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8"/>
  </p:notesMasterIdLst>
  <p:sldIdLst>
    <p:sldId id="258" r:id="rId2"/>
    <p:sldId id="257" r:id="rId3"/>
    <p:sldId id="262" r:id="rId4"/>
    <p:sldId id="263" r:id="rId5"/>
    <p:sldId id="279" r:id="rId6"/>
    <p:sldId id="310" r:id="rId7"/>
    <p:sldId id="311" r:id="rId8"/>
    <p:sldId id="281" r:id="rId9"/>
    <p:sldId id="317" r:id="rId10"/>
    <p:sldId id="318" r:id="rId11"/>
    <p:sldId id="271" r:id="rId12"/>
    <p:sldId id="312" r:id="rId13"/>
    <p:sldId id="314" r:id="rId14"/>
    <p:sldId id="315" r:id="rId15"/>
    <p:sldId id="316" r:id="rId16"/>
    <p:sldId id="28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5F4C73-8744-4A2A-B949-E804CC64B969}" v="3596" dt="2026-05-15T21:51:20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Olav Helland" userId="031edf86-df00-4f13-8ee3-af5593438760" providerId="ADAL" clId="{3773F501-9093-4522-9282-A779BEB9CC6F}"/>
    <pc:docChg chg="undo custSel addSld delSld modSld modMainMaster">
      <pc:chgData name="Johan Olav Helland" userId="031edf86-df00-4f13-8ee3-af5593438760" providerId="ADAL" clId="{3773F501-9093-4522-9282-A779BEB9CC6F}" dt="2026-05-15T21:51:20.104" v="10363" actId="20577"/>
      <pc:docMkLst>
        <pc:docMk/>
      </pc:docMkLst>
      <pc:sldChg chg="addSp modSp mod">
        <pc:chgData name="Johan Olav Helland" userId="031edf86-df00-4f13-8ee3-af5593438760" providerId="ADAL" clId="{3773F501-9093-4522-9282-A779BEB9CC6F}" dt="2026-05-15T17:38:59.128" v="3343"/>
        <pc:sldMkLst>
          <pc:docMk/>
          <pc:sldMk cId="1187090559" sldId="257"/>
        </pc:sldMkLst>
        <pc:spChg chg="add mod">
          <ac:chgData name="Johan Olav Helland" userId="031edf86-df00-4f13-8ee3-af5593438760" providerId="ADAL" clId="{3773F501-9093-4522-9282-A779BEB9CC6F}" dt="2026-05-15T17:38:59.128" v="3343"/>
          <ac:spMkLst>
            <pc:docMk/>
            <pc:sldMk cId="1187090559" sldId="257"/>
            <ac:spMk id="2" creationId="{1E958502-A30E-951B-8385-7260D6B836EF}"/>
          </ac:spMkLst>
        </pc:spChg>
        <pc:spChg chg="mod">
          <ac:chgData name="Johan Olav Helland" userId="031edf86-df00-4f13-8ee3-af5593438760" providerId="ADAL" clId="{3773F501-9093-4522-9282-A779BEB9CC6F}" dt="2026-05-15T17:03:31.903" v="3022" actId="1076"/>
          <ac:spMkLst>
            <pc:docMk/>
            <pc:sldMk cId="1187090559" sldId="257"/>
            <ac:spMk id="4" creationId="{BBEA59F4-F799-6979-5AFA-47FCD29FE6E0}"/>
          </ac:spMkLst>
        </pc:spChg>
        <pc:graphicFrameChg chg="mod">
          <ac:chgData name="Johan Olav Helland" userId="031edf86-df00-4f13-8ee3-af5593438760" providerId="ADAL" clId="{3773F501-9093-4522-9282-A779BEB9CC6F}" dt="2026-05-15T17:07:51.093" v="3089" actId="20577"/>
          <ac:graphicFrameMkLst>
            <pc:docMk/>
            <pc:sldMk cId="1187090559" sldId="257"/>
            <ac:graphicFrameMk id="6" creationId="{F11C808E-A958-9150-4DBA-D4FD2918F36A}"/>
          </ac:graphicFrameMkLst>
        </pc:graphicFrameChg>
      </pc:sldChg>
      <pc:sldChg chg="modSp mod">
        <pc:chgData name="Johan Olav Helland" userId="031edf86-df00-4f13-8ee3-af5593438760" providerId="ADAL" clId="{3773F501-9093-4522-9282-A779BEB9CC6F}" dt="2026-05-15T17:06:20.741" v="3042" actId="1076"/>
        <pc:sldMkLst>
          <pc:docMk/>
          <pc:sldMk cId="2911040687" sldId="258"/>
        </pc:sldMkLst>
        <pc:spChg chg="mod">
          <ac:chgData name="Johan Olav Helland" userId="031edf86-df00-4f13-8ee3-af5593438760" providerId="ADAL" clId="{3773F501-9093-4522-9282-A779BEB9CC6F}" dt="2026-05-15T17:06:20.741" v="3042" actId="1076"/>
          <ac:spMkLst>
            <pc:docMk/>
            <pc:sldMk cId="2911040687" sldId="258"/>
            <ac:spMk id="2" creationId="{9A6958C9-D84E-9F9D-C10A-FBAC0DD89384}"/>
          </ac:spMkLst>
        </pc:spChg>
      </pc:sldChg>
      <pc:sldChg chg="addSp delSp modSp mod">
        <pc:chgData name="Johan Olav Helland" userId="031edf86-df00-4f13-8ee3-af5593438760" providerId="ADAL" clId="{3773F501-9093-4522-9282-A779BEB9CC6F}" dt="2026-05-15T17:38:51.667" v="3342" actId="478"/>
        <pc:sldMkLst>
          <pc:docMk/>
          <pc:sldMk cId="128764266" sldId="262"/>
        </pc:sldMkLst>
        <pc:spChg chg="add mod">
          <ac:chgData name="Johan Olav Helland" userId="031edf86-df00-4f13-8ee3-af5593438760" providerId="ADAL" clId="{3773F501-9093-4522-9282-A779BEB9CC6F}" dt="2026-05-15T17:38:30.870" v="3340"/>
          <ac:spMkLst>
            <pc:docMk/>
            <pc:sldMk cId="128764266" sldId="262"/>
            <ac:spMk id="2" creationId="{E9E358C1-1053-1626-5EE5-3029EFAA3F6B}"/>
          </ac:spMkLst>
        </pc:spChg>
        <pc:spChg chg="mod">
          <ac:chgData name="Johan Olav Helland" userId="031edf86-df00-4f13-8ee3-af5593438760" providerId="ADAL" clId="{3773F501-9093-4522-9282-A779BEB9CC6F}" dt="2026-05-15T17:18:01.005" v="3239" actId="2711"/>
          <ac:spMkLst>
            <pc:docMk/>
            <pc:sldMk cId="128764266" sldId="262"/>
            <ac:spMk id="3" creationId="{12EBA10A-E6A3-88E6-8186-B02294E23936}"/>
          </ac:spMkLst>
        </pc:spChg>
        <pc:spChg chg="del mod">
          <ac:chgData name="Johan Olav Helland" userId="031edf86-df00-4f13-8ee3-af5593438760" providerId="ADAL" clId="{3773F501-9093-4522-9282-A779BEB9CC6F}" dt="2026-05-15T17:38:51.667" v="3342" actId="478"/>
          <ac:spMkLst>
            <pc:docMk/>
            <pc:sldMk cId="128764266" sldId="262"/>
            <ac:spMk id="5" creationId="{A2A46EA0-868C-B1A1-F59B-5C978FD6B58E}"/>
          </ac:spMkLst>
        </pc:spChg>
        <pc:spChg chg="mod">
          <ac:chgData name="Johan Olav Helland" userId="031edf86-df00-4f13-8ee3-af5593438760" providerId="ADAL" clId="{3773F501-9093-4522-9282-A779BEB9CC6F}" dt="2026-05-15T17:21:38.472" v="3329" actId="20577"/>
          <ac:spMkLst>
            <pc:docMk/>
            <pc:sldMk cId="128764266" sldId="262"/>
            <ac:spMk id="6" creationId="{FE9605F7-D938-BFCA-DBEE-D49B3BC59CA6}"/>
          </ac:spMkLst>
        </pc:spChg>
        <pc:spChg chg="mod">
          <ac:chgData name="Johan Olav Helland" userId="031edf86-df00-4f13-8ee3-af5593438760" providerId="ADAL" clId="{3773F501-9093-4522-9282-A779BEB9CC6F}" dt="2026-05-15T17:19:38.252" v="3316" actId="20577"/>
          <ac:spMkLst>
            <pc:docMk/>
            <pc:sldMk cId="128764266" sldId="262"/>
            <ac:spMk id="7" creationId="{21B74159-DB77-4205-6183-EAA7AB5AC45A}"/>
          </ac:spMkLst>
        </pc:spChg>
      </pc:sldChg>
      <pc:sldChg chg="modSp mod">
        <pc:chgData name="Johan Olav Helland" userId="031edf86-df00-4f13-8ee3-af5593438760" providerId="ADAL" clId="{3773F501-9093-4522-9282-A779BEB9CC6F}" dt="2026-05-15T17:38:15.921" v="3339" actId="6549"/>
        <pc:sldMkLst>
          <pc:docMk/>
          <pc:sldMk cId="2030064900" sldId="263"/>
        </pc:sldMkLst>
        <pc:spChg chg="mod">
          <ac:chgData name="Johan Olav Helland" userId="031edf86-df00-4f13-8ee3-af5593438760" providerId="ADAL" clId="{3773F501-9093-4522-9282-A779BEB9CC6F}" dt="2026-05-15T17:38:15.921" v="3339" actId="6549"/>
          <ac:spMkLst>
            <pc:docMk/>
            <pc:sldMk cId="2030064900" sldId="263"/>
            <ac:spMk id="4" creationId="{5A7128F7-CE7F-8AB0-17D2-ED9CA55640FD}"/>
          </ac:spMkLst>
        </pc:spChg>
        <pc:spChg chg="mod">
          <ac:chgData name="Johan Olav Helland" userId="031edf86-df00-4f13-8ee3-af5593438760" providerId="ADAL" clId="{3773F501-9093-4522-9282-A779BEB9CC6F}" dt="2026-05-15T17:31:57.367" v="3330" actId="1076"/>
          <ac:spMkLst>
            <pc:docMk/>
            <pc:sldMk cId="2030064900" sldId="263"/>
            <ac:spMk id="5" creationId="{CDF0EF84-A840-A5F6-3BD3-83915343BA25}"/>
          </ac:spMkLst>
        </pc:spChg>
      </pc:sldChg>
      <pc:sldChg chg="modSp del mod">
        <pc:chgData name="Johan Olav Helland" userId="031edf86-df00-4f13-8ee3-af5593438760" providerId="ADAL" clId="{3773F501-9093-4522-9282-A779BEB9CC6F}" dt="2026-05-15T13:30:05.480" v="2020" actId="47"/>
        <pc:sldMkLst>
          <pc:docMk/>
          <pc:sldMk cId="2671722044" sldId="269"/>
        </pc:sldMkLst>
        <pc:spChg chg="mod">
          <ac:chgData name="Johan Olav Helland" userId="031edf86-df00-4f13-8ee3-af5593438760" providerId="ADAL" clId="{3773F501-9093-4522-9282-A779BEB9CC6F}" dt="2026-05-15T12:19:50.614" v="226" actId="1076"/>
          <ac:spMkLst>
            <pc:docMk/>
            <pc:sldMk cId="2671722044" sldId="269"/>
            <ac:spMk id="4" creationId="{4BF463D4-E645-2629-5398-3E29FD4C221F}"/>
          </ac:spMkLst>
        </pc:spChg>
      </pc:sldChg>
      <pc:sldChg chg="modSp del mod">
        <pc:chgData name="Johan Olav Helland" userId="031edf86-df00-4f13-8ee3-af5593438760" providerId="ADAL" clId="{3773F501-9093-4522-9282-A779BEB9CC6F}" dt="2026-05-15T13:29:52.436" v="2019" actId="47"/>
        <pc:sldMkLst>
          <pc:docMk/>
          <pc:sldMk cId="3357990937" sldId="270"/>
        </pc:sldMkLst>
        <pc:spChg chg="mod">
          <ac:chgData name="Johan Olav Helland" userId="031edf86-df00-4f13-8ee3-af5593438760" providerId="ADAL" clId="{3773F501-9093-4522-9282-A779BEB9CC6F}" dt="2026-05-15T12:20:10.935" v="228" actId="1076"/>
          <ac:spMkLst>
            <pc:docMk/>
            <pc:sldMk cId="3357990937" sldId="270"/>
            <ac:spMk id="17" creationId="{1E588468-A8BF-0E7B-B7AE-969659785218}"/>
          </ac:spMkLst>
        </pc:spChg>
      </pc:sldChg>
      <pc:sldChg chg="modSp mod">
        <pc:chgData name="Johan Olav Helland" userId="031edf86-df00-4f13-8ee3-af5593438760" providerId="ADAL" clId="{3773F501-9093-4522-9282-A779BEB9CC6F}" dt="2026-05-15T14:59:35.319" v="2419" actId="1076"/>
        <pc:sldMkLst>
          <pc:docMk/>
          <pc:sldMk cId="1024347747" sldId="271"/>
        </pc:sldMkLst>
        <pc:spChg chg="mod">
          <ac:chgData name="Johan Olav Helland" userId="031edf86-df00-4f13-8ee3-af5593438760" providerId="ADAL" clId="{3773F501-9093-4522-9282-A779BEB9CC6F}" dt="2026-05-15T14:59:35.319" v="2419" actId="1076"/>
          <ac:spMkLst>
            <pc:docMk/>
            <pc:sldMk cId="1024347747" sldId="271"/>
            <ac:spMk id="3" creationId="{1FF1607A-D657-7D54-08CB-68377766FDD9}"/>
          </ac:spMkLst>
        </pc:spChg>
        <pc:spChg chg="mod">
          <ac:chgData name="Johan Olav Helland" userId="031edf86-df00-4f13-8ee3-af5593438760" providerId="ADAL" clId="{3773F501-9093-4522-9282-A779BEB9CC6F}" dt="2026-05-15T12:20:04.326" v="227" actId="1076"/>
          <ac:spMkLst>
            <pc:docMk/>
            <pc:sldMk cId="1024347747" sldId="271"/>
            <ac:spMk id="4" creationId="{992BE4F3-BDEF-6511-E49E-0B10CF5FAE7F}"/>
          </ac:spMkLst>
        </pc:spChg>
      </pc:sldChg>
      <pc:sldChg chg="modSp del mod">
        <pc:chgData name="Johan Olav Helland" userId="031edf86-df00-4f13-8ee3-af5593438760" providerId="ADAL" clId="{3773F501-9093-4522-9282-A779BEB9CC6F}" dt="2026-05-15T13:34:20.598" v="2046" actId="47"/>
        <pc:sldMkLst>
          <pc:docMk/>
          <pc:sldMk cId="2441620052" sldId="272"/>
        </pc:sldMkLst>
        <pc:spChg chg="mod">
          <ac:chgData name="Johan Olav Helland" userId="031edf86-df00-4f13-8ee3-af5593438760" providerId="ADAL" clId="{3773F501-9093-4522-9282-A779BEB9CC6F}" dt="2026-05-15T12:20:35.734" v="230" actId="1076"/>
          <ac:spMkLst>
            <pc:docMk/>
            <pc:sldMk cId="2441620052" sldId="272"/>
            <ac:spMk id="10" creationId="{B2179312-2B39-13A9-5D59-D1063F544DB1}"/>
          </ac:spMkLst>
        </pc:spChg>
      </pc:sldChg>
      <pc:sldChg chg="modSp del mod">
        <pc:chgData name="Johan Olav Helland" userId="031edf86-df00-4f13-8ee3-af5593438760" providerId="ADAL" clId="{3773F501-9093-4522-9282-A779BEB9CC6F}" dt="2026-05-15T13:25:10.871" v="2018" actId="47"/>
        <pc:sldMkLst>
          <pc:docMk/>
          <pc:sldMk cId="2811942435" sldId="275"/>
        </pc:sldMkLst>
        <pc:spChg chg="mod">
          <ac:chgData name="Johan Olav Helland" userId="031edf86-df00-4f13-8ee3-af5593438760" providerId="ADAL" clId="{3773F501-9093-4522-9282-A779BEB9CC6F}" dt="2026-05-15T12:19:22.728" v="223" actId="1076"/>
          <ac:spMkLst>
            <pc:docMk/>
            <pc:sldMk cId="2811942435" sldId="275"/>
            <ac:spMk id="5" creationId="{BDFB4A67-6543-257B-FE24-6BF147D4935F}"/>
          </ac:spMkLst>
        </pc:spChg>
      </pc:sldChg>
      <pc:sldChg chg="modSp del mod">
        <pc:chgData name="Johan Olav Helland" userId="031edf86-df00-4f13-8ee3-af5593438760" providerId="ADAL" clId="{3773F501-9093-4522-9282-A779BEB9CC6F}" dt="2026-05-15T13:25:10.871" v="2018" actId="47"/>
        <pc:sldMkLst>
          <pc:docMk/>
          <pc:sldMk cId="1789931387" sldId="276"/>
        </pc:sldMkLst>
        <pc:spChg chg="mod">
          <ac:chgData name="Johan Olav Helland" userId="031edf86-df00-4f13-8ee3-af5593438760" providerId="ADAL" clId="{3773F501-9093-4522-9282-A779BEB9CC6F}" dt="2026-05-15T12:19:29.672" v="224" actId="1076"/>
          <ac:spMkLst>
            <pc:docMk/>
            <pc:sldMk cId="1789931387" sldId="276"/>
            <ac:spMk id="7" creationId="{474ED162-B741-9C8B-585E-12457F0E5127}"/>
          </ac:spMkLst>
        </pc:spChg>
      </pc:sldChg>
      <pc:sldChg chg="modSp del mod">
        <pc:chgData name="Johan Olav Helland" userId="031edf86-df00-4f13-8ee3-af5593438760" providerId="ADAL" clId="{3773F501-9093-4522-9282-A779BEB9CC6F}" dt="2026-05-15T13:25:10.871" v="2018" actId="47"/>
        <pc:sldMkLst>
          <pc:docMk/>
          <pc:sldMk cId="3048405506" sldId="277"/>
        </pc:sldMkLst>
        <pc:spChg chg="mod">
          <ac:chgData name="Johan Olav Helland" userId="031edf86-df00-4f13-8ee3-af5593438760" providerId="ADAL" clId="{3773F501-9093-4522-9282-A779BEB9CC6F}" dt="2026-05-15T12:19:35.742" v="225" actId="1076"/>
          <ac:spMkLst>
            <pc:docMk/>
            <pc:sldMk cId="3048405506" sldId="277"/>
            <ac:spMk id="4" creationId="{9C5FF1E1-AE08-D14B-6B4E-38087D8990F4}"/>
          </ac:spMkLst>
        </pc:spChg>
      </pc:sldChg>
      <pc:sldChg chg="del">
        <pc:chgData name="Johan Olav Helland" userId="031edf86-df00-4f13-8ee3-af5593438760" providerId="ADAL" clId="{3773F501-9093-4522-9282-A779BEB9CC6F}" dt="2026-05-15T13:25:10.871" v="2018" actId="47"/>
        <pc:sldMkLst>
          <pc:docMk/>
          <pc:sldMk cId="1726590220" sldId="278"/>
        </pc:sldMkLst>
      </pc:sldChg>
      <pc:sldChg chg="addSp modSp mod">
        <pc:chgData name="Johan Olav Helland" userId="031edf86-df00-4f13-8ee3-af5593438760" providerId="ADAL" clId="{3773F501-9093-4522-9282-A779BEB9CC6F}" dt="2026-05-15T17:51:10.241" v="3907" actId="113"/>
        <pc:sldMkLst>
          <pc:docMk/>
          <pc:sldMk cId="1972278114" sldId="279"/>
        </pc:sldMkLst>
        <pc:spChg chg="add mod">
          <ac:chgData name="Johan Olav Helland" userId="031edf86-df00-4f13-8ee3-af5593438760" providerId="ADAL" clId="{3773F501-9093-4522-9282-A779BEB9CC6F}" dt="2026-05-15T17:39:09.729" v="3344"/>
          <ac:spMkLst>
            <pc:docMk/>
            <pc:sldMk cId="1972278114" sldId="279"/>
            <ac:spMk id="2" creationId="{0E4C7E77-65F8-B0CB-C2B1-426FABAD8418}"/>
          </ac:spMkLst>
        </pc:spChg>
        <pc:spChg chg="mod">
          <ac:chgData name="Johan Olav Helland" userId="031edf86-df00-4f13-8ee3-af5593438760" providerId="ADAL" clId="{3773F501-9093-4522-9282-A779BEB9CC6F}" dt="2026-05-15T17:51:10.241" v="3907" actId="113"/>
          <ac:spMkLst>
            <pc:docMk/>
            <pc:sldMk cId="1972278114" sldId="279"/>
            <ac:spMk id="4" creationId="{B5B7E139-D389-0A66-C7ED-4AD677BA5541}"/>
          </ac:spMkLst>
        </pc:spChg>
      </pc:sldChg>
      <pc:sldChg chg="modSp del mod">
        <pc:chgData name="Johan Olav Helland" userId="031edf86-df00-4f13-8ee3-af5593438760" providerId="ADAL" clId="{3773F501-9093-4522-9282-A779BEB9CC6F}" dt="2026-05-15T13:29:52.436" v="2019" actId="47"/>
        <pc:sldMkLst>
          <pc:docMk/>
          <pc:sldMk cId="390341507" sldId="280"/>
        </pc:sldMkLst>
        <pc:spChg chg="mod">
          <ac:chgData name="Johan Olav Helland" userId="031edf86-df00-4f13-8ee3-af5593438760" providerId="ADAL" clId="{3773F501-9093-4522-9282-A779BEB9CC6F}" dt="2026-05-15T12:20:17.463" v="229" actId="1076"/>
          <ac:spMkLst>
            <pc:docMk/>
            <pc:sldMk cId="390341507" sldId="280"/>
            <ac:spMk id="13" creationId="{F17A2C69-1142-BE9C-7589-1ED7D84B576A}"/>
          </ac:spMkLst>
        </pc:spChg>
      </pc:sldChg>
      <pc:sldChg chg="addSp modSp mod">
        <pc:chgData name="Johan Olav Helland" userId="031edf86-df00-4f13-8ee3-af5593438760" providerId="ADAL" clId="{3773F501-9093-4522-9282-A779BEB9CC6F}" dt="2026-05-15T18:03:30.546" v="4107" actId="1076"/>
        <pc:sldMkLst>
          <pc:docMk/>
          <pc:sldMk cId="3197977519" sldId="281"/>
        </pc:sldMkLst>
        <pc:spChg chg="add mod">
          <ac:chgData name="Johan Olav Helland" userId="031edf86-df00-4f13-8ee3-af5593438760" providerId="ADAL" clId="{3773F501-9093-4522-9282-A779BEB9CC6F}" dt="2026-05-15T17:53:39.211" v="3960"/>
          <ac:spMkLst>
            <pc:docMk/>
            <pc:sldMk cId="3197977519" sldId="281"/>
            <ac:spMk id="3" creationId="{1860BEB5-B4E1-8C2B-C604-1475C8733365}"/>
          </ac:spMkLst>
        </pc:spChg>
        <pc:spChg chg="mod">
          <ac:chgData name="Johan Olav Helland" userId="031edf86-df00-4f13-8ee3-af5593438760" providerId="ADAL" clId="{3773F501-9093-4522-9282-A779BEB9CC6F}" dt="2026-05-15T18:03:10.356" v="4104" actId="1076"/>
          <ac:spMkLst>
            <pc:docMk/>
            <pc:sldMk cId="3197977519" sldId="281"/>
            <ac:spMk id="5" creationId="{C3E0B0B9-0874-1F1D-B0FC-AF76C96D5D8A}"/>
          </ac:spMkLst>
        </pc:spChg>
        <pc:spChg chg="add mod">
          <ac:chgData name="Johan Olav Helland" userId="031edf86-df00-4f13-8ee3-af5593438760" providerId="ADAL" clId="{3773F501-9093-4522-9282-A779BEB9CC6F}" dt="2026-05-15T18:03:18.047" v="4105" actId="164"/>
          <ac:spMkLst>
            <pc:docMk/>
            <pc:sldMk cId="3197977519" sldId="281"/>
            <ac:spMk id="6" creationId="{4E5E264F-F8CA-DDDB-168E-CBE7C4C7BA18}"/>
          </ac:spMkLst>
        </pc:spChg>
        <pc:spChg chg="add mod">
          <ac:chgData name="Johan Olav Helland" userId="031edf86-df00-4f13-8ee3-af5593438760" providerId="ADAL" clId="{3773F501-9093-4522-9282-A779BEB9CC6F}" dt="2026-05-15T18:03:18.047" v="4105" actId="164"/>
          <ac:spMkLst>
            <pc:docMk/>
            <pc:sldMk cId="3197977519" sldId="281"/>
            <ac:spMk id="8" creationId="{9EF666B6-C99A-151C-FBBA-4EF9AA2FC80D}"/>
          </ac:spMkLst>
        </pc:spChg>
        <pc:spChg chg="add mod">
          <ac:chgData name="Johan Olav Helland" userId="031edf86-df00-4f13-8ee3-af5593438760" providerId="ADAL" clId="{3773F501-9093-4522-9282-A779BEB9CC6F}" dt="2026-05-15T18:03:18.047" v="4105" actId="164"/>
          <ac:spMkLst>
            <pc:docMk/>
            <pc:sldMk cId="3197977519" sldId="281"/>
            <ac:spMk id="9" creationId="{6A8D4BFC-C89F-A01F-DB5B-A174B0C80EA3}"/>
          </ac:spMkLst>
        </pc:spChg>
        <pc:spChg chg="add mod">
          <ac:chgData name="Johan Olav Helland" userId="031edf86-df00-4f13-8ee3-af5593438760" providerId="ADAL" clId="{3773F501-9093-4522-9282-A779BEB9CC6F}" dt="2026-05-15T18:03:18.047" v="4105" actId="164"/>
          <ac:spMkLst>
            <pc:docMk/>
            <pc:sldMk cId="3197977519" sldId="281"/>
            <ac:spMk id="10" creationId="{24578BE8-9F2C-0F06-FB04-39CA6BA42FAE}"/>
          </ac:spMkLst>
        </pc:spChg>
        <pc:spChg chg="mod">
          <ac:chgData name="Johan Olav Helland" userId="031edf86-df00-4f13-8ee3-af5593438760" providerId="ADAL" clId="{3773F501-9093-4522-9282-A779BEB9CC6F}" dt="2026-05-15T18:03:18.047" v="4105" actId="164"/>
          <ac:spMkLst>
            <pc:docMk/>
            <pc:sldMk cId="3197977519" sldId="281"/>
            <ac:spMk id="33" creationId="{4C8D8D58-2374-4684-C590-B1AB61715567}"/>
          </ac:spMkLst>
        </pc:spChg>
        <pc:spChg chg="mod">
          <ac:chgData name="Johan Olav Helland" userId="031edf86-df00-4f13-8ee3-af5593438760" providerId="ADAL" clId="{3773F501-9093-4522-9282-A779BEB9CC6F}" dt="2026-05-15T18:03:18.047" v="4105" actId="164"/>
          <ac:spMkLst>
            <pc:docMk/>
            <pc:sldMk cId="3197977519" sldId="281"/>
            <ac:spMk id="36" creationId="{3FB5418A-AB3A-2150-0B41-E242C3E3759B}"/>
          </ac:spMkLst>
        </pc:spChg>
        <pc:spChg chg="mod">
          <ac:chgData name="Johan Olav Helland" userId="031edf86-df00-4f13-8ee3-af5593438760" providerId="ADAL" clId="{3773F501-9093-4522-9282-A779BEB9CC6F}" dt="2026-05-15T18:01:13.302" v="4079" actId="20577"/>
          <ac:spMkLst>
            <pc:docMk/>
            <pc:sldMk cId="3197977519" sldId="281"/>
            <ac:spMk id="37" creationId="{15DDCA2E-F2F9-26CC-DFB1-874B903C3333}"/>
          </ac:spMkLst>
        </pc:spChg>
        <pc:grpChg chg="add mod">
          <ac:chgData name="Johan Olav Helland" userId="031edf86-df00-4f13-8ee3-af5593438760" providerId="ADAL" clId="{3773F501-9093-4522-9282-A779BEB9CC6F}" dt="2026-05-15T18:03:30.546" v="4107" actId="1076"/>
          <ac:grpSpMkLst>
            <pc:docMk/>
            <pc:sldMk cId="3197977519" sldId="281"/>
            <ac:grpSpMk id="12" creationId="{FC4B211C-25EC-8FA4-5A95-6CC538FDE705}"/>
          </ac:grpSpMkLst>
        </pc:grpChg>
      </pc:sldChg>
      <pc:sldChg chg="modSp del mod">
        <pc:chgData name="Johan Olav Helland" userId="031edf86-df00-4f13-8ee3-af5593438760" providerId="ADAL" clId="{3773F501-9093-4522-9282-A779BEB9CC6F}" dt="2026-05-15T13:33:39.952" v="2045" actId="47"/>
        <pc:sldMkLst>
          <pc:docMk/>
          <pc:sldMk cId="1140844668" sldId="282"/>
        </pc:sldMkLst>
        <pc:spChg chg="mod">
          <ac:chgData name="Johan Olav Helland" userId="031edf86-df00-4f13-8ee3-af5593438760" providerId="ADAL" clId="{3773F501-9093-4522-9282-A779BEB9CC6F}" dt="2026-05-15T12:20:42.672" v="231" actId="1076"/>
          <ac:spMkLst>
            <pc:docMk/>
            <pc:sldMk cId="1140844668" sldId="282"/>
            <ac:spMk id="15" creationId="{C77DBB14-32C4-48C5-EB5F-15568F4C34AD}"/>
          </ac:spMkLst>
        </pc:spChg>
      </pc:sldChg>
      <pc:sldChg chg="addSp modSp mod">
        <pc:chgData name="Johan Olav Helland" userId="031edf86-df00-4f13-8ee3-af5593438760" providerId="ADAL" clId="{3773F501-9093-4522-9282-A779BEB9CC6F}" dt="2026-05-15T21:45:00.774" v="10344" actId="20577"/>
        <pc:sldMkLst>
          <pc:docMk/>
          <pc:sldMk cId="3151608091" sldId="287"/>
        </pc:sldMkLst>
        <pc:spChg chg="add mod">
          <ac:chgData name="Johan Olav Helland" userId="031edf86-df00-4f13-8ee3-af5593438760" providerId="ADAL" clId="{3773F501-9093-4522-9282-A779BEB9CC6F}" dt="2026-05-15T17:53:51.795" v="3961"/>
          <ac:spMkLst>
            <pc:docMk/>
            <pc:sldMk cId="3151608091" sldId="287"/>
            <ac:spMk id="2" creationId="{AAF536A0-FBF4-3057-58B1-9ADE1C52D6AC}"/>
          </ac:spMkLst>
        </pc:spChg>
        <pc:spChg chg="mod">
          <ac:chgData name="Johan Olav Helland" userId="031edf86-df00-4f13-8ee3-af5593438760" providerId="ADAL" clId="{3773F501-9093-4522-9282-A779BEB9CC6F}" dt="2026-05-15T21:45:00.774" v="10344" actId="20577"/>
          <ac:spMkLst>
            <pc:docMk/>
            <pc:sldMk cId="3151608091" sldId="287"/>
            <ac:spMk id="5" creationId="{B6912007-5B84-84F4-DE9F-B8228E67218D}"/>
          </ac:spMkLst>
        </pc:spChg>
      </pc:sldChg>
      <pc:sldChg chg="addSp modSp mod">
        <pc:chgData name="Johan Olav Helland" userId="031edf86-df00-4f13-8ee3-af5593438760" providerId="ADAL" clId="{3773F501-9093-4522-9282-A779BEB9CC6F}" dt="2026-05-15T17:55:40.036" v="3999" actId="20577"/>
        <pc:sldMkLst>
          <pc:docMk/>
          <pc:sldMk cId="204420726" sldId="310"/>
        </pc:sldMkLst>
        <pc:spChg chg="mod">
          <ac:chgData name="Johan Olav Helland" userId="031edf86-df00-4f13-8ee3-af5593438760" providerId="ADAL" clId="{3773F501-9093-4522-9282-A779BEB9CC6F}" dt="2026-05-15T17:55:18.431" v="3980" actId="20577"/>
          <ac:spMkLst>
            <pc:docMk/>
            <pc:sldMk cId="204420726" sldId="310"/>
            <ac:spMk id="2" creationId="{9D69E0BB-A0FB-A868-0566-8240B21E30F2}"/>
          </ac:spMkLst>
        </pc:spChg>
        <pc:spChg chg="mod">
          <ac:chgData name="Johan Olav Helland" userId="031edf86-df00-4f13-8ee3-af5593438760" providerId="ADAL" clId="{3773F501-9093-4522-9282-A779BEB9CC6F}" dt="2026-05-15T12:57:26.210" v="1705" actId="20577"/>
          <ac:spMkLst>
            <pc:docMk/>
            <pc:sldMk cId="204420726" sldId="310"/>
            <ac:spMk id="3" creationId="{6CFF40C7-24E3-39EC-70D2-256156E474ED}"/>
          </ac:spMkLst>
        </pc:spChg>
        <pc:spChg chg="mod">
          <ac:chgData name="Johan Olav Helland" userId="031edf86-df00-4f13-8ee3-af5593438760" providerId="ADAL" clId="{3773F501-9093-4522-9282-A779BEB9CC6F}" dt="2026-05-15T12:58:18.446" v="1773" actId="20577"/>
          <ac:spMkLst>
            <pc:docMk/>
            <pc:sldMk cId="204420726" sldId="310"/>
            <ac:spMk id="4" creationId="{A452ED97-E0E9-C729-8A24-47C1E6F7BF81}"/>
          </ac:spMkLst>
        </pc:spChg>
        <pc:spChg chg="mod">
          <ac:chgData name="Johan Olav Helland" userId="031edf86-df00-4f13-8ee3-af5593438760" providerId="ADAL" clId="{3773F501-9093-4522-9282-A779BEB9CC6F}" dt="2026-05-15T12:59:18.623" v="1854" actId="20577"/>
          <ac:spMkLst>
            <pc:docMk/>
            <pc:sldMk cId="204420726" sldId="310"/>
            <ac:spMk id="5" creationId="{720393AA-4E65-D9AE-9992-A96CCDE0F8A4}"/>
          </ac:spMkLst>
        </pc:spChg>
        <pc:spChg chg="mod">
          <ac:chgData name="Johan Olav Helland" userId="031edf86-df00-4f13-8ee3-af5593438760" providerId="ADAL" clId="{3773F501-9093-4522-9282-A779BEB9CC6F}" dt="2026-05-15T12:54:55.482" v="1580" actId="207"/>
          <ac:spMkLst>
            <pc:docMk/>
            <pc:sldMk cId="204420726" sldId="310"/>
            <ac:spMk id="10" creationId="{0CBF8064-236E-0E26-6E52-591F943F6752}"/>
          </ac:spMkLst>
        </pc:spChg>
        <pc:spChg chg="mod">
          <ac:chgData name="Johan Olav Helland" userId="031edf86-df00-4f13-8ee3-af5593438760" providerId="ADAL" clId="{3773F501-9093-4522-9282-A779BEB9CC6F}" dt="2026-05-15T12:55:04.662" v="1581" actId="207"/>
          <ac:spMkLst>
            <pc:docMk/>
            <pc:sldMk cId="204420726" sldId="310"/>
            <ac:spMk id="11" creationId="{47C68CA5-BC00-3C29-736E-E466D7D934A4}"/>
          </ac:spMkLst>
        </pc:spChg>
        <pc:spChg chg="mod">
          <ac:chgData name="Johan Olav Helland" userId="031edf86-df00-4f13-8ee3-af5593438760" providerId="ADAL" clId="{3773F501-9093-4522-9282-A779BEB9CC6F}" dt="2026-05-15T17:55:40.036" v="3999" actId="20577"/>
          <ac:spMkLst>
            <pc:docMk/>
            <pc:sldMk cId="204420726" sldId="310"/>
            <ac:spMk id="13" creationId="{FE325BCC-E92C-AAC3-D6ED-8FFBBD108D96}"/>
          </ac:spMkLst>
        </pc:spChg>
        <pc:spChg chg="mod">
          <ac:chgData name="Johan Olav Helland" userId="031edf86-df00-4f13-8ee3-af5593438760" providerId="ADAL" clId="{3773F501-9093-4522-9282-A779BEB9CC6F}" dt="2026-05-15T12:59:33.210" v="1869" actId="20577"/>
          <ac:spMkLst>
            <pc:docMk/>
            <pc:sldMk cId="204420726" sldId="310"/>
            <ac:spMk id="14" creationId="{D242FD9D-DC00-965D-34C3-9680F186F40F}"/>
          </ac:spMkLst>
        </pc:spChg>
        <pc:spChg chg="mod">
          <ac:chgData name="Johan Olav Helland" userId="031edf86-df00-4f13-8ee3-af5593438760" providerId="ADAL" clId="{3773F501-9093-4522-9282-A779BEB9CC6F}" dt="2026-05-15T12:59:33.210" v="1869" actId="20577"/>
          <ac:spMkLst>
            <pc:docMk/>
            <pc:sldMk cId="204420726" sldId="310"/>
            <ac:spMk id="15" creationId="{BD43CBCC-E9F9-2453-5908-EA2FE615A212}"/>
          </ac:spMkLst>
        </pc:spChg>
        <pc:spChg chg="add mod">
          <ac:chgData name="Johan Olav Helland" userId="031edf86-df00-4f13-8ee3-af5593438760" providerId="ADAL" clId="{3773F501-9093-4522-9282-A779BEB9CC6F}" dt="2026-05-15T17:53:32.451" v="3958"/>
          <ac:spMkLst>
            <pc:docMk/>
            <pc:sldMk cId="204420726" sldId="310"/>
            <ac:spMk id="16" creationId="{32F91297-38BD-30A6-5008-5ACC143F6E80}"/>
          </ac:spMkLst>
        </pc:spChg>
        <pc:grpChg chg="mod">
          <ac:chgData name="Johan Olav Helland" userId="031edf86-df00-4f13-8ee3-af5593438760" providerId="ADAL" clId="{3773F501-9093-4522-9282-A779BEB9CC6F}" dt="2026-05-15T12:59:33.210" v="1869" actId="20577"/>
          <ac:grpSpMkLst>
            <pc:docMk/>
            <pc:sldMk cId="204420726" sldId="310"/>
            <ac:grpSpMk id="12" creationId="{09F9721B-96D4-4A12-6D66-15DE14B6B277}"/>
          </ac:grpSpMkLst>
        </pc:grpChg>
        <pc:cxnChg chg="mod">
          <ac:chgData name="Johan Olav Helland" userId="031edf86-df00-4f13-8ee3-af5593438760" providerId="ADAL" clId="{3773F501-9093-4522-9282-A779BEB9CC6F}" dt="2026-05-15T12:55:35.738" v="1582" actId="692"/>
          <ac:cxnSpMkLst>
            <pc:docMk/>
            <pc:sldMk cId="204420726" sldId="310"/>
            <ac:cxnSpMk id="8" creationId="{B4D5D103-E35B-166B-D557-40F38BFB5DDD}"/>
          </ac:cxnSpMkLst>
        </pc:cxnChg>
      </pc:sldChg>
      <pc:sldChg chg="addSp modSp mod">
        <pc:chgData name="Johan Olav Helland" userId="031edf86-df00-4f13-8ee3-af5593438760" providerId="ADAL" clId="{3773F501-9093-4522-9282-A779BEB9CC6F}" dt="2026-05-15T20:54:02.328" v="7136" actId="14100"/>
        <pc:sldMkLst>
          <pc:docMk/>
          <pc:sldMk cId="3759817528" sldId="311"/>
        </pc:sldMkLst>
        <pc:spChg chg="mod">
          <ac:chgData name="Johan Olav Helland" userId="031edf86-df00-4f13-8ee3-af5593438760" providerId="ADAL" clId="{3773F501-9093-4522-9282-A779BEB9CC6F}" dt="2026-05-15T20:54:02.328" v="7136" actId="14100"/>
          <ac:spMkLst>
            <pc:docMk/>
            <pc:sldMk cId="3759817528" sldId="311"/>
            <ac:spMk id="2" creationId="{267586AB-7B54-301B-D6D8-DF3C97EA89F7}"/>
          </ac:spMkLst>
        </pc:spChg>
        <pc:spChg chg="add mod">
          <ac:chgData name="Johan Olav Helland" userId="031edf86-df00-4f13-8ee3-af5593438760" providerId="ADAL" clId="{3773F501-9093-4522-9282-A779BEB9CC6F}" dt="2026-05-15T17:53:36.136" v="3959"/>
          <ac:spMkLst>
            <pc:docMk/>
            <pc:sldMk cId="3759817528" sldId="311"/>
            <ac:spMk id="4" creationId="{8DA378E8-46AF-9CC9-E14D-880D971F6569}"/>
          </ac:spMkLst>
        </pc:spChg>
      </pc:sldChg>
      <pc:sldChg chg="addSp delSp modSp add mod">
        <pc:chgData name="Johan Olav Helland" userId="031edf86-df00-4f13-8ee3-af5593438760" providerId="ADAL" clId="{3773F501-9093-4522-9282-A779BEB9CC6F}" dt="2026-05-15T21:51:03.882" v="10352" actId="1036"/>
        <pc:sldMkLst>
          <pc:docMk/>
          <pc:sldMk cId="673871520" sldId="312"/>
        </pc:sldMkLst>
        <pc:spChg chg="mod">
          <ac:chgData name="Johan Olav Helland" userId="031edf86-df00-4f13-8ee3-af5593438760" providerId="ADAL" clId="{3773F501-9093-4522-9282-A779BEB9CC6F}" dt="2026-05-15T13:30:52.546" v="2032" actId="14100"/>
          <ac:spMkLst>
            <pc:docMk/>
            <pc:sldMk cId="673871520" sldId="312"/>
            <ac:spMk id="3" creationId="{71B1E9DC-781D-7A29-B3BA-C64B678D9363}"/>
          </ac:spMkLst>
        </pc:spChg>
        <pc:spChg chg="del mod">
          <ac:chgData name="Johan Olav Helland" userId="031edf86-df00-4f13-8ee3-af5593438760" providerId="ADAL" clId="{3773F501-9093-4522-9282-A779BEB9CC6F}" dt="2026-05-15T12:17:11.112" v="202" actId="478"/>
          <ac:spMkLst>
            <pc:docMk/>
            <pc:sldMk cId="673871520" sldId="312"/>
            <ac:spMk id="7" creationId="{A7E36154-A77C-24FC-5E55-BD51817E2855}"/>
          </ac:spMkLst>
        </pc:spChg>
        <pc:spChg chg="del mod">
          <ac:chgData name="Johan Olav Helland" userId="031edf86-df00-4f13-8ee3-af5593438760" providerId="ADAL" clId="{3773F501-9093-4522-9282-A779BEB9CC6F}" dt="2026-05-15T12:17:09.694" v="201" actId="478"/>
          <ac:spMkLst>
            <pc:docMk/>
            <pc:sldMk cId="673871520" sldId="312"/>
            <ac:spMk id="8" creationId="{8D77F220-1A32-367C-4F7A-6D7F8F4591DF}"/>
          </ac:spMkLst>
        </pc:spChg>
        <pc:spChg chg="del mod">
          <ac:chgData name="Johan Olav Helland" userId="031edf86-df00-4f13-8ee3-af5593438760" providerId="ADAL" clId="{3773F501-9093-4522-9282-A779BEB9CC6F}" dt="2026-05-15T12:17:12.542" v="203" actId="478"/>
          <ac:spMkLst>
            <pc:docMk/>
            <pc:sldMk cId="673871520" sldId="312"/>
            <ac:spMk id="9" creationId="{C7F49767-6EBA-5114-0546-672DA8471C08}"/>
          </ac:spMkLst>
        </pc:spChg>
        <pc:spChg chg="del mod">
          <ac:chgData name="Johan Olav Helland" userId="031edf86-df00-4f13-8ee3-af5593438760" providerId="ADAL" clId="{3773F501-9093-4522-9282-A779BEB9CC6F}" dt="2026-05-15T12:15:34.550" v="163" actId="478"/>
          <ac:spMkLst>
            <pc:docMk/>
            <pc:sldMk cId="673871520" sldId="312"/>
            <ac:spMk id="10" creationId="{D9895045-FB92-5AA4-D5E6-6989DC18D7C5}"/>
          </ac:spMkLst>
        </pc:spChg>
        <pc:spChg chg="mod">
          <ac:chgData name="Johan Olav Helland" userId="031edf86-df00-4f13-8ee3-af5593438760" providerId="ADAL" clId="{3773F501-9093-4522-9282-A779BEB9CC6F}" dt="2026-05-15T21:36:37.723" v="9723" actId="20577"/>
          <ac:spMkLst>
            <pc:docMk/>
            <pc:sldMk cId="673871520" sldId="312"/>
            <ac:spMk id="12" creationId="{ECCB39B9-E6A3-F044-9E01-BACF1C3C66E2}"/>
          </ac:spMkLst>
        </pc:spChg>
        <pc:spChg chg="del">
          <ac:chgData name="Johan Olav Helland" userId="031edf86-df00-4f13-8ee3-af5593438760" providerId="ADAL" clId="{3773F501-9093-4522-9282-A779BEB9CC6F}" dt="2026-05-15T12:17:19.663" v="204" actId="478"/>
          <ac:spMkLst>
            <pc:docMk/>
            <pc:sldMk cId="673871520" sldId="312"/>
            <ac:spMk id="13" creationId="{3BA7D5CE-5BD0-C26B-D740-14720DB553C9}"/>
          </ac:spMkLst>
        </pc:spChg>
        <pc:spChg chg="del">
          <ac:chgData name="Johan Olav Helland" userId="031edf86-df00-4f13-8ee3-af5593438760" providerId="ADAL" clId="{3773F501-9093-4522-9282-A779BEB9CC6F}" dt="2026-05-15T12:17:21.782" v="205" actId="478"/>
          <ac:spMkLst>
            <pc:docMk/>
            <pc:sldMk cId="673871520" sldId="312"/>
            <ac:spMk id="14" creationId="{2761A5D6-4D81-40DF-D440-7BA713730C36}"/>
          </ac:spMkLst>
        </pc:spChg>
        <pc:spChg chg="mod">
          <ac:chgData name="Johan Olav Helland" userId="031edf86-df00-4f13-8ee3-af5593438760" providerId="ADAL" clId="{3773F501-9093-4522-9282-A779BEB9CC6F}" dt="2026-05-15T12:21:09.878" v="233" actId="1076"/>
          <ac:spMkLst>
            <pc:docMk/>
            <pc:sldMk cId="673871520" sldId="312"/>
            <ac:spMk id="15" creationId="{552CD044-741B-2262-C359-9165C97A8E65}"/>
          </ac:spMkLst>
        </pc:spChg>
        <pc:spChg chg="add mod">
          <ac:chgData name="Johan Olav Helland" userId="031edf86-df00-4f13-8ee3-af5593438760" providerId="ADAL" clId="{3773F501-9093-4522-9282-A779BEB9CC6F}" dt="2026-05-15T21:51:03.882" v="10352" actId="1036"/>
          <ac:spMkLst>
            <pc:docMk/>
            <pc:sldMk cId="673871520" sldId="312"/>
            <ac:spMk id="35" creationId="{D6F9A005-1AE2-2AB2-E08B-AAF4F7E9E87F}"/>
          </ac:spMkLst>
        </pc:spChg>
        <pc:spChg chg="add mod">
          <ac:chgData name="Johan Olav Helland" userId="031edf86-df00-4f13-8ee3-af5593438760" providerId="ADAL" clId="{3773F501-9093-4522-9282-A779BEB9CC6F}" dt="2026-05-15T12:21:55.535" v="281" actId="20577"/>
          <ac:spMkLst>
            <pc:docMk/>
            <pc:sldMk cId="673871520" sldId="312"/>
            <ac:spMk id="36" creationId="{A4A32729-98EC-E770-3027-70A2F3C3DFBD}"/>
          </ac:spMkLst>
        </pc:spChg>
        <pc:spChg chg="add mod">
          <ac:chgData name="Johan Olav Helland" userId="031edf86-df00-4f13-8ee3-af5593438760" providerId="ADAL" clId="{3773F501-9093-4522-9282-A779BEB9CC6F}" dt="2026-05-15T12:22:06.423" v="285" actId="20577"/>
          <ac:spMkLst>
            <pc:docMk/>
            <pc:sldMk cId="673871520" sldId="312"/>
            <ac:spMk id="37" creationId="{401DF5C3-ADD7-F1B0-C01D-19BC188B56DF}"/>
          </ac:spMkLst>
        </pc:spChg>
        <pc:spChg chg="add mod">
          <ac:chgData name="Johan Olav Helland" userId="031edf86-df00-4f13-8ee3-af5593438760" providerId="ADAL" clId="{3773F501-9093-4522-9282-A779BEB9CC6F}" dt="2026-05-15T21:16:38.501" v="8402" actId="1076"/>
          <ac:spMkLst>
            <pc:docMk/>
            <pc:sldMk cId="673871520" sldId="312"/>
            <ac:spMk id="38" creationId="{171AA7CD-0B0E-5B98-21B3-65F5E99C6FB1}"/>
          </ac:spMkLst>
        </pc:spChg>
        <pc:grpChg chg="del">
          <ac:chgData name="Johan Olav Helland" userId="031edf86-df00-4f13-8ee3-af5593438760" providerId="ADAL" clId="{3773F501-9093-4522-9282-A779BEB9CC6F}" dt="2026-05-15T12:13:18.468" v="33" actId="478"/>
          <ac:grpSpMkLst>
            <pc:docMk/>
            <pc:sldMk cId="673871520" sldId="312"/>
            <ac:grpSpMk id="4" creationId="{FA9986A4-E86E-B0B3-5710-7D706122A80E}"/>
          </ac:grpSpMkLst>
        </pc:grpChg>
        <pc:grpChg chg="del">
          <ac:chgData name="Johan Olav Helland" userId="031edf86-df00-4f13-8ee3-af5593438760" providerId="ADAL" clId="{3773F501-9093-4522-9282-A779BEB9CC6F}" dt="2026-05-15T12:13:18.468" v="33" actId="478"/>
          <ac:grpSpMkLst>
            <pc:docMk/>
            <pc:sldMk cId="673871520" sldId="312"/>
            <ac:grpSpMk id="5" creationId="{2B5419F3-B2EF-E068-4543-B75836DC79E0}"/>
          </ac:grpSpMkLst>
        </pc:grpChg>
        <pc:grpChg chg="del">
          <ac:chgData name="Johan Olav Helland" userId="031edf86-df00-4f13-8ee3-af5593438760" providerId="ADAL" clId="{3773F501-9093-4522-9282-A779BEB9CC6F}" dt="2026-05-15T12:13:18.468" v="33" actId="478"/>
          <ac:grpSpMkLst>
            <pc:docMk/>
            <pc:sldMk cId="673871520" sldId="312"/>
            <ac:grpSpMk id="6" creationId="{CB48D2FB-FE8C-49B0-84A5-1338637C67A0}"/>
          </ac:grpSpMkLst>
        </pc:grpChg>
        <pc:picChg chg="add mod">
          <ac:chgData name="Johan Olav Helland" userId="031edf86-df00-4f13-8ee3-af5593438760" providerId="ADAL" clId="{3773F501-9093-4522-9282-A779BEB9CC6F}" dt="2026-05-15T12:22:19.389" v="307" actId="1036"/>
          <ac:picMkLst>
            <pc:docMk/>
            <pc:sldMk cId="673871520" sldId="312"/>
            <ac:picMk id="17" creationId="{A0840372-81F3-B06F-A2EE-CE48808D9457}"/>
          </ac:picMkLst>
        </pc:picChg>
        <pc:picChg chg="add mod">
          <ac:chgData name="Johan Olav Helland" userId="031edf86-df00-4f13-8ee3-af5593438760" providerId="ADAL" clId="{3773F501-9093-4522-9282-A779BEB9CC6F}" dt="2026-05-15T12:22:19.389" v="307" actId="1036"/>
          <ac:picMkLst>
            <pc:docMk/>
            <pc:sldMk cId="673871520" sldId="312"/>
            <ac:picMk id="26" creationId="{4F590ACD-546B-FEC3-A527-5643F7507E8B}"/>
          </ac:picMkLst>
        </pc:picChg>
        <pc:picChg chg="add mod">
          <ac:chgData name="Johan Olav Helland" userId="031edf86-df00-4f13-8ee3-af5593438760" providerId="ADAL" clId="{3773F501-9093-4522-9282-A779BEB9CC6F}" dt="2026-05-15T12:22:19.389" v="307" actId="1036"/>
          <ac:picMkLst>
            <pc:docMk/>
            <pc:sldMk cId="673871520" sldId="312"/>
            <ac:picMk id="28" creationId="{7FCB924A-00F8-32C2-4958-A21AD2B3CE43}"/>
          </ac:picMkLst>
        </pc:picChg>
        <pc:picChg chg="add mod">
          <ac:chgData name="Johan Olav Helland" userId="031edf86-df00-4f13-8ee3-af5593438760" providerId="ADAL" clId="{3773F501-9093-4522-9282-A779BEB9CC6F}" dt="2026-05-15T12:18:17.782" v="222" actId="1076"/>
          <ac:picMkLst>
            <pc:docMk/>
            <pc:sldMk cId="673871520" sldId="312"/>
            <ac:picMk id="30" creationId="{16F2A955-8CDF-356E-3E9B-5F6D93BA3612}"/>
          </ac:picMkLst>
        </pc:picChg>
        <pc:picChg chg="add mod">
          <ac:chgData name="Johan Olav Helland" userId="031edf86-df00-4f13-8ee3-af5593438760" providerId="ADAL" clId="{3773F501-9093-4522-9282-A779BEB9CC6F}" dt="2026-05-15T12:18:12.192" v="220" actId="14100"/>
          <ac:picMkLst>
            <pc:docMk/>
            <pc:sldMk cId="673871520" sldId="312"/>
            <ac:picMk id="32" creationId="{48179219-0BD3-2D87-96BF-75B433B27986}"/>
          </ac:picMkLst>
        </pc:picChg>
        <pc:picChg chg="add mod">
          <ac:chgData name="Johan Olav Helland" userId="031edf86-df00-4f13-8ee3-af5593438760" providerId="ADAL" clId="{3773F501-9093-4522-9282-A779BEB9CC6F}" dt="2026-05-15T12:18:00.478" v="216" actId="1076"/>
          <ac:picMkLst>
            <pc:docMk/>
            <pc:sldMk cId="673871520" sldId="312"/>
            <ac:picMk id="34" creationId="{C5DCCDA1-1547-B128-88F9-D935CA25D573}"/>
          </ac:picMkLst>
        </pc:picChg>
      </pc:sldChg>
      <pc:sldChg chg="addSp delSp modSp add del mod">
        <pc:chgData name="Johan Olav Helland" userId="031edf86-df00-4f13-8ee3-af5593438760" providerId="ADAL" clId="{3773F501-9093-4522-9282-A779BEB9CC6F}" dt="2026-05-15T12:39:51.382" v="1025" actId="47"/>
        <pc:sldMkLst>
          <pc:docMk/>
          <pc:sldMk cId="1989768046" sldId="313"/>
        </pc:sldMkLst>
        <pc:spChg chg="add mod">
          <ac:chgData name="Johan Olav Helland" userId="031edf86-df00-4f13-8ee3-af5593438760" providerId="ADAL" clId="{3773F501-9093-4522-9282-A779BEB9CC6F}" dt="2026-05-15T12:37:34.261" v="925" actId="20577"/>
          <ac:spMkLst>
            <pc:docMk/>
            <pc:sldMk cId="1989768046" sldId="313"/>
            <ac:spMk id="2" creationId="{C41623DA-279A-C86C-8145-DD4C62C4C10C}"/>
          </ac:spMkLst>
        </pc:spChg>
        <pc:spChg chg="mod">
          <ac:chgData name="Johan Olav Helland" userId="031edf86-df00-4f13-8ee3-af5593438760" providerId="ADAL" clId="{3773F501-9093-4522-9282-A779BEB9CC6F}" dt="2026-05-15T12:32:00.884" v="779" actId="20577"/>
          <ac:spMkLst>
            <pc:docMk/>
            <pc:sldMk cId="1989768046" sldId="313"/>
            <ac:spMk id="3" creationId="{BAC7F6C5-370C-61E1-78D7-B06859AD21AF}"/>
          </ac:spMkLst>
        </pc:spChg>
        <pc:spChg chg="del">
          <ac:chgData name="Johan Olav Helland" userId="031edf86-df00-4f13-8ee3-af5593438760" providerId="ADAL" clId="{3773F501-9093-4522-9282-A779BEB9CC6F}" dt="2026-05-15T12:35:18.500" v="780" actId="478"/>
          <ac:spMkLst>
            <pc:docMk/>
            <pc:sldMk cId="1989768046" sldId="313"/>
            <ac:spMk id="12" creationId="{761C3260-16B8-FD7C-8900-EF55753086AD}"/>
          </ac:spMkLst>
        </pc:spChg>
        <pc:spChg chg="mod">
          <ac:chgData name="Johan Olav Helland" userId="031edf86-df00-4f13-8ee3-af5593438760" providerId="ADAL" clId="{3773F501-9093-4522-9282-A779BEB9CC6F}" dt="2026-05-15T12:35:39.070" v="914" actId="1035"/>
          <ac:spMkLst>
            <pc:docMk/>
            <pc:sldMk cId="1989768046" sldId="313"/>
            <ac:spMk id="35" creationId="{022630BD-B1CE-B7FB-D426-C10558374487}"/>
          </ac:spMkLst>
        </pc:spChg>
        <pc:spChg chg="mod">
          <ac:chgData name="Johan Olav Helland" userId="031edf86-df00-4f13-8ee3-af5593438760" providerId="ADAL" clId="{3773F501-9093-4522-9282-A779BEB9CC6F}" dt="2026-05-15T12:35:28.483" v="839" actId="1035"/>
          <ac:spMkLst>
            <pc:docMk/>
            <pc:sldMk cId="1989768046" sldId="313"/>
            <ac:spMk id="36" creationId="{5D24282E-F770-661F-3867-8C08AC5F0306}"/>
          </ac:spMkLst>
        </pc:spChg>
        <pc:spChg chg="mod">
          <ac:chgData name="Johan Olav Helland" userId="031edf86-df00-4f13-8ee3-af5593438760" providerId="ADAL" clId="{3773F501-9093-4522-9282-A779BEB9CC6F}" dt="2026-05-15T12:35:28.483" v="839" actId="1035"/>
          <ac:spMkLst>
            <pc:docMk/>
            <pc:sldMk cId="1989768046" sldId="313"/>
            <ac:spMk id="37" creationId="{FDE0466D-A36B-C23E-7F1D-5726B0981F78}"/>
          </ac:spMkLst>
        </pc:spChg>
        <pc:picChg chg="del">
          <ac:chgData name="Johan Olav Helland" userId="031edf86-df00-4f13-8ee3-af5593438760" providerId="ADAL" clId="{3773F501-9093-4522-9282-A779BEB9CC6F}" dt="2026-05-15T12:35:20.108" v="781" actId="478"/>
          <ac:picMkLst>
            <pc:docMk/>
            <pc:sldMk cId="1989768046" sldId="313"/>
            <ac:picMk id="17" creationId="{C0B3D2B6-3700-B6E0-328E-8F6170B0FEC7}"/>
          </ac:picMkLst>
        </pc:picChg>
        <pc:picChg chg="del">
          <ac:chgData name="Johan Olav Helland" userId="031edf86-df00-4f13-8ee3-af5593438760" providerId="ADAL" clId="{3773F501-9093-4522-9282-A779BEB9CC6F}" dt="2026-05-15T12:35:20.916" v="782" actId="478"/>
          <ac:picMkLst>
            <pc:docMk/>
            <pc:sldMk cId="1989768046" sldId="313"/>
            <ac:picMk id="26" creationId="{A5AFEA5C-96C1-D22B-3F72-F89E75377BFB}"/>
          </ac:picMkLst>
        </pc:picChg>
        <pc:picChg chg="del">
          <ac:chgData name="Johan Olav Helland" userId="031edf86-df00-4f13-8ee3-af5593438760" providerId="ADAL" clId="{3773F501-9093-4522-9282-A779BEB9CC6F}" dt="2026-05-15T12:35:21.612" v="783" actId="478"/>
          <ac:picMkLst>
            <pc:docMk/>
            <pc:sldMk cId="1989768046" sldId="313"/>
            <ac:picMk id="28" creationId="{B9B6CC7C-C217-D3D0-B3BB-9809EB6F174B}"/>
          </ac:picMkLst>
        </pc:picChg>
        <pc:picChg chg="mod">
          <ac:chgData name="Johan Olav Helland" userId="031edf86-df00-4f13-8ee3-af5593438760" providerId="ADAL" clId="{3773F501-9093-4522-9282-A779BEB9CC6F}" dt="2026-05-15T12:36:45.647" v="917" actId="14826"/>
          <ac:picMkLst>
            <pc:docMk/>
            <pc:sldMk cId="1989768046" sldId="313"/>
            <ac:picMk id="30" creationId="{BAE00CB5-79B0-7A43-8080-2A0EDC3923A6}"/>
          </ac:picMkLst>
        </pc:picChg>
        <pc:picChg chg="mod">
          <ac:chgData name="Johan Olav Helland" userId="031edf86-df00-4f13-8ee3-af5593438760" providerId="ADAL" clId="{3773F501-9093-4522-9282-A779BEB9CC6F}" dt="2026-05-15T12:36:21.503" v="916" actId="14826"/>
          <ac:picMkLst>
            <pc:docMk/>
            <pc:sldMk cId="1989768046" sldId="313"/>
            <ac:picMk id="32" creationId="{E323B4DA-9407-ACFE-6B76-34BC1E631A42}"/>
          </ac:picMkLst>
        </pc:picChg>
        <pc:picChg chg="mod">
          <ac:chgData name="Johan Olav Helland" userId="031edf86-df00-4f13-8ee3-af5593438760" providerId="ADAL" clId="{3773F501-9093-4522-9282-A779BEB9CC6F}" dt="2026-05-15T12:36:11.783" v="915" actId="14826"/>
          <ac:picMkLst>
            <pc:docMk/>
            <pc:sldMk cId="1989768046" sldId="313"/>
            <ac:picMk id="34" creationId="{3F9DD068-694F-3CB9-A649-A3B0B0F7C7C3}"/>
          </ac:picMkLst>
        </pc:picChg>
      </pc:sldChg>
      <pc:sldChg chg="addSp delSp modSp add mod">
        <pc:chgData name="Johan Olav Helland" userId="031edf86-df00-4f13-8ee3-af5593438760" providerId="ADAL" clId="{3773F501-9093-4522-9282-A779BEB9CC6F}" dt="2026-05-15T21:36:31.422" v="9721" actId="20577"/>
        <pc:sldMkLst>
          <pc:docMk/>
          <pc:sldMk cId="3528076146" sldId="314"/>
        </pc:sldMkLst>
        <pc:spChg chg="mod">
          <ac:chgData name="Johan Olav Helland" userId="031edf86-df00-4f13-8ee3-af5593438760" providerId="ADAL" clId="{3773F501-9093-4522-9282-A779BEB9CC6F}" dt="2026-05-15T21:36:31.422" v="9721" actId="20577"/>
          <ac:spMkLst>
            <pc:docMk/>
            <pc:sldMk cId="3528076146" sldId="314"/>
            <ac:spMk id="2" creationId="{9F0E8BA7-A347-20DD-F1C4-1482BFA77D6C}"/>
          </ac:spMkLst>
        </pc:spChg>
        <pc:spChg chg="mod">
          <ac:chgData name="Johan Olav Helland" userId="031edf86-df00-4f13-8ee3-af5593438760" providerId="ADAL" clId="{3773F501-9093-4522-9282-A779BEB9CC6F}" dt="2026-05-15T13:31:24.665" v="2044" actId="20577"/>
          <ac:spMkLst>
            <pc:docMk/>
            <pc:sldMk cId="3528076146" sldId="314"/>
            <ac:spMk id="3" creationId="{9824DF87-6E70-5F9D-459E-B622F2F13197}"/>
          </ac:spMkLst>
        </pc:spChg>
        <pc:spChg chg="add mod">
          <ac:chgData name="Johan Olav Helland" userId="031edf86-df00-4f13-8ee3-af5593438760" providerId="ADAL" clId="{3773F501-9093-4522-9282-A779BEB9CC6F}" dt="2026-05-15T21:15:32.835" v="8390" actId="2711"/>
          <ac:spMkLst>
            <pc:docMk/>
            <pc:sldMk cId="3528076146" sldId="314"/>
            <ac:spMk id="4" creationId="{1255F0F6-3B76-386C-2B0F-5B479FDC580F}"/>
          </ac:spMkLst>
        </pc:spChg>
        <pc:spChg chg="add mod">
          <ac:chgData name="Johan Olav Helland" userId="031edf86-df00-4f13-8ee3-af5593438760" providerId="ADAL" clId="{3773F501-9093-4522-9282-A779BEB9CC6F}" dt="2026-05-15T21:05:11.814" v="7839" actId="1076"/>
          <ac:spMkLst>
            <pc:docMk/>
            <pc:sldMk cId="3528076146" sldId="314"/>
            <ac:spMk id="5" creationId="{B0E087C2-176E-9C4A-0923-3EA0A4BC2492}"/>
          </ac:spMkLst>
        </pc:spChg>
        <pc:spChg chg="del mod">
          <ac:chgData name="Johan Olav Helland" userId="031edf86-df00-4f13-8ee3-af5593438760" providerId="ADAL" clId="{3773F501-9093-4522-9282-A779BEB9CC6F}" dt="2026-05-15T21:05:07.822" v="7838" actId="478"/>
          <ac:spMkLst>
            <pc:docMk/>
            <pc:sldMk cId="3528076146" sldId="314"/>
            <ac:spMk id="36" creationId="{E91D6810-9312-5C12-84DF-EA0CEFBDBDED}"/>
          </ac:spMkLst>
        </pc:spChg>
        <pc:spChg chg="mod">
          <ac:chgData name="Johan Olav Helland" userId="031edf86-df00-4f13-8ee3-af5593438760" providerId="ADAL" clId="{3773F501-9093-4522-9282-A779BEB9CC6F}" dt="2026-05-15T21:05:22.417" v="7843" actId="1036"/>
          <ac:spMkLst>
            <pc:docMk/>
            <pc:sldMk cId="3528076146" sldId="314"/>
            <ac:spMk id="37" creationId="{AA3ED835-6F94-7D84-768B-5C63F778C3A9}"/>
          </ac:spMkLst>
        </pc:spChg>
        <pc:spChg chg="mod">
          <ac:chgData name="Johan Olav Helland" userId="031edf86-df00-4f13-8ee3-af5593438760" providerId="ADAL" clId="{3773F501-9093-4522-9282-A779BEB9CC6F}" dt="2026-05-15T21:15:39.363" v="8391" actId="2711"/>
          <ac:spMkLst>
            <pc:docMk/>
            <pc:sldMk cId="3528076146" sldId="314"/>
            <ac:spMk id="38" creationId="{4AB6D7F5-F85F-5054-776C-400C312FB9DD}"/>
          </ac:spMkLst>
        </pc:spChg>
      </pc:sldChg>
      <pc:sldChg chg="addSp delSp modSp add mod">
        <pc:chgData name="Johan Olav Helland" userId="031edf86-df00-4f13-8ee3-af5593438760" providerId="ADAL" clId="{3773F501-9093-4522-9282-A779BEB9CC6F}" dt="2026-05-15T21:18:29.201" v="8419" actId="20577"/>
        <pc:sldMkLst>
          <pc:docMk/>
          <pc:sldMk cId="3977576077" sldId="315"/>
        </pc:sldMkLst>
        <pc:spChg chg="del">
          <ac:chgData name="Johan Olav Helland" userId="031edf86-df00-4f13-8ee3-af5593438760" providerId="ADAL" clId="{3773F501-9093-4522-9282-A779BEB9CC6F}" dt="2026-05-15T12:42:12.868" v="1083" actId="478"/>
          <ac:spMkLst>
            <pc:docMk/>
            <pc:sldMk cId="3977576077" sldId="315"/>
            <ac:spMk id="2" creationId="{2AE0CF8D-803C-F064-C095-A2281569633B}"/>
          </ac:spMkLst>
        </pc:spChg>
        <pc:spChg chg="mod">
          <ac:chgData name="Johan Olav Helland" userId="031edf86-df00-4f13-8ee3-af5593438760" providerId="ADAL" clId="{3773F501-9093-4522-9282-A779BEB9CC6F}" dt="2026-05-15T21:18:29.201" v="8419" actId="20577"/>
          <ac:spMkLst>
            <pc:docMk/>
            <pc:sldMk cId="3977576077" sldId="315"/>
            <ac:spMk id="3" creationId="{F1756102-9E23-A95F-C7E3-C1762AFDA2D5}"/>
          </ac:spMkLst>
        </pc:spChg>
        <pc:spChg chg="add mod">
          <ac:chgData name="Johan Olav Helland" userId="031edf86-df00-4f13-8ee3-af5593438760" providerId="ADAL" clId="{3773F501-9093-4522-9282-A779BEB9CC6F}" dt="2026-05-15T12:51:28.147" v="1364" actId="1076"/>
          <ac:spMkLst>
            <pc:docMk/>
            <pc:sldMk cId="3977576077" sldId="315"/>
            <ac:spMk id="4" creationId="{123CA8FF-8F05-3C64-CAFB-D3758E9B12EA}"/>
          </ac:spMkLst>
        </pc:spChg>
        <pc:spChg chg="add mod">
          <ac:chgData name="Johan Olav Helland" userId="031edf86-df00-4f13-8ee3-af5593438760" providerId="ADAL" clId="{3773F501-9093-4522-9282-A779BEB9CC6F}" dt="2026-05-15T12:51:39.788" v="1377" actId="1038"/>
          <ac:spMkLst>
            <pc:docMk/>
            <pc:sldMk cId="3977576077" sldId="315"/>
            <ac:spMk id="5" creationId="{2186EB19-98D5-1C39-AFE5-21AF7AA9C160}"/>
          </ac:spMkLst>
        </pc:spChg>
        <pc:spChg chg="add mod">
          <ac:chgData name="Johan Olav Helland" userId="031edf86-df00-4f13-8ee3-af5593438760" providerId="ADAL" clId="{3773F501-9093-4522-9282-A779BEB9CC6F}" dt="2026-05-15T12:51:06.094" v="1305" actId="164"/>
          <ac:spMkLst>
            <pc:docMk/>
            <pc:sldMk cId="3977576077" sldId="315"/>
            <ac:spMk id="6" creationId="{FEFCB1A3-3681-E206-EA5C-54552283702F}"/>
          </ac:spMkLst>
        </pc:spChg>
        <pc:spChg chg="add mod">
          <ac:chgData name="Johan Olav Helland" userId="031edf86-df00-4f13-8ee3-af5593438760" providerId="ADAL" clId="{3773F501-9093-4522-9282-A779BEB9CC6F}" dt="2026-05-15T12:51:06.094" v="1305" actId="164"/>
          <ac:spMkLst>
            <pc:docMk/>
            <pc:sldMk cId="3977576077" sldId="315"/>
            <ac:spMk id="7" creationId="{99BBBC04-F251-BEEC-EB6D-C02B30BCEDA7}"/>
          </ac:spMkLst>
        </pc:spChg>
        <pc:spChg chg="add mod">
          <ac:chgData name="Johan Olav Helland" userId="031edf86-df00-4f13-8ee3-af5593438760" providerId="ADAL" clId="{3773F501-9093-4522-9282-A779BEB9CC6F}" dt="2026-05-15T12:51:06.094" v="1305" actId="164"/>
          <ac:spMkLst>
            <pc:docMk/>
            <pc:sldMk cId="3977576077" sldId="315"/>
            <ac:spMk id="8" creationId="{1DB879F7-F6ED-DC9F-3959-07AD0A804476}"/>
          </ac:spMkLst>
        </pc:spChg>
        <pc:spChg chg="add mod">
          <ac:chgData name="Johan Olav Helland" userId="031edf86-df00-4f13-8ee3-af5593438760" providerId="ADAL" clId="{3773F501-9093-4522-9282-A779BEB9CC6F}" dt="2026-05-15T21:17:47.338" v="8404" actId="2711"/>
          <ac:spMkLst>
            <pc:docMk/>
            <pc:sldMk cId="3977576077" sldId="315"/>
            <ac:spMk id="17" creationId="{9282D61B-5773-DB01-4B94-5A3AB61E85AD}"/>
          </ac:spMkLst>
        </pc:spChg>
        <pc:spChg chg="del">
          <ac:chgData name="Johan Olav Helland" userId="031edf86-df00-4f13-8ee3-af5593438760" providerId="ADAL" clId="{3773F501-9093-4522-9282-A779BEB9CC6F}" dt="2026-05-15T12:40:53.508" v="1033" actId="478"/>
          <ac:spMkLst>
            <pc:docMk/>
            <pc:sldMk cId="3977576077" sldId="315"/>
            <ac:spMk id="35" creationId="{1AC9B46F-8224-0583-F3CA-D7FC38DBADC5}"/>
          </ac:spMkLst>
        </pc:spChg>
        <pc:spChg chg="mod">
          <ac:chgData name="Johan Olav Helland" userId="031edf86-df00-4f13-8ee3-af5593438760" providerId="ADAL" clId="{3773F501-9093-4522-9282-A779BEB9CC6F}" dt="2026-05-15T12:51:30.371" v="1365" actId="1076"/>
          <ac:spMkLst>
            <pc:docMk/>
            <pc:sldMk cId="3977576077" sldId="315"/>
            <ac:spMk id="36" creationId="{75EF94A5-A22A-1C17-BBBE-D90A11F5DFF7}"/>
          </ac:spMkLst>
        </pc:spChg>
        <pc:spChg chg="del">
          <ac:chgData name="Johan Olav Helland" userId="031edf86-df00-4f13-8ee3-af5593438760" providerId="ADAL" clId="{3773F501-9093-4522-9282-A779BEB9CC6F}" dt="2026-05-15T12:41:57.660" v="1079" actId="478"/>
          <ac:spMkLst>
            <pc:docMk/>
            <pc:sldMk cId="3977576077" sldId="315"/>
            <ac:spMk id="37" creationId="{D40962C4-2177-B1B3-BA9F-C057A7C4AA8C}"/>
          </ac:spMkLst>
        </pc:spChg>
        <pc:spChg chg="mod ord">
          <ac:chgData name="Johan Olav Helland" userId="031edf86-df00-4f13-8ee3-af5593438760" providerId="ADAL" clId="{3773F501-9093-4522-9282-A779BEB9CC6F}" dt="2026-05-15T21:18:01.249" v="8407" actId="1076"/>
          <ac:spMkLst>
            <pc:docMk/>
            <pc:sldMk cId="3977576077" sldId="315"/>
            <ac:spMk id="38" creationId="{DA9AD348-C2FD-EF71-8B3C-0EAEDCBAAED1}"/>
          </ac:spMkLst>
        </pc:spChg>
        <pc:grpChg chg="mod">
          <ac:chgData name="Johan Olav Helland" userId="031edf86-df00-4f13-8ee3-af5593438760" providerId="ADAL" clId="{3773F501-9093-4522-9282-A779BEB9CC6F}" dt="2026-05-15T12:51:18.976" v="1342" actId="1037"/>
          <ac:grpSpMkLst>
            <pc:docMk/>
            <pc:sldMk cId="3977576077" sldId="315"/>
            <ac:grpSpMk id="16" creationId="{B64ADFBD-BE3A-715A-3D0E-0D91CE0DB0DF}"/>
          </ac:grpSpMkLst>
        </pc:grpChg>
        <pc:picChg chg="add mod">
          <ac:chgData name="Johan Olav Helland" userId="031edf86-df00-4f13-8ee3-af5593438760" providerId="ADAL" clId="{3773F501-9093-4522-9282-A779BEB9CC6F}" dt="2026-05-15T12:51:06.094" v="1305" actId="164"/>
          <ac:picMkLst>
            <pc:docMk/>
            <pc:sldMk cId="3977576077" sldId="315"/>
            <ac:picMk id="9" creationId="{1C807129-6AEA-DDCF-4810-C3CD702549E8}"/>
          </ac:picMkLst>
        </pc:picChg>
        <pc:picChg chg="add mod">
          <ac:chgData name="Johan Olav Helland" userId="031edf86-df00-4f13-8ee3-af5593438760" providerId="ADAL" clId="{3773F501-9093-4522-9282-A779BEB9CC6F}" dt="2026-05-15T12:46:33.274" v="1243" actId="14826"/>
          <ac:picMkLst>
            <pc:docMk/>
            <pc:sldMk cId="3977576077" sldId="315"/>
            <ac:picMk id="10" creationId="{B805D736-2139-C8DC-6AE9-C02F183F19C8}"/>
          </ac:picMkLst>
        </pc:picChg>
        <pc:picChg chg="add mod">
          <ac:chgData name="Johan Olav Helland" userId="031edf86-df00-4f13-8ee3-af5593438760" providerId="ADAL" clId="{3773F501-9093-4522-9282-A779BEB9CC6F}" dt="2026-05-15T12:51:06.094" v="1305" actId="164"/>
          <ac:picMkLst>
            <pc:docMk/>
            <pc:sldMk cId="3977576077" sldId="315"/>
            <ac:picMk id="11" creationId="{ECAA5B91-1096-A02E-4700-451AB3B1F8CC}"/>
          </ac:picMkLst>
        </pc:picChg>
        <pc:picChg chg="add mod">
          <ac:chgData name="Johan Olav Helland" userId="031edf86-df00-4f13-8ee3-af5593438760" providerId="ADAL" clId="{3773F501-9093-4522-9282-A779BEB9CC6F}" dt="2026-05-15T12:51:06.094" v="1305" actId="164"/>
          <ac:picMkLst>
            <pc:docMk/>
            <pc:sldMk cId="3977576077" sldId="315"/>
            <ac:picMk id="12" creationId="{07684275-C8A6-D9A3-9273-2F54F8A68614}"/>
          </ac:picMkLst>
        </pc:picChg>
        <pc:picChg chg="add mod">
          <ac:chgData name="Johan Olav Helland" userId="031edf86-df00-4f13-8ee3-af5593438760" providerId="ADAL" clId="{3773F501-9093-4522-9282-A779BEB9CC6F}" dt="2026-05-15T12:51:06.094" v="1305" actId="164"/>
          <ac:picMkLst>
            <pc:docMk/>
            <pc:sldMk cId="3977576077" sldId="315"/>
            <ac:picMk id="13" creationId="{FA460704-78F3-9B97-68C7-F20AE2474697}"/>
          </ac:picMkLst>
        </pc:picChg>
        <pc:picChg chg="add mod">
          <ac:chgData name="Johan Olav Helland" userId="031edf86-df00-4f13-8ee3-af5593438760" providerId="ADAL" clId="{3773F501-9093-4522-9282-A779BEB9CC6F}" dt="2026-05-15T12:51:06.094" v="1305" actId="164"/>
          <ac:picMkLst>
            <pc:docMk/>
            <pc:sldMk cId="3977576077" sldId="315"/>
            <ac:picMk id="14" creationId="{1CB2CCEF-B01D-15AC-61C5-3502BC3BDD4E}"/>
          </ac:picMkLst>
        </pc:picChg>
        <pc:picChg chg="mod">
          <ac:chgData name="Johan Olav Helland" userId="031edf86-df00-4f13-8ee3-af5593438760" providerId="ADAL" clId="{3773F501-9093-4522-9282-A779BEB9CC6F}" dt="2026-05-15T12:51:06.094" v="1305" actId="164"/>
          <ac:picMkLst>
            <pc:docMk/>
            <pc:sldMk cId="3977576077" sldId="315"/>
            <ac:picMk id="30" creationId="{A27025FE-92B1-941E-FD9D-1B0B25161217}"/>
          </ac:picMkLst>
        </pc:picChg>
        <pc:picChg chg="mod">
          <ac:chgData name="Johan Olav Helland" userId="031edf86-df00-4f13-8ee3-af5593438760" providerId="ADAL" clId="{3773F501-9093-4522-9282-A779BEB9CC6F}" dt="2026-05-15T12:51:06.094" v="1305" actId="164"/>
          <ac:picMkLst>
            <pc:docMk/>
            <pc:sldMk cId="3977576077" sldId="315"/>
            <ac:picMk id="32" creationId="{58D36A5C-C115-CBCF-0C34-B6CC249D16F0}"/>
          </ac:picMkLst>
        </pc:picChg>
        <pc:picChg chg="mod">
          <ac:chgData name="Johan Olav Helland" userId="031edf86-df00-4f13-8ee3-af5593438760" providerId="ADAL" clId="{3773F501-9093-4522-9282-A779BEB9CC6F}" dt="2026-05-15T12:43:40.972" v="1101" actId="1076"/>
          <ac:picMkLst>
            <pc:docMk/>
            <pc:sldMk cId="3977576077" sldId="315"/>
            <ac:picMk id="34" creationId="{6D313858-904A-5F1E-AE5D-9EF464F6C83E}"/>
          </ac:picMkLst>
        </pc:picChg>
      </pc:sldChg>
      <pc:sldChg chg="addSp delSp modSp add mod">
        <pc:chgData name="Johan Olav Helland" userId="031edf86-df00-4f13-8ee3-af5593438760" providerId="ADAL" clId="{3773F501-9093-4522-9282-A779BEB9CC6F}" dt="2026-05-15T21:19:29.370" v="8424" actId="1076"/>
        <pc:sldMkLst>
          <pc:docMk/>
          <pc:sldMk cId="967632539" sldId="316"/>
        </pc:sldMkLst>
        <pc:spChg chg="mod">
          <ac:chgData name="Johan Olav Helland" userId="031edf86-df00-4f13-8ee3-af5593438760" providerId="ADAL" clId="{3773F501-9093-4522-9282-A779BEB9CC6F}" dt="2026-05-15T13:52:29.103" v="2131" actId="20577"/>
          <ac:spMkLst>
            <pc:docMk/>
            <pc:sldMk cId="967632539" sldId="316"/>
            <ac:spMk id="3" creationId="{9EC5C14B-7621-239C-6769-07E40425674D}"/>
          </ac:spMkLst>
        </pc:spChg>
        <pc:spChg chg="mod">
          <ac:chgData name="Johan Olav Helland" userId="031edf86-df00-4f13-8ee3-af5593438760" providerId="ADAL" clId="{3773F501-9093-4522-9282-A779BEB9CC6F}" dt="2026-05-15T14:49:32.391" v="2138" actId="20577"/>
          <ac:spMkLst>
            <pc:docMk/>
            <pc:sldMk cId="967632539" sldId="316"/>
            <ac:spMk id="4" creationId="{3FBE0C97-86CF-57BC-F957-4C369EDF817D}"/>
          </ac:spMkLst>
        </pc:spChg>
        <pc:spChg chg="del">
          <ac:chgData name="Johan Olav Helland" userId="031edf86-df00-4f13-8ee3-af5593438760" providerId="ADAL" clId="{3773F501-9093-4522-9282-A779BEB9CC6F}" dt="2026-05-15T14:50:08.979" v="2142" actId="478"/>
          <ac:spMkLst>
            <pc:docMk/>
            <pc:sldMk cId="967632539" sldId="316"/>
            <ac:spMk id="5" creationId="{8E96A883-88B1-1E3D-A452-FA3974B78637}"/>
          </ac:spMkLst>
        </pc:spChg>
        <pc:spChg chg="mod">
          <ac:chgData name="Johan Olav Helland" userId="031edf86-df00-4f13-8ee3-af5593438760" providerId="ADAL" clId="{3773F501-9093-4522-9282-A779BEB9CC6F}" dt="2026-05-15T14:51:06.816" v="2145" actId="14826"/>
          <ac:spMkLst>
            <pc:docMk/>
            <pc:sldMk cId="967632539" sldId="316"/>
            <ac:spMk id="6" creationId="{49545990-A494-A703-8E22-21846DBDAE3F}"/>
          </ac:spMkLst>
        </pc:spChg>
        <pc:spChg chg="mod">
          <ac:chgData name="Johan Olav Helland" userId="031edf86-df00-4f13-8ee3-af5593438760" providerId="ADAL" clId="{3773F501-9093-4522-9282-A779BEB9CC6F}" dt="2026-05-15T14:51:06.816" v="2145" actId="14826"/>
          <ac:spMkLst>
            <pc:docMk/>
            <pc:sldMk cId="967632539" sldId="316"/>
            <ac:spMk id="7" creationId="{9AC339D6-FA57-6852-4D6D-21F75266C81C}"/>
          </ac:spMkLst>
        </pc:spChg>
        <pc:spChg chg="mod">
          <ac:chgData name="Johan Olav Helland" userId="031edf86-df00-4f13-8ee3-af5593438760" providerId="ADAL" clId="{3773F501-9093-4522-9282-A779BEB9CC6F}" dt="2026-05-15T14:51:06.816" v="2145" actId="14826"/>
          <ac:spMkLst>
            <pc:docMk/>
            <pc:sldMk cId="967632539" sldId="316"/>
            <ac:spMk id="8" creationId="{302DDF1E-10BE-9E63-14D3-162DC2DF2713}"/>
          </ac:spMkLst>
        </pc:spChg>
        <pc:spChg chg="mod">
          <ac:chgData name="Johan Olav Helland" userId="031edf86-df00-4f13-8ee3-af5593438760" providerId="ADAL" clId="{3773F501-9093-4522-9282-A779BEB9CC6F}" dt="2026-05-15T21:19:29.370" v="8424" actId="1076"/>
          <ac:spMkLst>
            <pc:docMk/>
            <pc:sldMk cId="967632539" sldId="316"/>
            <ac:spMk id="17" creationId="{54746E6C-E3AE-1059-C067-58965F4484E2}"/>
          </ac:spMkLst>
        </pc:spChg>
        <pc:spChg chg="add mod">
          <ac:chgData name="Johan Olav Helland" userId="031edf86-df00-4f13-8ee3-af5593438760" providerId="ADAL" clId="{3773F501-9093-4522-9282-A779BEB9CC6F}" dt="2026-05-15T14:52:45.872" v="2172" actId="1076"/>
          <ac:spMkLst>
            <pc:docMk/>
            <pc:sldMk cId="967632539" sldId="316"/>
            <ac:spMk id="19" creationId="{6A226B57-4595-CE11-EAFC-99D6336B0DE3}"/>
          </ac:spMkLst>
        </pc:spChg>
        <pc:spChg chg="add mod">
          <ac:chgData name="Johan Olav Helland" userId="031edf86-df00-4f13-8ee3-af5593438760" providerId="ADAL" clId="{3773F501-9093-4522-9282-A779BEB9CC6F}" dt="2026-05-15T14:54:21.144" v="2204" actId="1076"/>
          <ac:spMkLst>
            <pc:docMk/>
            <pc:sldMk cId="967632539" sldId="316"/>
            <ac:spMk id="20" creationId="{F1FC066B-72E4-3981-6AA0-FF644405E413}"/>
          </ac:spMkLst>
        </pc:spChg>
        <pc:spChg chg="add mod">
          <ac:chgData name="Johan Olav Helland" userId="031edf86-df00-4f13-8ee3-af5593438760" providerId="ADAL" clId="{3773F501-9093-4522-9282-A779BEB9CC6F}" dt="2026-05-15T14:54:23.488" v="2205" actId="1076"/>
          <ac:spMkLst>
            <pc:docMk/>
            <pc:sldMk cId="967632539" sldId="316"/>
            <ac:spMk id="21" creationId="{2B083F50-C65F-401C-A029-6B0544341EF8}"/>
          </ac:spMkLst>
        </pc:spChg>
        <pc:spChg chg="add mod">
          <ac:chgData name="Johan Olav Helland" userId="031edf86-df00-4f13-8ee3-af5593438760" providerId="ADAL" clId="{3773F501-9093-4522-9282-A779BEB9CC6F}" dt="2026-05-15T14:54:17.632" v="2203" actId="1076"/>
          <ac:spMkLst>
            <pc:docMk/>
            <pc:sldMk cId="967632539" sldId="316"/>
            <ac:spMk id="22" creationId="{2F854E21-4877-4A71-5C1D-BC575409F113}"/>
          </ac:spMkLst>
        </pc:spChg>
        <pc:spChg chg="mod">
          <ac:chgData name="Johan Olav Helland" userId="031edf86-df00-4f13-8ee3-af5593438760" providerId="ADAL" clId="{3773F501-9093-4522-9282-A779BEB9CC6F}" dt="2026-05-15T14:49:04.724" v="2135" actId="20577"/>
          <ac:spMkLst>
            <pc:docMk/>
            <pc:sldMk cId="967632539" sldId="316"/>
            <ac:spMk id="36" creationId="{E5F70CA0-FC14-7567-82C5-F67EA0D60239}"/>
          </ac:spMkLst>
        </pc:spChg>
        <pc:spChg chg="mod">
          <ac:chgData name="Johan Olav Helland" userId="031edf86-df00-4f13-8ee3-af5593438760" providerId="ADAL" clId="{3773F501-9093-4522-9282-A779BEB9CC6F}" dt="2026-05-15T21:19:11.257" v="8422" actId="1076"/>
          <ac:spMkLst>
            <pc:docMk/>
            <pc:sldMk cId="967632539" sldId="316"/>
            <ac:spMk id="38" creationId="{5294F96A-2FFF-93B8-44D3-E19F7CE57788}"/>
          </ac:spMkLst>
        </pc:spChg>
        <pc:picChg chg="mod">
          <ac:chgData name="Johan Olav Helland" userId="031edf86-df00-4f13-8ee3-af5593438760" providerId="ADAL" clId="{3773F501-9093-4522-9282-A779BEB9CC6F}" dt="2026-05-15T14:51:06.816" v="2145" actId="14826"/>
          <ac:picMkLst>
            <pc:docMk/>
            <pc:sldMk cId="967632539" sldId="316"/>
            <ac:picMk id="9" creationId="{DDEBD036-E30F-4220-FE91-B601E2C256B7}"/>
          </ac:picMkLst>
        </pc:picChg>
        <pc:picChg chg="mod">
          <ac:chgData name="Johan Olav Helland" userId="031edf86-df00-4f13-8ee3-af5593438760" providerId="ADAL" clId="{3773F501-9093-4522-9282-A779BEB9CC6F}" dt="2026-05-15T14:51:06.816" v="2145" actId="14826"/>
          <ac:picMkLst>
            <pc:docMk/>
            <pc:sldMk cId="967632539" sldId="316"/>
            <ac:picMk id="10" creationId="{4C83CD51-0C09-6A38-71E5-818B76E62216}"/>
          </ac:picMkLst>
        </pc:picChg>
        <pc:picChg chg="mod">
          <ac:chgData name="Johan Olav Helland" userId="031edf86-df00-4f13-8ee3-af5593438760" providerId="ADAL" clId="{3773F501-9093-4522-9282-A779BEB9CC6F}" dt="2026-05-15T14:51:06.816" v="2145" actId="14826"/>
          <ac:picMkLst>
            <pc:docMk/>
            <pc:sldMk cId="967632539" sldId="316"/>
            <ac:picMk id="11" creationId="{7129BDC0-ED88-8F68-BBF5-A7A11CCABAFC}"/>
          </ac:picMkLst>
        </pc:picChg>
        <pc:picChg chg="mod">
          <ac:chgData name="Johan Olav Helland" userId="031edf86-df00-4f13-8ee3-af5593438760" providerId="ADAL" clId="{3773F501-9093-4522-9282-A779BEB9CC6F}" dt="2026-05-15T14:51:55.799" v="2148" actId="1076"/>
          <ac:picMkLst>
            <pc:docMk/>
            <pc:sldMk cId="967632539" sldId="316"/>
            <ac:picMk id="12" creationId="{D1A1C811-1288-320A-5381-5E5D87BD1598}"/>
          </ac:picMkLst>
        </pc:picChg>
        <pc:picChg chg="mod">
          <ac:chgData name="Johan Olav Helland" userId="031edf86-df00-4f13-8ee3-af5593438760" providerId="ADAL" clId="{3773F501-9093-4522-9282-A779BEB9CC6F}" dt="2026-05-15T14:51:53.723" v="2147" actId="1076"/>
          <ac:picMkLst>
            <pc:docMk/>
            <pc:sldMk cId="967632539" sldId="316"/>
            <ac:picMk id="13" creationId="{6BD8CB32-DD1F-2522-24C8-4855212D8A94}"/>
          </ac:picMkLst>
        </pc:picChg>
        <pc:picChg chg="mod">
          <ac:chgData name="Johan Olav Helland" userId="031edf86-df00-4f13-8ee3-af5593438760" providerId="ADAL" clId="{3773F501-9093-4522-9282-A779BEB9CC6F}" dt="2026-05-15T14:51:51.603" v="2146" actId="1076"/>
          <ac:picMkLst>
            <pc:docMk/>
            <pc:sldMk cId="967632539" sldId="316"/>
            <ac:picMk id="14" creationId="{8B523B16-B284-6B1B-1D21-0A908FF5C9FD}"/>
          </ac:picMkLst>
        </pc:picChg>
        <pc:picChg chg="add mod">
          <ac:chgData name="Johan Olav Helland" userId="031edf86-df00-4f13-8ee3-af5593438760" providerId="ADAL" clId="{3773F501-9093-4522-9282-A779BEB9CC6F}" dt="2026-05-15T14:52:25.800" v="2153" actId="1076"/>
          <ac:picMkLst>
            <pc:docMk/>
            <pc:sldMk cId="967632539" sldId="316"/>
            <ac:picMk id="18" creationId="{9071BBED-6364-4A4F-15BA-BAA8B8A4AFB0}"/>
          </ac:picMkLst>
        </pc:picChg>
        <pc:picChg chg="mod">
          <ac:chgData name="Johan Olav Helland" userId="031edf86-df00-4f13-8ee3-af5593438760" providerId="ADAL" clId="{3773F501-9093-4522-9282-A779BEB9CC6F}" dt="2026-05-15T14:51:06.816" v="2145" actId="14826"/>
          <ac:picMkLst>
            <pc:docMk/>
            <pc:sldMk cId="967632539" sldId="316"/>
            <ac:picMk id="30" creationId="{EADCDFFA-1C4B-D553-56D8-03323D13EB3D}"/>
          </ac:picMkLst>
        </pc:picChg>
        <pc:picChg chg="mod">
          <ac:chgData name="Johan Olav Helland" userId="031edf86-df00-4f13-8ee3-af5593438760" providerId="ADAL" clId="{3773F501-9093-4522-9282-A779BEB9CC6F}" dt="2026-05-15T14:50:38.785" v="2144" actId="14826"/>
          <ac:picMkLst>
            <pc:docMk/>
            <pc:sldMk cId="967632539" sldId="316"/>
            <ac:picMk id="32" creationId="{D783CF55-D115-E05E-9BBE-922B99AFE577}"/>
          </ac:picMkLst>
        </pc:picChg>
        <pc:picChg chg="mod">
          <ac:chgData name="Johan Olav Helland" userId="031edf86-df00-4f13-8ee3-af5593438760" providerId="ADAL" clId="{3773F501-9093-4522-9282-A779BEB9CC6F}" dt="2026-05-15T14:51:06.816" v="2145" actId="14826"/>
          <ac:picMkLst>
            <pc:docMk/>
            <pc:sldMk cId="967632539" sldId="316"/>
            <ac:picMk id="34" creationId="{2811783C-E751-F5B8-5074-C595BF05AD6B}"/>
          </ac:picMkLst>
        </pc:picChg>
      </pc:sldChg>
      <pc:sldChg chg="addSp delSp modSp add mod">
        <pc:chgData name="Johan Olav Helland" userId="031edf86-df00-4f13-8ee3-af5593438760" providerId="ADAL" clId="{3773F501-9093-4522-9282-A779BEB9CC6F}" dt="2026-05-15T20:56:47.993" v="7181" actId="255"/>
        <pc:sldMkLst>
          <pc:docMk/>
          <pc:sldMk cId="922307731" sldId="317"/>
        </pc:sldMkLst>
        <pc:spChg chg="mod">
          <ac:chgData name="Johan Olav Helland" userId="031edf86-df00-4f13-8ee3-af5593438760" providerId="ADAL" clId="{3773F501-9093-4522-9282-A779BEB9CC6F}" dt="2026-05-15T18:24:04.393" v="4262" actId="20577"/>
          <ac:spMkLst>
            <pc:docMk/>
            <pc:sldMk cId="922307731" sldId="317"/>
            <ac:spMk id="2" creationId="{BA842A05-0330-C831-F9A7-64A396BECF59}"/>
          </ac:spMkLst>
        </pc:spChg>
        <pc:spChg chg="del">
          <ac:chgData name="Johan Olav Helland" userId="031edf86-df00-4f13-8ee3-af5593438760" providerId="ADAL" clId="{3773F501-9093-4522-9282-A779BEB9CC6F}" dt="2026-05-15T18:06:37.235" v="4244" actId="478"/>
          <ac:spMkLst>
            <pc:docMk/>
            <pc:sldMk cId="922307731" sldId="317"/>
            <ac:spMk id="4" creationId="{F4D2E84F-AE5C-B4E6-4A87-CCA5128BC80A}"/>
          </ac:spMkLst>
        </pc:spChg>
        <pc:spChg chg="mod">
          <ac:chgData name="Johan Olav Helland" userId="031edf86-df00-4f13-8ee3-af5593438760" providerId="ADAL" clId="{3773F501-9093-4522-9282-A779BEB9CC6F}" dt="2026-05-15T20:56:47.993" v="7181" actId="255"/>
          <ac:spMkLst>
            <pc:docMk/>
            <pc:sldMk cId="922307731" sldId="317"/>
            <ac:spMk id="5" creationId="{DFEEAEE0-535E-640C-D2C7-C7CCEF2282A7}"/>
          </ac:spMkLst>
        </pc:spChg>
        <pc:spChg chg="add del mod">
          <ac:chgData name="Johan Olav Helland" userId="031edf86-df00-4f13-8ee3-af5593438760" providerId="ADAL" clId="{3773F501-9093-4522-9282-A779BEB9CC6F}" dt="2026-05-15T18:04:51.971" v="4190" actId="478"/>
          <ac:spMkLst>
            <pc:docMk/>
            <pc:sldMk cId="922307731" sldId="317"/>
            <ac:spMk id="14" creationId="{39B74428-3CF2-F05D-AAB1-E0F16E275EE1}"/>
          </ac:spMkLst>
        </pc:spChg>
        <pc:spChg chg="del mod">
          <ac:chgData name="Johan Olav Helland" userId="031edf86-df00-4f13-8ee3-af5593438760" providerId="ADAL" clId="{3773F501-9093-4522-9282-A779BEB9CC6F}" dt="2026-05-15T18:06:09.955" v="4235" actId="478"/>
          <ac:spMkLst>
            <pc:docMk/>
            <pc:sldMk cId="922307731" sldId="317"/>
            <ac:spMk id="19" creationId="{59AA7430-AE9F-0847-98F2-0B3268E3EC85}"/>
          </ac:spMkLst>
        </pc:spChg>
        <pc:spChg chg="del">
          <ac:chgData name="Johan Olav Helland" userId="031edf86-df00-4f13-8ee3-af5593438760" providerId="ADAL" clId="{3773F501-9093-4522-9282-A779BEB9CC6F}" dt="2026-05-15T18:06:15.102" v="4237" actId="478"/>
          <ac:spMkLst>
            <pc:docMk/>
            <pc:sldMk cId="922307731" sldId="317"/>
            <ac:spMk id="21" creationId="{E8432EAA-112D-723E-A91A-323778372960}"/>
          </ac:spMkLst>
        </pc:spChg>
        <pc:spChg chg="del">
          <ac:chgData name="Johan Olav Helland" userId="031edf86-df00-4f13-8ee3-af5593438760" providerId="ADAL" clId="{3773F501-9093-4522-9282-A779BEB9CC6F}" dt="2026-05-15T18:06:37.235" v="4244" actId="478"/>
          <ac:spMkLst>
            <pc:docMk/>
            <pc:sldMk cId="922307731" sldId="317"/>
            <ac:spMk id="31" creationId="{20808BE9-310A-3C21-14FE-01697C3F3939}"/>
          </ac:spMkLst>
        </pc:spChg>
        <pc:spChg chg="del">
          <ac:chgData name="Johan Olav Helland" userId="031edf86-df00-4f13-8ee3-af5593438760" providerId="ADAL" clId="{3773F501-9093-4522-9282-A779BEB9CC6F}" dt="2026-05-15T18:06:37.235" v="4244" actId="478"/>
          <ac:spMkLst>
            <pc:docMk/>
            <pc:sldMk cId="922307731" sldId="317"/>
            <ac:spMk id="34" creationId="{AC6834CF-BAA5-93C4-D91F-C082262D49D7}"/>
          </ac:spMkLst>
        </pc:spChg>
        <pc:spChg chg="del">
          <ac:chgData name="Johan Olav Helland" userId="031edf86-df00-4f13-8ee3-af5593438760" providerId="ADAL" clId="{3773F501-9093-4522-9282-A779BEB9CC6F}" dt="2026-05-15T18:06:37.235" v="4244" actId="478"/>
          <ac:spMkLst>
            <pc:docMk/>
            <pc:sldMk cId="922307731" sldId="317"/>
            <ac:spMk id="35" creationId="{7C3EF7E3-614D-58B4-9FB8-D82C812EF852}"/>
          </ac:spMkLst>
        </pc:spChg>
        <pc:spChg chg="del mod">
          <ac:chgData name="Johan Olav Helland" userId="031edf86-df00-4f13-8ee3-af5593438760" providerId="ADAL" clId="{3773F501-9093-4522-9282-A779BEB9CC6F}" dt="2026-05-15T18:06:31.637" v="4242" actId="478"/>
          <ac:spMkLst>
            <pc:docMk/>
            <pc:sldMk cId="922307731" sldId="317"/>
            <ac:spMk id="37" creationId="{1DBC1AE8-3B9F-73B4-D5F8-8C0AB0A67F87}"/>
          </ac:spMkLst>
        </pc:spChg>
        <pc:spChg chg="add mod">
          <ac:chgData name="Johan Olav Helland" userId="031edf86-df00-4f13-8ee3-af5593438760" providerId="ADAL" clId="{3773F501-9093-4522-9282-A779BEB9CC6F}" dt="2026-05-15T20:56:08.716" v="7168" actId="1076"/>
          <ac:spMkLst>
            <pc:docMk/>
            <pc:sldMk cId="922307731" sldId="317"/>
            <ac:spMk id="101" creationId="{5859C659-F442-7A7F-5D28-B49387A29A6C}"/>
          </ac:spMkLst>
        </pc:spChg>
        <pc:spChg chg="add mod">
          <ac:chgData name="Johan Olav Helland" userId="031edf86-df00-4f13-8ee3-af5593438760" providerId="ADAL" clId="{3773F501-9093-4522-9282-A779BEB9CC6F}" dt="2026-05-15T20:56:23.262" v="7176" actId="1037"/>
          <ac:spMkLst>
            <pc:docMk/>
            <pc:sldMk cId="922307731" sldId="317"/>
            <ac:spMk id="102" creationId="{565FE945-527F-B14B-CEA2-7B5DD1DA1CDD}"/>
          </ac:spMkLst>
        </pc:spChg>
        <pc:spChg chg="add mod">
          <ac:chgData name="Johan Olav Helland" userId="031edf86-df00-4f13-8ee3-af5593438760" providerId="ADAL" clId="{3773F501-9093-4522-9282-A779BEB9CC6F}" dt="2026-05-15T20:55:56.845" v="7166" actId="1076"/>
          <ac:spMkLst>
            <pc:docMk/>
            <pc:sldMk cId="922307731" sldId="317"/>
            <ac:spMk id="104" creationId="{2DC0F2BD-2E08-3B59-57C8-ABB8B7E76D4C}"/>
          </ac:spMkLst>
        </pc:spChg>
        <pc:spChg chg="add mod">
          <ac:chgData name="Johan Olav Helland" userId="031edf86-df00-4f13-8ee3-af5593438760" providerId="ADAL" clId="{3773F501-9093-4522-9282-A779BEB9CC6F}" dt="2026-05-15T19:02:06.435" v="5759" actId="164"/>
          <ac:spMkLst>
            <pc:docMk/>
            <pc:sldMk cId="922307731" sldId="317"/>
            <ac:spMk id="105" creationId="{ABBB75E2-E1CD-74C8-A576-B551690E1BD0}"/>
          </ac:spMkLst>
        </pc:spChg>
        <pc:grpChg chg="del">
          <ac:chgData name="Johan Olav Helland" userId="031edf86-df00-4f13-8ee3-af5593438760" providerId="ADAL" clId="{3773F501-9093-4522-9282-A779BEB9CC6F}" dt="2026-05-15T18:06:01.356" v="4230" actId="478"/>
          <ac:grpSpMkLst>
            <pc:docMk/>
            <pc:sldMk cId="922307731" sldId="317"/>
            <ac:grpSpMk id="12" creationId="{84C6523F-97DB-2FC6-53E8-F3F7E75385C6}"/>
          </ac:grpSpMkLst>
        </pc:grpChg>
        <pc:grpChg chg="del">
          <ac:chgData name="Johan Olav Helland" userId="031edf86-df00-4f13-8ee3-af5593438760" providerId="ADAL" clId="{3773F501-9093-4522-9282-A779BEB9CC6F}" dt="2026-05-15T18:06:20.846" v="4239" actId="478"/>
          <ac:grpSpMkLst>
            <pc:docMk/>
            <pc:sldMk cId="922307731" sldId="317"/>
            <ac:grpSpMk id="30" creationId="{3D66FF37-D921-8541-9F7C-ABA94E4E517D}"/>
          </ac:grpSpMkLst>
        </pc:grpChg>
        <pc:grpChg chg="add mod">
          <ac:chgData name="Johan Olav Helland" userId="031edf86-df00-4f13-8ee3-af5593438760" providerId="ADAL" clId="{3773F501-9093-4522-9282-A779BEB9CC6F}" dt="2026-05-15T19:02:06.435" v="5759" actId="164"/>
          <ac:grpSpMkLst>
            <pc:docMk/>
            <pc:sldMk cId="922307731" sldId="317"/>
            <ac:grpSpMk id="100" creationId="{6DE9FE98-3191-925A-442B-EE479C98F626}"/>
          </ac:grpSpMkLst>
        </pc:grpChg>
        <pc:grpChg chg="add mod">
          <ac:chgData name="Johan Olav Helland" userId="031edf86-df00-4f13-8ee3-af5593438760" providerId="ADAL" clId="{3773F501-9093-4522-9282-A779BEB9CC6F}" dt="2026-05-15T20:54:48.630" v="7146" actId="1076"/>
          <ac:grpSpMkLst>
            <pc:docMk/>
            <pc:sldMk cId="922307731" sldId="317"/>
            <ac:grpSpMk id="106" creationId="{FB601076-709A-E7CA-B656-AC2012A69D09}"/>
          </ac:grpSpMkLst>
        </pc:grpChg>
        <pc:picChg chg="mod">
          <ac:chgData name="Johan Olav Helland" userId="031edf86-df00-4f13-8ee3-af5593438760" providerId="ADAL" clId="{3773F501-9093-4522-9282-A779BEB9CC6F}" dt="2026-05-15T18:40:12.820" v="5195" actId="164"/>
          <ac:picMkLst>
            <pc:docMk/>
            <pc:sldMk cId="922307731" sldId="317"/>
            <ac:picMk id="11" creationId="{4EECD303-AE19-3441-C5CF-A5A9277D82C8}"/>
          </ac:picMkLst>
        </pc:picChg>
        <pc:picChg chg="del">
          <ac:chgData name="Johan Olav Helland" userId="031edf86-df00-4f13-8ee3-af5593438760" providerId="ADAL" clId="{3773F501-9093-4522-9282-A779BEB9CC6F}" dt="2026-05-15T18:06:02.542" v="4231" actId="478"/>
          <ac:picMkLst>
            <pc:docMk/>
            <pc:sldMk cId="922307731" sldId="317"/>
            <ac:picMk id="13" creationId="{7F893AF6-7DDE-9B02-20CC-CCD3479077B7}"/>
          </ac:picMkLst>
        </pc:picChg>
        <pc:picChg chg="del">
          <ac:chgData name="Johan Olav Helland" userId="031edf86-df00-4f13-8ee3-af5593438760" providerId="ADAL" clId="{3773F501-9093-4522-9282-A779BEB9CC6F}" dt="2026-05-15T18:06:12.199" v="4236" actId="478"/>
          <ac:picMkLst>
            <pc:docMk/>
            <pc:sldMk cId="922307731" sldId="317"/>
            <ac:picMk id="24" creationId="{A1E36436-CE6D-29C0-5805-98591F9B48D5}"/>
          </ac:picMkLst>
        </pc:picChg>
        <pc:picChg chg="del">
          <ac:chgData name="Johan Olav Helland" userId="031edf86-df00-4f13-8ee3-af5593438760" providerId="ADAL" clId="{3773F501-9093-4522-9282-A779BEB9CC6F}" dt="2026-05-15T18:06:24.401" v="4241" actId="478"/>
          <ac:picMkLst>
            <pc:docMk/>
            <pc:sldMk cId="922307731" sldId="317"/>
            <ac:picMk id="32" creationId="{EAF72026-3107-A24A-C6A3-1E4C097B2A57}"/>
          </ac:picMkLst>
        </pc:picChg>
        <pc:picChg chg="del">
          <ac:chgData name="Johan Olav Helland" userId="031edf86-df00-4f13-8ee3-af5593438760" providerId="ADAL" clId="{3773F501-9093-4522-9282-A779BEB9CC6F}" dt="2026-05-15T18:06:16.584" v="4238" actId="478"/>
          <ac:picMkLst>
            <pc:docMk/>
            <pc:sldMk cId="922307731" sldId="317"/>
            <ac:picMk id="39" creationId="{8E823668-A2F9-DA53-2E2D-1E72B44EF5EF}"/>
          </ac:picMkLst>
        </pc:picChg>
        <pc:cxnChg chg="del">
          <ac:chgData name="Johan Olav Helland" userId="031edf86-df00-4f13-8ee3-af5593438760" providerId="ADAL" clId="{3773F501-9093-4522-9282-A779BEB9CC6F}" dt="2026-05-15T18:06:23.141" v="4240" actId="478"/>
          <ac:cxnSpMkLst>
            <pc:docMk/>
            <pc:sldMk cId="922307731" sldId="317"/>
            <ac:cxnSpMk id="7" creationId="{0863D9C6-9AD6-0FC0-5D18-A68A6117B7E0}"/>
          </ac:cxnSpMkLst>
        </pc:cxnChg>
        <pc:cxnChg chg="add mod">
          <ac:chgData name="Johan Olav Helland" userId="031edf86-df00-4f13-8ee3-af5593438760" providerId="ADAL" clId="{3773F501-9093-4522-9282-A779BEB9CC6F}" dt="2026-05-15T18:33:02.124" v="5031" actId="1037"/>
          <ac:cxnSpMkLst>
            <pc:docMk/>
            <pc:sldMk cId="922307731" sldId="317"/>
            <ac:cxnSpMk id="16" creationId="{D8C6AA6A-0822-8974-5A49-928F111B951C}"/>
          </ac:cxnSpMkLst>
        </pc:cxnChg>
        <pc:cxnChg chg="add mod">
          <ac:chgData name="Johan Olav Helland" userId="031edf86-df00-4f13-8ee3-af5593438760" providerId="ADAL" clId="{3773F501-9093-4522-9282-A779BEB9CC6F}" dt="2026-05-15T18:40:12.820" v="5195" actId="164"/>
          <ac:cxnSpMkLst>
            <pc:docMk/>
            <pc:sldMk cId="922307731" sldId="317"/>
            <ac:cxnSpMk id="18" creationId="{52534E6D-64C0-07C0-ACA9-0556C77A8918}"/>
          </ac:cxnSpMkLst>
        </pc:cxnChg>
        <pc:cxnChg chg="add mod">
          <ac:chgData name="Johan Olav Helland" userId="031edf86-df00-4f13-8ee3-af5593438760" providerId="ADAL" clId="{3773F501-9093-4522-9282-A779BEB9CC6F}" dt="2026-05-15T18:40:12.820" v="5195" actId="164"/>
          <ac:cxnSpMkLst>
            <pc:docMk/>
            <pc:sldMk cId="922307731" sldId="317"/>
            <ac:cxnSpMk id="43" creationId="{06AAFDCF-8B79-2123-1572-380328F38241}"/>
          </ac:cxnSpMkLst>
        </pc:cxnChg>
        <pc:cxnChg chg="add mod">
          <ac:chgData name="Johan Olav Helland" userId="031edf86-df00-4f13-8ee3-af5593438760" providerId="ADAL" clId="{3773F501-9093-4522-9282-A779BEB9CC6F}" dt="2026-05-15T18:37:14.037" v="5107" actId="1037"/>
          <ac:cxnSpMkLst>
            <pc:docMk/>
            <pc:sldMk cId="922307731" sldId="317"/>
            <ac:cxnSpMk id="44" creationId="{5F7C10C9-BF92-3FA2-14F7-282FB89FEE75}"/>
          </ac:cxnSpMkLst>
        </pc:cxnChg>
        <pc:cxnChg chg="add mod">
          <ac:chgData name="Johan Olav Helland" userId="031edf86-df00-4f13-8ee3-af5593438760" providerId="ADAL" clId="{3773F501-9093-4522-9282-A779BEB9CC6F}" dt="2026-05-15T18:40:12.820" v="5195" actId="164"/>
          <ac:cxnSpMkLst>
            <pc:docMk/>
            <pc:sldMk cId="922307731" sldId="317"/>
            <ac:cxnSpMk id="47" creationId="{335C5C38-1F3E-2B95-85D2-3274DB7F13A5}"/>
          </ac:cxnSpMkLst>
        </pc:cxnChg>
        <pc:cxnChg chg="add mod">
          <ac:chgData name="Johan Olav Helland" userId="031edf86-df00-4f13-8ee3-af5593438760" providerId="ADAL" clId="{3773F501-9093-4522-9282-A779BEB9CC6F}" dt="2026-05-15T18:37:41.633" v="5118" actId="14100"/>
          <ac:cxnSpMkLst>
            <pc:docMk/>
            <pc:sldMk cId="922307731" sldId="317"/>
            <ac:cxnSpMk id="52" creationId="{8EF4EB44-D136-3143-106F-06152339919F}"/>
          </ac:cxnSpMkLst>
        </pc:cxnChg>
        <pc:cxnChg chg="add mod">
          <ac:chgData name="Johan Olav Helland" userId="031edf86-df00-4f13-8ee3-af5593438760" providerId="ADAL" clId="{3773F501-9093-4522-9282-A779BEB9CC6F}" dt="2026-05-15T18:40:12.820" v="5195" actId="164"/>
          <ac:cxnSpMkLst>
            <pc:docMk/>
            <pc:sldMk cId="922307731" sldId="317"/>
            <ac:cxnSpMk id="56" creationId="{6A24019D-F813-058C-1122-F242D43F7B55}"/>
          </ac:cxnSpMkLst>
        </pc:cxnChg>
        <pc:cxnChg chg="add mod">
          <ac:chgData name="Johan Olav Helland" userId="031edf86-df00-4f13-8ee3-af5593438760" providerId="ADAL" clId="{3773F501-9093-4522-9282-A779BEB9CC6F}" dt="2026-05-15T18:40:12.820" v="5195" actId="164"/>
          <ac:cxnSpMkLst>
            <pc:docMk/>
            <pc:sldMk cId="922307731" sldId="317"/>
            <ac:cxnSpMk id="59" creationId="{695ADA69-CD27-0E37-5965-2BB60298020A}"/>
          </ac:cxnSpMkLst>
        </pc:cxnChg>
        <pc:cxnChg chg="add mod">
          <ac:chgData name="Johan Olav Helland" userId="031edf86-df00-4f13-8ee3-af5593438760" providerId="ADAL" clId="{3773F501-9093-4522-9282-A779BEB9CC6F}" dt="2026-05-15T18:37:31.678" v="5116" actId="14100"/>
          <ac:cxnSpMkLst>
            <pc:docMk/>
            <pc:sldMk cId="922307731" sldId="317"/>
            <ac:cxnSpMk id="61" creationId="{D586FC3E-9EBB-637A-5F70-DC01A6B439E0}"/>
          </ac:cxnSpMkLst>
        </pc:cxnChg>
        <pc:cxnChg chg="add mod">
          <ac:chgData name="Johan Olav Helland" userId="031edf86-df00-4f13-8ee3-af5593438760" providerId="ADAL" clId="{3773F501-9093-4522-9282-A779BEB9CC6F}" dt="2026-05-15T18:38:55.677" v="5180" actId="1037"/>
          <ac:cxnSpMkLst>
            <pc:docMk/>
            <pc:sldMk cId="922307731" sldId="317"/>
            <ac:cxnSpMk id="63" creationId="{1DF9CB81-CB4A-8323-4060-FF10C7D9E7F3}"/>
          </ac:cxnSpMkLst>
        </pc:cxnChg>
        <pc:cxnChg chg="add mod">
          <ac:chgData name="Johan Olav Helland" userId="031edf86-df00-4f13-8ee3-af5593438760" providerId="ADAL" clId="{3773F501-9093-4522-9282-A779BEB9CC6F}" dt="2026-05-15T18:36:08.227" v="5086" actId="14100"/>
          <ac:cxnSpMkLst>
            <pc:docMk/>
            <pc:sldMk cId="922307731" sldId="317"/>
            <ac:cxnSpMk id="67" creationId="{3073DF43-742E-6447-44B1-A7A0C593E3A5}"/>
          </ac:cxnSpMkLst>
        </pc:cxnChg>
        <pc:cxnChg chg="add mod">
          <ac:chgData name="Johan Olav Helland" userId="031edf86-df00-4f13-8ee3-af5593438760" providerId="ADAL" clId="{3773F501-9093-4522-9282-A779BEB9CC6F}" dt="2026-05-15T18:36:26.372" v="5090" actId="1076"/>
          <ac:cxnSpMkLst>
            <pc:docMk/>
            <pc:sldMk cId="922307731" sldId="317"/>
            <ac:cxnSpMk id="69" creationId="{6FD44A85-4F6A-AB1D-CA39-920FBFC66360}"/>
          </ac:cxnSpMkLst>
        </pc:cxnChg>
        <pc:cxnChg chg="add mod">
          <ac:chgData name="Johan Olav Helland" userId="031edf86-df00-4f13-8ee3-af5593438760" providerId="ADAL" clId="{3773F501-9093-4522-9282-A779BEB9CC6F}" dt="2026-05-15T18:36:43.554" v="5096" actId="14100"/>
          <ac:cxnSpMkLst>
            <pc:docMk/>
            <pc:sldMk cId="922307731" sldId="317"/>
            <ac:cxnSpMk id="72" creationId="{957962C9-3887-481E-E4F2-95905FFE2E65}"/>
          </ac:cxnSpMkLst>
        </pc:cxnChg>
        <pc:cxnChg chg="add mod">
          <ac:chgData name="Johan Olav Helland" userId="031edf86-df00-4f13-8ee3-af5593438760" providerId="ADAL" clId="{3773F501-9093-4522-9282-A779BEB9CC6F}" dt="2026-05-15T18:37:00.761" v="5100" actId="14100"/>
          <ac:cxnSpMkLst>
            <pc:docMk/>
            <pc:sldMk cId="922307731" sldId="317"/>
            <ac:cxnSpMk id="74" creationId="{8D7E7EC9-29C0-2CDD-A264-A3724180F69F}"/>
          </ac:cxnSpMkLst>
        </pc:cxnChg>
        <pc:cxnChg chg="add mod">
          <ac:chgData name="Johan Olav Helland" userId="031edf86-df00-4f13-8ee3-af5593438760" providerId="ADAL" clId="{3773F501-9093-4522-9282-A779BEB9CC6F}" dt="2026-05-15T18:37:10.443" v="5103" actId="14100"/>
          <ac:cxnSpMkLst>
            <pc:docMk/>
            <pc:sldMk cId="922307731" sldId="317"/>
            <ac:cxnSpMk id="77" creationId="{6BBA3F9A-0920-F830-F01F-7B9CC9927C31}"/>
          </ac:cxnSpMkLst>
        </pc:cxnChg>
        <pc:cxnChg chg="add mod">
          <ac:chgData name="Johan Olav Helland" userId="031edf86-df00-4f13-8ee3-af5593438760" providerId="ADAL" clId="{3773F501-9093-4522-9282-A779BEB9CC6F}" dt="2026-05-15T18:40:12.820" v="5195" actId="164"/>
          <ac:cxnSpMkLst>
            <pc:docMk/>
            <pc:sldMk cId="922307731" sldId="317"/>
            <ac:cxnSpMk id="82" creationId="{09642309-9D3F-E4AA-3DD4-F6B84C6BE88A}"/>
          </ac:cxnSpMkLst>
        </pc:cxnChg>
        <pc:cxnChg chg="add mod">
          <ac:chgData name="Johan Olav Helland" userId="031edf86-df00-4f13-8ee3-af5593438760" providerId="ADAL" clId="{3773F501-9093-4522-9282-A779BEB9CC6F}" dt="2026-05-15T18:38:17.639" v="5169" actId="14100"/>
          <ac:cxnSpMkLst>
            <pc:docMk/>
            <pc:sldMk cId="922307731" sldId="317"/>
            <ac:cxnSpMk id="84" creationId="{1652FDBA-7104-F352-93BB-5971AB2785C1}"/>
          </ac:cxnSpMkLst>
        </pc:cxnChg>
        <pc:cxnChg chg="add mod">
          <ac:chgData name="Johan Olav Helland" userId="031edf86-df00-4f13-8ee3-af5593438760" providerId="ADAL" clId="{3773F501-9093-4522-9282-A779BEB9CC6F}" dt="2026-05-15T18:40:12.820" v="5195" actId="164"/>
          <ac:cxnSpMkLst>
            <pc:docMk/>
            <pc:sldMk cId="922307731" sldId="317"/>
            <ac:cxnSpMk id="88" creationId="{8116CFBD-BCAC-F137-B891-64FFF4C39335}"/>
          </ac:cxnSpMkLst>
        </pc:cxnChg>
        <pc:cxnChg chg="add mod">
          <ac:chgData name="Johan Olav Helland" userId="031edf86-df00-4f13-8ee3-af5593438760" providerId="ADAL" clId="{3773F501-9093-4522-9282-A779BEB9CC6F}" dt="2026-05-15T18:40:12.820" v="5195" actId="164"/>
          <ac:cxnSpMkLst>
            <pc:docMk/>
            <pc:sldMk cId="922307731" sldId="317"/>
            <ac:cxnSpMk id="93" creationId="{A953A614-4A4A-5F49-B333-904180E77071}"/>
          </ac:cxnSpMkLst>
        </pc:cxnChg>
        <pc:cxnChg chg="add mod">
          <ac:chgData name="Johan Olav Helland" userId="031edf86-df00-4f13-8ee3-af5593438760" providerId="ADAL" clId="{3773F501-9093-4522-9282-A779BEB9CC6F}" dt="2026-05-15T18:39:44.353" v="5191" actId="1076"/>
          <ac:cxnSpMkLst>
            <pc:docMk/>
            <pc:sldMk cId="922307731" sldId="317"/>
            <ac:cxnSpMk id="97" creationId="{37164F67-DDFB-BD90-031F-EB047E6305C9}"/>
          </ac:cxnSpMkLst>
        </pc:cxnChg>
        <pc:cxnChg chg="add mod">
          <ac:chgData name="Johan Olav Helland" userId="031edf86-df00-4f13-8ee3-af5593438760" providerId="ADAL" clId="{3773F501-9093-4522-9282-A779BEB9CC6F}" dt="2026-05-15T18:39:57.602" v="5194" actId="14100"/>
          <ac:cxnSpMkLst>
            <pc:docMk/>
            <pc:sldMk cId="922307731" sldId="317"/>
            <ac:cxnSpMk id="98" creationId="{2C147BD0-4A9B-EBB3-EC9A-909C0F5445F4}"/>
          </ac:cxnSpMkLst>
        </pc:cxnChg>
      </pc:sldChg>
      <pc:sldChg chg="addSp delSp modSp add mod">
        <pc:chgData name="Johan Olav Helland" userId="031edf86-df00-4f13-8ee3-af5593438760" providerId="ADAL" clId="{3773F501-9093-4522-9282-A779BEB9CC6F}" dt="2026-05-15T21:51:20.104" v="10363" actId="20577"/>
        <pc:sldMkLst>
          <pc:docMk/>
          <pc:sldMk cId="806084562" sldId="318"/>
        </pc:sldMkLst>
        <pc:spChg chg="add del mod">
          <ac:chgData name="Johan Olav Helland" userId="031edf86-df00-4f13-8ee3-af5593438760" providerId="ADAL" clId="{3773F501-9093-4522-9282-A779BEB9CC6F}" dt="2026-05-15T20:48:47.575" v="7012" actId="478"/>
          <ac:spMkLst>
            <pc:docMk/>
            <pc:sldMk cId="806084562" sldId="318"/>
            <ac:spMk id="4" creationId="{E3B20B08-B238-FD6F-FA39-4F47A9D573F9}"/>
          </ac:spMkLst>
        </pc:spChg>
        <pc:spChg chg="mod">
          <ac:chgData name="Johan Olav Helland" userId="031edf86-df00-4f13-8ee3-af5593438760" providerId="ADAL" clId="{3773F501-9093-4522-9282-A779BEB9CC6F}" dt="2026-05-15T21:51:20.104" v="10363" actId="20577"/>
          <ac:spMkLst>
            <pc:docMk/>
            <pc:sldMk cId="806084562" sldId="318"/>
            <ac:spMk id="5" creationId="{08DF3C7C-BC91-9E6E-C6DD-6EEC07BF16ED}"/>
          </ac:spMkLst>
        </pc:spChg>
        <pc:spChg chg="del mod">
          <ac:chgData name="Johan Olav Helland" userId="031edf86-df00-4f13-8ee3-af5593438760" providerId="ADAL" clId="{3773F501-9093-4522-9282-A779BEB9CC6F}" dt="2026-05-15T20:20:22.900" v="6074" actId="478"/>
          <ac:spMkLst>
            <pc:docMk/>
            <pc:sldMk cId="806084562" sldId="318"/>
            <ac:spMk id="101" creationId="{F8214821-6E76-BB23-0A7A-906FB37E6FCE}"/>
          </ac:spMkLst>
        </pc:spChg>
        <pc:spChg chg="del mod">
          <ac:chgData name="Johan Olav Helland" userId="031edf86-df00-4f13-8ee3-af5593438760" providerId="ADAL" clId="{3773F501-9093-4522-9282-A779BEB9CC6F}" dt="2026-05-15T20:20:13.749" v="6071" actId="478"/>
          <ac:spMkLst>
            <pc:docMk/>
            <pc:sldMk cId="806084562" sldId="318"/>
            <ac:spMk id="102" creationId="{1A92AF2C-AD6B-0C3C-601E-F26E67E231C8}"/>
          </ac:spMkLst>
        </pc:spChg>
        <pc:spChg chg="del mod">
          <ac:chgData name="Johan Olav Helland" userId="031edf86-df00-4f13-8ee3-af5593438760" providerId="ADAL" clId="{3773F501-9093-4522-9282-A779BEB9CC6F}" dt="2026-05-15T20:20:16.874" v="6072" actId="478"/>
          <ac:spMkLst>
            <pc:docMk/>
            <pc:sldMk cId="806084562" sldId="318"/>
            <ac:spMk id="104" creationId="{E1246A62-44DC-7F6C-F921-E2BA3CD89D9D}"/>
          </ac:spMkLst>
        </pc:spChg>
        <pc:grpChg chg="mod">
          <ac:chgData name="Johan Olav Helland" userId="031edf86-df00-4f13-8ee3-af5593438760" providerId="ADAL" clId="{3773F501-9093-4522-9282-A779BEB9CC6F}" dt="2026-05-15T20:40:34.424" v="6710" actId="1076"/>
          <ac:grpSpMkLst>
            <pc:docMk/>
            <pc:sldMk cId="806084562" sldId="318"/>
            <ac:grpSpMk id="106" creationId="{B6BB8D01-97CD-E84D-29B8-9FEFFC4BAB0E}"/>
          </ac:grpSpMkLst>
        </pc:grpChg>
      </pc:sldChg>
      <pc:sldMasterChg chg="modSldLayout">
        <pc:chgData name="Johan Olav Helland" userId="031edf86-df00-4f13-8ee3-af5593438760" providerId="ADAL" clId="{3773F501-9093-4522-9282-A779BEB9CC6F}" dt="2026-05-15T17:05:44.836" v="3041" actId="20577"/>
        <pc:sldMasterMkLst>
          <pc:docMk/>
          <pc:sldMasterMk cId="132486001" sldId="2147483779"/>
        </pc:sldMasterMkLst>
        <pc:sldLayoutChg chg="modSp">
          <pc:chgData name="Johan Olav Helland" userId="031edf86-df00-4f13-8ee3-af5593438760" providerId="ADAL" clId="{3773F501-9093-4522-9282-A779BEB9CC6F}" dt="2026-05-15T17:05:21.079" v="3040" actId="20577"/>
          <pc:sldLayoutMkLst>
            <pc:docMk/>
            <pc:sldMasterMk cId="132486001" sldId="2147483779"/>
            <pc:sldLayoutMk cId="130739245" sldId="2147483780"/>
          </pc:sldLayoutMkLst>
          <pc:spChg chg="mod">
            <ac:chgData name="Johan Olav Helland" userId="031edf86-df00-4f13-8ee3-af5593438760" providerId="ADAL" clId="{3773F501-9093-4522-9282-A779BEB9CC6F}" dt="2026-05-15T17:05:21.079" v="3040" actId="20577"/>
            <ac:spMkLst>
              <pc:docMk/>
              <pc:sldMasterMk cId="132486001" sldId="2147483779"/>
              <pc:sldLayoutMk cId="130739245" sldId="2147483780"/>
              <ac:spMk id="6" creationId="{00000000-0000-0000-0000-000000000000}"/>
            </ac:spMkLst>
          </pc:spChg>
        </pc:sldLayoutChg>
        <pc:sldLayoutChg chg="modSp">
          <pc:chgData name="Johan Olav Helland" userId="031edf86-df00-4f13-8ee3-af5593438760" providerId="ADAL" clId="{3773F501-9093-4522-9282-A779BEB9CC6F}" dt="2026-05-15T17:05:44.836" v="3041" actId="20577"/>
          <pc:sldLayoutMkLst>
            <pc:docMk/>
            <pc:sldMasterMk cId="132486001" sldId="2147483779"/>
            <pc:sldLayoutMk cId="3308541159" sldId="2147483781"/>
          </pc:sldLayoutMkLst>
          <pc:spChg chg="mod">
            <ac:chgData name="Johan Olav Helland" userId="031edf86-df00-4f13-8ee3-af5593438760" providerId="ADAL" clId="{3773F501-9093-4522-9282-A779BEB9CC6F}" dt="2026-05-15T17:05:44.836" v="3041" actId="20577"/>
            <ac:spMkLst>
              <pc:docMk/>
              <pc:sldMasterMk cId="132486001" sldId="2147483779"/>
              <pc:sldLayoutMk cId="3308541159" sldId="2147483781"/>
              <ac:spMk id="6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24999D-80CE-4285-941A-A882D90CAA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B6F3D8-8A8E-4F1D-83D7-721FD3165C55}">
      <dgm:prSet custT="1"/>
      <dgm:spPr/>
      <dgm:t>
        <a:bodyPr/>
        <a:lstStyle/>
        <a:p>
          <a:r>
            <a:rPr lang="en-US" sz="4000" b="1" dirty="0"/>
            <a:t>Objectives of this work:</a:t>
          </a:r>
          <a:endParaRPr lang="en-US" sz="4000" dirty="0"/>
        </a:p>
      </dgm:t>
    </dgm:pt>
    <dgm:pt modelId="{DB3DBC06-3F74-4C01-8127-3FBF00452C8F}" type="parTrans" cxnId="{8E80D338-F43E-4ED1-B272-39A81A39EAD1}">
      <dgm:prSet/>
      <dgm:spPr/>
      <dgm:t>
        <a:bodyPr/>
        <a:lstStyle/>
        <a:p>
          <a:endParaRPr lang="en-US"/>
        </a:p>
      </dgm:t>
    </dgm:pt>
    <dgm:pt modelId="{AECE1CA8-50D7-4352-B6B3-8D3E4CEE999F}" type="sibTrans" cxnId="{8E80D338-F43E-4ED1-B272-39A81A39EAD1}">
      <dgm:prSet/>
      <dgm:spPr/>
      <dgm:t>
        <a:bodyPr/>
        <a:lstStyle/>
        <a:p>
          <a:endParaRPr lang="en-US"/>
        </a:p>
      </dgm:t>
    </dgm:pt>
    <dgm:pt modelId="{AC76E8BC-79DB-4AE1-83CF-E71944C8E6E7}">
      <dgm:prSet custT="1"/>
      <dgm:spPr/>
      <dgm:t>
        <a:bodyPr/>
        <a:lstStyle/>
        <a:p>
          <a:pPr>
            <a:spcBef>
              <a:spcPts val="0"/>
            </a:spcBef>
            <a:spcAft>
              <a:spcPts val="1800"/>
            </a:spcAft>
          </a:pPr>
          <a:r>
            <a:rPr lang="en-US" sz="2400" dirty="0">
              <a:latin typeface="+mn-lt"/>
            </a:rPr>
            <a:t>Extend the discrete-domain method for 3-phase capillary hysteresis (Helland, et al., WRR 2021) to real systems</a:t>
          </a:r>
        </a:p>
      </dgm:t>
    </dgm:pt>
    <dgm:pt modelId="{13F833DC-FE7F-4C9A-AE63-C95C6F8D3D4D}" type="parTrans" cxnId="{78457C74-99E9-48CD-B4DE-A201DFAF0C52}">
      <dgm:prSet/>
      <dgm:spPr/>
      <dgm:t>
        <a:bodyPr/>
        <a:lstStyle/>
        <a:p>
          <a:endParaRPr lang="en-US"/>
        </a:p>
      </dgm:t>
    </dgm:pt>
    <dgm:pt modelId="{9A737AB5-D3AA-4C9E-8678-30E1AFD0A85B}" type="sibTrans" cxnId="{78457C74-99E9-48CD-B4DE-A201DFAF0C52}">
      <dgm:prSet/>
      <dgm:spPr/>
      <dgm:t>
        <a:bodyPr/>
        <a:lstStyle/>
        <a:p>
          <a:endParaRPr lang="en-US"/>
        </a:p>
      </dgm:t>
    </dgm:pt>
    <dgm:pt modelId="{A7F1BC23-E56A-4CBD-9A6C-AD9EF1F18E79}">
      <dgm:prSet custT="1"/>
      <dgm:spPr/>
      <dgm:t>
        <a:bodyPr/>
        <a:lstStyle/>
        <a:p>
          <a:pPr>
            <a:spcBef>
              <a:spcPts val="0"/>
            </a:spcBef>
            <a:spcAft>
              <a:spcPts val="1800"/>
            </a:spcAft>
          </a:pPr>
          <a:r>
            <a:rPr lang="en-US" sz="2400" dirty="0">
              <a:latin typeface="+mn-lt"/>
            </a:rPr>
            <a:t>This will provide efficient calculation of 3-phase capillary pressure curves with hysteresis in realistic porous media.</a:t>
          </a:r>
        </a:p>
      </dgm:t>
    </dgm:pt>
    <dgm:pt modelId="{528D6204-E790-412F-96F5-D5320ABC6B2B}" type="parTrans" cxnId="{8CC8A5DA-A90B-4F7B-831B-971BDD38F784}">
      <dgm:prSet/>
      <dgm:spPr/>
      <dgm:t>
        <a:bodyPr/>
        <a:lstStyle/>
        <a:p>
          <a:endParaRPr lang="nb-NO"/>
        </a:p>
      </dgm:t>
    </dgm:pt>
    <dgm:pt modelId="{4B3EEDD2-6C19-4987-B1BF-1F42248E3D3A}" type="sibTrans" cxnId="{8CC8A5DA-A90B-4F7B-831B-971BDD38F784}">
      <dgm:prSet/>
      <dgm:spPr/>
      <dgm:t>
        <a:bodyPr/>
        <a:lstStyle/>
        <a:p>
          <a:endParaRPr lang="nb-NO"/>
        </a:p>
      </dgm:t>
    </dgm:pt>
    <dgm:pt modelId="{D39ECC4F-DC61-47FA-8279-CD948AB87BC6}">
      <dgm:prSet custT="1"/>
      <dgm:spPr/>
      <dgm:t>
        <a:bodyPr/>
        <a:lstStyle/>
        <a:p>
          <a:pPr>
            <a:spcBef>
              <a:spcPts val="0"/>
            </a:spcBef>
            <a:spcAft>
              <a:spcPts val="1800"/>
            </a:spcAft>
          </a:pPr>
          <a:r>
            <a:rPr lang="en-US" sz="2400" dirty="0">
              <a:latin typeface="+mn-lt"/>
            </a:rPr>
            <a:t>This includes replacing the phenomenological energy expressions with an energy landscape calculated from 3-phase pore-scale simulations compatible with the discrete-domain formulation.</a:t>
          </a:r>
        </a:p>
      </dgm:t>
    </dgm:pt>
    <dgm:pt modelId="{30399C82-271C-4186-AE32-02DA723052CD}" type="parTrans" cxnId="{02E2E98F-850C-48CF-B8B2-98FC76E35B83}">
      <dgm:prSet/>
      <dgm:spPr/>
      <dgm:t>
        <a:bodyPr/>
        <a:lstStyle/>
        <a:p>
          <a:endParaRPr lang="nb-NO"/>
        </a:p>
      </dgm:t>
    </dgm:pt>
    <dgm:pt modelId="{3C3B157D-DD2D-486C-A14E-EFC4371469B4}" type="sibTrans" cxnId="{02E2E98F-850C-48CF-B8B2-98FC76E35B83}">
      <dgm:prSet/>
      <dgm:spPr/>
      <dgm:t>
        <a:bodyPr/>
        <a:lstStyle/>
        <a:p>
          <a:endParaRPr lang="nb-NO"/>
        </a:p>
      </dgm:t>
    </dgm:pt>
    <dgm:pt modelId="{67D9B0FB-8D23-4430-A54B-81F014FC9D3E}" type="pres">
      <dgm:prSet presAssocID="{8424999D-80CE-4285-941A-A882D90CAA67}" presName="linear" presStyleCnt="0">
        <dgm:presLayoutVars>
          <dgm:dir/>
          <dgm:animLvl val="lvl"/>
          <dgm:resizeHandles val="exact"/>
        </dgm:presLayoutVars>
      </dgm:prSet>
      <dgm:spPr/>
    </dgm:pt>
    <dgm:pt modelId="{6E7C1336-5576-4B2D-BF92-7D21ADECB0CA}" type="pres">
      <dgm:prSet presAssocID="{8AB6F3D8-8A8E-4F1D-83D7-721FD3165C55}" presName="parentLin" presStyleCnt="0"/>
      <dgm:spPr/>
    </dgm:pt>
    <dgm:pt modelId="{FB166B70-DCB1-4A07-969A-EC2795A5FFEA}" type="pres">
      <dgm:prSet presAssocID="{8AB6F3D8-8A8E-4F1D-83D7-721FD3165C55}" presName="parentLeftMargin" presStyleLbl="node1" presStyleIdx="0" presStyleCnt="1"/>
      <dgm:spPr/>
    </dgm:pt>
    <dgm:pt modelId="{72509771-C871-4C1D-8570-CA3B6D15D4EA}" type="pres">
      <dgm:prSet presAssocID="{8AB6F3D8-8A8E-4F1D-83D7-721FD3165C55}" presName="parentText" presStyleLbl="node1" presStyleIdx="0" presStyleCnt="1" custScaleY="210127">
        <dgm:presLayoutVars>
          <dgm:chMax val="0"/>
          <dgm:bulletEnabled val="1"/>
        </dgm:presLayoutVars>
      </dgm:prSet>
      <dgm:spPr/>
    </dgm:pt>
    <dgm:pt modelId="{E20EE982-DFF6-4A7C-9FE6-A7C52A19BDD8}" type="pres">
      <dgm:prSet presAssocID="{8AB6F3D8-8A8E-4F1D-83D7-721FD3165C55}" presName="negativeSpace" presStyleCnt="0"/>
      <dgm:spPr/>
    </dgm:pt>
    <dgm:pt modelId="{0303A451-6E63-4E38-A3D7-81E8987467C9}" type="pres">
      <dgm:prSet presAssocID="{8AB6F3D8-8A8E-4F1D-83D7-721FD3165C55}" presName="childText" presStyleLbl="conFgAcc1" presStyleIdx="0" presStyleCnt="1" custScaleY="97640">
        <dgm:presLayoutVars>
          <dgm:bulletEnabled val="1"/>
        </dgm:presLayoutVars>
      </dgm:prSet>
      <dgm:spPr/>
    </dgm:pt>
  </dgm:ptLst>
  <dgm:cxnLst>
    <dgm:cxn modelId="{E7E37417-E86F-48F7-B2AF-A7B43C4FED36}" type="presOf" srcId="{8424999D-80CE-4285-941A-A882D90CAA67}" destId="{67D9B0FB-8D23-4430-A54B-81F014FC9D3E}" srcOrd="0" destOrd="0" presId="urn:microsoft.com/office/officeart/2005/8/layout/list1"/>
    <dgm:cxn modelId="{B3E9821E-0876-4BE5-AE2C-CE046F36DA5B}" type="presOf" srcId="{AC76E8BC-79DB-4AE1-83CF-E71944C8E6E7}" destId="{0303A451-6E63-4E38-A3D7-81E8987467C9}" srcOrd="0" destOrd="0" presId="urn:microsoft.com/office/officeart/2005/8/layout/list1"/>
    <dgm:cxn modelId="{8E80D338-F43E-4ED1-B272-39A81A39EAD1}" srcId="{8424999D-80CE-4285-941A-A882D90CAA67}" destId="{8AB6F3D8-8A8E-4F1D-83D7-721FD3165C55}" srcOrd="0" destOrd="0" parTransId="{DB3DBC06-3F74-4C01-8127-3FBF00452C8F}" sibTransId="{AECE1CA8-50D7-4352-B6B3-8D3E4CEE999F}"/>
    <dgm:cxn modelId="{3AFEED46-9921-4B7C-B364-1013E26891F2}" type="presOf" srcId="{A7F1BC23-E56A-4CBD-9A6C-AD9EF1F18E79}" destId="{0303A451-6E63-4E38-A3D7-81E8987467C9}" srcOrd="0" destOrd="2" presId="urn:microsoft.com/office/officeart/2005/8/layout/list1"/>
    <dgm:cxn modelId="{FBA61472-4D56-4F3A-BA08-BD4AFD23AA8C}" type="presOf" srcId="{D39ECC4F-DC61-47FA-8279-CD948AB87BC6}" destId="{0303A451-6E63-4E38-A3D7-81E8987467C9}" srcOrd="0" destOrd="1" presId="urn:microsoft.com/office/officeart/2005/8/layout/list1"/>
    <dgm:cxn modelId="{78457C74-99E9-48CD-B4DE-A201DFAF0C52}" srcId="{8AB6F3D8-8A8E-4F1D-83D7-721FD3165C55}" destId="{AC76E8BC-79DB-4AE1-83CF-E71944C8E6E7}" srcOrd="0" destOrd="0" parTransId="{13F833DC-FE7F-4C9A-AE63-C95C6F8D3D4D}" sibTransId="{9A737AB5-D3AA-4C9E-8678-30E1AFD0A85B}"/>
    <dgm:cxn modelId="{02E2E98F-850C-48CF-B8B2-98FC76E35B83}" srcId="{8AB6F3D8-8A8E-4F1D-83D7-721FD3165C55}" destId="{D39ECC4F-DC61-47FA-8279-CD948AB87BC6}" srcOrd="1" destOrd="0" parTransId="{30399C82-271C-4186-AE32-02DA723052CD}" sibTransId="{3C3B157D-DD2D-486C-A14E-EFC4371469B4}"/>
    <dgm:cxn modelId="{8CC8A5DA-A90B-4F7B-831B-971BDD38F784}" srcId="{8AB6F3D8-8A8E-4F1D-83D7-721FD3165C55}" destId="{A7F1BC23-E56A-4CBD-9A6C-AD9EF1F18E79}" srcOrd="2" destOrd="0" parTransId="{528D6204-E790-412F-96F5-D5320ABC6B2B}" sibTransId="{4B3EEDD2-6C19-4987-B1BF-1F42248E3D3A}"/>
    <dgm:cxn modelId="{61FCCEDC-524F-4835-A7A6-3F81FD3DD02A}" type="presOf" srcId="{8AB6F3D8-8A8E-4F1D-83D7-721FD3165C55}" destId="{72509771-C871-4C1D-8570-CA3B6D15D4EA}" srcOrd="1" destOrd="0" presId="urn:microsoft.com/office/officeart/2005/8/layout/list1"/>
    <dgm:cxn modelId="{22CBE8EE-F988-4240-8EA6-6837A0130E42}" type="presOf" srcId="{8AB6F3D8-8A8E-4F1D-83D7-721FD3165C55}" destId="{FB166B70-DCB1-4A07-969A-EC2795A5FFEA}" srcOrd="0" destOrd="0" presId="urn:microsoft.com/office/officeart/2005/8/layout/list1"/>
    <dgm:cxn modelId="{5655D98E-A4F6-49A3-A25D-E04C442ACB5C}" type="presParOf" srcId="{67D9B0FB-8D23-4430-A54B-81F014FC9D3E}" destId="{6E7C1336-5576-4B2D-BF92-7D21ADECB0CA}" srcOrd="0" destOrd="0" presId="urn:microsoft.com/office/officeart/2005/8/layout/list1"/>
    <dgm:cxn modelId="{10C961E3-E59E-481C-A959-C90C13B88C45}" type="presParOf" srcId="{6E7C1336-5576-4B2D-BF92-7D21ADECB0CA}" destId="{FB166B70-DCB1-4A07-969A-EC2795A5FFEA}" srcOrd="0" destOrd="0" presId="urn:microsoft.com/office/officeart/2005/8/layout/list1"/>
    <dgm:cxn modelId="{EA7125DD-18BF-44DD-997F-91A92E8E9651}" type="presParOf" srcId="{6E7C1336-5576-4B2D-BF92-7D21ADECB0CA}" destId="{72509771-C871-4C1D-8570-CA3B6D15D4EA}" srcOrd="1" destOrd="0" presId="urn:microsoft.com/office/officeart/2005/8/layout/list1"/>
    <dgm:cxn modelId="{292E7794-1F92-49F5-9CFE-DB42C43DD4E2}" type="presParOf" srcId="{67D9B0FB-8D23-4430-A54B-81F014FC9D3E}" destId="{E20EE982-DFF6-4A7C-9FE6-A7C52A19BDD8}" srcOrd="1" destOrd="0" presId="urn:microsoft.com/office/officeart/2005/8/layout/list1"/>
    <dgm:cxn modelId="{CE436802-F856-4B6D-9D79-E342378C2B90}" type="presParOf" srcId="{67D9B0FB-8D23-4430-A54B-81F014FC9D3E}" destId="{0303A451-6E63-4E38-A3D7-81E8987467C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3A451-6E63-4E38-A3D7-81E8987467C9}">
      <dsp:nvSpPr>
        <dsp:cNvPr id="0" name=""/>
        <dsp:cNvSpPr/>
      </dsp:nvSpPr>
      <dsp:spPr>
        <a:xfrm>
          <a:off x="0" y="507236"/>
          <a:ext cx="10442951" cy="3137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489" tIns="145796" rIns="81048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1800"/>
            </a:spcAft>
            <a:buChar char="•"/>
          </a:pPr>
          <a:r>
            <a:rPr lang="en-US" sz="2400" kern="1200" dirty="0">
              <a:latin typeface="+mn-lt"/>
            </a:rPr>
            <a:t>Extend the discrete-domain method for 3-phase capillary hysteresis (Helland, et al., WRR 2021) to real systems</a:t>
          </a:r>
        </a:p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1800"/>
            </a:spcAft>
            <a:buChar char="•"/>
          </a:pPr>
          <a:r>
            <a:rPr lang="en-US" sz="2400" kern="1200" dirty="0">
              <a:latin typeface="+mn-lt"/>
            </a:rPr>
            <a:t>This includes replacing the phenomenological energy expressions with an energy landscape calculated from 3-phase pore-scale simulations compatible with the discrete-domain formulation.</a:t>
          </a:r>
        </a:p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1800"/>
            </a:spcAft>
            <a:buChar char="•"/>
          </a:pPr>
          <a:r>
            <a:rPr lang="en-US" sz="2400" kern="1200" dirty="0">
              <a:latin typeface="+mn-lt"/>
            </a:rPr>
            <a:t>This will provide efficient calculation of 3-phase capillary pressure curves with hysteresis in realistic porous media.</a:t>
          </a:r>
        </a:p>
      </dsp:txBody>
      <dsp:txXfrm>
        <a:off x="0" y="507236"/>
        <a:ext cx="10442951" cy="3137173"/>
      </dsp:txXfrm>
    </dsp:sp>
    <dsp:sp modelId="{72509771-C871-4C1D-8570-CA3B6D15D4EA}">
      <dsp:nvSpPr>
        <dsp:cNvPr id="0" name=""/>
        <dsp:cNvSpPr/>
      </dsp:nvSpPr>
      <dsp:spPr>
        <a:xfrm>
          <a:off x="521637" y="34541"/>
          <a:ext cx="7302926" cy="6202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303" tIns="0" rIns="276303" bIns="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Objectives of this work:</a:t>
          </a:r>
          <a:endParaRPr lang="en-US" sz="4000" kern="1200" dirty="0"/>
        </a:p>
      </dsp:txBody>
      <dsp:txXfrm>
        <a:off x="551917" y="64821"/>
        <a:ext cx="7242366" cy="559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6C63B-B918-484F-A303-610641ABE5A5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B489E-6984-4822-A6EF-DB59F9C80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4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F422B-A1F8-4393-0AF4-7655AE523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FB6A2C-3F56-3C44-4BD8-140E8A4A16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3250F8-91F8-034A-6D6F-D33E6FDCD9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83279-4A81-45BF-38C8-D034D5ED1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C08CE-DD03-4F2A-8EE0-FA37ABDBB9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23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0071-2093-2F9E-A5C9-BA7F235AB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DF8BCF-73F5-7E4E-A87F-CAF85005B1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F88A93-AB97-19F4-E815-CA21BFF4D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1E5C2-C9A3-3B40-5919-931170391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C08CE-DD03-4F2A-8EE0-FA37ABDBB92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92108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327F3-C77A-CBBB-BF3C-4E0991119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E5A8C2-6D02-9F27-9BD0-E9175E462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F8D54C-8B12-ED28-8463-4D38290F5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013C1-2211-003C-C615-A363EA8927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C08CE-DD03-4F2A-8EE0-FA37ABDBB92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61664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D74D9-16CA-B147-414E-F0AB6FE4D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4D7315-3FAB-34BC-8C19-BAAE504393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C8B2CF-0781-5A7B-80F4-7D56465FC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55B98-F385-7CA0-963D-50FA90E56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C08CE-DD03-4F2A-8EE0-FA37ABDBB92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238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0450C-D5B2-7BC0-BB90-FE820F55E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E4D110-246D-4BCB-1A7A-8DED5DC045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01CFD7-0A0E-B50C-F832-E8A14A5F7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4CAD9-A8DE-714F-D0E8-40D049E935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C08CE-DD03-4F2A-8EE0-FA37ABDBB92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1759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5C17E-CE8C-8089-943E-64F70E55C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DA5FFD-6DD5-EFA8-671C-8C7CE73B4B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61893F-3F20-70A1-94AB-D4B6EBBAA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4045C-3182-6833-C24B-EB341C37FA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C08CE-DD03-4F2A-8EE0-FA37ABDBB92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293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C0BF5-6942-138F-7B89-4B14CCD07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E28B79-3259-2528-6B13-BB8CBE1B4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E6E715-5E6E-3622-C30C-CB75FE550A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E8865-C35B-49F4-6E8C-E343841A7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C08CE-DD03-4F2A-8EE0-FA37ABDBB92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2064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772C0-734D-4F61-BE1E-B7804DC00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230263-1A05-482D-9B73-FF72AE4353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629A52-EE0B-7E06-7A53-5B976E602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6E77A-507A-A45F-7DFC-A81F10AFA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C08CE-DD03-4F2A-8EE0-FA37ABDBB92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92888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263D8-F8AB-51C9-5B30-DB97B6AD3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2C0566-95B5-11FC-AAE5-EA667B397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E6503C-FBB7-544F-8B5F-6B1309DCA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D72E9-FA5C-D181-8A5E-D06C9EAED3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C08CE-DD03-4F2A-8EE0-FA37ABDBB92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7843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A3EE8-3D64-1738-4627-EC3BB1746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241F67-4437-A04A-2169-694D98F9B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D6259D-FB0D-4924-9FE5-66BD5CD0D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17FA1-2984-BE56-9001-4907AF2B5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C08CE-DD03-4F2A-8EE0-FA37ABDBB92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5353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06475-AB54-E31F-4D57-811DB4E94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A3C742-8B54-8CEC-F0D0-451C04E7E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75FAB3-1621-0BD5-EA64-2BE6062F6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331C0-3D43-B4A6-0D50-2362BC540E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CC08CE-DD03-4F2A-8EE0-FA37ABDBB92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280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54E3CF8-732A-4AE7-87FE-B5EAB82D2510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739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3CF8-732A-4AE7-87FE-B5EAB82D2510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42-7A45-46CB-AE7A-3B370EE5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3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3CF8-732A-4AE7-87FE-B5EAB82D2510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42-7A45-46CB-AE7A-3B370EE5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0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3CF8-732A-4AE7-87FE-B5EAB82D2510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42-7A45-46CB-AE7A-3B370EE5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9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3CF8-732A-4AE7-87FE-B5EAB82D2510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42-7A45-46CB-AE7A-3B370EE5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57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3CF8-732A-4AE7-87FE-B5EAB82D2510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42-7A45-46CB-AE7A-3B370EE5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91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3CF8-732A-4AE7-87FE-B5EAB82D2510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42-7A45-46CB-AE7A-3B370EE5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7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3CF8-732A-4AE7-87FE-B5EAB82D2510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42-7A45-46CB-AE7A-3B370EE5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20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3CF8-732A-4AE7-87FE-B5EAB82D2510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42-7A45-46CB-AE7A-3B370EE5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1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3CF8-732A-4AE7-87FE-B5EAB82D2510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0854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3CF8-732A-4AE7-87FE-B5EAB82D2510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42-7A45-46CB-AE7A-3B370EE5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3CF8-732A-4AE7-87FE-B5EAB82D2510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42-7A45-46CB-AE7A-3B370EE5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6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3CF8-732A-4AE7-87FE-B5EAB82D2510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42-7A45-46CB-AE7A-3B370EE5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8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3CF8-732A-4AE7-87FE-B5EAB82D2510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42-7A45-46CB-AE7A-3B370EE5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4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3CF8-732A-4AE7-87FE-B5EAB82D2510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42-7A45-46CB-AE7A-3B370EE59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2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3CF8-732A-4AE7-87FE-B5EAB82D2510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42-7A45-46CB-AE7A-3B370EE5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E3CF8-732A-4AE7-87FE-B5EAB82D2510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8842-7A45-46CB-AE7A-3B370EE5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4E3CF8-732A-4AE7-87FE-B5EAB82D2510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CB8842-7A45-46CB-AE7A-3B370EE59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6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60.png"/><Relationship Id="rId7" Type="http://schemas.openxmlformats.org/officeDocument/2006/relationships/image" Target="../media/image37.png"/><Relationship Id="rId12" Type="http://schemas.openxmlformats.org/officeDocument/2006/relationships/image" Target="../media/image3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40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12" Type="http://schemas.openxmlformats.org/officeDocument/2006/relationships/image" Target="../media/image520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11" Type="http://schemas.openxmlformats.org/officeDocument/2006/relationships/image" Target="../media/image510.png"/><Relationship Id="rId5" Type="http://schemas.openxmlformats.org/officeDocument/2006/relationships/image" Target="../media/image440.png"/><Relationship Id="rId15" Type="http://schemas.openxmlformats.org/officeDocument/2006/relationships/image" Target="../media/image55.png"/><Relationship Id="rId10" Type="http://schemas.openxmlformats.org/officeDocument/2006/relationships/image" Target="../media/image500.png"/><Relationship Id="rId4" Type="http://schemas.openxmlformats.org/officeDocument/2006/relationships/image" Target="../media/image430.png"/><Relationship Id="rId9" Type="http://schemas.openxmlformats.org/officeDocument/2006/relationships/image" Target="../media/image52.png"/><Relationship Id="rId1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361.png"/><Relationship Id="rId21" Type="http://schemas.openxmlformats.org/officeDocument/2006/relationships/image" Target="../media/image73.png"/><Relationship Id="rId7" Type="http://schemas.openxmlformats.org/officeDocument/2006/relationships/image" Target="../media/image62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520.png"/><Relationship Id="rId5" Type="http://schemas.openxmlformats.org/officeDocument/2006/relationships/image" Target="../media/image60.png"/><Relationship Id="rId15" Type="http://schemas.openxmlformats.org/officeDocument/2006/relationships/image" Target="../media/image67.png"/><Relationship Id="rId10" Type="http://schemas.openxmlformats.org/officeDocument/2006/relationships/image" Target="../media/image510.png"/><Relationship Id="rId19" Type="http://schemas.openxmlformats.org/officeDocument/2006/relationships/image" Target="../media/image71.png"/><Relationship Id="rId4" Type="http://schemas.openxmlformats.org/officeDocument/2006/relationships/image" Target="../media/image59.png"/><Relationship Id="rId9" Type="http://schemas.openxmlformats.org/officeDocument/2006/relationships/image" Target="../media/image500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00.png"/><Relationship Id="rId4" Type="http://schemas.openxmlformats.org/officeDocument/2006/relationships/image" Target="../media/image17.png"/><Relationship Id="rId9" Type="http://schemas.openxmlformats.org/officeDocument/2006/relationships/image" Target="../media/image19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958C9-D84E-9F9D-C10A-FBAC0DD89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6335" y="1258223"/>
            <a:ext cx="7197726" cy="2660298"/>
          </a:xfrm>
        </p:spPr>
        <p:txBody>
          <a:bodyPr>
            <a:normAutofit fontScale="90000"/>
          </a:bodyPr>
          <a:lstStyle/>
          <a:p>
            <a:pPr algn="l"/>
            <a:r>
              <a:rPr lang="en-GB" b="1" i="1" cap="none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Three-phase hysteresis in porous rock characterized with a discrete-domain model and direct pore-scale simulations.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21C66-6EC4-8D46-5E7A-87F906A37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5201" y="4385731"/>
            <a:ext cx="10190923" cy="1405467"/>
          </a:xfrm>
        </p:spPr>
        <p:txBody>
          <a:bodyPr/>
          <a:lstStyle/>
          <a:p>
            <a:pPr algn="l"/>
            <a:r>
              <a:rPr lang="nb-NO" b="1" i="1" dirty="0"/>
              <a:t>Mohammadsajjad Zeynolabedini </a:t>
            </a:r>
            <a:r>
              <a:rPr lang="nb-NO" b="1" baseline="30000" dirty="0"/>
              <a:t>a,*</a:t>
            </a:r>
            <a:r>
              <a:rPr lang="nb-NO" b="1" dirty="0"/>
              <a:t>, </a:t>
            </a:r>
            <a:r>
              <a:rPr lang="nb-NO" dirty="0"/>
              <a:t>Espen Jettestuen </a:t>
            </a:r>
            <a:r>
              <a:rPr lang="nb-NO" baseline="30000" dirty="0"/>
              <a:t>b</a:t>
            </a:r>
            <a:r>
              <a:rPr lang="nb-NO" dirty="0"/>
              <a:t>, Olav </a:t>
            </a:r>
            <a:r>
              <a:rPr lang="en-US" altLang="en-US" dirty="0"/>
              <a:t>Aursjø </a:t>
            </a:r>
            <a:r>
              <a:rPr lang="nb-NO" baseline="30000" dirty="0"/>
              <a:t>b</a:t>
            </a:r>
            <a:r>
              <a:rPr lang="nb-NO" dirty="0"/>
              <a:t>, Johan Olav Helland </a:t>
            </a:r>
            <a:r>
              <a:rPr lang="nb-NO" baseline="30000" dirty="0"/>
              <a:t>b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Plassholder for tekst 11">
            <a:extLst>
              <a:ext uri="{FF2B5EF4-FFF2-40B4-BE49-F238E27FC236}">
                <a16:creationId xmlns:a16="http://schemas.microsoft.com/office/drawing/2014/main" id="{DC7B5409-0035-F2A7-70D8-D3A1E2F36054}"/>
              </a:ext>
            </a:extLst>
          </p:cNvPr>
          <p:cNvSpPr txBox="1">
            <a:spLocks/>
          </p:cNvSpPr>
          <p:nvPr/>
        </p:nvSpPr>
        <p:spPr>
          <a:xfrm>
            <a:off x="2589746" y="4899921"/>
            <a:ext cx="7807638" cy="551882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baseline="30000" dirty="0"/>
              <a:t>a </a:t>
            </a:r>
            <a:r>
              <a:rPr lang="nb-NO" dirty="0"/>
              <a:t>University </a:t>
            </a:r>
            <a:r>
              <a:rPr lang="nb-NO" dirty="0" err="1"/>
              <a:t>of</a:t>
            </a:r>
            <a:r>
              <a:rPr lang="nb-NO" dirty="0"/>
              <a:t> Stavanger, </a:t>
            </a:r>
            <a:r>
              <a:rPr lang="nb-NO" baseline="30000" dirty="0"/>
              <a:t>b </a:t>
            </a:r>
            <a:r>
              <a:rPr lang="nb-NO" dirty="0"/>
              <a:t>NORCE – Norwegian Research Centre </a:t>
            </a:r>
          </a:p>
        </p:txBody>
      </p:sp>
      <p:sp>
        <p:nvSpPr>
          <p:cNvPr id="5" name="Plassholder for tekst 12">
            <a:extLst>
              <a:ext uri="{FF2B5EF4-FFF2-40B4-BE49-F238E27FC236}">
                <a16:creationId xmlns:a16="http://schemas.microsoft.com/office/drawing/2014/main" id="{155C5A7B-47BA-1B73-EB83-64EB75661E61}"/>
              </a:ext>
            </a:extLst>
          </p:cNvPr>
          <p:cNvSpPr txBox="1">
            <a:spLocks/>
          </p:cNvSpPr>
          <p:nvPr/>
        </p:nvSpPr>
        <p:spPr>
          <a:xfrm>
            <a:off x="2656335" y="5318240"/>
            <a:ext cx="6152082" cy="551882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dirty="0"/>
              <a:t>* mohammadsajjad.zeynolabedini@uis.no</a:t>
            </a:r>
          </a:p>
        </p:txBody>
      </p:sp>
    </p:spTree>
    <p:extLst>
      <p:ext uri="{BB962C8B-B14F-4D97-AF65-F5344CB8AC3E}">
        <p14:creationId xmlns:p14="http://schemas.microsoft.com/office/powerpoint/2010/main" val="2911040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B06CC-162F-2893-44B5-6033EB3B8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DF3C7C-BC91-9E6E-C6DD-6EEC07BF16ED}"/>
                  </a:ext>
                </a:extLst>
              </p:cNvPr>
              <p:cNvSpPr txBox="1"/>
              <p:nvPr/>
            </p:nvSpPr>
            <p:spPr>
              <a:xfrm>
                <a:off x="222996" y="912146"/>
                <a:ext cx="10617326" cy="5880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nb-NO" sz="2000" dirty="0"/>
                  <a:t>Verification of </a:t>
                </a:r>
                <a:r>
                  <a:rPr lang="nb-NO" sz="2000" dirty="0" err="1"/>
                  <a:t>the</a:t>
                </a:r>
                <a:r>
                  <a:rPr lang="nb-NO" sz="2000" dirty="0"/>
                  <a:t> </a:t>
                </a:r>
                <a:r>
                  <a:rPr lang="nb-NO" sz="2000" dirty="0" err="1"/>
                  <a:t>new</a:t>
                </a:r>
                <a:r>
                  <a:rPr lang="nb-NO" sz="2000" dirty="0"/>
                  <a:t> </a:t>
                </a:r>
                <a:r>
                  <a:rPr lang="nb-NO" sz="2000" dirty="0" err="1"/>
                  <a:t>energy</a:t>
                </a:r>
                <a:r>
                  <a:rPr lang="nb-NO" sz="2000" dirty="0"/>
                  <a:t> </a:t>
                </a:r>
                <a:r>
                  <a:rPr lang="nb-NO" sz="2000" dirty="0" err="1"/>
                  <a:t>functions</a:t>
                </a:r>
                <a:r>
                  <a:rPr lang="nb-NO" sz="2000" dirty="0"/>
                  <a:t>: </a:t>
                </a: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nb-NO" sz="2000" dirty="0" err="1"/>
                  <a:t>Saturation</a:t>
                </a:r>
                <a:r>
                  <a:rPr lang="nb-NO" sz="2000" dirty="0"/>
                  <a:t> derivatives: </a:t>
                </a:r>
              </a:p>
              <a:p>
                <a:pPr>
                  <a:spcBef>
                    <a:spcPts val="1200"/>
                  </a:spcBef>
                </a:pPr>
                <a:r>
                  <a:rPr lang="nb-NO" sz="2000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b-NO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nb-NO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func>
                      <m:funcPr>
                        <m:ctrlP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func>
                  </m:oMath>
                </a14:m>
                <a:r>
                  <a:rPr lang="nb-NO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nb-NO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nb-NO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nb-NO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</m:t>
                    </m:r>
                    <m:r>
                      <a:rPr 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=1,…,</m:t>
                    </m:r>
                    <m:r>
                      <a:rPr 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nb-NO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nb-NO" sz="2000" dirty="0" err="1"/>
                  <a:t>Assume</a:t>
                </a:r>
                <a:r>
                  <a:rPr lang="nb-NO" sz="2000" dirty="0"/>
                  <a:t> a 2-phase gas-water system (or a 3-phase system </a:t>
                </a:r>
                <a:r>
                  <a:rPr lang="nb-NO" sz="2000" dirty="0" err="1"/>
                  <a:t>with</a:t>
                </a:r>
                <a:r>
                  <a:rPr lang="nb-NO" sz="2000" dirty="0"/>
                  <a:t> </a:t>
                </a:r>
                <a:r>
                  <a:rPr lang="nb-NO" sz="2000" dirty="0" err="1"/>
                  <a:t>oil</a:t>
                </a:r>
                <a:r>
                  <a:rPr lang="nb-NO" sz="2000" dirty="0"/>
                  <a:t> as immobile </a:t>
                </a:r>
                <a:r>
                  <a:rPr lang="nb-NO" sz="2000" dirty="0" err="1"/>
                  <a:t>phase</a:t>
                </a:r>
                <a:r>
                  <a:rPr lang="nb-NO" sz="2000" dirty="0"/>
                  <a:t>).                     </a:t>
                </a:r>
                <a:r>
                  <a:rPr lang="nb-NO" sz="2000" dirty="0" err="1"/>
                  <a:t>Then</a:t>
                </a:r>
                <a:r>
                  <a:rPr lang="nb-NO" sz="2000" dirty="0"/>
                  <a:t>, </a:t>
                </a:r>
                <a14:m>
                  <m:oMath xmlns:m="http://schemas.openxmlformats.org/officeDocument/2006/math">
                    <m:r>
                      <a:rPr lang="nb-NO" sz="2000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b-NO" sz="2000" dirty="0"/>
                  <a:t>, </a:t>
                </a:r>
                <a14:m>
                  <m:oMath xmlns:m="http://schemas.openxmlformats.org/officeDocument/2006/math">
                    <m:r>
                      <a:rPr lang="nb-NO" sz="2000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𝑔𝑠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𝑤𝑠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b-NO" sz="2000" dirty="0"/>
                  <a:t>, and </a:t>
                </a:r>
                <a14:m>
                  <m:oMath xmlns:m="http://schemas.openxmlformats.org/officeDocument/2006/math">
                    <m:r>
                      <a:rPr lang="nb-NO" sz="2000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𝜕</m:t>
                    </m:r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nb-NO" sz="2000" dirty="0"/>
                  <a:t> 		                   				   At </a:t>
                </a:r>
                <a:r>
                  <a:rPr lang="nb-NO" sz="2000" dirty="0" err="1"/>
                  <a:t>equilibrium</a:t>
                </a:r>
                <a:r>
                  <a:rPr lang="nb-NO" sz="2000" dirty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𝑔𝑤</m:t>
                          </m:r>
                        </m:sub>
                      </m:sSub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func>
                            <m:func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</m:func>
                          <m:r>
                            <m:rPr>
                              <m:nor/>
                            </m:rPr>
                            <a:rPr lang="nb-NO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nor/>
                            </m:rPr>
                            <a:rPr lang="nb-NO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func>
                            <m:func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func>
                          <m:r>
                            <a:rPr lang="nb-NO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nor/>
                            </m:rPr>
                            <a:rPr lang="nb-NO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nb-NO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b-NO" sz="2000" dirty="0"/>
              </a:p>
              <a:p>
                <a:pPr>
                  <a:spcBef>
                    <a:spcPts val="1200"/>
                  </a:spcBef>
                </a:pPr>
                <a:r>
                  <a:rPr lang="nb-NO" sz="2000" dirty="0"/>
                  <a:t>					             </a:t>
                </a:r>
                <a14:m>
                  <m:oMath xmlns:m="http://schemas.openxmlformats.org/officeDocument/2006/math">
                    <m:r>
                      <a:rPr lang="nb-NO" sz="2000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nb-NO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nb-NO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  <m: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nb-NO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e>
                    </m:d>
                  </m:oMath>
                </a14:m>
                <a:endParaRPr lang="nb-NO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nb-NO" sz="2000" dirty="0"/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nb-NO" sz="2000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𝑔𝑠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𝑔𝑤</m:t>
                            </m:r>
                          </m:sub>
                        </m:sSub>
                        <m:func>
                          <m:funcPr>
                            <m:ctrlP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𝑔𝑤</m:t>
                                </m:r>
                              </m:sub>
                            </m:sSub>
                          </m:e>
                        </m:func>
                        <m: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𝑔𝑤</m:t>
                            </m:r>
                          </m:sub>
                        </m:sSub>
                      </m:e>
                    </m:d>
                    <m:r>
                      <a:rPr 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𝑔𝑤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nb-NO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nb-NO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d>
                          <m:d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nb-NO" sz="2000" dirty="0">
                    <a:ea typeface="Cambria Math" panose="02040503050406030204" pitchFamily="18" charset="0"/>
                  </a:rPr>
                  <a:t> .</a:t>
                </a:r>
              </a:p>
              <a:p>
                <a:pPr defTabSz="554492"/>
                <a:endParaRPr lang="en-US" sz="2000" kern="0" dirty="0">
                  <a:latin typeface="Calibri"/>
                  <a:cs typeface="Arial" panose="020B0604020202020204" pitchFamily="34" charset="0"/>
                </a:endParaRPr>
              </a:p>
              <a:p>
                <a:pPr marL="342900" indent="-342900" defTabSz="554492">
                  <a:buFont typeface="Arial" panose="020B0604020202020204" pitchFamily="34" charset="0"/>
                  <a:buChar char="•"/>
                </a:pPr>
                <a:r>
                  <a:rPr lang="en-US" sz="2000" kern="0" dirty="0">
                    <a:latin typeface="Calibri"/>
                    <a:cs typeface="Arial" panose="020B0604020202020204" pitchFamily="34" charset="0"/>
                  </a:rPr>
                  <a:t>Thus,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nb-NO" sz="20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𝑔𝑤</m:t>
                        </m:r>
                      </m:sub>
                    </m:sSub>
                    <m:r>
                      <a:rPr lang="nb-NO" sz="20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nb-NO" sz="20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nb-NO" sz="20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  <m:r>
                      <a:rPr lang="nb-NO" sz="20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nb-NO" sz="20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nb-NO" sz="20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000" kern="0" dirty="0">
                    <a:latin typeface="Calibri"/>
                    <a:cs typeface="Arial" panose="020B0604020202020204" pitchFamily="34" charset="0"/>
                  </a:rPr>
                  <a:t>. </a:t>
                </a:r>
                <a:r>
                  <a:rPr lang="nb-NO" sz="2000" dirty="0"/>
                  <a:t>It </a:t>
                </a:r>
                <a:r>
                  <a:rPr lang="nb-NO" sz="2000" dirty="0" err="1"/>
                  <a:t>works</a:t>
                </a:r>
                <a:r>
                  <a:rPr lang="nb-NO" sz="2000" dirty="0"/>
                  <a:t> </a:t>
                </a:r>
                <a:r>
                  <a:rPr lang="nb-NO" sz="2000" dirty="0" err="1"/>
                  <a:t>similarly</a:t>
                </a:r>
                <a:r>
                  <a:rPr lang="nb-NO" sz="2000" dirty="0"/>
                  <a:t> for a gas/</a:t>
                </a:r>
                <a:r>
                  <a:rPr lang="nb-NO" sz="2000" dirty="0" err="1"/>
                  <a:t>oil</a:t>
                </a:r>
                <a:r>
                  <a:rPr lang="nb-NO" sz="2000" dirty="0"/>
                  <a:t> and </a:t>
                </a:r>
                <a:r>
                  <a:rPr lang="nb-NO" sz="2000" dirty="0" err="1"/>
                  <a:t>oil</a:t>
                </a:r>
                <a:r>
                  <a:rPr lang="nb-NO" sz="2000" dirty="0"/>
                  <a:t>/water fluid pair (</a:t>
                </a:r>
                <a:r>
                  <a:rPr lang="nb-NO" sz="2000" dirty="0" err="1"/>
                  <a:t>with</a:t>
                </a:r>
                <a:r>
                  <a:rPr lang="nb-NO" sz="2000" dirty="0"/>
                  <a:t> </a:t>
                </a:r>
                <a:r>
                  <a:rPr lang="nb-NO" sz="2000" dirty="0" err="1"/>
                  <a:t>the</a:t>
                </a:r>
                <a:r>
                  <a:rPr lang="nb-NO" sz="2000" dirty="0"/>
                  <a:t> 3rd </a:t>
                </a:r>
                <a:r>
                  <a:rPr lang="nb-NO" sz="2000" dirty="0" err="1"/>
                  <a:t>phase</a:t>
                </a:r>
                <a:r>
                  <a:rPr lang="nb-NO" sz="2000" dirty="0"/>
                  <a:t> absent or immobile) .</a:t>
                </a:r>
                <a:endParaRPr lang="en-US" sz="2000" kern="0" dirty="0"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DF3C7C-BC91-9E6E-C6DD-6EEC07BF1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96" y="912146"/>
                <a:ext cx="10617326" cy="5880264"/>
              </a:xfrm>
              <a:prstGeom prst="rect">
                <a:avLst/>
              </a:prstGeom>
              <a:blipFill>
                <a:blip r:embed="rId3"/>
                <a:stretch>
                  <a:fillRect l="-632" t="-622" r="-28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AD15C9-06D6-4F7C-1CF8-E0437E8557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901" y="102366"/>
                <a:ext cx="10131425" cy="680437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 cap="all">
                    <a:ln w="3175" cmpd="sng"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US" sz="2900" b="1" i="1" kern="0" cap="none" dirty="0">
                    <a:latin typeface="Calibri"/>
                    <a:ea typeface="+mn-ea"/>
                    <a:cs typeface="+mn-cs"/>
                  </a:rPr>
                  <a:t>The energy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900" b="1" i="1" kern="0" cap="none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nb-NO" sz="2900" b="1" i="1" kern="0" cap="none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lang="nb-NO" sz="2900" b="1" i="1" kern="0" cap="none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𝜶</m:t>
                        </m:r>
                      </m:sub>
                    </m:sSub>
                    <m:r>
                      <a:rPr lang="nb-NO" sz="2900" b="1" i="1" kern="0" cap="none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nb-NO" sz="2900" b="1" i="1" kern="0" cap="none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nb-NO" sz="2900" b="1" i="1" kern="0" cap="none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</m:t>
                        </m:r>
                      </m:e>
                      <m:sub>
                        <m:r>
                          <a:rPr lang="nb-NO" sz="2900" b="1" i="1" kern="0" cap="none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𝜶</m:t>
                        </m:r>
                      </m:sub>
                    </m:sSub>
                    <m:r>
                      <a:rPr lang="nb-NO" sz="2900" b="1" i="1" kern="0" cap="none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lang="en-US" sz="2900" b="1" i="1" kern="0" cap="none" dirty="0"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0AD15C9-06D6-4F7C-1CF8-E0437E855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01" y="102366"/>
                <a:ext cx="10131425" cy="680437"/>
              </a:xfrm>
              <a:prstGeom prst="rect">
                <a:avLst/>
              </a:prstGeom>
              <a:blipFill>
                <a:blip r:embed="rId4"/>
                <a:stretch>
                  <a:fillRect l="-1324" t="-9009" b="-540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DA73309-0368-0E66-8071-C271FB6226C0}"/>
              </a:ext>
            </a:extLst>
          </p:cNvPr>
          <p:cNvSpPr txBox="1">
            <a:spLocks/>
          </p:cNvSpPr>
          <p:nvPr/>
        </p:nvSpPr>
        <p:spPr>
          <a:xfrm>
            <a:off x="10157954" y="6404055"/>
            <a:ext cx="1700445" cy="1680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fld id="{B6F15528-21DE-4FAA-801E-634DDDAF4B2B}" type="slidenum">
              <a:rPr lang="en-US" sz="1092" kern="0" smtClean="0">
                <a:solidFill>
                  <a:prstClr val="black">
                    <a:tint val="75000"/>
                  </a:prstClr>
                </a:solidFill>
              </a:rPr>
              <a:pPr defTabSz="554492"/>
              <a:t>10</a:t>
            </a:fld>
            <a:endParaRPr lang="en-US" sz="1092" kern="0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6BB8D01-97CD-E84D-29B8-9FEFFC4BAB0E}"/>
              </a:ext>
            </a:extLst>
          </p:cNvPr>
          <p:cNvGrpSpPr/>
          <p:nvPr/>
        </p:nvGrpSpPr>
        <p:grpSpPr>
          <a:xfrm>
            <a:off x="9585899" y="338625"/>
            <a:ext cx="2374932" cy="2789861"/>
            <a:chOff x="9252558" y="1339024"/>
            <a:chExt cx="2374932" cy="2789861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79C9B3F-33A3-FD6F-5998-EB7389635E20}"/>
                </a:ext>
              </a:extLst>
            </p:cNvPr>
            <p:cNvGrpSpPr/>
            <p:nvPr/>
          </p:nvGrpSpPr>
          <p:grpSpPr>
            <a:xfrm>
              <a:off x="9252558" y="1339024"/>
              <a:ext cx="2374932" cy="2404148"/>
              <a:chOff x="8404344" y="1650158"/>
              <a:chExt cx="2374932" cy="2404148"/>
            </a:xfrm>
          </p:grpSpPr>
          <p:pic>
            <p:nvPicPr>
              <p:cNvPr id="11" name="Picture 10" descr="A grey and black cube&#10;&#10;AI-generated content may be incorrect.">
                <a:extLst>
                  <a:ext uri="{FF2B5EF4-FFF2-40B4-BE49-F238E27FC236}">
                    <a16:creationId xmlns:a16="http://schemas.microsoft.com/office/drawing/2014/main" id="{0047D5DE-9A73-52CC-D382-5AC9AE9682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04344" y="1650158"/>
                <a:ext cx="2374932" cy="2404148"/>
              </a:xfrm>
              <a:prstGeom prst="rect">
                <a:avLst/>
              </a:prstGeom>
            </p:spPr>
          </p:pic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E31C877-2B58-EEFB-B90F-349ADF2CF5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01293" y="2133761"/>
                <a:ext cx="93328" cy="138529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87E61F7-ABF9-C309-CA6C-9F7FF79F75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1793" y="2232525"/>
                <a:ext cx="76934" cy="152667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F7996ED-0A79-CDA9-D182-60BF0E867E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7062" y="2232524"/>
                <a:ext cx="0" cy="152667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C999B79-FD86-131E-5E61-3A505041DB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44253" y="2106053"/>
                <a:ext cx="4215" cy="138529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47373DC-9F4D-7CF7-FBD4-6D7D09E5E4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10529" y="1817909"/>
                <a:ext cx="961072" cy="3066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E272766-52CE-05BD-D0B4-21099121D7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48407" y="1906905"/>
                <a:ext cx="927769" cy="3293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BB7D3046-89E3-42A1-A834-47E0A203C3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48176" y="1992349"/>
                <a:ext cx="1108535" cy="37045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69E1214-9482-66B8-283F-6D65D9316D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56873" y="2489395"/>
                <a:ext cx="988103" cy="41289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8EE6C66-4DDC-9680-2DAB-D2568DFE67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98634" y="2931788"/>
                <a:ext cx="924127" cy="47976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030F7915-F7EF-1322-0E94-013DA4C97A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3198" y="2362800"/>
                <a:ext cx="64229" cy="154176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B8CADF3-CB4D-03A9-AC00-2C9AF8C0C1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90433" y="2004866"/>
                <a:ext cx="69664" cy="132124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BED78E3-05D4-9319-BF0E-68FFE7CC80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59909" y="1780446"/>
                <a:ext cx="1085067" cy="18419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7E99543-0165-FD10-7FB2-562502D1E2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8216" y="2043706"/>
                <a:ext cx="98285" cy="138529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F8F14086-D609-BA3F-30D8-73F1D62C6F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25545" y="3421833"/>
                <a:ext cx="1060354" cy="52680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12DD1A01-A466-BD71-972A-6E68E1B8FB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88505" y="3316163"/>
                <a:ext cx="901928" cy="63247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D2D98620-1B24-1D79-AB44-01ED3369C2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29887" y="2982548"/>
                <a:ext cx="1025744" cy="42968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90880B2-3045-9138-9D10-43C9E96E2F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577358" y="2542984"/>
                <a:ext cx="1040925" cy="35832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4F869AB-5745-4AB7-C2B2-322B46F8D3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528216" y="2050085"/>
                <a:ext cx="1050895" cy="29412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0F45F57-97E5-499D-3A7E-2424CED0B7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19511" y="1862838"/>
                <a:ext cx="1122816" cy="23897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8FE0538A-61ED-6456-8D90-826A96FAE5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70552" y="1958825"/>
                <a:ext cx="1122816" cy="23897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0056872F-141A-A08D-7019-B5B3435CE5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37694" y="1779501"/>
                <a:ext cx="1052731" cy="26574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85763AB0-C21C-A7C3-EE95-06426F0FA95A}"/>
                    </a:ext>
                  </a:extLst>
                </p:cNvPr>
                <p:cNvSpPr txBox="1"/>
                <p:nvPr/>
              </p:nvSpPr>
              <p:spPr>
                <a:xfrm>
                  <a:off x="9941080" y="3759553"/>
                  <a:ext cx="10206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=27 </m:t>
                        </m:r>
                      </m:oMath>
                    </m:oMathPara>
                  </a14:m>
                  <a:endParaRPr lang="nb-NO" dirty="0"/>
                </a:p>
              </p:txBody>
            </p:sp>
          </mc:Choice>
          <mc:Fallback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85763AB0-C21C-A7C3-EE95-06426F0FA9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1080" y="3759553"/>
                  <a:ext cx="102066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0608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A7E15-EEF0-B0B0-E8A5-E413E4262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F1607A-D657-7D54-08CB-68377766FDD9}"/>
              </a:ext>
            </a:extLst>
          </p:cNvPr>
          <p:cNvSpPr txBox="1"/>
          <p:nvPr/>
        </p:nvSpPr>
        <p:spPr>
          <a:xfrm>
            <a:off x="2539825" y="258351"/>
            <a:ext cx="7112349" cy="54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/>
            <a:r>
              <a:rPr lang="en-US" sz="2911" b="1" i="1" kern="0" dirty="0">
                <a:latin typeface="Calibri"/>
              </a:rPr>
              <a:t>2-phase discrete-domain</a:t>
            </a:r>
            <a:r>
              <a:rPr lang="en-US" sz="2911" b="1" kern="0" dirty="0">
                <a:latin typeface="Calibri"/>
              </a:rPr>
              <a:t> </a:t>
            </a:r>
            <a:r>
              <a:rPr lang="en-US" sz="2911" b="1" i="1" kern="0" dirty="0">
                <a:latin typeface="Calibri"/>
              </a:rPr>
              <a:t>simulation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6F5F1B-5CDA-8C3B-6664-7C8DC72E0DBA}"/>
                  </a:ext>
                </a:extLst>
              </p:cNvPr>
              <p:cNvSpPr txBox="1"/>
              <p:nvPr/>
            </p:nvSpPr>
            <p:spPr>
              <a:xfrm>
                <a:off x="942586" y="1169881"/>
                <a:ext cx="11030019" cy="1100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554492"/>
                <a:r>
                  <a:rPr lang="en-US" sz="2183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Results from discrete-domain model for a partitioning of the </a:t>
                </a:r>
                <a:r>
                  <a:rPr lang="en-US" sz="2183" kern="0" dirty="0" err="1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Castlegate</a:t>
                </a:r>
                <a:r>
                  <a:rPr lang="en-US" sz="2183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 geometry into three compartments </a:t>
                </a:r>
                <a:r>
                  <a:rPr lang="en-US" sz="2183" b="1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nb-NO" sz="2183" b="1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  <m:r>
                      <a:rPr lang="nb-NO" sz="2183" b="1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b-NO" sz="2183" b="1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2183" b="1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) stacked in the </a:t>
                </a:r>
                <a14:m>
                  <m:oMath xmlns:m="http://schemas.openxmlformats.org/officeDocument/2006/math">
                    <m:r>
                      <a:rPr lang="en-US" sz="2183" b="1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</m:oMath>
                </a14:m>
                <a:r>
                  <a:rPr lang="en-US" sz="2183" b="1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-direction</a:t>
                </a:r>
                <a:r>
                  <a:rPr lang="en-US" sz="2183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, using </a:t>
                </a:r>
                <a:r>
                  <a:rPr lang="en-US" sz="2183" b="1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energy functions from main imbibition without local volume conservation</a:t>
                </a:r>
                <a:r>
                  <a:rPr lang="en-US" sz="2183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6F5F1B-5CDA-8C3B-6664-7C8DC72E0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86" y="1169881"/>
                <a:ext cx="11030019" cy="1100109"/>
              </a:xfrm>
              <a:prstGeom prst="rect">
                <a:avLst/>
              </a:prstGeom>
              <a:blipFill>
                <a:blip r:embed="rId3"/>
                <a:stretch>
                  <a:fillRect l="-719" t="-3333" b="-1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aph with lines and numbers&#10;&#10;AI-generated content may be incorrect.">
            <a:extLst>
              <a:ext uri="{FF2B5EF4-FFF2-40B4-BE49-F238E27FC236}">
                <a16:creationId xmlns:a16="http://schemas.microsoft.com/office/drawing/2014/main" id="{153DDF30-CEF2-9B6F-CB02-3681A01EA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56" y="2439799"/>
            <a:ext cx="3773400" cy="2916563"/>
          </a:xfrm>
          <a:prstGeom prst="rect">
            <a:avLst/>
          </a:prstGeom>
        </p:spPr>
      </p:pic>
      <p:pic>
        <p:nvPicPr>
          <p:cNvPr id="8" name="Picture 7" descr="A graph of a saturation curve&#10;&#10;AI-generated content may be incorrect.">
            <a:extLst>
              <a:ext uri="{FF2B5EF4-FFF2-40B4-BE49-F238E27FC236}">
                <a16:creationId xmlns:a16="http://schemas.microsoft.com/office/drawing/2014/main" id="{BFF3F6E7-1465-9A5A-42B7-249035669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104" y="2439799"/>
            <a:ext cx="3765793" cy="2901513"/>
          </a:xfrm>
          <a:prstGeom prst="rect">
            <a:avLst/>
          </a:prstGeom>
        </p:spPr>
      </p:pic>
      <p:pic>
        <p:nvPicPr>
          <p:cNvPr id="11" name="Picture 10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25295FCB-9CD8-81C2-617F-9CF7376063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9844" y="2439799"/>
            <a:ext cx="3852761" cy="30731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E4A10F-D7D9-4EF2-2843-E324F86100FC}"/>
              </a:ext>
            </a:extLst>
          </p:cNvPr>
          <p:cNvSpPr txBox="1"/>
          <p:nvPr/>
        </p:nvSpPr>
        <p:spPr>
          <a:xfrm>
            <a:off x="613039" y="5341312"/>
            <a:ext cx="3773399" cy="121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54492"/>
            <a:r>
              <a:rPr lang="en-US" sz="1455" i="1" kern="0" dirty="0">
                <a:latin typeface="NimbusRomNo9L-ReguItal"/>
              </a:rPr>
              <a:t>The three total energy functions and their saturation derivatives using quadratic regression methods of the data over the moving window method and window size 5 for the smoothing of </a:t>
            </a:r>
            <a:r>
              <a:rPr lang="en-US" sz="1455" i="1" kern="0" dirty="0" err="1">
                <a:latin typeface="NimbusRomNo9L-ReguItal"/>
              </a:rPr>
              <a:t>f</a:t>
            </a:r>
            <a:r>
              <a:rPr lang="en-US" sz="1455" i="1" kern="0" baseline="-25000" dirty="0" err="1">
                <a:latin typeface="NimbusRomNo9L-ReguItal"/>
              </a:rPr>
              <a:t>ow</a:t>
            </a:r>
            <a:r>
              <a:rPr lang="en-US" sz="1455" i="1" kern="0" baseline="-25000" dirty="0" err="1">
                <a:latin typeface="CMMI10"/>
              </a:rPr>
              <a:t>,</a:t>
            </a:r>
            <a:r>
              <a:rPr lang="en-US" sz="1455" i="1" kern="0" baseline="-25000" dirty="0" err="1">
                <a:latin typeface="NimbusRomNo9L-ReguItal"/>
              </a:rPr>
              <a:t>i</a:t>
            </a:r>
            <a:r>
              <a:rPr lang="en-US" sz="1455" i="1" kern="0" baseline="-25000" dirty="0">
                <a:latin typeface="NimbusRomNo9L-ReguItal"/>
              </a:rPr>
              <a:t> </a:t>
            </a:r>
            <a:r>
              <a:rPr lang="en-US" sz="1455" i="1" kern="0" dirty="0">
                <a:latin typeface="NimbusRomNo9L-ReguItal"/>
              </a:rPr>
              <a:t>in all compartments. </a:t>
            </a:r>
            <a:endParaRPr lang="en-US" sz="1092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9CE3DB-F628-0B99-B790-16E87BE86C68}"/>
              </a:ext>
            </a:extLst>
          </p:cNvPr>
          <p:cNvSpPr txBox="1"/>
          <p:nvPr/>
        </p:nvSpPr>
        <p:spPr>
          <a:xfrm>
            <a:off x="4848391" y="4352538"/>
            <a:ext cx="1755894" cy="59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/>
            <a:r>
              <a:rPr lang="en-US" sz="1092" i="1" kern="0" dirty="0">
                <a:solidFill>
                  <a:srgbClr val="000000"/>
                </a:solidFill>
                <a:latin typeface="NimbusRomNo9L-ReguItal"/>
              </a:rPr>
              <a:t>Corresponding Pc(</a:t>
            </a:r>
            <a:r>
              <a:rPr lang="en-US" sz="1092" i="1" kern="0" dirty="0" err="1">
                <a:solidFill>
                  <a:srgbClr val="000000"/>
                </a:solidFill>
                <a:latin typeface="NimbusRomNo9L-ReguItal"/>
              </a:rPr>
              <a:t>Sw</a:t>
            </a:r>
            <a:r>
              <a:rPr lang="en-US" sz="1092" i="1" kern="0" dirty="0">
                <a:solidFill>
                  <a:srgbClr val="000000"/>
                </a:solidFill>
                <a:latin typeface="NimbusRomNo9L-ReguItal"/>
              </a:rPr>
              <a:t>)-curves for the bounding hysteresis loop.</a:t>
            </a:r>
            <a:endParaRPr lang="en-US" sz="1092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650FE-5982-9F74-E9A1-20EDF586D7DD}"/>
              </a:ext>
            </a:extLst>
          </p:cNvPr>
          <p:cNvSpPr txBox="1"/>
          <p:nvPr/>
        </p:nvSpPr>
        <p:spPr>
          <a:xfrm>
            <a:off x="9908179" y="4352538"/>
            <a:ext cx="2064426" cy="764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/>
            <a:r>
              <a:rPr lang="en-US" sz="1092" i="1" kern="0" dirty="0">
                <a:solidFill>
                  <a:srgbClr val="000000"/>
                </a:solidFill>
                <a:latin typeface="NimbusRomNo9L-ReguItal"/>
              </a:rPr>
              <a:t>Compartment saturation profiles from the saturation-controlled (S) and pressure-controlled (P) simulations.</a:t>
            </a:r>
            <a:endParaRPr lang="en-US" sz="1092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09AF222E-2190-2A6A-EF2C-073226660036}"/>
              </a:ext>
            </a:extLst>
          </p:cNvPr>
          <p:cNvCxnSpPr>
            <a:cxnSpLocks/>
          </p:cNvCxnSpPr>
          <p:nvPr/>
        </p:nvCxnSpPr>
        <p:spPr>
          <a:xfrm rot="10800000">
            <a:off x="6259304" y="3182308"/>
            <a:ext cx="948638" cy="207896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CDC02E10-0A47-0874-2967-B4429702BD89}"/>
              </a:ext>
            </a:extLst>
          </p:cNvPr>
          <p:cNvCxnSpPr>
            <a:cxnSpLocks/>
          </p:cNvCxnSpPr>
          <p:nvPr/>
        </p:nvCxnSpPr>
        <p:spPr>
          <a:xfrm>
            <a:off x="5298340" y="3881451"/>
            <a:ext cx="1005992" cy="264994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BE4F3-BDEF-6511-E49E-0B10CF5F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711" y="6553182"/>
            <a:ext cx="1700445" cy="168059"/>
          </a:xfrm>
        </p:spPr>
        <p:txBody>
          <a:bodyPr/>
          <a:lstStyle/>
          <a:p>
            <a:pPr defTabSz="554492"/>
            <a:fld id="{B6F15528-21DE-4FAA-801E-634DDDAF4B2B}" type="slidenum">
              <a:rPr lang="en-US" sz="1092" kern="0">
                <a:solidFill>
                  <a:prstClr val="black">
                    <a:tint val="75000"/>
                  </a:prstClr>
                </a:solidFill>
              </a:rPr>
              <a:pPr defTabSz="554492"/>
              <a:t>11</a:t>
            </a:fld>
            <a:endParaRPr lang="en-US" sz="1092" kern="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47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29667-E352-B554-1833-150AA1352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B1E9DC-781D-7A29-B3BA-C64B678D9363}"/>
                  </a:ext>
                </a:extLst>
              </p:cNvPr>
              <p:cNvSpPr txBox="1"/>
              <p:nvPr/>
            </p:nvSpPr>
            <p:spPr>
              <a:xfrm>
                <a:off x="1320801" y="151026"/>
                <a:ext cx="9332060" cy="540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54492"/>
                <a:r>
                  <a:rPr lang="en-US" sz="2911" b="1" i="1" kern="0" dirty="0">
                    <a:latin typeface="Calibri"/>
                  </a:rPr>
                  <a:t>3-phase discrete-domain</a:t>
                </a:r>
                <a:r>
                  <a:rPr lang="en-US" sz="2911" b="1" kern="0" dirty="0">
                    <a:latin typeface="Calibri"/>
                  </a:rPr>
                  <a:t> </a:t>
                </a:r>
                <a:r>
                  <a:rPr lang="en-US" sz="2911" b="1" i="1" kern="0" dirty="0">
                    <a:latin typeface="Calibri"/>
                  </a:rPr>
                  <a:t>results (one compartment, </a:t>
                </a:r>
                <a14:m>
                  <m:oMath xmlns:m="http://schemas.openxmlformats.org/officeDocument/2006/math">
                    <m:r>
                      <a:rPr lang="nb-NO" sz="2911" b="1" i="1" kern="0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nb-NO" sz="2911" b="1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911" b="1" i="1" kern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911" b="1" i="1" kern="0" dirty="0">
                    <a:latin typeface="Calibri"/>
                  </a:rPr>
                  <a:t>)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1B1E9DC-781D-7A29-B3BA-C64B678D9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1" y="151026"/>
                <a:ext cx="9332060" cy="540276"/>
              </a:xfrm>
              <a:prstGeom prst="rect">
                <a:avLst/>
              </a:prstGeom>
              <a:blipFill>
                <a:blip r:embed="rId3"/>
                <a:stretch>
                  <a:fillRect l="-1241" t="-12500" r="-2155" b="-3295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CB39B9-E6A3-F044-9E01-BACF1C3C66E2}"/>
                  </a:ext>
                </a:extLst>
              </p:cNvPr>
              <p:cNvSpPr txBox="1"/>
              <p:nvPr/>
            </p:nvSpPr>
            <p:spPr>
              <a:xfrm>
                <a:off x="377440" y="937218"/>
                <a:ext cx="117411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554492"/>
                <a:r>
                  <a:rPr lang="nb-NO" kern="0" dirty="0">
                    <a:solidFill>
                      <a:schemeClr val="tx1"/>
                    </a:solidFill>
                  </a:rPr>
                  <a:t>Energy </a:t>
                </a:r>
                <a:r>
                  <a:rPr lang="nb-NO" kern="0" dirty="0" err="1">
                    <a:solidFill>
                      <a:schemeClr val="tx1"/>
                    </a:solidFill>
                  </a:rPr>
                  <a:t>functions</a:t>
                </a:r>
                <a:r>
                  <a:rPr lang="nb-NO" kern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kern="0" smtClean="0">
                            <a:solidFill>
                              <a:schemeClr val="tx1"/>
                            </a:solidFill>
                          </a:rPr>
                        </m:ctrlPr>
                      </m:sSubPr>
                      <m:e>
                        <m:r>
                          <a:rPr lang="nb-NO" i="1" kern="0">
                            <a:solidFill>
                              <a:schemeClr val="tx1"/>
                            </a:solidFill>
                          </a:rPr>
                          <m:t>𝑓</m:t>
                        </m:r>
                      </m:e>
                      <m:sub>
                        <m:r>
                          <a:rPr lang="nb-NO" b="0" i="1" kern="0" smtClean="0">
                            <a:solidFill>
                              <a:schemeClr val="tx1"/>
                            </a:solidFill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nb-NO" i="1" kern="0">
                            <a:solidFill>
                              <a:schemeClr val="tx1"/>
                            </a:solidFill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 kern="0">
                                <a:solidFill>
                                  <a:schemeClr val="tx1"/>
                                </a:solidFill>
                              </a:rPr>
                            </m:ctrlPr>
                          </m:sSubPr>
                          <m:e>
                            <m:r>
                              <a:rPr lang="nb-NO" i="1" kern="0">
                                <a:solidFill>
                                  <a:schemeClr val="tx1"/>
                                </a:solidFill>
                              </a:rPr>
                              <m:t>𝑠</m:t>
                            </m:r>
                          </m:e>
                          <m:sub>
                            <m:r>
                              <a:rPr lang="nb-NO" b="0" i="1" kern="0" smtClean="0">
                                <a:solidFill>
                                  <a:schemeClr val="tx1"/>
                                </a:solidFill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nb-NO" b="0" i="1" kern="0" smtClean="0">
                        <a:solidFill>
                          <a:schemeClr val="tx1"/>
                        </a:solidFill>
                      </a:rPr>
                      <m:t>, </m:t>
                    </m:r>
                    <m:r>
                      <a:rPr lang="nb-NO" b="0" i="1" kern="0" smtClean="0">
                        <a:solidFill>
                          <a:schemeClr val="tx1"/>
                        </a:solidFill>
                      </a:rPr>
                      <m:t>𝛼</m:t>
                    </m:r>
                    <m:r>
                      <a:rPr lang="nb-NO" b="0" i="1" kern="0" smtClean="0">
                        <a:solidFill>
                          <a:schemeClr val="tx1"/>
                        </a:solidFill>
                      </a:rPr>
                      <m:t>=</m:t>
                    </m:r>
                    <m:r>
                      <a:rPr lang="nb-NO" b="0" i="1" kern="0" smtClean="0">
                        <a:solidFill>
                          <a:schemeClr val="tx1"/>
                        </a:solidFill>
                      </a:rPr>
                      <m:t>𝑔</m:t>
                    </m:r>
                    <m:r>
                      <a:rPr lang="nb-NO" b="0" i="1" kern="0" smtClean="0">
                        <a:solidFill>
                          <a:schemeClr val="tx1"/>
                        </a:solidFill>
                      </a:rPr>
                      <m:t>,</m:t>
                    </m:r>
                    <m:r>
                      <a:rPr lang="nb-NO" b="0" i="1" kern="0" smtClean="0">
                        <a:solidFill>
                          <a:schemeClr val="tx1"/>
                        </a:solidFill>
                      </a:rPr>
                      <m:t>𝑜</m:t>
                    </m:r>
                    <m:r>
                      <a:rPr lang="nb-NO" b="0" i="1" kern="0" smtClean="0">
                        <a:solidFill>
                          <a:schemeClr val="tx1"/>
                        </a:solidFill>
                      </a:rPr>
                      <m:t>,</m:t>
                    </m:r>
                    <m:r>
                      <a:rPr lang="nb-NO" b="0" i="1" kern="0" smtClean="0">
                        <a:solidFill>
                          <a:schemeClr val="tx1"/>
                        </a:solidFill>
                      </a:rPr>
                      <m:t>𝑤</m:t>
                    </m:r>
                    <m:r>
                      <a:rPr lang="nb-NO" b="0" i="1" kern="0" smtClean="0">
                        <a:solidFill>
                          <a:schemeClr val="tx1"/>
                        </a:solidFill>
                      </a:rPr>
                      <m:t>,</m:t>
                    </m:r>
                  </m:oMath>
                </a14:m>
                <a:r>
                  <a:rPr lang="nb-NO" i="1" kern="0" dirty="0">
                    <a:solidFill>
                      <a:schemeClr val="tx1"/>
                    </a:solidFill>
                  </a:rPr>
                  <a:t> </a:t>
                </a:r>
                <a:r>
                  <a:rPr lang="nb-NO" kern="0" dirty="0" err="1">
                    <a:solidFill>
                      <a:schemeClr val="tx1"/>
                    </a:solidFill>
                  </a:rPr>
                  <a:t>are</a:t>
                </a:r>
                <a:r>
                  <a:rPr lang="nb-NO" kern="0" dirty="0">
                    <a:solidFill>
                      <a:schemeClr val="tx1"/>
                    </a:solidFill>
                  </a:rPr>
                  <a:t> </a:t>
                </a:r>
                <a:r>
                  <a:rPr lang="nb-NO" kern="0" dirty="0" err="1">
                    <a:solidFill>
                      <a:schemeClr val="tx1"/>
                    </a:solidFill>
                  </a:rPr>
                  <a:t>smoothed</a:t>
                </a:r>
                <a:r>
                  <a:rPr lang="nb-NO" kern="0" dirty="0">
                    <a:solidFill>
                      <a:schemeClr val="tx1"/>
                    </a:solidFill>
                  </a:rPr>
                  <a:t> </a:t>
                </a:r>
                <a:r>
                  <a:rPr lang="nb-NO" kern="0" dirty="0"/>
                  <a:t>(</a:t>
                </a:r>
                <a:r>
                  <a:rPr lang="nb-NO" kern="0" dirty="0" err="1"/>
                  <a:t>using</a:t>
                </a:r>
                <a:r>
                  <a:rPr lang="nb-NO" kern="0" dirty="0"/>
                  <a:t> </a:t>
                </a:r>
                <a:r>
                  <a:rPr lang="nb-NO" kern="0" dirty="0" err="1"/>
                  <a:t>least-squares</a:t>
                </a:r>
                <a:r>
                  <a:rPr lang="nb-NO" kern="0" dirty="0"/>
                  <a:t>) </a:t>
                </a:r>
                <a:r>
                  <a:rPr lang="nb-NO" kern="0" dirty="0" err="1"/>
                  <a:t>before</a:t>
                </a:r>
                <a:r>
                  <a:rPr lang="nb-NO" kern="0" dirty="0"/>
                  <a:t> </a:t>
                </a:r>
                <a:r>
                  <a:rPr lang="nb-NO" kern="0" dirty="0" err="1"/>
                  <a:t>calculating</a:t>
                </a:r>
                <a:r>
                  <a:rPr lang="nb-NO" kern="0" dirty="0"/>
                  <a:t> </a:t>
                </a:r>
                <a:r>
                  <a:rPr lang="nb-NO" kern="0" dirty="0" err="1">
                    <a:solidFill>
                      <a:schemeClr val="tx1"/>
                    </a:solidFill>
                  </a:rPr>
                  <a:t>saturation</a:t>
                </a:r>
                <a:r>
                  <a:rPr lang="nb-NO" kern="0" dirty="0">
                    <a:solidFill>
                      <a:schemeClr val="tx1"/>
                    </a:solidFill>
                  </a:rPr>
                  <a:t> derivatives: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CB39B9-E6A3-F044-9E01-BACF1C3C6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40" y="937218"/>
                <a:ext cx="11741161" cy="369332"/>
              </a:xfrm>
              <a:prstGeom prst="rect">
                <a:avLst/>
              </a:prstGeom>
              <a:blipFill>
                <a:blip r:embed="rId4"/>
                <a:stretch>
                  <a:fillRect l="-467" t="-10000" b="-26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52CD044-741B-2262-C359-9165C97A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1811" y="6538915"/>
            <a:ext cx="1700445" cy="168059"/>
          </a:xfrm>
        </p:spPr>
        <p:txBody>
          <a:bodyPr/>
          <a:lstStyle/>
          <a:p>
            <a:pPr defTabSz="554492"/>
            <a:fld id="{B6F15528-21DE-4FAA-801E-634DDDAF4B2B}" type="slidenum">
              <a:rPr lang="en-US" sz="1092" kern="0">
                <a:solidFill>
                  <a:prstClr val="black">
                    <a:tint val="75000"/>
                  </a:prstClr>
                </a:solidFill>
              </a:rPr>
              <a:pPr defTabSz="554492"/>
              <a:t>12</a:t>
            </a:fld>
            <a:endParaRPr lang="en-US" sz="1092" kern="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16" descr="A graph with a red line and a blue line&#10;&#10;AI-generated content may be incorrect.">
            <a:extLst>
              <a:ext uri="{FF2B5EF4-FFF2-40B4-BE49-F238E27FC236}">
                <a16:creationId xmlns:a16="http://schemas.microsoft.com/office/drawing/2014/main" id="{A0840372-81F3-B06F-A2EE-CE48808D94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40" y="1414026"/>
            <a:ext cx="3200000" cy="2400000"/>
          </a:xfrm>
          <a:prstGeom prst="rect">
            <a:avLst/>
          </a:prstGeom>
        </p:spPr>
      </p:pic>
      <p:pic>
        <p:nvPicPr>
          <p:cNvPr id="26" name="Picture 25" descr="A graph with red lines and blue lines&#10;&#10;AI-generated content may be incorrect.">
            <a:extLst>
              <a:ext uri="{FF2B5EF4-FFF2-40B4-BE49-F238E27FC236}">
                <a16:creationId xmlns:a16="http://schemas.microsoft.com/office/drawing/2014/main" id="{4F590ACD-546B-FEC3-A527-5643F7507E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30" y="1414026"/>
            <a:ext cx="3200000" cy="2400000"/>
          </a:xfrm>
          <a:prstGeom prst="rect">
            <a:avLst/>
          </a:prstGeom>
        </p:spPr>
      </p:pic>
      <p:pic>
        <p:nvPicPr>
          <p:cNvPr id="28" name="Picture 27" descr="A graph of a graph&#10;&#10;AI-generated content may be incorrect.">
            <a:extLst>
              <a:ext uri="{FF2B5EF4-FFF2-40B4-BE49-F238E27FC236}">
                <a16:creationId xmlns:a16="http://schemas.microsoft.com/office/drawing/2014/main" id="{7FCB924A-00F8-32C2-4958-A21AD2B3CE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20" y="1414026"/>
            <a:ext cx="3200000" cy="2400000"/>
          </a:xfrm>
          <a:prstGeom prst="rect">
            <a:avLst/>
          </a:prstGeom>
        </p:spPr>
      </p:pic>
      <p:pic>
        <p:nvPicPr>
          <p:cNvPr id="30" name="Picture 29" descr="A graph of a graph with numbers and lines&#10;&#10;AI-generated content may be incorrect.">
            <a:extLst>
              <a:ext uri="{FF2B5EF4-FFF2-40B4-BE49-F238E27FC236}">
                <a16:creationId xmlns:a16="http://schemas.microsoft.com/office/drawing/2014/main" id="{16F2A955-8CDF-356E-3E9B-5F6D93BA36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20" y="4199498"/>
            <a:ext cx="3200000" cy="2400000"/>
          </a:xfrm>
          <a:prstGeom prst="rect">
            <a:avLst/>
          </a:prstGeom>
        </p:spPr>
      </p:pic>
      <p:pic>
        <p:nvPicPr>
          <p:cNvPr id="32" name="Picture 31" descr="A graph of a graph&#10;&#10;AI-generated content may be incorrect.">
            <a:extLst>
              <a:ext uri="{FF2B5EF4-FFF2-40B4-BE49-F238E27FC236}">
                <a16:creationId xmlns:a16="http://schemas.microsoft.com/office/drawing/2014/main" id="{48179219-0BD3-2D87-96BF-75B433B279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396" y="4224898"/>
            <a:ext cx="3200000" cy="2400000"/>
          </a:xfrm>
          <a:prstGeom prst="rect">
            <a:avLst/>
          </a:prstGeom>
        </p:spPr>
      </p:pic>
      <p:pic>
        <p:nvPicPr>
          <p:cNvPr id="34" name="Picture 33" descr="A diagram of a triangle&#10;&#10;AI-generated content may be incorrect.">
            <a:extLst>
              <a:ext uri="{FF2B5EF4-FFF2-40B4-BE49-F238E27FC236}">
                <a16:creationId xmlns:a16="http://schemas.microsoft.com/office/drawing/2014/main" id="{C5DCCDA1-1547-B128-88F9-D935CA25D5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0" y="4199498"/>
            <a:ext cx="3200000" cy="2400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6F9A005-1AE2-2AB2-E08B-AAF4F7E9E87F}"/>
              </a:ext>
            </a:extLst>
          </p:cNvPr>
          <p:cNvSpPr txBox="1"/>
          <p:nvPr/>
        </p:nvSpPr>
        <p:spPr>
          <a:xfrm>
            <a:off x="461706" y="3847061"/>
            <a:ext cx="1910119" cy="35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/>
            <a:r>
              <a:rPr lang="nb-NO" sz="1698" kern="0" dirty="0" err="1">
                <a:solidFill>
                  <a:schemeClr val="tx1"/>
                </a:solidFill>
              </a:rPr>
              <a:t>Saturation</a:t>
            </a:r>
            <a:r>
              <a:rPr lang="nb-NO" sz="1698" kern="0" dirty="0">
                <a:solidFill>
                  <a:schemeClr val="tx1"/>
                </a:solidFill>
              </a:rPr>
              <a:t> </a:t>
            </a:r>
            <a:r>
              <a:rPr lang="nb-NO" sz="1698" kern="0" dirty="0" err="1">
                <a:solidFill>
                  <a:schemeClr val="tx1"/>
                </a:solidFill>
              </a:rPr>
              <a:t>paths</a:t>
            </a:r>
            <a:r>
              <a:rPr lang="nb-NO" sz="1698" kern="0" dirty="0">
                <a:solidFill>
                  <a:schemeClr val="tx1"/>
                </a:solidFill>
                <a:latin typeface="Aptos" panose="020B00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4A32729-98EC-E770-3027-70A2F3C3DFBD}"/>
                  </a:ext>
                </a:extLst>
              </p:cNvPr>
              <p:cNvSpPr txBox="1"/>
              <p:nvPr/>
            </p:nvSpPr>
            <p:spPr>
              <a:xfrm>
                <a:off x="3821255" y="3845875"/>
                <a:ext cx="1910119" cy="375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554492"/>
                <a14:m>
                  <m:oMath xmlns:m="http://schemas.openxmlformats.org/officeDocument/2006/math">
                    <m:sSub>
                      <m:sSubPr>
                        <m:ctrlP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𝑔𝑤</m:t>
                        </m:r>
                      </m:sub>
                    </m:sSub>
                    <m:r>
                      <a:rPr lang="nb-NO" sz="1698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nb-NO" sz="1698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b-NO" sz="1698" kern="0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-curves: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4A32729-98EC-E770-3027-70A2F3C3D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255" y="3845875"/>
                <a:ext cx="1910119" cy="375167"/>
              </a:xfrm>
              <a:prstGeom prst="rect">
                <a:avLst/>
              </a:prstGeom>
              <a:blipFill>
                <a:blip r:embed="rId11"/>
                <a:stretch>
                  <a:fillRect t="-3279" b="-1967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01DF5C3-ADD7-F1B0-C01D-19BC188B56DF}"/>
                  </a:ext>
                </a:extLst>
              </p:cNvPr>
              <p:cNvSpPr txBox="1"/>
              <p:nvPr/>
            </p:nvSpPr>
            <p:spPr>
              <a:xfrm>
                <a:off x="7220420" y="3824331"/>
                <a:ext cx="1910119" cy="375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554492"/>
                <a14:m>
                  <m:oMath xmlns:m="http://schemas.openxmlformats.org/officeDocument/2006/math">
                    <m:sSub>
                      <m:sSubPr>
                        <m:ctrlP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𝑔𝑜</m:t>
                        </m:r>
                      </m:sub>
                    </m:sSub>
                    <m:r>
                      <a:rPr lang="nb-NO" sz="1698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nb-NO" sz="1698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b-NO" sz="1698" kern="0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-curves: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01DF5C3-ADD7-F1B0-C01D-19BC188B5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420" y="3824331"/>
                <a:ext cx="1910119" cy="375167"/>
              </a:xfrm>
              <a:prstGeom prst="rect">
                <a:avLst/>
              </a:prstGeom>
              <a:blipFill>
                <a:blip r:embed="rId12"/>
                <a:stretch>
                  <a:fillRect t="-1613" b="-1774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171AA7CD-0B0E-5B98-21B3-65F5E99C6FB1}"/>
              </a:ext>
            </a:extLst>
          </p:cNvPr>
          <p:cNvSpPr txBox="1"/>
          <p:nvPr/>
        </p:nvSpPr>
        <p:spPr>
          <a:xfrm>
            <a:off x="377440" y="554797"/>
            <a:ext cx="6842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/>
            <a:r>
              <a:rPr lang="nb-NO" sz="2000" kern="0" dirty="0" err="1"/>
              <a:t>Saturation-controlled</a:t>
            </a:r>
            <a:r>
              <a:rPr lang="nb-NO" sz="2000" kern="0" dirty="0"/>
              <a:t> gas </a:t>
            </a:r>
            <a:r>
              <a:rPr lang="nb-NO" sz="2000" kern="0" dirty="0" err="1"/>
              <a:t>invasion</a:t>
            </a:r>
            <a:r>
              <a:rPr lang="nb-NO" sz="2000" kern="0" dirty="0"/>
              <a:t>.</a:t>
            </a:r>
            <a:endParaRPr lang="nb-NO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71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6B11C-C439-C072-7468-106EDA051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24DF87-6E70-5F9D-459E-B622F2F13197}"/>
                  </a:ext>
                </a:extLst>
              </p:cNvPr>
              <p:cNvSpPr txBox="1"/>
              <p:nvPr/>
            </p:nvSpPr>
            <p:spPr>
              <a:xfrm>
                <a:off x="2194025" y="151026"/>
                <a:ext cx="8458835" cy="540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54492"/>
                <a:r>
                  <a:rPr lang="en-US" sz="2911" b="1" i="1" kern="0" dirty="0">
                    <a:latin typeface="Calibri"/>
                  </a:rPr>
                  <a:t>3-phase discrete-domain</a:t>
                </a:r>
                <a:r>
                  <a:rPr lang="en-US" sz="2911" b="1" kern="0" dirty="0">
                    <a:latin typeface="Calibri"/>
                  </a:rPr>
                  <a:t> </a:t>
                </a:r>
                <a:r>
                  <a:rPr lang="en-US" sz="2911" b="1" i="1" kern="0" dirty="0">
                    <a:latin typeface="Calibri"/>
                  </a:rPr>
                  <a:t>results (</a:t>
                </a:r>
                <a14:m>
                  <m:oMath xmlns:m="http://schemas.openxmlformats.org/officeDocument/2006/math">
                    <m:r>
                      <a:rPr lang="nb-NO" sz="2911" b="1" i="1" kern="0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nb-NO" sz="2911" b="1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911" b="1" i="1" kern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911" b="1" i="1" kern="0" dirty="0">
                    <a:latin typeface="Calibri"/>
                  </a:rPr>
                  <a:t>)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24DF87-6E70-5F9D-459E-B622F2F13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025" y="151026"/>
                <a:ext cx="8458835" cy="540276"/>
              </a:xfrm>
              <a:prstGeom prst="rect">
                <a:avLst/>
              </a:prstGeom>
              <a:blipFill>
                <a:blip r:embed="rId3"/>
                <a:stretch>
                  <a:fillRect t="-12500" b="-3295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38A42AF-FE04-D3C9-D3B1-643879B9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1811" y="6538915"/>
            <a:ext cx="1700445" cy="168059"/>
          </a:xfrm>
        </p:spPr>
        <p:txBody>
          <a:bodyPr/>
          <a:lstStyle/>
          <a:p>
            <a:pPr defTabSz="554492"/>
            <a:fld id="{B6F15528-21DE-4FAA-801E-634DDDAF4B2B}" type="slidenum">
              <a:rPr lang="en-US" sz="1092" kern="0">
                <a:solidFill>
                  <a:prstClr val="black">
                    <a:tint val="75000"/>
                  </a:prstClr>
                </a:solidFill>
              </a:rPr>
              <a:pPr defTabSz="554492"/>
              <a:t>13</a:t>
            </a:fld>
            <a:endParaRPr lang="en-US" sz="1092" kern="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8E6044A-8DA8-F514-98C2-9E92D2015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0420" y="1557898"/>
            <a:ext cx="3199999" cy="240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D71865B-72B4-8879-974B-23B2B422A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5396" y="1583298"/>
            <a:ext cx="3199999" cy="2400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720AAF5-77FA-D32B-2BC2-93FD9C21E0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900" y="1595998"/>
            <a:ext cx="3199999" cy="2400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E999159-A0C1-B7DB-043D-FD4D9C0D4AD9}"/>
              </a:ext>
            </a:extLst>
          </p:cNvPr>
          <p:cNvSpPr txBox="1"/>
          <p:nvPr/>
        </p:nvSpPr>
        <p:spPr>
          <a:xfrm>
            <a:off x="461706" y="1178825"/>
            <a:ext cx="1910119" cy="35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/>
            <a:r>
              <a:rPr lang="nb-NO" sz="1698" kern="0" dirty="0" err="1">
                <a:solidFill>
                  <a:schemeClr val="tx1"/>
                </a:solidFill>
              </a:rPr>
              <a:t>Saturation</a:t>
            </a:r>
            <a:r>
              <a:rPr lang="nb-NO" sz="1698" kern="0" dirty="0">
                <a:solidFill>
                  <a:schemeClr val="tx1"/>
                </a:solidFill>
              </a:rPr>
              <a:t> </a:t>
            </a:r>
            <a:r>
              <a:rPr lang="nb-NO" sz="1698" kern="0" dirty="0" err="1">
                <a:solidFill>
                  <a:schemeClr val="tx1"/>
                </a:solidFill>
              </a:rPr>
              <a:t>paths</a:t>
            </a:r>
            <a:r>
              <a:rPr lang="nb-NO" sz="1698" kern="0" dirty="0">
                <a:solidFill>
                  <a:schemeClr val="tx1"/>
                </a:solidFill>
                <a:latin typeface="Aptos" panose="020B00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3ED835-6F94-7D84-768B-5C63F778C3A9}"/>
                  </a:ext>
                </a:extLst>
              </p:cNvPr>
              <p:cNvSpPr txBox="1"/>
              <p:nvPr/>
            </p:nvSpPr>
            <p:spPr>
              <a:xfrm>
                <a:off x="7865359" y="1147315"/>
                <a:ext cx="1910119" cy="375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554492"/>
                <a14:m>
                  <m:oMath xmlns:m="http://schemas.openxmlformats.org/officeDocument/2006/math">
                    <m:sSub>
                      <m:sSubPr>
                        <m:ctrlP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𝑔𝑜</m:t>
                        </m:r>
                      </m:sub>
                    </m:sSub>
                    <m:r>
                      <a:rPr lang="nb-NO" sz="1698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nb-NO" sz="1698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b-NO" sz="1698" kern="0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-curves: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A3ED835-6F94-7D84-768B-5C63F778C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359" y="1147315"/>
                <a:ext cx="1910119" cy="375167"/>
              </a:xfrm>
              <a:prstGeom prst="rect">
                <a:avLst/>
              </a:prstGeom>
              <a:blipFill>
                <a:blip r:embed="rId7"/>
                <a:stretch>
                  <a:fillRect t="-1613" b="-1774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4AB6D7F5-F85F-5054-776C-400C312FB9DD}"/>
              </a:ext>
            </a:extLst>
          </p:cNvPr>
          <p:cNvSpPr txBox="1"/>
          <p:nvPr/>
        </p:nvSpPr>
        <p:spPr>
          <a:xfrm>
            <a:off x="407974" y="636128"/>
            <a:ext cx="4598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554492">
              <a:buFont typeface="Arial" panose="020B0604020202020204" pitchFamily="34" charset="0"/>
              <a:buChar char="•"/>
            </a:pPr>
            <a:r>
              <a:rPr lang="nb-NO" sz="2000" kern="0" dirty="0" err="1"/>
              <a:t>Saturation-controlled</a:t>
            </a:r>
            <a:r>
              <a:rPr lang="nb-NO" sz="2000" kern="0" dirty="0"/>
              <a:t> gas </a:t>
            </a:r>
            <a:r>
              <a:rPr lang="nb-NO" sz="2000" kern="0" dirty="0" err="1"/>
              <a:t>invasion</a:t>
            </a:r>
            <a:r>
              <a:rPr lang="nb-NO" sz="2000" kern="0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0E8BA7-A347-20DD-F1C4-1482BFA77D6C}"/>
                  </a:ext>
                </a:extLst>
              </p:cNvPr>
              <p:cNvSpPr txBox="1"/>
              <p:nvPr/>
            </p:nvSpPr>
            <p:spPr>
              <a:xfrm>
                <a:off x="407975" y="4435262"/>
                <a:ext cx="10860390" cy="2271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defTabSz="554492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nb-NO" sz="2000" kern="0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kern="0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kern="0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b-NO" sz="2000" b="0" i="1" kern="0" dirty="0" smtClean="0">
                            <a:latin typeface="Cambria Math" panose="02040503050406030204" pitchFamily="18" charset="0"/>
                          </a:rPr>
                          <m:t>𝑔𝑜</m:t>
                        </m:r>
                      </m:sub>
                    </m:sSub>
                  </m:oMath>
                </a14:m>
                <a:r>
                  <a:rPr lang="nb-NO" sz="2000" kern="0" dirty="0"/>
                  <a:t>-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𝑔𝑤</m:t>
                        </m:r>
                      </m:sub>
                    </m:sSub>
                  </m:oMath>
                </a14:m>
                <a:r>
                  <a:rPr lang="nb-NO" sz="2000" kern="0" dirty="0"/>
                  <a:t>-</a:t>
                </a:r>
                <a:r>
                  <a:rPr lang="nb-NO" sz="2000" kern="0" dirty="0" err="1"/>
                  <a:t>curves</a:t>
                </a:r>
                <a:r>
                  <a:rPr lang="nb-NO" sz="2000" kern="0" dirty="0"/>
                  <a:t> show </a:t>
                </a:r>
                <a:r>
                  <a:rPr lang="nb-NO" sz="2000" kern="0" dirty="0" err="1"/>
                  <a:t>reasonable</a:t>
                </a:r>
                <a:r>
                  <a:rPr lang="nb-NO" sz="2000" kern="0" dirty="0"/>
                  <a:t> </a:t>
                </a:r>
                <a:r>
                  <a:rPr lang="nb-NO" sz="2000" kern="0" dirty="0" err="1"/>
                  <a:t>behaviour</a:t>
                </a:r>
                <a:r>
                  <a:rPr lang="nb-NO" sz="2000" kern="0" dirty="0"/>
                  <a:t> </a:t>
                </a:r>
                <a:r>
                  <a:rPr lang="nb-NO" sz="2000" kern="0" dirty="0" err="1"/>
                  <a:t>wrt</a:t>
                </a:r>
                <a:r>
                  <a:rPr lang="nb-NO" sz="2000" kern="0" dirty="0"/>
                  <a:t>. 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nb-NO" sz="2000" kern="0" dirty="0"/>
                  <a:t> for </a:t>
                </a:r>
                <a:r>
                  <a:rPr lang="nb-NO" sz="2000" kern="0" dirty="0" err="1"/>
                  <a:t>the</a:t>
                </a:r>
                <a:r>
                  <a:rPr lang="nb-NO" sz="2000" kern="0" dirty="0"/>
                  <a:t> gas </a:t>
                </a:r>
                <a:r>
                  <a:rPr lang="nb-NO" sz="2000" kern="0" dirty="0" err="1"/>
                  <a:t>invasions</a:t>
                </a:r>
                <a:r>
                  <a:rPr lang="nb-NO" sz="2000" kern="0" dirty="0"/>
                  <a:t>.</a:t>
                </a:r>
              </a:p>
              <a:p>
                <a:pPr marL="342900" indent="-342900" defTabSz="554492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nb-NO" sz="2000" kern="0" dirty="0" err="1"/>
                  <a:t>Differences</a:t>
                </a:r>
                <a:r>
                  <a:rPr lang="nb-NO" sz="2000" kern="0" dirty="0"/>
                  <a:t> in </a:t>
                </a:r>
                <a:r>
                  <a:rPr lang="nb-NO" sz="2000" kern="0" dirty="0" err="1"/>
                  <a:t>results</a:t>
                </a:r>
                <a:r>
                  <a:rPr lang="nb-NO" sz="2000" kern="0" dirty="0"/>
                  <a:t> </a:t>
                </a:r>
                <a:r>
                  <a:rPr lang="nb-NO" sz="2000" kern="0" dirty="0" err="1"/>
                  <a:t>between</a:t>
                </a:r>
                <a:r>
                  <a:rPr lang="nb-NO" sz="2000" kern="0" dirty="0"/>
                  <a:t> </a:t>
                </a:r>
                <a:r>
                  <a:rPr lang="nb-NO" sz="2000" kern="0" dirty="0" err="1"/>
                  <a:t>discrete-domain</a:t>
                </a:r>
                <a:r>
                  <a:rPr lang="nb-NO" sz="2000" kern="0" dirty="0"/>
                  <a:t> </a:t>
                </a:r>
                <a:r>
                  <a:rPr lang="nb-NO" sz="2000" kern="0" dirty="0" err="1"/>
                  <a:t>model</a:t>
                </a:r>
                <a:r>
                  <a:rPr lang="nb-NO" sz="2000" kern="0" dirty="0"/>
                  <a:t> and </a:t>
                </a:r>
                <a:r>
                  <a:rPr lang="nb-NO" sz="2000" kern="0" dirty="0" err="1"/>
                  <a:t>level-set</a:t>
                </a:r>
                <a:r>
                  <a:rPr lang="nb-NO" sz="2000" kern="0" dirty="0"/>
                  <a:t> </a:t>
                </a:r>
                <a:r>
                  <a:rPr lang="nb-NO" sz="2000" kern="0" dirty="0" err="1"/>
                  <a:t>model</a:t>
                </a:r>
                <a:r>
                  <a:rPr lang="nb-NO" sz="2000" kern="0" dirty="0"/>
                  <a:t> </a:t>
                </a:r>
                <a:r>
                  <a:rPr lang="nb-NO" sz="2000" kern="0" dirty="0" err="1"/>
                  <a:t>are</a:t>
                </a:r>
                <a:r>
                  <a:rPr lang="nb-NO" sz="2000" kern="0" dirty="0"/>
                  <a:t> due to </a:t>
                </a:r>
                <a:r>
                  <a:rPr lang="nb-NO" sz="2000" kern="0" dirty="0" err="1"/>
                  <a:t>two</a:t>
                </a:r>
                <a:r>
                  <a:rPr lang="nb-NO" sz="2000" kern="0" dirty="0"/>
                  <a:t> </a:t>
                </a:r>
                <a:r>
                  <a:rPr lang="nb-NO" sz="2000" kern="0" dirty="0" err="1"/>
                  <a:t>sources</a:t>
                </a:r>
                <a:r>
                  <a:rPr lang="nb-NO" sz="2000" kern="0" dirty="0"/>
                  <a:t>:</a:t>
                </a:r>
              </a:p>
              <a:p>
                <a:pPr marL="800100" lvl="1" indent="-342900" defTabSz="554492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nb-NO" sz="2000" kern="0" dirty="0"/>
                  <a:t>I</a:t>
                </a:r>
                <a:r>
                  <a:rPr lang="nb-NO" sz="2000" kern="0" dirty="0">
                    <a:solidFill>
                      <a:schemeClr val="tx1"/>
                    </a:solidFill>
                  </a:rPr>
                  <a:t>n </a:t>
                </a:r>
                <a:r>
                  <a:rPr lang="nb-NO" sz="2000" kern="0" dirty="0" err="1">
                    <a:solidFill>
                      <a:schemeClr val="tx1"/>
                    </a:solidFill>
                  </a:rPr>
                  <a:t>the</a:t>
                </a:r>
                <a:r>
                  <a:rPr lang="nb-NO" sz="2000" kern="0" dirty="0">
                    <a:solidFill>
                      <a:schemeClr val="tx1"/>
                    </a:solidFill>
                  </a:rPr>
                  <a:t> </a:t>
                </a:r>
                <a:r>
                  <a:rPr lang="nb-NO" sz="2000" kern="0" dirty="0" err="1">
                    <a:solidFill>
                      <a:schemeClr val="tx1"/>
                    </a:solidFill>
                  </a:rPr>
                  <a:t>current</a:t>
                </a:r>
                <a:r>
                  <a:rPr lang="nb-NO" sz="2000" kern="0" dirty="0">
                    <a:solidFill>
                      <a:schemeClr val="tx1"/>
                    </a:solidFill>
                  </a:rPr>
                  <a:t> </a:t>
                </a:r>
                <a:r>
                  <a:rPr lang="nb-NO" sz="2000" kern="0" dirty="0" err="1">
                    <a:solidFill>
                      <a:schemeClr val="tx1"/>
                    </a:solidFill>
                  </a:rPr>
                  <a:t>discrete-domain</a:t>
                </a:r>
                <a:r>
                  <a:rPr lang="nb-NO" sz="2000" kern="0" dirty="0">
                    <a:solidFill>
                      <a:schemeClr val="tx1"/>
                    </a:solidFill>
                  </a:rPr>
                  <a:t> </a:t>
                </a:r>
                <a:r>
                  <a:rPr lang="nb-NO" sz="2000" kern="0" dirty="0" err="1">
                    <a:solidFill>
                      <a:schemeClr val="tx1"/>
                    </a:solidFill>
                  </a:rPr>
                  <a:t>model</a:t>
                </a:r>
                <a:r>
                  <a:rPr lang="nb-NO" sz="2000" kern="0" dirty="0"/>
                  <a:t>, all </a:t>
                </a:r>
                <a:r>
                  <a:rPr lang="nb-NO" sz="2000" kern="0" dirty="0" err="1"/>
                  <a:t>compartments</a:t>
                </a:r>
                <a:r>
                  <a:rPr lang="nb-NO" sz="2000" kern="0" dirty="0"/>
                  <a:t> </a:t>
                </a:r>
                <a:r>
                  <a:rPr lang="nb-NO" sz="2000" kern="0" dirty="0" err="1"/>
                  <a:t>are</a:t>
                </a:r>
                <a:r>
                  <a:rPr lang="nb-NO" sz="2000" kern="0" dirty="0"/>
                  <a:t> </a:t>
                </a:r>
                <a:r>
                  <a:rPr lang="nb-NO" sz="2000" kern="0" dirty="0" err="1"/>
                  <a:t>accessible</a:t>
                </a:r>
                <a:r>
                  <a:rPr lang="nb-NO" sz="2000" kern="0" dirty="0"/>
                  <a:t> for </a:t>
                </a:r>
                <a:r>
                  <a:rPr lang="nb-NO" sz="2000" kern="0" dirty="0" err="1"/>
                  <a:t>invasion</a:t>
                </a:r>
                <a:r>
                  <a:rPr lang="nb-NO" sz="2000" kern="0" dirty="0"/>
                  <a:t>.</a:t>
                </a:r>
              </a:p>
              <a:p>
                <a:pPr marL="742950" lvl="1" indent="-285750" defTabSz="554492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nb-NO" sz="2000" kern="0" dirty="0">
                    <a:solidFill>
                      <a:schemeClr val="tx1"/>
                    </a:solidFill>
                  </a:rPr>
                  <a:t>The </a:t>
                </a:r>
                <a:r>
                  <a:rPr lang="nb-NO" sz="2000" kern="0" dirty="0" err="1"/>
                  <a:t>s</a:t>
                </a:r>
                <a:r>
                  <a:rPr lang="nb-NO" sz="2000" kern="0" dirty="0" err="1">
                    <a:solidFill>
                      <a:schemeClr val="tx1"/>
                    </a:solidFill>
                  </a:rPr>
                  <a:t>moothing</a:t>
                </a:r>
                <a:r>
                  <a:rPr lang="nb-NO" sz="2000" kern="0" dirty="0">
                    <a:solidFill>
                      <a:schemeClr val="tx1"/>
                    </a:solidFill>
                  </a:rPr>
                  <a:t> of </a:t>
                </a:r>
                <a:r>
                  <a:rPr lang="nb-NO" sz="2000" kern="0" dirty="0" err="1">
                    <a:solidFill>
                      <a:schemeClr val="tx1"/>
                    </a:solidFill>
                  </a:rPr>
                  <a:t>the</a:t>
                </a:r>
                <a:r>
                  <a:rPr lang="nb-NO" sz="2000" kern="0" dirty="0">
                    <a:solidFill>
                      <a:schemeClr val="tx1"/>
                    </a:solidFill>
                  </a:rPr>
                  <a:t> </a:t>
                </a:r>
                <a:r>
                  <a:rPr lang="nb-NO" sz="2000" kern="0" dirty="0" err="1">
                    <a:solidFill>
                      <a:schemeClr val="tx1"/>
                    </a:solidFill>
                  </a:rPr>
                  <a:t>energy</a:t>
                </a:r>
                <a:r>
                  <a:rPr lang="nb-NO" sz="2000" kern="0" dirty="0">
                    <a:solidFill>
                      <a:schemeClr val="tx1"/>
                    </a:solidFill>
                  </a:rPr>
                  <a:t> </a:t>
                </a:r>
                <a:r>
                  <a:rPr lang="nb-NO" sz="2000" kern="0" dirty="0" err="1">
                    <a:solidFill>
                      <a:schemeClr val="tx1"/>
                    </a:solidFill>
                  </a:rPr>
                  <a:t>functions</a:t>
                </a:r>
                <a:r>
                  <a:rPr lang="nb-NO" sz="2000" kern="0" dirty="0">
                    <a:solidFill>
                      <a:schemeClr val="tx1"/>
                    </a:solidFill>
                  </a:rPr>
                  <a:t> </a:t>
                </a:r>
                <a:r>
                  <a:rPr lang="nb-NO" sz="2000" kern="0" dirty="0" err="1">
                    <a:solidFill>
                      <a:schemeClr val="tx1"/>
                    </a:solidFill>
                  </a:rPr>
                  <a:t>impact</a:t>
                </a:r>
                <a:r>
                  <a:rPr lang="nb-NO" sz="2000" kern="0" dirty="0" err="1"/>
                  <a:t>s</a:t>
                </a:r>
                <a:r>
                  <a:rPr lang="nb-NO" sz="2000" kern="0" dirty="0"/>
                  <a:t> </a:t>
                </a:r>
                <a:r>
                  <a:rPr lang="nb-NO" sz="2000" kern="0" dirty="0" err="1"/>
                  <a:t>their</a:t>
                </a:r>
                <a:r>
                  <a:rPr lang="nb-NO" sz="2000" kern="0" dirty="0"/>
                  <a:t> </a:t>
                </a:r>
                <a:r>
                  <a:rPr lang="nb-NO" sz="2000" kern="0" dirty="0" err="1"/>
                  <a:t>saturation</a:t>
                </a:r>
                <a:r>
                  <a:rPr lang="nb-NO" sz="2000" kern="0" dirty="0"/>
                  <a:t> derivatives, </a:t>
                </a:r>
                <a:r>
                  <a:rPr lang="nb-NO" sz="2000" kern="0" dirty="0" err="1"/>
                  <a:t>which</a:t>
                </a:r>
                <a:r>
                  <a:rPr lang="nb-NO" sz="2000" kern="0" dirty="0"/>
                  <a:t> </a:t>
                </a:r>
                <a:r>
                  <a:rPr lang="nb-NO" sz="2000" kern="0" dirty="0" err="1"/>
                  <a:t>could</a:t>
                </a:r>
                <a:r>
                  <a:rPr lang="nb-NO" sz="2000" kern="0" dirty="0"/>
                  <a:t> </a:t>
                </a:r>
                <a:r>
                  <a:rPr lang="nb-NO" sz="2000" kern="0" dirty="0" err="1"/>
                  <a:t>impact</a:t>
                </a:r>
                <a:r>
                  <a:rPr lang="nb-NO" sz="2000" kern="0" dirty="0"/>
                  <a:t> </a:t>
                </a:r>
                <a:r>
                  <a:rPr lang="nb-NO" sz="2000" kern="0" dirty="0" err="1"/>
                  <a:t>the</a:t>
                </a:r>
                <a:r>
                  <a:rPr lang="nb-NO" sz="2000" kern="0" dirty="0"/>
                  <a:t> </a:t>
                </a:r>
                <a:r>
                  <a:rPr lang="nb-NO" sz="2000" kern="0" dirty="0" err="1"/>
                  <a:t>equilibrium</a:t>
                </a:r>
                <a:r>
                  <a:rPr lang="nb-NO" sz="2000" kern="0" dirty="0"/>
                  <a:t> </a:t>
                </a:r>
                <a:r>
                  <a:rPr lang="nb-NO" sz="2000" kern="0" dirty="0" err="1"/>
                  <a:t>conditions</a:t>
                </a:r>
                <a:r>
                  <a:rPr lang="nb-NO" sz="2000" kern="0" dirty="0"/>
                  <a:t>, </a:t>
                </a:r>
                <a:r>
                  <a:rPr lang="nb-NO" sz="2000" kern="0" dirty="0" err="1"/>
                  <a:t>the</a:t>
                </a:r>
                <a:r>
                  <a:rPr lang="nb-NO" sz="2000" kern="0" dirty="0"/>
                  <a:t> capillary </a:t>
                </a:r>
                <a:r>
                  <a:rPr lang="nb-NO" sz="2000" kern="0" dirty="0" err="1"/>
                  <a:t>pressure</a:t>
                </a:r>
                <a:r>
                  <a:rPr lang="nb-NO" sz="2000" kern="0" dirty="0"/>
                  <a:t> </a:t>
                </a:r>
                <a:r>
                  <a:rPr lang="nb-NO" sz="2000" kern="0" dirty="0" err="1"/>
                  <a:t>levels</a:t>
                </a:r>
                <a:r>
                  <a:rPr lang="nb-NO" sz="2000" kern="0" dirty="0"/>
                  <a:t>, and </a:t>
                </a:r>
                <a:r>
                  <a:rPr lang="nb-NO" sz="2000" kern="0" dirty="0" err="1"/>
                  <a:t>the</a:t>
                </a:r>
                <a:r>
                  <a:rPr lang="nb-NO" sz="2000" kern="0" dirty="0"/>
                  <a:t> </a:t>
                </a:r>
                <a:r>
                  <a:rPr lang="nb-NO" sz="2000" kern="0" dirty="0" err="1"/>
                  <a:t>saturation</a:t>
                </a:r>
                <a:r>
                  <a:rPr lang="nb-NO" sz="2000" kern="0" dirty="0"/>
                  <a:t> </a:t>
                </a:r>
                <a:r>
                  <a:rPr lang="nb-NO" sz="2000" kern="0" dirty="0" err="1"/>
                  <a:t>paths</a:t>
                </a:r>
                <a:r>
                  <a:rPr lang="nb-NO" sz="2000" kern="0" dirty="0"/>
                  <a:t>.</a:t>
                </a:r>
              </a:p>
              <a:p>
                <a:pPr defTabSz="554492">
                  <a:spcBef>
                    <a:spcPts val="600"/>
                  </a:spcBef>
                </a:pPr>
                <a:endParaRPr lang="nb-NO" sz="2000" kern="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0E8BA7-A347-20DD-F1C4-1482BFA77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5" y="4435262"/>
                <a:ext cx="10860390" cy="2271712"/>
              </a:xfrm>
              <a:prstGeom prst="rect">
                <a:avLst/>
              </a:prstGeom>
              <a:blipFill>
                <a:blip r:embed="rId8"/>
                <a:stretch>
                  <a:fillRect l="-505" t="-13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55F0F6-3B76-386C-2B0F-5B479FDC580F}"/>
                  </a:ext>
                </a:extLst>
              </p:cNvPr>
              <p:cNvSpPr txBox="1"/>
              <p:nvPr/>
            </p:nvSpPr>
            <p:spPr>
              <a:xfrm>
                <a:off x="5438419" y="686959"/>
                <a:ext cx="58299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defTabSz="554492">
                  <a:buFont typeface="Arial" panose="020B0604020202020204" pitchFamily="34" charset="0"/>
                  <a:buChar char="•"/>
                </a:pPr>
                <a:r>
                  <a:rPr lang="nb-NO" sz="2000" kern="0" dirty="0" err="1"/>
                  <a:t>Compartments</a:t>
                </a:r>
                <a:r>
                  <a:rPr lang="nb-NO" sz="2000" kern="0" dirty="0"/>
                  <a:t> </a:t>
                </a:r>
                <a:r>
                  <a:rPr lang="nb-NO" sz="2000" kern="0" dirty="0" err="1"/>
                  <a:t>stacked</a:t>
                </a:r>
                <a:r>
                  <a:rPr lang="nb-NO" sz="2000" kern="0" dirty="0"/>
                  <a:t> in </a:t>
                </a:r>
                <a:r>
                  <a:rPr lang="nb-NO" sz="2000" kern="0" dirty="0" err="1"/>
                  <a:t>the</a:t>
                </a:r>
                <a:r>
                  <a:rPr lang="nb-NO" sz="2000" kern="0" dirty="0"/>
                  <a:t> </a:t>
                </a:r>
                <a14:m>
                  <m:oMath xmlns:m="http://schemas.openxmlformats.org/officeDocument/2006/math">
                    <m:r>
                      <a:rPr lang="nb-NO" sz="2000" b="0" i="1" kern="0" smtClean="0"/>
                      <m:t>𝑧</m:t>
                    </m:r>
                  </m:oMath>
                </a14:m>
                <a:r>
                  <a:rPr lang="nb-NO" sz="2000" kern="0" dirty="0"/>
                  <a:t>-</a:t>
                </a:r>
                <a:r>
                  <a:rPr lang="nb-NO" sz="2000" kern="0" dirty="0" err="1"/>
                  <a:t>direction</a:t>
                </a:r>
                <a:r>
                  <a:rPr lang="nb-NO" sz="2000" kern="0" dirty="0"/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55F0F6-3B76-386C-2B0F-5B479FDC5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419" y="686959"/>
                <a:ext cx="5829946" cy="400110"/>
              </a:xfrm>
              <a:prstGeom prst="rect">
                <a:avLst/>
              </a:prstGeom>
              <a:blipFill>
                <a:blip r:embed="rId9"/>
                <a:stretch>
                  <a:fillRect l="-941" t="-9231" b="-2769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E087C2-176E-9C4A-0923-3EA0A4BC2492}"/>
                  </a:ext>
                </a:extLst>
              </p:cNvPr>
              <p:cNvSpPr txBox="1"/>
              <p:nvPr/>
            </p:nvSpPr>
            <p:spPr>
              <a:xfrm>
                <a:off x="4424219" y="1182731"/>
                <a:ext cx="1910119" cy="375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554492"/>
                <a14:m>
                  <m:oMath xmlns:m="http://schemas.openxmlformats.org/officeDocument/2006/math">
                    <m:sSub>
                      <m:sSubPr>
                        <m:ctrlP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𝑔𝑤</m:t>
                        </m:r>
                      </m:sub>
                    </m:sSub>
                    <m:r>
                      <a:rPr lang="nb-NO" sz="1698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b-NO" sz="1698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nb-NO" sz="1698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b-NO" sz="1698" kern="0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-curves: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E087C2-176E-9C4A-0923-3EA0A4BC2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219" y="1182731"/>
                <a:ext cx="1910119" cy="375167"/>
              </a:xfrm>
              <a:prstGeom prst="rect">
                <a:avLst/>
              </a:prstGeom>
              <a:blipFill>
                <a:blip r:embed="rId10"/>
                <a:stretch>
                  <a:fillRect t="-1613" b="-1774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076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1124D-AE63-E0C9-2111-3B59C2E34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DA9AD348-C2FD-EF71-8B3C-0EAEDCBAAED1}"/>
              </a:ext>
            </a:extLst>
          </p:cNvPr>
          <p:cNvSpPr txBox="1"/>
          <p:nvPr/>
        </p:nvSpPr>
        <p:spPr>
          <a:xfrm>
            <a:off x="128677" y="637479"/>
            <a:ext cx="6842980" cy="127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/>
            <a:r>
              <a:rPr lang="nb-NO" sz="2000" kern="0" dirty="0"/>
              <a:t>Gas-</a:t>
            </a:r>
            <a:r>
              <a:rPr lang="nb-NO" sz="2000" kern="0" dirty="0" err="1"/>
              <a:t>saturation</a:t>
            </a:r>
            <a:r>
              <a:rPr lang="nb-NO" sz="2000" kern="0" dirty="0"/>
              <a:t>-</a:t>
            </a:r>
            <a:r>
              <a:rPr lang="nb-NO" sz="2000" kern="0" dirty="0" err="1"/>
              <a:t>controlled</a:t>
            </a:r>
            <a:r>
              <a:rPr lang="nb-NO" sz="2000" kern="0" dirty="0"/>
              <a:t> displacement.</a:t>
            </a:r>
          </a:p>
          <a:p>
            <a:pPr defTabSz="554492"/>
            <a:endParaRPr lang="nb-NO" sz="2000" kern="0" dirty="0"/>
          </a:p>
          <a:p>
            <a:pPr defTabSz="554492"/>
            <a:r>
              <a:rPr lang="nb-NO" sz="2000" kern="0" dirty="0" err="1"/>
              <a:t>Compartment</a:t>
            </a:r>
            <a:r>
              <a:rPr lang="nb-NO" sz="2000" kern="0" dirty="0"/>
              <a:t> </a:t>
            </a:r>
            <a:r>
              <a:rPr lang="nb-NO" sz="2000" kern="0" dirty="0" err="1"/>
              <a:t>saturation</a:t>
            </a:r>
            <a:r>
              <a:rPr lang="nb-NO" sz="2000" kern="0" dirty="0"/>
              <a:t> </a:t>
            </a:r>
            <a:r>
              <a:rPr lang="nb-NO" sz="2000" kern="0" dirty="0" err="1"/>
              <a:t>evolution</a:t>
            </a:r>
            <a:r>
              <a:rPr lang="nb-NO" sz="2000" kern="0" dirty="0"/>
              <a:t>:</a:t>
            </a:r>
          </a:p>
          <a:p>
            <a:pPr defTabSz="554492"/>
            <a:endParaRPr lang="nb-NO" sz="1698" kern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756102-9E23-A95F-C7E3-C1762AFDA2D5}"/>
                  </a:ext>
                </a:extLst>
              </p:cNvPr>
              <p:cNvSpPr txBox="1"/>
              <p:nvPr/>
            </p:nvSpPr>
            <p:spPr>
              <a:xfrm>
                <a:off x="2194025" y="151026"/>
                <a:ext cx="8458835" cy="540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54492"/>
                <a:r>
                  <a:rPr lang="en-US" sz="2911" b="1" i="1" kern="0" dirty="0">
                    <a:latin typeface="Calibri"/>
                  </a:rPr>
                  <a:t>3-phase discrete-domain</a:t>
                </a:r>
                <a:r>
                  <a:rPr lang="en-US" sz="2911" b="1" kern="0" dirty="0">
                    <a:latin typeface="Calibri"/>
                  </a:rPr>
                  <a:t> </a:t>
                </a:r>
                <a:r>
                  <a:rPr lang="en-US" sz="2911" b="1" i="1" kern="0" dirty="0">
                    <a:latin typeface="Calibri"/>
                  </a:rPr>
                  <a:t>results (</a:t>
                </a:r>
                <a14:m>
                  <m:oMath xmlns:m="http://schemas.openxmlformats.org/officeDocument/2006/math">
                    <m:r>
                      <a:rPr lang="nb-NO" sz="2911" b="1" i="1" kern="0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nb-NO" sz="2911" b="1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911" b="1" i="1" kern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911" b="1" i="1" kern="0" dirty="0">
                    <a:latin typeface="Calibri"/>
                  </a:rPr>
                  <a:t>)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756102-9E23-A95F-C7E3-C1762AFDA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025" y="151026"/>
                <a:ext cx="8458835" cy="540276"/>
              </a:xfrm>
              <a:prstGeom prst="rect">
                <a:avLst/>
              </a:prstGeom>
              <a:blipFill>
                <a:blip r:embed="rId3"/>
                <a:stretch>
                  <a:fillRect t="-12500" b="-3295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7168248-C69F-FF7C-BDFC-987C9F55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1811" y="6538915"/>
            <a:ext cx="1700445" cy="168059"/>
          </a:xfrm>
        </p:spPr>
        <p:txBody>
          <a:bodyPr/>
          <a:lstStyle/>
          <a:p>
            <a:pPr defTabSz="554492"/>
            <a:fld id="{B6F15528-21DE-4FAA-801E-634DDDAF4B2B}" type="slidenum">
              <a:rPr lang="en-US" sz="1092" kern="0">
                <a:solidFill>
                  <a:prstClr val="black">
                    <a:tint val="75000"/>
                  </a:prstClr>
                </a:solidFill>
              </a:rPr>
              <a:pPr defTabSz="554492"/>
              <a:t>14</a:t>
            </a:fld>
            <a:endParaRPr lang="en-US" sz="1092" kern="0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5EF94A5-A22A-1C17-BBBE-D90A11F5DFF7}"/>
                  </a:ext>
                </a:extLst>
              </p:cNvPr>
              <p:cNvSpPr txBox="1"/>
              <p:nvPr/>
            </p:nvSpPr>
            <p:spPr>
              <a:xfrm>
                <a:off x="3043532" y="1756835"/>
                <a:ext cx="1910119" cy="353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55449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98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98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b-NO" sz="1698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nb-NO" sz="1698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=0.3:</m:t>
                      </m:r>
                    </m:oMath>
                  </m:oMathPara>
                </a14:m>
                <a:endParaRPr lang="nb-NO" sz="1698" kern="0" dirty="0">
                  <a:solidFill>
                    <a:schemeClr val="tx1"/>
                  </a:solidFill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5EF94A5-A22A-1C17-BBBE-D90A11F5D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532" y="1756835"/>
                <a:ext cx="1910119" cy="3536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3CA8FF-8F05-3C64-CAFB-D3758E9B12EA}"/>
                  </a:ext>
                </a:extLst>
              </p:cNvPr>
              <p:cNvSpPr txBox="1"/>
              <p:nvPr/>
            </p:nvSpPr>
            <p:spPr>
              <a:xfrm>
                <a:off x="3043532" y="3564266"/>
                <a:ext cx="1910119" cy="353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55449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98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98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b-NO" sz="1698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nb-NO" sz="1698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=0.5:</m:t>
                      </m:r>
                    </m:oMath>
                  </m:oMathPara>
                </a14:m>
                <a:endParaRPr lang="nb-NO" sz="1698" kern="0" dirty="0">
                  <a:solidFill>
                    <a:schemeClr val="tx1"/>
                  </a:solidFill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3CA8FF-8F05-3C64-CAFB-D3758E9B1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532" y="3564266"/>
                <a:ext cx="1910119" cy="3536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86EB19-98D5-1C39-AFE5-21AF7AA9C160}"/>
                  </a:ext>
                </a:extLst>
              </p:cNvPr>
              <p:cNvSpPr txBox="1"/>
              <p:nvPr/>
            </p:nvSpPr>
            <p:spPr>
              <a:xfrm>
                <a:off x="2986446" y="5371697"/>
                <a:ext cx="1910119" cy="353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55449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98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98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b-NO" sz="1698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nb-NO" sz="1698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=0.7:</m:t>
                      </m:r>
                    </m:oMath>
                  </m:oMathPara>
                </a14:m>
                <a:endParaRPr lang="nb-NO" sz="1698" kern="0" dirty="0">
                  <a:solidFill>
                    <a:schemeClr val="tx1"/>
                  </a:solidFill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86EB19-98D5-1C39-AFE5-21AF7AA9C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446" y="5371697"/>
                <a:ext cx="1910119" cy="3536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B64ADFBD-BE3A-715A-3D0E-0D91CE0DB0DF}"/>
              </a:ext>
            </a:extLst>
          </p:cNvPr>
          <p:cNvGrpSpPr/>
          <p:nvPr/>
        </p:nvGrpSpPr>
        <p:grpSpPr>
          <a:xfrm>
            <a:off x="4648467" y="843174"/>
            <a:ext cx="7182235" cy="5543868"/>
            <a:chOff x="3956317" y="839939"/>
            <a:chExt cx="7182235" cy="554386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27025FE-92B1-941E-FD9D-1B0B25161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05219" y="1215108"/>
              <a:ext cx="2133333" cy="16000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8D36A5C-C115-CBCF-0C34-B6CC249D1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4329" y="1215108"/>
              <a:ext cx="2133333" cy="16000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D313858-904A-5F1E-AE5D-9EF464F6C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62667" y="1215108"/>
              <a:ext cx="2133333" cy="160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EFCB1A3-3681-E206-EA5C-54552283702F}"/>
                    </a:ext>
                  </a:extLst>
                </p:cNvPr>
                <p:cNvSpPr txBox="1"/>
                <p:nvPr/>
              </p:nvSpPr>
              <p:spPr>
                <a:xfrm>
                  <a:off x="4134565" y="839941"/>
                  <a:ext cx="1910119" cy="375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554492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nb-NO" sz="1698" kern="0" dirty="0">
                    <a:solidFill>
                      <a:schemeClr val="tx1"/>
                    </a:solidFill>
                    <a:latin typeface="Aptos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EFCB1A3-3681-E206-EA5C-5455228370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4565" y="839941"/>
                  <a:ext cx="1910119" cy="375167"/>
                </a:xfrm>
                <a:prstGeom prst="rect">
                  <a:avLst/>
                </a:prstGeom>
                <a:blipFill>
                  <a:blip r:embed="rId10"/>
                  <a:stretch>
                    <a:fillRect b="-1613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9BBBC04-F251-BEEC-EB6D-C02B30BCEDA7}"/>
                    </a:ext>
                  </a:extLst>
                </p:cNvPr>
                <p:cNvSpPr txBox="1"/>
                <p:nvPr/>
              </p:nvSpPr>
              <p:spPr>
                <a:xfrm>
                  <a:off x="6514329" y="839940"/>
                  <a:ext cx="1910119" cy="375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554492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nb-NO" sz="1698" kern="0" dirty="0">
                    <a:solidFill>
                      <a:schemeClr val="tx1"/>
                    </a:solidFill>
                    <a:latin typeface="Aptos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9BBBC04-F251-BEEC-EB6D-C02B30BCED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4329" y="839940"/>
                  <a:ext cx="1910119" cy="37516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DB879F7-F6ED-DC9F-3959-07AD0A804476}"/>
                    </a:ext>
                  </a:extLst>
                </p:cNvPr>
                <p:cNvSpPr txBox="1"/>
                <p:nvPr/>
              </p:nvSpPr>
              <p:spPr>
                <a:xfrm>
                  <a:off x="9181329" y="839939"/>
                  <a:ext cx="1910119" cy="375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554492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nb-NO" sz="1698" kern="0" dirty="0">
                    <a:solidFill>
                      <a:schemeClr val="tx1"/>
                    </a:solidFill>
                    <a:latin typeface="Aptos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DB879F7-F6ED-DC9F-3959-07AD0A8044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1329" y="839939"/>
                  <a:ext cx="1910119" cy="37516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807129-6AEA-DDCF-4810-C3CD70254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98869" y="3005808"/>
              <a:ext cx="2133333" cy="15999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805D736-2139-C8DC-6AE9-C02F183F1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7979" y="3005808"/>
              <a:ext cx="2133333" cy="159999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AA5B91-1096-A02E-4700-451AB3B1F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6317" y="3005808"/>
              <a:ext cx="2133333" cy="159999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7684275-C8A6-D9A3-9273-2F54F8A6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98870" y="4783808"/>
              <a:ext cx="2133331" cy="159999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A460704-78F3-9B97-68C7-F20AE247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7980" y="4783808"/>
              <a:ext cx="2133331" cy="159999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B2CCEF-B01D-15AC-61C5-3502BC3BD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6318" y="4783808"/>
              <a:ext cx="2133331" cy="1599999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282D61B-5773-DB01-4B94-5A3AB61E85AD}"/>
              </a:ext>
            </a:extLst>
          </p:cNvPr>
          <p:cNvSpPr txBox="1"/>
          <p:nvPr/>
        </p:nvSpPr>
        <p:spPr>
          <a:xfrm>
            <a:off x="298303" y="2304367"/>
            <a:ext cx="3371997" cy="1892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554492">
              <a:buFont typeface="Arial" panose="020B0604020202020204" pitchFamily="34" charset="0"/>
              <a:buChar char="•"/>
            </a:pPr>
            <a:r>
              <a:rPr lang="nb-NO" sz="2000" kern="0" dirty="0"/>
              <a:t>Non-</a:t>
            </a:r>
            <a:r>
              <a:rPr lang="nb-NO" sz="2000" kern="0" dirty="0" err="1"/>
              <a:t>monotonic</a:t>
            </a:r>
            <a:r>
              <a:rPr lang="nb-NO" sz="2000" kern="0" dirty="0"/>
              <a:t> </a:t>
            </a:r>
            <a:r>
              <a:rPr lang="nb-NO" sz="2000" kern="0" dirty="0" err="1"/>
              <a:t>evolution</a:t>
            </a:r>
            <a:r>
              <a:rPr lang="nb-NO" sz="2000" kern="0" dirty="0"/>
              <a:t> of </a:t>
            </a:r>
            <a:r>
              <a:rPr lang="nb-NO" sz="2000" kern="0" dirty="0" err="1"/>
              <a:t>local</a:t>
            </a:r>
            <a:r>
              <a:rPr lang="nb-NO" sz="2000" kern="0" dirty="0"/>
              <a:t> </a:t>
            </a:r>
            <a:r>
              <a:rPr lang="nb-NO" sz="2000" kern="0" dirty="0" err="1"/>
              <a:t>saturations</a:t>
            </a:r>
            <a:r>
              <a:rPr lang="nb-NO" sz="2000" kern="0" dirty="0"/>
              <a:t> </a:t>
            </a:r>
            <a:r>
              <a:rPr lang="nb-NO" sz="2000" kern="0" dirty="0" err="1"/>
              <a:t>indicate</a:t>
            </a:r>
            <a:r>
              <a:rPr lang="nb-NO" sz="2000" kern="0" dirty="0"/>
              <a:t> fluid </a:t>
            </a:r>
            <a:r>
              <a:rPr lang="nb-NO" sz="2000" kern="0" dirty="0" err="1"/>
              <a:t>redistribution</a:t>
            </a:r>
            <a:r>
              <a:rPr lang="nb-NO" sz="2000" kern="0" dirty="0"/>
              <a:t> </a:t>
            </a:r>
            <a:r>
              <a:rPr lang="nb-NO" sz="2000" kern="0" dirty="0" err="1"/>
              <a:t>between</a:t>
            </a:r>
            <a:r>
              <a:rPr lang="nb-NO" sz="2000" kern="0" dirty="0"/>
              <a:t> </a:t>
            </a:r>
            <a:r>
              <a:rPr lang="nb-NO" sz="2000" kern="0" dirty="0" err="1"/>
              <a:t>compartments</a:t>
            </a:r>
            <a:r>
              <a:rPr lang="nb-NO" sz="2000" kern="0" dirty="0"/>
              <a:t> (</a:t>
            </a:r>
            <a:r>
              <a:rPr lang="nb-NO" sz="2000" kern="0" dirty="0" err="1"/>
              <a:t>cooperative</a:t>
            </a:r>
            <a:r>
              <a:rPr lang="nb-NO" sz="2000" kern="0" dirty="0"/>
              <a:t> </a:t>
            </a:r>
            <a:r>
              <a:rPr lang="nb-NO" sz="2000" kern="0" dirty="0" err="1"/>
              <a:t>behaviour</a:t>
            </a:r>
            <a:r>
              <a:rPr lang="nb-NO" sz="2000" kern="0" dirty="0"/>
              <a:t>).</a:t>
            </a:r>
          </a:p>
          <a:p>
            <a:pPr defTabSz="554492"/>
            <a:endParaRPr lang="nb-NO" sz="1698" kern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76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907FD-A094-11A3-4FB5-374BD85B1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5294F96A-2FFF-93B8-44D3-E19F7CE57788}"/>
              </a:ext>
            </a:extLst>
          </p:cNvPr>
          <p:cNvSpPr txBox="1"/>
          <p:nvPr/>
        </p:nvSpPr>
        <p:spPr>
          <a:xfrm>
            <a:off x="207063" y="573219"/>
            <a:ext cx="8098094" cy="1276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54492"/>
            <a:r>
              <a:rPr lang="nb-NO" sz="2000" kern="0" dirty="0"/>
              <a:t>Gas-</a:t>
            </a:r>
            <a:r>
              <a:rPr lang="nb-NO" sz="2000" kern="0" dirty="0" err="1"/>
              <a:t>saturation</a:t>
            </a:r>
            <a:r>
              <a:rPr lang="nb-NO" sz="2000" kern="0" dirty="0"/>
              <a:t>-</a:t>
            </a:r>
            <a:r>
              <a:rPr lang="nb-NO" sz="2000" kern="0" dirty="0" err="1"/>
              <a:t>controlled</a:t>
            </a:r>
            <a:r>
              <a:rPr lang="nb-NO" sz="2000" kern="0" dirty="0"/>
              <a:t> displacement </a:t>
            </a:r>
            <a:r>
              <a:rPr lang="nb-NO" sz="2000" kern="0" dirty="0" err="1"/>
              <a:t>with</a:t>
            </a:r>
            <a:r>
              <a:rPr lang="nb-NO" sz="2000" kern="0" dirty="0"/>
              <a:t> </a:t>
            </a:r>
            <a:r>
              <a:rPr lang="nb-NO" sz="2000" b="1" kern="0" dirty="0" err="1"/>
              <a:t>constant</a:t>
            </a:r>
            <a:r>
              <a:rPr lang="nb-NO" sz="2000" kern="0" dirty="0"/>
              <a:t> global </a:t>
            </a:r>
            <a:r>
              <a:rPr lang="nb-NO" sz="2000" kern="0" dirty="0" err="1"/>
              <a:t>oil</a:t>
            </a:r>
            <a:r>
              <a:rPr lang="nb-NO" sz="2000" kern="0" dirty="0"/>
              <a:t> </a:t>
            </a:r>
            <a:r>
              <a:rPr lang="nb-NO" sz="2000" kern="0" dirty="0" err="1"/>
              <a:t>saturation</a:t>
            </a:r>
            <a:r>
              <a:rPr lang="nb-NO" sz="2000" kern="0" dirty="0"/>
              <a:t>.</a:t>
            </a:r>
          </a:p>
          <a:p>
            <a:pPr defTabSz="554492"/>
            <a:endParaRPr lang="nb-NO" sz="2000" kern="0" dirty="0"/>
          </a:p>
          <a:p>
            <a:pPr defTabSz="554492"/>
            <a:r>
              <a:rPr lang="nb-NO" sz="2000" kern="0" dirty="0" err="1"/>
              <a:t>Compartment</a:t>
            </a:r>
            <a:r>
              <a:rPr lang="nb-NO" sz="2000" kern="0" dirty="0"/>
              <a:t> </a:t>
            </a:r>
            <a:r>
              <a:rPr lang="nb-NO" sz="2000" kern="0" dirty="0" err="1"/>
              <a:t>saturation</a:t>
            </a:r>
            <a:r>
              <a:rPr lang="nb-NO" sz="2000" kern="0" dirty="0"/>
              <a:t> </a:t>
            </a:r>
            <a:r>
              <a:rPr lang="nb-NO" sz="2000" kern="0" dirty="0" err="1"/>
              <a:t>evolution</a:t>
            </a:r>
            <a:r>
              <a:rPr lang="nb-NO" sz="2000" kern="0" dirty="0"/>
              <a:t>:</a:t>
            </a:r>
          </a:p>
          <a:p>
            <a:pPr defTabSz="554492"/>
            <a:endParaRPr lang="nb-NO" sz="1698" kern="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C5C14B-7621-239C-6769-07E40425674D}"/>
                  </a:ext>
                </a:extLst>
              </p:cNvPr>
              <p:cNvSpPr txBox="1"/>
              <p:nvPr/>
            </p:nvSpPr>
            <p:spPr>
              <a:xfrm>
                <a:off x="2194025" y="151026"/>
                <a:ext cx="8458835" cy="540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54492"/>
                <a:r>
                  <a:rPr lang="en-US" sz="2911" b="1" i="1" kern="0" dirty="0">
                    <a:latin typeface="Calibri"/>
                  </a:rPr>
                  <a:t>3-phase discrete-domain</a:t>
                </a:r>
                <a:r>
                  <a:rPr lang="en-US" sz="2911" b="1" kern="0" dirty="0">
                    <a:latin typeface="Calibri"/>
                  </a:rPr>
                  <a:t> </a:t>
                </a:r>
                <a:r>
                  <a:rPr lang="en-US" sz="2911" b="1" i="1" kern="0" dirty="0">
                    <a:latin typeface="Calibri"/>
                  </a:rPr>
                  <a:t>results (</a:t>
                </a:r>
                <a14:m>
                  <m:oMath xmlns:m="http://schemas.openxmlformats.org/officeDocument/2006/math">
                    <m:r>
                      <a:rPr lang="nb-NO" sz="2911" b="1" i="1" kern="0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nb-NO" sz="2911" b="1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911" b="1" i="1" kern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911" b="1" i="1" kern="0" dirty="0">
                    <a:latin typeface="Calibri"/>
                  </a:rPr>
                  <a:t>)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C5C14B-7621-239C-6769-07E404256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025" y="151026"/>
                <a:ext cx="8458835" cy="540276"/>
              </a:xfrm>
              <a:prstGeom prst="rect">
                <a:avLst/>
              </a:prstGeom>
              <a:blipFill>
                <a:blip r:embed="rId3"/>
                <a:stretch>
                  <a:fillRect t="-12500" b="-3295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D623A30-F7FD-0502-4A46-B10BC307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1811" y="6538915"/>
            <a:ext cx="1700445" cy="168059"/>
          </a:xfrm>
        </p:spPr>
        <p:txBody>
          <a:bodyPr/>
          <a:lstStyle/>
          <a:p>
            <a:pPr defTabSz="554492"/>
            <a:fld id="{B6F15528-21DE-4FAA-801E-634DDDAF4B2B}" type="slidenum">
              <a:rPr lang="en-US" sz="1092" kern="0">
                <a:solidFill>
                  <a:prstClr val="black">
                    <a:tint val="75000"/>
                  </a:prstClr>
                </a:solidFill>
              </a:rPr>
              <a:pPr defTabSz="554492"/>
              <a:t>15</a:t>
            </a:fld>
            <a:endParaRPr lang="en-US" sz="1092" kern="0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5F70CA0-FC14-7567-82C5-F67EA0D60239}"/>
                  </a:ext>
                </a:extLst>
              </p:cNvPr>
              <p:cNvSpPr txBox="1"/>
              <p:nvPr/>
            </p:nvSpPr>
            <p:spPr>
              <a:xfrm>
                <a:off x="3043532" y="1756835"/>
                <a:ext cx="1910119" cy="353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55449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98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98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b-NO" sz="1698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nb-NO" sz="1698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=0.5:</m:t>
                      </m:r>
                    </m:oMath>
                  </m:oMathPara>
                </a14:m>
                <a:endParaRPr lang="nb-NO" sz="1698" kern="0" dirty="0">
                  <a:solidFill>
                    <a:schemeClr val="tx1"/>
                  </a:solidFill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5F70CA0-FC14-7567-82C5-F67EA0D60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532" y="1756835"/>
                <a:ext cx="1910119" cy="3536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BE0C97-86CF-57BC-F957-4C369EDF817D}"/>
                  </a:ext>
                </a:extLst>
              </p:cNvPr>
              <p:cNvSpPr txBox="1"/>
              <p:nvPr/>
            </p:nvSpPr>
            <p:spPr>
              <a:xfrm>
                <a:off x="3043532" y="3564266"/>
                <a:ext cx="1910119" cy="353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55449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98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98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b-NO" sz="1698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nb-NO" sz="1698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=0.7:</m:t>
                      </m:r>
                    </m:oMath>
                  </m:oMathPara>
                </a14:m>
                <a:endParaRPr lang="nb-NO" sz="1698" kern="0" dirty="0">
                  <a:solidFill>
                    <a:schemeClr val="tx1"/>
                  </a:solidFill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BE0C97-86CF-57BC-F957-4C369EDF8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532" y="3564266"/>
                <a:ext cx="1910119" cy="3536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5EBFCDC-E42C-67AE-50F7-E39E00283767}"/>
              </a:ext>
            </a:extLst>
          </p:cNvPr>
          <p:cNvGrpSpPr/>
          <p:nvPr/>
        </p:nvGrpSpPr>
        <p:grpSpPr>
          <a:xfrm>
            <a:off x="3670300" y="843174"/>
            <a:ext cx="8160402" cy="5556567"/>
            <a:chOff x="2978150" y="839939"/>
            <a:chExt cx="8160402" cy="555656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ADCDFFA-1C4B-D553-56D8-03323D13E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05219" y="1215108"/>
              <a:ext cx="2133333" cy="159999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783CF55-D115-E05E-9BBE-922B99AFE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4329" y="1215108"/>
              <a:ext cx="2133333" cy="159999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811783C-E751-F5B8-5074-C595BF05A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62667" y="1215108"/>
              <a:ext cx="2133333" cy="159999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9545990-A494-A703-8E22-21846DBDAE3F}"/>
                    </a:ext>
                  </a:extLst>
                </p:cNvPr>
                <p:cNvSpPr txBox="1"/>
                <p:nvPr/>
              </p:nvSpPr>
              <p:spPr>
                <a:xfrm>
                  <a:off x="4134565" y="839941"/>
                  <a:ext cx="1910119" cy="375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554492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nb-NO" sz="1698" kern="0" dirty="0">
                    <a:solidFill>
                      <a:schemeClr val="tx1"/>
                    </a:solidFill>
                    <a:latin typeface="Aptos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9545990-A494-A703-8E22-21846DBDAE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4565" y="839941"/>
                  <a:ext cx="1910119" cy="375167"/>
                </a:xfrm>
                <a:prstGeom prst="rect">
                  <a:avLst/>
                </a:prstGeom>
                <a:blipFill>
                  <a:blip r:embed="rId9"/>
                  <a:stretch>
                    <a:fillRect b="-1613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AC339D6-FA57-6852-4D6D-21F75266C81C}"/>
                    </a:ext>
                  </a:extLst>
                </p:cNvPr>
                <p:cNvSpPr txBox="1"/>
                <p:nvPr/>
              </p:nvSpPr>
              <p:spPr>
                <a:xfrm>
                  <a:off x="6514329" y="839940"/>
                  <a:ext cx="1910119" cy="375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554492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nb-NO" sz="1698" kern="0" dirty="0">
                    <a:solidFill>
                      <a:schemeClr val="tx1"/>
                    </a:solidFill>
                    <a:latin typeface="Aptos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AC339D6-FA57-6852-4D6D-21F75266C8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4329" y="839940"/>
                  <a:ext cx="1910119" cy="37516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02DDF1E-10BE-9E63-14D3-162DC2DF2713}"/>
                    </a:ext>
                  </a:extLst>
                </p:cNvPr>
                <p:cNvSpPr txBox="1"/>
                <p:nvPr/>
              </p:nvSpPr>
              <p:spPr>
                <a:xfrm>
                  <a:off x="9181329" y="839939"/>
                  <a:ext cx="1910119" cy="375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554492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698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nb-NO" sz="1698" kern="0" dirty="0">
                    <a:solidFill>
                      <a:schemeClr val="tx1"/>
                    </a:solidFill>
                    <a:latin typeface="Aptos" panose="020B00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02DDF1E-10BE-9E63-14D3-162DC2DF27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1329" y="839939"/>
                  <a:ext cx="1910119" cy="37516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DEBD036-E30F-4220-FE91-B601E2C25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98870" y="3005808"/>
              <a:ext cx="2133331" cy="15999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C83CD51-0C09-6A38-71E5-818B76E62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7980" y="3005808"/>
              <a:ext cx="2133331" cy="159999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29BDC0-ED88-8F68-BBF5-A7A11CCAB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6318" y="3005808"/>
              <a:ext cx="2133331" cy="159999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1A1C811-1288-320A-5381-5E5D87BD1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97220" y="4796508"/>
              <a:ext cx="2133331" cy="159999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BD8CB32-DD1F-2522-24C8-4855212D8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96221" y="4783808"/>
              <a:ext cx="2133331" cy="159999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523B16-B284-6B1B-1D21-0A908FF5C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78150" y="4796508"/>
              <a:ext cx="2133331" cy="1599998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746E6C-E3AE-1059-C067-58965F4484E2}"/>
                  </a:ext>
                </a:extLst>
              </p:cNvPr>
              <p:cNvSpPr txBox="1"/>
              <p:nvPr/>
            </p:nvSpPr>
            <p:spPr>
              <a:xfrm>
                <a:off x="207063" y="2017709"/>
                <a:ext cx="3700288" cy="1917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defTabSz="554492">
                  <a:buFont typeface="Arial" panose="020B0604020202020204" pitchFamily="34" charset="0"/>
                  <a:buChar char="•"/>
                </a:pPr>
                <a:r>
                  <a:rPr lang="nb-NO" sz="2000" kern="0" dirty="0">
                    <a:latin typeface="Aptos" panose="020B0004020202020204" pitchFamily="34" charset="0"/>
                  </a:rPr>
                  <a:t>Global </a:t>
                </a:r>
                <a:r>
                  <a:rPr lang="nb-NO" sz="2000" kern="0" dirty="0" err="1">
                    <a:latin typeface="Aptos" panose="020B0004020202020204" pitchFamily="34" charset="0"/>
                  </a:rPr>
                  <a:t>saturation</a:t>
                </a:r>
                <a:r>
                  <a:rPr lang="nb-NO" sz="2000" kern="0" dirty="0">
                    <a:latin typeface="Aptos" panose="020B0004020202020204" pitchFamily="34" charset="0"/>
                  </a:rPr>
                  <a:t> </a:t>
                </a:r>
                <a:r>
                  <a:rPr lang="nb-NO" sz="2000" kern="0" dirty="0" err="1">
                    <a:latin typeface="Aptos" panose="020B0004020202020204" pitchFamily="34" charset="0"/>
                  </a:rPr>
                  <a:t>paths</a:t>
                </a:r>
                <a:r>
                  <a:rPr lang="nb-NO" sz="2000" kern="0" dirty="0">
                    <a:latin typeface="Aptos" panose="020B0004020202020204" pitchFamily="34" charset="0"/>
                  </a:rPr>
                  <a:t> </a:t>
                </a:r>
                <a:r>
                  <a:rPr lang="nb-NO" sz="2000" kern="0" dirty="0" err="1">
                    <a:latin typeface="Aptos" panose="020B0004020202020204" pitchFamily="34" charset="0"/>
                  </a:rPr>
                  <a:t>are</a:t>
                </a:r>
                <a:r>
                  <a:rPr lang="nb-NO" sz="2000" kern="0" dirty="0">
                    <a:latin typeface="Aptos" panose="020B0004020202020204" pitchFamily="34" charset="0"/>
                  </a:rPr>
                  <a:t> </a:t>
                </a:r>
                <a:r>
                  <a:rPr lang="nb-NO" sz="2000" kern="0" dirty="0" err="1">
                    <a:latin typeface="Aptos" panose="020B0004020202020204" pitchFamily="34" charset="0"/>
                  </a:rPr>
                  <a:t>fixed</a:t>
                </a:r>
                <a:r>
                  <a:rPr lang="nb-NO" sz="2000" kern="0" dirty="0">
                    <a:latin typeface="Aptos" panose="020B0004020202020204" pitchFamily="34" charset="0"/>
                  </a:rPr>
                  <a:t>, </a:t>
                </a:r>
                <a:r>
                  <a:rPr lang="nb-NO" sz="2000" kern="0" dirty="0" err="1">
                    <a:latin typeface="Aptos" panose="020B0004020202020204" pitchFamily="34" charset="0"/>
                  </a:rPr>
                  <a:t>while</a:t>
                </a:r>
                <a:r>
                  <a:rPr lang="nb-NO" sz="2000" kern="0" dirty="0">
                    <a:latin typeface="Aptos" panose="020B0004020202020204" pitchFamily="34" charset="0"/>
                  </a:rPr>
                  <a:t> all </a:t>
                </a:r>
                <a:r>
                  <a:rPr lang="nb-NO" sz="2000" kern="0" dirty="0" err="1">
                    <a:latin typeface="Aptos" panose="020B0004020202020204" pitchFamily="34" charset="0"/>
                  </a:rPr>
                  <a:t>the</a:t>
                </a:r>
                <a:r>
                  <a:rPr lang="nb-NO" sz="2000" kern="0" dirty="0">
                    <a:latin typeface="Aptos" panose="020B0004020202020204" pitchFamily="34" charset="0"/>
                  </a:rPr>
                  <a:t> capillary </a:t>
                </a:r>
                <a:r>
                  <a:rPr lang="nb-NO" sz="2000" kern="0" dirty="0" err="1">
                    <a:latin typeface="Aptos" panose="020B0004020202020204" pitchFamily="34" charset="0"/>
                  </a:rPr>
                  <a:t>pressures</a:t>
                </a:r>
                <a:r>
                  <a:rPr lang="nb-NO" sz="2000" kern="0" dirty="0">
                    <a:latin typeface="Aptos" panose="020B0004020202020204" pitchFamily="34" charset="0"/>
                  </a:rPr>
                  <a:t> </a:t>
                </a:r>
                <a:r>
                  <a:rPr lang="nb-NO" sz="2000" kern="0" dirty="0" err="1">
                    <a:latin typeface="Aptos" panose="020B0004020202020204" pitchFamily="34" charset="0"/>
                  </a:rPr>
                  <a:t>are</a:t>
                </a:r>
                <a:r>
                  <a:rPr lang="nb-NO" sz="2000" kern="0" dirty="0">
                    <a:latin typeface="Aptos" panose="020B0004020202020204" pitchFamily="34" charset="0"/>
                  </a:rPr>
                  <a:t> </a:t>
                </a:r>
                <a:r>
                  <a:rPr lang="nb-NO" sz="2000" kern="0" dirty="0" err="1">
                    <a:latin typeface="Aptos" panose="020B0004020202020204" pitchFamily="34" charset="0"/>
                  </a:rPr>
                  <a:t>calculated</a:t>
                </a:r>
                <a:r>
                  <a:rPr lang="nb-NO" sz="2000" kern="0" dirty="0">
                    <a:latin typeface="Aptos" panose="020B00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nb-NO" sz="2000" kern="0" dirty="0">
                    <a:latin typeface="Aptos" panose="020B00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nb-NO" sz="2000" kern="0" dirty="0">
                    <a:latin typeface="Aptos" panose="020B0004020202020204" pitchFamily="34" charset="0"/>
                  </a:rPr>
                  <a:t> </a:t>
                </a:r>
                <a:r>
                  <a:rPr lang="nb-NO" sz="2000" kern="0" dirty="0" err="1">
                    <a:latin typeface="Aptos" panose="020B0004020202020204" pitchFamily="34" charset="0"/>
                  </a:rPr>
                  <a:t>are</a:t>
                </a:r>
                <a:r>
                  <a:rPr lang="nb-NO" sz="2000" kern="0" dirty="0">
                    <a:latin typeface="Aptos" panose="020B0004020202020204" pitchFamily="34" charset="0"/>
                  </a:rPr>
                  <a:t> Lagrange </a:t>
                </a:r>
                <a:r>
                  <a:rPr lang="nb-NO" sz="2000" kern="0" dirty="0" err="1">
                    <a:latin typeface="Aptos" panose="020B0004020202020204" pitchFamily="34" charset="0"/>
                  </a:rPr>
                  <a:t>multipliers</a:t>
                </a:r>
                <a:r>
                  <a:rPr lang="nb-NO" sz="2000" kern="0" dirty="0">
                    <a:latin typeface="Aptos" panose="020B0004020202020204" pitchFamily="34" charset="0"/>
                  </a:rPr>
                  <a:t>)</a:t>
                </a:r>
              </a:p>
              <a:p>
                <a:pPr defTabSz="554492"/>
                <a:endParaRPr lang="nb-NO" sz="1698" kern="0" dirty="0">
                  <a:solidFill>
                    <a:schemeClr val="tx1"/>
                  </a:solidFill>
                  <a:latin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4746E6C-E3AE-1059-C067-58965F448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63" y="2017709"/>
                <a:ext cx="3700288" cy="1917448"/>
              </a:xfrm>
              <a:prstGeom prst="rect">
                <a:avLst/>
              </a:prstGeom>
              <a:blipFill>
                <a:blip r:embed="rId18"/>
                <a:stretch>
                  <a:fillRect l="-1483" t="-190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A diagram of a triangle&#10;&#10;AI-generated content may be incorrect.">
            <a:extLst>
              <a:ext uri="{FF2B5EF4-FFF2-40B4-BE49-F238E27FC236}">
                <a16:creationId xmlns:a16="http://schemas.microsoft.com/office/drawing/2014/main" id="{9071BBED-6364-4A4F-15BA-BAA8B8A4AFB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8" y="4387041"/>
            <a:ext cx="2666667" cy="200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A226B57-4595-CE11-EAFC-99D6336B0DE3}"/>
              </a:ext>
            </a:extLst>
          </p:cNvPr>
          <p:cNvSpPr txBox="1"/>
          <p:nvPr/>
        </p:nvSpPr>
        <p:spPr>
          <a:xfrm>
            <a:off x="794730" y="4017709"/>
            <a:ext cx="178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Saturation</a:t>
            </a:r>
            <a:r>
              <a:rPr lang="nb-NO" dirty="0"/>
              <a:t> </a:t>
            </a:r>
            <a:r>
              <a:rPr lang="nb-NO" dirty="0" err="1"/>
              <a:t>paths</a:t>
            </a:r>
            <a:r>
              <a:rPr lang="nb-NO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FC066B-72E4-3981-6AA0-FF644405E413}"/>
                  </a:ext>
                </a:extLst>
              </p:cNvPr>
              <p:cNvSpPr txBox="1"/>
              <p:nvPr/>
            </p:nvSpPr>
            <p:spPr>
              <a:xfrm>
                <a:off x="9503338" y="5733036"/>
                <a:ext cx="587597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𝑔𝑤</m:t>
                          </m:r>
                        </m:sub>
                      </m:sSub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FC066B-72E4-3981-6AA0-FF644405E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338" y="5733036"/>
                <a:ext cx="587597" cy="391902"/>
              </a:xfrm>
              <a:prstGeom prst="rect">
                <a:avLst/>
              </a:prstGeom>
              <a:blipFill>
                <a:blip r:embed="rId20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083F50-C65F-401C-A029-6B0544341EF8}"/>
                  </a:ext>
                </a:extLst>
              </p:cNvPr>
              <p:cNvSpPr txBox="1"/>
              <p:nvPr/>
            </p:nvSpPr>
            <p:spPr>
              <a:xfrm>
                <a:off x="6674058" y="5733036"/>
                <a:ext cx="5862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𝑜𝑤</m:t>
                          </m:r>
                        </m:sub>
                      </m:sSub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083F50-C65F-401C-A029-6B0544341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058" y="5733036"/>
                <a:ext cx="58625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854E21-4877-4A71-5C1D-BC575409F113}"/>
                  </a:ext>
                </a:extLst>
              </p:cNvPr>
              <p:cNvSpPr txBox="1"/>
              <p:nvPr/>
            </p:nvSpPr>
            <p:spPr>
              <a:xfrm>
                <a:off x="3998591" y="5765293"/>
                <a:ext cx="548547" cy="391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𝑔𝑜</m:t>
                          </m:r>
                        </m:sub>
                      </m:sSub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854E21-4877-4A71-5C1D-BC575409F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591" y="5765293"/>
                <a:ext cx="548547" cy="391902"/>
              </a:xfrm>
              <a:prstGeom prst="rect">
                <a:avLst/>
              </a:prstGeom>
              <a:blipFill>
                <a:blip r:embed="rId2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632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AF8CD-0277-E628-1B4E-49098DF13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AEA2B51-73F2-AD04-0929-7BE925D1EF11}"/>
              </a:ext>
            </a:extLst>
          </p:cNvPr>
          <p:cNvSpPr txBox="1"/>
          <p:nvPr/>
        </p:nvSpPr>
        <p:spPr>
          <a:xfrm>
            <a:off x="-467778" y="88559"/>
            <a:ext cx="3188335" cy="54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11" b="1" i="1" dirty="0"/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912007-5B84-84F4-DE9F-B8228E67218D}"/>
              </a:ext>
            </a:extLst>
          </p:cNvPr>
          <p:cNvSpPr txBox="1"/>
          <p:nvPr/>
        </p:nvSpPr>
        <p:spPr>
          <a:xfrm>
            <a:off x="526587" y="837451"/>
            <a:ext cx="1060323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The 3-phase discrete-domain model was extended to real porous rock geometries from 3D images, incorporating a compartmental description with variation of pore volumes and energy functions obtained from 3-phase level-set simulations.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Despite some deviations with level set model results, the discrete-domain model incorporate several realistic features, including cooperative behavior, and the expected dependency between 3-phase capillary pressure level and initial water saturation for the gas invasions. 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A current challenge lies in the smoothing of the energy functions, which is needed for numerical stability but may impact the results.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Further work is needed to include a spatial correlation of the compartments, and to run simulations with a larger number of compartments.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Further work is also needed to investigate if statistically representative energy landscapes can be constructed for a given rock, enabling fast evaluation of drainage-imbibition hysteresis in 3-phase systems and offering potential for upscaling.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AF536A0-FBF4-3057-58B1-9ADE1C52D6AC}"/>
              </a:ext>
            </a:extLst>
          </p:cNvPr>
          <p:cNvSpPr txBox="1">
            <a:spLocks/>
          </p:cNvSpPr>
          <p:nvPr/>
        </p:nvSpPr>
        <p:spPr>
          <a:xfrm>
            <a:off x="10157954" y="6404055"/>
            <a:ext cx="1700445" cy="1680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fld id="{B6F15528-21DE-4FAA-801E-634DDDAF4B2B}" type="slidenum">
              <a:rPr lang="en-US" sz="1092" kern="0" smtClean="0">
                <a:solidFill>
                  <a:prstClr val="black">
                    <a:tint val="75000"/>
                  </a:prstClr>
                </a:solidFill>
              </a:rPr>
              <a:pPr defTabSz="554492"/>
              <a:t>16</a:t>
            </a:fld>
            <a:endParaRPr lang="en-US" sz="1092" kern="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0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EA59F4-F799-6979-5AFA-47FCD29FE6E0}"/>
              </a:ext>
            </a:extLst>
          </p:cNvPr>
          <p:cNvSpPr txBox="1"/>
          <p:nvPr/>
        </p:nvSpPr>
        <p:spPr>
          <a:xfrm>
            <a:off x="1252137" y="1063437"/>
            <a:ext cx="10073289" cy="11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83" b="1" dirty="0">
                <a:cs typeface="Arial" panose="020B0604020202020204" pitchFamily="34" charset="0"/>
              </a:rPr>
              <a:t>Hysteresis</a:t>
            </a:r>
            <a:r>
              <a:rPr lang="en-US" sz="2183" dirty="0">
                <a:cs typeface="Arial" panose="020B0604020202020204" pitchFamily="34" charset="0"/>
              </a:rPr>
              <a:t> plays an important role in modern reservoir applications due to the nature of cyclic fluid injections, which will lead to multiple drainage and imbibition processes in the reservoir.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11C808E-A958-9150-4DBA-D4FD2918F3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097232"/>
              </p:ext>
            </p:extLst>
          </p:nvPr>
        </p:nvGraphicFramePr>
        <p:xfrm>
          <a:off x="1105563" y="2337683"/>
          <a:ext cx="10442951" cy="3678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F30E1D9-FEAC-7907-4196-BD8E84FAE3B3}"/>
              </a:ext>
            </a:extLst>
          </p:cNvPr>
          <p:cNvSpPr txBox="1"/>
          <p:nvPr/>
        </p:nvSpPr>
        <p:spPr>
          <a:xfrm>
            <a:off x="4501833" y="89223"/>
            <a:ext cx="3188335" cy="54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11" b="1" i="1" dirty="0">
                <a:latin typeface="+mj-lt"/>
              </a:rPr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664E95-B877-3AC3-7C7B-394BC1E9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7411" y="244992"/>
            <a:ext cx="838199" cy="767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E958502-A30E-951B-8385-7260D6B836EF}"/>
              </a:ext>
            </a:extLst>
          </p:cNvPr>
          <p:cNvSpPr txBox="1">
            <a:spLocks/>
          </p:cNvSpPr>
          <p:nvPr/>
        </p:nvSpPr>
        <p:spPr>
          <a:xfrm>
            <a:off x="10157954" y="6404055"/>
            <a:ext cx="1700445" cy="1680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fld id="{B6F15528-21DE-4FAA-801E-634DDDAF4B2B}" type="slidenum">
              <a:rPr lang="en-US" sz="1092" kern="0" smtClean="0">
                <a:solidFill>
                  <a:prstClr val="black">
                    <a:tint val="75000"/>
                  </a:prstClr>
                </a:solidFill>
              </a:rPr>
              <a:pPr defTabSz="554492"/>
              <a:t>2</a:t>
            </a:fld>
            <a:endParaRPr lang="en-US" sz="1092" kern="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9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9EAFB-7322-0292-6E55-24DE84C2D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EBA10A-E6A3-88E6-8186-B02294E23936}"/>
              </a:ext>
            </a:extLst>
          </p:cNvPr>
          <p:cNvSpPr txBox="1"/>
          <p:nvPr/>
        </p:nvSpPr>
        <p:spPr>
          <a:xfrm>
            <a:off x="3693197" y="240665"/>
            <a:ext cx="4898021" cy="54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11" b="1" i="1" dirty="0"/>
              <a:t>Discrete-domain method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C9A3F8-EA05-6D99-E716-3569608B7D7A}"/>
                  </a:ext>
                </a:extLst>
              </p:cNvPr>
              <p:cNvSpPr txBox="1"/>
              <p:nvPr/>
            </p:nvSpPr>
            <p:spPr>
              <a:xfrm>
                <a:off x="874525" y="1211028"/>
                <a:ext cx="10442951" cy="1761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183" dirty="0">
                    <a:solidFill>
                      <a:schemeClr val="tx1"/>
                    </a:solidFill>
                  </a:rPr>
                  <a:t>The discrete-domain model divides a porous medium with pore volume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183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83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183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183" dirty="0">
                    <a:solidFill>
                      <a:schemeClr val="tx1"/>
                    </a:solidFill>
                  </a:rPr>
                  <a:t>, saturated by oil (o), water (w) and gas (g) into </a:t>
                </a:r>
                <a14:m>
                  <m:oMath xmlns:m="http://schemas.openxmlformats.org/officeDocument/2006/math">
                    <m:r>
                      <a:rPr lang="nb-NO" sz="2183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183" dirty="0">
                    <a:solidFill>
                      <a:schemeClr val="tx1"/>
                    </a:solidFill>
                  </a:rPr>
                  <a:t> compartments. The Gibbs free energy (</a:t>
                </a:r>
                <a14:m>
                  <m:oMath xmlns:m="http://schemas.openxmlformats.org/officeDocument/2006/math">
                    <m:r>
                      <a:rPr lang="nb-NO" sz="2183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183" dirty="0">
                    <a:solidFill>
                      <a:schemeClr val="tx1"/>
                    </a:solidFill>
                  </a:rPr>
                  <a:t>) is: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83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183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183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183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183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183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218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183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183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183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183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en-US" sz="2183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l-GR" sz="2183" i="1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pt-BR" sz="2183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183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2183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183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nb-NO" sz="2183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nb-NO" sz="2183" b="0" i="1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pt-BR" sz="218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83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183" i="1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  <m:r>
                                    <a:rPr lang="en-US" sz="2183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183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183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  <m:nary>
                        <m:naryPr>
                          <m:chr m:val="∑"/>
                          <m:ctrlPr>
                            <a:rPr lang="en-US" sz="2183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183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183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183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218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183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183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183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183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∑"/>
                              <m:supHide m:val="on"/>
                              <m:ctrlPr>
                                <a:rPr lang="en-US" sz="2183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l-GR" sz="2183" i="1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pt-BR" sz="2183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183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2183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183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nb-NO" sz="2183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nb-NO" sz="2183" b="0" i="1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  <m:sup/>
                            <m:e>
                              <m:r>
                                <a:rPr lang="en-US" sz="2183" i="1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sSub>
                                <m:sSubPr>
                                  <m:ctrlPr>
                                    <a:rPr lang="pt-BR" sz="218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83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183" i="1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18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83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183" i="1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  <m:r>
                                    <a:rPr lang="en-US" sz="2183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183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183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18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83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183" i="1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  <m:r>
                                    <a:rPr lang="en-US" sz="2183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183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2183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83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183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183" i="1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  <m:r>
                                    <a:rPr lang="en-US" sz="2183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183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183" i="1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br>
                  <a:rPr lang="en-US" sz="1092" dirty="0"/>
                </a:br>
                <a:endParaRPr lang="en-US" sz="1092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C9A3F8-EA05-6D99-E716-3569608B7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25" y="1211028"/>
                <a:ext cx="10442951" cy="1761060"/>
              </a:xfrm>
              <a:prstGeom prst="rect">
                <a:avLst/>
              </a:prstGeom>
              <a:blipFill>
                <a:blip r:embed="rId3"/>
                <a:stretch>
                  <a:fillRect l="-700" t="-2076" r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9605F7-D938-BFCA-DBEE-D49B3BC59CA6}"/>
                  </a:ext>
                </a:extLst>
              </p:cNvPr>
              <p:cNvSpPr txBox="1"/>
              <p:nvPr/>
            </p:nvSpPr>
            <p:spPr>
              <a:xfrm>
                <a:off x="7436024" y="2795858"/>
                <a:ext cx="4558615" cy="33168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98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nb-NO" sz="1698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=</m:t>
                    </m:r>
                  </m:oMath>
                </a14:m>
                <a:r>
                  <a:rPr lang="nb-NO" sz="1698" dirty="0">
                    <a:solidFill>
                      <a:schemeClr val="tx1"/>
                    </a:solidFill>
                  </a:rPr>
                  <a:t> pressure of </a:t>
                </a:r>
                <a:r>
                  <a:rPr lang="nb-NO" sz="1698" dirty="0" err="1">
                    <a:solidFill>
                      <a:schemeClr val="tx1"/>
                    </a:solidFill>
                  </a:rPr>
                  <a:t>phase</a:t>
                </a:r>
                <a:r>
                  <a:rPr lang="nb-NO" sz="1698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698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nb-NO" sz="1698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698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nb-NO" sz="1698" dirty="0">
                    <a:solidFill>
                      <a:schemeClr val="tx1"/>
                    </a:solidFill>
                  </a:rPr>
                  <a:t> pore </a:t>
                </a:r>
                <a:r>
                  <a:rPr lang="nb-NO" sz="1698" dirty="0" err="1">
                    <a:solidFill>
                      <a:schemeClr val="tx1"/>
                    </a:solidFill>
                  </a:rPr>
                  <a:t>volume</a:t>
                </a:r>
                <a:r>
                  <a:rPr lang="nb-NO" sz="1698" dirty="0">
                    <a:solidFill>
                      <a:schemeClr val="tx1"/>
                    </a:solidFill>
                  </a:rPr>
                  <a:t> of </a:t>
                </a:r>
                <a:r>
                  <a:rPr lang="nb-NO" sz="1698" dirty="0" err="1">
                    <a:solidFill>
                      <a:schemeClr val="tx1"/>
                    </a:solidFill>
                  </a:rPr>
                  <a:t>compartment</a:t>
                </a:r>
                <a:r>
                  <a:rPr lang="nb-NO" sz="1698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698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nb-NO" sz="1698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698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nb-NO" sz="1698" dirty="0">
                    <a:solidFill>
                      <a:schemeClr val="tx1"/>
                    </a:solidFill>
                  </a:rPr>
                  <a:t> saturation of </a:t>
                </a:r>
                <a:r>
                  <a:rPr lang="nb-NO" sz="1698" dirty="0" err="1">
                    <a:solidFill>
                      <a:schemeClr val="tx1"/>
                    </a:solidFill>
                  </a:rPr>
                  <a:t>phase</a:t>
                </a:r>
                <a:r>
                  <a:rPr lang="nb-NO" sz="1698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698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nb-NO" sz="1698" dirty="0">
                    <a:solidFill>
                      <a:schemeClr val="tx1"/>
                    </a:solidFill>
                  </a:rPr>
                  <a:t> in </a:t>
                </a:r>
                <a:r>
                  <a:rPr lang="nb-NO" sz="1698" dirty="0" err="1">
                    <a:solidFill>
                      <a:schemeClr val="tx1"/>
                    </a:solidFill>
                  </a:rPr>
                  <a:t>compartment</a:t>
                </a:r>
                <a:r>
                  <a:rPr lang="nb-NO" sz="1698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698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nb-NO" sz="1698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698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698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698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b-NO" sz="1698" dirty="0">
                    <a:solidFill>
                      <a:schemeClr val="tx1"/>
                    </a:solidFill>
                  </a:rPr>
                  <a:t> Gibbs </a:t>
                </a:r>
                <a:r>
                  <a:rPr lang="nb-NO" sz="1698" dirty="0" err="1">
                    <a:solidFill>
                      <a:schemeClr val="tx1"/>
                    </a:solidFill>
                  </a:rPr>
                  <a:t>energy</a:t>
                </a:r>
                <a:r>
                  <a:rPr lang="nb-NO" sz="1698" dirty="0">
                    <a:solidFill>
                      <a:schemeClr val="tx1"/>
                    </a:solidFill>
                  </a:rPr>
                  <a:t> </a:t>
                </a:r>
                <a:r>
                  <a:rPr lang="nb-NO" sz="1698" dirty="0" err="1">
                    <a:solidFill>
                      <a:schemeClr val="tx1"/>
                    </a:solidFill>
                  </a:rPr>
                  <a:t>density</a:t>
                </a:r>
                <a:r>
                  <a:rPr lang="nb-NO" sz="1698" dirty="0">
                    <a:solidFill>
                      <a:schemeClr val="tx1"/>
                    </a:solidFill>
                  </a:rPr>
                  <a:t>   	 	 	 </a:t>
                </a:r>
                <a:r>
                  <a:rPr lang="nb-NO" sz="1698" dirty="0" err="1">
                    <a:solidFill>
                      <a:schemeClr val="tx1"/>
                    </a:solidFill>
                  </a:rPr>
                  <a:t>contribution</a:t>
                </a:r>
                <a:r>
                  <a:rPr lang="nb-NO" sz="1698" dirty="0">
                    <a:solidFill>
                      <a:schemeClr val="tx1"/>
                    </a:solidFill>
                  </a:rPr>
                  <a:t> from </a:t>
                </a:r>
                <a:r>
                  <a:rPr lang="nb-NO" sz="1698" dirty="0" err="1">
                    <a:solidFill>
                      <a:schemeClr val="tx1"/>
                    </a:solidFill>
                  </a:rPr>
                  <a:t>phase</a:t>
                </a:r>
                <a:r>
                  <a:rPr lang="nb-NO" sz="1698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698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nb-NO" sz="1698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nb-NO" sz="1698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sz="1698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98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b-NO" sz="1698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nb-NO" sz="1698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698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b-NO" sz="1698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98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b-NO" sz="1698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nb-NO" sz="1698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698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nb-NO" sz="1698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b-NO" sz="1698" dirty="0">
                    <a:solidFill>
                      <a:schemeClr val="tx1"/>
                    </a:solidFill>
                  </a:rPr>
                  <a:t> </a:t>
                </a:r>
                <a:r>
                  <a:rPr lang="nb-NO" sz="1698" dirty="0" err="1">
                    <a:solidFill>
                      <a:schemeClr val="tx1"/>
                    </a:solidFill>
                  </a:rPr>
                  <a:t>Helmholtz</a:t>
                </a:r>
                <a:r>
                  <a:rPr lang="nb-NO" sz="1698" dirty="0">
                    <a:solidFill>
                      <a:schemeClr val="tx1"/>
                    </a:solidFill>
                  </a:rPr>
                  <a:t> </a:t>
                </a:r>
                <a:r>
                  <a:rPr lang="nb-NO" sz="1698" dirty="0" err="1">
                    <a:solidFill>
                      <a:schemeClr val="tx1"/>
                    </a:solidFill>
                  </a:rPr>
                  <a:t>energy</a:t>
                </a:r>
                <a:r>
                  <a:rPr lang="nb-NO" sz="1698" dirty="0">
                    <a:solidFill>
                      <a:schemeClr val="tx1"/>
                    </a:solidFill>
                  </a:rPr>
                  <a:t> </a:t>
                </a:r>
                <a:r>
                  <a:rPr lang="nb-NO" sz="1698" dirty="0" err="1">
                    <a:solidFill>
                      <a:schemeClr val="tx1"/>
                    </a:solidFill>
                  </a:rPr>
                  <a:t>density</a:t>
                </a:r>
                <a:r>
                  <a:rPr lang="nb-NO" sz="1698" dirty="0">
                    <a:solidFill>
                      <a:schemeClr val="tx1"/>
                    </a:solidFill>
                  </a:rPr>
                  <a:t>     </a:t>
                </a:r>
              </a:p>
              <a:p>
                <a:r>
                  <a:rPr lang="nb-NO" sz="1698" dirty="0">
                    <a:solidFill>
                      <a:schemeClr val="tx1"/>
                    </a:solidFill>
                  </a:rPr>
                  <a:t>	 </a:t>
                </a:r>
                <a:r>
                  <a:rPr lang="nb-NO" sz="1698" dirty="0" err="1">
                    <a:solidFill>
                      <a:schemeClr val="tx1"/>
                    </a:solidFill>
                  </a:rPr>
                  <a:t>contribution</a:t>
                </a:r>
                <a:r>
                  <a:rPr lang="nb-NO" sz="1698" dirty="0">
                    <a:solidFill>
                      <a:schemeClr val="tx1"/>
                    </a:solidFill>
                  </a:rPr>
                  <a:t> from </a:t>
                </a:r>
                <a:r>
                  <a:rPr lang="nb-NO" sz="1698" dirty="0" err="1">
                    <a:solidFill>
                      <a:schemeClr val="tx1"/>
                    </a:solidFill>
                  </a:rPr>
                  <a:t>phase</a:t>
                </a:r>
                <a:r>
                  <a:rPr lang="nb-NO" sz="1698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698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nb-NO" sz="1698" dirty="0">
                    <a:solidFill>
                      <a:schemeClr val="tx1"/>
                    </a:solidFill>
                  </a:rPr>
                  <a:t> (fluid/fluid &amp;     	</a:t>
                </a:r>
                <a:r>
                  <a:rPr lang="nb-NO" sz="1698" dirty="0"/>
                  <a:t> </a:t>
                </a:r>
                <a:r>
                  <a:rPr lang="nb-NO" sz="1698" dirty="0">
                    <a:solidFill>
                      <a:schemeClr val="tx1"/>
                    </a:solidFill>
                  </a:rPr>
                  <a:t>fluid/solid </a:t>
                </a:r>
                <a:r>
                  <a:rPr lang="nb-NO" sz="1698" dirty="0" err="1">
                    <a:solidFill>
                      <a:schemeClr val="tx1"/>
                    </a:solidFill>
                  </a:rPr>
                  <a:t>interfacial</a:t>
                </a:r>
                <a:r>
                  <a:rPr lang="nb-NO" sz="1698" dirty="0">
                    <a:solidFill>
                      <a:schemeClr val="tx1"/>
                    </a:solidFill>
                  </a:rPr>
                  <a:t> </a:t>
                </a:r>
                <a:r>
                  <a:rPr lang="nb-NO" sz="1698" dirty="0" err="1">
                    <a:solidFill>
                      <a:schemeClr val="tx1"/>
                    </a:solidFill>
                  </a:rPr>
                  <a:t>interactions</a:t>
                </a:r>
                <a:r>
                  <a:rPr lang="nb-NO" sz="1698" dirty="0">
                    <a:solidFill>
                      <a:schemeClr val="tx1"/>
                    </a:solidFill>
                  </a:rPr>
                  <a:t>)	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𝑜𝑤</m:t>
                        </m:r>
                      </m:sub>
                    </m:sSub>
                    <m:r>
                      <a:rPr lang="nb-NO" sz="1698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b-NO" sz="1698" dirty="0">
                    <a:solidFill>
                      <a:schemeClr val="tx1"/>
                    </a:solidFill>
                  </a:rPr>
                  <a:t> Interfacial </a:t>
                </a:r>
                <a:r>
                  <a:rPr lang="nb-NO" sz="1698" dirty="0" err="1">
                    <a:solidFill>
                      <a:schemeClr val="tx1"/>
                    </a:solidFill>
                  </a:rPr>
                  <a:t>tension</a:t>
                </a:r>
                <a:endParaRPr lang="nb-NO" sz="1698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1698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nb-NO" sz="1698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=</m:t>
                    </m:r>
                  </m:oMath>
                </a14:m>
                <a:r>
                  <a:rPr lang="nb-NO" sz="1698" dirty="0">
                    <a:solidFill>
                      <a:schemeClr val="tx1"/>
                    </a:solidFill>
                  </a:rPr>
                  <a:t> Contact angle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1698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𝑜𝑤</m:t>
                        </m:r>
                      </m:sub>
                    </m:sSub>
                    <m:r>
                      <a:rPr lang="nb-NO" sz="1698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nb-NO" sz="1698" dirty="0" err="1">
                    <a:solidFill>
                      <a:schemeClr val="tx1"/>
                    </a:solidFill>
                  </a:rPr>
                  <a:t>Specific</a:t>
                </a:r>
                <a:r>
                  <a:rPr lang="nb-NO" sz="1698" dirty="0">
                    <a:solidFill>
                      <a:schemeClr val="tx1"/>
                    </a:solidFill>
                  </a:rPr>
                  <a:t> </a:t>
                </a:r>
                <a:r>
                  <a:rPr lang="nb-NO" sz="1698" dirty="0" err="1">
                    <a:solidFill>
                      <a:schemeClr val="tx1"/>
                    </a:solidFill>
                  </a:rPr>
                  <a:t>oil</a:t>
                </a:r>
                <a:r>
                  <a:rPr lang="nb-NO" sz="1698" dirty="0">
                    <a:solidFill>
                      <a:schemeClr val="tx1"/>
                    </a:solidFill>
                  </a:rPr>
                  <a:t>/water interfacial area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𝑜𝑠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nb-NO" dirty="0"/>
                  <a:t> </a:t>
                </a:r>
                <a:r>
                  <a:rPr lang="nb-NO" dirty="0" err="1"/>
                  <a:t>Specific</a:t>
                </a:r>
                <a:r>
                  <a:rPr lang="nb-NO" dirty="0"/>
                  <a:t> </a:t>
                </a:r>
                <a:r>
                  <a:rPr lang="nb-NO" dirty="0" err="1"/>
                  <a:t>oil</a:t>
                </a:r>
                <a:r>
                  <a:rPr lang="nb-NO" dirty="0"/>
                  <a:t>/solid </a:t>
                </a:r>
                <a:r>
                  <a:rPr lang="nb-NO" dirty="0" err="1"/>
                  <a:t>interfacial</a:t>
                </a:r>
                <a:r>
                  <a:rPr lang="nb-NO" dirty="0"/>
                  <a:t> area </a:t>
                </a:r>
                <a:endParaRPr lang="nb-NO" sz="1698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9605F7-D938-BFCA-DBEE-D49B3BC59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024" y="2795858"/>
                <a:ext cx="4558615" cy="3316870"/>
              </a:xfrm>
              <a:prstGeom prst="rect">
                <a:avLst/>
              </a:prstGeom>
              <a:blipFill>
                <a:blip r:embed="rId4"/>
                <a:stretch>
                  <a:fillRect l="-133" t="-549" b="-18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B74159-DB77-4205-6183-EAA7AB5AC45A}"/>
                  </a:ext>
                </a:extLst>
              </p:cNvPr>
              <p:cNvSpPr txBox="1"/>
              <p:nvPr/>
            </p:nvSpPr>
            <p:spPr>
              <a:xfrm>
                <a:off x="643486" y="3244169"/>
                <a:ext cx="6422877" cy="3518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6558" indent="-346558">
                  <a:spcAft>
                    <a:spcPts val="728"/>
                  </a:spcAft>
                  <a:buFont typeface="Arial" panose="020B0604020202020204" pitchFamily="34" charset="0"/>
                  <a:buChar char="•"/>
                </a:pPr>
                <a:r>
                  <a:rPr lang="nb-NO" sz="2183" dirty="0">
                    <a:solidFill>
                      <a:schemeClr val="tx1"/>
                    </a:solidFill>
                  </a:rPr>
                  <a:t>In </a:t>
                </a:r>
                <a:r>
                  <a:rPr lang="nb-NO" sz="2183" dirty="0" err="1">
                    <a:solidFill>
                      <a:schemeClr val="tx1"/>
                    </a:solidFill>
                  </a:rPr>
                  <a:t>this</a:t>
                </a:r>
                <a:r>
                  <a:rPr lang="nb-NO" sz="2183" dirty="0">
                    <a:solidFill>
                      <a:schemeClr val="tx1"/>
                    </a:solidFill>
                  </a:rPr>
                  <a:t> «</a:t>
                </a:r>
                <a:r>
                  <a:rPr lang="nb-NO" sz="2183" dirty="0" err="1">
                    <a:solidFill>
                      <a:schemeClr val="tx1"/>
                    </a:solidFill>
                  </a:rPr>
                  <a:t>phase</a:t>
                </a:r>
                <a:r>
                  <a:rPr lang="nb-NO" sz="2183" dirty="0">
                    <a:solidFill>
                      <a:schemeClr val="tx1"/>
                    </a:solidFill>
                  </a:rPr>
                  <a:t>-by-</a:t>
                </a:r>
                <a:r>
                  <a:rPr lang="nb-NO" sz="2183" dirty="0" err="1">
                    <a:solidFill>
                      <a:schemeClr val="tx1"/>
                    </a:solidFill>
                  </a:rPr>
                  <a:t>phase</a:t>
                </a:r>
                <a:r>
                  <a:rPr lang="nb-NO" sz="2183" dirty="0">
                    <a:solidFill>
                      <a:schemeClr val="tx1"/>
                    </a:solidFill>
                  </a:rPr>
                  <a:t>» </a:t>
                </a:r>
                <a:r>
                  <a:rPr lang="nb-NO" sz="2183" dirty="0" err="1">
                    <a:solidFill>
                      <a:schemeClr val="tx1"/>
                    </a:solidFill>
                  </a:rPr>
                  <a:t>description</a:t>
                </a:r>
                <a:r>
                  <a:rPr lang="nb-NO" sz="2183" dirty="0">
                    <a:solidFill>
                      <a:schemeClr val="tx1"/>
                    </a:solidFill>
                  </a:rPr>
                  <a:t>, </a:t>
                </a:r>
                <a:r>
                  <a:rPr lang="nb-NO" sz="2183" dirty="0" err="1"/>
                  <a:t>w</a:t>
                </a:r>
                <a:r>
                  <a:rPr lang="nb-NO" sz="2183" dirty="0" err="1">
                    <a:solidFill>
                      <a:schemeClr val="tx1"/>
                    </a:solidFill>
                  </a:rPr>
                  <a:t>e</a:t>
                </a:r>
                <a:r>
                  <a:rPr lang="nb-NO" sz="2183" dirty="0">
                    <a:solidFill>
                      <a:schemeClr val="tx1"/>
                    </a:solidFill>
                  </a:rPr>
                  <a:t> </a:t>
                </a:r>
                <a:r>
                  <a:rPr lang="nb-NO" sz="2183" dirty="0" err="1">
                    <a:solidFill>
                      <a:schemeClr val="tx1"/>
                    </a:solidFill>
                  </a:rPr>
                  <a:t>need</a:t>
                </a:r>
                <a:r>
                  <a:rPr lang="nb-NO" sz="2183" dirty="0">
                    <a:solidFill>
                      <a:schemeClr val="tx1"/>
                    </a:solidFill>
                  </a:rPr>
                  <a:t> to </a:t>
                </a:r>
                <a:r>
                  <a:rPr lang="nb-NO" sz="2183" dirty="0" err="1">
                    <a:solidFill>
                      <a:schemeClr val="tx1"/>
                    </a:solidFill>
                  </a:rPr>
                  <a:t>determine</a:t>
                </a:r>
                <a:r>
                  <a:rPr lang="nb-NO" sz="2183" dirty="0">
                    <a:solidFill>
                      <a:schemeClr val="tx1"/>
                    </a:solidFill>
                  </a:rPr>
                  <a:t> </a:t>
                </a:r>
                <a:r>
                  <a:rPr lang="nb-NO" sz="2183" dirty="0" err="1">
                    <a:solidFill>
                      <a:schemeClr val="tx1"/>
                    </a:solidFill>
                  </a:rPr>
                  <a:t>the</a:t>
                </a:r>
                <a:r>
                  <a:rPr lang="nb-NO" sz="2183" dirty="0">
                    <a:solidFill>
                      <a:schemeClr val="tx1"/>
                    </a:solidFill>
                  </a:rPr>
                  <a:t> </a:t>
                </a:r>
                <a:r>
                  <a:rPr lang="nb-NO" sz="2183" dirty="0" err="1">
                    <a:solidFill>
                      <a:schemeClr val="tx1"/>
                    </a:solidFill>
                  </a:rPr>
                  <a:t>interfacial</a:t>
                </a:r>
                <a:r>
                  <a:rPr lang="nb-NO" sz="2183" dirty="0">
                    <a:solidFill>
                      <a:schemeClr val="tx1"/>
                    </a:solidFill>
                  </a:rPr>
                  <a:t> </a:t>
                </a:r>
                <a:r>
                  <a:rPr lang="nb-NO" sz="2183" dirty="0" err="1">
                    <a:solidFill>
                      <a:schemeClr val="tx1"/>
                    </a:solidFill>
                  </a:rPr>
                  <a:t>energy</a:t>
                </a:r>
                <a:r>
                  <a:rPr lang="nb-NO" sz="2183" dirty="0">
                    <a:solidFill>
                      <a:schemeClr val="tx1"/>
                    </a:solidFill>
                  </a:rPr>
                  <a:t> </a:t>
                </a:r>
                <a:r>
                  <a:rPr lang="nb-NO" sz="2183" dirty="0" err="1">
                    <a:solidFill>
                      <a:schemeClr val="tx1"/>
                    </a:solidFill>
                  </a:rPr>
                  <a:t>contribution</a:t>
                </a:r>
                <a:r>
                  <a:rPr lang="nb-NO" sz="2183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183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183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183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nb-NO" sz="2183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183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b-NO" sz="2183" dirty="0">
                    <a:solidFill>
                      <a:schemeClr val="tx1"/>
                    </a:solidFill>
                  </a:rPr>
                  <a:t> for all </a:t>
                </a:r>
                <a:r>
                  <a:rPr lang="nb-NO" sz="2183" dirty="0" err="1">
                    <a:solidFill>
                      <a:schemeClr val="tx1"/>
                    </a:solidFill>
                  </a:rPr>
                  <a:t>phases</a:t>
                </a:r>
                <a:r>
                  <a:rPr lang="nb-NO" sz="2183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183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nb-NO" sz="2183" dirty="0">
                    <a:solidFill>
                      <a:schemeClr val="tx1"/>
                    </a:solidFill>
                  </a:rPr>
                  <a:t> and all </a:t>
                </a:r>
                <a:r>
                  <a:rPr lang="nb-NO" sz="2183" dirty="0" err="1">
                    <a:solidFill>
                      <a:schemeClr val="tx1"/>
                    </a:solidFill>
                  </a:rPr>
                  <a:t>compartments</a:t>
                </a:r>
                <a:r>
                  <a:rPr lang="nb-NO" sz="2183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183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sz="2183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nb-NO" sz="2183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nb-NO" sz="2183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346558" indent="-346558">
                  <a:spcAft>
                    <a:spcPts val="728"/>
                  </a:spcAft>
                  <a:buFont typeface="Arial" panose="020B0604020202020204" pitchFamily="34" charset="0"/>
                  <a:buChar char="•"/>
                </a:pPr>
                <a:r>
                  <a:rPr lang="nb-NO" sz="2183" dirty="0"/>
                  <a:t>For a 2-phase oil-water system,</a:t>
                </a:r>
                <a:endParaRPr lang="nb-NO" sz="2183" dirty="0">
                  <a:solidFill>
                    <a:schemeClr val="tx1"/>
                  </a:solidFill>
                </a:endParaRPr>
              </a:p>
              <a:p>
                <a:pPr>
                  <a:spcAft>
                    <a:spcPts val="728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183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183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nb-NO" sz="2183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𝑜𝑤</m:t>
                          </m:r>
                          <m:r>
                            <a:rPr lang="nb-NO" sz="2183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183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2183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183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183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nb-NO" sz="2183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nb-NO" sz="2183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183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2183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sz="2183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183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nb-NO" sz="2183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nb-NO" sz="2183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183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2183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183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183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2183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𝑜𝑤</m:t>
                          </m:r>
                        </m:sub>
                      </m:sSub>
                      <m:d>
                        <m:dPr>
                          <m:ctrlPr>
                            <a:rPr lang="nb-NO" sz="2183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2183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183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2183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𝑜𝑠</m:t>
                              </m:r>
                              <m:r>
                                <a:rPr lang="nb-NO" sz="2183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2183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nb-NO" sz="2183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2183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183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b-NO" sz="2183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nb-NO" sz="2183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2183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nb-NO" sz="2183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183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nb-NO" sz="2183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nb-NO" sz="2183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183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183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2183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𝑜𝑤</m:t>
                              </m:r>
                              <m:r>
                                <a:rPr lang="nb-NO" sz="2183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2183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nb-NO" sz="2183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2183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183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b-NO" sz="2183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nb-NO" sz="2183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2183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nb-NO" sz="2183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nb-NO" sz="2183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nb-NO" sz="2183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nb-NO" sz="2183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sz="2183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nb-NO" sz="2183" dirty="0">
                  <a:solidFill>
                    <a:schemeClr val="tx1"/>
                  </a:solidFill>
                  <a:latin typeface="Aptos" panose="020B0004020202020204" pitchFamily="34" charset="0"/>
                </a:endParaRPr>
              </a:p>
              <a:p>
                <a:pPr>
                  <a:spcBef>
                    <a:spcPts val="728"/>
                  </a:spcBef>
                </a:pPr>
                <a:r>
                  <a:rPr lang="nb-NO" sz="2183" dirty="0">
                    <a:solidFill>
                      <a:schemeClr val="tx1"/>
                    </a:solidFill>
                    <a:latin typeface="Aptos" panose="020B0004020202020204" pitchFamily="34" charset="0"/>
                  </a:rPr>
                  <a:t>       </a:t>
                </a:r>
                <a:r>
                  <a:rPr lang="nb-NO" sz="2183" dirty="0" err="1"/>
                  <a:t>wher</a:t>
                </a:r>
                <a:r>
                  <a:rPr lang="nb-NO" sz="2183" dirty="0" err="1">
                    <a:solidFill>
                      <a:schemeClr val="tx1"/>
                    </a:solidFill>
                  </a:rPr>
                  <a:t>e</a:t>
                </a:r>
                <a:r>
                  <a:rPr lang="nb-NO" sz="2183" dirty="0">
                    <a:solidFill>
                      <a:schemeClr val="tx1"/>
                    </a:solidFill>
                  </a:rPr>
                  <a:t> </a:t>
                </a:r>
                <a:r>
                  <a:rPr lang="nb-NO" sz="2183" dirty="0" err="1">
                    <a:solidFill>
                      <a:schemeClr val="tx1"/>
                    </a:solidFill>
                  </a:rPr>
                  <a:t>we</a:t>
                </a:r>
                <a:r>
                  <a:rPr lang="nb-NO" sz="2183" dirty="0">
                    <a:solidFill>
                      <a:schemeClr val="tx1"/>
                    </a:solidFill>
                  </a:rPr>
                  <a:t> </a:t>
                </a:r>
                <a:r>
                  <a:rPr lang="nb-NO" sz="2183" dirty="0" err="1">
                    <a:solidFill>
                      <a:schemeClr val="tx1"/>
                    </a:solidFill>
                  </a:rPr>
                  <a:t>may</a:t>
                </a:r>
                <a:r>
                  <a:rPr lang="nb-NO" sz="2183" dirty="0">
                    <a:solidFill>
                      <a:schemeClr val="tx1"/>
                    </a:solidFill>
                  </a:rPr>
                  <a:t> </a:t>
                </a:r>
                <a:r>
                  <a:rPr lang="nb-NO" sz="2183" dirty="0" err="1">
                    <a:solidFill>
                      <a:schemeClr val="tx1"/>
                    </a:solidFill>
                  </a:rPr>
                  <a:t>use</a:t>
                </a:r>
                <a:r>
                  <a:rPr lang="nb-NO" sz="2183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183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183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183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nb-NO" sz="2183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183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183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2183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183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183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nb-NO" sz="2183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183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183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2183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183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183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𝑜𝑤</m:t>
                        </m:r>
                        <m:r>
                          <a:rPr lang="nb-NO" sz="2183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183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183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/2.</m:t>
                    </m:r>
                  </m:oMath>
                </a14:m>
                <a:endParaRPr lang="nb-NO" sz="2183" dirty="0">
                  <a:solidFill>
                    <a:schemeClr val="tx1"/>
                  </a:solidFill>
                  <a:latin typeface="Aptos" panose="020B0004020202020204" pitchFamily="34" charset="0"/>
                </a:endParaRPr>
              </a:p>
              <a:p>
                <a:endParaRPr lang="nb-NO" sz="1092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B74159-DB77-4205-6183-EAA7AB5AC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86" y="3244169"/>
                <a:ext cx="6422877" cy="3518912"/>
              </a:xfrm>
              <a:prstGeom prst="rect">
                <a:avLst/>
              </a:prstGeom>
              <a:blipFill>
                <a:blip r:embed="rId5"/>
                <a:stretch>
                  <a:fillRect l="-1045" t="-8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9E358C1-1053-1626-5EE5-3029EFAA3F6B}"/>
              </a:ext>
            </a:extLst>
          </p:cNvPr>
          <p:cNvSpPr txBox="1">
            <a:spLocks/>
          </p:cNvSpPr>
          <p:nvPr/>
        </p:nvSpPr>
        <p:spPr>
          <a:xfrm>
            <a:off x="10157954" y="6404055"/>
            <a:ext cx="1700445" cy="1680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fld id="{B6F15528-21DE-4FAA-801E-634DDDAF4B2B}" type="slidenum">
              <a:rPr lang="en-US" sz="1092" kern="0" smtClean="0">
                <a:solidFill>
                  <a:prstClr val="black">
                    <a:tint val="75000"/>
                  </a:prstClr>
                </a:solidFill>
              </a:rPr>
              <a:pPr defTabSz="554492"/>
              <a:t>3</a:t>
            </a:fld>
            <a:endParaRPr lang="en-US" sz="1092" kern="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4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922B721D-EA1A-A599-01C9-6C809DE50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D5E3E9-2490-505A-45F8-ACEBA90517F1}"/>
              </a:ext>
            </a:extLst>
          </p:cNvPr>
          <p:cNvSpPr txBox="1"/>
          <p:nvPr/>
        </p:nvSpPr>
        <p:spPr>
          <a:xfrm>
            <a:off x="3646990" y="124941"/>
            <a:ext cx="4898021" cy="54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/>
            <a:r>
              <a:rPr lang="en-US" sz="2911" b="1" i="1" kern="0" dirty="0">
                <a:latin typeface="Calibri"/>
              </a:rPr>
              <a:t>Discrete-domain method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7128F7-CE7F-8AB0-17D2-ED9CA55640FD}"/>
                  </a:ext>
                </a:extLst>
              </p:cNvPr>
              <p:cNvSpPr txBox="1"/>
              <p:nvPr/>
            </p:nvSpPr>
            <p:spPr>
              <a:xfrm>
                <a:off x="920733" y="1257236"/>
                <a:ext cx="10242568" cy="4988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6558" indent="-346558" defTabSz="554492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183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Energy minimization leads to evolution equations for the compartment saturations:</a:t>
                </a:r>
              </a:p>
              <a:p>
                <a:pPr algn="ctr" defTabSz="554492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83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183" kern="0">
                              <a:solidFill>
                                <a:schemeClr val="tx1"/>
                              </a:solidFill>
                              <a:latin typeface="Calibri"/>
                              <a:ea typeface="Cambria Math" panose="02040503050406030204" pitchFamily="18" charset="0"/>
                            </a:rPr>
                            <m:t>∂</m:t>
                          </m:r>
                          <m:sSub>
                            <m:sSubPr>
                              <m:ctrlPr>
                                <a:rPr lang="pt-BR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sz="2183" kern="0">
                              <a:solidFill>
                                <a:schemeClr val="tx1"/>
                              </a:solidFill>
                              <a:latin typeface="Calibri"/>
                            </a:rPr>
                            <m:t>∂</m:t>
                          </m:r>
                          <m:r>
                            <a:rPr lang="en-US" sz="2183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183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183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83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183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  <m:r>
                        <a:rPr lang="en-US" sz="2183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t-BR" sz="2183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183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183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l-GR" sz="2183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pt-BR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b-NO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pt-BR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nb-NO" sz="2183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nb-NO" sz="2183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pt-BR" sz="2183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83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l-GR" sz="2183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2183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183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nary>
                        </m:e>
                      </m:d>
                      <m:r>
                        <a:rPr lang="en-US" sz="2183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183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183" kern="0">
                              <a:solidFill>
                                <a:schemeClr val="tx1"/>
                              </a:solidFill>
                              <a:latin typeface="Calibri"/>
                            </a:rPr>
                            <m:t>∂</m:t>
                          </m:r>
                          <m:sSub>
                            <m:sSubPr>
                              <m:ctrlPr>
                                <a:rPr lang="pt-BR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sz="2183" kern="0">
                              <a:solidFill>
                                <a:schemeClr val="tx1"/>
                              </a:solidFill>
                              <a:latin typeface="Calibri"/>
                            </a:rPr>
                            <m:t>∂</m:t>
                          </m:r>
                          <m:sSub>
                            <m:sSubPr>
                              <m:ctrlPr>
                                <a:rPr lang="pt-BR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US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183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     </m:t>
                      </m:r>
                      <m:r>
                        <a:rPr lang="en-US" sz="2183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183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183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sz="2183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183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nb-NO" sz="2183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183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sz="2183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nb-NO" sz="2183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183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183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183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183" kern="0" dirty="0">
                  <a:solidFill>
                    <a:schemeClr val="tx1"/>
                  </a:solidFill>
                  <a:latin typeface="Calibri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defTabSz="554492">
                  <a:lnSpc>
                    <a:spcPct val="150000"/>
                  </a:lnSpc>
                </a:pPr>
                <a:r>
                  <a:rPr lang="pt-BR" sz="2183" kern="0" dirty="0">
                    <a:solidFill>
                      <a:schemeClr val="tx1"/>
                    </a:solidFill>
                    <a:latin typeface="Calibri"/>
                  </a:rPr>
                  <a:t>     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183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 is a Lagrange multiplier for the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183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183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183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83" i="1" ker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2183" b="0" i="1" kern="0" smtClean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sz="2183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183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183" kern="0" dirty="0">
                    <a:solidFill>
                      <a:schemeClr val="tx1"/>
                    </a:solidFill>
                    <a:latin typeface="Calibri"/>
                  </a:rPr>
                  <a:t>.</a:t>
                </a:r>
              </a:p>
              <a:p>
                <a:pPr defTabSz="554492">
                  <a:lnSpc>
                    <a:spcPct val="150000"/>
                  </a:lnSpc>
                </a:pPr>
                <a:endParaRPr lang="en-US" sz="1213" kern="0" dirty="0">
                  <a:solidFill>
                    <a:schemeClr val="tx1"/>
                  </a:solidFill>
                  <a:latin typeface="Calibri"/>
                </a:endParaRPr>
              </a:p>
              <a:p>
                <a:pPr marL="346558" indent="-346558" defTabSz="554492">
                  <a:buFont typeface="Arial" panose="020B0604020202020204" pitchFamily="34" charset="0"/>
                  <a:buChar char="•"/>
                </a:pPr>
                <a:r>
                  <a:rPr lang="en-US" sz="2183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183" kern="0">
                            <a:solidFill>
                              <a:schemeClr val="tx1"/>
                            </a:solidFill>
                            <a:latin typeface="Calibri"/>
                            <a:ea typeface="Cambria Math" panose="02040503050406030204" pitchFamily="18" charset="0"/>
                          </a:rPr>
                          <m:t>∂</m:t>
                        </m:r>
                        <m:sSub>
                          <m:sSubPr>
                            <m:ctrlPr>
                              <a:rPr lang="pt-BR" sz="218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8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18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α</m:t>
                            </m:r>
                            <m:r>
                              <a:rPr lang="en-US" sz="218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18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en-US" sz="2183" kern="0">
                            <a:solidFill>
                              <a:schemeClr val="tx1"/>
                            </a:solidFill>
                            <a:latin typeface="Calibri"/>
                          </a:rPr>
                          <m:t>∂</m:t>
                        </m:r>
                        <m:r>
                          <a:rPr lang="en-US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183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nb-NO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sz="2183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nb-NO" sz="2183" b="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nb-NO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83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</m:t>
                    </m:r>
                    <m:r>
                      <a:rPr lang="en-US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83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 the above equation implies that an equilibrium state must satisfy:</a:t>
                </a:r>
              </a:p>
              <a:p>
                <a:pPr defTabSz="554492"/>
                <a:endParaRPr lang="en-US" sz="2183" kern="0" dirty="0">
                  <a:solidFill>
                    <a:schemeClr val="tx1"/>
                  </a:solidFill>
                  <a:latin typeface="Calibri"/>
                  <a:cs typeface="Arial" panose="020B0604020202020204" pitchFamily="34" charset="0"/>
                </a:endParaRPr>
              </a:p>
              <a:p>
                <a:pPr defTabSz="55449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nb-NO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nb-NO" sz="20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𝛼𝛽</m:t>
                          </m:r>
                        </m:sub>
                      </m:sSub>
                      <m:r>
                        <a:rPr lang="en-US" sz="20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nb-NO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nb-NO" sz="20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sz="20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nb-NO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nb-NO" sz="20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sz="20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d>
                        <m:dPr>
                          <m:ctrlPr>
                            <a:rPr lang="en-US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kern="0">
                                  <a:solidFill>
                                    <a:schemeClr val="tx1"/>
                                  </a:solidFill>
                                  <a:latin typeface="Calibri"/>
                                  <a:ea typeface="Cambria Math" panose="02040503050406030204" pitchFamily="18" charset="0"/>
                                </a:rPr>
                                <m:t>∂</m:t>
                              </m:r>
                              <m:sSub>
                                <m:sSubPr>
                                  <m:ctrlPr>
                                    <a:rPr lang="pt-BR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nb-NO" sz="20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kern="0">
                                  <a:solidFill>
                                    <a:schemeClr val="tx1"/>
                                  </a:solidFill>
                                  <a:latin typeface="Calibri"/>
                                </a:rPr>
                                <m:t>∂</m:t>
                              </m:r>
                              <m:sSub>
                                <m:sSubPr>
                                  <m:ctrlPr>
                                    <a:rPr lang="pt-BR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b-NO" sz="20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000" kern="0">
                                  <a:solidFill>
                                    <a:schemeClr val="tx1"/>
                                  </a:solidFill>
                                  <a:latin typeface="Calibri"/>
                                  <a:ea typeface="Cambria Math" panose="02040503050406030204" pitchFamily="18" charset="0"/>
                                </a:rPr>
                                <m:t>∂</m:t>
                              </m:r>
                              <m:sSub>
                                <m:sSubPr>
                                  <m:ctrlPr>
                                    <a:rPr lang="pt-BR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nb-NO" sz="20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kern="0">
                                  <a:solidFill>
                                    <a:schemeClr val="tx1"/>
                                  </a:solidFill>
                                  <a:latin typeface="Calibri"/>
                                </a:rPr>
                                <m:t>∂</m:t>
                              </m:r>
                              <m:sSub>
                                <m:sSubPr>
                                  <m:ctrlPr>
                                    <a:rPr lang="pt-BR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b-NO" sz="20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ker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0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b-NO" sz="20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𝛼𝛽</m:t>
                      </m:r>
                      <m:r>
                        <a:rPr lang="nb-NO" sz="20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𝑔𝑜</m:t>
                      </m:r>
                      <m:r>
                        <a:rPr lang="nb-NO" sz="20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𝑜𝑤</m:t>
                      </m:r>
                      <m:r>
                        <a:rPr lang="nb-NO" sz="20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𝑔𝑤</m:t>
                      </m:r>
                      <m:r>
                        <a:rPr lang="nb-NO" sz="20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0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000" kern="0" dirty="0">
                  <a:solidFill>
                    <a:schemeClr val="tx1"/>
                  </a:solidFill>
                  <a:latin typeface="Calibri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defTabSz="554492"/>
                <a:br>
                  <a:rPr lang="en-US" sz="1092" kern="0" dirty="0">
                    <a:solidFill>
                      <a:schemeClr val="tx1"/>
                    </a:solidFill>
                  </a:rPr>
                </a:br>
                <a:endParaRPr lang="en-US" sz="1092" kern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7128F7-CE7F-8AB0-17D2-ED9CA5564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33" y="1257236"/>
                <a:ext cx="10242568" cy="4988032"/>
              </a:xfrm>
              <a:prstGeom prst="rect">
                <a:avLst/>
              </a:prstGeom>
              <a:blipFill>
                <a:blip r:embed="rId3"/>
                <a:stretch>
                  <a:fillRect l="-655" r="-23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0EF84-A840-A5F6-3BD3-83915343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7954" y="6404055"/>
            <a:ext cx="1700445" cy="168059"/>
          </a:xfrm>
        </p:spPr>
        <p:txBody>
          <a:bodyPr/>
          <a:lstStyle/>
          <a:p>
            <a:pPr defTabSz="554492"/>
            <a:fld id="{B6F15528-21DE-4FAA-801E-634DDDAF4B2B}" type="slidenum">
              <a:rPr lang="en-US" sz="1092" kern="0">
                <a:solidFill>
                  <a:prstClr val="black">
                    <a:tint val="75000"/>
                  </a:prstClr>
                </a:solidFill>
              </a:rPr>
              <a:pPr defTabSz="554492"/>
              <a:t>4</a:t>
            </a:fld>
            <a:endParaRPr lang="en-US" sz="1092" kern="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64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75285-7109-7FF1-93B7-76B9160A9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CA6B5C-9435-6928-DBAA-1AB00BAE3242}"/>
              </a:ext>
            </a:extLst>
          </p:cNvPr>
          <p:cNvSpPr txBox="1"/>
          <p:nvPr/>
        </p:nvSpPr>
        <p:spPr>
          <a:xfrm>
            <a:off x="3646990" y="124941"/>
            <a:ext cx="4898021" cy="54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/>
            <a:r>
              <a:rPr lang="en-US" sz="2911" b="1" i="1" kern="0" dirty="0">
                <a:latin typeface="Calibri"/>
              </a:rPr>
              <a:t>Discrete-domain method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B7E139-D389-0A66-C7ED-4AD677BA5541}"/>
                  </a:ext>
                </a:extLst>
              </p:cNvPr>
              <p:cNvSpPr txBox="1"/>
              <p:nvPr/>
            </p:nvSpPr>
            <p:spPr>
              <a:xfrm>
                <a:off x="269993" y="804013"/>
                <a:ext cx="11728527" cy="5308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554492">
                  <a:spcAft>
                    <a:spcPts val="1092"/>
                  </a:spcAft>
                </a:pPr>
                <a:r>
                  <a:rPr lang="en-US" sz="2183" b="1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Gas invasion displacement protocols:</a:t>
                </a:r>
              </a:p>
              <a:p>
                <a:pPr marL="346558" indent="-346558" defTabSz="554492">
                  <a:spcAft>
                    <a:spcPts val="1092"/>
                  </a:spcAft>
                  <a:buFont typeface="Arial" panose="020B0604020202020204" pitchFamily="34" charset="0"/>
                  <a:buChar char="•"/>
                </a:pPr>
                <a:r>
                  <a:rPr lang="en-US" sz="2183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In </a:t>
                </a:r>
                <a:r>
                  <a:rPr lang="en-US" sz="2183" b="1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pressure-controlled displacement, </a:t>
                </a:r>
                <a:r>
                  <a:rPr lang="en-US" sz="2183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we specify a sequence of pressures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sz="218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183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 (keeping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18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b-NO" sz="218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nb-NO" sz="218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183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183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83" i="1" ker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183" i="1" ker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183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 constant) and arrive at the following expression for the Lagrange multiplier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83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: </a:t>
                </a:r>
                <a:endParaRPr lang="en-US" sz="2183" i="1" kern="0" dirty="0">
                  <a:solidFill>
                    <a:schemeClr val="tx1"/>
                  </a:solidFill>
                  <a:latin typeface="Calibri"/>
                </a:endParaRPr>
              </a:p>
              <a:p>
                <a:pPr algn="ctr" defTabSz="554492">
                  <a:spcAft>
                    <a:spcPts val="1819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 </m:t>
                    </m:r>
                    <m:f>
                      <m:fPr>
                        <m:ctrlPr>
                          <a:rPr lang="en-US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pt-BR" sz="218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l-GR" sz="218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α</m:t>
                            </m:r>
                            <m:r>
                              <a:rPr lang="pt-BR" sz="218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nb-NO" sz="2183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  <m:r>
                              <a:rPr lang="nb-NO" sz="2183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18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218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18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sz="218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183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183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sz="2183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</m:sub>
                                </m:sSub>
                                <m:r>
                                  <a:rPr lang="en-US" sz="218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183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sz="2183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183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183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l-GR" sz="2183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α</m:t>
                                        </m:r>
                                        <m:r>
                                          <a:rPr lang="en-US" sz="2183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183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pt-BR" sz="2183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183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183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l-GR" sz="2183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α</m:t>
                                        </m:r>
                                        <m:r>
                                          <a:rPr lang="en-US" sz="2183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183" i="1" ker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nary>
                      </m:num>
                      <m:den>
                        <m:r>
                          <a:rPr lang="nb-NO" sz="218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2183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pt-BR" sz="218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l-GR" sz="218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a:rPr lang="pt-BR" sz="218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2183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  <m:r>
                                  <a:rPr lang="nb-NO" sz="2183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18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r>
                                  <a:rPr lang="en-US" sz="218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18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pt-BR" sz="2183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183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sz="2183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α</m:t>
                                    </m:r>
                                    <m:r>
                                      <a:rPr lang="en-US" sz="2183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183" i="1" ker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183" i="1" ker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nary>
                          </m:e>
                        </m:d>
                      </m:den>
                    </m:f>
                    <m:r>
                      <a:rPr lang="en-US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183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  </a:t>
                </a:r>
              </a:p>
              <a:p>
                <a:pPr marL="346558" indent="-346558" defTabSz="554492">
                  <a:spcAft>
                    <a:spcPts val="1092"/>
                  </a:spcAft>
                  <a:buFont typeface="Arial" panose="020B0604020202020204" pitchFamily="34" charset="0"/>
                  <a:buChar char="•"/>
                </a:pPr>
                <a:r>
                  <a:rPr lang="en-US" sz="2183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In </a:t>
                </a:r>
                <a:r>
                  <a:rPr lang="en-US" sz="2183" b="1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saturation-controlled displacement</a:t>
                </a:r>
                <a:r>
                  <a:rPr lang="en-US" sz="2183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, we instead specify a sequence of global gas saturations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nb-NO" sz="218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183" kern="0" dirty="0">
                    <a:solidFill>
                      <a:schemeClr val="tx1"/>
                    </a:solidFill>
                    <a:latin typeface="Calibri"/>
                    <a:cs typeface="Arial" panose="020B0604020202020204" pitchFamily="34" charset="0"/>
                  </a:rPr>
                  <a:t>:</a:t>
                </a:r>
              </a:p>
              <a:p>
                <a:pPr defTabSz="554492">
                  <a:spcBef>
                    <a:spcPts val="1092"/>
                  </a:spcBef>
                  <a:spcAft>
                    <a:spcPts val="1455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83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83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b-NO" sz="2183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183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83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83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83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t-BR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sz="2183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183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183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183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2183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183" i="1" ker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183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183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𝑐𝑜𝑛𝑠𝑡</m:t>
                          </m:r>
                          <m:r>
                            <a:rPr lang="en-US" sz="2183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sz="2183" kern="0" dirty="0">
                  <a:solidFill>
                    <a:schemeClr val="tx1"/>
                  </a:solidFill>
                  <a:latin typeface="Calibri"/>
                  <a:cs typeface="Arial" panose="020B0604020202020204" pitchFamily="34" charset="0"/>
                </a:endParaRPr>
              </a:p>
              <a:p>
                <a:pPr defTabSz="554492">
                  <a:spcAft>
                    <a:spcPts val="1200"/>
                  </a:spcAft>
                </a:pPr>
                <a:r>
                  <a:rPr lang="en-US" sz="2183" kern="0" dirty="0">
                    <a:solidFill>
                      <a:schemeClr val="tx1"/>
                    </a:solidFill>
                    <a:latin typeface="Calibri"/>
                    <a:ea typeface="Aptos" panose="020B0004020202020204" pitchFamily="34" charset="0"/>
                    <a:cs typeface="Arial" panose="020B0604020202020204" pitchFamily="34" charset="0"/>
                  </a:rPr>
                  <a:t>     The above constraint implies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sz="2183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l-GR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83" kern="0" dirty="0">
                    <a:solidFill>
                      <a:schemeClr val="tx1"/>
                    </a:solidFill>
                    <a:latin typeface="Calibri"/>
                    <a:ea typeface="Aptos" panose="020B0004020202020204" pitchFamily="34" charset="0"/>
                    <a:cs typeface="Arial" panose="020B0604020202020204" pitchFamily="34" charset="0"/>
                  </a:rPr>
                  <a:t>becomes a Lagrange multiplier, in addition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b-NO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nb-NO" sz="2183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nb-NO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nb-NO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nb-NO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=1,…,</m:t>
                    </m:r>
                    <m:r>
                      <a:rPr lang="nb-NO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nb-NO" sz="2183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183" kern="0" dirty="0">
                  <a:solidFill>
                    <a:schemeClr val="tx1"/>
                  </a:solidFill>
                  <a:latin typeface="Calibri"/>
                  <a:ea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342900" indent="-342900" defTabSz="554492">
                  <a:buFont typeface="Arial" panose="020B0604020202020204" pitchFamily="34" charset="0"/>
                  <a:buChar char="•"/>
                </a:pPr>
                <a:r>
                  <a:rPr lang="en-US" sz="2183" kern="0" dirty="0">
                    <a:latin typeface="Calibri"/>
                    <a:ea typeface="Aptos" panose="020B00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sz="2183" b="1" kern="0" dirty="0">
                    <a:latin typeface="Calibri"/>
                    <a:ea typeface="Aptos" panose="020B0004020202020204" pitchFamily="34" charset="0"/>
                    <a:cs typeface="Arial" panose="020B0604020202020204" pitchFamily="34" charset="0"/>
                  </a:rPr>
                  <a:t>saturation-controlled displacement </a:t>
                </a:r>
                <a:r>
                  <a:rPr lang="en-US" sz="2183" kern="0" dirty="0">
                    <a:latin typeface="Calibri"/>
                    <a:ea typeface="Aptos" panose="020B0004020202020204" pitchFamily="34" charset="0"/>
                    <a:cs typeface="Arial" panose="020B0604020202020204" pitchFamily="34" charset="0"/>
                  </a:rPr>
                  <a:t>with </a:t>
                </a:r>
                <a:r>
                  <a:rPr lang="en-US" sz="2183" b="1" kern="0" dirty="0">
                    <a:latin typeface="Calibri"/>
                    <a:ea typeface="Aptos" panose="020B0004020202020204" pitchFamily="34" charset="0"/>
                    <a:cs typeface="Arial" panose="020B0604020202020204" pitchFamily="34" charset="0"/>
                  </a:rPr>
                  <a:t>constant global oil saturation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183" b="0" i="1" kern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b-NO" sz="2183" b="0" i="1" kern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nb-NO" sz="2183" b="0" i="1" kern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183" kern="0" dirty="0">
                    <a:latin typeface="Calibri"/>
                    <a:ea typeface="Aptos" panose="020B0004020202020204" pitchFamily="34" charset="0"/>
                    <a:cs typeface="Arial" panose="020B0604020202020204" pitchFamily="34" charset="0"/>
                  </a:rPr>
                  <a:t>, the Lagrange multipliers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183" b="0" i="1" kern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b-NO" sz="2183" b="0" i="1" kern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nb-NO" sz="2183" b="0" i="1" kern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𝑔</m:t>
                        </m:r>
                      </m:sub>
                    </m:sSub>
                    <m:r>
                      <a:rPr lang="nb-NO" sz="2183" b="0" i="1" kern="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nb-NO" sz="2183" b="0" i="1" kern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b-NO" sz="2183" b="0" i="1" kern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nb-NO" sz="2183" b="0" i="1" kern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b>
                    </m:sSub>
                    <m:r>
                      <a:rPr lang="nb-NO" sz="2183" b="0" i="1" kern="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nb-NO" sz="2183" b="0" i="1" kern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nb-NO" sz="2183" b="0" i="1" kern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nb-NO" sz="2183" b="0" i="1" kern="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nb-NO" sz="2183" b="0" i="1" kern="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nb-NO" sz="2183" b="0" i="1" kern="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nb-NO" sz="2183" b="0" i="1" kern="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=1,…,</m:t>
                    </m:r>
                    <m:r>
                      <a:rPr lang="nb-NO" sz="2183" b="0" i="1" kern="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183" kern="0" dirty="0">
                    <a:latin typeface="Calibri"/>
                    <a:ea typeface="Aptos" panose="020B00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1092" kern="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B7E139-D389-0A66-C7ED-4AD677BA5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93" y="804013"/>
                <a:ext cx="11728527" cy="5308569"/>
              </a:xfrm>
              <a:prstGeom prst="rect">
                <a:avLst/>
              </a:prstGeom>
              <a:blipFill>
                <a:blip r:embed="rId3"/>
                <a:stretch>
                  <a:fillRect l="-624" t="-689" b="-137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E4C7E77-65F8-B0CB-C2B1-426FABAD8418}"/>
              </a:ext>
            </a:extLst>
          </p:cNvPr>
          <p:cNvSpPr txBox="1">
            <a:spLocks/>
          </p:cNvSpPr>
          <p:nvPr/>
        </p:nvSpPr>
        <p:spPr>
          <a:xfrm>
            <a:off x="10157954" y="6404055"/>
            <a:ext cx="1700445" cy="1680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fld id="{B6F15528-21DE-4FAA-801E-634DDDAF4B2B}" type="slidenum">
              <a:rPr lang="en-US" sz="1092" kern="0" smtClean="0">
                <a:solidFill>
                  <a:prstClr val="black">
                    <a:tint val="75000"/>
                  </a:prstClr>
                </a:solidFill>
              </a:rPr>
              <a:pPr defTabSz="554492"/>
              <a:t>5</a:t>
            </a:fld>
            <a:endParaRPr lang="en-US" sz="1092" kern="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7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E0BB-A0FB-A868-0566-8240B21E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31" y="142865"/>
            <a:ext cx="9650942" cy="579580"/>
          </a:xfrm>
        </p:spPr>
        <p:txBody>
          <a:bodyPr>
            <a:normAutofit/>
          </a:bodyPr>
          <a:lstStyle/>
          <a:p>
            <a:r>
              <a:rPr lang="nb-NO" sz="2900" b="1" i="1" kern="0" cap="none" dirty="0">
                <a:latin typeface="Calibri"/>
                <a:ea typeface="+mn-ea"/>
                <a:cs typeface="+mn-cs"/>
              </a:rPr>
              <a:t>Level Set Method for 3-Phase Pore-</a:t>
            </a:r>
            <a:r>
              <a:rPr lang="nb-NO" sz="2900" b="1" i="1" kern="0" cap="none" dirty="0" err="1">
                <a:latin typeface="Calibri"/>
                <a:ea typeface="+mn-ea"/>
                <a:cs typeface="+mn-cs"/>
              </a:rPr>
              <a:t>Scale</a:t>
            </a:r>
            <a:r>
              <a:rPr lang="nb-NO" sz="2900" b="1" i="1" kern="0" cap="none" dirty="0">
                <a:latin typeface="Calibri"/>
                <a:ea typeface="+mn-ea"/>
                <a:cs typeface="+mn-cs"/>
              </a:rPr>
              <a:t> </a:t>
            </a:r>
            <a:r>
              <a:rPr lang="nb-NO" sz="2900" b="1" i="1" kern="0" cap="none" dirty="0" err="1">
                <a:latin typeface="Calibri"/>
                <a:ea typeface="+mn-ea"/>
                <a:cs typeface="+mn-cs"/>
              </a:rPr>
              <a:t>Simulations</a:t>
            </a:r>
            <a:endParaRPr lang="nb-NO" sz="2900" b="1" i="1" kern="0" cap="none" dirty="0"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FF40C7-24E3-39EC-70D2-256156E474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263" y="1030495"/>
                <a:ext cx="10766343" cy="1820743"/>
              </a:xfrm>
            </p:spPr>
            <p:txBody>
              <a:bodyPr>
                <a:normAutofit fontScale="25000" lnSpcReduction="20000"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nb-NO" sz="8000" dirty="0">
                    <a:solidFill>
                      <a:schemeClr val="tx1"/>
                    </a:solidFill>
                  </a:rPr>
                  <a:t>One </a:t>
                </a:r>
                <a:r>
                  <a:rPr lang="nb-NO" sz="8000" dirty="0" err="1">
                    <a:solidFill>
                      <a:schemeClr val="tx1"/>
                    </a:solidFill>
                  </a:rPr>
                  <a:t>evolution</a:t>
                </a:r>
                <a:r>
                  <a:rPr lang="nb-NO" sz="8000" dirty="0">
                    <a:solidFill>
                      <a:schemeClr val="tx1"/>
                    </a:solidFill>
                  </a:rPr>
                  <a:t> </a:t>
                </a:r>
                <a:r>
                  <a:rPr lang="nb-NO" sz="8000" dirty="0" err="1">
                    <a:solidFill>
                      <a:schemeClr val="tx1"/>
                    </a:solidFill>
                  </a:rPr>
                  <a:t>equation</a:t>
                </a:r>
                <a:r>
                  <a:rPr lang="nb-NO" sz="8000" dirty="0">
                    <a:solidFill>
                      <a:schemeClr val="tx1"/>
                    </a:solidFill>
                  </a:rPr>
                  <a:t> per fluid:</a:t>
                </a:r>
                <a:endParaRPr lang="en-US" sz="80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600"/>
                  </a:spcBef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nb-NO" sz="8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8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8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nb-NO" sz="8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nb-NO" sz="8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nb-NO" sz="8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nb-NO" sz="8000" i="1">
                        <a:solidFill>
                          <a:schemeClr val="tx1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nb-NO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8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𝜓</m:t>
                        </m:r>
                      </m:e>
                    </m:d>
                    <m:d>
                      <m:dPr>
                        <m:ctrlPr>
                          <a:rPr lang="nb-NO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8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nb-NO" sz="8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nb-NO" sz="8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nb-NO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sSub>
                          <m:sSubPr>
                            <m:ctrlPr>
                              <a:rPr lang="nb-NO" sz="8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𝜅</m:t>
                            </m:r>
                          </m:e>
                          <m:sub>
                            <m:r>
                              <a:rPr lang="nb-NO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nb-NO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8000">
                            <a:solidFill>
                              <a:schemeClr val="tx1"/>
                            </a:solidFill>
                            <a:latin typeface="Cambria Math"/>
                          </a:rPr>
                          <m:t>𝛻</m:t>
                        </m:r>
                        <m:sSub>
                          <m:sSubPr>
                            <m:ctrlPr>
                              <a:rPr lang="nb-NO" sz="8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nb-NO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nb-NO" sz="8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nb-NO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8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nb-NO" sz="8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8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nb-NO" sz="8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nb-NO" sz="8000">
                            <a:solidFill>
                              <a:schemeClr val="tx1"/>
                            </a:solidFill>
                            <a:latin typeface="Cambria Math"/>
                          </a:rPr>
                          <m:t>Δ</m:t>
                        </m:r>
                        <m:r>
                          <a:rPr lang="nb-NO" sz="8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nb-NO" sz="8000" i="1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nb-NO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8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𝜓</m:t>
                        </m:r>
                      </m:e>
                    </m:d>
                    <m:sSub>
                      <m:sSubPr>
                        <m:ctrlPr>
                          <a:rPr lang="nb-NO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8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nb-NO" sz="8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nb-NO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8000">
                            <a:solidFill>
                              <a:schemeClr val="tx1"/>
                            </a:solidFill>
                            <a:latin typeface="Cambria Math"/>
                          </a:rPr>
                          <m:t>𝛻</m:t>
                        </m:r>
                        <m:sSub>
                          <m:sSubPr>
                            <m:ctrlPr>
                              <a:rPr lang="nb-NO" sz="8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nb-NO" sz="8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nb-NO" sz="8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nb-NO" sz="8000">
                            <a:solidFill>
                              <a:schemeClr val="tx1"/>
                            </a:solidFill>
                            <a:latin typeface="Cambria Math"/>
                          </a:rPr>
                          <m:t>𝛻</m:t>
                        </m:r>
                        <m:r>
                          <a:rPr lang="nb-NO" sz="8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𝜓</m:t>
                        </m:r>
                        <m:r>
                          <a:rPr lang="nb-NO" sz="8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nb-NO" sz="8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8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nb-NO" sz="8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8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sz="8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func>
                        <m:d>
                          <m:dPr>
                            <m:begChr m:val="|"/>
                            <m:endChr m:val="|"/>
                            <m:ctrlPr>
                              <a:rPr lang="nb-NO" sz="8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8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𝛻</m:t>
                            </m:r>
                            <m:sSub>
                              <m:sSubPr>
                                <m:ctrlPr>
                                  <a:rPr lang="nb-NO" sz="8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8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nb-NO" sz="8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nb-NO" sz="8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80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𝛻</m:t>
                            </m:r>
                            <m:r>
                              <a:rPr lang="nb-NO" sz="8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</m:d>
                    <m:r>
                      <a:rPr lang="nb-NO" sz="800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  <m:r>
                      <a:rPr lang="nb-NO" sz="8000" i="1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nb-NO" sz="8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nb-NO" sz="8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nb-NO" sz="8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nb-NO" sz="8000" i="1">
                        <a:solidFill>
                          <a:schemeClr val="tx1"/>
                        </a:solidFill>
                        <a:latin typeface="Cambria Math"/>
                      </a:rPr>
                      <m:t>𝑔</m:t>
                    </m:r>
                    <m:r>
                      <a:rPr lang="nb-NO" sz="80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nb-NO" sz="8000" i="1">
                        <a:solidFill>
                          <a:schemeClr val="tx1"/>
                        </a:solidFill>
                        <a:latin typeface="Cambria Math"/>
                      </a:rPr>
                      <m:t>𝑜</m:t>
                    </m:r>
                    <m:r>
                      <a:rPr lang="nb-NO" sz="80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nb-NO" sz="8000" i="1">
                        <a:solidFill>
                          <a:schemeClr val="tx1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nb-NO" sz="8000" i="1" dirty="0">
                    <a:solidFill>
                      <a:schemeClr val="tx1"/>
                    </a:solidFill>
                  </a:rPr>
                  <a:t>  </a:t>
                </a:r>
                <a:endParaRPr lang="nb-NO" sz="8000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spcBef>
                    <a:spcPts val="1800"/>
                  </a:spcBef>
                  <a:buFont typeface="Arial" panose="020B0604020202020204" pitchFamily="34" charset="0"/>
                  <a:buChar char="•"/>
                </a:pPr>
                <a:r>
                  <a:rPr lang="nb-NO" sz="8000" dirty="0">
                    <a:solidFill>
                      <a:schemeClr val="tx1"/>
                    </a:solidFill>
                  </a:rPr>
                  <a:t>A </a:t>
                </a:r>
                <a:r>
                  <a:rPr lang="nb-NO" sz="8000" dirty="0" err="1">
                    <a:solidFill>
                      <a:schemeClr val="tx1"/>
                    </a:solidFill>
                  </a:rPr>
                  <a:t>projection</a:t>
                </a:r>
                <a:r>
                  <a:rPr lang="nb-NO" sz="8000" dirty="0">
                    <a:solidFill>
                      <a:schemeClr val="tx1"/>
                    </a:solidFill>
                  </a:rPr>
                  <a:t> </a:t>
                </a:r>
                <a:r>
                  <a:rPr lang="nb-NO" sz="8000" dirty="0" err="1">
                    <a:solidFill>
                      <a:schemeClr val="tx1"/>
                    </a:solidFill>
                  </a:rPr>
                  <a:t>step</a:t>
                </a:r>
                <a:r>
                  <a:rPr lang="nb-NO" sz="8000" dirty="0">
                    <a:solidFill>
                      <a:schemeClr val="tx1"/>
                    </a:solidFill>
                  </a:rPr>
                  <a:t> (</a:t>
                </a:r>
                <a:r>
                  <a:rPr lang="nb-NO" sz="8000" dirty="0" err="1">
                    <a:solidFill>
                      <a:schemeClr val="tx1"/>
                    </a:solidFill>
                  </a:rPr>
                  <a:t>Losasso</a:t>
                </a:r>
                <a:r>
                  <a:rPr lang="nb-NO" sz="8000" dirty="0">
                    <a:solidFill>
                      <a:schemeClr val="tx1"/>
                    </a:solidFill>
                  </a:rPr>
                  <a:t> et al., 2006) makes fluid regions </a:t>
                </a:r>
                <a:r>
                  <a:rPr lang="nb-NO" sz="8000" dirty="0" err="1">
                    <a:solidFill>
                      <a:schemeClr val="tx1"/>
                    </a:solidFill>
                  </a:rPr>
                  <a:t>unique</a:t>
                </a:r>
                <a:r>
                  <a:rPr lang="nb-NO" sz="80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nb-NO" sz="8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nb-NO" sz="8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8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nb-NO" sz="8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nb-NO" sz="8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nb-NO" sz="8000" dirty="0">
                    <a:solidFill>
                      <a:schemeClr val="tx1"/>
                    </a:solidFill>
                  </a:rPr>
                  <a:t>).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nb-NO" sz="8000" dirty="0">
                    <a:solidFill>
                      <a:schemeClr val="tx1"/>
                    </a:solidFill>
                  </a:rPr>
                  <a:t>At </a:t>
                </a:r>
                <a:r>
                  <a:rPr lang="nb-NO" sz="8000" dirty="0" err="1">
                    <a:solidFill>
                      <a:schemeClr val="tx1"/>
                    </a:solidFill>
                  </a:rPr>
                  <a:t>equilibrium</a:t>
                </a:r>
                <a:r>
                  <a:rPr lang="nb-NO" sz="8000" dirty="0">
                    <a:solidFill>
                      <a:schemeClr val="tx1"/>
                    </a:solidFill>
                  </a:rPr>
                  <a:t>:</a:t>
                </a:r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FF40C7-24E3-39EC-70D2-256156E474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263" y="1030495"/>
                <a:ext cx="10766343" cy="1820743"/>
              </a:xfrm>
              <a:blipFill>
                <a:blip r:embed="rId2"/>
                <a:stretch>
                  <a:fillRect l="-510" t="-18729" b="-969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52ED97-E0E9-C729-8A24-47C1E6F7BF81}"/>
                  </a:ext>
                </a:extLst>
              </p:cNvPr>
              <p:cNvSpPr txBox="1"/>
              <p:nvPr/>
            </p:nvSpPr>
            <p:spPr>
              <a:xfrm>
                <a:off x="2449927" y="2642943"/>
                <a:ext cx="9057129" cy="424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nb-NO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nb-NO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nb-NO" sz="2000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/>
                          </a:rPr>
                          <m:t>𝜅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nb-NO" sz="2000" dirty="0"/>
                  <a:t>                        (pore </a:t>
                </a:r>
                <a:r>
                  <a:rPr lang="nb-NO" sz="2000" dirty="0" err="1"/>
                  <a:t>space</a:t>
                </a:r>
                <a:r>
                  <a:rPr lang="nb-NO" sz="2000" dirty="0"/>
                  <a:t>, Young-</a:t>
                </a:r>
                <a:r>
                  <a:rPr lang="nb-NO" sz="2000" dirty="0" err="1"/>
                  <a:t>Laplace</a:t>
                </a:r>
                <a:r>
                  <a:rPr lang="nb-NO" sz="2000" dirty="0"/>
                  <a:t> </a:t>
                </a:r>
                <a:r>
                  <a:rPr lang="nb-NO" sz="2000" dirty="0" err="1"/>
                  <a:t>eq</a:t>
                </a:r>
                <a:r>
                  <a:rPr lang="nb-NO" sz="2000" dirty="0"/>
                  <a:t>.)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52ED97-E0E9-C729-8A24-47C1E6F7B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927" y="2642943"/>
                <a:ext cx="9057129" cy="424796"/>
              </a:xfrm>
              <a:prstGeom prst="rect">
                <a:avLst/>
              </a:prstGeom>
              <a:blipFill>
                <a:blip r:embed="rId3"/>
                <a:stretch>
                  <a:fillRect t="-7246" b="-2173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0393AA-4E65-D9AE-9992-A96CCDE0F8A4}"/>
                  </a:ext>
                </a:extLst>
              </p:cNvPr>
              <p:cNvSpPr txBox="1"/>
              <p:nvPr/>
            </p:nvSpPr>
            <p:spPr>
              <a:xfrm>
                <a:off x="2449928" y="3010124"/>
                <a:ext cx="8399582" cy="638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nb-NO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200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𝛼𝛽</m:t>
                            </m:r>
                          </m:sub>
                        </m:sSub>
                      </m:e>
                    </m:func>
                    <m:r>
                      <a:rPr lang="nb-NO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num>
                      <m:den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func>
                          <m:func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0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nb-NO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</m:e>
                        </m:func>
                        <m:r>
                          <a:rPr lang="nb-NO" sz="20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func>
                          <m:func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0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nb-NO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nb-NO" sz="20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den>
                    </m:f>
                  </m:oMath>
                </a14:m>
                <a:r>
                  <a:rPr lang="nb-NO" sz="2000" dirty="0"/>
                  <a:t>       (pore/solid </a:t>
                </a:r>
                <a:r>
                  <a:rPr lang="nb-NO" sz="2000" dirty="0" err="1"/>
                  <a:t>surface</a:t>
                </a:r>
                <a:r>
                  <a:rPr lang="nb-NO" sz="2000" dirty="0"/>
                  <a:t>, </a:t>
                </a:r>
                <a:r>
                  <a:rPr lang="nb-NO" sz="2000" dirty="0" err="1"/>
                  <a:t>Young’s</a:t>
                </a:r>
                <a:r>
                  <a:rPr lang="nb-NO" sz="2000" dirty="0"/>
                  <a:t> </a:t>
                </a:r>
                <a:r>
                  <a:rPr lang="nb-NO" sz="2000" dirty="0" err="1"/>
                  <a:t>eq</a:t>
                </a:r>
                <a:r>
                  <a:rPr lang="nb-NO" sz="2000" dirty="0"/>
                  <a:t>.)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20393AA-4E65-D9AE-9992-A96CCDE0F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928" y="3010124"/>
                <a:ext cx="8399582" cy="6389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874C61E5-971B-1B92-221A-AAF3839BF987}"/>
              </a:ext>
            </a:extLst>
          </p:cNvPr>
          <p:cNvGrpSpPr/>
          <p:nvPr/>
        </p:nvGrpSpPr>
        <p:grpSpPr>
          <a:xfrm>
            <a:off x="4550708" y="3825158"/>
            <a:ext cx="7039158" cy="2796239"/>
            <a:chOff x="449433" y="3706673"/>
            <a:chExt cx="7039158" cy="279623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E66BFC-9A50-87D0-4A5F-55152E73B3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1" r="790" b="2695"/>
            <a:stretch/>
          </p:blipFill>
          <p:spPr>
            <a:xfrm>
              <a:off x="449433" y="3706673"/>
              <a:ext cx="7039158" cy="2796239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4D5D103-E35B-166B-D557-40F38BFB5DDD}"/>
                </a:ext>
              </a:extLst>
            </p:cNvPr>
            <p:cNvCxnSpPr>
              <a:cxnSpLocks/>
            </p:cNvCxnSpPr>
            <p:nvPr/>
          </p:nvCxnSpPr>
          <p:spPr>
            <a:xfrm>
              <a:off x="3040915" y="6084109"/>
              <a:ext cx="1906297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B0B22D-7128-3FEC-6AB5-C972E551DC8B}"/>
                </a:ext>
              </a:extLst>
            </p:cNvPr>
            <p:cNvSpPr txBox="1"/>
            <p:nvPr/>
          </p:nvSpPr>
          <p:spPr>
            <a:xfrm>
              <a:off x="3140483" y="5665307"/>
              <a:ext cx="1657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800" dirty="0" err="1">
                  <a:solidFill>
                    <a:schemeClr val="bg1"/>
                  </a:solidFill>
                </a:rPr>
                <a:t>Projection</a:t>
              </a:r>
              <a:r>
                <a:rPr lang="nb-NO" sz="1800" dirty="0">
                  <a:solidFill>
                    <a:schemeClr val="bg1"/>
                  </a:solidFill>
                </a:rPr>
                <a:t> </a:t>
              </a:r>
              <a:r>
                <a:rPr lang="nb-NO" sz="1800" dirty="0" err="1">
                  <a:solidFill>
                    <a:schemeClr val="bg1"/>
                  </a:solidFill>
                </a:rPr>
                <a:t>step</a:t>
              </a:r>
              <a:endParaRPr lang="nb-NO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kstSylinder 6">
            <a:extLst>
              <a:ext uri="{FF2B5EF4-FFF2-40B4-BE49-F238E27FC236}">
                <a16:creationId xmlns:a16="http://schemas.microsoft.com/office/drawing/2014/main" id="{0CBF8064-236E-0E26-6E52-591F943F6752}"/>
              </a:ext>
            </a:extLst>
          </p:cNvPr>
          <p:cNvSpPr txBox="1"/>
          <p:nvPr/>
        </p:nvSpPr>
        <p:spPr>
          <a:xfrm>
            <a:off x="1678220" y="1561310"/>
            <a:ext cx="1811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(pore space)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C68CA5-BC00-3C29-736E-E466D7D934A4}"/>
              </a:ext>
            </a:extLst>
          </p:cNvPr>
          <p:cNvSpPr txBox="1"/>
          <p:nvPr/>
        </p:nvSpPr>
        <p:spPr>
          <a:xfrm>
            <a:off x="5522521" y="1585986"/>
            <a:ext cx="2226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FFFF00"/>
                </a:solidFill>
              </a:rPr>
              <a:t>(pore/solid </a:t>
            </a:r>
            <a:r>
              <a:rPr lang="nb-NO" sz="2000" dirty="0" err="1">
                <a:solidFill>
                  <a:srgbClr val="FFFF00"/>
                </a:solidFill>
              </a:rPr>
              <a:t>surface</a:t>
            </a:r>
            <a:r>
              <a:rPr lang="nb-NO" sz="2000" dirty="0">
                <a:solidFill>
                  <a:srgbClr val="FFFF00"/>
                </a:solidFill>
              </a:rPr>
              <a:t>)</a:t>
            </a:r>
            <a:endParaRPr lang="en-US" sz="2000" dirty="0">
              <a:solidFill>
                <a:srgbClr val="FFFF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F9721B-96D4-4A12-6D66-15DE14B6B277}"/>
              </a:ext>
            </a:extLst>
          </p:cNvPr>
          <p:cNvGrpSpPr/>
          <p:nvPr/>
        </p:nvGrpSpPr>
        <p:grpSpPr>
          <a:xfrm>
            <a:off x="215048" y="3656776"/>
            <a:ext cx="3274619" cy="2989694"/>
            <a:chOff x="7978692" y="3706673"/>
            <a:chExt cx="3274619" cy="295171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E325BCC-E92C-AAC3-D6ED-8FFBBD108D96}"/>
                    </a:ext>
                  </a:extLst>
                </p:cNvPr>
                <p:cNvSpPr txBox="1"/>
                <p:nvPr/>
              </p:nvSpPr>
              <p:spPr>
                <a:xfrm>
                  <a:off x="8325907" y="3706673"/>
                  <a:ext cx="2722990" cy="22453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sz="2000" b="1" dirty="0"/>
                    <a:t>For </a:t>
                  </a:r>
                  <a:r>
                    <a:rPr lang="nb-NO" sz="2000" b="1" dirty="0" err="1"/>
                    <a:t>each</a:t>
                  </a:r>
                  <a:r>
                    <a:rPr lang="nb-NO" sz="2000" b="1" dirty="0"/>
                    <a:t> fluid </a:t>
                  </a:r>
                  <a:r>
                    <a:rPr lang="nb-NO" sz="2000" b="1" dirty="0" err="1"/>
                    <a:t>phase</a:t>
                  </a:r>
                  <a:r>
                    <a:rPr lang="nb-NO" sz="2000" b="1" dirty="0"/>
                    <a:t> </a:t>
                  </a:r>
                  <a14:m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𝜶</m:t>
                      </m:r>
                    </m:oMath>
                  </a14:m>
                  <a:r>
                    <a:rPr lang="nb-NO" sz="2000" b="1" dirty="0"/>
                    <a:t>: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a14:m>
                  <a:r>
                    <a:rPr lang="en-US" sz="2000" dirty="0"/>
                    <a:t> (LS function)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a14:m>
                  <a:r>
                    <a:rPr lang="en-US" sz="2000" dirty="0"/>
                    <a:t> (phase pressure)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a14:m>
                  <a:r>
                    <a:rPr lang="en-US" sz="2000" dirty="0"/>
                    <a:t> (surface tension)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a14:m>
                  <a:r>
                    <a:rPr lang="en-US" sz="2000" dirty="0"/>
                    <a:t> (fluid/solid </a:t>
                  </a:r>
                </a:p>
                <a:p>
                  <a:r>
                    <a:rPr lang="en-US" sz="2000" dirty="0"/>
                    <a:t>      intersection angle)</a:t>
                  </a:r>
                </a:p>
                <a:p>
                  <a:endParaRPr lang="en-US" sz="20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E325BCC-E92C-AAC3-D6ED-8FFBBD108D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5907" y="3706673"/>
                  <a:ext cx="2722990" cy="2245385"/>
                </a:xfrm>
                <a:prstGeom prst="rect">
                  <a:avLst/>
                </a:prstGeom>
                <a:blipFill>
                  <a:blip r:embed="rId6"/>
                  <a:stretch>
                    <a:fillRect l="-2237" t="-1609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242FD9D-DC00-965D-34C3-9680F186F40F}"/>
                    </a:ext>
                  </a:extLst>
                </p:cNvPr>
                <p:cNvSpPr txBox="1"/>
                <p:nvPr/>
              </p:nvSpPr>
              <p:spPr>
                <a:xfrm>
                  <a:off x="8309556" y="5828927"/>
                  <a:ext cx="294375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a14:m>
                  <a:r>
                    <a:rPr lang="nb-NO" sz="2000" dirty="0"/>
                    <a:t> (pore/solid LS </a:t>
                  </a:r>
                  <a:r>
                    <a:rPr lang="nb-NO" sz="2000" dirty="0" err="1"/>
                    <a:t>function</a:t>
                  </a:r>
                  <a:r>
                    <a:rPr lang="nb-NO" sz="2000" dirty="0"/>
                    <a:t>)</a:t>
                  </a:r>
                  <a:endParaRPr lang="nb-NO" sz="2000" i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242FD9D-DC00-965D-34C3-9680F186F4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9556" y="5828927"/>
                  <a:ext cx="2943755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1037" t="-5970" r="-6224" b="-25373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43CBCC-E9F9-2453-5908-EA2FE615A212}"/>
                </a:ext>
              </a:extLst>
            </p:cNvPr>
            <p:cNvSpPr txBox="1"/>
            <p:nvPr/>
          </p:nvSpPr>
          <p:spPr>
            <a:xfrm>
              <a:off x="7978692" y="6354520"/>
              <a:ext cx="3140603" cy="303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Helland et al. </a:t>
              </a:r>
              <a:r>
                <a:rPr lang="nb-NO" sz="1400" i="1" dirty="0"/>
                <a:t>(</a:t>
              </a:r>
              <a:r>
                <a:rPr lang="nb-NO" sz="1400" i="1" dirty="0" err="1"/>
                <a:t>Chem</a:t>
              </a:r>
              <a:r>
                <a:rPr lang="nb-NO" sz="1400" i="1" dirty="0"/>
                <a:t>. Eng. </a:t>
              </a:r>
              <a:r>
                <a:rPr lang="nb-NO" sz="1400" i="1" dirty="0" err="1"/>
                <a:t>Sci</a:t>
              </a:r>
              <a:r>
                <a:rPr lang="nb-NO" sz="1400" i="1" dirty="0"/>
                <a:t>. 2019)</a:t>
              </a:r>
            </a:p>
          </p:txBody>
        </p:sp>
      </p:grp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32F91297-38BD-30A6-5008-5ACC143F6E80}"/>
              </a:ext>
            </a:extLst>
          </p:cNvPr>
          <p:cNvSpPr txBox="1">
            <a:spLocks/>
          </p:cNvSpPr>
          <p:nvPr/>
        </p:nvSpPr>
        <p:spPr>
          <a:xfrm>
            <a:off x="10157954" y="6404055"/>
            <a:ext cx="1700445" cy="1680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fld id="{B6F15528-21DE-4FAA-801E-634DDDAF4B2B}" type="slidenum">
              <a:rPr lang="en-US" sz="1092" kern="0" smtClean="0">
                <a:solidFill>
                  <a:prstClr val="black">
                    <a:tint val="75000"/>
                  </a:prstClr>
                </a:solidFill>
              </a:rPr>
              <a:pPr defTabSz="554492"/>
              <a:t>6</a:t>
            </a:fld>
            <a:endParaRPr lang="en-US" sz="1092" kern="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586AB-7B54-301B-D6D8-DF3C97EA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01" y="102366"/>
            <a:ext cx="10996917" cy="680437"/>
          </a:xfrm>
        </p:spPr>
        <p:txBody>
          <a:bodyPr>
            <a:normAutofit fontScale="90000"/>
          </a:bodyPr>
          <a:lstStyle/>
          <a:p>
            <a:r>
              <a:rPr lang="en-US" sz="2900" b="1" i="1" kern="0" cap="none" dirty="0">
                <a:latin typeface="Calibri"/>
                <a:ea typeface="+mn-ea"/>
                <a:cs typeface="+mn-cs"/>
              </a:rPr>
              <a:t>3-phase Level-Set Simulation Results (saturation-controlled gas invasion)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93975-F06F-B1E3-B8FA-4BE702595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01" y="854363"/>
            <a:ext cx="10046584" cy="11414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The left figure shows the ternary diagram for Local Volume Conservation of oil phase, in which we have different residual oil saturation for each case (≃0.23-0.17). </a:t>
            </a:r>
          </a:p>
          <a:p>
            <a:r>
              <a:rPr lang="en-US" dirty="0"/>
              <a:t>The right figure shows the similar result just without Local Volume Conservation of oil phase, in which we do not see residual oil saturation.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5BFCB-8C49-6916-188F-C09C46230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4" y="1995776"/>
            <a:ext cx="5156194" cy="4501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724340-89B1-8C11-44B4-1180726EE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33" y="1995776"/>
            <a:ext cx="5156193" cy="4501768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DA378E8-46AF-9CC9-E14D-880D971F6569}"/>
              </a:ext>
            </a:extLst>
          </p:cNvPr>
          <p:cNvSpPr txBox="1">
            <a:spLocks/>
          </p:cNvSpPr>
          <p:nvPr/>
        </p:nvSpPr>
        <p:spPr>
          <a:xfrm>
            <a:off x="10157954" y="6404055"/>
            <a:ext cx="1700445" cy="1680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fld id="{B6F15528-21DE-4FAA-801E-634DDDAF4B2B}" type="slidenum">
              <a:rPr lang="en-US" sz="1092" kern="0" smtClean="0">
                <a:solidFill>
                  <a:prstClr val="black">
                    <a:tint val="75000"/>
                  </a:prstClr>
                </a:solidFill>
              </a:rPr>
              <a:pPr defTabSz="554492"/>
              <a:t>7</a:t>
            </a:fld>
            <a:endParaRPr lang="en-US" sz="1092" kern="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1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4D521-45F1-0212-C31F-76F2EB49B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1AA064B5-5626-81A5-D7CF-3A49C7BCF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020" y="4294494"/>
            <a:ext cx="2477635" cy="2141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E0B9CD-9CB0-1FEE-1922-259F6B49F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109" y="2013388"/>
            <a:ext cx="2515549" cy="21740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BBC3CC-865F-CD9E-CF5E-E460A3378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12" y="4240253"/>
            <a:ext cx="2539081" cy="21944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75103E-37A1-C26F-417F-E5DC3E8D2F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611" y="2013388"/>
            <a:ext cx="2539085" cy="2194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E0B0B9-0874-1F1D-B0FC-AF76C96D5D8A}"/>
              </a:ext>
            </a:extLst>
          </p:cNvPr>
          <p:cNvSpPr txBox="1"/>
          <p:nvPr/>
        </p:nvSpPr>
        <p:spPr>
          <a:xfrm>
            <a:off x="1953857" y="658587"/>
            <a:ext cx="9703627" cy="932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54492"/>
            <a:r>
              <a:rPr lang="en-US" sz="2183" kern="0" dirty="0">
                <a:latin typeface="Calibri"/>
                <a:cs typeface="Arial" panose="020B0604020202020204" pitchFamily="34" charset="0"/>
              </a:rPr>
              <a:t>We used a cubic </a:t>
            </a:r>
            <a:r>
              <a:rPr lang="en-US" sz="2183" kern="0" dirty="0" err="1">
                <a:latin typeface="Calibri"/>
                <a:cs typeface="Arial" panose="020B0604020202020204" pitchFamily="34" charset="0"/>
              </a:rPr>
              <a:t>Castlegate</a:t>
            </a:r>
            <a:r>
              <a:rPr lang="en-US" sz="2183" kern="0" dirty="0">
                <a:latin typeface="Calibri"/>
                <a:cs typeface="Arial" panose="020B0604020202020204" pitchFamily="34" charset="0"/>
              </a:rPr>
              <a:t> sandstone pore geometry containing 200</a:t>
            </a:r>
            <a:r>
              <a:rPr lang="en-US" sz="2183" kern="0" baseline="30000" dirty="0">
                <a:latin typeface="Calibri"/>
                <a:cs typeface="Arial" panose="020B0604020202020204" pitchFamily="34" charset="0"/>
              </a:rPr>
              <a:t>3</a:t>
            </a:r>
            <a:r>
              <a:rPr lang="en-US" sz="2183" kern="0" dirty="0">
                <a:latin typeface="Calibri"/>
                <a:cs typeface="Arial" panose="020B0604020202020204" pitchFamily="34" charset="0"/>
              </a:rPr>
              <a:t>  grid cells with porosity 22.7%.</a:t>
            </a:r>
            <a:br>
              <a:rPr lang="en-US" sz="1092" kern="0" dirty="0"/>
            </a:br>
            <a:endParaRPr lang="en-US" sz="1092" kern="0" dirty="0"/>
          </a:p>
        </p:txBody>
      </p:sp>
      <p:pic>
        <p:nvPicPr>
          <p:cNvPr id="11" name="Picture 10" descr="A grey and black cube&#10;&#10;AI-generated content may be incorrect.">
            <a:extLst>
              <a:ext uri="{FF2B5EF4-FFF2-40B4-BE49-F238E27FC236}">
                <a16:creationId xmlns:a16="http://schemas.microsoft.com/office/drawing/2014/main" id="{C8FB4D3A-F90A-D261-F699-1D907D55D7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878" y="1890347"/>
            <a:ext cx="2374932" cy="240414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E87294F-A323-A355-3F24-9A9357B515DF}"/>
              </a:ext>
            </a:extLst>
          </p:cNvPr>
          <p:cNvGrpSpPr/>
          <p:nvPr/>
        </p:nvGrpSpPr>
        <p:grpSpPr>
          <a:xfrm>
            <a:off x="5746312" y="1367655"/>
            <a:ext cx="4641266" cy="5083261"/>
            <a:chOff x="11281354" y="2235984"/>
            <a:chExt cx="7653790" cy="83826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0F514D3-6584-5BE3-882B-381E5B7A0078}"/>
                    </a:ext>
                  </a:extLst>
                </p:cNvPr>
                <p:cNvSpPr txBox="1"/>
                <p:nvPr/>
              </p:nvSpPr>
              <p:spPr>
                <a:xfrm>
                  <a:off x="11281354" y="6363321"/>
                  <a:ext cx="1564457" cy="55629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defTabSz="554492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55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55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55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  <m:r>
                          <a:rPr lang="nb-NO" sz="1455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=0.</m:t>
                        </m:r>
                        <m:r>
                          <a:rPr lang="en-US" sz="1455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55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nb-NO" sz="1455" kern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0F514D3-6584-5BE3-882B-381E5B7A00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81354" y="6363321"/>
                  <a:ext cx="1564457" cy="556292"/>
                </a:xfrm>
                <a:prstGeom prst="rect">
                  <a:avLst/>
                </a:prstGeom>
                <a:blipFill>
                  <a:blip r:embed="rId8"/>
                  <a:stretch>
                    <a:fillRect b="-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2389C51-00D5-98EE-1901-2EB8955E35B0}"/>
                    </a:ext>
                  </a:extLst>
                </p:cNvPr>
                <p:cNvSpPr txBox="1"/>
                <p:nvPr/>
              </p:nvSpPr>
              <p:spPr>
                <a:xfrm>
                  <a:off x="11281354" y="10044971"/>
                  <a:ext cx="1463319" cy="55629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554492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55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55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55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  <m:r>
                          <a:rPr lang="nb-NO" sz="1455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=0.5</m:t>
                        </m:r>
                      </m:oMath>
                    </m:oMathPara>
                  </a14:m>
                  <a:endParaRPr lang="nb-NO" sz="1455" kern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2389C51-00D5-98EE-1901-2EB8955E35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81354" y="10044971"/>
                  <a:ext cx="1463319" cy="556292"/>
                </a:xfrm>
                <a:prstGeom prst="rect">
                  <a:avLst/>
                </a:prstGeom>
                <a:blipFill>
                  <a:blip r:embed="rId9"/>
                  <a:stretch>
                    <a:fillRect b="-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FDDE1B-B3E1-7F7F-579A-55CE94D84E8A}"/>
                </a:ext>
              </a:extLst>
            </p:cNvPr>
            <p:cNvSpPr txBox="1"/>
            <p:nvPr/>
          </p:nvSpPr>
          <p:spPr>
            <a:xfrm>
              <a:off x="12215292" y="2235984"/>
              <a:ext cx="3109252" cy="890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54492"/>
              <a:r>
                <a:rPr lang="nb-NO" sz="1455" b="1" kern="0" dirty="0">
                  <a:latin typeface="Aptos" panose="020B0004020202020204" pitchFamily="34" charset="0"/>
                </a:rPr>
                <a:t>Gas </a:t>
              </a:r>
              <a:r>
                <a:rPr lang="nb-NO" sz="1455" b="1" kern="0" dirty="0" err="1">
                  <a:latin typeface="Aptos" panose="020B0004020202020204" pitchFamily="34" charset="0"/>
                </a:rPr>
                <a:t>invasion</a:t>
              </a:r>
              <a:endParaRPr lang="nb-NO" sz="1455" b="1" kern="0" dirty="0">
                <a:latin typeface="Aptos" panose="020B0004020202020204" pitchFamily="34" charset="0"/>
              </a:endParaRPr>
            </a:p>
            <a:p>
              <a:pPr defTabSz="554492"/>
              <a:r>
                <a:rPr lang="nb-NO" sz="1455" b="1" kern="0" dirty="0" err="1">
                  <a:latin typeface="Aptos" panose="020B0004020202020204" pitchFamily="34" charset="0"/>
                </a:rPr>
                <a:t>without</a:t>
              </a:r>
              <a:r>
                <a:rPr lang="nb-NO" sz="1455" b="1" kern="0" dirty="0">
                  <a:latin typeface="Aptos" panose="020B0004020202020204" pitchFamily="34" charset="0"/>
                </a:rPr>
                <a:t> </a:t>
              </a:r>
              <a:r>
                <a:rPr lang="nb-NO" sz="1455" b="1" kern="0" dirty="0" err="1">
                  <a:latin typeface="Aptos" panose="020B0004020202020204" pitchFamily="34" charset="0"/>
                </a:rPr>
                <a:t>oil</a:t>
              </a:r>
              <a:r>
                <a:rPr lang="nb-NO" sz="1455" b="1" kern="0" dirty="0">
                  <a:latin typeface="Aptos" panose="020B0004020202020204" pitchFamily="34" charset="0"/>
                </a:rPr>
                <a:t> trapping: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455921-ACC9-D9D4-99EF-BF08F9FBD993}"/>
                </a:ext>
              </a:extLst>
            </p:cNvPr>
            <p:cNvSpPr txBox="1"/>
            <p:nvPr/>
          </p:nvSpPr>
          <p:spPr>
            <a:xfrm>
              <a:off x="16291144" y="2286677"/>
              <a:ext cx="2644000" cy="8907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54492"/>
              <a:r>
                <a:rPr lang="nb-NO" sz="1455" b="1" kern="0" dirty="0">
                  <a:latin typeface="Aptos" panose="020B0004020202020204" pitchFamily="34" charset="0"/>
                </a:rPr>
                <a:t>Gas </a:t>
              </a:r>
              <a:r>
                <a:rPr lang="nb-NO" sz="1455" b="1" kern="0" dirty="0" err="1">
                  <a:latin typeface="Aptos" panose="020B0004020202020204" pitchFamily="34" charset="0"/>
                </a:rPr>
                <a:t>invasion</a:t>
              </a:r>
              <a:endParaRPr lang="nb-NO" sz="1455" b="1" kern="0" dirty="0">
                <a:latin typeface="Aptos" panose="020B0004020202020204" pitchFamily="34" charset="0"/>
              </a:endParaRPr>
            </a:p>
            <a:p>
              <a:pPr defTabSz="554492"/>
              <a:r>
                <a:rPr lang="nb-NO" sz="1455" b="1" kern="0" dirty="0" err="1">
                  <a:latin typeface="Aptos" panose="020B0004020202020204" pitchFamily="34" charset="0"/>
                </a:rPr>
                <a:t>with</a:t>
              </a:r>
              <a:r>
                <a:rPr lang="nb-NO" sz="1455" b="1" kern="0" dirty="0">
                  <a:latin typeface="Aptos" panose="020B0004020202020204" pitchFamily="34" charset="0"/>
                </a:rPr>
                <a:t> </a:t>
              </a:r>
              <a:r>
                <a:rPr lang="nb-NO" sz="1455" b="1" kern="0" dirty="0" err="1">
                  <a:latin typeface="Aptos" panose="020B0004020202020204" pitchFamily="34" charset="0"/>
                </a:rPr>
                <a:t>oil</a:t>
              </a:r>
              <a:r>
                <a:rPr lang="nb-NO" sz="1455" b="1" kern="0" dirty="0">
                  <a:latin typeface="Aptos" panose="020B0004020202020204" pitchFamily="34" charset="0"/>
                </a:rPr>
                <a:t> trapping: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A1EB804-990E-B58A-BE5A-76F8B0ADAA4C}"/>
                    </a:ext>
                  </a:extLst>
                </p:cNvPr>
                <p:cNvSpPr txBox="1"/>
                <p:nvPr/>
              </p:nvSpPr>
              <p:spPr>
                <a:xfrm>
                  <a:off x="15872041" y="6380715"/>
                  <a:ext cx="1632501" cy="55629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554492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55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55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55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  <m:r>
                          <a:rPr lang="nb-NO" sz="1455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=0.</m:t>
                        </m:r>
                        <m:r>
                          <a:rPr lang="en-US" sz="1455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55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nb-NO" sz="1455" kern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A1EB804-990E-B58A-BE5A-76F8B0ADAA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72041" y="6380715"/>
                  <a:ext cx="1632501" cy="556292"/>
                </a:xfrm>
                <a:prstGeom prst="rect">
                  <a:avLst/>
                </a:prstGeom>
                <a:blipFill>
                  <a:blip r:embed="rId10"/>
                  <a:stretch>
                    <a:fillRect b="-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0ECB9E2-BF90-B970-DEF2-1B66243D108A}"/>
                    </a:ext>
                  </a:extLst>
                </p:cNvPr>
                <p:cNvSpPr txBox="1"/>
                <p:nvPr/>
              </p:nvSpPr>
              <p:spPr>
                <a:xfrm>
                  <a:off x="15872042" y="10062365"/>
                  <a:ext cx="1463319" cy="55629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554492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455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55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55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  <m:r>
                          <a:rPr lang="nb-NO" sz="1455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=0.5</m:t>
                        </m:r>
                      </m:oMath>
                    </m:oMathPara>
                  </a14:m>
                  <a:endParaRPr lang="nb-NO" sz="1455" kern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0ECB9E2-BF90-B970-DEF2-1B66243D10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72042" y="10062365"/>
                  <a:ext cx="1463319" cy="556292"/>
                </a:xfrm>
                <a:prstGeom prst="rect">
                  <a:avLst/>
                </a:prstGeom>
                <a:blipFill>
                  <a:blip r:embed="rId11"/>
                  <a:stretch>
                    <a:fillRect b="-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640424CF-52B5-BA9A-D348-63BE3E0CA875}"/>
              </a:ext>
            </a:extLst>
          </p:cNvPr>
          <p:cNvSpPr/>
          <p:nvPr/>
        </p:nvSpPr>
        <p:spPr>
          <a:xfrm>
            <a:off x="593822" y="1407686"/>
            <a:ext cx="454018" cy="18859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endParaRPr lang="nb-NO" sz="1092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FED06C-79AA-0E62-66D6-0C043F5FD8D2}"/>
              </a:ext>
            </a:extLst>
          </p:cNvPr>
          <p:cNvSpPr txBox="1"/>
          <p:nvPr/>
        </p:nvSpPr>
        <p:spPr>
          <a:xfrm>
            <a:off x="1023703" y="1371171"/>
            <a:ext cx="872355" cy="278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4492"/>
            <a:r>
              <a:rPr lang="nb-NO" sz="1213" kern="0" dirty="0"/>
              <a:t>Pore </a:t>
            </a:r>
            <a:r>
              <a:rPr lang="nb-NO" sz="1213" kern="0" dirty="0" err="1"/>
              <a:t>space</a:t>
            </a:r>
            <a:endParaRPr lang="nb-NO" sz="1213" kern="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0E72C7-F06E-7CF8-494F-FF4D8CC751AC}"/>
              </a:ext>
            </a:extLst>
          </p:cNvPr>
          <p:cNvSpPr txBox="1"/>
          <p:nvPr/>
        </p:nvSpPr>
        <p:spPr>
          <a:xfrm>
            <a:off x="1047840" y="1607870"/>
            <a:ext cx="906017" cy="278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54492"/>
            <a:r>
              <a:rPr lang="nb-NO" sz="1213" kern="0" dirty="0"/>
              <a:t>Solid </a:t>
            </a:r>
            <a:r>
              <a:rPr lang="nb-NO" sz="1213" kern="0" dirty="0" err="1"/>
              <a:t>grains</a:t>
            </a:r>
            <a:endParaRPr lang="nb-NO" sz="1213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5DDCA2E-F2F9-26CC-DFB1-874B903C3333}"/>
                  </a:ext>
                </a:extLst>
              </p:cNvPr>
              <p:cNvSpPr txBox="1"/>
              <p:nvPr/>
            </p:nvSpPr>
            <p:spPr>
              <a:xfrm>
                <a:off x="569685" y="4294494"/>
                <a:ext cx="5011693" cy="2197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6558" indent="-346558" defTabSz="554492">
                  <a:spcAft>
                    <a:spcPts val="1092"/>
                  </a:spcAft>
                  <a:buFont typeface="Arial" panose="020B0604020202020204" pitchFamily="34" charset="0"/>
                  <a:buChar char="•"/>
                </a:pPr>
                <a:r>
                  <a:rPr lang="nb-NO" sz="1940" kern="0" dirty="0">
                    <a:solidFill>
                      <a:schemeClr val="tx1"/>
                    </a:solidFill>
                    <a:latin typeface="Calibri"/>
                  </a:rPr>
                  <a:t>Interfacial </a:t>
                </a:r>
                <a:r>
                  <a:rPr lang="nb-NO" sz="1940" kern="0" dirty="0" err="1">
                    <a:solidFill>
                      <a:schemeClr val="tx1"/>
                    </a:solidFill>
                    <a:latin typeface="Calibri"/>
                  </a:rPr>
                  <a:t>tensions</a:t>
                </a:r>
                <a:r>
                  <a:rPr lang="nb-NO" sz="1940" kern="0" dirty="0">
                    <a:solidFill>
                      <a:schemeClr val="tx1"/>
                    </a:solidFill>
                    <a:latin typeface="Calibri"/>
                  </a:rPr>
                  <a:t>: </a:t>
                </a:r>
              </a:p>
              <a:p>
                <a:pPr defTabSz="554492">
                  <a:spcAft>
                    <a:spcPts val="1092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sz="194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94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194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𝑜𝑤</m:t>
                        </m:r>
                      </m:sub>
                    </m:sSub>
                    <m:r>
                      <a:rPr lang="nb-NO" sz="194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=0.030</m:t>
                    </m:r>
                  </m:oMath>
                </a14:m>
                <a:r>
                  <a:rPr lang="nb-NO" sz="1940" kern="0" dirty="0">
                    <a:solidFill>
                      <a:schemeClr val="tx1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94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940" i="1" ker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1940" b="0" i="1" kern="0" smtClean="0">
                            <a:latin typeface="Cambria Math" panose="02040503050406030204" pitchFamily="18" charset="0"/>
                          </a:rPr>
                          <m:t>𝑔𝑜</m:t>
                        </m:r>
                      </m:sub>
                    </m:sSub>
                    <m:r>
                      <a:rPr lang="nb-NO" sz="1940" i="1" kern="0">
                        <a:latin typeface="Cambria Math" panose="02040503050406030204" pitchFamily="18" charset="0"/>
                      </a:rPr>
                      <m:t>=0.0</m:t>
                    </m:r>
                    <m:r>
                      <a:rPr lang="nb-NO" sz="1940" b="0" i="1" kern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nb-NO" sz="1940" i="1" kern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nb-NO" sz="1940" kern="0" dirty="0">
                    <a:solidFill>
                      <a:schemeClr val="tx1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94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940" i="1" ker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1940" b="0" i="1" kern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nb-NO" sz="1940" i="1" ker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nb-NO" sz="1940" i="1" kern="0">
                        <a:latin typeface="Cambria Math" panose="02040503050406030204" pitchFamily="18" charset="0"/>
                      </a:rPr>
                      <m:t>=0.0</m:t>
                    </m:r>
                    <m:r>
                      <a:rPr lang="nb-NO" sz="1940" b="0" i="1" kern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nb-NO" sz="1940" i="1" ker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nb-NO" sz="1940" kern="0" dirty="0">
                    <a:solidFill>
                      <a:schemeClr val="tx1"/>
                    </a:solidFill>
                    <a:latin typeface="Calibri"/>
                  </a:rPr>
                  <a:t>N/m.</a:t>
                </a:r>
                <a:endParaRPr lang="nb-NO" sz="1940" kern="0" dirty="0">
                  <a:latin typeface="Calibri"/>
                </a:endParaRPr>
              </a:p>
              <a:p>
                <a:pPr marL="346558" indent="-346558" defTabSz="554492">
                  <a:spcAft>
                    <a:spcPts val="1092"/>
                  </a:spcAft>
                  <a:buFont typeface="Arial" panose="020B0604020202020204" pitchFamily="34" charset="0"/>
                  <a:buChar char="•"/>
                </a:pPr>
                <a:r>
                  <a:rPr lang="nb-NO" sz="1940" kern="0" dirty="0" err="1"/>
                  <a:t>Contact</a:t>
                </a:r>
                <a:r>
                  <a:rPr lang="nb-NO" sz="1940" kern="0" dirty="0"/>
                  <a:t> angles: </a:t>
                </a:r>
              </a:p>
              <a:p>
                <a:pPr defTabSz="554492">
                  <a:spcAft>
                    <a:spcPts val="1092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sz="194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940" i="1" ker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nb-NO" sz="1940" b="0" i="1" kern="0" smtClean="0">
                            <a:latin typeface="Cambria Math" panose="02040503050406030204" pitchFamily="18" charset="0"/>
                          </a:rPr>
                          <m:t>𝑜𝑤</m:t>
                        </m:r>
                      </m:sub>
                    </m:sSub>
                    <m:r>
                      <a:rPr lang="nb-NO" sz="1940" i="1" ker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94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940" i="1" ker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nb-NO" sz="1940" i="1" ker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b-NO" sz="1940" kern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94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940" i="1" ker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nb-NO" sz="1940" b="0" i="1" kern="0" smtClean="0">
                            <a:latin typeface="Cambria Math" panose="02040503050406030204" pitchFamily="18" charset="0"/>
                          </a:rPr>
                          <m:t>𝑔𝑜</m:t>
                        </m:r>
                      </m:sub>
                    </m:sSub>
                    <m:r>
                      <a:rPr lang="nb-NO" sz="1940" i="1" ker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94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940" b="0" i="1" kern="0" smtClean="0">
                            <a:latin typeface="Cambria Math" panose="02040503050406030204" pitchFamily="18" charset="0"/>
                          </a:rPr>
                          <m:t>39.1</m:t>
                        </m:r>
                      </m:e>
                      <m:sup>
                        <m:r>
                          <a:rPr lang="nb-NO" sz="1940" i="1" ker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nb-NO" sz="1940" b="0" i="0" kern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nb-NO" sz="1940" kern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94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940" i="1" ker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nb-NO" sz="1940" i="1" ker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nb-NO" sz="1940" b="0" i="1" kern="0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nb-NO" sz="1940" i="1" ker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94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940" b="0" i="1" kern="0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nb-NO" sz="1940" i="1" ker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b-NO" sz="1940" b="0" i="1" kern="0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nb-NO" sz="1940" i="1" ker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nb-NO" sz="1940" kern="0" dirty="0"/>
                  <a:t>     </a:t>
                </a:r>
              </a:p>
              <a:p>
                <a:pPr marL="346558" indent="-346558" defTabSz="554492">
                  <a:spcAft>
                    <a:spcPts val="1092"/>
                  </a:spcAft>
                  <a:buFont typeface="Arial" panose="020B0604020202020204" pitchFamily="34" charset="0"/>
                  <a:buChar char="•"/>
                </a:pPr>
                <a:endParaRPr lang="nb-NO" sz="1940" kern="0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5DDCA2E-F2F9-26CC-DFB1-874B903C3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85" y="4294494"/>
                <a:ext cx="5011693" cy="2197909"/>
              </a:xfrm>
              <a:prstGeom prst="rect">
                <a:avLst/>
              </a:prstGeom>
              <a:blipFill>
                <a:blip r:embed="rId12"/>
                <a:stretch>
                  <a:fillRect l="-851" t="-110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804965-ADD1-C6A9-0DBC-D82E56A76EEF}"/>
              </a:ext>
            </a:extLst>
          </p:cNvPr>
          <p:cNvCxnSpPr>
            <a:cxnSpLocks/>
          </p:cNvCxnSpPr>
          <p:nvPr/>
        </p:nvCxnSpPr>
        <p:spPr>
          <a:xfrm>
            <a:off x="8365175" y="1536365"/>
            <a:ext cx="0" cy="47853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BE17F0D-6D18-65AA-0AEF-7D4598C8B9DF}"/>
              </a:ext>
            </a:extLst>
          </p:cNvPr>
          <p:cNvSpPr/>
          <p:nvPr/>
        </p:nvSpPr>
        <p:spPr>
          <a:xfrm>
            <a:off x="595810" y="1699771"/>
            <a:ext cx="458717" cy="200184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9730A-6BF8-432E-5C33-81FA9616B61D}"/>
              </a:ext>
            </a:extLst>
          </p:cNvPr>
          <p:cNvSpPr txBox="1">
            <a:spLocks/>
          </p:cNvSpPr>
          <p:nvPr/>
        </p:nvSpPr>
        <p:spPr>
          <a:xfrm>
            <a:off x="132901" y="102366"/>
            <a:ext cx="10131425" cy="6804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900" b="1" i="1" kern="0" cap="none">
                <a:latin typeface="Calibri"/>
                <a:ea typeface="+mn-ea"/>
                <a:cs typeface="+mn-cs"/>
              </a:rPr>
              <a:t>3-phase Level-Set Simulation Results</a:t>
            </a:r>
            <a:endParaRPr lang="en-US" sz="2900" b="1" i="1" kern="0" cap="none" dirty="0"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860BEB5-B4E1-8C2B-C604-1475C8733365}"/>
              </a:ext>
            </a:extLst>
          </p:cNvPr>
          <p:cNvSpPr txBox="1">
            <a:spLocks/>
          </p:cNvSpPr>
          <p:nvPr/>
        </p:nvSpPr>
        <p:spPr>
          <a:xfrm>
            <a:off x="10157954" y="6404055"/>
            <a:ext cx="1700445" cy="1680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fld id="{B6F15528-21DE-4FAA-801E-634DDDAF4B2B}" type="slidenum">
              <a:rPr lang="en-US" sz="1092" kern="0" smtClean="0">
                <a:solidFill>
                  <a:prstClr val="black">
                    <a:tint val="75000"/>
                  </a:prstClr>
                </a:solidFill>
              </a:rPr>
              <a:pPr defTabSz="554492"/>
              <a:t>8</a:t>
            </a:fld>
            <a:endParaRPr lang="en-US" sz="1092" kern="0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4B211C-25EC-8FA4-5A95-6CC538FDE705}"/>
              </a:ext>
            </a:extLst>
          </p:cNvPr>
          <p:cNvGrpSpPr/>
          <p:nvPr/>
        </p:nvGrpSpPr>
        <p:grpSpPr>
          <a:xfrm>
            <a:off x="4742797" y="2076197"/>
            <a:ext cx="911631" cy="924902"/>
            <a:chOff x="4062169" y="1729934"/>
            <a:chExt cx="911631" cy="92490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C8D8D58-2374-4684-C590-B1AB61715567}"/>
                </a:ext>
              </a:extLst>
            </p:cNvPr>
            <p:cNvSpPr/>
            <p:nvPr/>
          </p:nvSpPr>
          <p:spPr>
            <a:xfrm>
              <a:off x="4062169" y="1777452"/>
              <a:ext cx="350160" cy="18323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54492"/>
              <a:endParaRPr lang="nb-NO" sz="1092" kern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B5418A-AB3A-2150-0B41-E242C3E3759B}"/>
                </a:ext>
              </a:extLst>
            </p:cNvPr>
            <p:cNvSpPr txBox="1"/>
            <p:nvPr/>
          </p:nvSpPr>
          <p:spPr>
            <a:xfrm>
              <a:off x="4422848" y="1729934"/>
              <a:ext cx="357790" cy="278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54492"/>
              <a:r>
                <a:rPr lang="nb-NO" sz="1213" kern="0" dirty="0"/>
                <a:t>Oil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5E264F-F8CA-DDDB-168E-CBE7C4C7BA18}"/>
                </a:ext>
              </a:extLst>
            </p:cNvPr>
            <p:cNvSpPr/>
            <p:nvPr/>
          </p:nvSpPr>
          <p:spPr>
            <a:xfrm>
              <a:off x="4062169" y="2112696"/>
              <a:ext cx="350160" cy="183233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54492"/>
              <a:endParaRPr lang="nb-NO" sz="1092" kern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F666B6-C99A-151C-FBBA-4EF9AA2FC80D}"/>
                </a:ext>
              </a:extLst>
            </p:cNvPr>
            <p:cNvSpPr/>
            <p:nvPr/>
          </p:nvSpPr>
          <p:spPr>
            <a:xfrm>
              <a:off x="4062169" y="2447032"/>
              <a:ext cx="350160" cy="183233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54492"/>
              <a:endParaRPr lang="nb-NO" sz="1092" kern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8D4BFC-C89F-A01F-DB5B-A174B0C80EA3}"/>
                </a:ext>
              </a:extLst>
            </p:cNvPr>
            <p:cNvSpPr txBox="1"/>
            <p:nvPr/>
          </p:nvSpPr>
          <p:spPr>
            <a:xfrm>
              <a:off x="4397003" y="2064818"/>
              <a:ext cx="417102" cy="278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54492"/>
              <a:r>
                <a:rPr lang="nb-NO" sz="1213" kern="0" dirty="0"/>
                <a:t>Gas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578BE8-9F2C-0F06-FB04-39CA6BA42FAE}"/>
                </a:ext>
              </a:extLst>
            </p:cNvPr>
            <p:cNvSpPr txBox="1"/>
            <p:nvPr/>
          </p:nvSpPr>
          <p:spPr>
            <a:xfrm>
              <a:off x="4393192" y="2375849"/>
              <a:ext cx="580608" cy="278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54492"/>
              <a:r>
                <a:rPr lang="nb-NO" sz="1213" kern="0" dirty="0"/>
                <a:t>Water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7977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02612-DE2A-3453-A565-A2F33C675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EEAEE0-535E-640C-D2C7-C7CCEF2282A7}"/>
                  </a:ext>
                </a:extLst>
              </p:cNvPr>
              <p:cNvSpPr txBox="1"/>
              <p:nvPr/>
            </p:nvSpPr>
            <p:spPr>
              <a:xfrm>
                <a:off x="262205" y="658587"/>
                <a:ext cx="11926198" cy="5509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 defTabSz="554492">
                  <a:buFont typeface="Arial" panose="020B0604020202020204" pitchFamily="34" charset="0"/>
                  <a:buChar char="•"/>
                </a:pPr>
                <a:r>
                  <a:rPr lang="en-US" sz="2000" kern="0" dirty="0">
                    <a:latin typeface="Calibri"/>
                    <a:cs typeface="Arial" panose="020B0604020202020204" pitchFamily="34" charset="0"/>
                  </a:rPr>
                  <a:t>Calculations are based</a:t>
                </a:r>
                <a:r>
                  <a:rPr lang="en-US" sz="2183" kern="0" dirty="0">
                    <a:latin typeface="Calibri"/>
                    <a:cs typeface="Arial" panose="020B0604020202020204" pitchFamily="34" charset="0"/>
                  </a:rPr>
                  <a:t> on dividing the pore geometry with fluid configurations from the level set simulations into compartments</a:t>
                </a:r>
              </a:p>
              <a:p>
                <a:pPr marL="171450" indent="-171450" defTabSz="554492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kern="0" dirty="0">
                    <a:cs typeface="Arial" panose="020B0604020202020204" pitchFamily="34" charset="0"/>
                  </a:rPr>
                  <a:t>Cases considered:</a:t>
                </a:r>
              </a:p>
              <a:p>
                <a:pPr marL="1085850" lvl="2" indent="-171450" defTabSz="554492">
                  <a:buFont typeface="Arial" panose="020B0604020202020204" pitchFamily="34" charset="0"/>
                  <a:buChar char="•"/>
                </a:pPr>
                <a:r>
                  <a:rPr lang="en-US" sz="2000" kern="0" dirty="0">
                    <a:cs typeface="Arial" panose="020B0604020202020204" pitchFamily="34" charset="0"/>
                  </a:rPr>
                  <a:t>The whole geometry treated as one compartment (</a:t>
                </a:r>
                <a14:m>
                  <m:oMath xmlns:m="http://schemas.openxmlformats.org/officeDocument/2006/math">
                    <m:r>
                      <a:rPr lang="nb-NO" sz="2000" b="0" i="1" kern="0" smtClean="0">
                        <a:cs typeface="Arial" panose="020B0604020202020204" pitchFamily="34" charset="0"/>
                      </a:rPr>
                      <m:t>𝑁</m:t>
                    </m:r>
                    <m:r>
                      <a:rPr lang="nb-NO" sz="2000" b="0" i="1" kern="0" smtClean="0"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2000" kern="0" dirty="0">
                    <a:cs typeface="Arial" panose="020B0604020202020204" pitchFamily="34" charset="0"/>
                  </a:rPr>
                  <a:t>)</a:t>
                </a:r>
              </a:p>
              <a:p>
                <a:pPr marL="1085850" lvl="2" indent="-171450" defTabSz="554492">
                  <a:buFont typeface="Arial" panose="020B0604020202020204" pitchFamily="34" charset="0"/>
                  <a:buChar char="•"/>
                </a:pPr>
                <a:r>
                  <a:rPr lang="en-US" sz="2000" kern="0" dirty="0">
                    <a:cs typeface="Arial" panose="020B0604020202020204" pitchFamily="34" charset="0"/>
                  </a:rPr>
                  <a:t>3 compartments stacked in the </a:t>
                </a:r>
                <a14:m>
                  <m:oMath xmlns:m="http://schemas.openxmlformats.org/officeDocument/2006/math">
                    <m:r>
                      <a:rPr lang="nb-NO" sz="2000" b="0" i="1" kern="0" smtClean="0"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2000" kern="0" dirty="0">
                    <a:cs typeface="Arial" panose="020B0604020202020204" pitchFamily="34" charset="0"/>
                  </a:rPr>
                  <a:t>-direction (</a:t>
                </a:r>
                <a14:m>
                  <m:oMath xmlns:m="http://schemas.openxmlformats.org/officeDocument/2006/math">
                    <m:r>
                      <a:rPr lang="nb-NO" sz="20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nb-NO" sz="20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2000" kern="0" dirty="0">
                    <a:cs typeface="Arial" panose="020B0604020202020204" pitchFamily="34" charset="0"/>
                  </a:rPr>
                  <a:t>)</a:t>
                </a:r>
              </a:p>
              <a:p>
                <a:pPr marL="1085850" lvl="2" indent="-171450" defTabSz="554492">
                  <a:buFont typeface="Arial" panose="020B0604020202020204" pitchFamily="34" charset="0"/>
                  <a:buChar char="•"/>
                </a:pPr>
                <a:r>
                  <a:rPr lang="en-US" sz="2000" kern="0" dirty="0">
                    <a:cs typeface="Arial" panose="020B0604020202020204" pitchFamily="34" charset="0"/>
                  </a:rPr>
                  <a:t>Cubic 3x3x3 delineation (</a:t>
                </a:r>
                <a14:m>
                  <m:oMath xmlns:m="http://schemas.openxmlformats.org/officeDocument/2006/math">
                    <m:r>
                      <a:rPr lang="nb-NO" sz="20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nb-NO" sz="20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=27</m:t>
                    </m:r>
                  </m:oMath>
                </a14:m>
                <a:r>
                  <a:rPr lang="en-US" sz="2000" kern="0" dirty="0">
                    <a:cs typeface="Arial" panose="020B0604020202020204" pitchFamily="34" charset="0"/>
                  </a:rPr>
                  <a:t>)</a:t>
                </a:r>
              </a:p>
              <a:p>
                <a:pPr marL="171450" indent="-171450" defTabSz="554492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kern="0" dirty="0">
                    <a:cs typeface="Arial" panose="020B0604020202020204" pitchFamily="34" charset="0"/>
                  </a:rPr>
                  <a:t>Problem: How to formulate fluid-phase energy densities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kern="0" dirty="0">
                    <a:cs typeface="Arial" panose="020B0604020202020204" pitchFamily="34" charset="0"/>
                  </a:rPr>
                  <a:t> that satisfy				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𝛼𝛽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func>
                          <m:func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0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𝛼𝛽</m:t>
                                </m:r>
                              </m:sub>
                            </m:sSub>
                          </m:e>
                        </m:func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𝛼𝛽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𝛼𝛽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𝑔𝑜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𝑜𝑤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𝑔𝑤</m:t>
                    </m:r>
                  </m:oMath>
                </a14:m>
                <a:r>
                  <a:rPr lang="en-US" sz="2000" kern="0" dirty="0">
                    <a:cs typeface="Arial" panose="020B0604020202020204" pitchFamily="34" charset="0"/>
                  </a:rPr>
                  <a:t> </a:t>
                </a:r>
              </a:p>
              <a:p>
                <a:pPr marL="171450" indent="-171450" defTabSz="554492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kern="0" dirty="0">
                    <a:cs typeface="Arial" panose="020B0604020202020204" pitchFamily="34" charset="0"/>
                  </a:rPr>
                  <a:t>We propose to use concepts from the level-set method:</a:t>
                </a:r>
              </a:p>
              <a:p>
                <a:pPr defTabSz="554492">
                  <a:spcBef>
                    <a:spcPts val="1200"/>
                  </a:spcBef>
                </a:pPr>
                <a:endParaRPr lang="en-US" sz="2000" kern="0" dirty="0">
                  <a:cs typeface="Arial" panose="020B0604020202020204" pitchFamily="34" charset="0"/>
                </a:endParaRPr>
              </a:p>
              <a:p>
                <a:pPr marL="1085850" lvl="2" indent="-171450" defTabSz="554492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endParaRPr lang="en-US" sz="800" kern="0" dirty="0">
                  <a:cs typeface="Arial" panose="020B0604020202020204" pitchFamily="34" charset="0"/>
                </a:endParaRPr>
              </a:p>
              <a:p>
                <a:pPr marL="171450" indent="-171450" defTabSz="554492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000" kern="0" dirty="0">
                    <a:cs typeface="Arial" panose="020B0604020202020204" pitchFamily="34" charset="0"/>
                  </a:rPr>
                  <a:t>Suggested form:</a:t>
                </a:r>
              </a:p>
              <a:p>
                <a:pPr defTabSz="554492">
                  <a:spcBef>
                    <a:spcPts val="1200"/>
                  </a:spcBef>
                </a:pPr>
                <a:r>
                  <a:rPr lang="en-US" sz="2000" kern="0" dirty="0">
                    <a:cs typeface="Arial" panose="020B0604020202020204" pitchFamily="34" charset="0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b-NO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func>
                          <m:func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0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nb-NO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sz="20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nb-NO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2000" kern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00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nb-NO" sz="2000" dirty="0"/>
                  <a:t> </a:t>
                </a:r>
                <a:endParaRPr lang="en-US" sz="1092" kern="0" dirty="0">
                  <a:latin typeface="Calibri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EEAEE0-535E-640C-D2C7-C7CCEF228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05" y="658587"/>
                <a:ext cx="11926198" cy="5509778"/>
              </a:xfrm>
              <a:prstGeom prst="rect">
                <a:avLst/>
              </a:prstGeom>
              <a:blipFill>
                <a:blip r:embed="rId3"/>
                <a:stretch>
                  <a:fillRect l="-460" t="-55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842A05-0330-C831-F9A7-64A396BECF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2901" y="102366"/>
                <a:ext cx="10131425" cy="680437"/>
              </a:xfrm>
              <a:prstGeom prst="rect">
                <a:avLst/>
              </a:prstGeom>
            </p:spPr>
            <p:txBody>
              <a:bodyPr/>
              <a:lstStyle>
                <a:lvl1pPr algn="l" defTabSz="457200" rtl="0" eaLnBrk="1" latinLnBrk="0" hangingPunct="1">
                  <a:spcBef>
                    <a:spcPct val="0"/>
                  </a:spcBef>
                  <a:buNone/>
                  <a:defRPr sz="3600" kern="1200" cap="all">
                    <a:ln w="3175" cmpd="sng"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US" sz="2900" b="1" i="1" kern="0" cap="none" dirty="0">
                    <a:latin typeface="Calibri"/>
                    <a:ea typeface="+mn-ea"/>
                    <a:cs typeface="+mn-cs"/>
                  </a:rPr>
                  <a:t>The energy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900" b="1" i="1" kern="0" cap="none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nb-NO" sz="2900" b="1" i="1" kern="0" cap="none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𝒇</m:t>
                        </m:r>
                      </m:e>
                      <m:sub>
                        <m:r>
                          <a:rPr lang="nb-NO" sz="2900" b="1" i="1" kern="0" cap="none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𝜶</m:t>
                        </m:r>
                      </m:sub>
                    </m:sSub>
                    <m:r>
                      <a:rPr lang="nb-NO" sz="2900" b="1" i="1" kern="0" cap="none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nb-NO" sz="2900" b="1" i="1" kern="0" cap="none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nb-NO" sz="2900" b="1" i="1" kern="0" cap="none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</m:t>
                        </m:r>
                      </m:e>
                      <m:sub>
                        <m:r>
                          <a:rPr lang="nb-NO" sz="2900" b="1" i="1" kern="0" cap="none" smtClean="0"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𝜶</m:t>
                        </m:r>
                      </m:sub>
                    </m:sSub>
                    <m:r>
                      <a:rPr lang="nb-NO" sz="2900" b="1" i="1" kern="0" cap="none" smtClean="0"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lang="en-US" sz="2900" b="1" i="1" kern="0" cap="none" dirty="0"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842A05-0330-C831-F9A7-64A396BEC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01" y="102366"/>
                <a:ext cx="10131425" cy="680437"/>
              </a:xfrm>
              <a:prstGeom prst="rect">
                <a:avLst/>
              </a:prstGeom>
              <a:blipFill>
                <a:blip r:embed="rId4"/>
                <a:stretch>
                  <a:fillRect l="-1324" t="-9009" b="-540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8E3B8CF-2256-6EA4-F196-1F112E137F1B}"/>
              </a:ext>
            </a:extLst>
          </p:cNvPr>
          <p:cNvSpPr txBox="1">
            <a:spLocks/>
          </p:cNvSpPr>
          <p:nvPr/>
        </p:nvSpPr>
        <p:spPr>
          <a:xfrm>
            <a:off x="10157954" y="6404055"/>
            <a:ext cx="1700445" cy="1680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92"/>
            <a:fld id="{B6F15528-21DE-4FAA-801E-634DDDAF4B2B}" type="slidenum">
              <a:rPr lang="en-US" sz="1092" kern="0" smtClean="0">
                <a:solidFill>
                  <a:prstClr val="black">
                    <a:tint val="75000"/>
                  </a:prstClr>
                </a:solidFill>
              </a:rPr>
              <a:pPr defTabSz="554492"/>
              <a:t>9</a:t>
            </a:fld>
            <a:endParaRPr lang="en-US" sz="1092" kern="0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859C659-F442-7A7F-5D28-B49387A29A6C}"/>
                  </a:ext>
                </a:extLst>
              </p:cNvPr>
              <p:cNvSpPr txBox="1"/>
              <p:nvPr/>
            </p:nvSpPr>
            <p:spPr>
              <a:xfrm>
                <a:off x="890979" y="4076874"/>
                <a:ext cx="2107565" cy="39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nb-NO" dirty="0"/>
                  <a:t>,  and</a:t>
                </a: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859C659-F442-7A7F-5D28-B49387A29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79" y="4076874"/>
                <a:ext cx="2107565" cy="394082"/>
              </a:xfrm>
              <a:prstGeom prst="rect">
                <a:avLst/>
              </a:prstGeom>
              <a:blipFill>
                <a:blip r:embed="rId5"/>
                <a:stretch>
                  <a:fillRect t="-7813" r="-1734" b="-2031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65FE945-527F-B14B-CEA2-7B5DD1DA1CDD}"/>
                  </a:ext>
                </a:extLst>
              </p:cNvPr>
              <p:cNvSpPr txBox="1"/>
              <p:nvPr/>
            </p:nvSpPr>
            <p:spPr>
              <a:xfrm>
                <a:off x="3007780" y="4072572"/>
                <a:ext cx="3511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func>
                      <m:func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func>
                  </m:oMath>
                </a14:m>
                <a:r>
                  <a:rPr lang="nb-NO" dirty="0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nb-NO" dirty="0"/>
                  <a:t> = </a:t>
                </a:r>
                <a:r>
                  <a:rPr lang="nb-NO" dirty="0" err="1"/>
                  <a:t>const</a:t>
                </a:r>
                <a:r>
                  <a:rPr lang="nb-NO" dirty="0"/>
                  <a:t>. </a:t>
                </a:r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65FE945-527F-B14B-CEA2-7B5DD1DA1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780" y="4072572"/>
                <a:ext cx="3511539" cy="369332"/>
              </a:xfrm>
              <a:prstGeom prst="rect">
                <a:avLst/>
              </a:prstGeom>
              <a:blipFill>
                <a:blip r:embed="rId6"/>
                <a:stretch>
                  <a:fillRect t="-8197" r="-694" b="-2459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DC0F2BD-2E08-3B59-57C8-ABB8B7E76D4C}"/>
                  </a:ext>
                </a:extLst>
              </p:cNvPr>
              <p:cNvSpPr txBox="1"/>
              <p:nvPr/>
            </p:nvSpPr>
            <p:spPr>
              <a:xfrm>
                <a:off x="826327" y="4470956"/>
                <a:ext cx="9863218" cy="394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nb-NO" dirty="0" err="1"/>
                  <a:t>Young’s</a:t>
                </a:r>
                <a:r>
                  <a:rPr lang="nb-NO" dirty="0"/>
                  <a:t> </a:t>
                </a:r>
                <a:r>
                  <a:rPr lang="nb-NO" dirty="0" err="1"/>
                  <a:t>eq</a:t>
                </a:r>
                <a:r>
                  <a:rPr lang="nb-NO" dirty="0"/>
                  <a:t>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m:rPr>
                        <m:sty m:val="p"/>
                      </m:rPr>
                      <a:rPr lang="nb-NO" b="0" i="1" smtClean="0">
                        <a:latin typeface="Cambria Math" panose="02040503050406030204" pitchFamily="18" charset="0"/>
                      </a:rPr>
                      <m:t>cos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nb-NO" dirty="0"/>
                  <a:t>, </a:t>
                </a:r>
                <a:r>
                  <a:rPr lang="nb-NO" dirty="0" err="1"/>
                  <a:t>implies</a:t>
                </a:r>
                <a:r>
                  <a:rPr lang="nb-NO" dirty="0"/>
                  <a:t> </a:t>
                </a:r>
                <a:r>
                  <a:rPr lang="nb-NO" dirty="0" err="1"/>
                  <a:t>that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m:rPr>
                        <m:sty m:val="p"/>
                      </m:rPr>
                      <a:rPr lang="nb-NO" b="0" i="1" smtClean="0">
                        <a:latin typeface="Cambria Math" panose="02040503050406030204" pitchFamily="18" charset="0"/>
                      </a:rPr>
                      <m:t>cos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e>
                    </m:func>
                    <m:r>
                      <a:rPr lang="nb-NO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func>
                  </m:oMath>
                </a14:m>
                <a:r>
                  <a:rPr lang="nb-NO" dirty="0"/>
                  <a:t> .   </a:t>
                </a:r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DC0F2BD-2E08-3B59-57C8-ABB8B7E76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27" y="4470956"/>
                <a:ext cx="9863218" cy="394082"/>
              </a:xfrm>
              <a:prstGeom prst="rect">
                <a:avLst/>
              </a:prstGeom>
              <a:blipFill>
                <a:blip r:embed="rId7"/>
                <a:stretch>
                  <a:fillRect l="-556" t="-6154" b="-1846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B601076-709A-E7CA-B656-AC2012A69D09}"/>
              </a:ext>
            </a:extLst>
          </p:cNvPr>
          <p:cNvGrpSpPr/>
          <p:nvPr/>
        </p:nvGrpSpPr>
        <p:grpSpPr>
          <a:xfrm>
            <a:off x="9483467" y="1401857"/>
            <a:ext cx="2374932" cy="2789861"/>
            <a:chOff x="9252558" y="1339024"/>
            <a:chExt cx="2374932" cy="2789861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6DE9FE98-3191-925A-442B-EE479C98F626}"/>
                </a:ext>
              </a:extLst>
            </p:cNvPr>
            <p:cNvGrpSpPr/>
            <p:nvPr/>
          </p:nvGrpSpPr>
          <p:grpSpPr>
            <a:xfrm>
              <a:off x="9252558" y="1339024"/>
              <a:ext cx="2374932" cy="2404148"/>
              <a:chOff x="8404344" y="1650158"/>
              <a:chExt cx="2374932" cy="2404148"/>
            </a:xfrm>
          </p:grpSpPr>
          <p:pic>
            <p:nvPicPr>
              <p:cNvPr id="11" name="Picture 10" descr="A grey and black cube&#10;&#10;AI-generated content may be incorrect.">
                <a:extLst>
                  <a:ext uri="{FF2B5EF4-FFF2-40B4-BE49-F238E27FC236}">
                    <a16:creationId xmlns:a16="http://schemas.microsoft.com/office/drawing/2014/main" id="{4EECD303-AE19-3441-C5CF-A5A9277D8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04344" y="1650158"/>
                <a:ext cx="2374932" cy="2404148"/>
              </a:xfrm>
              <a:prstGeom prst="rect">
                <a:avLst/>
              </a:prstGeom>
            </p:spPr>
          </p:pic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8C6AA6A-0822-8974-5A49-928F111B95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01293" y="2133761"/>
                <a:ext cx="93328" cy="138529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2534E6D-64C0-07C0-ACA9-0556C77A89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51793" y="2232525"/>
                <a:ext cx="76934" cy="152667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6AAFDCF-8B79-2123-1572-380328F382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97062" y="2232524"/>
                <a:ext cx="0" cy="152667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F7C10C9-BF92-3FA2-14F7-282FB89FEE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344253" y="2106053"/>
                <a:ext cx="4215" cy="138529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35C5C38-1F3E-2B95-85D2-3274DB7F13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10529" y="1817909"/>
                <a:ext cx="961072" cy="30661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EF4EB44-D136-3143-106F-0615233991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48407" y="1906905"/>
                <a:ext cx="927769" cy="3293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6A24019D-F813-058C-1122-F242D43F7B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48176" y="1992349"/>
                <a:ext cx="1108535" cy="37045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95ADA69-CD27-0E37-5965-2BB6029802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56873" y="2489395"/>
                <a:ext cx="988103" cy="41289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D586FC3E-9EBB-637A-5F70-DC01A6B439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98634" y="2931788"/>
                <a:ext cx="924127" cy="47976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DF9CB81-CB4A-8323-4060-FF10C7D9E7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03198" y="2362800"/>
                <a:ext cx="64229" cy="154176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3073DF43-742E-6447-44B1-A7A0C593E3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90433" y="2004866"/>
                <a:ext cx="69664" cy="132124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FD44A85-4F6A-AB1D-CA39-920FBFC663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59909" y="1780446"/>
                <a:ext cx="1085067" cy="18419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957962C9-3887-481E-E4F2-95905FFE2E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8216" y="2043706"/>
                <a:ext cx="98285" cy="138529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D7E7EC9-29C0-2CDD-A264-A3724180F6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25545" y="3421833"/>
                <a:ext cx="1060354" cy="52680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BBA3F9A-0920-F830-F01F-7B9CC9927C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88505" y="3316163"/>
                <a:ext cx="901928" cy="63247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9642309-9D3F-E4AA-3DD4-F6B84C6BE8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29887" y="2982548"/>
                <a:ext cx="1025744" cy="42968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1652FDBA-7104-F352-93BB-5971AB2785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577358" y="2542984"/>
                <a:ext cx="1040925" cy="35832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8116CFBD-BCAC-F137-B891-64FFF4C393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528216" y="2050085"/>
                <a:ext cx="1050895" cy="29412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A953A614-4A4A-5F49-B333-904180E770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19511" y="1862838"/>
                <a:ext cx="1122816" cy="23897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7164F67-DDFB-BD90-031F-EB047E6305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70552" y="1958825"/>
                <a:ext cx="1122816" cy="23897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2C147BD0-4A9B-EBB3-EC9A-909C0F5445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37694" y="1779501"/>
                <a:ext cx="1052731" cy="26574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ABBB75E2-E1CD-74C8-A576-B551690E1BD0}"/>
                    </a:ext>
                  </a:extLst>
                </p:cNvPr>
                <p:cNvSpPr txBox="1"/>
                <p:nvPr/>
              </p:nvSpPr>
              <p:spPr>
                <a:xfrm>
                  <a:off x="9941080" y="3759553"/>
                  <a:ext cx="10206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=27 </m:t>
                        </m:r>
                      </m:oMath>
                    </m:oMathPara>
                  </a14:m>
                  <a:endParaRPr lang="nb-NO" dirty="0"/>
                </a:p>
              </p:txBody>
            </p:sp>
          </mc:Choice>
          <mc:Fallback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ABBB75E2-E1CD-74C8-A576-B551690E1B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1080" y="3759553"/>
                  <a:ext cx="102066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2307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a2630c0-a840-4b55-9584-2aa7070ffc9b}" enabled="1" method="Privileged" siteId="{70a6eba4-9671-45d2-b83e-432e0650224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758</TotalTime>
  <Words>1771</Words>
  <Application>Microsoft Office PowerPoint</Application>
  <PresentationFormat>Widescreen</PresentationFormat>
  <Paragraphs>190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Cambria Math</vt:lpstr>
      <vt:lpstr>CMMI10</vt:lpstr>
      <vt:lpstr>NimbusRomNo9L-ReguItal</vt:lpstr>
      <vt:lpstr>Celestial</vt:lpstr>
      <vt:lpstr>Three-phase hysteresis in porous rock characterized with a discrete-domain model and direct pore-scale simulations.</vt:lpstr>
      <vt:lpstr>PowerPoint Presentation</vt:lpstr>
      <vt:lpstr>PowerPoint Presentation</vt:lpstr>
      <vt:lpstr>PowerPoint Presentation</vt:lpstr>
      <vt:lpstr>PowerPoint Presentation</vt:lpstr>
      <vt:lpstr>Level Set Method for 3-Phase Pore-Scale Simulations</vt:lpstr>
      <vt:lpstr>3-phase Level-Set Simulation Results (saturation-controlled gas invasion)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sajjad zeinolabedin</dc:creator>
  <cp:lastModifiedBy>Johan Olav Helland</cp:lastModifiedBy>
  <cp:revision>15</cp:revision>
  <dcterms:created xsi:type="dcterms:W3CDTF">2026-03-03T15:39:18Z</dcterms:created>
  <dcterms:modified xsi:type="dcterms:W3CDTF">2026-05-15T21:51:23Z</dcterms:modified>
</cp:coreProperties>
</file>