
<file path=[Content_Types].xml><?xml version="1.0" encoding="utf-8"?>
<Types xmlns="http://schemas.openxmlformats.org/package/2006/content-types">
  <Default Extension="bin" ContentType="image/svg+xml"/>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media/image3.bin" ContentType="image/jpeg"/>
  <Override PartName="/ppt/media/image4.bin" ContentType="image/png"/>
  <Override PartName="/ppt/media/image5.bin" ContentType="image/x-emf"/>
  <Override PartName="/ppt/media/image6.bin" ContentType="image/x-emf"/>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media/image9.bin" ContentType="image/jpeg"/>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media/image16.bin" ContentType="image/png"/>
  <Override PartName="/ppt/media/image17.bin" ContentType="image/png"/>
  <Override PartName="/ppt/media/image18.bin" ContentType="image/png"/>
  <Override PartName="/ppt/media/image19.bin" ContentType="image/png"/>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media/image20.bin" ContentType="image/png"/>
  <Override PartName="/ppt/media/image21.bin" ContentType="image/png"/>
  <Override PartName="/ppt/media/image22.bin" ContentType="image/png"/>
  <Override PartName="/ppt/media/image23.bin" ContentType="image/png"/>
  <Override PartName="/ppt/media/image24.bin" ContentType="image/png"/>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media/image25.bin" ContentType="image/png"/>
  <Override PartName="/ppt/media/image26.bin" ContentType="image/png"/>
  <Override PartName="/ppt/media/image27.bin" ContentType="image/png"/>
  <Override PartName="/ppt/media/image28.bin" ContentType="image/png"/>
  <Override PartName="/ppt/media/image29.bin" ContentType="image/png"/>
  <Override PartName="/ppt/media/image30.bin" ContentType="image/png"/>
  <Override PartName="/ppt/media/image31.bin" ContentType="image/png"/>
  <Override PartName="/ppt/media/image32.bin" ContentType="image/png"/>
  <Override PartName="/ppt/media/image33.bin" ContentType="image/png"/>
  <Override PartName="/ppt/media/image34.bin" ContentType="image/png"/>
  <Override PartName="/ppt/media/image35.bin" ContentType="image/png"/>
  <Override PartName="/ppt/media/image36.bin" ContentType="image/png"/>
  <Override PartName="/ppt/media/image37.bin" ContentType="image/png"/>
  <Override PartName="/ppt/media/image38.bin" ContentType="image/png"/>
  <Override PartName="/ppt/media/image39.bin" ContentType="image/png"/>
  <Override PartName="/ppt/media/image40.bin"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41.bin" ContentType="image/pn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24.xml" ContentType="application/vnd.openxmlformats-officedocument.presentationml.tags+xml"/>
  <Override PartName="/ppt/notesSlides/notesSlide11.xml" ContentType="application/vnd.openxmlformats-officedocument.presentationml.notesSlide+xml"/>
  <Override PartName="/ppt/media/image43.bin" ContentType="image/png"/>
  <Override PartName="/ppt/media/image44.bin" ContentType="image/png"/>
  <Override PartName="/ppt/media/image45.bin" ContentType="image/png"/>
  <Override PartName="/ppt/media/image46.bin" ContentType="image/png"/>
  <Override PartName="/ppt/media/image47.bin" ContentType="image/png"/>
  <Override PartName="/ppt/media/image48.bin" ContentType="image/png"/>
  <Override PartName="/ppt/media/image49.bin" ContentType="image/jpeg"/>
  <Override PartName="/ppt/media/image50.bin" ContentType="image/png"/>
  <Override PartName="/ppt/media/image51.bin" ContentType="image/png"/>
  <Override PartName="/ppt/media/image52.bin" ContentType="image/png"/>
  <Override PartName="/ppt/tags/tag25.xml" ContentType="application/vnd.openxmlformats-officedocument.presentationml.tags+xml"/>
  <Override PartName="/ppt/notesSlides/notesSlide12.xml" ContentType="application/vnd.openxmlformats-officedocument.presentationml.notesSlide+xml"/>
  <Override PartName="/ppt/media/image53.bin" ContentType="image/png"/>
  <Override PartName="/ppt/media/image54.bin" ContentType="image/png"/>
  <Override PartName="/ppt/media/image55.bin" ContentType="image/png"/>
  <Override PartName="/ppt/media/image56.bin" ContentType="image/png"/>
  <Override PartName="/ppt/media/image57.bin" ContentType="image/png"/>
  <Override PartName="/ppt/tags/tag26.xml" ContentType="application/vnd.openxmlformats-officedocument.presentationml.tags+xml"/>
  <Override PartName="/ppt/notesSlides/notesSlide13.xml" ContentType="application/vnd.openxmlformats-officedocument.presentationml.notesSlide+xml"/>
  <Override PartName="/ppt/media/image58.bin" ContentType="image/png"/>
  <Override PartName="/ppt/media/image59.bin" ContentType="image/png"/>
  <Override PartName="/ppt/media/image60.bin" ContentType="image/png"/>
  <Override PartName="/ppt/media/image61.bin" ContentType="image/pn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7.xml" ContentType="application/vnd.openxmlformats-officedocument.presentationml.tags+xml"/>
  <Override PartName="/ppt/notesSlides/notesSlide14.xml" ContentType="application/vnd.openxmlformats-officedocument.presentationml.notesSlide+xml"/>
  <Override PartName="/ppt/media/image62.bin" ContentType="image/png"/>
  <Override PartName="/ppt/media/image63.bin" ContentType="image/png"/>
  <Override PartName="/ppt/media/image64.bin" ContentType="image/png"/>
  <Override PartName="/ppt/media/image65.bin" ContentType="image/png"/>
  <Override PartName="/ppt/media/image66.bin" ContentType="image/png"/>
  <Override PartName="/ppt/media/image67.bin" ContentType="image/png"/>
  <Override PartName="/ppt/media/image68.bin" ContentType="image/png"/>
  <Override PartName="/ppt/media/image69.bin" ContentType="image/png"/>
  <Override PartName="/ppt/media/image70.bin" ContentType="image/png"/>
  <Override PartName="/ppt/media/image71.bin" ContentType="image/png"/>
  <Override PartName="/ppt/tags/tag28.xml" ContentType="application/vnd.openxmlformats-officedocument.presentationml.tags+xml"/>
  <Override PartName="/ppt/notesSlides/notesSlide15.xml" ContentType="application/vnd.openxmlformats-officedocument.presentationml.notesSlide+xml"/>
  <Override PartName="/ppt/media/image72.bin" ContentType="image/png"/>
  <Override PartName="/ppt/media/image73.bin" ContentType="image/png"/>
  <Override PartName="/ppt/tags/tag29.xml" ContentType="application/vnd.openxmlformats-officedocument.presentationml.tags+xml"/>
  <Override PartName="/ppt/notesSlides/notesSlide16.xml" ContentType="application/vnd.openxmlformats-officedocument.presentationml.notesSlide+xml"/>
  <Override PartName="/ppt/media/image74.bin" ContentType="image/png"/>
  <Override PartName="/ppt/media/image75.bin" ContentType="image/png"/>
  <Override PartName="/ppt/media/image76.bin" ContentType="image/png"/>
  <Override PartName="/ppt/media/image77.bin" ContentType="image/png"/>
  <Override PartName="/ppt/tags/tag30.xml" ContentType="application/vnd.openxmlformats-officedocument.presentationml.tags+xml"/>
  <Override PartName="/ppt/notesSlides/notesSlide17.xml" ContentType="application/vnd.openxmlformats-officedocument.presentationml.notesSlide+xml"/>
  <Override PartName="/ppt/media/image78.bin" ContentType="image/png"/>
  <Override PartName="/ppt/media/image79.bin" ContentType="image/png"/>
  <Override PartName="/ppt/media/image80.bin" ContentType="image/png"/>
  <Override PartName="/ppt/media/image81.bin" ContentType="image/png"/>
  <Override PartName="/ppt/media/image82.bin" ContentType="image/png"/>
  <Override PartName="/ppt/media/image83.bin" ContentType="image/png"/>
  <Override PartName="/ppt/media/image84.bin" ContentType="image/png"/>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media/image85.bin" ContentType="image/jpeg"/>
  <Override PartName="/docProps/core.xml" ContentType="application/vnd.openxmlformats-package.core-properties+xml"/>
  <Override PartName="/docProps/app.xml" ContentType="application/vnd.openxmlformats-officedocument.extended-properties+xml"/>
  <Override PartName="/ppt/media/image287.bin"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82" r:id="rId3"/>
  </p:sldMasterIdLst>
  <p:notesMasterIdLst>
    <p:notesMasterId r:id="rId23"/>
  </p:notesMasterIdLst>
  <p:handoutMasterIdLst>
    <p:handoutMasterId r:id="rId24"/>
  </p:handoutMasterIdLst>
  <p:sldIdLst>
    <p:sldId id="256" r:id="rId4"/>
    <p:sldId id="257" r:id="rId5"/>
    <p:sldId id="302" r:id="rId6"/>
    <p:sldId id="303" r:id="rId7"/>
    <p:sldId id="258" r:id="rId8"/>
    <p:sldId id="304" r:id="rId9"/>
    <p:sldId id="299" r:id="rId10"/>
    <p:sldId id="308" r:id="rId11"/>
    <p:sldId id="309" r:id="rId12"/>
    <p:sldId id="300" r:id="rId13"/>
    <p:sldId id="312" r:id="rId14"/>
    <p:sldId id="269" r:id="rId15"/>
    <p:sldId id="270" r:id="rId16"/>
    <p:sldId id="313" r:id="rId17"/>
    <p:sldId id="314" r:id="rId18"/>
    <p:sldId id="276" r:id="rId19"/>
    <p:sldId id="342" r:id="rId20"/>
    <p:sldId id="285" r:id="rId21"/>
    <p:sldId id="315" r:id="rId22"/>
  </p:sldIdLst>
  <p:sldSz cx="12192000" cy="6858000"/>
  <p:notesSz cx="6735763" cy="9866313"/>
  <p:custDataLst>
    <p:tags r:id="rId2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24554CA-E8E1-44FF-8393-730675C092B7}">
          <p14:sldIdLst>
            <p14:sldId id="256"/>
            <p14:sldId id="257"/>
            <p14:sldId id="302"/>
            <p14:sldId id="303"/>
            <p14:sldId id="258"/>
            <p14:sldId id="304"/>
            <p14:sldId id="299"/>
            <p14:sldId id="308"/>
            <p14:sldId id="309"/>
            <p14:sldId id="300"/>
            <p14:sldId id="312"/>
            <p14:sldId id="269"/>
            <p14:sldId id="270"/>
            <p14:sldId id="313"/>
            <p14:sldId id="314"/>
            <p14:sldId id="276"/>
            <p14:sldId id="342"/>
            <p14:sldId id="285"/>
            <p14:sldId id="315"/>
          </p14:sldIdLst>
        </p14:section>
        <p14:section name="Main section" id="{B9425627-B1DE-4B4F-B2AC-18BEA0D3CED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434" autoAdjust="0"/>
  </p:normalViewPr>
  <p:slideViewPr>
    <p:cSldViewPr snapToGrid="0" showGuides="1">
      <p:cViewPr varScale="1">
        <p:scale>
          <a:sx n="79" d="100"/>
          <a:sy n="79" d="100"/>
        </p:scale>
        <p:origin x="672"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5" d="100"/>
          <a:sy n="85" d="100"/>
        </p:scale>
        <p:origin x="372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1">
                    <a:lumMod val="50000"/>
                  </a:schemeClr>
                </a:solidFill>
                <a:latin typeface="Segoe UI" panose="020B0502040204020203" pitchFamily="34" charset="0"/>
                <a:ea typeface="+mn-ea"/>
                <a:cs typeface="Segoe UI" panose="020B0502040204020203" pitchFamily="34" charset="0"/>
              </a:defRPr>
            </a:pPr>
            <a:r>
              <a:rPr lang="de-DE" sz="1400" baseline="0">
                <a:solidFill>
                  <a:schemeClr val="bg1">
                    <a:lumMod val="50000"/>
                  </a:schemeClr>
                </a:solidFill>
                <a:latin typeface="Segoe UI" panose="020B0502040204020203" pitchFamily="34" charset="0"/>
                <a:cs typeface="Segoe UI" panose="020B0502040204020203" pitchFamily="34" charset="0"/>
              </a:rPr>
              <a:t>Results from Dissolution Simulation - Cumulative Drug Release Rate</a:t>
            </a:r>
            <a:endParaRPr lang="de-DE" sz="1400">
              <a:solidFill>
                <a:schemeClr val="bg1">
                  <a:lumMod val="50000"/>
                </a:schemeClr>
              </a:solidFill>
              <a:latin typeface="Segoe UI" panose="020B0502040204020203" pitchFamily="34" charset="0"/>
              <a:cs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lumMod val="50000"/>
                </a:schemeClr>
              </a:solidFill>
              <a:latin typeface="Segoe UI" panose="020B0502040204020203" pitchFamily="34" charset="0"/>
              <a:ea typeface="+mn-ea"/>
              <a:cs typeface="Segoe UI" panose="020B0502040204020203" pitchFamily="34" charset="0"/>
            </a:defRPr>
          </a:pPr>
          <a:endParaRPr lang="de-DE"/>
        </a:p>
      </c:txPr>
    </c:title>
    <c:autoTitleDeleted val="0"/>
    <c:plotArea>
      <c:layout/>
      <c:scatterChart>
        <c:scatterStyle val="lineMarker"/>
        <c:varyColors val="0"/>
        <c:ser>
          <c:idx val="0"/>
          <c:order val="0"/>
          <c:tx>
            <c:strRef>
              <c:f>Tabelle1!$A$1</c:f>
              <c:strCache>
                <c:ptCount val="1"/>
                <c:pt idx="0">
                  <c:v>Digital Twin (Original)</c:v>
                </c:pt>
              </c:strCache>
            </c:strRef>
          </c:tx>
          <c:spPr>
            <a:ln w="19050" cap="rnd">
              <a:solidFill>
                <a:srgbClr val="C00000"/>
              </a:solidFill>
              <a:round/>
            </a:ln>
            <a:effectLst/>
          </c:spPr>
          <c:marker>
            <c:symbol val="circle"/>
            <c:size val="5"/>
            <c:spPr>
              <a:solidFill>
                <a:srgbClr val="C00000"/>
              </a:solidFill>
              <a:ln w="9525">
                <a:solidFill>
                  <a:srgbClr val="C00000"/>
                </a:solidFill>
              </a:ln>
              <a:effectLst/>
            </c:spPr>
          </c:marker>
          <c:xVal>
            <c:numRef>
              <c:f>Tabelle1!$A$3:$A$16</c:f>
              <c:numCache>
                <c:formatCode>General</c:formatCode>
                <c:ptCount val="14"/>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Tabelle1!$D$3:$D$16</c:f>
              <c:numCache>
                <c:formatCode>0.00</c:formatCode>
                <c:ptCount val="14"/>
                <c:pt idx="0">
                  <c:v>0</c:v>
                </c:pt>
                <c:pt idx="1">
                  <c:v>0</c:v>
                </c:pt>
                <c:pt idx="2">
                  <c:v>9.8996847762560607E-6</c:v>
                </c:pt>
                <c:pt idx="3">
                  <c:v>3.7912604205796521E-2</c:v>
                </c:pt>
                <c:pt idx="4">
                  <c:v>0.21635121375716881</c:v>
                </c:pt>
                <c:pt idx="5">
                  <c:v>0.40938053487883208</c:v>
                </c:pt>
                <c:pt idx="6">
                  <c:v>0.57080523601480182</c:v>
                </c:pt>
                <c:pt idx="7">
                  <c:v>0.70340726896085914</c:v>
                </c:pt>
                <c:pt idx="8">
                  <c:v>0.80912463905672427</c:v>
                </c:pt>
                <c:pt idx="9">
                  <c:v>0.89323216706646524</c:v>
                </c:pt>
                <c:pt idx="10">
                  <c:v>0.95296510030904058</c:v>
                </c:pt>
                <c:pt idx="11">
                  <c:v>0.98871496764089828</c:v>
                </c:pt>
                <c:pt idx="12">
                  <c:v>0.99998117656155971</c:v>
                </c:pt>
                <c:pt idx="13">
                  <c:v>0.99999999999999989</c:v>
                </c:pt>
              </c:numCache>
            </c:numRef>
          </c:yVal>
          <c:smooth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B567-43F5-A532-E39B98570A52}"/>
            </c:ext>
          </c:extLst>
        </c:ser>
        <c:ser>
          <c:idx val="3"/>
          <c:order val="2"/>
          <c:tx>
            <c:strRef>
              <c:f>Tabelle1!$A$54</c:f>
              <c:strCache>
                <c:ptCount val="1"/>
                <c:pt idx="0">
                  <c:v>Digital Twin (pressed too hard)</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Tabelle1!$A$56:$A$69</c:f>
              <c:numCache>
                <c:formatCode>General</c:formatCode>
                <c:ptCount val="14"/>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Tabelle1!$D$56:$D$69</c:f>
              <c:numCache>
                <c:formatCode>0.00</c:formatCode>
                <c:ptCount val="14"/>
                <c:pt idx="0">
                  <c:v>0</c:v>
                </c:pt>
                <c:pt idx="1">
                  <c:v>0</c:v>
                </c:pt>
                <c:pt idx="2">
                  <c:v>0</c:v>
                </c:pt>
                <c:pt idx="3">
                  <c:v>0.02</c:v>
                </c:pt>
                <c:pt idx="4">
                  <c:v>0.1</c:v>
                </c:pt>
                <c:pt idx="5">
                  <c:v>0.18</c:v>
                </c:pt>
                <c:pt idx="6">
                  <c:v>0.28000000000000003</c:v>
                </c:pt>
                <c:pt idx="7">
                  <c:v>0.47</c:v>
                </c:pt>
                <c:pt idx="8">
                  <c:v>0.6</c:v>
                </c:pt>
                <c:pt idx="9">
                  <c:v>0.71</c:v>
                </c:pt>
                <c:pt idx="10">
                  <c:v>0.8</c:v>
                </c:pt>
                <c:pt idx="11">
                  <c:v>0.85</c:v>
                </c:pt>
                <c:pt idx="12">
                  <c:v>0.9</c:v>
                </c:pt>
                <c:pt idx="13">
                  <c:v>0.95</c:v>
                </c:pt>
              </c:numCache>
            </c:numRef>
          </c:yVal>
          <c:smooth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B567-43F5-A532-E39B98570A52}"/>
            </c:ext>
          </c:extLst>
        </c:ser>
        <c:ser>
          <c:idx val="2"/>
          <c:order val="3"/>
          <c:tx>
            <c:strRef>
              <c:f>Tabelle1!$A$37</c:f>
              <c:strCache>
                <c:ptCount val="1"/>
                <c:pt idx="0">
                  <c:v>Digital Sibling (more pores, less active ingredient)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Tabelle1!$A$39:$A$52</c:f>
              <c:numCache>
                <c:formatCode>General</c:formatCode>
                <c:ptCount val="14"/>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numCache>
            </c:numRef>
          </c:xVal>
          <c:yVal>
            <c:numRef>
              <c:f>Tabelle1!$D$39:$D$52</c:f>
              <c:numCache>
                <c:formatCode>0.00</c:formatCode>
                <c:ptCount val="14"/>
                <c:pt idx="0">
                  <c:v>0</c:v>
                </c:pt>
                <c:pt idx="1">
                  <c:v>0</c:v>
                </c:pt>
                <c:pt idx="2">
                  <c:v>0</c:v>
                </c:pt>
                <c:pt idx="3">
                  <c:v>0.12</c:v>
                </c:pt>
                <c:pt idx="4">
                  <c:v>0.28000000000000003</c:v>
                </c:pt>
                <c:pt idx="5">
                  <c:v>0.40114605221526906</c:v>
                </c:pt>
                <c:pt idx="6">
                  <c:v>0.49901356720047407</c:v>
                </c:pt>
                <c:pt idx="7">
                  <c:v>0.57626834089565204</c:v>
                </c:pt>
                <c:pt idx="8">
                  <c:v>0.63791025555404579</c:v>
                </c:pt>
                <c:pt idx="9">
                  <c:v>0.68143485803875437</c:v>
                </c:pt>
                <c:pt idx="10">
                  <c:v>0.70776579361852421</c:v>
                </c:pt>
                <c:pt idx="11">
                  <c:v>0.71579286043958501</c:v>
                </c:pt>
                <c:pt idx="12">
                  <c:v>0.7158098590205344</c:v>
                </c:pt>
                <c:pt idx="13">
                  <c:v>0.7158098590205344</c:v>
                </c:pt>
              </c:numCache>
            </c:numRef>
          </c:yVal>
          <c:smooth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B567-43F5-A532-E39B98570A52}"/>
            </c:ext>
          </c:extLst>
        </c:ser>
        <c:dLbls>
          <c:showLegendKey val="0"/>
          <c:showVal val="0"/>
          <c:showCatName val="0"/>
          <c:showSerName val="0"/>
          <c:showPercent val="0"/>
          <c:showBubbleSize val="0"/>
        </c:dLbls>
        <c:axId val="763658015"/>
        <c:axId val="763655135"/>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02D57815-91ED-43cb-92C2-25804820EDAC}">
            <c15:filteredScatterSeries>
              <c15:ser>
                <c:idx val="1"/>
                <c:order val="1"/>
                <c:tx>
                  <c:v>Digital Sibling (2x Minerals)</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mc="http://schemas.openxmlformats.org/markup-compatibility/2006" xmlns:c14="http://schemas.microsoft.com/office/drawing/2007/8/2/chart" xmlns:c16="http://schemas.microsoft.com/office/drawing/2014/chart">
                      <c:ext uri="{02D57815-91ED-43cb-92C2-25804820EDAC}">
                        <c15:formulaRef>
                          <c15:sqref>Tabelle1!$A$22:$A$34</c15:sqref>
                        </c15:formulaRef>
                      </c:ext>
                    </c:extLst>
                    <c:numCache>
                      <c:formatCode>General</c:formatCode>
                      <c:ptCount val="13"/>
                      <c:pt idx="0">
                        <c:v>2</c:v>
                      </c:pt>
                      <c:pt idx="1">
                        <c:v>4</c:v>
                      </c:pt>
                      <c:pt idx="2">
                        <c:v>6</c:v>
                      </c:pt>
                      <c:pt idx="3">
                        <c:v>8</c:v>
                      </c:pt>
                      <c:pt idx="4">
                        <c:v>10</c:v>
                      </c:pt>
                      <c:pt idx="5">
                        <c:v>12</c:v>
                      </c:pt>
                      <c:pt idx="6">
                        <c:v>14</c:v>
                      </c:pt>
                      <c:pt idx="7">
                        <c:v>16</c:v>
                      </c:pt>
                      <c:pt idx="8">
                        <c:v>18</c:v>
                      </c:pt>
                      <c:pt idx="9">
                        <c:v>20</c:v>
                      </c:pt>
                      <c:pt idx="10">
                        <c:v>22</c:v>
                      </c:pt>
                      <c:pt idx="11">
                        <c:v>24</c:v>
                      </c:pt>
                      <c:pt idx="12">
                        <c:v>26</c:v>
                      </c:pt>
                    </c:numCache>
                  </c:numRef>
                </c:xVal>
                <c:yVal>
                  <c:numRef>
                    <c:extLst xmlns:mc="http://schemas.openxmlformats.org/markup-compatibility/2006" xmlns:c14="http://schemas.microsoft.com/office/drawing/2007/8/2/chart" xmlns:c16="http://schemas.microsoft.com/office/drawing/2014/chart">
                      <c:ext uri="{02D57815-91ED-43cb-92C2-25804820EDAC}">
                        <c15:formulaRef>
                          <c15:sqref>Tabelle1!$D$22:$D$34</c15:sqref>
                        </c15:formulaRef>
                      </c:ext>
                    </c:extLst>
                    <c:numCache>
                      <c:formatCode>0.00</c:formatCode>
                      <c:ptCount val="13"/>
                      <c:pt idx="0">
                        <c:v>0</c:v>
                      </c:pt>
                      <c:pt idx="1">
                        <c:v>9.6657286876882279E-6</c:v>
                      </c:pt>
                      <c:pt idx="2">
                        <c:v>3.5139021353526478E-2</c:v>
                      </c:pt>
                      <c:pt idx="3">
                        <c:v>0.19853304452278617</c:v>
                      </c:pt>
                      <c:pt idx="4">
                        <c:v>0.37262265771269032</c:v>
                      </c:pt>
                      <c:pt idx="5">
                        <c:v>0.51792386056850803</c:v>
                      </c:pt>
                      <c:pt idx="6">
                        <c:v>0.6365180066676549</c:v>
                      </c:pt>
                      <c:pt idx="7">
                        <c:v>0.73064943676776206</c:v>
                      </c:pt>
                      <c:pt idx="8">
                        <c:v>0.80582831140461797</c:v>
                      </c:pt>
                      <c:pt idx="9">
                        <c:v>0.85909342831184043</c:v>
                      </c:pt>
                      <c:pt idx="10">
                        <c:v>0.89109686989948567</c:v>
                      </c:pt>
                      <c:pt idx="11">
                        <c:v>0.90100313886852001</c:v>
                      </c:pt>
                      <c:pt idx="12">
                        <c:v>0.9010215345015411</c:v>
                      </c:pt>
                    </c:numCache>
                  </c:numRef>
                </c:y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3-B567-43F5-A532-E39B98570A52}"/>
                  </c:ext>
                </c:extLst>
              </c15:ser>
            </c15:filteredScatterSeries>
          </c:ext>
        </c:extLst>
      </c:scatterChart>
      <c:valAx>
        <c:axId val="763658015"/>
        <c:scaling>
          <c:orientation val="minMax"/>
          <c:max val="26"/>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r>
                  <a:rPr lang="de-DE" sz="1400">
                    <a:solidFill>
                      <a:schemeClr val="bg1">
                        <a:lumMod val="50000"/>
                      </a:schemeClr>
                    </a:solidFill>
                    <a:latin typeface="Segoe UI" panose="020B0502040204020203" pitchFamily="34" charset="0"/>
                    <a:cs typeface="Segoe UI" panose="020B0502040204020203" pitchFamily="34" charset="0"/>
                  </a:rPr>
                  <a:t>Time</a:t>
                </a:r>
                <a:r>
                  <a:rPr lang="de-DE" sz="1400" baseline="0">
                    <a:solidFill>
                      <a:schemeClr val="bg1">
                        <a:lumMod val="50000"/>
                      </a:schemeClr>
                    </a:solidFill>
                    <a:latin typeface="Segoe UI" panose="020B0502040204020203" pitchFamily="34" charset="0"/>
                    <a:cs typeface="Segoe UI" panose="020B0502040204020203" pitchFamily="34" charset="0"/>
                  </a:rPr>
                  <a:t> [min]</a:t>
                </a:r>
                <a:endParaRPr lang="de-DE" sz="1400">
                  <a:solidFill>
                    <a:schemeClr val="bg1">
                      <a:lumMod val="50000"/>
                    </a:schemeClr>
                  </a:solidFill>
                  <a:latin typeface="Segoe UI" panose="020B0502040204020203" pitchFamily="34" charset="0"/>
                  <a:cs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endParaRPr lang="de-DE"/>
          </a:p>
        </c:txPr>
        <c:crossAx val="763655135"/>
        <c:crosses val="autoZero"/>
        <c:crossBetween val="midCat"/>
        <c:majorUnit val="2"/>
      </c:valAx>
      <c:valAx>
        <c:axId val="763655135"/>
        <c:scaling>
          <c:orientation val="minMax"/>
          <c:max val="1.0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r>
                  <a:rPr lang="de-DE" sz="1400">
                    <a:solidFill>
                      <a:schemeClr val="bg1">
                        <a:lumMod val="50000"/>
                      </a:schemeClr>
                    </a:solidFill>
                    <a:latin typeface="Segoe UI" panose="020B0502040204020203" pitchFamily="34" charset="0"/>
                    <a:cs typeface="Segoe UI" panose="020B0502040204020203" pitchFamily="34" charset="0"/>
                  </a:rPr>
                  <a:t>Normalized</a:t>
                </a:r>
                <a:r>
                  <a:rPr lang="de-DE" sz="1400" baseline="0">
                    <a:solidFill>
                      <a:schemeClr val="bg1">
                        <a:lumMod val="50000"/>
                      </a:schemeClr>
                    </a:solidFill>
                    <a:latin typeface="Segoe UI" panose="020B0502040204020203" pitchFamily="34" charset="0"/>
                    <a:cs typeface="Segoe UI" panose="020B0502040204020203" pitchFamily="34" charset="0"/>
                  </a:rPr>
                  <a:t> Cumulative Drug Release Rate [%]</a:t>
                </a:r>
                <a:endParaRPr lang="de-DE" sz="1400">
                  <a:solidFill>
                    <a:schemeClr val="bg1">
                      <a:lumMod val="50000"/>
                    </a:schemeClr>
                  </a:solidFill>
                  <a:latin typeface="Segoe UI" panose="020B0502040204020203" pitchFamily="34" charset="0"/>
                  <a:cs typeface="Segoe UI" panose="020B0502040204020203" pitchFamily="34" charset="0"/>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endParaRPr lang="de-DE"/>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endParaRPr lang="de-DE"/>
          </a:p>
        </c:txPr>
        <c:crossAx val="763658015"/>
        <c:crosses val="autoZero"/>
        <c:crossBetween val="midCat"/>
      </c:valAx>
      <c:spPr>
        <a:noFill/>
        <a:ln>
          <a:noFill/>
        </a:ln>
        <a:effectLst/>
      </c:spPr>
    </c:plotArea>
    <c:legend>
      <c:legendPos val="r"/>
      <c:layout>
        <c:manualLayout>
          <c:xMode val="edge"/>
          <c:yMode val="edge"/>
          <c:x val="0.64909236502104017"/>
          <c:y val="0.11340745406824147"/>
          <c:w val="0.34097859327217123"/>
          <c:h val="0.333737056169241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Segoe UI" panose="020B0502040204020203" pitchFamily="34" charset="0"/>
              <a:ea typeface="+mn-ea"/>
              <a:cs typeface="Segoe UI" panose="020B0502040204020203" pitchFamily="34" charset="0"/>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noProof="0" dirty="0">
                <a:solidFill>
                  <a:srgbClr val="E40D1E"/>
                </a:solidFill>
                <a:latin typeface="Segoe UI Semibold" panose="020B0702040204020203" pitchFamily="34" charset="0"/>
                <a:cs typeface="Segoe UI Semibold" panose="020B0702040204020203" pitchFamily="34" charset="0"/>
              </a:rPr>
              <a:t>Geo</a:t>
            </a:r>
            <a:r>
              <a:rPr lang="en-US" baseline="0" noProof="0" dirty="0">
                <a:latin typeface="Segoe UI Semibold" panose="020B0702040204020203" pitchFamily="34" charset="0"/>
                <a:cs typeface="Segoe UI Semibold" panose="020B0702040204020203" pitchFamily="34" charset="0"/>
              </a:rPr>
              <a:t>Dict</a:t>
            </a:r>
            <a:r>
              <a:rPr lang="en-US" noProof="0" dirty="0">
                <a:latin typeface="+mj-lt"/>
              </a:rPr>
              <a:t> </a:t>
            </a:r>
            <a:r>
              <a:rPr lang="en-US" noProof="0" dirty="0">
                <a:latin typeface="Segoe UI" panose="020B0502040204020203" pitchFamily="34" charset="0"/>
                <a:cs typeface="Segoe UI" panose="020B0502040204020203" pitchFamily="34" charset="0"/>
              </a:rPr>
              <a:t>Permeability Correction</a:t>
            </a:r>
            <a:r>
              <a:rPr lang="en-US" baseline="0" noProof="0" dirty="0">
                <a:latin typeface="Segoe UI" panose="020B0502040204020203" pitchFamily="34" charset="0"/>
                <a:cs typeface="Segoe UI" panose="020B0502040204020203" pitchFamily="34" charset="0"/>
              </a:rPr>
              <a:t> for DRP</a:t>
            </a:r>
            <a:endParaRPr lang="en-US" noProof="0" dirty="0">
              <a:latin typeface="Segoe UI" panose="020B0502040204020203" pitchFamily="34" charset="0"/>
              <a:cs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735269291338582"/>
          <c:y val="0.1408525153996871"/>
          <c:w val="0.82918064041994755"/>
          <c:h val="0.60114575551264171"/>
        </c:manualLayout>
      </c:layout>
      <c:barChart>
        <c:barDir val="col"/>
        <c:grouping val="clustered"/>
        <c:varyColors val="0"/>
        <c:ser>
          <c:idx val="2"/>
          <c:order val="0"/>
          <c:tx>
            <c:strRef>
              <c:f>'[Chart in Microsoft PowerPoint]Sheet1'!$B$22</c:f>
              <c:strCache>
                <c:ptCount val="1"/>
                <c:pt idx="0">
                  <c:v>experimental data</c:v>
                </c:pt>
              </c:strCache>
            </c:strRef>
          </c:tx>
          <c:spPr>
            <a:solidFill>
              <a:schemeClr val="bg2">
                <a:lumMod val="75000"/>
              </a:schemeClr>
            </a:solidFill>
            <a:ln>
              <a:noFill/>
            </a:ln>
            <a:effectLst/>
          </c:spPr>
          <c:invertIfNegative val="0"/>
          <c:cat>
            <c:strRef>
              <c:f>'[Chart in Microsoft PowerPoint]Sheet1'!$A$23:$A$27</c:f>
              <c:strCache>
                <c:ptCount val="5"/>
                <c:pt idx="0">
                  <c:v>Fontainebleau sandstone¹</c:v>
                </c:pt>
                <c:pt idx="1">
                  <c:v>Berea sandstone¹</c:v>
                </c:pt>
                <c:pt idx="2">
                  <c:v>Grosmont carbonate¹</c:v>
                </c:pt>
                <c:pt idx="3">
                  <c:v>Fontainebleau sandstone³</c:v>
                </c:pt>
                <c:pt idx="4">
                  <c:v>Castelgate sandstone³</c:v>
                </c:pt>
              </c:strCache>
            </c:strRef>
          </c:cat>
          <c:val>
            <c:numRef>
              <c:f>'[Chart in Microsoft PowerPoint]Sheet1'!$B$23:$B$27</c:f>
              <c:numCache>
                <c:formatCode>General</c:formatCode>
                <c:ptCount val="5"/>
                <c:pt idx="0">
                  <c:v>1000</c:v>
                </c:pt>
                <c:pt idx="1">
                  <c:v>85</c:v>
                </c:pt>
                <c:pt idx="2">
                  <c:v>300</c:v>
                </c:pt>
                <c:pt idx="3">
                  <c:v>100</c:v>
                </c:pt>
                <c:pt idx="4">
                  <c:v>943</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71-486C-8C18-38728CC06FC4}"/>
            </c:ext>
          </c:extLst>
        </c:ser>
        <c:ser>
          <c:idx val="0"/>
          <c:order val="1"/>
          <c:tx>
            <c:strRef>
              <c:f>'[Chart in Microsoft PowerPoint]Sheet1'!$C$22</c:f>
              <c:strCache>
                <c:ptCount val="1"/>
                <c:pt idx="0">
                  <c:v>conventional DRP overprediction</c:v>
                </c:pt>
              </c:strCache>
            </c:strRef>
          </c:tx>
          <c:spPr>
            <a:solidFill>
              <a:schemeClr val="accent5"/>
            </a:solidFill>
            <a:ln>
              <a:noFill/>
            </a:ln>
            <a:effectLst/>
          </c:spPr>
          <c:invertIfNegative val="0"/>
          <c:cat>
            <c:strRef>
              <c:f>'[Chart in Microsoft PowerPoint]Sheet1'!$A$23:$A$27</c:f>
              <c:strCache>
                <c:ptCount val="5"/>
                <c:pt idx="0">
                  <c:v>Fontainebleau sandstone¹</c:v>
                </c:pt>
                <c:pt idx="1">
                  <c:v>Berea sandstone¹</c:v>
                </c:pt>
                <c:pt idx="2">
                  <c:v>Grosmont carbonate¹</c:v>
                </c:pt>
                <c:pt idx="3">
                  <c:v>Fontainebleau sandstone³</c:v>
                </c:pt>
                <c:pt idx="4">
                  <c:v>Castelgate sandstone³</c:v>
                </c:pt>
              </c:strCache>
            </c:strRef>
          </c:cat>
          <c:val>
            <c:numRef>
              <c:f>'[Chart in Microsoft PowerPoint]Sheet1'!$C$23:$C$27</c:f>
              <c:numCache>
                <c:formatCode>0.00</c:formatCode>
                <c:ptCount val="5"/>
                <c:pt idx="0">
                  <c:v>1692.36</c:v>
                </c:pt>
                <c:pt idx="1">
                  <c:v>107.88200000000001</c:v>
                </c:pt>
                <c:pt idx="2">
                  <c:v>1192.1300000000001</c:v>
                </c:pt>
                <c:pt idx="3">
                  <c:v>111.732</c:v>
                </c:pt>
                <c:pt idx="4">
                  <c:v>1592.42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6771-486C-8C18-38728CC06FC4}"/>
            </c:ext>
          </c:extLst>
        </c:ser>
        <c:ser>
          <c:idx val="1"/>
          <c:order val="2"/>
          <c:tx>
            <c:strRef>
              <c:f>'[Chart in Microsoft PowerPoint]Sheet1'!$D$22</c:f>
              <c:strCache>
                <c:ptCount val="1"/>
                <c:pt idx="0">
                  <c:v>GeoDict 2025 correction</c:v>
                </c:pt>
              </c:strCache>
            </c:strRef>
          </c:tx>
          <c:spPr>
            <a:solidFill>
              <a:srgbClr val="E40D1E"/>
            </a:solidFill>
            <a:ln>
              <a:noFill/>
            </a:ln>
            <a:effectLst/>
          </c:spPr>
          <c:invertIfNegative val="0"/>
          <c:cat>
            <c:strRef>
              <c:f>'[Chart in Microsoft PowerPoint]Sheet1'!$A$23:$A$27</c:f>
              <c:strCache>
                <c:ptCount val="5"/>
                <c:pt idx="0">
                  <c:v>Fontainebleau sandstone¹</c:v>
                </c:pt>
                <c:pt idx="1">
                  <c:v>Berea sandstone¹</c:v>
                </c:pt>
                <c:pt idx="2">
                  <c:v>Grosmont carbonate¹</c:v>
                </c:pt>
                <c:pt idx="3">
                  <c:v>Fontainebleau sandstone³</c:v>
                </c:pt>
                <c:pt idx="4">
                  <c:v>Castelgate sandstone³</c:v>
                </c:pt>
              </c:strCache>
            </c:strRef>
          </c:cat>
          <c:val>
            <c:numRef>
              <c:f>'[Chart in Microsoft PowerPoint]Sheet1'!$D$23:$D$27</c:f>
              <c:numCache>
                <c:formatCode>0.00</c:formatCode>
                <c:ptCount val="5"/>
                <c:pt idx="0">
                  <c:v>1091.72</c:v>
                </c:pt>
                <c:pt idx="1">
                  <c:v>88.2667</c:v>
                </c:pt>
                <c:pt idx="2">
                  <c:v>998.89599999999996</c:v>
                </c:pt>
                <c:pt idx="3">
                  <c:v>85.387699999999995</c:v>
                </c:pt>
                <c:pt idx="4">
                  <c:v>1373.11</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6771-486C-8C18-38728CC06FC4}"/>
            </c:ext>
          </c:extLst>
        </c:ser>
        <c:dLbls>
          <c:showLegendKey val="0"/>
          <c:showVal val="0"/>
          <c:showCatName val="0"/>
          <c:showSerName val="0"/>
          <c:showPercent val="0"/>
          <c:showBubbleSize val="0"/>
        </c:dLbls>
        <c:gapWidth val="196"/>
        <c:overlap val="30"/>
        <c:axId val="1676147072"/>
        <c:axId val="1676147552"/>
      </c:barChart>
      <c:catAx>
        <c:axId val="167614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egoe UI" panose="020B0502040204020203" pitchFamily="34" charset="0"/>
                <a:ea typeface="+mn-ea"/>
                <a:cs typeface="+mn-cs"/>
              </a:defRPr>
            </a:pPr>
            <a:endParaRPr lang="en-US"/>
          </a:p>
        </c:txPr>
        <c:crossAx val="1676147552"/>
        <c:crosses val="autoZero"/>
        <c:auto val="0"/>
        <c:lblAlgn val="ctr"/>
        <c:lblOffset val="100"/>
        <c:noMultiLvlLbl val="0"/>
      </c:catAx>
      <c:valAx>
        <c:axId val="1676147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mn-cs"/>
                  </a:defRPr>
                </a:pPr>
                <a:r>
                  <a:rPr lang="en-US" baseline="0" noProof="0" dirty="0">
                    <a:latin typeface="Segoe UI" panose="020B0502040204020203" pitchFamily="34" charset="0"/>
                  </a:rPr>
                  <a:t>Permeability / </a:t>
                </a:r>
                <a:r>
                  <a:rPr lang="en-US" baseline="0" noProof="0" dirty="0" err="1">
                    <a:latin typeface="Segoe UI" panose="020B0502040204020203" pitchFamily="34" charset="0"/>
                  </a:rPr>
                  <a:t>mDarcy</a:t>
                </a:r>
                <a:endParaRPr lang="en-US" baseline="0" noProof="0" dirty="0">
                  <a:latin typeface="Segoe UI" panose="020B0502040204020203"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mn-cs"/>
              </a:defRPr>
            </a:pPr>
            <a:endParaRPr lang="en-US"/>
          </a:p>
        </c:txPr>
        <c:crossAx val="1676147072"/>
        <c:crosses val="autoZero"/>
        <c:crossBetween val="between"/>
      </c:valAx>
      <c:spPr>
        <a:noFill/>
        <a:ln>
          <a:noFill/>
        </a:ln>
        <a:effectLst/>
      </c:spPr>
    </c:plotArea>
    <c:legend>
      <c:legendPos val="b"/>
      <c:layout>
        <c:manualLayout>
          <c:xMode val="edge"/>
          <c:yMode val="edge"/>
          <c:x val="0.14588741207349082"/>
          <c:y val="0.93219549048906214"/>
          <c:w val="0.85411258792650924"/>
          <c:h val="5.449020364991689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mn-cs"/>
            </a:defRPr>
          </a:pPr>
          <a:endParaRPr lang="en-US"/>
        </a:p>
      </c:txPr>
    </c:legend>
    <c:plotVisOnly val="1"/>
    <c:dispBlanksAs val="gap"/>
    <c:showDLblsOverMax val="0"/>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F61FF-CD3F-4320-9644-1A666005F5D3}" type="doc">
      <dgm:prSet loTypeId="urn:madeinoffice.com/office/officeart/2005/8/layout/ProzessketteMitTextboxenUnterhalb" loCatId="other" qsTypeId="urn:microsoft.com/office/officeart/2005/8/quickstyle/simple1" qsCatId="simple" csTypeId="urn:microsoft.com/office/officeart/2005/8/colors/accent0_3" csCatId="mainScheme" phldr="1"/>
      <dgm:spPr/>
      <dgm:t>
        <a:bodyPr/>
        <a:lstStyle/>
        <a:p>
          <a:endParaRPr lang="en-US"/>
        </a:p>
      </dgm:t>
    </dgm:pt>
    <dgm:pt modelId="{98F2F1A7-4A47-4E17-AB3A-363BE2C2C135}">
      <dgm:prSet phldrT="[Text]" custT="1"/>
      <dgm:spPr>
        <a:solidFill>
          <a:srgbClr val="707070"/>
        </a:solidFill>
      </dgm:spPr>
      <dgm:t>
        <a:bodyPr/>
        <a:lstStyle/>
        <a:p>
          <a:r>
            <a:rPr lang="de-DE" sz="1600" cap="small" baseline="0" dirty="0" err="1">
              <a:latin typeface="Segoe UI Semibold" panose="020B0702040204020203" pitchFamily="34" charset="0"/>
            </a:rPr>
            <a:t>Digitize</a:t>
          </a:r>
          <a:endParaRPr lang="de-DE" sz="1600" dirty="0">
            <a:latin typeface="+mj-lt"/>
            <a:cs typeface="Segoe UI" panose="020B0502040204020203" pitchFamily="34" charset="0"/>
          </a:endParaRPr>
        </a:p>
      </dgm:t>
    </dgm:pt>
    <dgm:pt modelId="{E8F90E9B-F257-4A21-B73C-4532CEC821F5}" type="parTrans" cxnId="{6285F0BC-D552-4056-AF2A-6CE18EAAA8E9}">
      <dgm:prSet/>
      <dgm:spPr/>
      <dgm:t>
        <a:bodyPr/>
        <a:lstStyle/>
        <a:p>
          <a:endParaRPr lang="en-US" sz="1600">
            <a:latin typeface="Segoe UI" panose="020B0502040204020203" pitchFamily="34" charset="0"/>
            <a:cs typeface="Segoe UI" panose="020B0502040204020203" pitchFamily="34" charset="0"/>
          </a:endParaRPr>
        </a:p>
      </dgm:t>
    </dgm:pt>
    <dgm:pt modelId="{A40B4662-56EA-4825-9EB3-7887EA865A14}" type="sibTrans" cxnId="{6285F0BC-D552-4056-AF2A-6CE18EAAA8E9}">
      <dgm:prSet/>
      <dgm:spPr/>
      <dgm:t>
        <a:bodyPr/>
        <a:lstStyle/>
        <a:p>
          <a:endParaRPr lang="en-US" sz="1600">
            <a:latin typeface="Segoe UI" panose="020B0502040204020203" pitchFamily="34" charset="0"/>
            <a:cs typeface="Segoe UI" panose="020B0502040204020203" pitchFamily="34" charset="0"/>
          </a:endParaRPr>
        </a:p>
      </dgm:t>
    </dgm:pt>
    <dgm:pt modelId="{E43A4FCF-29B6-4F01-828D-E5C33BE1733E}">
      <dgm:prSet phldrT="[Text]" custT="1"/>
      <dgm:spPr>
        <a:solidFill>
          <a:srgbClr val="707070"/>
        </a:solidFill>
      </dgm:spPr>
      <dgm:t>
        <a:bodyPr/>
        <a:lstStyle/>
        <a:p>
          <a:r>
            <a:rPr lang="de-DE" sz="1600" cap="small" baseline="0" dirty="0">
              <a:latin typeface="Segoe UI Semibold" panose="020B0702040204020203" pitchFamily="34" charset="0"/>
            </a:rPr>
            <a:t>Analyze</a:t>
          </a:r>
          <a:endParaRPr lang="de-DE" sz="1600" dirty="0">
            <a:latin typeface="+mj-lt"/>
            <a:cs typeface="Segoe UI" panose="020B0502040204020203" pitchFamily="34" charset="0"/>
          </a:endParaRPr>
        </a:p>
      </dgm:t>
    </dgm:pt>
    <dgm:pt modelId="{F6053837-EFC7-465D-85F8-36328EA8853D}" type="parTrans" cxnId="{3083EF32-C6D2-41D1-AFBB-9AEA25A4D3AC}">
      <dgm:prSet/>
      <dgm:spPr/>
      <dgm:t>
        <a:bodyPr/>
        <a:lstStyle/>
        <a:p>
          <a:endParaRPr lang="en-US" sz="1600">
            <a:latin typeface="Segoe UI" panose="020B0502040204020203" pitchFamily="34" charset="0"/>
            <a:cs typeface="Segoe UI" panose="020B0502040204020203" pitchFamily="34" charset="0"/>
          </a:endParaRPr>
        </a:p>
      </dgm:t>
    </dgm:pt>
    <dgm:pt modelId="{7B14C167-8F3D-43FF-8674-2B4911F10067}" type="sibTrans" cxnId="{3083EF32-C6D2-41D1-AFBB-9AEA25A4D3AC}">
      <dgm:prSet/>
      <dgm:spPr/>
      <dgm:t>
        <a:bodyPr/>
        <a:lstStyle/>
        <a:p>
          <a:endParaRPr lang="en-US" sz="1600">
            <a:latin typeface="Segoe UI" panose="020B0502040204020203" pitchFamily="34" charset="0"/>
            <a:cs typeface="Segoe UI" panose="020B0502040204020203" pitchFamily="34" charset="0"/>
          </a:endParaRPr>
        </a:p>
      </dgm:t>
    </dgm:pt>
    <dgm:pt modelId="{7146E86D-2D72-4C2B-A9CB-6903391D8931}">
      <dgm:prSet phldrT="[Text]" custT="1"/>
      <dgm:spPr>
        <a:solidFill>
          <a:srgbClr val="707070"/>
        </a:solidFill>
      </dgm:spPr>
      <dgm:t>
        <a:bodyPr/>
        <a:lstStyle/>
        <a:p>
          <a:r>
            <a:rPr lang="de-DE" sz="2000" b="1" cap="small" baseline="0" dirty="0">
              <a:latin typeface="Segoe UI Semibold" panose="020B0702040204020203" pitchFamily="34" charset="0"/>
            </a:rPr>
            <a:t>Model</a:t>
          </a:r>
          <a:endParaRPr lang="de-DE" sz="2000" b="1" dirty="0">
            <a:latin typeface="+mj-lt"/>
            <a:cs typeface="Segoe UI" panose="020B0502040204020203" pitchFamily="34" charset="0"/>
          </a:endParaRPr>
        </a:p>
      </dgm:t>
    </dgm:pt>
    <dgm:pt modelId="{7E42E926-0F88-4D52-84A8-4695B4E1A9DF}" type="parTrans" cxnId="{FE322DF2-AA57-4C59-8315-DA8588540BCF}">
      <dgm:prSet/>
      <dgm:spPr/>
      <dgm:t>
        <a:bodyPr/>
        <a:lstStyle/>
        <a:p>
          <a:endParaRPr lang="en-US" sz="1600">
            <a:latin typeface="Segoe UI" panose="020B0502040204020203" pitchFamily="34" charset="0"/>
            <a:cs typeface="Segoe UI" panose="020B0502040204020203" pitchFamily="34" charset="0"/>
          </a:endParaRPr>
        </a:p>
      </dgm:t>
    </dgm:pt>
    <dgm:pt modelId="{9244FE78-6867-405D-AB5C-D49656621F9C}" type="sibTrans" cxnId="{FE322DF2-AA57-4C59-8315-DA8588540BCF}">
      <dgm:prSet/>
      <dgm:spPr/>
      <dgm:t>
        <a:bodyPr/>
        <a:lstStyle/>
        <a:p>
          <a:endParaRPr lang="en-US" sz="1600">
            <a:latin typeface="Segoe UI" panose="020B0502040204020203" pitchFamily="34" charset="0"/>
            <a:cs typeface="Segoe UI" panose="020B0502040204020203" pitchFamily="34" charset="0"/>
          </a:endParaRPr>
        </a:p>
      </dgm:t>
    </dgm:pt>
    <dgm:pt modelId="{066B356F-D007-475D-B760-275B4CEDC905}">
      <dgm:prSet phldrT="[Text]" custT="1"/>
      <dgm:spPr>
        <a:solidFill>
          <a:srgbClr val="707070"/>
        </a:solidFill>
      </dgm:spPr>
      <dgm:t>
        <a:bodyPr/>
        <a:lstStyle/>
        <a:p>
          <a:r>
            <a:rPr lang="de-DE" sz="2000" b="1" cap="small" baseline="0" dirty="0">
              <a:latin typeface="Segoe UI Semibold" panose="020B0702040204020203" pitchFamily="34" charset="0"/>
            </a:rPr>
            <a:t>Design</a:t>
          </a:r>
          <a:endParaRPr lang="de-DE" sz="2000" b="1" dirty="0">
            <a:latin typeface="Segoe UI Semibold" panose="020B0702040204020203" pitchFamily="34" charset="0"/>
            <a:cs typeface="Segoe UI Semibold" panose="020B0702040204020203" pitchFamily="34" charset="0"/>
          </a:endParaRPr>
        </a:p>
      </dgm:t>
    </dgm:pt>
    <dgm:pt modelId="{0F038862-BDC0-4B0E-B6FA-1AEABC3566C3}" type="parTrans" cxnId="{477F5409-1EDA-4B37-B260-9A292E0A8714}">
      <dgm:prSet/>
      <dgm:spPr/>
      <dgm:t>
        <a:bodyPr/>
        <a:lstStyle/>
        <a:p>
          <a:endParaRPr lang="en-US" sz="1600">
            <a:latin typeface="Segoe UI" panose="020B0502040204020203" pitchFamily="34" charset="0"/>
            <a:cs typeface="Segoe UI" panose="020B0502040204020203" pitchFamily="34" charset="0"/>
          </a:endParaRPr>
        </a:p>
      </dgm:t>
    </dgm:pt>
    <dgm:pt modelId="{520AA31C-366C-4D1D-BB7D-64CE1F4F13E9}" type="sibTrans" cxnId="{477F5409-1EDA-4B37-B260-9A292E0A8714}">
      <dgm:prSet/>
      <dgm:spPr/>
      <dgm:t>
        <a:bodyPr/>
        <a:lstStyle/>
        <a:p>
          <a:endParaRPr lang="en-US" sz="1600">
            <a:latin typeface="Segoe UI" panose="020B0502040204020203" pitchFamily="34" charset="0"/>
            <a:cs typeface="Segoe UI" panose="020B0502040204020203" pitchFamily="34" charset="0"/>
          </a:endParaRPr>
        </a:p>
      </dgm:t>
    </dgm:pt>
    <dgm:pt modelId="{5ABF1052-E00B-4FF6-B86B-5E4023FB13BC}">
      <dgm:prSet phldrT="[Text]" custT="1"/>
      <dgm:spPr>
        <a:solidFill>
          <a:srgbClr val="E40D1E"/>
        </a:solidFill>
      </dgm:spPr>
      <dgm:t>
        <a:bodyPr/>
        <a:lstStyle/>
        <a:p>
          <a:r>
            <a:rPr lang="de-DE" sz="1600" cap="small" baseline="0" dirty="0">
              <a:latin typeface="Segoe UI Semibold" panose="020B0702040204020203" pitchFamily="34" charset="0"/>
            </a:rPr>
            <a:t>New </a:t>
          </a:r>
          <a:r>
            <a:rPr lang="de-DE" sz="1600" cap="small" baseline="0" dirty="0" err="1">
              <a:latin typeface="Segoe UI Semibold" panose="020B0702040204020203" pitchFamily="34" charset="0"/>
            </a:rPr>
            <a:t>Product</a:t>
          </a:r>
          <a:endParaRPr lang="de-DE" sz="1600" dirty="0">
            <a:latin typeface="+mj-lt"/>
            <a:cs typeface="Segoe UI" panose="020B0502040204020203" pitchFamily="34" charset="0"/>
          </a:endParaRPr>
        </a:p>
      </dgm:t>
    </dgm:pt>
    <dgm:pt modelId="{39049979-4FE7-47B0-BC31-1B3CC8990848}" type="parTrans" cxnId="{7008AA9B-C9E5-49DE-B206-DAFBC789B724}">
      <dgm:prSet/>
      <dgm:spPr/>
      <dgm:t>
        <a:bodyPr/>
        <a:lstStyle/>
        <a:p>
          <a:endParaRPr lang="en-US" sz="1600">
            <a:latin typeface="Segoe UI" panose="020B0502040204020203" pitchFamily="34" charset="0"/>
            <a:cs typeface="Segoe UI" panose="020B0502040204020203" pitchFamily="34" charset="0"/>
          </a:endParaRPr>
        </a:p>
      </dgm:t>
    </dgm:pt>
    <dgm:pt modelId="{7016A648-5D91-4E4D-B73B-FB91AD4DA17A}" type="sibTrans" cxnId="{7008AA9B-C9E5-49DE-B206-DAFBC789B724}">
      <dgm:prSet/>
      <dgm:spPr/>
      <dgm:t>
        <a:bodyPr/>
        <a:lstStyle/>
        <a:p>
          <a:endParaRPr lang="en-US" sz="1600">
            <a:latin typeface="Segoe UI" panose="020B0502040204020203" pitchFamily="34" charset="0"/>
            <a:cs typeface="Segoe UI" panose="020B0502040204020203" pitchFamily="34" charset="0"/>
          </a:endParaRPr>
        </a:p>
      </dgm:t>
    </dgm:pt>
    <dgm:pt modelId="{85983522-54B0-41CC-BE51-EE1131B3765A}" type="pres">
      <dgm:prSet presAssocID="{25AF61FF-CD3F-4320-9644-1A666005F5D3}" presName="Name0" presStyleCnt="0">
        <dgm:presLayoutVars>
          <dgm:dir/>
        </dgm:presLayoutVars>
      </dgm:prSet>
      <dgm:spPr/>
    </dgm:pt>
    <dgm:pt modelId="{17F95ADE-5631-46E2-BFF1-371060555B64}" type="pres">
      <dgm:prSet presAssocID="{98F2F1A7-4A47-4E17-AB3A-363BE2C2C135}" presName="composite" presStyleCnt="0"/>
      <dgm:spPr/>
    </dgm:pt>
    <dgm:pt modelId="{A1C5A853-5050-41EA-ACF1-F275E495773E}" type="pres">
      <dgm:prSet presAssocID="{98F2F1A7-4A47-4E17-AB3A-363BE2C2C135}" presName="background" presStyleLbl="revTx" presStyleIdx="0" presStyleCnt="5"/>
      <dgm:spPr/>
    </dgm:pt>
    <dgm:pt modelId="{C6674ABF-D6CA-460F-9513-36418065EBD7}" type="pres">
      <dgm:prSet presAssocID="{98F2F1A7-4A47-4E17-AB3A-363BE2C2C135}" presName="txLvl1" presStyleLbl="alignNode1" presStyleIdx="0" presStyleCnt="5"/>
      <dgm:spPr/>
    </dgm:pt>
    <dgm:pt modelId="{9B7DC6E4-8254-45C3-B58B-7550C50C724F}" type="pres">
      <dgm:prSet presAssocID="{98F2F1A7-4A47-4E17-AB3A-363BE2C2C135}" presName="lin" presStyleCnt="0"/>
      <dgm:spPr/>
    </dgm:pt>
    <dgm:pt modelId="{04C27196-4617-4DF3-BBD9-FEE96C103931}" type="pres">
      <dgm:prSet presAssocID="{A40B4662-56EA-4825-9EB3-7887EA865A14}" presName="space" presStyleCnt="0"/>
      <dgm:spPr/>
    </dgm:pt>
    <dgm:pt modelId="{8BC4BEAB-8D7E-40CD-AFBA-390EC42EA7B2}" type="pres">
      <dgm:prSet presAssocID="{E43A4FCF-29B6-4F01-828D-E5C33BE1733E}" presName="composite" presStyleCnt="0"/>
      <dgm:spPr/>
    </dgm:pt>
    <dgm:pt modelId="{291D7774-55EC-49DF-B2C2-74136ACE5D51}" type="pres">
      <dgm:prSet presAssocID="{E43A4FCF-29B6-4F01-828D-E5C33BE1733E}" presName="background" presStyleLbl="revTx" presStyleIdx="1" presStyleCnt="5"/>
      <dgm:spPr/>
    </dgm:pt>
    <dgm:pt modelId="{1387B82A-C32F-41FF-B4E6-22A084D6A678}" type="pres">
      <dgm:prSet presAssocID="{E43A4FCF-29B6-4F01-828D-E5C33BE1733E}" presName="txLvl1" presStyleLbl="alignNode1" presStyleIdx="1" presStyleCnt="5"/>
      <dgm:spPr/>
    </dgm:pt>
    <dgm:pt modelId="{293D767C-5804-4FBC-8ABA-A5070403ADCD}" type="pres">
      <dgm:prSet presAssocID="{E43A4FCF-29B6-4F01-828D-E5C33BE1733E}" presName="lin" presStyleCnt="0"/>
      <dgm:spPr/>
    </dgm:pt>
    <dgm:pt modelId="{A75A023F-5B7C-40D4-822D-9CB347088E59}" type="pres">
      <dgm:prSet presAssocID="{7B14C167-8F3D-43FF-8674-2B4911F10067}" presName="space" presStyleCnt="0"/>
      <dgm:spPr/>
    </dgm:pt>
    <dgm:pt modelId="{FFB346DB-6B7E-4C85-8165-1B2547D04996}" type="pres">
      <dgm:prSet presAssocID="{7146E86D-2D72-4C2B-A9CB-6903391D8931}" presName="composite" presStyleCnt="0"/>
      <dgm:spPr/>
    </dgm:pt>
    <dgm:pt modelId="{4E25BDCE-856B-4C13-B063-6D541872654C}" type="pres">
      <dgm:prSet presAssocID="{7146E86D-2D72-4C2B-A9CB-6903391D8931}" presName="background" presStyleLbl="revTx" presStyleIdx="2" presStyleCnt="5"/>
      <dgm:spPr/>
    </dgm:pt>
    <dgm:pt modelId="{EA1ABD84-55A8-4699-9D34-BEFDC1E09C18}" type="pres">
      <dgm:prSet presAssocID="{7146E86D-2D72-4C2B-A9CB-6903391D8931}" presName="txLvl1" presStyleLbl="alignNode1" presStyleIdx="2" presStyleCnt="5"/>
      <dgm:spPr/>
    </dgm:pt>
    <dgm:pt modelId="{8613315C-6E79-4B19-AEB5-762658D54815}" type="pres">
      <dgm:prSet presAssocID="{7146E86D-2D72-4C2B-A9CB-6903391D8931}" presName="lin" presStyleCnt="0"/>
      <dgm:spPr/>
    </dgm:pt>
    <dgm:pt modelId="{09BF8632-B52C-4DC4-845B-1D986CD065A6}" type="pres">
      <dgm:prSet presAssocID="{9244FE78-6867-405D-AB5C-D49656621F9C}" presName="space" presStyleCnt="0"/>
      <dgm:spPr/>
    </dgm:pt>
    <dgm:pt modelId="{86632DDF-DFE8-4908-BE82-BAFEA813710D}" type="pres">
      <dgm:prSet presAssocID="{066B356F-D007-475D-B760-275B4CEDC905}" presName="composite" presStyleCnt="0"/>
      <dgm:spPr/>
    </dgm:pt>
    <dgm:pt modelId="{A73B63F0-B46D-4A35-A45C-91E4E5E3E880}" type="pres">
      <dgm:prSet presAssocID="{066B356F-D007-475D-B760-275B4CEDC905}" presName="background" presStyleLbl="revTx" presStyleIdx="3" presStyleCnt="5"/>
      <dgm:spPr/>
    </dgm:pt>
    <dgm:pt modelId="{B25D5985-A686-4696-A3C7-F55CE81887BE}" type="pres">
      <dgm:prSet presAssocID="{066B356F-D007-475D-B760-275B4CEDC905}" presName="txLvl1" presStyleLbl="alignNode1" presStyleIdx="3" presStyleCnt="5"/>
      <dgm:spPr/>
    </dgm:pt>
    <dgm:pt modelId="{C5A81C3B-3ECC-4AD7-A0BB-983D85F3337F}" type="pres">
      <dgm:prSet presAssocID="{066B356F-D007-475D-B760-275B4CEDC905}" presName="lin" presStyleCnt="0"/>
      <dgm:spPr/>
    </dgm:pt>
    <dgm:pt modelId="{5DBDC09E-89C2-43BA-A728-4EDD59904A2F}" type="pres">
      <dgm:prSet presAssocID="{520AA31C-366C-4D1D-BB7D-64CE1F4F13E9}" presName="space" presStyleCnt="0"/>
      <dgm:spPr/>
    </dgm:pt>
    <dgm:pt modelId="{B0DF28D0-7D2E-4036-B820-D34167D45E5D}" type="pres">
      <dgm:prSet presAssocID="{5ABF1052-E00B-4FF6-B86B-5E4023FB13BC}" presName="composite" presStyleCnt="0"/>
      <dgm:spPr/>
    </dgm:pt>
    <dgm:pt modelId="{062A014D-BCF6-46E6-9655-665FDCF3BBC0}" type="pres">
      <dgm:prSet presAssocID="{5ABF1052-E00B-4FF6-B86B-5E4023FB13BC}" presName="background" presStyleLbl="revTx" presStyleIdx="4" presStyleCnt="5"/>
      <dgm:spPr/>
    </dgm:pt>
    <dgm:pt modelId="{6041AA0E-1B5C-4892-BF8A-14BF36D698FA}" type="pres">
      <dgm:prSet presAssocID="{5ABF1052-E00B-4FF6-B86B-5E4023FB13BC}" presName="txLvl1" presStyleLbl="alignNode1" presStyleIdx="4" presStyleCnt="5" custLinFactNeighborY="-1878"/>
      <dgm:spPr/>
    </dgm:pt>
    <dgm:pt modelId="{2B176C53-1786-4E27-ADB5-451BA6A51872}" type="pres">
      <dgm:prSet presAssocID="{5ABF1052-E00B-4FF6-B86B-5E4023FB13BC}" presName="lin" presStyleCnt="0"/>
      <dgm:spPr/>
    </dgm:pt>
  </dgm:ptLst>
  <dgm:cxnLst>
    <dgm:cxn modelId="{477F5409-1EDA-4B37-B260-9A292E0A8714}" srcId="{25AF61FF-CD3F-4320-9644-1A666005F5D3}" destId="{066B356F-D007-475D-B760-275B4CEDC905}" srcOrd="3" destOrd="0" parTransId="{0F038862-BDC0-4B0E-B6FA-1AEABC3566C3}" sibTransId="{520AA31C-366C-4D1D-BB7D-64CE1F4F13E9}"/>
    <dgm:cxn modelId="{3083EF32-C6D2-41D1-AFBB-9AEA25A4D3AC}" srcId="{25AF61FF-CD3F-4320-9644-1A666005F5D3}" destId="{E43A4FCF-29B6-4F01-828D-E5C33BE1733E}" srcOrd="1" destOrd="0" parTransId="{F6053837-EFC7-465D-85F8-36328EA8853D}" sibTransId="{7B14C167-8F3D-43FF-8674-2B4911F10067}"/>
    <dgm:cxn modelId="{F58F847A-3670-4DCC-8402-DBE61530F2C6}" type="presOf" srcId="{5ABF1052-E00B-4FF6-B86B-5E4023FB13BC}" destId="{6041AA0E-1B5C-4892-BF8A-14BF36D698FA}" srcOrd="0" destOrd="0" presId="urn:madeinoffice.com/office/officeart/2005/8/layout/ProzessketteMitTextboxenUnterhalb"/>
    <dgm:cxn modelId="{0F183093-86A3-4D28-B0FF-805CF5581BB1}" type="presOf" srcId="{066B356F-D007-475D-B760-275B4CEDC905}" destId="{B25D5985-A686-4696-A3C7-F55CE81887BE}" srcOrd="0" destOrd="0" presId="urn:madeinoffice.com/office/officeart/2005/8/layout/ProzessketteMitTextboxenUnterhalb"/>
    <dgm:cxn modelId="{7008AA9B-C9E5-49DE-B206-DAFBC789B724}" srcId="{25AF61FF-CD3F-4320-9644-1A666005F5D3}" destId="{5ABF1052-E00B-4FF6-B86B-5E4023FB13BC}" srcOrd="4" destOrd="0" parTransId="{39049979-4FE7-47B0-BC31-1B3CC8990848}" sibTransId="{7016A648-5D91-4E4D-B73B-FB91AD4DA17A}"/>
    <dgm:cxn modelId="{6285F0BC-D552-4056-AF2A-6CE18EAAA8E9}" srcId="{25AF61FF-CD3F-4320-9644-1A666005F5D3}" destId="{98F2F1A7-4A47-4E17-AB3A-363BE2C2C135}" srcOrd="0" destOrd="0" parTransId="{E8F90E9B-F257-4A21-B73C-4532CEC821F5}" sibTransId="{A40B4662-56EA-4825-9EB3-7887EA865A14}"/>
    <dgm:cxn modelId="{878043D8-5180-4CE1-982D-68657166628F}" type="presOf" srcId="{98F2F1A7-4A47-4E17-AB3A-363BE2C2C135}" destId="{C6674ABF-D6CA-460F-9513-36418065EBD7}" srcOrd="0" destOrd="0" presId="urn:madeinoffice.com/office/officeart/2005/8/layout/ProzessketteMitTextboxenUnterhalb"/>
    <dgm:cxn modelId="{5CE341EC-F7B1-4D74-9303-9415179A81A8}" type="presOf" srcId="{7146E86D-2D72-4C2B-A9CB-6903391D8931}" destId="{EA1ABD84-55A8-4699-9D34-BEFDC1E09C18}" srcOrd="0" destOrd="0" presId="urn:madeinoffice.com/office/officeart/2005/8/layout/ProzessketteMitTextboxenUnterhalb"/>
    <dgm:cxn modelId="{B3ECF4EF-40DB-4E27-8C50-8E992BCEA4CC}" type="presOf" srcId="{25AF61FF-CD3F-4320-9644-1A666005F5D3}" destId="{85983522-54B0-41CC-BE51-EE1131B3765A}" srcOrd="0" destOrd="0" presId="urn:madeinoffice.com/office/officeart/2005/8/layout/ProzessketteMitTextboxenUnterhalb"/>
    <dgm:cxn modelId="{FE322DF2-AA57-4C59-8315-DA8588540BCF}" srcId="{25AF61FF-CD3F-4320-9644-1A666005F5D3}" destId="{7146E86D-2D72-4C2B-A9CB-6903391D8931}" srcOrd="2" destOrd="0" parTransId="{7E42E926-0F88-4D52-84A8-4695B4E1A9DF}" sibTransId="{9244FE78-6867-405D-AB5C-D49656621F9C}"/>
    <dgm:cxn modelId="{8FE76AFF-DDD2-486B-B9EB-8BD395953B67}" type="presOf" srcId="{E43A4FCF-29B6-4F01-828D-E5C33BE1733E}" destId="{1387B82A-C32F-41FF-B4E6-22A084D6A678}" srcOrd="0" destOrd="0" presId="urn:madeinoffice.com/office/officeart/2005/8/layout/ProzessketteMitTextboxenUnterhalb"/>
    <dgm:cxn modelId="{B6271CEE-7F6D-4392-A785-CC3E82B7345B}" type="presParOf" srcId="{85983522-54B0-41CC-BE51-EE1131B3765A}" destId="{17F95ADE-5631-46E2-BFF1-371060555B64}" srcOrd="0" destOrd="0" presId="urn:madeinoffice.com/office/officeart/2005/8/layout/ProzessketteMitTextboxenUnterhalb"/>
    <dgm:cxn modelId="{7DE2FD58-CA16-4F25-B870-DF26637B8D5B}" type="presParOf" srcId="{17F95ADE-5631-46E2-BFF1-371060555B64}" destId="{A1C5A853-5050-41EA-ACF1-F275E495773E}" srcOrd="0" destOrd="0" presId="urn:madeinoffice.com/office/officeart/2005/8/layout/ProzessketteMitTextboxenUnterhalb"/>
    <dgm:cxn modelId="{1E0A7AA4-7D5A-40C4-8C1E-9DCA9245AB00}" type="presParOf" srcId="{17F95ADE-5631-46E2-BFF1-371060555B64}" destId="{C6674ABF-D6CA-460F-9513-36418065EBD7}" srcOrd="1" destOrd="0" presId="urn:madeinoffice.com/office/officeart/2005/8/layout/ProzessketteMitTextboxenUnterhalb"/>
    <dgm:cxn modelId="{2B088DA1-DBA3-4097-8705-6A28812E373F}" type="presParOf" srcId="{17F95ADE-5631-46E2-BFF1-371060555B64}" destId="{9B7DC6E4-8254-45C3-B58B-7550C50C724F}" srcOrd="2" destOrd="0" presId="urn:madeinoffice.com/office/officeart/2005/8/layout/ProzessketteMitTextboxenUnterhalb"/>
    <dgm:cxn modelId="{797A9F3E-82C9-4D2E-8484-C6E2F320A3F4}" type="presParOf" srcId="{85983522-54B0-41CC-BE51-EE1131B3765A}" destId="{04C27196-4617-4DF3-BBD9-FEE96C103931}" srcOrd="1" destOrd="0" presId="urn:madeinoffice.com/office/officeart/2005/8/layout/ProzessketteMitTextboxenUnterhalb"/>
    <dgm:cxn modelId="{AAE31D62-DFC7-408D-BCDD-B525C17DF8F7}" type="presParOf" srcId="{85983522-54B0-41CC-BE51-EE1131B3765A}" destId="{8BC4BEAB-8D7E-40CD-AFBA-390EC42EA7B2}" srcOrd="2" destOrd="0" presId="urn:madeinoffice.com/office/officeart/2005/8/layout/ProzessketteMitTextboxenUnterhalb"/>
    <dgm:cxn modelId="{88449AAE-3A03-4FAC-87D4-347CA0447A0F}" type="presParOf" srcId="{8BC4BEAB-8D7E-40CD-AFBA-390EC42EA7B2}" destId="{291D7774-55EC-49DF-B2C2-74136ACE5D51}" srcOrd="0" destOrd="0" presId="urn:madeinoffice.com/office/officeart/2005/8/layout/ProzessketteMitTextboxenUnterhalb"/>
    <dgm:cxn modelId="{0A6FDF7C-3CAD-4323-A888-CC892CFAB53F}" type="presParOf" srcId="{8BC4BEAB-8D7E-40CD-AFBA-390EC42EA7B2}" destId="{1387B82A-C32F-41FF-B4E6-22A084D6A678}" srcOrd="1" destOrd="0" presId="urn:madeinoffice.com/office/officeart/2005/8/layout/ProzessketteMitTextboxenUnterhalb"/>
    <dgm:cxn modelId="{27BB4EE3-BE4B-42FF-BCAF-2E2F334E16C8}" type="presParOf" srcId="{8BC4BEAB-8D7E-40CD-AFBA-390EC42EA7B2}" destId="{293D767C-5804-4FBC-8ABA-A5070403ADCD}" srcOrd="2" destOrd="0" presId="urn:madeinoffice.com/office/officeart/2005/8/layout/ProzessketteMitTextboxenUnterhalb"/>
    <dgm:cxn modelId="{62461F85-ABC3-4520-9C8C-68AE834E5529}" type="presParOf" srcId="{85983522-54B0-41CC-BE51-EE1131B3765A}" destId="{A75A023F-5B7C-40D4-822D-9CB347088E59}" srcOrd="3" destOrd="0" presId="urn:madeinoffice.com/office/officeart/2005/8/layout/ProzessketteMitTextboxenUnterhalb"/>
    <dgm:cxn modelId="{89FAD215-A8C2-4A4F-AECA-323B7744955E}" type="presParOf" srcId="{85983522-54B0-41CC-BE51-EE1131B3765A}" destId="{FFB346DB-6B7E-4C85-8165-1B2547D04996}" srcOrd="4" destOrd="0" presId="urn:madeinoffice.com/office/officeart/2005/8/layout/ProzessketteMitTextboxenUnterhalb"/>
    <dgm:cxn modelId="{B76AFCF1-F7A2-4274-9311-A16E239D7897}" type="presParOf" srcId="{FFB346DB-6B7E-4C85-8165-1B2547D04996}" destId="{4E25BDCE-856B-4C13-B063-6D541872654C}" srcOrd="0" destOrd="0" presId="urn:madeinoffice.com/office/officeart/2005/8/layout/ProzessketteMitTextboxenUnterhalb"/>
    <dgm:cxn modelId="{111F3CD3-8317-4D86-9A7C-BF299C2A650C}" type="presParOf" srcId="{FFB346DB-6B7E-4C85-8165-1B2547D04996}" destId="{EA1ABD84-55A8-4699-9D34-BEFDC1E09C18}" srcOrd="1" destOrd="0" presId="urn:madeinoffice.com/office/officeart/2005/8/layout/ProzessketteMitTextboxenUnterhalb"/>
    <dgm:cxn modelId="{D5E778F1-D376-4E9E-ABE5-E8316C2E34CB}" type="presParOf" srcId="{FFB346DB-6B7E-4C85-8165-1B2547D04996}" destId="{8613315C-6E79-4B19-AEB5-762658D54815}" srcOrd="2" destOrd="0" presId="urn:madeinoffice.com/office/officeart/2005/8/layout/ProzessketteMitTextboxenUnterhalb"/>
    <dgm:cxn modelId="{198DF8A8-B687-4C77-B802-D70C103A7CAD}" type="presParOf" srcId="{85983522-54B0-41CC-BE51-EE1131B3765A}" destId="{09BF8632-B52C-4DC4-845B-1D986CD065A6}" srcOrd="5" destOrd="0" presId="urn:madeinoffice.com/office/officeart/2005/8/layout/ProzessketteMitTextboxenUnterhalb"/>
    <dgm:cxn modelId="{10347953-726A-4691-8E54-238A8F93968E}" type="presParOf" srcId="{85983522-54B0-41CC-BE51-EE1131B3765A}" destId="{86632DDF-DFE8-4908-BE82-BAFEA813710D}" srcOrd="6" destOrd="0" presId="urn:madeinoffice.com/office/officeart/2005/8/layout/ProzessketteMitTextboxenUnterhalb"/>
    <dgm:cxn modelId="{5B79BC5F-C8EA-4A62-A14E-9FEFDAE83E6E}" type="presParOf" srcId="{86632DDF-DFE8-4908-BE82-BAFEA813710D}" destId="{A73B63F0-B46D-4A35-A45C-91E4E5E3E880}" srcOrd="0" destOrd="0" presId="urn:madeinoffice.com/office/officeart/2005/8/layout/ProzessketteMitTextboxenUnterhalb"/>
    <dgm:cxn modelId="{77F15178-1973-44F0-A38F-2A623F2EE035}" type="presParOf" srcId="{86632DDF-DFE8-4908-BE82-BAFEA813710D}" destId="{B25D5985-A686-4696-A3C7-F55CE81887BE}" srcOrd="1" destOrd="0" presId="urn:madeinoffice.com/office/officeart/2005/8/layout/ProzessketteMitTextboxenUnterhalb"/>
    <dgm:cxn modelId="{7E21F5A3-F18A-4C74-B218-DF4BFF794457}" type="presParOf" srcId="{86632DDF-DFE8-4908-BE82-BAFEA813710D}" destId="{C5A81C3B-3ECC-4AD7-A0BB-983D85F3337F}" srcOrd="2" destOrd="0" presId="urn:madeinoffice.com/office/officeart/2005/8/layout/ProzessketteMitTextboxenUnterhalb"/>
    <dgm:cxn modelId="{E124A5A5-882D-4739-8F98-7AA2107B158F}" type="presParOf" srcId="{85983522-54B0-41CC-BE51-EE1131B3765A}" destId="{5DBDC09E-89C2-43BA-A728-4EDD59904A2F}" srcOrd="7" destOrd="0" presId="urn:madeinoffice.com/office/officeart/2005/8/layout/ProzessketteMitTextboxenUnterhalb"/>
    <dgm:cxn modelId="{FCFCE46E-5278-440A-9ABD-489B6ABB8E28}" type="presParOf" srcId="{85983522-54B0-41CC-BE51-EE1131B3765A}" destId="{B0DF28D0-7D2E-4036-B820-D34167D45E5D}" srcOrd="8" destOrd="0" presId="urn:madeinoffice.com/office/officeart/2005/8/layout/ProzessketteMitTextboxenUnterhalb"/>
    <dgm:cxn modelId="{9A6AE618-4F25-4395-92BC-0BBC9E42A2DF}" type="presParOf" srcId="{B0DF28D0-7D2E-4036-B820-D34167D45E5D}" destId="{062A014D-BCF6-46E6-9655-665FDCF3BBC0}" srcOrd="0" destOrd="0" presId="urn:madeinoffice.com/office/officeart/2005/8/layout/ProzessketteMitTextboxenUnterhalb"/>
    <dgm:cxn modelId="{EBBF8933-8202-4F5F-B788-58A27E3E9041}" type="presParOf" srcId="{B0DF28D0-7D2E-4036-B820-D34167D45E5D}" destId="{6041AA0E-1B5C-4892-BF8A-14BF36D698FA}" srcOrd="1" destOrd="0" presId="urn:madeinoffice.com/office/officeart/2005/8/layout/ProzessketteMitTextboxenUnterhalb"/>
    <dgm:cxn modelId="{E1E26DAD-1DB8-4F78-9144-24ACA130111C}" type="presParOf" srcId="{B0DF28D0-7D2E-4036-B820-D34167D45E5D}" destId="{2B176C53-1786-4E27-ADB5-451BA6A51872}" srcOrd="2" destOrd="0" presId="urn:madeinoffice.com/office/officeart/2005/8/layout/ProzessketteMitTextboxenUnterhalb"/>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AF61FF-CD3F-4320-9644-1A666005F5D3}" type="doc">
      <dgm:prSet loTypeId="urn:madeinoffice.com/office/officeart/2005/8/layout/ProzessketteMitTextboxenUnterhalb" loCatId="other" qsTypeId="urn:microsoft.com/office/officeart/2005/8/quickstyle/simple1" qsCatId="simple" csTypeId="urn:microsoft.com/office/officeart/2005/8/colors/accent0_3" csCatId="mainScheme" phldr="1"/>
      <dgm:spPr/>
      <dgm:t>
        <a:bodyPr/>
        <a:lstStyle/>
        <a:p>
          <a:endParaRPr lang="en-US"/>
        </a:p>
      </dgm:t>
    </dgm:pt>
    <dgm:pt modelId="{98F2F1A7-4A47-4E17-AB3A-363BE2C2C135}">
      <dgm:prSet phldrT="[Text]" custT="1"/>
      <dgm:spPr>
        <a:solidFill>
          <a:srgbClr val="707070"/>
        </a:solidFill>
      </dgm:spPr>
      <dgm:t>
        <a:bodyPr/>
        <a:lstStyle/>
        <a:p>
          <a:r>
            <a:rPr lang="de-DE" sz="1600" cap="small" baseline="0" dirty="0" err="1">
              <a:latin typeface="Segoe UI Semibold" panose="020B0702040204020203" pitchFamily="34" charset="0"/>
            </a:rPr>
            <a:t>Digitize</a:t>
          </a:r>
          <a:endParaRPr lang="de-DE" sz="1600" dirty="0">
            <a:latin typeface="+mj-lt"/>
            <a:cs typeface="Segoe UI" panose="020B0502040204020203" pitchFamily="34" charset="0"/>
          </a:endParaRPr>
        </a:p>
      </dgm:t>
    </dgm:pt>
    <dgm:pt modelId="{E8F90E9B-F257-4A21-B73C-4532CEC821F5}" type="parTrans" cxnId="{6285F0BC-D552-4056-AF2A-6CE18EAAA8E9}">
      <dgm:prSet/>
      <dgm:spPr/>
      <dgm:t>
        <a:bodyPr/>
        <a:lstStyle/>
        <a:p>
          <a:endParaRPr lang="en-US" sz="1600">
            <a:latin typeface="Segoe UI" panose="020B0502040204020203" pitchFamily="34" charset="0"/>
            <a:cs typeface="Segoe UI" panose="020B0502040204020203" pitchFamily="34" charset="0"/>
          </a:endParaRPr>
        </a:p>
      </dgm:t>
    </dgm:pt>
    <dgm:pt modelId="{A40B4662-56EA-4825-9EB3-7887EA865A14}" type="sibTrans" cxnId="{6285F0BC-D552-4056-AF2A-6CE18EAAA8E9}">
      <dgm:prSet/>
      <dgm:spPr/>
      <dgm:t>
        <a:bodyPr/>
        <a:lstStyle/>
        <a:p>
          <a:endParaRPr lang="en-US" sz="1600">
            <a:latin typeface="Segoe UI" panose="020B0502040204020203" pitchFamily="34" charset="0"/>
            <a:cs typeface="Segoe UI" panose="020B0502040204020203" pitchFamily="34" charset="0"/>
          </a:endParaRPr>
        </a:p>
      </dgm:t>
    </dgm:pt>
    <dgm:pt modelId="{E43A4FCF-29B6-4F01-828D-E5C33BE1733E}">
      <dgm:prSet phldrT="[Text]" custT="1"/>
      <dgm:spPr>
        <a:solidFill>
          <a:srgbClr val="707070"/>
        </a:solidFill>
      </dgm:spPr>
      <dgm:t>
        <a:bodyPr/>
        <a:lstStyle/>
        <a:p>
          <a:r>
            <a:rPr lang="de-DE" sz="1600" cap="small" baseline="0" dirty="0">
              <a:latin typeface="Segoe UI Semibold" panose="020B0702040204020203" pitchFamily="34" charset="0"/>
            </a:rPr>
            <a:t>Analyze</a:t>
          </a:r>
          <a:endParaRPr lang="de-DE" sz="1600" dirty="0">
            <a:latin typeface="+mj-lt"/>
            <a:cs typeface="Segoe UI" panose="020B0502040204020203" pitchFamily="34" charset="0"/>
          </a:endParaRPr>
        </a:p>
      </dgm:t>
    </dgm:pt>
    <dgm:pt modelId="{F6053837-EFC7-465D-85F8-36328EA8853D}" type="parTrans" cxnId="{3083EF32-C6D2-41D1-AFBB-9AEA25A4D3AC}">
      <dgm:prSet/>
      <dgm:spPr/>
      <dgm:t>
        <a:bodyPr/>
        <a:lstStyle/>
        <a:p>
          <a:endParaRPr lang="en-US" sz="1600">
            <a:latin typeface="Segoe UI" panose="020B0502040204020203" pitchFamily="34" charset="0"/>
            <a:cs typeface="Segoe UI" panose="020B0502040204020203" pitchFamily="34" charset="0"/>
          </a:endParaRPr>
        </a:p>
      </dgm:t>
    </dgm:pt>
    <dgm:pt modelId="{7B14C167-8F3D-43FF-8674-2B4911F10067}" type="sibTrans" cxnId="{3083EF32-C6D2-41D1-AFBB-9AEA25A4D3AC}">
      <dgm:prSet/>
      <dgm:spPr/>
      <dgm:t>
        <a:bodyPr/>
        <a:lstStyle/>
        <a:p>
          <a:endParaRPr lang="en-US" sz="1600">
            <a:latin typeface="Segoe UI" panose="020B0502040204020203" pitchFamily="34" charset="0"/>
            <a:cs typeface="Segoe UI" panose="020B0502040204020203" pitchFamily="34" charset="0"/>
          </a:endParaRPr>
        </a:p>
      </dgm:t>
    </dgm:pt>
    <dgm:pt modelId="{7146E86D-2D72-4C2B-A9CB-6903391D8931}">
      <dgm:prSet phldrT="[Text]" custT="1"/>
      <dgm:spPr>
        <a:solidFill>
          <a:srgbClr val="707070"/>
        </a:solidFill>
      </dgm:spPr>
      <dgm:t>
        <a:bodyPr/>
        <a:lstStyle/>
        <a:p>
          <a:r>
            <a:rPr lang="de-DE" sz="1600" b="0" cap="small" baseline="0" dirty="0">
              <a:latin typeface="Segoe UI Semibold" panose="020B0702040204020203" pitchFamily="34" charset="0"/>
            </a:rPr>
            <a:t>Model</a:t>
          </a:r>
          <a:endParaRPr lang="de-DE" sz="1600" b="0" dirty="0">
            <a:latin typeface="+mj-lt"/>
            <a:cs typeface="Segoe UI" panose="020B0502040204020203" pitchFamily="34" charset="0"/>
          </a:endParaRPr>
        </a:p>
      </dgm:t>
    </dgm:pt>
    <dgm:pt modelId="{7E42E926-0F88-4D52-84A8-4695B4E1A9DF}" type="parTrans" cxnId="{FE322DF2-AA57-4C59-8315-DA8588540BCF}">
      <dgm:prSet/>
      <dgm:spPr/>
      <dgm:t>
        <a:bodyPr/>
        <a:lstStyle/>
        <a:p>
          <a:endParaRPr lang="en-US" sz="1600">
            <a:latin typeface="Segoe UI" panose="020B0502040204020203" pitchFamily="34" charset="0"/>
            <a:cs typeface="Segoe UI" panose="020B0502040204020203" pitchFamily="34" charset="0"/>
          </a:endParaRPr>
        </a:p>
      </dgm:t>
    </dgm:pt>
    <dgm:pt modelId="{9244FE78-6867-405D-AB5C-D49656621F9C}" type="sibTrans" cxnId="{FE322DF2-AA57-4C59-8315-DA8588540BCF}">
      <dgm:prSet/>
      <dgm:spPr/>
      <dgm:t>
        <a:bodyPr/>
        <a:lstStyle/>
        <a:p>
          <a:endParaRPr lang="en-US" sz="1600">
            <a:latin typeface="Segoe UI" panose="020B0502040204020203" pitchFamily="34" charset="0"/>
            <a:cs typeface="Segoe UI" panose="020B0502040204020203" pitchFamily="34" charset="0"/>
          </a:endParaRPr>
        </a:p>
      </dgm:t>
    </dgm:pt>
    <dgm:pt modelId="{066B356F-D007-475D-B760-275B4CEDC905}">
      <dgm:prSet phldrT="[Text]" custT="1"/>
      <dgm:spPr>
        <a:solidFill>
          <a:srgbClr val="707070"/>
        </a:solidFill>
      </dgm:spPr>
      <dgm:t>
        <a:bodyPr/>
        <a:lstStyle/>
        <a:p>
          <a:r>
            <a:rPr lang="de-DE" sz="2000" b="1" cap="small" baseline="0" dirty="0">
              <a:latin typeface="Segoe UI Semibold" panose="020B0702040204020203" pitchFamily="34" charset="0"/>
            </a:rPr>
            <a:t>Design</a:t>
          </a:r>
          <a:endParaRPr lang="de-DE" sz="2000" b="1" dirty="0">
            <a:latin typeface="Segoe UI Semibold" panose="020B0702040204020203" pitchFamily="34" charset="0"/>
            <a:cs typeface="Segoe UI Semibold" panose="020B0702040204020203" pitchFamily="34" charset="0"/>
          </a:endParaRPr>
        </a:p>
      </dgm:t>
    </dgm:pt>
    <dgm:pt modelId="{0F038862-BDC0-4B0E-B6FA-1AEABC3566C3}" type="parTrans" cxnId="{477F5409-1EDA-4B37-B260-9A292E0A8714}">
      <dgm:prSet/>
      <dgm:spPr/>
      <dgm:t>
        <a:bodyPr/>
        <a:lstStyle/>
        <a:p>
          <a:endParaRPr lang="en-US" sz="1600">
            <a:latin typeface="Segoe UI" panose="020B0502040204020203" pitchFamily="34" charset="0"/>
            <a:cs typeface="Segoe UI" panose="020B0502040204020203" pitchFamily="34" charset="0"/>
          </a:endParaRPr>
        </a:p>
      </dgm:t>
    </dgm:pt>
    <dgm:pt modelId="{520AA31C-366C-4D1D-BB7D-64CE1F4F13E9}" type="sibTrans" cxnId="{477F5409-1EDA-4B37-B260-9A292E0A8714}">
      <dgm:prSet/>
      <dgm:spPr/>
      <dgm:t>
        <a:bodyPr/>
        <a:lstStyle/>
        <a:p>
          <a:endParaRPr lang="en-US" sz="1600">
            <a:latin typeface="Segoe UI" panose="020B0502040204020203" pitchFamily="34" charset="0"/>
            <a:cs typeface="Segoe UI" panose="020B0502040204020203" pitchFamily="34" charset="0"/>
          </a:endParaRPr>
        </a:p>
      </dgm:t>
    </dgm:pt>
    <dgm:pt modelId="{5ABF1052-E00B-4FF6-B86B-5E4023FB13BC}">
      <dgm:prSet phldrT="[Text]" custT="1"/>
      <dgm:spPr>
        <a:solidFill>
          <a:srgbClr val="E40D1E"/>
        </a:solidFill>
      </dgm:spPr>
      <dgm:t>
        <a:bodyPr/>
        <a:lstStyle/>
        <a:p>
          <a:r>
            <a:rPr lang="de-DE" sz="2000" b="1" cap="small" baseline="0" dirty="0">
              <a:latin typeface="Segoe UI Semibold" panose="020B0702040204020203" pitchFamily="34" charset="0"/>
            </a:rPr>
            <a:t>New </a:t>
          </a:r>
          <a:r>
            <a:rPr lang="de-DE" sz="2000" b="1" cap="small" baseline="0" dirty="0" err="1">
              <a:latin typeface="Segoe UI Semibold" panose="020B0702040204020203" pitchFamily="34" charset="0"/>
            </a:rPr>
            <a:t>Product</a:t>
          </a:r>
          <a:endParaRPr lang="de-DE" sz="2000" b="1" dirty="0">
            <a:latin typeface="+mj-lt"/>
            <a:cs typeface="Segoe UI" panose="020B0502040204020203" pitchFamily="34" charset="0"/>
          </a:endParaRPr>
        </a:p>
      </dgm:t>
    </dgm:pt>
    <dgm:pt modelId="{39049979-4FE7-47B0-BC31-1B3CC8990848}" type="parTrans" cxnId="{7008AA9B-C9E5-49DE-B206-DAFBC789B724}">
      <dgm:prSet/>
      <dgm:spPr/>
      <dgm:t>
        <a:bodyPr/>
        <a:lstStyle/>
        <a:p>
          <a:endParaRPr lang="en-US" sz="1600">
            <a:latin typeface="Segoe UI" panose="020B0502040204020203" pitchFamily="34" charset="0"/>
            <a:cs typeface="Segoe UI" panose="020B0502040204020203" pitchFamily="34" charset="0"/>
          </a:endParaRPr>
        </a:p>
      </dgm:t>
    </dgm:pt>
    <dgm:pt modelId="{7016A648-5D91-4E4D-B73B-FB91AD4DA17A}" type="sibTrans" cxnId="{7008AA9B-C9E5-49DE-B206-DAFBC789B724}">
      <dgm:prSet/>
      <dgm:spPr/>
      <dgm:t>
        <a:bodyPr/>
        <a:lstStyle/>
        <a:p>
          <a:endParaRPr lang="en-US" sz="1600">
            <a:latin typeface="Segoe UI" panose="020B0502040204020203" pitchFamily="34" charset="0"/>
            <a:cs typeface="Segoe UI" panose="020B0502040204020203" pitchFamily="34" charset="0"/>
          </a:endParaRPr>
        </a:p>
      </dgm:t>
    </dgm:pt>
    <dgm:pt modelId="{85983522-54B0-41CC-BE51-EE1131B3765A}" type="pres">
      <dgm:prSet presAssocID="{25AF61FF-CD3F-4320-9644-1A666005F5D3}" presName="Name0" presStyleCnt="0">
        <dgm:presLayoutVars>
          <dgm:dir/>
        </dgm:presLayoutVars>
      </dgm:prSet>
      <dgm:spPr/>
    </dgm:pt>
    <dgm:pt modelId="{17F95ADE-5631-46E2-BFF1-371060555B64}" type="pres">
      <dgm:prSet presAssocID="{98F2F1A7-4A47-4E17-AB3A-363BE2C2C135}" presName="composite" presStyleCnt="0"/>
      <dgm:spPr/>
    </dgm:pt>
    <dgm:pt modelId="{A1C5A853-5050-41EA-ACF1-F275E495773E}" type="pres">
      <dgm:prSet presAssocID="{98F2F1A7-4A47-4E17-AB3A-363BE2C2C135}" presName="background" presStyleLbl="revTx" presStyleIdx="0" presStyleCnt="5"/>
      <dgm:spPr/>
    </dgm:pt>
    <dgm:pt modelId="{C6674ABF-D6CA-460F-9513-36418065EBD7}" type="pres">
      <dgm:prSet presAssocID="{98F2F1A7-4A47-4E17-AB3A-363BE2C2C135}" presName="txLvl1" presStyleLbl="alignNode1" presStyleIdx="0" presStyleCnt="5"/>
      <dgm:spPr/>
    </dgm:pt>
    <dgm:pt modelId="{9B7DC6E4-8254-45C3-B58B-7550C50C724F}" type="pres">
      <dgm:prSet presAssocID="{98F2F1A7-4A47-4E17-AB3A-363BE2C2C135}" presName="lin" presStyleCnt="0"/>
      <dgm:spPr/>
    </dgm:pt>
    <dgm:pt modelId="{04C27196-4617-4DF3-BBD9-FEE96C103931}" type="pres">
      <dgm:prSet presAssocID="{A40B4662-56EA-4825-9EB3-7887EA865A14}" presName="space" presStyleCnt="0"/>
      <dgm:spPr/>
    </dgm:pt>
    <dgm:pt modelId="{8BC4BEAB-8D7E-40CD-AFBA-390EC42EA7B2}" type="pres">
      <dgm:prSet presAssocID="{E43A4FCF-29B6-4F01-828D-E5C33BE1733E}" presName="composite" presStyleCnt="0"/>
      <dgm:spPr/>
    </dgm:pt>
    <dgm:pt modelId="{291D7774-55EC-49DF-B2C2-74136ACE5D51}" type="pres">
      <dgm:prSet presAssocID="{E43A4FCF-29B6-4F01-828D-E5C33BE1733E}" presName="background" presStyleLbl="revTx" presStyleIdx="1" presStyleCnt="5"/>
      <dgm:spPr/>
    </dgm:pt>
    <dgm:pt modelId="{1387B82A-C32F-41FF-B4E6-22A084D6A678}" type="pres">
      <dgm:prSet presAssocID="{E43A4FCF-29B6-4F01-828D-E5C33BE1733E}" presName="txLvl1" presStyleLbl="alignNode1" presStyleIdx="1" presStyleCnt="5"/>
      <dgm:spPr/>
    </dgm:pt>
    <dgm:pt modelId="{293D767C-5804-4FBC-8ABA-A5070403ADCD}" type="pres">
      <dgm:prSet presAssocID="{E43A4FCF-29B6-4F01-828D-E5C33BE1733E}" presName="lin" presStyleCnt="0"/>
      <dgm:spPr/>
    </dgm:pt>
    <dgm:pt modelId="{A75A023F-5B7C-40D4-822D-9CB347088E59}" type="pres">
      <dgm:prSet presAssocID="{7B14C167-8F3D-43FF-8674-2B4911F10067}" presName="space" presStyleCnt="0"/>
      <dgm:spPr/>
    </dgm:pt>
    <dgm:pt modelId="{FFB346DB-6B7E-4C85-8165-1B2547D04996}" type="pres">
      <dgm:prSet presAssocID="{7146E86D-2D72-4C2B-A9CB-6903391D8931}" presName="composite" presStyleCnt="0"/>
      <dgm:spPr/>
    </dgm:pt>
    <dgm:pt modelId="{4E25BDCE-856B-4C13-B063-6D541872654C}" type="pres">
      <dgm:prSet presAssocID="{7146E86D-2D72-4C2B-A9CB-6903391D8931}" presName="background" presStyleLbl="revTx" presStyleIdx="2" presStyleCnt="5"/>
      <dgm:spPr/>
    </dgm:pt>
    <dgm:pt modelId="{EA1ABD84-55A8-4699-9D34-BEFDC1E09C18}" type="pres">
      <dgm:prSet presAssocID="{7146E86D-2D72-4C2B-A9CB-6903391D8931}" presName="txLvl1" presStyleLbl="alignNode1" presStyleIdx="2" presStyleCnt="5"/>
      <dgm:spPr/>
    </dgm:pt>
    <dgm:pt modelId="{8613315C-6E79-4B19-AEB5-762658D54815}" type="pres">
      <dgm:prSet presAssocID="{7146E86D-2D72-4C2B-A9CB-6903391D8931}" presName="lin" presStyleCnt="0"/>
      <dgm:spPr/>
    </dgm:pt>
    <dgm:pt modelId="{09BF8632-B52C-4DC4-845B-1D986CD065A6}" type="pres">
      <dgm:prSet presAssocID="{9244FE78-6867-405D-AB5C-D49656621F9C}" presName="space" presStyleCnt="0"/>
      <dgm:spPr/>
    </dgm:pt>
    <dgm:pt modelId="{86632DDF-DFE8-4908-BE82-BAFEA813710D}" type="pres">
      <dgm:prSet presAssocID="{066B356F-D007-475D-B760-275B4CEDC905}" presName="composite" presStyleCnt="0"/>
      <dgm:spPr/>
    </dgm:pt>
    <dgm:pt modelId="{A73B63F0-B46D-4A35-A45C-91E4E5E3E880}" type="pres">
      <dgm:prSet presAssocID="{066B356F-D007-475D-B760-275B4CEDC905}" presName="background" presStyleLbl="revTx" presStyleIdx="3" presStyleCnt="5"/>
      <dgm:spPr/>
    </dgm:pt>
    <dgm:pt modelId="{B25D5985-A686-4696-A3C7-F55CE81887BE}" type="pres">
      <dgm:prSet presAssocID="{066B356F-D007-475D-B760-275B4CEDC905}" presName="txLvl1" presStyleLbl="alignNode1" presStyleIdx="3" presStyleCnt="5"/>
      <dgm:spPr/>
    </dgm:pt>
    <dgm:pt modelId="{C5A81C3B-3ECC-4AD7-A0BB-983D85F3337F}" type="pres">
      <dgm:prSet presAssocID="{066B356F-D007-475D-B760-275B4CEDC905}" presName="lin" presStyleCnt="0"/>
      <dgm:spPr/>
    </dgm:pt>
    <dgm:pt modelId="{5DBDC09E-89C2-43BA-A728-4EDD59904A2F}" type="pres">
      <dgm:prSet presAssocID="{520AA31C-366C-4D1D-BB7D-64CE1F4F13E9}" presName="space" presStyleCnt="0"/>
      <dgm:spPr/>
    </dgm:pt>
    <dgm:pt modelId="{B0DF28D0-7D2E-4036-B820-D34167D45E5D}" type="pres">
      <dgm:prSet presAssocID="{5ABF1052-E00B-4FF6-B86B-5E4023FB13BC}" presName="composite" presStyleCnt="0"/>
      <dgm:spPr/>
    </dgm:pt>
    <dgm:pt modelId="{062A014D-BCF6-46E6-9655-665FDCF3BBC0}" type="pres">
      <dgm:prSet presAssocID="{5ABF1052-E00B-4FF6-B86B-5E4023FB13BC}" presName="background" presStyleLbl="revTx" presStyleIdx="4" presStyleCnt="5"/>
      <dgm:spPr/>
    </dgm:pt>
    <dgm:pt modelId="{6041AA0E-1B5C-4892-BF8A-14BF36D698FA}" type="pres">
      <dgm:prSet presAssocID="{5ABF1052-E00B-4FF6-B86B-5E4023FB13BC}" presName="txLvl1" presStyleLbl="alignNode1" presStyleIdx="4" presStyleCnt="5" custLinFactNeighborY="-1878"/>
      <dgm:spPr/>
    </dgm:pt>
    <dgm:pt modelId="{2B176C53-1786-4E27-ADB5-451BA6A51872}" type="pres">
      <dgm:prSet presAssocID="{5ABF1052-E00B-4FF6-B86B-5E4023FB13BC}" presName="lin" presStyleCnt="0"/>
      <dgm:spPr/>
    </dgm:pt>
  </dgm:ptLst>
  <dgm:cxnLst>
    <dgm:cxn modelId="{477F5409-1EDA-4B37-B260-9A292E0A8714}" srcId="{25AF61FF-CD3F-4320-9644-1A666005F5D3}" destId="{066B356F-D007-475D-B760-275B4CEDC905}" srcOrd="3" destOrd="0" parTransId="{0F038862-BDC0-4B0E-B6FA-1AEABC3566C3}" sibTransId="{520AA31C-366C-4D1D-BB7D-64CE1F4F13E9}"/>
    <dgm:cxn modelId="{3083EF32-C6D2-41D1-AFBB-9AEA25A4D3AC}" srcId="{25AF61FF-CD3F-4320-9644-1A666005F5D3}" destId="{E43A4FCF-29B6-4F01-828D-E5C33BE1733E}" srcOrd="1" destOrd="0" parTransId="{F6053837-EFC7-465D-85F8-36328EA8853D}" sibTransId="{7B14C167-8F3D-43FF-8674-2B4911F10067}"/>
    <dgm:cxn modelId="{F58F847A-3670-4DCC-8402-DBE61530F2C6}" type="presOf" srcId="{5ABF1052-E00B-4FF6-B86B-5E4023FB13BC}" destId="{6041AA0E-1B5C-4892-BF8A-14BF36D698FA}" srcOrd="0" destOrd="0" presId="urn:madeinoffice.com/office/officeart/2005/8/layout/ProzessketteMitTextboxenUnterhalb"/>
    <dgm:cxn modelId="{0F183093-86A3-4D28-B0FF-805CF5581BB1}" type="presOf" srcId="{066B356F-D007-475D-B760-275B4CEDC905}" destId="{B25D5985-A686-4696-A3C7-F55CE81887BE}" srcOrd="0" destOrd="0" presId="urn:madeinoffice.com/office/officeart/2005/8/layout/ProzessketteMitTextboxenUnterhalb"/>
    <dgm:cxn modelId="{7008AA9B-C9E5-49DE-B206-DAFBC789B724}" srcId="{25AF61FF-CD3F-4320-9644-1A666005F5D3}" destId="{5ABF1052-E00B-4FF6-B86B-5E4023FB13BC}" srcOrd="4" destOrd="0" parTransId="{39049979-4FE7-47B0-BC31-1B3CC8990848}" sibTransId="{7016A648-5D91-4E4D-B73B-FB91AD4DA17A}"/>
    <dgm:cxn modelId="{6285F0BC-D552-4056-AF2A-6CE18EAAA8E9}" srcId="{25AF61FF-CD3F-4320-9644-1A666005F5D3}" destId="{98F2F1A7-4A47-4E17-AB3A-363BE2C2C135}" srcOrd="0" destOrd="0" parTransId="{E8F90E9B-F257-4A21-B73C-4532CEC821F5}" sibTransId="{A40B4662-56EA-4825-9EB3-7887EA865A14}"/>
    <dgm:cxn modelId="{878043D8-5180-4CE1-982D-68657166628F}" type="presOf" srcId="{98F2F1A7-4A47-4E17-AB3A-363BE2C2C135}" destId="{C6674ABF-D6CA-460F-9513-36418065EBD7}" srcOrd="0" destOrd="0" presId="urn:madeinoffice.com/office/officeart/2005/8/layout/ProzessketteMitTextboxenUnterhalb"/>
    <dgm:cxn modelId="{5CE341EC-F7B1-4D74-9303-9415179A81A8}" type="presOf" srcId="{7146E86D-2D72-4C2B-A9CB-6903391D8931}" destId="{EA1ABD84-55A8-4699-9D34-BEFDC1E09C18}" srcOrd="0" destOrd="0" presId="urn:madeinoffice.com/office/officeart/2005/8/layout/ProzessketteMitTextboxenUnterhalb"/>
    <dgm:cxn modelId="{B3ECF4EF-40DB-4E27-8C50-8E992BCEA4CC}" type="presOf" srcId="{25AF61FF-CD3F-4320-9644-1A666005F5D3}" destId="{85983522-54B0-41CC-BE51-EE1131B3765A}" srcOrd="0" destOrd="0" presId="urn:madeinoffice.com/office/officeart/2005/8/layout/ProzessketteMitTextboxenUnterhalb"/>
    <dgm:cxn modelId="{FE322DF2-AA57-4C59-8315-DA8588540BCF}" srcId="{25AF61FF-CD3F-4320-9644-1A666005F5D3}" destId="{7146E86D-2D72-4C2B-A9CB-6903391D8931}" srcOrd="2" destOrd="0" parTransId="{7E42E926-0F88-4D52-84A8-4695B4E1A9DF}" sibTransId="{9244FE78-6867-405D-AB5C-D49656621F9C}"/>
    <dgm:cxn modelId="{8FE76AFF-DDD2-486B-B9EB-8BD395953B67}" type="presOf" srcId="{E43A4FCF-29B6-4F01-828D-E5C33BE1733E}" destId="{1387B82A-C32F-41FF-B4E6-22A084D6A678}" srcOrd="0" destOrd="0" presId="urn:madeinoffice.com/office/officeart/2005/8/layout/ProzessketteMitTextboxenUnterhalb"/>
    <dgm:cxn modelId="{B6271CEE-7F6D-4392-A785-CC3E82B7345B}" type="presParOf" srcId="{85983522-54B0-41CC-BE51-EE1131B3765A}" destId="{17F95ADE-5631-46E2-BFF1-371060555B64}" srcOrd="0" destOrd="0" presId="urn:madeinoffice.com/office/officeart/2005/8/layout/ProzessketteMitTextboxenUnterhalb"/>
    <dgm:cxn modelId="{7DE2FD58-CA16-4F25-B870-DF26637B8D5B}" type="presParOf" srcId="{17F95ADE-5631-46E2-BFF1-371060555B64}" destId="{A1C5A853-5050-41EA-ACF1-F275E495773E}" srcOrd="0" destOrd="0" presId="urn:madeinoffice.com/office/officeart/2005/8/layout/ProzessketteMitTextboxenUnterhalb"/>
    <dgm:cxn modelId="{1E0A7AA4-7D5A-40C4-8C1E-9DCA9245AB00}" type="presParOf" srcId="{17F95ADE-5631-46E2-BFF1-371060555B64}" destId="{C6674ABF-D6CA-460F-9513-36418065EBD7}" srcOrd="1" destOrd="0" presId="urn:madeinoffice.com/office/officeart/2005/8/layout/ProzessketteMitTextboxenUnterhalb"/>
    <dgm:cxn modelId="{2B088DA1-DBA3-4097-8705-6A28812E373F}" type="presParOf" srcId="{17F95ADE-5631-46E2-BFF1-371060555B64}" destId="{9B7DC6E4-8254-45C3-B58B-7550C50C724F}" srcOrd="2" destOrd="0" presId="urn:madeinoffice.com/office/officeart/2005/8/layout/ProzessketteMitTextboxenUnterhalb"/>
    <dgm:cxn modelId="{797A9F3E-82C9-4D2E-8484-C6E2F320A3F4}" type="presParOf" srcId="{85983522-54B0-41CC-BE51-EE1131B3765A}" destId="{04C27196-4617-4DF3-BBD9-FEE96C103931}" srcOrd="1" destOrd="0" presId="urn:madeinoffice.com/office/officeart/2005/8/layout/ProzessketteMitTextboxenUnterhalb"/>
    <dgm:cxn modelId="{AAE31D62-DFC7-408D-BCDD-B525C17DF8F7}" type="presParOf" srcId="{85983522-54B0-41CC-BE51-EE1131B3765A}" destId="{8BC4BEAB-8D7E-40CD-AFBA-390EC42EA7B2}" srcOrd="2" destOrd="0" presId="urn:madeinoffice.com/office/officeart/2005/8/layout/ProzessketteMitTextboxenUnterhalb"/>
    <dgm:cxn modelId="{88449AAE-3A03-4FAC-87D4-347CA0447A0F}" type="presParOf" srcId="{8BC4BEAB-8D7E-40CD-AFBA-390EC42EA7B2}" destId="{291D7774-55EC-49DF-B2C2-74136ACE5D51}" srcOrd="0" destOrd="0" presId="urn:madeinoffice.com/office/officeart/2005/8/layout/ProzessketteMitTextboxenUnterhalb"/>
    <dgm:cxn modelId="{0A6FDF7C-3CAD-4323-A888-CC892CFAB53F}" type="presParOf" srcId="{8BC4BEAB-8D7E-40CD-AFBA-390EC42EA7B2}" destId="{1387B82A-C32F-41FF-B4E6-22A084D6A678}" srcOrd="1" destOrd="0" presId="urn:madeinoffice.com/office/officeart/2005/8/layout/ProzessketteMitTextboxenUnterhalb"/>
    <dgm:cxn modelId="{27BB4EE3-BE4B-42FF-BCAF-2E2F334E16C8}" type="presParOf" srcId="{8BC4BEAB-8D7E-40CD-AFBA-390EC42EA7B2}" destId="{293D767C-5804-4FBC-8ABA-A5070403ADCD}" srcOrd="2" destOrd="0" presId="urn:madeinoffice.com/office/officeart/2005/8/layout/ProzessketteMitTextboxenUnterhalb"/>
    <dgm:cxn modelId="{62461F85-ABC3-4520-9C8C-68AE834E5529}" type="presParOf" srcId="{85983522-54B0-41CC-BE51-EE1131B3765A}" destId="{A75A023F-5B7C-40D4-822D-9CB347088E59}" srcOrd="3" destOrd="0" presId="urn:madeinoffice.com/office/officeart/2005/8/layout/ProzessketteMitTextboxenUnterhalb"/>
    <dgm:cxn modelId="{89FAD215-A8C2-4A4F-AECA-323B7744955E}" type="presParOf" srcId="{85983522-54B0-41CC-BE51-EE1131B3765A}" destId="{FFB346DB-6B7E-4C85-8165-1B2547D04996}" srcOrd="4" destOrd="0" presId="urn:madeinoffice.com/office/officeart/2005/8/layout/ProzessketteMitTextboxenUnterhalb"/>
    <dgm:cxn modelId="{B76AFCF1-F7A2-4274-9311-A16E239D7897}" type="presParOf" srcId="{FFB346DB-6B7E-4C85-8165-1B2547D04996}" destId="{4E25BDCE-856B-4C13-B063-6D541872654C}" srcOrd="0" destOrd="0" presId="urn:madeinoffice.com/office/officeart/2005/8/layout/ProzessketteMitTextboxenUnterhalb"/>
    <dgm:cxn modelId="{111F3CD3-8317-4D86-9A7C-BF299C2A650C}" type="presParOf" srcId="{FFB346DB-6B7E-4C85-8165-1B2547D04996}" destId="{EA1ABD84-55A8-4699-9D34-BEFDC1E09C18}" srcOrd="1" destOrd="0" presId="urn:madeinoffice.com/office/officeart/2005/8/layout/ProzessketteMitTextboxenUnterhalb"/>
    <dgm:cxn modelId="{D5E778F1-D376-4E9E-ABE5-E8316C2E34CB}" type="presParOf" srcId="{FFB346DB-6B7E-4C85-8165-1B2547D04996}" destId="{8613315C-6E79-4B19-AEB5-762658D54815}" srcOrd="2" destOrd="0" presId="urn:madeinoffice.com/office/officeart/2005/8/layout/ProzessketteMitTextboxenUnterhalb"/>
    <dgm:cxn modelId="{198DF8A8-B687-4C77-B802-D70C103A7CAD}" type="presParOf" srcId="{85983522-54B0-41CC-BE51-EE1131B3765A}" destId="{09BF8632-B52C-4DC4-845B-1D986CD065A6}" srcOrd="5" destOrd="0" presId="urn:madeinoffice.com/office/officeart/2005/8/layout/ProzessketteMitTextboxenUnterhalb"/>
    <dgm:cxn modelId="{10347953-726A-4691-8E54-238A8F93968E}" type="presParOf" srcId="{85983522-54B0-41CC-BE51-EE1131B3765A}" destId="{86632DDF-DFE8-4908-BE82-BAFEA813710D}" srcOrd="6" destOrd="0" presId="urn:madeinoffice.com/office/officeart/2005/8/layout/ProzessketteMitTextboxenUnterhalb"/>
    <dgm:cxn modelId="{5B79BC5F-C8EA-4A62-A14E-9FEFDAE83E6E}" type="presParOf" srcId="{86632DDF-DFE8-4908-BE82-BAFEA813710D}" destId="{A73B63F0-B46D-4A35-A45C-91E4E5E3E880}" srcOrd="0" destOrd="0" presId="urn:madeinoffice.com/office/officeart/2005/8/layout/ProzessketteMitTextboxenUnterhalb"/>
    <dgm:cxn modelId="{77F15178-1973-44F0-A38F-2A623F2EE035}" type="presParOf" srcId="{86632DDF-DFE8-4908-BE82-BAFEA813710D}" destId="{B25D5985-A686-4696-A3C7-F55CE81887BE}" srcOrd="1" destOrd="0" presId="urn:madeinoffice.com/office/officeart/2005/8/layout/ProzessketteMitTextboxenUnterhalb"/>
    <dgm:cxn modelId="{7E21F5A3-F18A-4C74-B218-DF4BFF794457}" type="presParOf" srcId="{86632DDF-DFE8-4908-BE82-BAFEA813710D}" destId="{C5A81C3B-3ECC-4AD7-A0BB-983D85F3337F}" srcOrd="2" destOrd="0" presId="urn:madeinoffice.com/office/officeart/2005/8/layout/ProzessketteMitTextboxenUnterhalb"/>
    <dgm:cxn modelId="{E124A5A5-882D-4739-8F98-7AA2107B158F}" type="presParOf" srcId="{85983522-54B0-41CC-BE51-EE1131B3765A}" destId="{5DBDC09E-89C2-43BA-A728-4EDD59904A2F}" srcOrd="7" destOrd="0" presId="urn:madeinoffice.com/office/officeart/2005/8/layout/ProzessketteMitTextboxenUnterhalb"/>
    <dgm:cxn modelId="{FCFCE46E-5278-440A-9ABD-489B6ABB8E28}" type="presParOf" srcId="{85983522-54B0-41CC-BE51-EE1131B3765A}" destId="{B0DF28D0-7D2E-4036-B820-D34167D45E5D}" srcOrd="8" destOrd="0" presId="urn:madeinoffice.com/office/officeart/2005/8/layout/ProzessketteMitTextboxenUnterhalb"/>
    <dgm:cxn modelId="{9A6AE618-4F25-4395-92BC-0BBC9E42A2DF}" type="presParOf" srcId="{B0DF28D0-7D2E-4036-B820-D34167D45E5D}" destId="{062A014D-BCF6-46E6-9655-665FDCF3BBC0}" srcOrd="0" destOrd="0" presId="urn:madeinoffice.com/office/officeart/2005/8/layout/ProzessketteMitTextboxenUnterhalb"/>
    <dgm:cxn modelId="{EBBF8933-8202-4F5F-B788-58A27E3E9041}" type="presParOf" srcId="{B0DF28D0-7D2E-4036-B820-D34167D45E5D}" destId="{6041AA0E-1B5C-4892-BF8A-14BF36D698FA}" srcOrd="1" destOrd="0" presId="urn:madeinoffice.com/office/officeart/2005/8/layout/ProzessketteMitTextboxenUnterhalb"/>
    <dgm:cxn modelId="{E1E26DAD-1DB8-4F78-9144-24ACA130111C}" type="presParOf" srcId="{B0DF28D0-7D2E-4036-B820-D34167D45E5D}" destId="{2B176C53-1786-4E27-ADB5-451BA6A51872}" srcOrd="2" destOrd="0" presId="urn:madeinoffice.com/office/officeart/2005/8/layout/ProzessketteMitTextboxenUnterhalb"/>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5A853-5050-41EA-ACF1-F275E495773E}">
      <dsp:nvSpPr>
        <dsp:cNvPr id="0" name=""/>
        <dsp:cNvSpPr/>
      </dsp:nvSpPr>
      <dsp:spPr>
        <a:xfrm>
          <a:off x="1054"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C6674ABF-D6CA-460F-9513-36418065EBD7}">
      <dsp:nvSpPr>
        <dsp:cNvPr id="0" name=""/>
        <dsp:cNvSpPr/>
      </dsp:nvSpPr>
      <dsp:spPr>
        <a:xfrm>
          <a:off x="1054" y="0"/>
          <a:ext cx="1727413" cy="705600"/>
        </a:xfrm>
        <a:prstGeom prst="homePlate">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de-DE" sz="1600" kern="1200" cap="small" baseline="0" dirty="0" err="1">
              <a:latin typeface="Segoe UI Semibold" panose="020B0702040204020203" pitchFamily="34" charset="0"/>
            </a:rPr>
            <a:t>Digitize</a:t>
          </a:r>
          <a:endParaRPr lang="de-DE" sz="1600" kern="1200" dirty="0">
            <a:latin typeface="+mj-lt"/>
            <a:cs typeface="Segoe UI" panose="020B0502040204020203" pitchFamily="34" charset="0"/>
          </a:endParaRPr>
        </a:p>
      </dsp:txBody>
      <dsp:txXfrm>
        <a:off x="1054" y="0"/>
        <a:ext cx="1674493" cy="705600"/>
      </dsp:txXfrm>
    </dsp:sp>
    <dsp:sp modelId="{291D7774-55EC-49DF-B2C2-74136ACE5D51}">
      <dsp:nvSpPr>
        <dsp:cNvPr id="0" name=""/>
        <dsp:cNvSpPr/>
      </dsp:nvSpPr>
      <dsp:spPr>
        <a:xfrm>
          <a:off x="1728467"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1387B82A-C32F-41FF-B4E6-22A084D6A678}">
      <dsp:nvSpPr>
        <dsp:cNvPr id="0" name=""/>
        <dsp:cNvSpPr/>
      </dsp:nvSpPr>
      <dsp:spPr>
        <a:xfrm>
          <a:off x="1728467" y="0"/>
          <a:ext cx="1727413" cy="705600"/>
        </a:xfrm>
        <a:prstGeom prst="chevron">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de-DE" sz="1600" kern="1200" cap="small" baseline="0" dirty="0">
              <a:latin typeface="Segoe UI Semibold" panose="020B0702040204020203" pitchFamily="34" charset="0"/>
            </a:rPr>
            <a:t>Analyze</a:t>
          </a:r>
          <a:endParaRPr lang="de-DE" sz="1600" kern="1200" dirty="0">
            <a:latin typeface="+mj-lt"/>
            <a:cs typeface="Segoe UI" panose="020B0502040204020203" pitchFamily="34" charset="0"/>
          </a:endParaRPr>
        </a:p>
      </dsp:txBody>
      <dsp:txXfrm>
        <a:off x="1834307" y="0"/>
        <a:ext cx="1515733" cy="705600"/>
      </dsp:txXfrm>
    </dsp:sp>
    <dsp:sp modelId="{4E25BDCE-856B-4C13-B063-6D541872654C}">
      <dsp:nvSpPr>
        <dsp:cNvPr id="0" name=""/>
        <dsp:cNvSpPr/>
      </dsp:nvSpPr>
      <dsp:spPr>
        <a:xfrm>
          <a:off x="3455880"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EA1ABD84-55A8-4699-9D34-BEFDC1E09C18}">
      <dsp:nvSpPr>
        <dsp:cNvPr id="0" name=""/>
        <dsp:cNvSpPr/>
      </dsp:nvSpPr>
      <dsp:spPr>
        <a:xfrm>
          <a:off x="3455880" y="0"/>
          <a:ext cx="1727413" cy="705600"/>
        </a:xfrm>
        <a:prstGeom prst="chevron">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b="1" kern="1200" cap="small" baseline="0" dirty="0">
              <a:latin typeface="Segoe UI Semibold" panose="020B0702040204020203" pitchFamily="34" charset="0"/>
            </a:rPr>
            <a:t>Model</a:t>
          </a:r>
          <a:endParaRPr lang="de-DE" sz="2000" b="1" kern="1200" dirty="0">
            <a:latin typeface="+mj-lt"/>
            <a:cs typeface="Segoe UI" panose="020B0502040204020203" pitchFamily="34" charset="0"/>
          </a:endParaRPr>
        </a:p>
      </dsp:txBody>
      <dsp:txXfrm>
        <a:off x="3561720" y="0"/>
        <a:ext cx="1515733" cy="705600"/>
      </dsp:txXfrm>
    </dsp:sp>
    <dsp:sp modelId="{A73B63F0-B46D-4A35-A45C-91E4E5E3E880}">
      <dsp:nvSpPr>
        <dsp:cNvPr id="0" name=""/>
        <dsp:cNvSpPr/>
      </dsp:nvSpPr>
      <dsp:spPr>
        <a:xfrm>
          <a:off x="5183294"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B25D5985-A686-4696-A3C7-F55CE81887BE}">
      <dsp:nvSpPr>
        <dsp:cNvPr id="0" name=""/>
        <dsp:cNvSpPr/>
      </dsp:nvSpPr>
      <dsp:spPr>
        <a:xfrm>
          <a:off x="5183294" y="0"/>
          <a:ext cx="1727413" cy="705600"/>
        </a:xfrm>
        <a:prstGeom prst="chevron">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b="1" kern="1200" cap="small" baseline="0" dirty="0">
              <a:latin typeface="Segoe UI Semibold" panose="020B0702040204020203" pitchFamily="34" charset="0"/>
            </a:rPr>
            <a:t>Design</a:t>
          </a:r>
          <a:endParaRPr lang="de-DE" sz="2000" b="1" kern="1200" dirty="0">
            <a:latin typeface="Segoe UI Semibold" panose="020B0702040204020203" pitchFamily="34" charset="0"/>
            <a:cs typeface="Segoe UI Semibold" panose="020B0702040204020203" pitchFamily="34" charset="0"/>
          </a:endParaRPr>
        </a:p>
      </dsp:txBody>
      <dsp:txXfrm>
        <a:off x="5289134" y="0"/>
        <a:ext cx="1515733" cy="705600"/>
      </dsp:txXfrm>
    </dsp:sp>
    <dsp:sp modelId="{062A014D-BCF6-46E6-9655-665FDCF3BBC0}">
      <dsp:nvSpPr>
        <dsp:cNvPr id="0" name=""/>
        <dsp:cNvSpPr/>
      </dsp:nvSpPr>
      <dsp:spPr>
        <a:xfrm>
          <a:off x="6910707"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6041AA0E-1B5C-4892-BF8A-14BF36D698FA}">
      <dsp:nvSpPr>
        <dsp:cNvPr id="0" name=""/>
        <dsp:cNvSpPr/>
      </dsp:nvSpPr>
      <dsp:spPr>
        <a:xfrm>
          <a:off x="6910707" y="0"/>
          <a:ext cx="1727413" cy="705600"/>
        </a:xfrm>
        <a:prstGeom prst="chevron">
          <a:avLst>
            <a:gd name="adj" fmla="val 15000"/>
          </a:avLst>
        </a:prstGeom>
        <a:solidFill>
          <a:srgbClr val="E40D1E"/>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de-DE" sz="1600" kern="1200" cap="small" baseline="0" dirty="0">
              <a:latin typeface="Segoe UI Semibold" panose="020B0702040204020203" pitchFamily="34" charset="0"/>
            </a:rPr>
            <a:t>New </a:t>
          </a:r>
          <a:r>
            <a:rPr lang="de-DE" sz="1600" kern="1200" cap="small" baseline="0" dirty="0" err="1">
              <a:latin typeface="Segoe UI Semibold" panose="020B0702040204020203" pitchFamily="34" charset="0"/>
            </a:rPr>
            <a:t>Product</a:t>
          </a:r>
          <a:endParaRPr lang="de-DE" sz="1600" kern="1200" dirty="0">
            <a:latin typeface="+mj-lt"/>
            <a:cs typeface="Segoe UI" panose="020B0502040204020203" pitchFamily="34" charset="0"/>
          </a:endParaRPr>
        </a:p>
      </dsp:txBody>
      <dsp:txXfrm>
        <a:off x="7016547" y="0"/>
        <a:ext cx="1515733" cy="70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5A853-5050-41EA-ACF1-F275E495773E}">
      <dsp:nvSpPr>
        <dsp:cNvPr id="0" name=""/>
        <dsp:cNvSpPr/>
      </dsp:nvSpPr>
      <dsp:spPr>
        <a:xfrm>
          <a:off x="1054"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C6674ABF-D6CA-460F-9513-36418065EBD7}">
      <dsp:nvSpPr>
        <dsp:cNvPr id="0" name=""/>
        <dsp:cNvSpPr/>
      </dsp:nvSpPr>
      <dsp:spPr>
        <a:xfrm>
          <a:off x="1054" y="0"/>
          <a:ext cx="1727413" cy="705600"/>
        </a:xfrm>
        <a:prstGeom prst="homePlate">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de-DE" sz="1600" kern="1200" cap="small" baseline="0" dirty="0" err="1">
              <a:latin typeface="Segoe UI Semibold" panose="020B0702040204020203" pitchFamily="34" charset="0"/>
            </a:rPr>
            <a:t>Digitize</a:t>
          </a:r>
          <a:endParaRPr lang="de-DE" sz="1600" kern="1200" dirty="0">
            <a:latin typeface="+mj-lt"/>
            <a:cs typeface="Segoe UI" panose="020B0502040204020203" pitchFamily="34" charset="0"/>
          </a:endParaRPr>
        </a:p>
      </dsp:txBody>
      <dsp:txXfrm>
        <a:off x="1054" y="0"/>
        <a:ext cx="1674493" cy="705600"/>
      </dsp:txXfrm>
    </dsp:sp>
    <dsp:sp modelId="{291D7774-55EC-49DF-B2C2-74136ACE5D51}">
      <dsp:nvSpPr>
        <dsp:cNvPr id="0" name=""/>
        <dsp:cNvSpPr/>
      </dsp:nvSpPr>
      <dsp:spPr>
        <a:xfrm>
          <a:off x="1728467"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1387B82A-C32F-41FF-B4E6-22A084D6A678}">
      <dsp:nvSpPr>
        <dsp:cNvPr id="0" name=""/>
        <dsp:cNvSpPr/>
      </dsp:nvSpPr>
      <dsp:spPr>
        <a:xfrm>
          <a:off x="1728467" y="0"/>
          <a:ext cx="1727413" cy="705600"/>
        </a:xfrm>
        <a:prstGeom prst="chevron">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de-DE" sz="1600" kern="1200" cap="small" baseline="0" dirty="0">
              <a:latin typeface="Segoe UI Semibold" panose="020B0702040204020203" pitchFamily="34" charset="0"/>
            </a:rPr>
            <a:t>Analyze</a:t>
          </a:r>
          <a:endParaRPr lang="de-DE" sz="1600" kern="1200" dirty="0">
            <a:latin typeface="+mj-lt"/>
            <a:cs typeface="Segoe UI" panose="020B0502040204020203" pitchFamily="34" charset="0"/>
          </a:endParaRPr>
        </a:p>
      </dsp:txBody>
      <dsp:txXfrm>
        <a:off x="1834307" y="0"/>
        <a:ext cx="1515733" cy="705600"/>
      </dsp:txXfrm>
    </dsp:sp>
    <dsp:sp modelId="{4E25BDCE-856B-4C13-B063-6D541872654C}">
      <dsp:nvSpPr>
        <dsp:cNvPr id="0" name=""/>
        <dsp:cNvSpPr/>
      </dsp:nvSpPr>
      <dsp:spPr>
        <a:xfrm>
          <a:off x="3455880"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EA1ABD84-55A8-4699-9D34-BEFDC1E09C18}">
      <dsp:nvSpPr>
        <dsp:cNvPr id="0" name=""/>
        <dsp:cNvSpPr/>
      </dsp:nvSpPr>
      <dsp:spPr>
        <a:xfrm>
          <a:off x="3455880" y="0"/>
          <a:ext cx="1727413" cy="705600"/>
        </a:xfrm>
        <a:prstGeom prst="chevron">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de-DE" sz="1600" b="0" kern="1200" cap="small" baseline="0" dirty="0">
              <a:latin typeface="Segoe UI Semibold" panose="020B0702040204020203" pitchFamily="34" charset="0"/>
            </a:rPr>
            <a:t>Model</a:t>
          </a:r>
          <a:endParaRPr lang="de-DE" sz="1600" b="0" kern="1200" dirty="0">
            <a:latin typeface="+mj-lt"/>
            <a:cs typeface="Segoe UI" panose="020B0502040204020203" pitchFamily="34" charset="0"/>
          </a:endParaRPr>
        </a:p>
      </dsp:txBody>
      <dsp:txXfrm>
        <a:off x="3561720" y="0"/>
        <a:ext cx="1515733" cy="705600"/>
      </dsp:txXfrm>
    </dsp:sp>
    <dsp:sp modelId="{A73B63F0-B46D-4A35-A45C-91E4E5E3E880}">
      <dsp:nvSpPr>
        <dsp:cNvPr id="0" name=""/>
        <dsp:cNvSpPr/>
      </dsp:nvSpPr>
      <dsp:spPr>
        <a:xfrm>
          <a:off x="5183294"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B25D5985-A686-4696-A3C7-F55CE81887BE}">
      <dsp:nvSpPr>
        <dsp:cNvPr id="0" name=""/>
        <dsp:cNvSpPr/>
      </dsp:nvSpPr>
      <dsp:spPr>
        <a:xfrm>
          <a:off x="5183294" y="0"/>
          <a:ext cx="1727413" cy="705600"/>
        </a:xfrm>
        <a:prstGeom prst="chevron">
          <a:avLst>
            <a:gd name="adj" fmla="val 15000"/>
          </a:avLst>
        </a:prstGeom>
        <a:solidFill>
          <a:srgbClr val="70707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b="1" kern="1200" cap="small" baseline="0" dirty="0">
              <a:latin typeface="Segoe UI Semibold" panose="020B0702040204020203" pitchFamily="34" charset="0"/>
            </a:rPr>
            <a:t>Design</a:t>
          </a:r>
          <a:endParaRPr lang="de-DE" sz="2000" b="1" kern="1200" dirty="0">
            <a:latin typeface="Segoe UI Semibold" panose="020B0702040204020203" pitchFamily="34" charset="0"/>
            <a:cs typeface="Segoe UI Semibold" panose="020B0702040204020203" pitchFamily="34" charset="0"/>
          </a:endParaRPr>
        </a:p>
      </dsp:txBody>
      <dsp:txXfrm>
        <a:off x="5289134" y="0"/>
        <a:ext cx="1515733" cy="705600"/>
      </dsp:txXfrm>
    </dsp:sp>
    <dsp:sp modelId="{062A014D-BCF6-46E6-9655-665FDCF3BBC0}">
      <dsp:nvSpPr>
        <dsp:cNvPr id="0" name=""/>
        <dsp:cNvSpPr/>
      </dsp:nvSpPr>
      <dsp:spPr>
        <a:xfrm>
          <a:off x="6910707" y="0"/>
          <a:ext cx="1727413" cy="921370"/>
        </a:xfrm>
        <a:prstGeom prst="rect">
          <a:avLst/>
        </a:prstGeom>
        <a:noFill/>
        <a:ln>
          <a:noFill/>
        </a:ln>
        <a:effectLst/>
      </dsp:spPr>
      <dsp:style>
        <a:lnRef idx="0">
          <a:scrgbClr r="0" g="0" b="0"/>
        </a:lnRef>
        <a:fillRef idx="0">
          <a:scrgbClr r="0" g="0" b="0"/>
        </a:fillRef>
        <a:effectRef idx="0">
          <a:scrgbClr r="0" g="0" b="0"/>
        </a:effectRef>
        <a:fontRef idx="minor"/>
      </dsp:style>
    </dsp:sp>
    <dsp:sp modelId="{6041AA0E-1B5C-4892-BF8A-14BF36D698FA}">
      <dsp:nvSpPr>
        <dsp:cNvPr id="0" name=""/>
        <dsp:cNvSpPr/>
      </dsp:nvSpPr>
      <dsp:spPr>
        <a:xfrm>
          <a:off x="6910707" y="0"/>
          <a:ext cx="1727413" cy="705600"/>
        </a:xfrm>
        <a:prstGeom prst="chevron">
          <a:avLst>
            <a:gd name="adj" fmla="val 15000"/>
          </a:avLst>
        </a:prstGeom>
        <a:solidFill>
          <a:srgbClr val="E40D1E"/>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b="1" kern="1200" cap="small" baseline="0" dirty="0">
              <a:latin typeface="Segoe UI Semibold" panose="020B0702040204020203" pitchFamily="34" charset="0"/>
            </a:rPr>
            <a:t>New </a:t>
          </a:r>
          <a:r>
            <a:rPr lang="de-DE" sz="2000" b="1" kern="1200" cap="small" baseline="0" dirty="0" err="1">
              <a:latin typeface="Segoe UI Semibold" panose="020B0702040204020203" pitchFamily="34" charset="0"/>
            </a:rPr>
            <a:t>Product</a:t>
          </a:r>
          <a:endParaRPr lang="de-DE" sz="2000" b="1" kern="1200" dirty="0">
            <a:latin typeface="+mj-lt"/>
            <a:cs typeface="Segoe UI" panose="020B0502040204020203" pitchFamily="34" charset="0"/>
          </a:endParaRPr>
        </a:p>
      </dsp:txBody>
      <dsp:txXfrm>
        <a:off x="7016547" y="0"/>
        <a:ext cx="1515733" cy="705600"/>
      </dsp:txXfrm>
    </dsp:sp>
  </dsp:spTree>
</dsp:drawing>
</file>

<file path=ppt/diagrams/layout1.xml><?xml version="1.0" encoding="utf-8"?>
<dgm:layoutDef xmlns:dgm="http://schemas.openxmlformats.org/drawingml/2006/diagram" xmlns:a="http://schemas.openxmlformats.org/drawingml/2006/main" uniqueId="urn:madeinoffice.com/office/officeart/2005/8/layout/ProzessketteMitTextboxenUnterhalb">
  <dgm:title val="Prozesskette mit Textboxen unterhalb"/>
  <dgm:desc val="Made in Office GmbH"/>
  <dgm:catLst>
    <dgm:cat type="other" pri="10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 modelId="12" srcId="1" destId="11" srcOrd="0" destOrd="0"/>
        <dgm:cxn modelId="22" srcId="2" destId="21" srcOrd="0" destOrd="0"/>
        <dgm:cxn modelId="32" srcId="3" destId="31" srcOrd="0" destOrd="0"/>
        <dgm:cxn modelId="42" srcId="4" destId="41" srcOrd="0" destOrd="0"/>
        <dgm:cxn modelId="52" srcId="5" destId="5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lin"/>
    <dgm:shape xmlns:r="http://schemas.openxmlformats.org/officeDocument/2006/relationships" r:blip="">
      <dgm:adjLst/>
    </dgm:shape>
    <dgm:presOf/>
    <dgm:constrLst>
      <dgm:constr type="w" for="ch" forName="composite" refType="w"/>
      <dgm:constr type="h" for="ch" forName="composite" refType="h"/>
      <dgm:constr type="w" for="ch" forName="space" refType="w" refFor="ch" refForName="composite" fact="0"/>
      <dgm:constr type="primFontSz" for="des" forName="txLvl1" op="equ" val="16"/>
      <dgm:constr type="primFontSz" for="des" forName="txLvl2" op="equ" val="16"/>
    </dgm:constrLst>
    <dgm:forEach name="Name1" axis="ch" ptType="node">
      <dgm:layoutNode name="composite">
        <dgm:alg type="composite"/>
        <dgm:constrLst>
          <dgm:constr type="l" for="ch" forName="background"/>
          <dgm:constr type="t" for="ch" forName="background"/>
          <dgm:constr type="w" for="ch" forName="background" refType="w"/>
          <dgm:constr type="h" for="ch" forName="background" refType="h"/>
          <dgm:constr type="l" for="ch" forName="txLvl1"/>
          <dgm:constr type="t" for="ch" forName="txLvl1"/>
          <dgm:constr type="w" for="ch" forName="txLvl1" refType="w"/>
          <dgm:constr type="h" for="ch" forName="txLvl1" val="19.6"/>
          <dgm:constr type="l" for="ch" forName="lin"/>
          <dgm:constr type="t" for="ch" forName="lin" refType="h" refFor="ch" refForName="txLvl1" fact="1.3"/>
          <dgm:constr type="w" for="ch" forName="lin" refType="w"/>
        </dgm:constrLst>
        <dgm:layoutNode name="background" styleLbl="revTx">
          <dgm:alg type="sp"/>
          <dgm:shape xmlns:r="http://schemas.openxmlformats.org/officeDocument/2006/relationships" type="rect" r:blip="">
            <dgm:adjLst/>
          </dgm:shape>
          <dgm:presOf/>
          <dgm:constrLst/>
        </dgm:layoutNode>
        <dgm:layoutNode name="txLvl1" styleLbl="alignNode1">
          <dgm:alg type="tx"/>
          <dgm:choose name="Name2">
            <dgm:if name="Name3" axis="self" ptType="node" func="pos" op="equ" val="1">
              <dgm:shape xmlns:r="http://schemas.openxmlformats.org/officeDocument/2006/relationships" type="homePlate" r:blip="">
                <dgm:adjLst>
                  <dgm:adj idx="1" val="0.15"/>
                </dgm:adjLst>
              </dgm:shape>
            </dgm:if>
            <dgm:else name="Name4">
              <dgm:shape xmlns:r="http://schemas.openxmlformats.org/officeDocument/2006/relationships" type="chevron" r:blip="">
                <dgm:adjLst>
                  <dgm:adj idx="1" val="0.15"/>
                </dgm:adjLst>
              </dgm:shape>
            </dgm:else>
          </dgm:choose>
          <dgm:presOf axis="self"/>
          <dgm:constrLst>
            <dgm:constr type="lMarg"/>
            <dgm:constr type="rMarg"/>
            <dgm:constr type="tMarg"/>
            <dgm:constr type="bMarg"/>
          </dgm:constrLst>
          <dgm:ruleLst/>
        </dgm:layoutNode>
        <dgm:layoutNode name="lin">
          <dgm:choose name="Name5">
            <dgm:if name="Name6" func="var" arg="dir" op="equ" val="norm">
              <dgm:alg type="lin">
                <dgm:param type="linDir" val="fromT"/>
                <dgm:param type="vertAlign" val="t"/>
                <dgm:param type="nodeHorzAlign" val="l"/>
              </dgm:alg>
            </dgm:if>
            <dgm:else name="Name7">
              <dgm:alg type="lin">
                <dgm:param type="linDir" val="fromT"/>
                <dgm:param type="vertAlign" val="t"/>
                <dgm:param type="nodeHorzAlign" val="r"/>
              </dgm:alg>
            </dgm:else>
          </dgm:choose>
          <dgm:shape xmlns:r="http://schemas.openxmlformats.org/officeDocument/2006/relationships" r:blip="">
            <dgm:adjLst/>
          </dgm:shape>
          <dgm:presOf/>
          <dgm:constrLst>
            <dgm:constr type="primFontSz" for="des" forName="txLvl2" val="16"/>
            <dgm:constr type="w" for="des" forName="innerLin" refType="w"/>
            <dgm:constr type="h" for="des" forName="innerLin" refType="primFontSz" refFor="des" refForName="txLvl2" fact="0.39"/>
            <dgm:constr type="h" for="ch" forName="innerSpace" refType="primFontSz" refFor="des" refForName="txLvl2" fact="0.2"/>
          </dgm:constrLst>
          <dgm:ruleLst>
            <dgm:rule type="h" val="INF" fact="NaN" max="NaN"/>
          </dgm:ruleLst>
          <dgm:forEach name="Name8" axis="ch" ptType="node">
            <dgm:layoutNode name="innerLin">
              <dgm:alg type="composite"/>
              <dgm:constrLst>
                <dgm:constr type="l" for="ch" forName="square" refType="w" fact="0.5"/>
                <dgm:constr type="t" for="ch" forName="square" val="2"/>
                <dgm:constr type="w" for="ch" forName="square" val="1"/>
                <dgm:constr type="h" for="ch" forName="square" val="1"/>
                <dgm:constr type="l" for="ch" forName="txLvl2" refType="w" fact="0.6"/>
                <dgm:constr type="w" for="ch" forName="txLvl2" refType="w" fact="0.8"/>
              </dgm:constrLst>
              <dgm:ruleLst>
                <dgm:rule type="h" val="INF" fact="NaN" max="NaN"/>
              </dgm:ruleLst>
              <dgm:layoutNode name="square" styleLbl="alignNode1">
                <dgm:alg type="sp"/>
                <dgm:shape xmlns:r="http://schemas.openxmlformats.org/officeDocument/2006/relationships" type="rect" r:blip="">
                  <dgm:adjLst/>
                </dgm:shape>
                <dgm:presOf/>
              </dgm:layoutNode>
              <dgm:layoutNode name="txLvl2" styleLbl="revTx">
                <dgm:choose name="Name9">
                  <dgm:if name="Name10" func="var" arg="dir" op="equ" val="norm">
                    <dgm:alg type="tx">
                      <dgm:param type="parTxLTRAlign" val="l"/>
                      <dgm:param type="parTxRTLAlign" val="l"/>
                    </dgm:alg>
                  </dgm:if>
                  <dgm:else name="Name11">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h" val="INF" fact="NaN" max="NaN"/>
                </dgm:ruleLst>
              </dgm:layoutNode>
            </dgm:layoutNode>
            <dgm:forEach name="Name12" axis="followSib" ptType="sibTrans" cnt="1">
              <dgm:layoutNode name="innerSpace">
                <dgm:alg type="sp"/>
                <dgm:presOf axis="self"/>
                <dgm:shape xmlns:r="http://schemas.openxmlformats.org/officeDocument/2006/relationships" r:blip="">
                  <dgm:adjLst/>
                </dgm:shape>
                <dgm:constrLst/>
                <dgm:ruleLst/>
              </dgm:layoutNode>
            </dgm:forEach>
          </dgm:forEach>
        </dgm:layoutNode>
      </dgm:layoutNode>
      <dgm:forEach name="Name13" axis="followSib" ptType="sibTrans" cnt="1">
        <dgm:layoutNode name="space">
          <dgm:alg type="sp"/>
          <dgm:presOf axis="self"/>
          <dgm:shape xmlns:r="http://schemas.openxmlformats.org/officeDocument/2006/relationships" r:blip="">
            <dgm:adjLst/>
          </dgm:shape>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adeinoffice.com/office/officeart/2005/8/layout/ProzessketteMitTextboxenUnterhalb">
  <dgm:title val="Prozesskette mit Textboxen unterhalb"/>
  <dgm:desc val="Made in Office GmbH"/>
  <dgm:catLst>
    <dgm:cat type="other" pri="10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 modelId="12" srcId="1" destId="11" srcOrd="0" destOrd="0"/>
        <dgm:cxn modelId="22" srcId="2" destId="21" srcOrd="0" destOrd="0"/>
        <dgm:cxn modelId="32" srcId="3" destId="31" srcOrd="0" destOrd="0"/>
        <dgm:cxn modelId="42" srcId="4" destId="41" srcOrd="0" destOrd="0"/>
        <dgm:cxn modelId="52" srcId="5" destId="5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lin"/>
    <dgm:shape xmlns:r="http://schemas.openxmlformats.org/officeDocument/2006/relationships" r:blip="">
      <dgm:adjLst/>
    </dgm:shape>
    <dgm:presOf/>
    <dgm:constrLst>
      <dgm:constr type="w" for="ch" forName="composite" refType="w"/>
      <dgm:constr type="h" for="ch" forName="composite" refType="h"/>
      <dgm:constr type="w" for="ch" forName="space" refType="w" refFor="ch" refForName="composite" fact="0"/>
      <dgm:constr type="primFontSz" for="des" forName="txLvl1" op="equ" val="16"/>
      <dgm:constr type="primFontSz" for="des" forName="txLvl2" op="equ" val="16"/>
    </dgm:constrLst>
    <dgm:forEach name="Name1" axis="ch" ptType="node">
      <dgm:layoutNode name="composite">
        <dgm:alg type="composite"/>
        <dgm:constrLst>
          <dgm:constr type="l" for="ch" forName="background"/>
          <dgm:constr type="t" for="ch" forName="background"/>
          <dgm:constr type="w" for="ch" forName="background" refType="w"/>
          <dgm:constr type="h" for="ch" forName="background" refType="h"/>
          <dgm:constr type="l" for="ch" forName="txLvl1"/>
          <dgm:constr type="t" for="ch" forName="txLvl1"/>
          <dgm:constr type="w" for="ch" forName="txLvl1" refType="w"/>
          <dgm:constr type="h" for="ch" forName="txLvl1" val="19.6"/>
          <dgm:constr type="l" for="ch" forName="lin"/>
          <dgm:constr type="t" for="ch" forName="lin" refType="h" refFor="ch" refForName="txLvl1" fact="1.3"/>
          <dgm:constr type="w" for="ch" forName="lin" refType="w"/>
        </dgm:constrLst>
        <dgm:layoutNode name="background" styleLbl="revTx">
          <dgm:alg type="sp"/>
          <dgm:shape xmlns:r="http://schemas.openxmlformats.org/officeDocument/2006/relationships" type="rect" r:blip="">
            <dgm:adjLst/>
          </dgm:shape>
          <dgm:presOf/>
          <dgm:constrLst/>
        </dgm:layoutNode>
        <dgm:layoutNode name="txLvl1" styleLbl="alignNode1">
          <dgm:alg type="tx"/>
          <dgm:choose name="Name2">
            <dgm:if name="Name3" axis="self" ptType="node" func="pos" op="equ" val="1">
              <dgm:shape xmlns:r="http://schemas.openxmlformats.org/officeDocument/2006/relationships" type="homePlate" r:blip="">
                <dgm:adjLst>
                  <dgm:adj idx="1" val="0.15"/>
                </dgm:adjLst>
              </dgm:shape>
            </dgm:if>
            <dgm:else name="Name4">
              <dgm:shape xmlns:r="http://schemas.openxmlformats.org/officeDocument/2006/relationships" type="chevron" r:blip="">
                <dgm:adjLst>
                  <dgm:adj idx="1" val="0.15"/>
                </dgm:adjLst>
              </dgm:shape>
            </dgm:else>
          </dgm:choose>
          <dgm:presOf axis="self"/>
          <dgm:constrLst>
            <dgm:constr type="lMarg"/>
            <dgm:constr type="rMarg"/>
            <dgm:constr type="tMarg"/>
            <dgm:constr type="bMarg"/>
          </dgm:constrLst>
          <dgm:ruleLst/>
        </dgm:layoutNode>
        <dgm:layoutNode name="lin">
          <dgm:choose name="Name5">
            <dgm:if name="Name6" func="var" arg="dir" op="equ" val="norm">
              <dgm:alg type="lin">
                <dgm:param type="linDir" val="fromT"/>
                <dgm:param type="vertAlign" val="t"/>
                <dgm:param type="nodeHorzAlign" val="l"/>
              </dgm:alg>
            </dgm:if>
            <dgm:else name="Name7">
              <dgm:alg type="lin">
                <dgm:param type="linDir" val="fromT"/>
                <dgm:param type="vertAlign" val="t"/>
                <dgm:param type="nodeHorzAlign" val="r"/>
              </dgm:alg>
            </dgm:else>
          </dgm:choose>
          <dgm:shape xmlns:r="http://schemas.openxmlformats.org/officeDocument/2006/relationships" r:blip="">
            <dgm:adjLst/>
          </dgm:shape>
          <dgm:presOf/>
          <dgm:constrLst>
            <dgm:constr type="primFontSz" for="des" forName="txLvl2" val="16"/>
            <dgm:constr type="w" for="des" forName="innerLin" refType="w"/>
            <dgm:constr type="h" for="des" forName="innerLin" refType="primFontSz" refFor="des" refForName="txLvl2" fact="0.39"/>
            <dgm:constr type="h" for="ch" forName="innerSpace" refType="primFontSz" refFor="des" refForName="txLvl2" fact="0.2"/>
          </dgm:constrLst>
          <dgm:ruleLst>
            <dgm:rule type="h" val="INF" fact="NaN" max="NaN"/>
          </dgm:ruleLst>
          <dgm:forEach name="Name8" axis="ch" ptType="node">
            <dgm:layoutNode name="innerLin">
              <dgm:alg type="composite"/>
              <dgm:constrLst>
                <dgm:constr type="l" for="ch" forName="square" refType="w" fact="0.5"/>
                <dgm:constr type="t" for="ch" forName="square" val="2"/>
                <dgm:constr type="w" for="ch" forName="square" val="1"/>
                <dgm:constr type="h" for="ch" forName="square" val="1"/>
                <dgm:constr type="l" for="ch" forName="txLvl2" refType="w" fact="0.6"/>
                <dgm:constr type="w" for="ch" forName="txLvl2" refType="w" fact="0.8"/>
              </dgm:constrLst>
              <dgm:ruleLst>
                <dgm:rule type="h" val="INF" fact="NaN" max="NaN"/>
              </dgm:ruleLst>
              <dgm:layoutNode name="square" styleLbl="alignNode1">
                <dgm:alg type="sp"/>
                <dgm:shape xmlns:r="http://schemas.openxmlformats.org/officeDocument/2006/relationships" type="rect" r:blip="">
                  <dgm:adjLst/>
                </dgm:shape>
                <dgm:presOf/>
              </dgm:layoutNode>
              <dgm:layoutNode name="txLvl2" styleLbl="revTx">
                <dgm:choose name="Name9">
                  <dgm:if name="Name10" func="var" arg="dir" op="equ" val="norm">
                    <dgm:alg type="tx">
                      <dgm:param type="parTxLTRAlign" val="l"/>
                      <dgm:param type="parTxRTLAlign" val="l"/>
                    </dgm:alg>
                  </dgm:if>
                  <dgm:else name="Name11">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h" val="INF" fact="NaN" max="NaN"/>
                </dgm:ruleLst>
              </dgm:layoutNode>
            </dgm:layoutNode>
            <dgm:forEach name="Name12" axis="followSib" ptType="sibTrans" cnt="1">
              <dgm:layoutNode name="innerSpace">
                <dgm:alg type="sp"/>
                <dgm:presOf axis="self"/>
                <dgm:shape xmlns:r="http://schemas.openxmlformats.org/officeDocument/2006/relationships" r:blip="">
                  <dgm:adjLst/>
                </dgm:shape>
                <dgm:constrLst/>
                <dgm:ruleLst/>
              </dgm:layoutNode>
            </dgm:forEach>
          </dgm:forEach>
        </dgm:layoutNode>
      </dgm:layoutNode>
      <dgm:forEach name="Name13" axis="followSib" ptType="sibTrans" cnt="1">
        <dgm:layoutNode name="space">
          <dgm:alg type="sp"/>
          <dgm:presOf axis="self"/>
          <dgm:shape xmlns:r="http://schemas.openxmlformats.org/officeDocument/2006/relationships" r:blip="">
            <dgm:adjLst/>
          </dgm:shape>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9E138FB-0FE0-41CD-8C2B-3BE987C8ED20}"/>
              </a:ext>
            </a:extLst>
          </p:cNvPr>
          <p:cNvSpPr>
            <a:spLocks noGrp="1"/>
          </p:cNvSpPr>
          <p:nvPr>
            <p:ph type="hdr" sz="quarter"/>
          </p:nvPr>
        </p:nvSpPr>
        <p:spPr>
          <a:xfrm>
            <a:off x="503112" y="0"/>
            <a:ext cx="3975579" cy="495029"/>
          </a:xfrm>
          <a:prstGeom prst="rect">
            <a:avLst/>
          </a:prstGeom>
        </p:spPr>
        <p:txBody>
          <a:bodyPr vert="horz" lIns="91440" tIns="45720" rIns="91440" bIns="45720" rtlCol="0"/>
          <a:lstStyle>
            <a:lvl1pPr algn="l">
              <a:defRPr sz="1200"/>
            </a:lvl1pPr>
          </a:lstStyle>
          <a:p>
            <a:endParaRPr lang="en-US"/>
          </a:p>
        </p:txBody>
      </p:sp>
      <p:sp>
        <p:nvSpPr>
          <p:cNvPr id="4" name="Fußzeilenplatzhalter 3">
            <a:extLst>
              <a:ext uri="{FF2B5EF4-FFF2-40B4-BE49-F238E27FC236}">
                <a16:creationId xmlns:a16="http://schemas.microsoft.com/office/drawing/2014/main" id="{82E77DED-0CA3-446C-87E5-A3B5137A3F3B}"/>
              </a:ext>
            </a:extLst>
          </p:cNvPr>
          <p:cNvSpPr>
            <a:spLocks noGrp="1"/>
          </p:cNvSpPr>
          <p:nvPr>
            <p:ph type="ftr" sz="quarter" idx="2"/>
          </p:nvPr>
        </p:nvSpPr>
        <p:spPr>
          <a:xfrm>
            <a:off x="503112" y="9371286"/>
            <a:ext cx="2415719" cy="495028"/>
          </a:xfrm>
          <a:prstGeom prst="rect">
            <a:avLst/>
          </a:prstGeom>
        </p:spPr>
        <p:txBody>
          <a:bodyPr vert="horz" lIns="91440" tIns="45720" rIns="91440" bIns="45720" rtlCol="0" anchor="b"/>
          <a:lstStyle>
            <a:lvl1pPr algn="l">
              <a:defRPr sz="1200"/>
            </a:lvl1pPr>
          </a:lstStyle>
          <a:p>
            <a:r>
              <a:rPr lang="en-US" sz="1000">
                <a:solidFill>
                  <a:schemeClr val="accent2"/>
                </a:solidFill>
              </a:rPr>
              <a:t>© Math2Market GmbH</a:t>
            </a:r>
          </a:p>
        </p:txBody>
      </p:sp>
      <p:sp>
        <p:nvSpPr>
          <p:cNvPr id="5" name="Foliennummernplatzhalter 4">
            <a:extLst>
              <a:ext uri="{FF2B5EF4-FFF2-40B4-BE49-F238E27FC236}">
                <a16:creationId xmlns:a16="http://schemas.microsoft.com/office/drawing/2014/main" id="{10DCB17B-3876-486E-A1EF-E199BE1BA456}"/>
              </a:ext>
            </a:extLst>
          </p:cNvPr>
          <p:cNvSpPr>
            <a:spLocks noGrp="1"/>
          </p:cNvSpPr>
          <p:nvPr>
            <p:ph type="sldNum" sz="quarter" idx="3"/>
          </p:nvPr>
        </p:nvSpPr>
        <p:spPr>
          <a:xfrm>
            <a:off x="3815374" y="9371286"/>
            <a:ext cx="2415719" cy="495028"/>
          </a:xfrm>
          <a:prstGeom prst="rect">
            <a:avLst/>
          </a:prstGeom>
        </p:spPr>
        <p:txBody>
          <a:bodyPr vert="horz" lIns="91440" tIns="45720" rIns="91440" bIns="45720" rtlCol="0" anchor="b"/>
          <a:lstStyle>
            <a:lvl1pPr algn="r">
              <a:defRPr sz="1200"/>
            </a:lvl1pPr>
          </a:lstStyle>
          <a:p>
            <a:fld id="{B4EF601C-3A18-4DE8-818A-58FCAF466038}" type="slidenum">
              <a:rPr lang="en-US">
                <a:solidFill>
                  <a:schemeClr val="accent1"/>
                </a:solidFill>
              </a:rPr>
              <a:t>‹#›</a:t>
            </a:fld>
            <a:endParaRPr lang="en-US">
              <a:solidFill>
                <a:schemeClr val="accent1"/>
              </a:solidFill>
            </a:endParaRPr>
          </a:p>
        </p:txBody>
      </p:sp>
      <p:pic>
        <p:nvPicPr>
          <p:cNvPr id="6" name="Graphic 7">
            <a:extLst>
              <a:ext uri="{FF2B5EF4-FFF2-40B4-BE49-F238E27FC236}">
                <a16:creationId xmlns:a16="http://schemas.microsoft.com/office/drawing/2014/main" id="{CE06FCA4-4862-47FE-A770-91A1407D80D4}"/>
              </a:ext>
            </a:extLst>
          </p:cNvPr>
          <p:cNvPicPr>
            <a:picLocks noChangeAspect="1"/>
          </p:cNvPicPr>
          <p:nvPr/>
        </p:nvPicPr>
        <p:blipFill rotWithShape="1">
          <a:blip>
            <a:extLst>
              <a:ext uri="{96DAC541-7B7A-43D3-8B79-37D633B846F1}">
                <asvg:svgBlip xmlns:asvg="http://schemas.microsoft.com/office/drawing/2016/SVG/main" r:embed="rId2"/>
              </a:ext>
            </a:extLst>
          </a:blip>
          <a:srcRect b="25606"/>
          <a:stretch/>
        </p:blipFill>
        <p:spPr>
          <a:xfrm>
            <a:off x="4922336" y="24666"/>
            <a:ext cx="1310316" cy="339124"/>
          </a:xfrm>
          <a:prstGeom prst="rect">
            <a:avLst/>
          </a:prstGeom>
        </p:spPr>
      </p:pic>
    </p:spTree>
    <p:extLst>
      <p:ext uri="{BB962C8B-B14F-4D97-AF65-F5344CB8AC3E}">
        <p14:creationId xmlns:p14="http://schemas.microsoft.com/office/powerpoint/2010/main" val="14183613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503112" y="-1"/>
            <a:ext cx="3940129" cy="495029"/>
          </a:xfrm>
          <a:prstGeom prst="rect">
            <a:avLst/>
          </a:prstGeom>
        </p:spPr>
        <p:txBody>
          <a:bodyPr vert="horz" lIns="91440" tIns="45720" rIns="91440" bIns="45720" rtlCol="0"/>
          <a:lstStyle>
            <a:lvl1pPr algn="l">
              <a:defRPr sz="1200"/>
            </a:lvl1pPr>
          </a:lstStyle>
          <a:p>
            <a:endParaRPr lang="en-US"/>
          </a:p>
        </p:txBody>
      </p:sp>
      <p:sp>
        <p:nvSpPr>
          <p:cNvPr id="4" name="Folienbildplatzhalt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503112" y="9371286"/>
            <a:ext cx="2415719" cy="495028"/>
          </a:xfrm>
          <a:prstGeom prst="rect">
            <a:avLst/>
          </a:prstGeom>
        </p:spPr>
        <p:txBody>
          <a:bodyPr vert="horz" lIns="91440" tIns="45720" rIns="91440" bIns="45720" rtlCol="0" anchor="b"/>
          <a:lstStyle>
            <a:lvl1pPr algn="l">
              <a:defRPr sz="1000">
                <a:solidFill>
                  <a:schemeClr val="accent2"/>
                </a:solidFill>
              </a:defRPr>
            </a:lvl1pPr>
          </a:lstStyle>
          <a:p>
            <a:r>
              <a:rPr lang="en-US"/>
              <a:t>© Math2Market GmbH</a:t>
            </a:r>
          </a:p>
        </p:txBody>
      </p:sp>
      <p:sp>
        <p:nvSpPr>
          <p:cNvPr id="7" name="Foliennummernplatzhalter 6"/>
          <p:cNvSpPr>
            <a:spLocks noGrp="1"/>
          </p:cNvSpPr>
          <p:nvPr>
            <p:ph type="sldNum" sz="quarter" idx="5"/>
          </p:nvPr>
        </p:nvSpPr>
        <p:spPr>
          <a:xfrm>
            <a:off x="3815374" y="9371286"/>
            <a:ext cx="2246813" cy="495028"/>
          </a:xfrm>
          <a:prstGeom prst="rect">
            <a:avLst/>
          </a:prstGeom>
        </p:spPr>
        <p:txBody>
          <a:bodyPr vert="horz" lIns="91440" tIns="45720" rIns="91440" bIns="45720" rtlCol="0" anchor="b"/>
          <a:lstStyle>
            <a:lvl1pPr algn="r">
              <a:defRPr sz="1200">
                <a:solidFill>
                  <a:schemeClr val="accent1"/>
                </a:solidFill>
              </a:defRPr>
            </a:lvl1pPr>
          </a:lstStyle>
          <a:p>
            <a:fld id="{C47D25CC-37FA-40DC-9E6F-8954FB035A46}" type="slidenum">
              <a:rPr lang="en-US"/>
              <a:pPr/>
              <a:t>‹#›</a:t>
            </a:fld>
            <a:endParaRPr lang="en-US"/>
          </a:p>
        </p:txBody>
      </p:sp>
      <p:pic>
        <p:nvPicPr>
          <p:cNvPr id="8" name="Graphic 7">
            <a:extLst>
              <a:ext uri="{FF2B5EF4-FFF2-40B4-BE49-F238E27FC236}">
                <a16:creationId xmlns:a16="http://schemas.microsoft.com/office/drawing/2014/main" id="{21163D71-73B1-4663-9311-5532AC01AB49}"/>
              </a:ext>
            </a:extLst>
          </p:cNvPr>
          <p:cNvPicPr>
            <a:picLocks noChangeAspect="1"/>
          </p:cNvPicPr>
          <p:nvPr/>
        </p:nvPicPr>
        <p:blipFill rotWithShape="1">
          <a:blip>
            <a:extLst>
              <a:ext uri="{96DAC541-7B7A-43D3-8B79-37D633B846F1}">
                <asvg:svgBlip xmlns:asvg="http://schemas.microsoft.com/office/drawing/2016/SVG/main" r:embed="rId2"/>
              </a:ext>
            </a:extLst>
          </a:blip>
          <a:srcRect b="25606"/>
          <a:stretch/>
        </p:blipFill>
        <p:spPr>
          <a:xfrm>
            <a:off x="4922336" y="24666"/>
            <a:ext cx="1310316" cy="339124"/>
          </a:xfrm>
          <a:prstGeom prst="rect">
            <a:avLst/>
          </a:prstGeom>
        </p:spPr>
      </p:pic>
    </p:spTree>
    <p:extLst>
      <p:ext uri="{BB962C8B-B14F-4D97-AF65-F5344CB8AC3E}">
        <p14:creationId xmlns:p14="http://schemas.microsoft.com/office/powerpoint/2010/main" val="194472069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my talk slide</a:t>
            </a:r>
          </a:p>
        </p:txBody>
      </p:sp>
      <p:sp>
        <p:nvSpPr>
          <p:cNvPr id="4" name="Foliennummernplatzhalter 3"/>
          <p:cNvSpPr>
            <a:spLocks noGrp="1"/>
          </p:cNvSpPr>
          <p:nvPr>
            <p:ph type="sldNum" sz="quarter" idx="10"/>
          </p:nvPr>
        </p:nvSpPr>
        <p:spPr/>
        <p:txBody>
          <a:bodyPr/>
          <a:lstStyle/>
          <a:p>
            <a:fld id="{C47D25CC-37FA-40DC-9E6F-8954FB035A46}" type="slidenum">
              <a:rPr lang="en-US"/>
              <a:t>1</a:t>
            </a:fld>
            <a:endParaRPr lang="en-US" dirty="0"/>
          </a:p>
        </p:txBody>
      </p:sp>
      <p:sp>
        <p:nvSpPr>
          <p:cNvPr id="5" name="Fußzeilenplatzhalter 4">
            <a:extLst>
              <a:ext uri="{FF2B5EF4-FFF2-40B4-BE49-F238E27FC236}">
                <a16:creationId xmlns:a16="http://schemas.microsoft.com/office/drawing/2014/main" id="{E049F864-5A41-4770-A329-AAE7C192DCF5}"/>
              </a:ext>
            </a:extLst>
          </p:cNvPr>
          <p:cNvSpPr>
            <a:spLocks noGrp="1"/>
          </p:cNvSpPr>
          <p:nvPr>
            <p:ph type="ftr" sz="quarter" idx="11"/>
          </p:nvPr>
        </p:nvSpPr>
        <p:spPr/>
        <p:txBody>
          <a:bodyPr/>
          <a:lstStyle/>
          <a:p>
            <a:r>
              <a:rPr lang="en-US"/>
              <a:t>© Math2Market GmbH</a:t>
            </a:r>
            <a:endParaRPr lang="en-US" dirty="0"/>
          </a:p>
        </p:txBody>
      </p:sp>
      <p:sp>
        <p:nvSpPr>
          <p:cNvPr id="6" name="Kopfzeilenplatzhalter 5">
            <a:extLst>
              <a:ext uri="{FF2B5EF4-FFF2-40B4-BE49-F238E27FC236}">
                <a16:creationId xmlns:a16="http://schemas.microsoft.com/office/drawing/2014/main" id="{9B1DA592-BB19-44DF-83E6-80A51532DAC6}"/>
              </a:ext>
            </a:extLst>
          </p:cNvPr>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391973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By </a:t>
            </a:r>
            <a:r>
              <a:rPr lang="de-DE" dirty="0" err="1"/>
              <a:t>applying</a:t>
            </a:r>
            <a:r>
              <a:rPr lang="de-DE" dirty="0"/>
              <a:t> </a:t>
            </a:r>
            <a:r>
              <a:rPr lang="de-DE" dirty="0" err="1"/>
              <a:t>simulations</a:t>
            </a:r>
            <a:r>
              <a:rPr lang="de-DE" dirty="0"/>
              <a:t> </a:t>
            </a:r>
            <a:r>
              <a:rPr lang="de-DE" dirty="0" err="1"/>
              <a:t>to</a:t>
            </a:r>
            <a:r>
              <a:rPr lang="de-DE" dirty="0"/>
              <a:t> </a:t>
            </a:r>
            <a:r>
              <a:rPr lang="de-DE" dirty="0" err="1"/>
              <a:t>many</a:t>
            </a:r>
            <a:r>
              <a:rPr lang="de-DE" dirty="0"/>
              <a:t> digital </a:t>
            </a:r>
            <a:r>
              <a:rPr lang="de-DE" dirty="0" err="1"/>
              <a:t>prototypes</a:t>
            </a:r>
            <a:r>
              <a:rPr lang="de-DE" dirty="0"/>
              <a:t>, </a:t>
            </a:r>
            <a:r>
              <a:rPr lang="de-DE" dirty="0" err="1"/>
              <a:t>you</a:t>
            </a:r>
            <a:r>
              <a:rPr lang="de-DE" dirty="0"/>
              <a:t> </a:t>
            </a:r>
            <a:r>
              <a:rPr lang="de-DE" dirty="0" err="1"/>
              <a:t>can</a:t>
            </a:r>
            <a:r>
              <a:rPr lang="de-DE" dirty="0"/>
              <a:t> </a:t>
            </a:r>
            <a:r>
              <a:rPr lang="de-DE" dirty="0" err="1"/>
              <a:t>understand</a:t>
            </a:r>
            <a:r>
              <a:rPr lang="de-DE" dirty="0"/>
              <a:t> </a:t>
            </a:r>
            <a:r>
              <a:rPr lang="de-DE" dirty="0" err="1"/>
              <a:t>drug</a:t>
            </a:r>
            <a:r>
              <a:rPr lang="de-DE" dirty="0"/>
              <a:t> release rate, </a:t>
            </a:r>
            <a:r>
              <a:rPr lang="de-DE" dirty="0" err="1"/>
              <a:t>by</a:t>
            </a:r>
            <a:r>
              <a:rPr lang="de-DE" dirty="0"/>
              <a:t> </a:t>
            </a:r>
            <a:r>
              <a:rPr lang="de-DE" dirty="0" err="1"/>
              <a:t>only</a:t>
            </a:r>
            <a:r>
              <a:rPr lang="de-DE" dirty="0"/>
              <a:t> </a:t>
            </a:r>
            <a:r>
              <a:rPr lang="de-DE" dirty="0" err="1"/>
              <a:t>manufacturing</a:t>
            </a:r>
            <a:r>
              <a:rPr lang="de-DE" dirty="0"/>
              <a:t> </a:t>
            </a:r>
            <a:r>
              <a:rPr lang="de-DE" dirty="0" err="1"/>
              <a:t>one</a:t>
            </a:r>
            <a:r>
              <a:rPr lang="de-DE" dirty="0"/>
              <a:t> sample and </a:t>
            </a:r>
            <a:r>
              <a:rPr lang="de-DE" dirty="0" err="1"/>
              <a:t>testing</a:t>
            </a:r>
            <a:r>
              <a:rPr lang="de-DE" dirty="0"/>
              <a:t> </a:t>
            </a:r>
            <a:r>
              <a:rPr lang="de-DE" dirty="0" err="1"/>
              <a:t>many</a:t>
            </a:r>
            <a:r>
              <a:rPr lang="de-DE" dirty="0"/>
              <a:t>.</a:t>
            </a:r>
          </a:p>
        </p:txBody>
      </p:sp>
      <p:sp>
        <p:nvSpPr>
          <p:cNvPr id="4" name="Kopfzeilenplatzhalter 3"/>
          <p:cNvSpPr>
            <a:spLocks noGrp="1"/>
          </p:cNvSpPr>
          <p:nvPr>
            <p:ph type="hdr" sz="quarter"/>
          </p:nvPr>
        </p:nvSpPr>
        <p:spPr/>
        <p:txBody>
          <a:bodyPr/>
          <a:lstStyle/>
          <a:p>
            <a:endParaRPr lang="en-US"/>
          </a:p>
        </p:txBody>
      </p:sp>
      <p:sp>
        <p:nvSpPr>
          <p:cNvPr id="5" name="Fußzeilenplatzhalter 4"/>
          <p:cNvSpPr>
            <a:spLocks noGrp="1"/>
          </p:cNvSpPr>
          <p:nvPr>
            <p:ph type="ftr" sz="quarter" idx="4"/>
          </p:nvPr>
        </p:nvSpPr>
        <p:spPr/>
        <p:txBody>
          <a:bodyPr/>
          <a:lstStyle/>
          <a:p>
            <a:r>
              <a:rPr lang="en-US"/>
              <a:t>© Math2Market GmbH</a:t>
            </a:r>
          </a:p>
        </p:txBody>
      </p:sp>
      <p:sp>
        <p:nvSpPr>
          <p:cNvPr id="6" name="Foliennummernplatzhalter 5"/>
          <p:cNvSpPr>
            <a:spLocks noGrp="1"/>
          </p:cNvSpPr>
          <p:nvPr>
            <p:ph type="sldNum" sz="quarter" idx="5"/>
          </p:nvPr>
        </p:nvSpPr>
        <p:spPr/>
        <p:txBody>
          <a:bodyPr/>
          <a:lstStyle/>
          <a:p>
            <a:fld id="{C47D25CC-37FA-40DC-9E6F-8954FB035A46}" type="slidenum">
              <a:rPr lang="en-US"/>
              <a:pPr/>
              <a:t>10</a:t>
            </a:fld>
            <a:endParaRPr lang="en-US"/>
          </a:p>
        </p:txBody>
      </p:sp>
    </p:spTree>
    <p:extLst>
      <p:ext uri="{BB962C8B-B14F-4D97-AF65-F5344CB8AC3E}">
        <p14:creationId xmlns:p14="http://schemas.microsoft.com/office/powerpoint/2010/main" val="5271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8FC61-461B-CE04-4305-A52E8FB4B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9C3CC-94DC-8F6E-DE9E-975F9B451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26668-081B-FBB8-D246-7D29BD832CA4}"/>
              </a:ext>
            </a:extLst>
          </p:cNvPr>
          <p:cNvSpPr>
            <a:spLocks noGrp="1"/>
          </p:cNvSpPr>
          <p:nvPr>
            <p:ph type="body" idx="1"/>
          </p:nvPr>
        </p:nvSpPr>
        <p:spPr/>
        <p:txBody>
          <a:bodyPr/>
          <a:lstStyle/>
          <a:p>
            <a:r>
              <a:rPr lang="en-US" sz="1200" dirty="0"/>
              <a:t>The same concept can be applied to digital rock physics. Here the workflow is the following…many different simulations on the exact same sample.</a:t>
            </a:r>
            <a:endParaRPr lang="en-DE" sz="1200" dirty="0"/>
          </a:p>
        </p:txBody>
      </p:sp>
      <p:sp>
        <p:nvSpPr>
          <p:cNvPr id="4" name="Header Placeholder 3">
            <a:extLst>
              <a:ext uri="{FF2B5EF4-FFF2-40B4-BE49-F238E27FC236}">
                <a16:creationId xmlns:a16="http://schemas.microsoft.com/office/drawing/2014/main" id="{9917660D-AF90-DDE5-667C-1BA56E46370A}"/>
              </a:ext>
            </a:extLst>
          </p:cNvPr>
          <p:cNvSpPr>
            <a:spLocks noGrp="1"/>
          </p:cNvSpPr>
          <p:nvPr>
            <p:ph type="hdr" sz="quarter"/>
          </p:nvPr>
        </p:nvSpPr>
        <p:spPr/>
        <p:txBody>
          <a:bodyPr/>
          <a:lstStyle/>
          <a:p>
            <a:endParaRPr lang="en-DE" dirty="0"/>
          </a:p>
        </p:txBody>
      </p:sp>
      <p:sp>
        <p:nvSpPr>
          <p:cNvPr id="5" name="Footer Placeholder 4">
            <a:extLst>
              <a:ext uri="{FF2B5EF4-FFF2-40B4-BE49-F238E27FC236}">
                <a16:creationId xmlns:a16="http://schemas.microsoft.com/office/drawing/2014/main" id="{A825E4EF-24E0-41FC-1CE0-4ECBC7018BBD}"/>
              </a:ext>
            </a:extLst>
          </p:cNvPr>
          <p:cNvSpPr>
            <a:spLocks noGrp="1"/>
          </p:cNvSpPr>
          <p:nvPr>
            <p:ph type="ftr" sz="quarter" idx="4"/>
          </p:nvPr>
        </p:nvSpPr>
        <p:spPr/>
        <p:txBody>
          <a:bodyPr/>
          <a:lstStyle/>
          <a:p>
            <a:r>
              <a:rPr lang="en-DE"/>
              <a:t>© Math2Market GmbH</a:t>
            </a:r>
            <a:endParaRPr lang="en-DE" dirty="0"/>
          </a:p>
        </p:txBody>
      </p:sp>
      <p:sp>
        <p:nvSpPr>
          <p:cNvPr id="6" name="Slide Number Placeholder 5">
            <a:extLst>
              <a:ext uri="{FF2B5EF4-FFF2-40B4-BE49-F238E27FC236}">
                <a16:creationId xmlns:a16="http://schemas.microsoft.com/office/drawing/2014/main" id="{27ADF368-55F5-46F4-F0A9-828A2D3AB371}"/>
              </a:ext>
            </a:extLst>
          </p:cNvPr>
          <p:cNvSpPr>
            <a:spLocks noGrp="1"/>
          </p:cNvSpPr>
          <p:nvPr>
            <p:ph type="sldNum" sz="quarter" idx="5"/>
          </p:nvPr>
        </p:nvSpPr>
        <p:spPr/>
        <p:txBody>
          <a:bodyPr/>
          <a:lstStyle/>
          <a:p>
            <a:fld id="{C47D25CC-37FA-40DC-9E6F-8954FB035A46}" type="slidenum">
              <a:rPr lang="en-DE" smtClean="0"/>
              <a:pPr/>
              <a:t>11</a:t>
            </a:fld>
            <a:endParaRPr lang="en-DE" dirty="0"/>
          </a:p>
        </p:txBody>
      </p:sp>
    </p:spTree>
    <p:extLst>
      <p:ext uri="{BB962C8B-B14F-4D97-AF65-F5344CB8AC3E}">
        <p14:creationId xmlns:p14="http://schemas.microsoft.com/office/powerpoint/2010/main" val="306166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3F030-D9C3-5971-20F2-AAB4D7234B5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D11AA2-E42D-9C1D-3C0F-9461327FAA5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62AA54A-241D-02D2-5226-3F08BDA4C024}"/>
              </a:ext>
            </a:extLst>
          </p:cNvPr>
          <p:cNvSpPr>
            <a:spLocks noGrp="1"/>
          </p:cNvSpPr>
          <p:nvPr>
            <p:ph type="body" idx="1"/>
          </p:nvPr>
        </p:nvSpPr>
        <p:spPr/>
        <p:txBody>
          <a:bodyPr/>
          <a:lstStyle/>
          <a:p>
            <a:r>
              <a:rPr lang="en-US" noProof="0" dirty="0"/>
              <a:t>So how does all of this actually work? Well, you start with a </a:t>
            </a:r>
            <a:r>
              <a:rPr lang="en-US" noProof="0" dirty="0" err="1"/>
              <a:t>microCT</a:t>
            </a:r>
            <a:r>
              <a:rPr lang="en-US" noProof="0" dirty="0"/>
              <a:t> scan, import the digital representation, apply image filters, segment the data into different phases, and apply some manual checks and quality control.</a:t>
            </a:r>
          </a:p>
        </p:txBody>
      </p:sp>
      <p:sp>
        <p:nvSpPr>
          <p:cNvPr id="4" name="Kopfzeilenplatzhalter 3">
            <a:extLst>
              <a:ext uri="{FF2B5EF4-FFF2-40B4-BE49-F238E27FC236}">
                <a16:creationId xmlns:a16="http://schemas.microsoft.com/office/drawing/2014/main" id="{0115AC9D-6C7D-EE88-513D-2CEF2930307A}"/>
              </a:ext>
            </a:extLst>
          </p:cNvPr>
          <p:cNvSpPr>
            <a:spLocks noGrp="1"/>
          </p:cNvSpPr>
          <p:nvPr>
            <p:ph type="hdr" sz="quarter" idx="10"/>
          </p:nvPr>
        </p:nvSpPr>
        <p:spPr/>
        <p:txBody>
          <a:bodyPr/>
          <a:lstStyle/>
          <a:p>
            <a:r>
              <a:rPr lang="en-US"/>
              <a:t>Title of presentation / Eventname</a:t>
            </a:r>
          </a:p>
        </p:txBody>
      </p:sp>
      <p:sp>
        <p:nvSpPr>
          <p:cNvPr id="5" name="Fußzeilenplatzhalter 4">
            <a:extLst>
              <a:ext uri="{FF2B5EF4-FFF2-40B4-BE49-F238E27FC236}">
                <a16:creationId xmlns:a16="http://schemas.microsoft.com/office/drawing/2014/main" id="{D5FA745E-8F54-4CFC-8CE2-7A99C01D9C5A}"/>
              </a:ext>
            </a:extLst>
          </p:cNvPr>
          <p:cNvSpPr>
            <a:spLocks noGrp="1"/>
          </p:cNvSpPr>
          <p:nvPr>
            <p:ph type="ftr" sz="quarter" idx="11"/>
          </p:nvPr>
        </p:nvSpPr>
        <p:spPr/>
        <p:txBody>
          <a:bodyPr/>
          <a:lstStyle/>
          <a:p>
            <a:r>
              <a:rPr lang="en-US"/>
              <a:t>© 2018 Math2Market GmbH</a:t>
            </a:r>
          </a:p>
        </p:txBody>
      </p:sp>
      <p:sp>
        <p:nvSpPr>
          <p:cNvPr id="6" name="Foliennummernplatzhalter 5">
            <a:extLst>
              <a:ext uri="{FF2B5EF4-FFF2-40B4-BE49-F238E27FC236}">
                <a16:creationId xmlns:a16="http://schemas.microsoft.com/office/drawing/2014/main" id="{F1204A8B-0A7B-B2E1-DFEA-AE40E933531D}"/>
              </a:ext>
            </a:extLst>
          </p:cNvPr>
          <p:cNvSpPr>
            <a:spLocks noGrp="1"/>
          </p:cNvSpPr>
          <p:nvPr>
            <p:ph type="sldNum" sz="quarter" idx="12"/>
          </p:nvPr>
        </p:nvSpPr>
        <p:spPr/>
        <p:txBody>
          <a:bodyPr/>
          <a:lstStyle/>
          <a:p>
            <a:fld id="{14DFB5E4-97AD-41B5-A8AC-310651E88946}" type="slidenum">
              <a:rPr lang="en-US"/>
              <a:pPr/>
              <a:t>12</a:t>
            </a:fld>
            <a:endParaRPr lang="en-US"/>
          </a:p>
        </p:txBody>
      </p:sp>
    </p:spTree>
    <p:extLst>
      <p:ext uri="{BB962C8B-B14F-4D97-AF65-F5344CB8AC3E}">
        <p14:creationId xmlns:p14="http://schemas.microsoft.com/office/powerpoint/2010/main" val="343671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fluid flow is strongly influenced by pore throats, it makes sense to show here the grid refinement approach used in </a:t>
            </a:r>
            <a:r>
              <a:rPr lang="en-US" dirty="0" err="1"/>
              <a:t>GeoDict</a:t>
            </a:r>
            <a:r>
              <a:rPr lang="en-US" dirty="0"/>
              <a:t>. The entire digital simulation is based on voxel data directly, no meshing step is needed. To make this efficient, the pore throats are refined in smaller voxels and larger pore regions into larger voxels. Here the comparison of the grid refinement simulation to that without grid refinement (much slower) and the experimental data for 5 different benchmark rock samples.</a:t>
            </a:r>
            <a:endParaRPr lang="en-DE"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 Math2Market GmbH</a:t>
            </a:r>
          </a:p>
        </p:txBody>
      </p:sp>
      <p:sp>
        <p:nvSpPr>
          <p:cNvPr id="6" name="Slide Number Placeholder 5"/>
          <p:cNvSpPr>
            <a:spLocks noGrp="1"/>
          </p:cNvSpPr>
          <p:nvPr>
            <p:ph type="sldNum" sz="quarter" idx="5"/>
          </p:nvPr>
        </p:nvSpPr>
        <p:spPr/>
        <p:txBody>
          <a:bodyPr/>
          <a:lstStyle/>
          <a:p>
            <a:fld id="{C47D25CC-37FA-40DC-9E6F-8954FB035A46}" type="slidenum">
              <a:rPr lang="en-US" smtClean="0"/>
              <a:pPr/>
              <a:t>13</a:t>
            </a:fld>
            <a:endParaRPr lang="en-US"/>
          </a:p>
        </p:txBody>
      </p:sp>
    </p:spTree>
    <p:extLst>
      <p:ext uri="{BB962C8B-B14F-4D97-AF65-F5344CB8AC3E}">
        <p14:creationId xmlns:p14="http://schemas.microsoft.com/office/powerpoint/2010/main" val="686713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28767-9AC5-7468-6EB1-9EB9EBF5DA9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E71CF6-985D-4BA3-3B82-DAA4FD31921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7ABA4D-57AF-36A3-FE90-FDCD72E03845}"/>
              </a:ext>
            </a:extLst>
          </p:cNvPr>
          <p:cNvSpPr>
            <a:spLocks noGrp="1"/>
          </p:cNvSpPr>
          <p:nvPr>
            <p:ph type="body" idx="1"/>
          </p:nvPr>
        </p:nvSpPr>
        <p:spPr/>
        <p:txBody>
          <a:bodyPr/>
          <a:lstStyle/>
          <a:p>
            <a:r>
              <a:rPr lang="en-US" dirty="0"/>
              <a:t>The digital rock routine core analysis focuses on porosity, single phase flow permeability, pore sizes, grain sizes and an automated report containing absolute permeability and more information.</a:t>
            </a:r>
          </a:p>
        </p:txBody>
      </p:sp>
      <p:sp>
        <p:nvSpPr>
          <p:cNvPr id="4" name="Kopfzeilenplatzhalter 3">
            <a:extLst>
              <a:ext uri="{FF2B5EF4-FFF2-40B4-BE49-F238E27FC236}">
                <a16:creationId xmlns:a16="http://schemas.microsoft.com/office/drawing/2014/main" id="{100BFFF1-23D4-F464-85F5-F161716429EE}"/>
              </a:ext>
            </a:extLst>
          </p:cNvPr>
          <p:cNvSpPr>
            <a:spLocks noGrp="1"/>
          </p:cNvSpPr>
          <p:nvPr>
            <p:ph type="hdr" sz="quarter"/>
          </p:nvPr>
        </p:nvSpPr>
        <p:spPr/>
        <p:txBody>
          <a:bodyPr/>
          <a:lstStyle/>
          <a:p>
            <a:endParaRPr lang="en-US" dirty="0"/>
          </a:p>
        </p:txBody>
      </p:sp>
      <p:sp>
        <p:nvSpPr>
          <p:cNvPr id="5" name="Fußzeilenplatzhalter 4">
            <a:extLst>
              <a:ext uri="{FF2B5EF4-FFF2-40B4-BE49-F238E27FC236}">
                <a16:creationId xmlns:a16="http://schemas.microsoft.com/office/drawing/2014/main" id="{67A8FD98-37D1-BC57-8937-0E5AA2B38F54}"/>
              </a:ext>
            </a:extLst>
          </p:cNvPr>
          <p:cNvSpPr>
            <a:spLocks noGrp="1"/>
          </p:cNvSpPr>
          <p:nvPr>
            <p:ph type="ftr" sz="quarter" idx="4"/>
          </p:nvPr>
        </p:nvSpPr>
        <p:spPr/>
        <p:txBody>
          <a:bodyPr/>
          <a:lstStyle/>
          <a:p>
            <a:r>
              <a:rPr lang="en-US" dirty="0"/>
              <a:t>© Math2Market GmbH</a:t>
            </a:r>
          </a:p>
        </p:txBody>
      </p:sp>
      <p:sp>
        <p:nvSpPr>
          <p:cNvPr id="6" name="Foliennummernplatzhalter 5">
            <a:extLst>
              <a:ext uri="{FF2B5EF4-FFF2-40B4-BE49-F238E27FC236}">
                <a16:creationId xmlns:a16="http://schemas.microsoft.com/office/drawing/2014/main" id="{52D9EA37-EC9C-86DD-1F35-47BEC3BC29D9}"/>
              </a:ext>
            </a:extLst>
          </p:cNvPr>
          <p:cNvSpPr>
            <a:spLocks noGrp="1"/>
          </p:cNvSpPr>
          <p:nvPr>
            <p:ph type="sldNum" sz="quarter" idx="5"/>
          </p:nvPr>
        </p:nvSpPr>
        <p:spPr/>
        <p:txBody>
          <a:bodyPr/>
          <a:lstStyle/>
          <a:p>
            <a:fld id="{C47D25CC-37FA-40DC-9E6F-8954FB035A46}" type="slidenum">
              <a:rPr lang="en-US"/>
              <a:pPr/>
              <a:t>14</a:t>
            </a:fld>
            <a:endParaRPr lang="en-US" dirty="0"/>
          </a:p>
        </p:txBody>
      </p:sp>
    </p:spTree>
    <p:extLst>
      <p:ext uri="{BB962C8B-B14F-4D97-AF65-F5344CB8AC3E}">
        <p14:creationId xmlns:p14="http://schemas.microsoft.com/office/powerpoint/2010/main" val="1932892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entire workflow can be automated, so that many samples can be processed identically. </a:t>
            </a:r>
          </a:p>
        </p:txBody>
      </p:sp>
      <p:sp>
        <p:nvSpPr>
          <p:cNvPr id="4" name="Kopfzeilenplatzhalter 3"/>
          <p:cNvSpPr>
            <a:spLocks noGrp="1"/>
          </p:cNvSpPr>
          <p:nvPr>
            <p:ph type="hdr" sz="quarter"/>
          </p:nvPr>
        </p:nvSpPr>
        <p:spPr/>
        <p:txBody>
          <a:bodyPr/>
          <a:lstStyle/>
          <a:p>
            <a:endParaRPr lang="en-US"/>
          </a:p>
        </p:txBody>
      </p:sp>
      <p:sp>
        <p:nvSpPr>
          <p:cNvPr id="5" name="Fußzeilenplatzhalter 4"/>
          <p:cNvSpPr>
            <a:spLocks noGrp="1"/>
          </p:cNvSpPr>
          <p:nvPr>
            <p:ph type="ftr" sz="quarter" idx="4"/>
          </p:nvPr>
        </p:nvSpPr>
        <p:spPr/>
        <p:txBody>
          <a:bodyPr/>
          <a:lstStyle/>
          <a:p>
            <a:r>
              <a:rPr lang="en-US"/>
              <a:t>© Math2Market GmbH</a:t>
            </a:r>
          </a:p>
        </p:txBody>
      </p:sp>
      <p:sp>
        <p:nvSpPr>
          <p:cNvPr id="6" name="Foliennummernplatzhalter 5"/>
          <p:cNvSpPr>
            <a:spLocks noGrp="1"/>
          </p:cNvSpPr>
          <p:nvPr>
            <p:ph type="sldNum" sz="quarter" idx="5"/>
          </p:nvPr>
        </p:nvSpPr>
        <p:spPr/>
        <p:txBody>
          <a:bodyPr/>
          <a:lstStyle/>
          <a:p>
            <a:fld id="{C47D25CC-37FA-40DC-9E6F-8954FB035A46}" type="slidenum">
              <a:rPr lang="en-US"/>
              <a:pPr/>
              <a:t>15</a:t>
            </a:fld>
            <a:endParaRPr lang="en-US"/>
          </a:p>
        </p:txBody>
      </p:sp>
    </p:spTree>
    <p:extLst>
      <p:ext uri="{BB962C8B-B14F-4D97-AF65-F5344CB8AC3E}">
        <p14:creationId xmlns:p14="http://schemas.microsoft.com/office/powerpoint/2010/main" val="162013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ED06-8098-EA2A-F888-95606B4729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A807FE-C615-5AA7-22C6-582A366EEA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00FC90F-92B0-5D4B-028F-361F7A5F02BD}"/>
              </a:ext>
            </a:extLst>
          </p:cNvPr>
          <p:cNvSpPr>
            <a:spLocks noGrp="1"/>
          </p:cNvSpPr>
          <p:nvPr>
            <p:ph type="body" idx="1"/>
          </p:nvPr>
        </p:nvSpPr>
        <p:spPr/>
        <p:txBody>
          <a:bodyPr/>
          <a:lstStyle/>
          <a:p>
            <a:r>
              <a:rPr lang="en-US" noProof="0" dirty="0"/>
              <a:t>Here some more advanced simulations show primary drainage, aging, imbibition and relative permeability.</a:t>
            </a:r>
          </a:p>
        </p:txBody>
      </p:sp>
      <p:sp>
        <p:nvSpPr>
          <p:cNvPr id="4" name="Kopfzeilenplatzhalter 3">
            <a:extLst>
              <a:ext uri="{FF2B5EF4-FFF2-40B4-BE49-F238E27FC236}">
                <a16:creationId xmlns:a16="http://schemas.microsoft.com/office/drawing/2014/main" id="{E2785695-339C-B7F4-A39F-4B14CAE1D352}"/>
              </a:ext>
            </a:extLst>
          </p:cNvPr>
          <p:cNvSpPr>
            <a:spLocks noGrp="1"/>
          </p:cNvSpPr>
          <p:nvPr>
            <p:ph type="hdr" sz="quarter" idx="10"/>
          </p:nvPr>
        </p:nvSpPr>
        <p:spPr/>
        <p:txBody>
          <a:bodyPr/>
          <a:lstStyle/>
          <a:p>
            <a:r>
              <a:rPr lang="en-US"/>
              <a:t>Title of presentation / Eventname</a:t>
            </a:r>
          </a:p>
        </p:txBody>
      </p:sp>
      <p:sp>
        <p:nvSpPr>
          <p:cNvPr id="5" name="Fußzeilenplatzhalter 4">
            <a:extLst>
              <a:ext uri="{FF2B5EF4-FFF2-40B4-BE49-F238E27FC236}">
                <a16:creationId xmlns:a16="http://schemas.microsoft.com/office/drawing/2014/main" id="{CA2BC5C5-F568-36C7-D9D9-F02904DA3D15}"/>
              </a:ext>
            </a:extLst>
          </p:cNvPr>
          <p:cNvSpPr>
            <a:spLocks noGrp="1"/>
          </p:cNvSpPr>
          <p:nvPr>
            <p:ph type="ftr" sz="quarter" idx="11"/>
          </p:nvPr>
        </p:nvSpPr>
        <p:spPr/>
        <p:txBody>
          <a:bodyPr/>
          <a:lstStyle/>
          <a:p>
            <a:r>
              <a:rPr lang="en-US"/>
              <a:t>© 2018 Math2Market GmbH</a:t>
            </a:r>
          </a:p>
        </p:txBody>
      </p:sp>
      <p:sp>
        <p:nvSpPr>
          <p:cNvPr id="6" name="Foliennummernplatzhalter 5">
            <a:extLst>
              <a:ext uri="{FF2B5EF4-FFF2-40B4-BE49-F238E27FC236}">
                <a16:creationId xmlns:a16="http://schemas.microsoft.com/office/drawing/2014/main" id="{639DDD63-1103-E221-DEDF-4EC27877C189}"/>
              </a:ext>
            </a:extLst>
          </p:cNvPr>
          <p:cNvSpPr>
            <a:spLocks noGrp="1"/>
          </p:cNvSpPr>
          <p:nvPr>
            <p:ph type="sldNum" sz="quarter" idx="12"/>
          </p:nvPr>
        </p:nvSpPr>
        <p:spPr/>
        <p:txBody>
          <a:bodyPr/>
          <a:lstStyle/>
          <a:p>
            <a:fld id="{14DFB5E4-97AD-41B5-A8AC-310651E88946}" type="slidenum">
              <a:rPr lang="en-US"/>
              <a:pPr/>
              <a:t>16</a:t>
            </a:fld>
            <a:endParaRPr lang="en-US"/>
          </a:p>
        </p:txBody>
      </p:sp>
    </p:spTree>
    <p:extLst>
      <p:ext uri="{BB962C8B-B14F-4D97-AF65-F5344CB8AC3E}">
        <p14:creationId xmlns:p14="http://schemas.microsoft.com/office/powerpoint/2010/main" val="148464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D2A58-3345-9C52-5891-52611D79C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EAA72-4BDA-6D01-5014-445E12AFC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4A88A-6B60-998B-3420-6A9AE1C57DC2}"/>
              </a:ext>
            </a:extLst>
          </p:cNvPr>
          <p:cNvSpPr>
            <a:spLocks noGrp="1"/>
          </p:cNvSpPr>
          <p:nvPr>
            <p:ph type="body" idx="1"/>
          </p:nvPr>
        </p:nvSpPr>
        <p:spPr/>
        <p:txBody>
          <a:bodyPr/>
          <a:lstStyle/>
          <a:p>
            <a:r>
              <a:rPr lang="en-US" dirty="0"/>
              <a:t>In this example of work done with OMV, CO2 storage is investigated by capillary pressure flooding simulation, reactive transport by applying carbonate rock properties and computing pore scale acoustic properties based on mechanical simulation. This is all used in an upscaling approach to make log scale decisions.</a:t>
            </a:r>
            <a:endParaRPr lang="LID4096" dirty="0"/>
          </a:p>
        </p:txBody>
      </p:sp>
      <p:sp>
        <p:nvSpPr>
          <p:cNvPr id="4" name="Header Placeholder 3">
            <a:extLst>
              <a:ext uri="{FF2B5EF4-FFF2-40B4-BE49-F238E27FC236}">
                <a16:creationId xmlns:a16="http://schemas.microsoft.com/office/drawing/2014/main" id="{AA7F37BD-8682-2369-5DC8-CDB30252EE8D}"/>
              </a:ext>
            </a:extLst>
          </p:cNvPr>
          <p:cNvSpPr>
            <a:spLocks noGrp="1"/>
          </p:cNvSpPr>
          <p:nvPr>
            <p:ph type="hdr" sz="quarter"/>
          </p:nvPr>
        </p:nvSpPr>
        <p:spPr/>
        <p:txBody>
          <a:bodyPr/>
          <a:lstStyle/>
          <a:p>
            <a:endParaRPr lang="LID4096" dirty="0"/>
          </a:p>
        </p:txBody>
      </p:sp>
      <p:sp>
        <p:nvSpPr>
          <p:cNvPr id="5" name="Footer Placeholder 4">
            <a:extLst>
              <a:ext uri="{FF2B5EF4-FFF2-40B4-BE49-F238E27FC236}">
                <a16:creationId xmlns:a16="http://schemas.microsoft.com/office/drawing/2014/main" id="{A119ECC7-9ABD-4C53-464C-88B50991000C}"/>
              </a:ext>
            </a:extLst>
          </p:cNvPr>
          <p:cNvSpPr>
            <a:spLocks noGrp="1"/>
          </p:cNvSpPr>
          <p:nvPr>
            <p:ph type="ftr" sz="quarter" idx="4"/>
          </p:nvPr>
        </p:nvSpPr>
        <p:spPr/>
        <p:txBody>
          <a:bodyPr/>
          <a:lstStyle/>
          <a:p>
            <a:r>
              <a:rPr lang="LID4096"/>
              <a:t>© Math2Market GmbH</a:t>
            </a:r>
            <a:endParaRPr lang="LID4096" dirty="0"/>
          </a:p>
        </p:txBody>
      </p:sp>
      <p:sp>
        <p:nvSpPr>
          <p:cNvPr id="6" name="Slide Number Placeholder 5">
            <a:extLst>
              <a:ext uri="{FF2B5EF4-FFF2-40B4-BE49-F238E27FC236}">
                <a16:creationId xmlns:a16="http://schemas.microsoft.com/office/drawing/2014/main" id="{CC082E4C-C98A-7D61-2AEF-761D85010EAC}"/>
              </a:ext>
            </a:extLst>
          </p:cNvPr>
          <p:cNvSpPr>
            <a:spLocks noGrp="1"/>
          </p:cNvSpPr>
          <p:nvPr>
            <p:ph type="sldNum" sz="quarter" idx="5"/>
          </p:nvPr>
        </p:nvSpPr>
        <p:spPr/>
        <p:txBody>
          <a:bodyPr/>
          <a:lstStyle/>
          <a:p>
            <a:fld id="{C47D25CC-37FA-40DC-9E6F-8954FB035A46}" type="slidenum">
              <a:rPr lang="LID4096"/>
              <a:pPr/>
              <a:t>17</a:t>
            </a:fld>
            <a:endParaRPr lang="LID4096" dirty="0"/>
          </a:p>
        </p:txBody>
      </p:sp>
    </p:spTree>
    <p:extLst>
      <p:ext uri="{BB962C8B-B14F-4D97-AF65-F5344CB8AC3E}">
        <p14:creationId xmlns:p14="http://schemas.microsoft.com/office/powerpoint/2010/main" val="534877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BE05-EB70-C081-51FB-32D987CE00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71F40E7-E056-B6D1-CF74-761B5FB9024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650692D-BF70-1F9B-C3C8-5002CB7C24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conclusion, the </a:t>
            </a:r>
            <a:r>
              <a:rPr lang="en-US" dirty="0" err="1"/>
              <a:t>GeoDict</a:t>
            </a:r>
            <a:r>
              <a:rPr lang="en-US" dirty="0"/>
              <a:t> digital material workflows have in general the following benefits. …. And specifically for DRP, this enables ….</a:t>
            </a:r>
          </a:p>
          <a:p>
            <a:endParaRPr lang="en-US" dirty="0"/>
          </a:p>
        </p:txBody>
      </p:sp>
      <p:sp>
        <p:nvSpPr>
          <p:cNvPr id="4" name="Kopfzeilenplatzhalter 3">
            <a:extLst>
              <a:ext uri="{FF2B5EF4-FFF2-40B4-BE49-F238E27FC236}">
                <a16:creationId xmlns:a16="http://schemas.microsoft.com/office/drawing/2014/main" id="{E88D92D7-B7D3-305A-4B63-89F3532F9B03}"/>
              </a:ext>
            </a:extLst>
          </p:cNvPr>
          <p:cNvSpPr>
            <a:spLocks noGrp="1"/>
          </p:cNvSpPr>
          <p:nvPr>
            <p:ph type="hdr" sz="quarter"/>
          </p:nvPr>
        </p:nvSpPr>
        <p:spPr/>
        <p:txBody>
          <a:bodyPr/>
          <a:lstStyle/>
          <a:p>
            <a:endParaRPr lang="en-US" dirty="0"/>
          </a:p>
        </p:txBody>
      </p:sp>
      <p:sp>
        <p:nvSpPr>
          <p:cNvPr id="5" name="Fußzeilenplatzhalter 4">
            <a:extLst>
              <a:ext uri="{FF2B5EF4-FFF2-40B4-BE49-F238E27FC236}">
                <a16:creationId xmlns:a16="http://schemas.microsoft.com/office/drawing/2014/main" id="{DC3F9BA6-16DA-31C5-4010-F17F253D0F01}"/>
              </a:ext>
            </a:extLst>
          </p:cNvPr>
          <p:cNvSpPr>
            <a:spLocks noGrp="1"/>
          </p:cNvSpPr>
          <p:nvPr>
            <p:ph type="ftr" sz="quarter" idx="4"/>
          </p:nvPr>
        </p:nvSpPr>
        <p:spPr/>
        <p:txBody>
          <a:bodyPr/>
          <a:lstStyle/>
          <a:p>
            <a:r>
              <a:rPr lang="en-US" dirty="0"/>
              <a:t>© Math2Market GmbH</a:t>
            </a:r>
          </a:p>
        </p:txBody>
      </p:sp>
      <p:sp>
        <p:nvSpPr>
          <p:cNvPr id="6" name="Foliennummernplatzhalter 5">
            <a:extLst>
              <a:ext uri="{FF2B5EF4-FFF2-40B4-BE49-F238E27FC236}">
                <a16:creationId xmlns:a16="http://schemas.microsoft.com/office/drawing/2014/main" id="{231938FF-F48F-0A5D-7AC7-5BFA3B920890}"/>
              </a:ext>
            </a:extLst>
          </p:cNvPr>
          <p:cNvSpPr>
            <a:spLocks noGrp="1"/>
          </p:cNvSpPr>
          <p:nvPr>
            <p:ph type="sldNum" sz="quarter" idx="5"/>
          </p:nvPr>
        </p:nvSpPr>
        <p:spPr/>
        <p:txBody>
          <a:bodyPr/>
          <a:lstStyle/>
          <a:p>
            <a:fld id="{C47D25CC-37FA-40DC-9E6F-8954FB035A46}" type="slidenum">
              <a:rPr lang="en-US"/>
              <a:pPr/>
              <a:t>18</a:t>
            </a:fld>
            <a:endParaRPr lang="en-US" dirty="0"/>
          </a:p>
        </p:txBody>
      </p:sp>
    </p:spTree>
    <p:extLst>
      <p:ext uri="{BB962C8B-B14F-4D97-AF65-F5344CB8AC3E}">
        <p14:creationId xmlns:p14="http://schemas.microsoft.com/office/powerpoint/2010/main" val="4252198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3F6AC-E6C7-6095-88BC-60EF281BCD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0AD3280-8BAE-BFA9-345C-8E8BCE4DD8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B10CA47-CB0A-C04C-2670-CA98B24FAD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I want to invite you to our booth and also to our user conference, all are welcome there even if you are new to </a:t>
            </a:r>
            <a:r>
              <a:rPr lang="en-US" dirty="0" err="1"/>
              <a:t>GeoDict</a:t>
            </a:r>
            <a:r>
              <a:rPr lang="en-US" dirty="0"/>
              <a:t>. Thank you</a:t>
            </a:r>
          </a:p>
          <a:p>
            <a:endParaRPr lang="en-US" dirty="0"/>
          </a:p>
        </p:txBody>
      </p:sp>
      <p:sp>
        <p:nvSpPr>
          <p:cNvPr id="4" name="Kopfzeilenplatzhalter 3">
            <a:extLst>
              <a:ext uri="{FF2B5EF4-FFF2-40B4-BE49-F238E27FC236}">
                <a16:creationId xmlns:a16="http://schemas.microsoft.com/office/drawing/2014/main" id="{7C8935F5-F3ED-50D7-47D7-267D0AA7FDA8}"/>
              </a:ext>
            </a:extLst>
          </p:cNvPr>
          <p:cNvSpPr>
            <a:spLocks noGrp="1"/>
          </p:cNvSpPr>
          <p:nvPr>
            <p:ph type="hdr" sz="quarter"/>
          </p:nvPr>
        </p:nvSpPr>
        <p:spPr/>
        <p:txBody>
          <a:bodyPr/>
          <a:lstStyle/>
          <a:p>
            <a:endParaRPr lang="en-US" dirty="0"/>
          </a:p>
        </p:txBody>
      </p:sp>
      <p:sp>
        <p:nvSpPr>
          <p:cNvPr id="5" name="Fußzeilenplatzhalter 4">
            <a:extLst>
              <a:ext uri="{FF2B5EF4-FFF2-40B4-BE49-F238E27FC236}">
                <a16:creationId xmlns:a16="http://schemas.microsoft.com/office/drawing/2014/main" id="{2178EB69-C9CC-75FA-BFB7-1FB43F621FC7}"/>
              </a:ext>
            </a:extLst>
          </p:cNvPr>
          <p:cNvSpPr>
            <a:spLocks noGrp="1"/>
          </p:cNvSpPr>
          <p:nvPr>
            <p:ph type="ftr" sz="quarter" idx="4"/>
          </p:nvPr>
        </p:nvSpPr>
        <p:spPr/>
        <p:txBody>
          <a:bodyPr/>
          <a:lstStyle/>
          <a:p>
            <a:r>
              <a:rPr lang="en-US" dirty="0"/>
              <a:t>© Math2Market GmbH</a:t>
            </a:r>
          </a:p>
        </p:txBody>
      </p:sp>
      <p:sp>
        <p:nvSpPr>
          <p:cNvPr id="6" name="Foliennummernplatzhalter 5">
            <a:extLst>
              <a:ext uri="{FF2B5EF4-FFF2-40B4-BE49-F238E27FC236}">
                <a16:creationId xmlns:a16="http://schemas.microsoft.com/office/drawing/2014/main" id="{09EAF886-95F0-4BB5-3ED3-3AE5F14744B3}"/>
              </a:ext>
            </a:extLst>
          </p:cNvPr>
          <p:cNvSpPr>
            <a:spLocks noGrp="1"/>
          </p:cNvSpPr>
          <p:nvPr>
            <p:ph type="sldNum" sz="quarter" idx="5"/>
          </p:nvPr>
        </p:nvSpPr>
        <p:spPr/>
        <p:txBody>
          <a:bodyPr/>
          <a:lstStyle/>
          <a:p>
            <a:fld id="{C47D25CC-37FA-40DC-9E6F-8954FB035A46}" type="slidenum">
              <a:rPr lang="en-US"/>
              <a:pPr/>
              <a:t>19</a:t>
            </a:fld>
            <a:endParaRPr lang="en-US" dirty="0"/>
          </a:p>
        </p:txBody>
      </p:sp>
    </p:spTree>
    <p:extLst>
      <p:ext uri="{BB962C8B-B14F-4D97-AF65-F5344CB8AC3E}">
        <p14:creationId xmlns:p14="http://schemas.microsoft.com/office/powerpoint/2010/main" val="49141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Introduce myself slide</a:t>
            </a:r>
          </a:p>
        </p:txBody>
      </p:sp>
      <p:sp>
        <p:nvSpPr>
          <p:cNvPr id="4" name="Kopfzeilenplatzhalter 3"/>
          <p:cNvSpPr>
            <a:spLocks noGrp="1"/>
          </p:cNvSpPr>
          <p:nvPr>
            <p:ph type="hdr" sz="quarter"/>
          </p:nvPr>
        </p:nvSpPr>
        <p:spPr/>
        <p:txBody>
          <a:bodyPr/>
          <a:lstStyle/>
          <a:p>
            <a:endParaRPr lang="en-US" dirty="0"/>
          </a:p>
        </p:txBody>
      </p:sp>
      <p:sp>
        <p:nvSpPr>
          <p:cNvPr id="5" name="Fußzeilenplatzhalter 4"/>
          <p:cNvSpPr>
            <a:spLocks noGrp="1"/>
          </p:cNvSpPr>
          <p:nvPr>
            <p:ph type="ftr" sz="quarter" idx="4"/>
          </p:nvPr>
        </p:nvSpPr>
        <p:spPr/>
        <p:txBody>
          <a:bodyPr/>
          <a:lstStyle/>
          <a:p>
            <a:r>
              <a:rPr lang="en-US" dirty="0"/>
              <a:t>© Math2Market GmbH</a:t>
            </a:r>
          </a:p>
        </p:txBody>
      </p:sp>
      <p:sp>
        <p:nvSpPr>
          <p:cNvPr id="6" name="Foliennummernplatzhalter 5"/>
          <p:cNvSpPr>
            <a:spLocks noGrp="1"/>
          </p:cNvSpPr>
          <p:nvPr>
            <p:ph type="sldNum" sz="quarter" idx="5"/>
          </p:nvPr>
        </p:nvSpPr>
        <p:spPr/>
        <p:txBody>
          <a:bodyPr/>
          <a:lstStyle/>
          <a:p>
            <a:fld id="{C47D25CC-37FA-40DC-9E6F-8954FB035A46}" type="slidenum">
              <a:rPr lang="en-US"/>
              <a:pPr/>
              <a:t>2</a:t>
            </a:fld>
            <a:endParaRPr lang="en-US" dirty="0"/>
          </a:p>
        </p:txBody>
      </p:sp>
    </p:spTree>
    <p:extLst>
      <p:ext uri="{BB962C8B-B14F-4D97-AF65-F5344CB8AC3E}">
        <p14:creationId xmlns:p14="http://schemas.microsoft.com/office/powerpoint/2010/main" val="246129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E1084-E997-3AE3-4239-3F39C4E9AA3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3F04AF-A581-4266-B06E-0850E5D4115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373E363-AF1C-87F9-B198-3984C492CF79}"/>
              </a:ext>
            </a:extLst>
          </p:cNvPr>
          <p:cNvSpPr>
            <a:spLocks noGrp="1"/>
          </p:cNvSpPr>
          <p:nvPr>
            <p:ph type="body" idx="1"/>
          </p:nvPr>
        </p:nvSpPr>
        <p:spPr/>
        <p:txBody>
          <a:bodyPr/>
          <a:lstStyle/>
          <a:p>
            <a:r>
              <a:rPr lang="en-US" dirty="0"/>
              <a:t>The first thing we have to agree on, is that the microstructure of porous materials drive their performance. This microstructure can be well characterized geometrically using </a:t>
            </a:r>
            <a:r>
              <a:rPr lang="en-US" dirty="0" err="1"/>
              <a:t>microCT</a:t>
            </a:r>
            <a:r>
              <a:rPr lang="en-US" dirty="0"/>
              <a:t> or FIBSEM, and that can be used to indirectly make business decisions, e.g. does my material have enough pore space? Are my pores connected from one side to the other? Are my pores spherical? And so on.</a:t>
            </a:r>
          </a:p>
        </p:txBody>
      </p:sp>
      <p:sp>
        <p:nvSpPr>
          <p:cNvPr id="4" name="Foliennummernplatzhalter 3">
            <a:extLst>
              <a:ext uri="{FF2B5EF4-FFF2-40B4-BE49-F238E27FC236}">
                <a16:creationId xmlns:a16="http://schemas.microsoft.com/office/drawing/2014/main" id="{642CAE3F-3A9E-7FF7-61FB-B8AFD8D26F70}"/>
              </a:ext>
            </a:extLst>
          </p:cNvPr>
          <p:cNvSpPr>
            <a:spLocks noGrp="1"/>
          </p:cNvSpPr>
          <p:nvPr>
            <p:ph type="sldNum" sz="quarter" idx="10"/>
          </p:nvPr>
        </p:nvSpPr>
        <p:spPr/>
        <p:txBody>
          <a:bodyPr/>
          <a:lstStyle/>
          <a:p>
            <a:fld id="{F6999486-5256-4D13-AC7E-9289CA16F749}" type="slidenum">
              <a:rPr lang="en-US"/>
              <a:t>3</a:t>
            </a:fld>
            <a:endParaRPr lang="en-US" dirty="0"/>
          </a:p>
        </p:txBody>
      </p:sp>
    </p:spTree>
    <p:extLst>
      <p:ext uri="{BB962C8B-B14F-4D97-AF65-F5344CB8AC3E}">
        <p14:creationId xmlns:p14="http://schemas.microsoft.com/office/powerpoint/2010/main" val="134349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DEF12-2402-C920-2DAA-FD2E3AA8C97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8052E9-8297-7DE6-A538-01CED0328D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0AF7A2C-0006-5CCD-CEDE-1F1F8B8A37B2}"/>
              </a:ext>
            </a:extLst>
          </p:cNvPr>
          <p:cNvSpPr>
            <a:spLocks noGrp="1"/>
          </p:cNvSpPr>
          <p:nvPr>
            <p:ph type="body" idx="1"/>
          </p:nvPr>
        </p:nvSpPr>
        <p:spPr/>
        <p:txBody>
          <a:bodyPr/>
          <a:lstStyle/>
          <a:p>
            <a:r>
              <a:rPr lang="en-US" dirty="0"/>
              <a:t>However, it is also possible to get more direct information of the material performance by applying simulations on the digital representation of the material. For example, fluid flow can be simulated giving permeability, local flow rates, identification of constrictions, and much more. The material performance can thus be directly obtained by simulation.</a:t>
            </a:r>
          </a:p>
        </p:txBody>
      </p:sp>
      <p:sp>
        <p:nvSpPr>
          <p:cNvPr id="4" name="Foliennummernplatzhalter 3">
            <a:extLst>
              <a:ext uri="{FF2B5EF4-FFF2-40B4-BE49-F238E27FC236}">
                <a16:creationId xmlns:a16="http://schemas.microsoft.com/office/drawing/2014/main" id="{B4B86CB4-6D67-B4DB-BDB0-AA6D76DEF879}"/>
              </a:ext>
            </a:extLst>
          </p:cNvPr>
          <p:cNvSpPr>
            <a:spLocks noGrp="1"/>
          </p:cNvSpPr>
          <p:nvPr>
            <p:ph type="sldNum" sz="quarter" idx="10"/>
          </p:nvPr>
        </p:nvSpPr>
        <p:spPr/>
        <p:txBody>
          <a:bodyPr/>
          <a:lstStyle/>
          <a:p>
            <a:fld id="{F6999486-5256-4D13-AC7E-9289CA16F749}" type="slidenum">
              <a:rPr lang="en-US"/>
              <a:t>4</a:t>
            </a:fld>
            <a:endParaRPr lang="en-US" dirty="0"/>
          </a:p>
        </p:txBody>
      </p:sp>
    </p:spTree>
    <p:extLst>
      <p:ext uri="{BB962C8B-B14F-4D97-AF65-F5344CB8AC3E}">
        <p14:creationId xmlns:p14="http://schemas.microsoft.com/office/powerpoint/2010/main" val="2698944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key point is that the microstructure drives the performance of porous materials. Often, indirect measures e.g. of pore volume fraction, is not enough to fully understand the performance. For example two samples with the same total porosity, can have different permeability due to constrictions or bottlenecks, or tortuous connectivity between pore spaces. Simulation of digital porous materials offers a direct performance measure. This is the heart of </a:t>
            </a:r>
            <a:r>
              <a:rPr lang="en-US" dirty="0" err="1"/>
              <a:t>GeoDict</a:t>
            </a:r>
            <a:endParaRPr lang="en-US" dirty="0"/>
          </a:p>
        </p:txBody>
      </p:sp>
      <p:sp>
        <p:nvSpPr>
          <p:cNvPr id="4" name="Foliennummernplatzhalter 3"/>
          <p:cNvSpPr>
            <a:spLocks noGrp="1"/>
          </p:cNvSpPr>
          <p:nvPr>
            <p:ph type="sldNum" sz="quarter" idx="10"/>
          </p:nvPr>
        </p:nvSpPr>
        <p:spPr/>
        <p:txBody>
          <a:bodyPr/>
          <a:lstStyle/>
          <a:p>
            <a:fld id="{F6999486-5256-4D13-AC7E-9289CA16F749}" type="slidenum">
              <a:rPr lang="en-US"/>
              <a:t>5</a:t>
            </a:fld>
            <a:endParaRPr lang="en-US" dirty="0"/>
          </a:p>
        </p:txBody>
      </p:sp>
    </p:spTree>
    <p:extLst>
      <p:ext uri="{BB962C8B-B14F-4D97-AF65-F5344CB8AC3E}">
        <p14:creationId xmlns:p14="http://schemas.microsoft.com/office/powerpoint/2010/main" val="380681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A8F56-00D5-34B3-1101-0599001D69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2B52F6-7044-9A05-148D-89E9EB62413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9505842-AD76-BF55-C3F6-8DFAC2842F78}"/>
              </a:ext>
            </a:extLst>
          </p:cNvPr>
          <p:cNvSpPr>
            <a:spLocks noGrp="1"/>
          </p:cNvSpPr>
          <p:nvPr>
            <p:ph type="body" idx="1"/>
          </p:nvPr>
        </p:nvSpPr>
        <p:spPr/>
        <p:txBody>
          <a:bodyPr/>
          <a:lstStyle/>
          <a:p>
            <a:r>
              <a:rPr lang="en-US" dirty="0"/>
              <a:t>An example is shown here from Holzer et al 2013, where it was shown how constrictions drive the effective transport properties in fuel cells. And there are many more such examples.</a:t>
            </a:r>
          </a:p>
        </p:txBody>
      </p:sp>
      <p:sp>
        <p:nvSpPr>
          <p:cNvPr id="4" name="Foliennummernplatzhalter 3">
            <a:extLst>
              <a:ext uri="{FF2B5EF4-FFF2-40B4-BE49-F238E27FC236}">
                <a16:creationId xmlns:a16="http://schemas.microsoft.com/office/drawing/2014/main" id="{33F37233-BDCC-FED2-4EF5-4ECA4F8DA905}"/>
              </a:ext>
            </a:extLst>
          </p:cNvPr>
          <p:cNvSpPr>
            <a:spLocks noGrp="1"/>
          </p:cNvSpPr>
          <p:nvPr>
            <p:ph type="sldNum" sz="quarter" idx="10"/>
          </p:nvPr>
        </p:nvSpPr>
        <p:spPr/>
        <p:txBody>
          <a:bodyPr/>
          <a:lstStyle/>
          <a:p>
            <a:fld id="{F6999486-5256-4D13-AC7E-9289CA16F749}" type="slidenum">
              <a:rPr lang="en-US"/>
              <a:t>6</a:t>
            </a:fld>
            <a:endParaRPr lang="en-US" dirty="0"/>
          </a:p>
        </p:txBody>
      </p:sp>
    </p:spTree>
    <p:extLst>
      <p:ext uri="{BB962C8B-B14F-4D97-AF65-F5344CB8AC3E}">
        <p14:creationId xmlns:p14="http://schemas.microsoft.com/office/powerpoint/2010/main" val="1679708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1DBB-6160-E21B-C5D2-C1581A1FBF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F83040-1231-773B-FFEC-D2AC6D8166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E6A8A8-DDBB-BA6A-F06D-AA6BDFA84854}"/>
              </a:ext>
            </a:extLst>
          </p:cNvPr>
          <p:cNvSpPr>
            <a:spLocks noGrp="1"/>
          </p:cNvSpPr>
          <p:nvPr>
            <p:ph type="body" idx="1"/>
          </p:nvPr>
        </p:nvSpPr>
        <p:spPr/>
        <p:txBody>
          <a:bodyPr/>
          <a:lstStyle/>
          <a:p>
            <a:r>
              <a:rPr lang="en-US" dirty="0"/>
              <a:t>The basic idea of the digital twin laboratory is this. Build once, test many times.</a:t>
            </a:r>
          </a:p>
        </p:txBody>
      </p:sp>
      <p:sp>
        <p:nvSpPr>
          <p:cNvPr id="4" name="Kopfzeilenplatzhalter 3">
            <a:extLst>
              <a:ext uri="{FF2B5EF4-FFF2-40B4-BE49-F238E27FC236}">
                <a16:creationId xmlns:a16="http://schemas.microsoft.com/office/drawing/2014/main" id="{B64A1254-EACF-0D75-EB4E-B97B12E6AB8E}"/>
              </a:ext>
            </a:extLst>
          </p:cNvPr>
          <p:cNvSpPr>
            <a:spLocks noGrp="1"/>
          </p:cNvSpPr>
          <p:nvPr>
            <p:ph type="hdr" sz="quarter"/>
          </p:nvPr>
        </p:nvSpPr>
        <p:spPr/>
        <p:txBody>
          <a:bodyPr/>
          <a:lstStyle/>
          <a:p>
            <a:endParaRPr lang="en-US" dirty="0"/>
          </a:p>
        </p:txBody>
      </p:sp>
      <p:sp>
        <p:nvSpPr>
          <p:cNvPr id="5" name="Fußzeilenplatzhalter 4">
            <a:extLst>
              <a:ext uri="{FF2B5EF4-FFF2-40B4-BE49-F238E27FC236}">
                <a16:creationId xmlns:a16="http://schemas.microsoft.com/office/drawing/2014/main" id="{74248DA6-C53D-6F69-7F65-59BCF11E148A}"/>
              </a:ext>
            </a:extLst>
          </p:cNvPr>
          <p:cNvSpPr>
            <a:spLocks noGrp="1"/>
          </p:cNvSpPr>
          <p:nvPr>
            <p:ph type="ftr" sz="quarter" idx="4"/>
          </p:nvPr>
        </p:nvSpPr>
        <p:spPr/>
        <p:txBody>
          <a:bodyPr/>
          <a:lstStyle/>
          <a:p>
            <a:r>
              <a:rPr lang="en-US" dirty="0"/>
              <a:t>© Math2Market GmbH</a:t>
            </a:r>
          </a:p>
        </p:txBody>
      </p:sp>
      <p:sp>
        <p:nvSpPr>
          <p:cNvPr id="6" name="Foliennummernplatzhalter 5">
            <a:extLst>
              <a:ext uri="{FF2B5EF4-FFF2-40B4-BE49-F238E27FC236}">
                <a16:creationId xmlns:a16="http://schemas.microsoft.com/office/drawing/2014/main" id="{6B54ABDE-1885-6E1E-A167-0EB3A606AE12}"/>
              </a:ext>
            </a:extLst>
          </p:cNvPr>
          <p:cNvSpPr>
            <a:spLocks noGrp="1"/>
          </p:cNvSpPr>
          <p:nvPr>
            <p:ph type="sldNum" sz="quarter" idx="5"/>
          </p:nvPr>
        </p:nvSpPr>
        <p:spPr/>
        <p:txBody>
          <a:bodyPr/>
          <a:lstStyle/>
          <a:p>
            <a:fld id="{C47D25CC-37FA-40DC-9E6F-8954FB035A46}" type="slidenum">
              <a:rPr lang="en-US"/>
              <a:pPr/>
              <a:t>7</a:t>
            </a:fld>
            <a:endParaRPr lang="en-US" dirty="0"/>
          </a:p>
        </p:txBody>
      </p:sp>
    </p:spTree>
    <p:extLst>
      <p:ext uri="{BB962C8B-B14F-4D97-AF65-F5344CB8AC3E}">
        <p14:creationId xmlns:p14="http://schemas.microsoft.com/office/powerpoint/2010/main" val="264932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concept is not limited to one application area. And microstructure becomes a design variable</a:t>
            </a:r>
          </a:p>
        </p:txBody>
      </p:sp>
      <p:sp>
        <p:nvSpPr>
          <p:cNvPr id="4" name="Foliennummernplatzhalter 3"/>
          <p:cNvSpPr>
            <a:spLocks noGrp="1"/>
          </p:cNvSpPr>
          <p:nvPr>
            <p:ph type="sldNum" sz="quarter" idx="5"/>
          </p:nvPr>
        </p:nvSpPr>
        <p:spPr/>
        <p:txBody>
          <a:bodyPr/>
          <a:lstStyle/>
          <a:p>
            <a:fld id="{176E8415-0574-41F9-8925-E400717BDEEC}" type="slidenum">
              <a:rPr lang="en-US"/>
              <a:t>8</a:t>
            </a:fld>
            <a:endParaRPr lang="en-US"/>
          </a:p>
        </p:txBody>
      </p:sp>
      <p:sp>
        <p:nvSpPr>
          <p:cNvPr id="5" name="Kopfzeilenplatzhalter 4">
            <a:extLst>
              <a:ext uri="{FF2B5EF4-FFF2-40B4-BE49-F238E27FC236}">
                <a16:creationId xmlns:a16="http://schemas.microsoft.com/office/drawing/2014/main" id="{7AB8C903-3C84-4019-BAEA-F3F0B732AA52}"/>
              </a:ext>
            </a:extLst>
          </p:cNvPr>
          <p:cNvSpPr>
            <a:spLocks noGrp="1"/>
          </p:cNvSpPr>
          <p:nvPr>
            <p:ph type="hdr" sz="quarter"/>
          </p:nvPr>
        </p:nvSpPr>
        <p:spPr/>
        <p:txBody>
          <a:bodyPr/>
          <a:lstStyle/>
          <a:p>
            <a:r>
              <a:rPr lang="en-US"/>
              <a:t>GeoDict Workflow for Filtration</a:t>
            </a:r>
          </a:p>
        </p:txBody>
      </p:sp>
    </p:spTree>
    <p:extLst>
      <p:ext uri="{BB962C8B-B14F-4D97-AF65-F5344CB8AC3E}">
        <p14:creationId xmlns:p14="http://schemas.microsoft.com/office/powerpoint/2010/main" val="265700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 </a:t>
            </a:r>
            <a:r>
              <a:rPr lang="de-DE" dirty="0" err="1"/>
              <a:t>you</a:t>
            </a:r>
            <a:r>
              <a:rPr lang="de-DE" dirty="0"/>
              <a:t> </a:t>
            </a:r>
            <a:r>
              <a:rPr lang="de-DE" dirty="0" err="1"/>
              <a:t>can</a:t>
            </a:r>
            <a:r>
              <a:rPr lang="de-DE" dirty="0"/>
              <a:t> </a:t>
            </a:r>
            <a:r>
              <a:rPr lang="de-DE" dirty="0" err="1"/>
              <a:t>generate</a:t>
            </a:r>
            <a:r>
              <a:rPr lang="de-DE" dirty="0"/>
              <a:t> </a:t>
            </a:r>
            <a:r>
              <a:rPr lang="de-DE" dirty="0" err="1"/>
              <a:t>many</a:t>
            </a:r>
            <a:r>
              <a:rPr lang="de-DE" dirty="0"/>
              <a:t> </a:t>
            </a:r>
            <a:r>
              <a:rPr lang="de-DE" dirty="0" err="1"/>
              <a:t>variations</a:t>
            </a:r>
            <a:r>
              <a:rPr lang="de-DE" dirty="0"/>
              <a:t> </a:t>
            </a:r>
            <a:r>
              <a:rPr lang="de-DE" dirty="0" err="1"/>
              <a:t>of</a:t>
            </a:r>
            <a:r>
              <a:rPr lang="de-DE" dirty="0"/>
              <a:t> </a:t>
            </a:r>
            <a:r>
              <a:rPr lang="de-DE" dirty="0" err="1"/>
              <a:t>your</a:t>
            </a:r>
            <a:r>
              <a:rPr lang="de-DE" dirty="0"/>
              <a:t> sample, and </a:t>
            </a:r>
            <a:r>
              <a:rPr lang="de-DE" dirty="0" err="1"/>
              <a:t>apply</a:t>
            </a:r>
            <a:r>
              <a:rPr lang="de-DE" dirty="0"/>
              <a:t> </a:t>
            </a:r>
            <a:r>
              <a:rPr lang="de-DE" dirty="0" err="1"/>
              <a:t>simulation</a:t>
            </a:r>
            <a:r>
              <a:rPr lang="de-DE" dirty="0"/>
              <a:t> </a:t>
            </a:r>
            <a:r>
              <a:rPr lang="de-DE" dirty="0" err="1"/>
              <a:t>to</a:t>
            </a:r>
            <a:r>
              <a:rPr lang="de-DE" dirty="0"/>
              <a:t> </a:t>
            </a:r>
            <a:r>
              <a:rPr lang="de-DE" dirty="0" err="1"/>
              <a:t>understand</a:t>
            </a:r>
            <a:r>
              <a:rPr lang="de-DE" dirty="0"/>
              <a:t> </a:t>
            </a:r>
            <a:r>
              <a:rPr lang="de-DE" dirty="0" err="1"/>
              <a:t>most</a:t>
            </a:r>
            <a:r>
              <a:rPr lang="de-DE" dirty="0"/>
              <a:t> </a:t>
            </a:r>
            <a:r>
              <a:rPr lang="de-DE" dirty="0" err="1"/>
              <a:t>important</a:t>
            </a:r>
            <a:r>
              <a:rPr lang="de-DE" dirty="0"/>
              <a:t> </a:t>
            </a:r>
            <a:r>
              <a:rPr lang="de-DE" dirty="0" err="1"/>
              <a:t>performance</a:t>
            </a:r>
            <a:r>
              <a:rPr lang="de-DE" dirty="0"/>
              <a:t> </a:t>
            </a:r>
            <a:r>
              <a:rPr lang="de-DE" dirty="0" err="1"/>
              <a:t>criteria</a:t>
            </a:r>
            <a:r>
              <a:rPr lang="de-DE" dirty="0"/>
              <a:t>. Like in </a:t>
            </a:r>
            <a:r>
              <a:rPr lang="de-DE" dirty="0" err="1"/>
              <a:t>this</a:t>
            </a:r>
            <a:r>
              <a:rPr lang="de-DE" dirty="0"/>
              <a:t> </a:t>
            </a:r>
            <a:r>
              <a:rPr lang="de-DE" dirty="0" err="1"/>
              <a:t>example</a:t>
            </a:r>
            <a:r>
              <a:rPr lang="de-DE" dirty="0"/>
              <a:t> </a:t>
            </a:r>
            <a:r>
              <a:rPr lang="de-DE" dirty="0" err="1"/>
              <a:t>for</a:t>
            </a:r>
            <a:r>
              <a:rPr lang="de-DE" dirty="0"/>
              <a:t> a </a:t>
            </a:r>
            <a:r>
              <a:rPr lang="de-DE" dirty="0" err="1"/>
              <a:t>pharmaceutical</a:t>
            </a:r>
            <a:r>
              <a:rPr lang="de-DE" dirty="0"/>
              <a:t> </a:t>
            </a:r>
            <a:r>
              <a:rPr lang="de-DE" dirty="0" err="1"/>
              <a:t>tablet</a:t>
            </a:r>
            <a:r>
              <a:rPr lang="de-DE" dirty="0"/>
              <a:t> </a:t>
            </a:r>
            <a:r>
              <a:rPr lang="de-DE" dirty="0" err="1"/>
              <a:t>that</a:t>
            </a:r>
            <a:r>
              <a:rPr lang="de-DE" dirty="0"/>
              <a:t> </a:t>
            </a:r>
            <a:r>
              <a:rPr lang="de-DE" dirty="0" err="1"/>
              <a:t>contains</a:t>
            </a:r>
            <a:r>
              <a:rPr lang="de-DE" dirty="0"/>
              <a:t> different </a:t>
            </a:r>
            <a:r>
              <a:rPr lang="de-DE" dirty="0" err="1"/>
              <a:t>minerals</a:t>
            </a:r>
            <a:r>
              <a:rPr lang="de-DE" dirty="0"/>
              <a:t> and </a:t>
            </a:r>
            <a:r>
              <a:rPr lang="de-DE" dirty="0" err="1"/>
              <a:t>pores</a:t>
            </a:r>
            <a:r>
              <a:rPr lang="de-DE" dirty="0"/>
              <a:t> </a:t>
            </a:r>
            <a:r>
              <a:rPr lang="de-DE" dirty="0" err="1"/>
              <a:t>quantities</a:t>
            </a:r>
            <a:endParaRPr lang="de-DE" dirty="0"/>
          </a:p>
        </p:txBody>
      </p:sp>
      <p:sp>
        <p:nvSpPr>
          <p:cNvPr id="4" name="Kopfzeilenplatzhalter 3"/>
          <p:cNvSpPr>
            <a:spLocks noGrp="1"/>
          </p:cNvSpPr>
          <p:nvPr>
            <p:ph type="hdr" sz="quarter"/>
          </p:nvPr>
        </p:nvSpPr>
        <p:spPr/>
        <p:txBody>
          <a:bodyPr/>
          <a:lstStyle/>
          <a:p>
            <a:endParaRPr lang="en-US"/>
          </a:p>
        </p:txBody>
      </p:sp>
      <p:sp>
        <p:nvSpPr>
          <p:cNvPr id="5" name="Fußzeilenplatzhalter 4"/>
          <p:cNvSpPr>
            <a:spLocks noGrp="1"/>
          </p:cNvSpPr>
          <p:nvPr>
            <p:ph type="ftr" sz="quarter" idx="4"/>
          </p:nvPr>
        </p:nvSpPr>
        <p:spPr/>
        <p:txBody>
          <a:bodyPr/>
          <a:lstStyle/>
          <a:p>
            <a:r>
              <a:rPr lang="en-US"/>
              <a:t>© Math2Market GmbH</a:t>
            </a:r>
          </a:p>
        </p:txBody>
      </p:sp>
      <p:sp>
        <p:nvSpPr>
          <p:cNvPr id="6" name="Foliennummernplatzhalter 5"/>
          <p:cNvSpPr>
            <a:spLocks noGrp="1"/>
          </p:cNvSpPr>
          <p:nvPr>
            <p:ph type="sldNum" sz="quarter" idx="5"/>
          </p:nvPr>
        </p:nvSpPr>
        <p:spPr/>
        <p:txBody>
          <a:bodyPr/>
          <a:lstStyle/>
          <a:p>
            <a:fld id="{C47D25CC-37FA-40DC-9E6F-8954FB035A46}" type="slidenum">
              <a:rPr lang="en-US"/>
              <a:pPr/>
              <a:t>9</a:t>
            </a:fld>
            <a:endParaRPr lang="en-US"/>
          </a:p>
        </p:txBody>
      </p:sp>
    </p:spTree>
    <p:extLst>
      <p:ext uri="{BB962C8B-B14F-4D97-AF65-F5344CB8AC3E}">
        <p14:creationId xmlns:p14="http://schemas.microsoft.com/office/powerpoint/2010/main" val="467604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 Id="rId4" Type="http://schemas.openxmlformats.org/officeDocument/2006/relationships/image" Target="../media/image7.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2.xml"/><Relationship Id="rId4" Type="http://schemas.openxmlformats.org/officeDocument/2006/relationships/image" Target="../media/image7.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bin"/><Relationship Id="rId2" Type="http://schemas.openxmlformats.org/officeDocument/2006/relationships/image" Target="../media/image3.bin"/><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3.xml"/><Relationship Id="rId4" Type="http://schemas.openxmlformats.org/officeDocument/2006/relationships/image" Target="../media/image7.bin"/></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552B892-87A1-46FF-B4AA-48ED0F13B89A}"/>
              </a:ext>
            </a:extLst>
          </p:cNvPr>
          <p:cNvSpPr/>
          <p:nvPr/>
        </p:nvSpPr>
        <p:spPr>
          <a:xfrm>
            <a:off x="0" y="1"/>
            <a:ext cx="12192000"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ildplatzhalter 8">
            <a:extLst>
              <a:ext uri="{FF2B5EF4-FFF2-40B4-BE49-F238E27FC236}">
                <a16:creationId xmlns:a16="http://schemas.microsoft.com/office/drawing/2014/main" id="{6F838CD4-9E14-45B5-AFE2-0B60C2694EFC}"/>
              </a:ext>
            </a:extLst>
          </p:cNvPr>
          <p:cNvSpPr>
            <a:spLocks noGrp="1"/>
          </p:cNvSpPr>
          <p:nvPr>
            <p:ph type="pic" sz="quarter" idx="13"/>
          </p:nvPr>
        </p:nvSpPr>
        <p:spPr>
          <a:xfrm>
            <a:off x="0" y="1"/>
            <a:ext cx="12191999" cy="3429000"/>
          </a:xfrm>
        </p:spPr>
        <p:txBody>
          <a:bodyPr/>
          <a:lstStyle/>
          <a:p>
            <a:r>
              <a:rPr lang="de-DE"/>
              <a:t>Bild durch Klicken auf Symbol hinzufügen</a:t>
            </a:r>
            <a:endParaRPr lang="de-DE" dirty="0"/>
          </a:p>
        </p:txBody>
      </p:sp>
      <p:sp>
        <p:nvSpPr>
          <p:cNvPr id="2" name="Titel 1">
            <a:extLst>
              <a:ext uri="{FF2B5EF4-FFF2-40B4-BE49-F238E27FC236}">
                <a16:creationId xmlns:a16="http://schemas.microsoft.com/office/drawing/2014/main" id="{32B04A4C-5230-4720-B34C-56456F107B2E}"/>
              </a:ext>
            </a:extLst>
          </p:cNvPr>
          <p:cNvSpPr>
            <a:spLocks noGrp="1"/>
          </p:cNvSpPr>
          <p:nvPr>
            <p:ph type="ctrTitle" hasCustomPrompt="1"/>
          </p:nvPr>
        </p:nvSpPr>
        <p:spPr>
          <a:xfrm>
            <a:off x="3287713" y="2761651"/>
            <a:ext cx="8904287" cy="674200"/>
          </a:xfrm>
          <a:solidFill>
            <a:schemeClr val="accent1"/>
          </a:solidFill>
          <a:ln>
            <a:noFill/>
          </a:ln>
        </p:spPr>
        <p:txBody>
          <a:bodyPr lIns="180000" tIns="90000" bIns="90000" anchor="t" anchorCtr="0"/>
          <a:lstStyle>
            <a:lvl1pPr algn="l">
              <a:defRPr sz="3200">
                <a:solidFill>
                  <a:schemeClr val="bg1"/>
                </a:solidFill>
              </a:defRPr>
            </a:lvl1pPr>
          </a:lstStyle>
          <a:p>
            <a:r>
              <a:rPr lang="de-DE" dirty="0"/>
              <a:t>Title </a:t>
            </a:r>
            <a:r>
              <a:rPr lang="de-DE" dirty="0" err="1"/>
              <a:t>of</a:t>
            </a:r>
            <a:r>
              <a:rPr lang="de-DE" dirty="0"/>
              <a:t> </a:t>
            </a:r>
            <a:r>
              <a:rPr lang="de-DE" dirty="0" err="1"/>
              <a:t>Presentation</a:t>
            </a:r>
            <a:endParaRPr lang="de-DE" dirty="0"/>
          </a:p>
        </p:txBody>
      </p:sp>
      <p:sp>
        <p:nvSpPr>
          <p:cNvPr id="3" name="Untertitel 2">
            <a:extLst>
              <a:ext uri="{FF2B5EF4-FFF2-40B4-BE49-F238E27FC236}">
                <a16:creationId xmlns:a16="http://schemas.microsoft.com/office/drawing/2014/main" id="{E7066486-9ABC-4BAF-AF8E-FB03E7ED654E}"/>
              </a:ext>
            </a:extLst>
          </p:cNvPr>
          <p:cNvSpPr>
            <a:spLocks noGrp="1"/>
          </p:cNvSpPr>
          <p:nvPr>
            <p:ph type="subTitle" idx="1" hasCustomPrompt="1"/>
          </p:nvPr>
        </p:nvSpPr>
        <p:spPr>
          <a:xfrm>
            <a:off x="3287713" y="4221162"/>
            <a:ext cx="8904288" cy="936625"/>
          </a:xfrm>
        </p:spPr>
        <p:txBody>
          <a:bodyPr lIns="180000">
            <a:noAutofit/>
          </a:bodyPr>
          <a:lstStyle>
            <a:lvl1pPr marL="0" indent="0" algn="l">
              <a:spcBef>
                <a:spcPts val="0"/>
              </a:spcBef>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Event, </a:t>
            </a:r>
            <a:r>
              <a:rPr lang="de-DE" dirty="0" err="1"/>
              <a:t>place</a:t>
            </a:r>
            <a:r>
              <a:rPr lang="de-DE" dirty="0"/>
              <a:t>, date</a:t>
            </a:r>
          </a:p>
        </p:txBody>
      </p:sp>
      <p:sp>
        <p:nvSpPr>
          <p:cNvPr id="4" name="Datumsplatzhalter 3">
            <a:extLst>
              <a:ext uri="{FF2B5EF4-FFF2-40B4-BE49-F238E27FC236}">
                <a16:creationId xmlns:a16="http://schemas.microsoft.com/office/drawing/2014/main" id="{A1B76EDC-BDD4-46C8-AEE6-08D0A19F82E7}"/>
              </a:ext>
            </a:extLst>
          </p:cNvPr>
          <p:cNvSpPr>
            <a:spLocks noGrp="1"/>
          </p:cNvSpPr>
          <p:nvPr>
            <p:ph type="dt" sz="half" idx="10"/>
          </p:nvPr>
        </p:nvSpPr>
        <p:spPr/>
        <p:txBody>
          <a:bodyPr/>
          <a:lstStyle/>
          <a:p>
            <a:fld id="{392593E6-1FB1-4B55-805D-37B98DEF3299}" type="datetime1">
              <a:rPr lang="de-DE"/>
              <a:t>14.05.2026</a:t>
            </a:fld>
            <a:endParaRPr lang="de-DE"/>
          </a:p>
        </p:txBody>
      </p:sp>
      <p:sp>
        <p:nvSpPr>
          <p:cNvPr id="6" name="Foliennummernplatzhalter 5">
            <a:extLst>
              <a:ext uri="{FF2B5EF4-FFF2-40B4-BE49-F238E27FC236}">
                <a16:creationId xmlns:a16="http://schemas.microsoft.com/office/drawing/2014/main" id="{80A2833A-A226-4D03-8B8B-91FE755B4C31}"/>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10" name="Textplatzhalter 6">
            <a:extLst>
              <a:ext uri="{FF2B5EF4-FFF2-40B4-BE49-F238E27FC236}">
                <a16:creationId xmlns:a16="http://schemas.microsoft.com/office/drawing/2014/main" id="{094653CB-5553-4EE5-A51E-18B2103048E7}"/>
              </a:ext>
            </a:extLst>
          </p:cNvPr>
          <p:cNvSpPr>
            <a:spLocks noGrp="1"/>
          </p:cNvSpPr>
          <p:nvPr>
            <p:ph type="body" sz="quarter" idx="14" hasCustomPrompt="1"/>
          </p:nvPr>
        </p:nvSpPr>
        <p:spPr>
          <a:xfrm>
            <a:off x="3287712" y="5300664"/>
            <a:ext cx="8904287" cy="792162"/>
          </a:xfrm>
        </p:spPr>
        <p:txBody>
          <a:bodyPr lIns="180000">
            <a:noAutofit/>
          </a:bodyPr>
          <a:lstStyle>
            <a:lvl1pPr>
              <a:defRPr sz="1600">
                <a:solidFill>
                  <a:schemeClr val="tx2"/>
                </a:solidFill>
              </a:defRPr>
            </a:lvl1pPr>
          </a:lstStyle>
          <a:p>
            <a:pPr lvl="0"/>
            <a:r>
              <a:rPr lang="de-DE" dirty="0"/>
              <a:t>Speaker, </a:t>
            </a:r>
            <a:r>
              <a:rPr lang="de-DE" dirty="0" err="1"/>
              <a:t>involved</a:t>
            </a:r>
            <a:r>
              <a:rPr lang="de-DE" dirty="0"/>
              <a:t> </a:t>
            </a:r>
            <a:r>
              <a:rPr lang="de-DE" dirty="0" err="1"/>
              <a:t>employees</a:t>
            </a:r>
            <a:endParaRPr lang="de-DE" dirty="0"/>
          </a:p>
        </p:txBody>
      </p:sp>
      <p:sp>
        <p:nvSpPr>
          <p:cNvPr id="11" name="Fußzeilenplatzhalter 4">
            <a:extLst>
              <a:ext uri="{FF2B5EF4-FFF2-40B4-BE49-F238E27FC236}">
                <a16:creationId xmlns:a16="http://schemas.microsoft.com/office/drawing/2014/main" id="{CD692C4D-09BC-4EC3-AF7E-23B852D0E6FB}"/>
              </a:ext>
            </a:extLst>
          </p:cNvPr>
          <p:cNvSpPr>
            <a:spLocks noGrp="1"/>
          </p:cNvSpPr>
          <p:nvPr>
            <p:ph type="ftr" sz="quarter" idx="3"/>
          </p:nvPr>
        </p:nvSpPr>
        <p:spPr>
          <a:xfrm>
            <a:off x="8871883" y="6436906"/>
            <a:ext cx="2062264"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de-DE"/>
              <a:t>© Math2Market GmbH</a:t>
            </a:r>
            <a:endParaRPr lang="de-DE" dirty="0"/>
          </a:p>
        </p:txBody>
      </p:sp>
      <p:pic>
        <p:nvPicPr>
          <p:cNvPr id="13" name="Graphic 7">
            <a:extLst>
              <a:ext uri="{FF2B5EF4-FFF2-40B4-BE49-F238E27FC236}">
                <a16:creationId xmlns:a16="http://schemas.microsoft.com/office/drawing/2014/main" id="{A2DDDA68-EF26-4758-AC87-DBA009A1BA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99077" y="317185"/>
            <a:ext cx="1584936" cy="501915"/>
          </a:xfrm>
          <a:prstGeom prst="rect">
            <a:avLst/>
          </a:prstGeom>
        </p:spPr>
      </p:pic>
    </p:spTree>
    <p:extLst>
      <p:ext uri="{BB962C8B-B14F-4D97-AF65-F5344CB8AC3E}">
        <p14:creationId xmlns:p14="http://schemas.microsoft.com/office/powerpoint/2010/main" val="218218874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C2A8082-DDE0-4EA5-8E79-55BAD2D40362}"/>
              </a:ext>
            </a:extLst>
          </p:cNvPr>
          <p:cNvSpPr>
            <a:spLocks noGrp="1"/>
          </p:cNvSpPr>
          <p:nvPr>
            <p:ph type="dt" sz="half" idx="10"/>
          </p:nvPr>
        </p:nvSpPr>
        <p:spPr/>
        <p:txBody>
          <a:bodyPr/>
          <a:lstStyle/>
          <a:p>
            <a:fld id="{5446E497-4312-4BE8-9F83-FF9D54D20F1C}" type="datetime1">
              <a:rPr lang="de-DE"/>
              <a:t>14.05.2026</a:t>
            </a:fld>
            <a:endParaRPr lang="de-DE"/>
          </a:p>
        </p:txBody>
      </p:sp>
      <p:sp>
        <p:nvSpPr>
          <p:cNvPr id="4" name="Fußzeilenplatzhalter 3">
            <a:extLst>
              <a:ext uri="{FF2B5EF4-FFF2-40B4-BE49-F238E27FC236}">
                <a16:creationId xmlns:a16="http://schemas.microsoft.com/office/drawing/2014/main" id="{9E8BB6E7-9716-4C66-8BAC-1C122FA16931}"/>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B8F177C-D1F0-4315-8C43-42CF5AF291B3}"/>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170204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BAC8D-5EBE-4C29-8103-531B02EA7B68}"/>
              </a:ext>
            </a:extLst>
          </p:cNvPr>
          <p:cNvSpPr>
            <a:spLocks noGrp="1"/>
          </p:cNvSpPr>
          <p:nvPr>
            <p:ph type="title"/>
          </p:nvPr>
        </p:nvSpPr>
        <p:spPr>
          <a:xfrm>
            <a:off x="340467" y="233938"/>
            <a:ext cx="8638162" cy="480131"/>
          </a:xfrm>
        </p:spPr>
        <p:txBody>
          <a:bodyPr/>
          <a:lstStyle/>
          <a:p>
            <a:r>
              <a:rPr lang="de-DE"/>
              <a:t>Mastertitelformat bearbeiten</a:t>
            </a:r>
          </a:p>
        </p:txBody>
      </p:sp>
      <p:sp>
        <p:nvSpPr>
          <p:cNvPr id="3" name="Datumsplatzhalter 2">
            <a:extLst>
              <a:ext uri="{FF2B5EF4-FFF2-40B4-BE49-F238E27FC236}">
                <a16:creationId xmlns:a16="http://schemas.microsoft.com/office/drawing/2014/main" id="{7C54EEBD-3FEE-4B9F-AA71-458A5722AD29}"/>
              </a:ext>
            </a:extLst>
          </p:cNvPr>
          <p:cNvSpPr>
            <a:spLocks noGrp="1"/>
          </p:cNvSpPr>
          <p:nvPr>
            <p:ph type="dt" sz="half" idx="10"/>
          </p:nvPr>
        </p:nvSpPr>
        <p:spPr/>
        <p:txBody>
          <a:bodyPr/>
          <a:lstStyle/>
          <a:p>
            <a:fld id="{FC470E3D-1306-499E-9B29-7F301ABC7F10}" type="datetime1">
              <a:rPr lang="de-DE"/>
              <a:t>14.05.2026</a:t>
            </a:fld>
            <a:endParaRPr lang="de-DE"/>
          </a:p>
        </p:txBody>
      </p:sp>
      <p:sp>
        <p:nvSpPr>
          <p:cNvPr id="4" name="Fußzeilenplatzhalter 3">
            <a:extLst>
              <a:ext uri="{FF2B5EF4-FFF2-40B4-BE49-F238E27FC236}">
                <a16:creationId xmlns:a16="http://schemas.microsoft.com/office/drawing/2014/main" id="{8DCD2966-E9F4-4A46-B850-EDFD64CE582F}"/>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95A08A6-D6AF-4372-B8C3-87560C205036}"/>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6" name="Textplatzhalter 23">
            <a:extLst>
              <a:ext uri="{FF2B5EF4-FFF2-40B4-BE49-F238E27FC236}">
                <a16:creationId xmlns:a16="http://schemas.microsoft.com/office/drawing/2014/main" id="{22AFDA15-EB97-48EF-9944-7B546192DADD}"/>
              </a:ext>
            </a:extLst>
          </p:cNvPr>
          <p:cNvSpPr>
            <a:spLocks noGrp="1"/>
          </p:cNvSpPr>
          <p:nvPr>
            <p:ph type="body" sz="quarter" idx="13" hasCustomPrompt="1"/>
          </p:nvPr>
        </p:nvSpPr>
        <p:spPr>
          <a:xfrm>
            <a:off x="0" y="1557338"/>
            <a:ext cx="1698844" cy="792162"/>
          </a:xfrm>
          <a:solidFill>
            <a:schemeClr val="bg2"/>
          </a:solidFill>
        </p:spPr>
        <p:txBody>
          <a:bodyPr tIns="0">
            <a:noAutofit/>
          </a:bodyPr>
          <a:lstStyle>
            <a:lvl1pPr algn="r">
              <a:spcBef>
                <a:spcPts val="900"/>
              </a:spcBef>
              <a:spcAft>
                <a:spcPts val="0"/>
              </a:spcAft>
              <a:defRPr sz="2800">
                <a:solidFill>
                  <a:schemeClr val="accent2"/>
                </a:solidFill>
                <a:latin typeface="+mj-lt"/>
              </a:defRPr>
            </a:lvl1pPr>
          </a:lstStyle>
          <a:p>
            <a:pPr lvl="0"/>
            <a:r>
              <a:rPr lang="de-DE" dirty="0"/>
              <a:t>01</a:t>
            </a:r>
          </a:p>
        </p:txBody>
      </p:sp>
      <p:sp>
        <p:nvSpPr>
          <p:cNvPr id="7" name="Textplatzhalter 25">
            <a:extLst>
              <a:ext uri="{FF2B5EF4-FFF2-40B4-BE49-F238E27FC236}">
                <a16:creationId xmlns:a16="http://schemas.microsoft.com/office/drawing/2014/main" id="{8A2D1584-A7D5-4EE6-9DC9-FC03BC330235}"/>
              </a:ext>
            </a:extLst>
          </p:cNvPr>
          <p:cNvSpPr>
            <a:spLocks noGrp="1"/>
          </p:cNvSpPr>
          <p:nvPr>
            <p:ph type="body" sz="quarter" idx="14"/>
          </p:nvPr>
        </p:nvSpPr>
        <p:spPr>
          <a:xfrm>
            <a:off x="1843307" y="1557338"/>
            <a:ext cx="9940706" cy="792162"/>
          </a:xfrm>
        </p:spPr>
        <p:txBody>
          <a:bodyPr>
            <a:noAutofit/>
          </a:bodyPr>
          <a:lstStyle>
            <a:lvl1pPr>
              <a:spcAft>
                <a:spcPts val="0"/>
              </a:spcAft>
              <a:defRPr/>
            </a:lvl1pPr>
          </a:lstStyle>
          <a:p>
            <a:pPr lvl="0"/>
            <a:r>
              <a:rPr lang="de-DE"/>
              <a:t>Mastertextformat bearbeiten</a:t>
            </a:r>
          </a:p>
        </p:txBody>
      </p:sp>
      <p:sp>
        <p:nvSpPr>
          <p:cNvPr id="8" name="Textplatzhalter 27">
            <a:extLst>
              <a:ext uri="{FF2B5EF4-FFF2-40B4-BE49-F238E27FC236}">
                <a16:creationId xmlns:a16="http://schemas.microsoft.com/office/drawing/2014/main" id="{083F649F-883C-47D1-8411-AD7A0B62584A}"/>
              </a:ext>
            </a:extLst>
          </p:cNvPr>
          <p:cNvSpPr>
            <a:spLocks noGrp="1"/>
          </p:cNvSpPr>
          <p:nvPr>
            <p:ph type="body" sz="quarter" idx="15" hasCustomPrompt="1"/>
          </p:nvPr>
        </p:nvSpPr>
        <p:spPr>
          <a:xfrm>
            <a:off x="0" y="2492375"/>
            <a:ext cx="1698844" cy="802377"/>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02</a:t>
            </a:r>
          </a:p>
        </p:txBody>
      </p:sp>
      <p:sp>
        <p:nvSpPr>
          <p:cNvPr id="9" name="Textplatzhalter 29">
            <a:extLst>
              <a:ext uri="{FF2B5EF4-FFF2-40B4-BE49-F238E27FC236}">
                <a16:creationId xmlns:a16="http://schemas.microsoft.com/office/drawing/2014/main" id="{0F773A9F-1633-4F1E-B6F0-B0988B4ECB81}"/>
              </a:ext>
            </a:extLst>
          </p:cNvPr>
          <p:cNvSpPr>
            <a:spLocks noGrp="1"/>
          </p:cNvSpPr>
          <p:nvPr>
            <p:ph type="body" sz="quarter" idx="16"/>
          </p:nvPr>
        </p:nvSpPr>
        <p:spPr>
          <a:xfrm>
            <a:off x="1843307" y="2492375"/>
            <a:ext cx="9940706" cy="792163"/>
          </a:xfrm>
        </p:spPr>
        <p:txBody>
          <a:bodyPr>
            <a:noAutofit/>
          </a:bodyPr>
          <a:lstStyle>
            <a:lvl1pPr>
              <a:spcAft>
                <a:spcPts val="0"/>
              </a:spcAft>
              <a:defRPr/>
            </a:lvl1pPr>
          </a:lstStyle>
          <a:p>
            <a:pPr lvl="0"/>
            <a:r>
              <a:rPr lang="de-DE"/>
              <a:t>Mastertextformat bearbeiten</a:t>
            </a:r>
          </a:p>
        </p:txBody>
      </p:sp>
      <p:sp>
        <p:nvSpPr>
          <p:cNvPr id="10" name="Textplatzhalter 31">
            <a:extLst>
              <a:ext uri="{FF2B5EF4-FFF2-40B4-BE49-F238E27FC236}">
                <a16:creationId xmlns:a16="http://schemas.microsoft.com/office/drawing/2014/main" id="{CDC84246-9AED-4199-811F-ED731C58ACE5}"/>
              </a:ext>
            </a:extLst>
          </p:cNvPr>
          <p:cNvSpPr>
            <a:spLocks noGrp="1"/>
          </p:cNvSpPr>
          <p:nvPr>
            <p:ph type="body" sz="quarter" idx="17" hasCustomPrompt="1"/>
          </p:nvPr>
        </p:nvSpPr>
        <p:spPr>
          <a:xfrm>
            <a:off x="0" y="3443287"/>
            <a:ext cx="1698844" cy="786501"/>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03</a:t>
            </a:r>
          </a:p>
        </p:txBody>
      </p:sp>
      <p:sp>
        <p:nvSpPr>
          <p:cNvPr id="11" name="Textplatzhalter 33">
            <a:extLst>
              <a:ext uri="{FF2B5EF4-FFF2-40B4-BE49-F238E27FC236}">
                <a16:creationId xmlns:a16="http://schemas.microsoft.com/office/drawing/2014/main" id="{14E9B8B5-FA16-4C3D-A548-0F8572C814CD}"/>
              </a:ext>
            </a:extLst>
          </p:cNvPr>
          <p:cNvSpPr>
            <a:spLocks noGrp="1"/>
          </p:cNvSpPr>
          <p:nvPr>
            <p:ph type="body" sz="quarter" idx="18"/>
          </p:nvPr>
        </p:nvSpPr>
        <p:spPr>
          <a:xfrm>
            <a:off x="1843307" y="3443288"/>
            <a:ext cx="9940706" cy="777875"/>
          </a:xfrm>
        </p:spPr>
        <p:txBody>
          <a:bodyPr>
            <a:noAutofit/>
          </a:bodyPr>
          <a:lstStyle>
            <a:lvl1pPr>
              <a:spcAft>
                <a:spcPts val="0"/>
              </a:spcAft>
              <a:defRPr/>
            </a:lvl1pPr>
          </a:lstStyle>
          <a:p>
            <a:pPr lvl="0"/>
            <a:r>
              <a:rPr lang="de-DE"/>
              <a:t>Mastertextformat bearbeiten</a:t>
            </a:r>
          </a:p>
        </p:txBody>
      </p:sp>
      <p:sp>
        <p:nvSpPr>
          <p:cNvPr id="12" name="Textplatzhalter 35">
            <a:extLst>
              <a:ext uri="{FF2B5EF4-FFF2-40B4-BE49-F238E27FC236}">
                <a16:creationId xmlns:a16="http://schemas.microsoft.com/office/drawing/2014/main" id="{9EDA08C9-28F1-4878-978F-58C1C16F4E86}"/>
              </a:ext>
            </a:extLst>
          </p:cNvPr>
          <p:cNvSpPr>
            <a:spLocks noGrp="1"/>
          </p:cNvSpPr>
          <p:nvPr>
            <p:ph type="body" sz="quarter" idx="19" hasCustomPrompt="1"/>
          </p:nvPr>
        </p:nvSpPr>
        <p:spPr>
          <a:xfrm>
            <a:off x="0" y="4379912"/>
            <a:ext cx="1698844" cy="784913"/>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04</a:t>
            </a:r>
          </a:p>
        </p:txBody>
      </p:sp>
      <p:sp>
        <p:nvSpPr>
          <p:cNvPr id="13" name="Textplatzhalter 37">
            <a:extLst>
              <a:ext uri="{FF2B5EF4-FFF2-40B4-BE49-F238E27FC236}">
                <a16:creationId xmlns:a16="http://schemas.microsoft.com/office/drawing/2014/main" id="{65EC4D4B-5FEA-42BC-ABBF-AF0EE13B9378}"/>
              </a:ext>
            </a:extLst>
          </p:cNvPr>
          <p:cNvSpPr>
            <a:spLocks noGrp="1"/>
          </p:cNvSpPr>
          <p:nvPr>
            <p:ph type="body" sz="quarter" idx="20"/>
          </p:nvPr>
        </p:nvSpPr>
        <p:spPr>
          <a:xfrm>
            <a:off x="1843307" y="4388539"/>
            <a:ext cx="9940706" cy="767661"/>
          </a:xfrm>
        </p:spPr>
        <p:txBody>
          <a:bodyPr>
            <a:noAutofit/>
          </a:bodyPr>
          <a:lstStyle>
            <a:lvl1pPr>
              <a:spcAft>
                <a:spcPts val="0"/>
              </a:spcAft>
              <a:defRPr/>
            </a:lvl1pPr>
          </a:lstStyle>
          <a:p>
            <a:pPr lvl="0"/>
            <a:r>
              <a:rPr lang="de-DE"/>
              <a:t>Mastertextformat bearbeiten</a:t>
            </a:r>
          </a:p>
        </p:txBody>
      </p:sp>
      <p:sp>
        <p:nvSpPr>
          <p:cNvPr id="14" name="Textplatzhalter 39">
            <a:extLst>
              <a:ext uri="{FF2B5EF4-FFF2-40B4-BE49-F238E27FC236}">
                <a16:creationId xmlns:a16="http://schemas.microsoft.com/office/drawing/2014/main" id="{C07E4D88-ED98-4443-B00C-EF2C59B82B26}"/>
              </a:ext>
            </a:extLst>
          </p:cNvPr>
          <p:cNvSpPr>
            <a:spLocks noGrp="1"/>
          </p:cNvSpPr>
          <p:nvPr>
            <p:ph type="body" sz="quarter" idx="21" hasCustomPrompt="1"/>
          </p:nvPr>
        </p:nvSpPr>
        <p:spPr>
          <a:xfrm>
            <a:off x="0" y="5300661"/>
            <a:ext cx="1698844" cy="792163"/>
          </a:xfrm>
          <a:solidFill>
            <a:schemeClr val="bg2"/>
          </a:solidFill>
        </p:spPr>
        <p:txBody>
          <a:bodyPr tIns="0">
            <a:noAutofit/>
          </a:bodyPr>
          <a:lstStyle>
            <a:lvl1pPr algn="r">
              <a:spcAft>
                <a:spcPts val="0"/>
              </a:spcAft>
              <a:defRPr sz="2800" b="0">
                <a:solidFill>
                  <a:schemeClr val="accent2"/>
                </a:solidFill>
                <a:latin typeface="+mj-lt"/>
              </a:defRPr>
            </a:lvl1pPr>
          </a:lstStyle>
          <a:p>
            <a:pPr lvl="0"/>
            <a:r>
              <a:rPr lang="de-DE" dirty="0"/>
              <a:t>05</a:t>
            </a:r>
          </a:p>
        </p:txBody>
      </p:sp>
      <p:sp>
        <p:nvSpPr>
          <p:cNvPr id="15" name="Textplatzhalter 41">
            <a:extLst>
              <a:ext uri="{FF2B5EF4-FFF2-40B4-BE49-F238E27FC236}">
                <a16:creationId xmlns:a16="http://schemas.microsoft.com/office/drawing/2014/main" id="{3DF6F385-2735-42FD-A323-3ADACEFF3857}"/>
              </a:ext>
            </a:extLst>
          </p:cNvPr>
          <p:cNvSpPr>
            <a:spLocks noGrp="1"/>
          </p:cNvSpPr>
          <p:nvPr>
            <p:ph type="body" sz="quarter" idx="22"/>
          </p:nvPr>
        </p:nvSpPr>
        <p:spPr>
          <a:xfrm>
            <a:off x="1843307" y="5300663"/>
            <a:ext cx="9940706" cy="792162"/>
          </a:xfrm>
        </p:spPr>
        <p:txBody>
          <a:bodyPr>
            <a:noAutofit/>
          </a:bodyPr>
          <a:lstStyle>
            <a:lvl1pPr>
              <a:spcAft>
                <a:spcPts val="0"/>
              </a:spcAft>
              <a:defRPr/>
            </a:lvl1pPr>
          </a:lstStyle>
          <a:p>
            <a:pPr lvl="0"/>
            <a:r>
              <a:rPr lang="de-DE"/>
              <a:t>Mastertextformat bearbeiten</a:t>
            </a:r>
          </a:p>
        </p:txBody>
      </p:sp>
    </p:spTree>
    <p:extLst>
      <p:ext uri="{BB962C8B-B14F-4D97-AF65-F5344CB8AC3E}">
        <p14:creationId xmlns:p14="http://schemas.microsoft.com/office/powerpoint/2010/main" val="196563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189BA7FB-BC0F-43A7-9E2F-06DC2C8EA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326"/>
            <a:ext cx="12192000" cy="4876800"/>
          </a:xfrm>
          <a:prstGeom prst="rect">
            <a:avLst/>
          </a:prstGeom>
        </p:spPr>
      </p:pic>
      <p:sp>
        <p:nvSpPr>
          <p:cNvPr id="2" name="Titel 1">
            <a:extLst>
              <a:ext uri="{FF2B5EF4-FFF2-40B4-BE49-F238E27FC236}">
                <a16:creationId xmlns:a16="http://schemas.microsoft.com/office/drawing/2014/main" id="{B7BFB4D2-BE76-45BD-A9D9-35D256DECB13}"/>
              </a:ext>
            </a:extLst>
          </p:cNvPr>
          <p:cNvSpPr>
            <a:spLocks noGrp="1"/>
          </p:cNvSpPr>
          <p:nvPr>
            <p:ph type="title"/>
          </p:nvPr>
        </p:nvSpPr>
        <p:spPr/>
        <p:txBody>
          <a:bodyPr/>
          <a:lstStyle/>
          <a:p>
            <a:r>
              <a:rPr lang="de-DE"/>
              <a:t>Mastertitelformat bearbeiten</a:t>
            </a:r>
            <a:endParaRPr lang="de-DE" dirty="0"/>
          </a:p>
        </p:txBody>
      </p:sp>
      <p:sp>
        <p:nvSpPr>
          <p:cNvPr id="3" name="Datumsplatzhalter 2">
            <a:extLst>
              <a:ext uri="{FF2B5EF4-FFF2-40B4-BE49-F238E27FC236}">
                <a16:creationId xmlns:a16="http://schemas.microsoft.com/office/drawing/2014/main" id="{9BAB9A65-66D6-4AB8-8896-B4CF8C72A383}"/>
              </a:ext>
            </a:extLst>
          </p:cNvPr>
          <p:cNvSpPr>
            <a:spLocks noGrp="1"/>
          </p:cNvSpPr>
          <p:nvPr>
            <p:ph type="dt" sz="half" idx="10"/>
          </p:nvPr>
        </p:nvSpPr>
        <p:spPr/>
        <p:txBody>
          <a:bodyPr/>
          <a:lstStyle/>
          <a:p>
            <a:fld id="{BA8DDE44-AF45-4789-883D-C1864D3F01F9}" type="datetime1">
              <a:rPr lang="de-DE"/>
              <a:t>14.05.2026</a:t>
            </a:fld>
            <a:endParaRPr lang="de-DE"/>
          </a:p>
        </p:txBody>
      </p:sp>
      <p:sp>
        <p:nvSpPr>
          <p:cNvPr id="4" name="Fußzeilenplatzhalter 3">
            <a:extLst>
              <a:ext uri="{FF2B5EF4-FFF2-40B4-BE49-F238E27FC236}">
                <a16:creationId xmlns:a16="http://schemas.microsoft.com/office/drawing/2014/main" id="{F815B7CC-BECF-4A0B-A095-A9A2322AAF0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E107F28-8CD9-4F5B-8A97-CF48AA4A925D}"/>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7" name="Picture Placeholder 12">
            <a:extLst>
              <a:ext uri="{FF2B5EF4-FFF2-40B4-BE49-F238E27FC236}">
                <a16:creationId xmlns:a16="http://schemas.microsoft.com/office/drawing/2014/main" id="{1C5663EE-FBB1-46FA-899F-388740107E1B}"/>
              </a:ext>
            </a:extLst>
          </p:cNvPr>
          <p:cNvSpPr>
            <a:spLocks noGrp="1"/>
          </p:cNvSpPr>
          <p:nvPr>
            <p:ph type="pic" sz="quarter" idx="13"/>
          </p:nvPr>
        </p:nvSpPr>
        <p:spPr bwMode="auto">
          <a:xfrm rot="-120000">
            <a:off x="5912237" y="1915057"/>
            <a:ext cx="4086923" cy="3295617"/>
          </a:xfrm>
          <a:custGeom>
            <a:avLst/>
            <a:gdLst>
              <a:gd name="connsiteX0" fmla="*/ 0 w 3905148"/>
              <a:gd name="connsiteY0" fmla="*/ 2436808 h 2436808"/>
              <a:gd name="connsiteX1" fmla="*/ 609202 w 3905148"/>
              <a:gd name="connsiteY1" fmla="*/ 0 h 2436808"/>
              <a:gd name="connsiteX2" fmla="*/ 3295946 w 3905148"/>
              <a:gd name="connsiteY2" fmla="*/ 0 h 2436808"/>
              <a:gd name="connsiteX3" fmla="*/ 3905148 w 3905148"/>
              <a:gd name="connsiteY3" fmla="*/ 2436808 h 2436808"/>
              <a:gd name="connsiteX4" fmla="*/ 0 w 3905148"/>
              <a:gd name="connsiteY4" fmla="*/ 2436808 h 2436808"/>
              <a:gd name="connsiteX0" fmla="*/ 0 w 3905148"/>
              <a:gd name="connsiteY0" fmla="*/ 2463985 h 2463985"/>
              <a:gd name="connsiteX1" fmla="*/ 12887 w 3905148"/>
              <a:gd name="connsiteY1" fmla="*/ 0 h 2463985"/>
              <a:gd name="connsiteX2" fmla="*/ 3295946 w 3905148"/>
              <a:gd name="connsiteY2" fmla="*/ 27177 h 2463985"/>
              <a:gd name="connsiteX3" fmla="*/ 3905148 w 3905148"/>
              <a:gd name="connsiteY3" fmla="*/ 2463985 h 2463985"/>
              <a:gd name="connsiteX4" fmla="*/ 0 w 3905148"/>
              <a:gd name="connsiteY4" fmla="*/ 2463985 h 2463985"/>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88975"/>
              <a:gd name="connsiteY0" fmla="*/ 2484177 h 2484177"/>
              <a:gd name="connsiteX1" fmla="*/ 41124 w 3988975"/>
              <a:gd name="connsiteY1" fmla="*/ 0 h 2484177"/>
              <a:gd name="connsiteX2" fmla="*/ 3988975 w 3988975"/>
              <a:gd name="connsiteY2" fmla="*/ 94869 h 2484177"/>
              <a:gd name="connsiteX3" fmla="*/ 3933385 w 3988975"/>
              <a:gd name="connsiteY3" fmla="*/ 2463985 h 2484177"/>
              <a:gd name="connsiteX4" fmla="*/ 0 w 3988975"/>
              <a:gd name="connsiteY4" fmla="*/ 2484177 h 2484177"/>
              <a:gd name="connsiteX0" fmla="*/ 0 w 3988975"/>
              <a:gd name="connsiteY0" fmla="*/ 2484177 h 2484177"/>
              <a:gd name="connsiteX1" fmla="*/ 41124 w 3988975"/>
              <a:gd name="connsiteY1" fmla="*/ 0 h 2484177"/>
              <a:gd name="connsiteX2" fmla="*/ 3988975 w 3988975"/>
              <a:gd name="connsiteY2" fmla="*/ 94869 h 2484177"/>
              <a:gd name="connsiteX3" fmla="*/ 3911445 w 3988975"/>
              <a:gd name="connsiteY3" fmla="*/ 2425096 h 2484177"/>
              <a:gd name="connsiteX4" fmla="*/ 0 w 3988975"/>
              <a:gd name="connsiteY4" fmla="*/ 2484177 h 2484177"/>
              <a:gd name="connsiteX0" fmla="*/ 0 w 3911445"/>
              <a:gd name="connsiteY0" fmla="*/ 2484177 h 2484177"/>
              <a:gd name="connsiteX1" fmla="*/ 41124 w 3911445"/>
              <a:gd name="connsiteY1" fmla="*/ 0 h 2484177"/>
              <a:gd name="connsiteX2" fmla="*/ 3001645 w 3911445"/>
              <a:gd name="connsiteY2" fmla="*/ 181714 h 2484177"/>
              <a:gd name="connsiteX3" fmla="*/ 3911445 w 3911445"/>
              <a:gd name="connsiteY3" fmla="*/ 2425096 h 2484177"/>
              <a:gd name="connsiteX4" fmla="*/ 0 w 3911445"/>
              <a:gd name="connsiteY4" fmla="*/ 2484177 h 2484177"/>
              <a:gd name="connsiteX0" fmla="*/ 0 w 3127256"/>
              <a:gd name="connsiteY0" fmla="*/ 2484177 h 3207619"/>
              <a:gd name="connsiteX1" fmla="*/ 41124 w 3127256"/>
              <a:gd name="connsiteY1" fmla="*/ 0 h 3207619"/>
              <a:gd name="connsiteX2" fmla="*/ 3001645 w 3127256"/>
              <a:gd name="connsiteY2" fmla="*/ 181714 h 3207619"/>
              <a:gd name="connsiteX3" fmla="*/ 3127256 w 3127256"/>
              <a:gd name="connsiteY3" fmla="*/ 3207619 h 3207619"/>
              <a:gd name="connsiteX4" fmla="*/ 0 w 3127256"/>
              <a:gd name="connsiteY4" fmla="*/ 2484177 h 3207619"/>
              <a:gd name="connsiteX0" fmla="*/ 0 w 3131906"/>
              <a:gd name="connsiteY0" fmla="*/ 3295617 h 3295617"/>
              <a:gd name="connsiteX1" fmla="*/ 45774 w 3131906"/>
              <a:gd name="connsiteY1" fmla="*/ 0 h 3295617"/>
              <a:gd name="connsiteX2" fmla="*/ 3006295 w 3131906"/>
              <a:gd name="connsiteY2" fmla="*/ 181714 h 3295617"/>
              <a:gd name="connsiteX3" fmla="*/ 3131906 w 3131906"/>
              <a:gd name="connsiteY3" fmla="*/ 3207619 h 3295617"/>
              <a:gd name="connsiteX4" fmla="*/ 0 w 3131906"/>
              <a:gd name="connsiteY4" fmla="*/ 3295617 h 3295617"/>
              <a:gd name="connsiteX0" fmla="*/ 0 w 3131906"/>
              <a:gd name="connsiteY0" fmla="*/ 3295617 h 3295617"/>
              <a:gd name="connsiteX1" fmla="*/ 45774 w 3131906"/>
              <a:gd name="connsiteY1" fmla="*/ 0 h 3295617"/>
              <a:gd name="connsiteX2" fmla="*/ 2934634 w 3131906"/>
              <a:gd name="connsiteY2" fmla="*/ 170999 h 3295617"/>
              <a:gd name="connsiteX3" fmla="*/ 3131906 w 3131906"/>
              <a:gd name="connsiteY3" fmla="*/ 3207619 h 3295617"/>
              <a:gd name="connsiteX4" fmla="*/ 0 w 3131906"/>
              <a:gd name="connsiteY4" fmla="*/ 3295617 h 3295617"/>
              <a:gd name="connsiteX0" fmla="*/ 0 w 3065192"/>
              <a:gd name="connsiteY0" fmla="*/ 3295617 h 3295617"/>
              <a:gd name="connsiteX1" fmla="*/ 45774 w 3065192"/>
              <a:gd name="connsiteY1" fmla="*/ 0 h 3295617"/>
              <a:gd name="connsiteX2" fmla="*/ 2934634 w 3065192"/>
              <a:gd name="connsiteY2" fmla="*/ 170999 h 3295617"/>
              <a:gd name="connsiteX3" fmla="*/ 3065192 w 3065192"/>
              <a:gd name="connsiteY3" fmla="*/ 3219271 h 3295617"/>
              <a:gd name="connsiteX4" fmla="*/ 0 w 3065192"/>
              <a:gd name="connsiteY4" fmla="*/ 3295617 h 329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5192" h="3295617">
                <a:moveTo>
                  <a:pt x="0" y="3295617"/>
                </a:moveTo>
                <a:cubicBezTo>
                  <a:pt x="30358" y="1424693"/>
                  <a:pt x="21776" y="1506858"/>
                  <a:pt x="45774" y="0"/>
                </a:cubicBezTo>
                <a:lnTo>
                  <a:pt x="2934634" y="170999"/>
                </a:lnTo>
                <a:lnTo>
                  <a:pt x="3065192" y="3219271"/>
                </a:lnTo>
                <a:lnTo>
                  <a:pt x="0" y="3295617"/>
                </a:lnTo>
                <a:close/>
              </a:path>
            </a:pathLst>
          </a:cu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lvl1pPr>
          </a:lstStyle>
          <a:p>
            <a:r>
              <a:rPr lang="de-DE"/>
              <a:t>Bild durch Klicken auf Symbol hinzufügen</a:t>
            </a:r>
            <a:endParaRPr lang="en-GB" dirty="0"/>
          </a:p>
        </p:txBody>
      </p:sp>
      <p:pic>
        <p:nvPicPr>
          <p:cNvPr id="9" name="Grafik 8" descr="Ein Bild, das drinnen, Computer, Monitor, Schreibtisch enthält.&#10;&#10;Automatisch generierte Beschreibung">
            <a:extLst>
              <a:ext uri="{FF2B5EF4-FFF2-40B4-BE49-F238E27FC236}">
                <a16:creationId xmlns:a16="http://schemas.microsoft.com/office/drawing/2014/main" id="{0407E856-A188-64FC-7115-8DFDC1299F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3" y="1124465"/>
            <a:ext cx="12192000" cy="4876800"/>
          </a:xfrm>
          <a:prstGeom prst="rect">
            <a:avLst/>
          </a:prstGeom>
        </p:spPr>
      </p:pic>
    </p:spTree>
    <p:extLst>
      <p:ext uri="{BB962C8B-B14F-4D97-AF65-F5344CB8AC3E}">
        <p14:creationId xmlns:p14="http://schemas.microsoft.com/office/powerpoint/2010/main" val="325882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1F661469-3139-4851-A6F2-0C5363881CCD}"/>
              </a:ext>
            </a:extLst>
          </p:cNvPr>
          <p:cNvSpPr/>
          <p:nvPr/>
        </p:nvSpPr>
        <p:spPr>
          <a:xfrm>
            <a:off x="0" y="1412876"/>
            <a:ext cx="12192000" cy="2030413"/>
          </a:xfrm>
          <a:prstGeom prst="rect">
            <a:avLst/>
          </a:prstGeom>
          <a:gradFill flip="none" rotWithShape="1">
            <a:gsLst>
              <a:gs pos="37000">
                <a:schemeClr val="accent2">
                  <a:lumMod val="0"/>
                  <a:lumOff val="100000"/>
                  <a:alpha val="0"/>
                </a:schemeClr>
              </a:gs>
              <a:gs pos="100000">
                <a:schemeClr val="bg2"/>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dirty="0">
              <a:solidFill>
                <a:srgbClr val="FFFFFF"/>
              </a:solidFill>
              <a:latin typeface="Segoe UI" panose="020B0502040204020203" pitchFamily="34" charset="0"/>
            </a:endParaRPr>
          </a:p>
        </p:txBody>
      </p:sp>
      <p:sp>
        <p:nvSpPr>
          <p:cNvPr id="2" name="Titel 1">
            <a:extLst>
              <a:ext uri="{FF2B5EF4-FFF2-40B4-BE49-F238E27FC236}">
                <a16:creationId xmlns:a16="http://schemas.microsoft.com/office/drawing/2014/main" id="{EA819D9D-221E-489F-8D90-AB56B6537315}"/>
              </a:ext>
            </a:extLst>
          </p:cNvPr>
          <p:cNvSpPr>
            <a:spLocks noGrp="1"/>
          </p:cNvSpPr>
          <p:nvPr>
            <p:ph type="title"/>
          </p:nvPr>
        </p:nvSpPr>
        <p:spPr>
          <a:xfrm>
            <a:off x="431802" y="2123358"/>
            <a:ext cx="7803549" cy="584775"/>
          </a:xfrm>
        </p:spPr>
        <p:txBody>
          <a:bodyPr anchor="ctr"/>
          <a:lstStyle>
            <a:lvl1pPr>
              <a:defRPr sz="3200"/>
            </a:lvl1pPr>
          </a:lstStyle>
          <a:p>
            <a:r>
              <a:rPr lang="de-DE"/>
              <a:t>Mastertitelformat bearbeiten</a:t>
            </a:r>
            <a:endParaRPr lang="en-US" dirty="0"/>
          </a:p>
        </p:txBody>
      </p:sp>
      <p:sp>
        <p:nvSpPr>
          <p:cNvPr id="3" name="Datumsplatzhalter 2">
            <a:extLst>
              <a:ext uri="{FF2B5EF4-FFF2-40B4-BE49-F238E27FC236}">
                <a16:creationId xmlns:a16="http://schemas.microsoft.com/office/drawing/2014/main" id="{364F8748-DF22-4456-A536-FE1D7C37C617}"/>
              </a:ext>
            </a:extLst>
          </p:cNvPr>
          <p:cNvSpPr>
            <a:spLocks noGrp="1"/>
          </p:cNvSpPr>
          <p:nvPr>
            <p:ph type="dt" sz="half" idx="10"/>
          </p:nvPr>
        </p:nvSpPr>
        <p:spPr/>
        <p:txBody>
          <a:bodyPr/>
          <a:lstStyle/>
          <a:p>
            <a:fld id="{86273828-2FA4-4CFE-9D87-78DA608BAD1E}" type="datetime1">
              <a:rPr lang="de-DE"/>
              <a:t>14.05.2026</a:t>
            </a:fld>
            <a:endParaRPr lang="de-DE"/>
          </a:p>
        </p:txBody>
      </p:sp>
      <p:sp>
        <p:nvSpPr>
          <p:cNvPr id="4" name="Fußzeilenplatzhalter 3">
            <a:extLst>
              <a:ext uri="{FF2B5EF4-FFF2-40B4-BE49-F238E27FC236}">
                <a16:creationId xmlns:a16="http://schemas.microsoft.com/office/drawing/2014/main" id="{B06B134C-1F59-4317-B712-D5BD986010AF}"/>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26DE97C4-41E3-4B8B-9BAF-0EFB77E25EF9}"/>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11" name="Textplatzhalter 10">
            <a:extLst>
              <a:ext uri="{FF2B5EF4-FFF2-40B4-BE49-F238E27FC236}">
                <a16:creationId xmlns:a16="http://schemas.microsoft.com/office/drawing/2014/main" id="{C111779F-55AA-4A9E-8B8A-C6279FCD7CF8}"/>
              </a:ext>
            </a:extLst>
          </p:cNvPr>
          <p:cNvSpPr>
            <a:spLocks noGrp="1"/>
          </p:cNvSpPr>
          <p:nvPr>
            <p:ph type="body" sz="quarter" idx="15" hasCustomPrompt="1"/>
          </p:nvPr>
        </p:nvSpPr>
        <p:spPr>
          <a:xfrm>
            <a:off x="431801" y="5162970"/>
            <a:ext cx="5568951" cy="361038"/>
          </a:xfrm>
          <a:noFill/>
          <a:extLst>
            <a:ext uri="{909E8E84-426E-40DD-AFC4-6F175D3DCCD1}">
              <a14:hiddenFill xmlns:a14="http://schemas.microsoft.com/office/drawing/2010/main">
                <a:solidFill>
                  <a:schemeClr val="lt2"/>
                </a:solidFill>
              </a14:hiddenFill>
            </a:ext>
          </a:extLst>
        </p:spPr>
        <p:txBody>
          <a:bodyPr rIns="360000" anchor="b"/>
          <a:lstStyle>
            <a:lvl1pPr>
              <a:defRPr sz="1600">
                <a:solidFill>
                  <a:schemeClr val="accent1"/>
                </a:solidFill>
                <a:latin typeface="Segoe UI Semibold" panose="020B0702040204020203" pitchFamily="34" charset="0"/>
              </a:defRPr>
            </a:lvl1pPr>
          </a:lstStyle>
          <a:p>
            <a:pPr lvl="0"/>
            <a:r>
              <a:rPr lang="de-DE" dirty="0"/>
              <a:t>[ First </a:t>
            </a:r>
            <a:r>
              <a:rPr lang="de-DE" dirty="0" err="1"/>
              <a:t>name</a:t>
            </a:r>
            <a:r>
              <a:rPr lang="de-DE" dirty="0"/>
              <a:t>, last </a:t>
            </a:r>
            <a:r>
              <a:rPr lang="de-DE" dirty="0" err="1"/>
              <a:t>name</a:t>
            </a:r>
            <a:r>
              <a:rPr lang="de-DE" dirty="0"/>
              <a:t> ]</a:t>
            </a:r>
            <a:endParaRPr lang="en-US" dirty="0"/>
          </a:p>
        </p:txBody>
      </p:sp>
      <p:sp>
        <p:nvSpPr>
          <p:cNvPr id="15" name="Textplatzhalter 14">
            <a:extLst>
              <a:ext uri="{FF2B5EF4-FFF2-40B4-BE49-F238E27FC236}">
                <a16:creationId xmlns:a16="http://schemas.microsoft.com/office/drawing/2014/main" id="{9F164ED9-4A99-4037-A91D-7CB638DAEF57}"/>
              </a:ext>
            </a:extLst>
          </p:cNvPr>
          <p:cNvSpPr>
            <a:spLocks noGrp="1"/>
          </p:cNvSpPr>
          <p:nvPr>
            <p:ph type="body" sz="quarter" idx="17"/>
          </p:nvPr>
        </p:nvSpPr>
        <p:spPr>
          <a:xfrm>
            <a:off x="1" y="3447713"/>
            <a:ext cx="6000750" cy="400110"/>
          </a:xfrm>
          <a:solidFill>
            <a:schemeClr val="bg2">
              <a:lumMod val="50000"/>
            </a:schemeClr>
          </a:solidFill>
        </p:spPr>
        <p:txBody>
          <a:bodyPr wrap="square" lIns="468000" anchor="t">
            <a:spAutoFit/>
          </a:bodyPr>
          <a:lstStyle>
            <a:lvl1pPr>
              <a:defRPr sz="2000">
                <a:solidFill>
                  <a:schemeClr val="lt1"/>
                </a:solidFill>
                <a:latin typeface="Segoe UI" panose="020B0502040204020203" pitchFamily="34" charset="0"/>
              </a:defRPr>
            </a:lvl1pPr>
          </a:lstStyle>
          <a:p>
            <a:pPr lvl="0"/>
            <a:r>
              <a:rPr lang="de-DE"/>
              <a:t>Mastertextformat bearbeiten</a:t>
            </a:r>
          </a:p>
        </p:txBody>
      </p:sp>
      <p:sp>
        <p:nvSpPr>
          <p:cNvPr id="20" name="Textplatzhalter 19">
            <a:extLst>
              <a:ext uri="{FF2B5EF4-FFF2-40B4-BE49-F238E27FC236}">
                <a16:creationId xmlns:a16="http://schemas.microsoft.com/office/drawing/2014/main" id="{6E2E9736-338F-40B2-9D6D-8C55837C54F8}"/>
              </a:ext>
            </a:extLst>
          </p:cNvPr>
          <p:cNvSpPr>
            <a:spLocks noGrp="1"/>
          </p:cNvSpPr>
          <p:nvPr>
            <p:ph type="body" sz="quarter" idx="18" hasCustomPrompt="1"/>
          </p:nvPr>
        </p:nvSpPr>
        <p:spPr>
          <a:xfrm>
            <a:off x="431802" y="5545917"/>
            <a:ext cx="5568949" cy="493644"/>
          </a:xfrm>
        </p:spPr>
        <p:txBody>
          <a:bodyPr/>
          <a:lstStyle>
            <a:lvl1pPr>
              <a:defRPr sz="1600"/>
            </a:lvl1pPr>
          </a:lstStyle>
          <a:p>
            <a:pPr lvl="0"/>
            <a:r>
              <a:rPr lang="de-DE" dirty="0"/>
              <a:t>[ Position, </a:t>
            </a:r>
            <a:r>
              <a:rPr lang="de-DE" dirty="0" err="1"/>
              <a:t>field</a:t>
            </a:r>
            <a:r>
              <a:rPr lang="de-DE" dirty="0"/>
              <a:t> </a:t>
            </a:r>
            <a:r>
              <a:rPr lang="de-DE" dirty="0" err="1"/>
              <a:t>of</a:t>
            </a:r>
            <a:r>
              <a:rPr lang="de-DE" dirty="0"/>
              <a:t> </a:t>
            </a:r>
            <a:r>
              <a:rPr lang="de-DE" dirty="0" err="1"/>
              <a:t>activity</a:t>
            </a:r>
            <a:r>
              <a:rPr lang="de-DE" dirty="0"/>
              <a:t> ]</a:t>
            </a:r>
            <a:endParaRPr lang="en-US" dirty="0"/>
          </a:p>
        </p:txBody>
      </p:sp>
      <p:sp>
        <p:nvSpPr>
          <p:cNvPr id="22" name="Textplatzhalter 21">
            <a:extLst>
              <a:ext uri="{FF2B5EF4-FFF2-40B4-BE49-F238E27FC236}">
                <a16:creationId xmlns:a16="http://schemas.microsoft.com/office/drawing/2014/main" id="{00D7D288-430E-4AD6-A845-4733D7856B95}"/>
              </a:ext>
            </a:extLst>
          </p:cNvPr>
          <p:cNvSpPr>
            <a:spLocks noGrp="1"/>
          </p:cNvSpPr>
          <p:nvPr>
            <p:ph type="body" sz="quarter" idx="19" hasCustomPrompt="1"/>
          </p:nvPr>
        </p:nvSpPr>
        <p:spPr>
          <a:xfrm>
            <a:off x="6511050" y="5161378"/>
            <a:ext cx="5249151" cy="338554"/>
          </a:xfrm>
        </p:spPr>
        <p:txBody>
          <a:bodyPr wrap="square">
            <a:spAutoFit/>
          </a:bodyPr>
          <a:lstStyle>
            <a:lvl1pPr>
              <a:defRPr sz="1600">
                <a:latin typeface="Segoe UI Semibold" panose="020B0702040204020203" pitchFamily="34" charset="0"/>
              </a:defRPr>
            </a:lvl1pPr>
          </a:lstStyle>
          <a:p>
            <a:pPr lvl="0"/>
            <a:r>
              <a:rPr lang="de-DE" dirty="0"/>
              <a:t>[ </a:t>
            </a:r>
            <a:r>
              <a:rPr lang="de-DE" dirty="0" err="1"/>
              <a:t>e-mail</a:t>
            </a:r>
            <a:r>
              <a:rPr lang="de-DE" dirty="0"/>
              <a:t> </a:t>
            </a:r>
            <a:r>
              <a:rPr lang="de-DE" dirty="0" err="1"/>
              <a:t>address</a:t>
            </a:r>
            <a:r>
              <a:rPr lang="de-DE" dirty="0"/>
              <a:t> ]</a:t>
            </a:r>
            <a:endParaRPr lang="en-US" dirty="0"/>
          </a:p>
        </p:txBody>
      </p:sp>
      <p:sp>
        <p:nvSpPr>
          <p:cNvPr id="26" name="Textplatzhalter 25">
            <a:extLst>
              <a:ext uri="{FF2B5EF4-FFF2-40B4-BE49-F238E27FC236}">
                <a16:creationId xmlns:a16="http://schemas.microsoft.com/office/drawing/2014/main" id="{D33139C5-4D49-408F-8B54-2D743AC0068E}"/>
              </a:ext>
            </a:extLst>
          </p:cNvPr>
          <p:cNvSpPr>
            <a:spLocks noGrp="1"/>
          </p:cNvSpPr>
          <p:nvPr>
            <p:ph type="body" sz="quarter" idx="20" hasCustomPrompt="1"/>
          </p:nvPr>
        </p:nvSpPr>
        <p:spPr>
          <a:xfrm>
            <a:off x="6511049" y="5516733"/>
            <a:ext cx="5249151" cy="338554"/>
          </a:xfrm>
        </p:spPr>
        <p:txBody>
          <a:bodyPr wrap="square">
            <a:spAutoFit/>
          </a:bodyPr>
          <a:lstStyle>
            <a:lvl1pPr>
              <a:defRPr sz="1600">
                <a:latin typeface="Segoe UI Semibold" panose="020B0702040204020203" pitchFamily="34" charset="0"/>
              </a:defRPr>
            </a:lvl1pPr>
          </a:lstStyle>
          <a:p>
            <a:pPr lvl="0"/>
            <a:r>
              <a:rPr lang="de-DE" dirty="0"/>
              <a:t>[ </a:t>
            </a:r>
            <a:r>
              <a:rPr lang="de-DE" dirty="0" err="1"/>
              <a:t>phone</a:t>
            </a:r>
            <a:r>
              <a:rPr lang="de-DE" dirty="0"/>
              <a:t> ]</a:t>
            </a:r>
            <a:endParaRPr lang="en-US" dirty="0"/>
          </a:p>
        </p:txBody>
      </p:sp>
      <p:cxnSp>
        <p:nvCxnSpPr>
          <p:cNvPr id="29" name="Gerader Verbinder 28">
            <a:extLst>
              <a:ext uri="{FF2B5EF4-FFF2-40B4-BE49-F238E27FC236}">
                <a16:creationId xmlns:a16="http://schemas.microsoft.com/office/drawing/2014/main" id="{4B082D71-6044-4C90-9E8A-8B58AE826B3A}"/>
              </a:ext>
            </a:extLst>
          </p:cNvPr>
          <p:cNvCxnSpPr/>
          <p:nvPr/>
        </p:nvCxnSpPr>
        <p:spPr>
          <a:xfrm>
            <a:off x="431801" y="5009753"/>
            <a:ext cx="1132839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E64704CD-2386-43ED-99BD-1AD8D8F601E8}"/>
              </a:ext>
            </a:extLst>
          </p:cNvPr>
          <p:cNvPicPr>
            <a:picLocks noChangeAspect="1"/>
          </p:cNvPicPr>
          <p:nvPr/>
        </p:nvPicPr>
        <p:blipFill>
          <a:blip r:embed="rId2"/>
          <a:stretch>
            <a:fillRect/>
          </a:stretch>
        </p:blipFill>
        <p:spPr>
          <a:xfrm>
            <a:off x="6149260" y="5595269"/>
            <a:ext cx="305103" cy="180000"/>
          </a:xfrm>
          <a:prstGeom prst="rect">
            <a:avLst/>
          </a:prstGeom>
        </p:spPr>
      </p:pic>
      <p:pic>
        <p:nvPicPr>
          <p:cNvPr id="31" name="Grafik 30">
            <a:extLst>
              <a:ext uri="{FF2B5EF4-FFF2-40B4-BE49-F238E27FC236}">
                <a16:creationId xmlns:a16="http://schemas.microsoft.com/office/drawing/2014/main" id="{D035567D-57BE-4B8D-89EA-A8C693E4FEE4}"/>
              </a:ext>
            </a:extLst>
          </p:cNvPr>
          <p:cNvPicPr>
            <a:picLocks noChangeAspect="1"/>
          </p:cNvPicPr>
          <p:nvPr/>
        </p:nvPicPr>
        <p:blipFill>
          <a:blip r:embed="rId3"/>
          <a:stretch>
            <a:fillRect/>
          </a:stretch>
        </p:blipFill>
        <p:spPr>
          <a:xfrm>
            <a:off x="6154373" y="5239386"/>
            <a:ext cx="294875" cy="180000"/>
          </a:xfrm>
          <a:prstGeom prst="rect">
            <a:avLst/>
          </a:prstGeom>
        </p:spPr>
      </p:pic>
      <p:sp>
        <p:nvSpPr>
          <p:cNvPr id="32" name="Textfeld 31">
            <a:extLst>
              <a:ext uri="{FF2B5EF4-FFF2-40B4-BE49-F238E27FC236}">
                <a16:creationId xmlns:a16="http://schemas.microsoft.com/office/drawing/2014/main" id="{120988BA-4963-4386-983A-444F3FF02626}"/>
              </a:ext>
            </a:extLst>
          </p:cNvPr>
          <p:cNvSpPr txBox="1"/>
          <p:nvPr/>
        </p:nvSpPr>
        <p:spPr>
          <a:xfrm>
            <a:off x="6524019" y="5865775"/>
            <a:ext cx="5236180" cy="338554"/>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b="0" i="0" u="none" baseline="0" dirty="0">
                <a:solidFill>
                  <a:schemeClr val="accent2"/>
                </a:solidFill>
                <a:latin typeface="Segoe UI" panose="020B0502040204020203" pitchFamily="34" charset="0"/>
              </a:rPr>
              <a:t>www.</a:t>
            </a:r>
            <a:r>
              <a:rPr lang="en-US" sz="1600" b="0" i="0" u="none" baseline="0" dirty="0">
                <a:solidFill>
                  <a:schemeClr val="accent1"/>
                </a:solidFill>
                <a:latin typeface="Segoe UI Semibold" panose="020B0702040204020203" pitchFamily="34" charset="0"/>
              </a:rPr>
              <a:t>math2</a:t>
            </a:r>
            <a:r>
              <a:rPr lang="en-US" sz="1600" b="0" i="0" u="none" baseline="0" dirty="0">
                <a:solidFill>
                  <a:schemeClr val="accent2"/>
                </a:solidFill>
                <a:latin typeface="Segoe UI Semibold" panose="020B0702040204020203" pitchFamily="34" charset="0"/>
              </a:rPr>
              <a:t>market</a:t>
            </a:r>
            <a:r>
              <a:rPr lang="en-US" sz="1600" b="0" i="0" u="none" baseline="0" dirty="0">
                <a:solidFill>
                  <a:schemeClr val="accent2"/>
                </a:solidFill>
                <a:latin typeface="Segoe UI" panose="020B0502040204020203" pitchFamily="34" charset="0"/>
              </a:rPr>
              <a:t>.de</a:t>
            </a:r>
          </a:p>
        </p:txBody>
      </p:sp>
      <p:pic>
        <p:nvPicPr>
          <p:cNvPr id="33" name="Grafik 32">
            <a:extLst>
              <a:ext uri="{FF2B5EF4-FFF2-40B4-BE49-F238E27FC236}">
                <a16:creationId xmlns:a16="http://schemas.microsoft.com/office/drawing/2014/main" id="{F5F068C7-C787-4DFE-BC9B-B3225F022E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81811" y="5951153"/>
            <a:ext cx="240000" cy="180000"/>
          </a:xfrm>
          <a:prstGeom prst="rect">
            <a:avLst/>
          </a:prstGeom>
        </p:spPr>
      </p:pic>
      <p:cxnSp>
        <p:nvCxnSpPr>
          <p:cNvPr id="18" name="Gerader Verbinder 17">
            <a:extLst>
              <a:ext uri="{FF2B5EF4-FFF2-40B4-BE49-F238E27FC236}">
                <a16:creationId xmlns:a16="http://schemas.microsoft.com/office/drawing/2014/main" id="{01A8574E-D311-4907-8B07-4B97E1656583}"/>
              </a:ext>
            </a:extLst>
          </p:cNvPr>
          <p:cNvCxnSpPr/>
          <p:nvPr userDrawn="1"/>
        </p:nvCxnSpPr>
        <p:spPr>
          <a:xfrm>
            <a:off x="431801" y="5009753"/>
            <a:ext cx="1132839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D8BFA7A0-95CA-4619-B743-14F49977B72E}"/>
              </a:ext>
            </a:extLst>
          </p:cNvPr>
          <p:cNvPicPr>
            <a:picLocks noChangeAspect="1"/>
          </p:cNvPicPr>
          <p:nvPr userDrawn="1"/>
        </p:nvPicPr>
        <p:blipFill>
          <a:blip r:embed="rId2"/>
          <a:stretch>
            <a:fillRect/>
          </a:stretch>
        </p:blipFill>
        <p:spPr>
          <a:xfrm>
            <a:off x="6149260" y="5595269"/>
            <a:ext cx="305103" cy="180000"/>
          </a:xfrm>
          <a:prstGeom prst="rect">
            <a:avLst/>
          </a:prstGeom>
        </p:spPr>
      </p:pic>
      <p:pic>
        <p:nvPicPr>
          <p:cNvPr id="21" name="Grafik 20">
            <a:extLst>
              <a:ext uri="{FF2B5EF4-FFF2-40B4-BE49-F238E27FC236}">
                <a16:creationId xmlns:a16="http://schemas.microsoft.com/office/drawing/2014/main" id="{67661F32-A0DE-4214-A88B-6A4590FD0BA8}"/>
              </a:ext>
            </a:extLst>
          </p:cNvPr>
          <p:cNvPicPr>
            <a:picLocks noChangeAspect="1"/>
          </p:cNvPicPr>
          <p:nvPr userDrawn="1"/>
        </p:nvPicPr>
        <p:blipFill>
          <a:blip r:embed="rId3"/>
          <a:stretch>
            <a:fillRect/>
          </a:stretch>
        </p:blipFill>
        <p:spPr>
          <a:xfrm>
            <a:off x="6154373" y="5239386"/>
            <a:ext cx="294875" cy="180000"/>
          </a:xfrm>
          <a:prstGeom prst="rect">
            <a:avLst/>
          </a:prstGeom>
        </p:spPr>
      </p:pic>
      <p:sp>
        <p:nvSpPr>
          <p:cNvPr id="23" name="Textfeld 22">
            <a:extLst>
              <a:ext uri="{FF2B5EF4-FFF2-40B4-BE49-F238E27FC236}">
                <a16:creationId xmlns:a16="http://schemas.microsoft.com/office/drawing/2014/main" id="{709C81E8-2F60-4955-9ED3-D8A2970814DB}"/>
              </a:ext>
            </a:extLst>
          </p:cNvPr>
          <p:cNvSpPr txBox="1"/>
          <p:nvPr userDrawn="1"/>
        </p:nvSpPr>
        <p:spPr>
          <a:xfrm>
            <a:off x="6524019" y="5865775"/>
            <a:ext cx="5236180" cy="338554"/>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b="0" i="0" u="none" baseline="0" dirty="0">
                <a:solidFill>
                  <a:schemeClr val="accent2"/>
                </a:solidFill>
                <a:latin typeface="Segoe UI" panose="020B0502040204020203" pitchFamily="34" charset="0"/>
              </a:rPr>
              <a:t>www.</a:t>
            </a:r>
            <a:r>
              <a:rPr lang="en-US" sz="1600" b="0" i="0" u="none" baseline="0" dirty="0">
                <a:solidFill>
                  <a:schemeClr val="accent1"/>
                </a:solidFill>
                <a:latin typeface="Segoe UI Semibold" panose="020B0702040204020203" pitchFamily="34" charset="0"/>
              </a:rPr>
              <a:t>math2</a:t>
            </a:r>
            <a:r>
              <a:rPr lang="en-US" sz="1600" b="0" i="0" u="none" baseline="0" dirty="0">
                <a:solidFill>
                  <a:schemeClr val="accent2"/>
                </a:solidFill>
                <a:latin typeface="Segoe UI Semibold" panose="020B0702040204020203" pitchFamily="34" charset="0"/>
              </a:rPr>
              <a:t>market</a:t>
            </a:r>
            <a:r>
              <a:rPr lang="en-US" sz="1600" b="0" i="0" u="none" baseline="0" dirty="0">
                <a:solidFill>
                  <a:schemeClr val="accent2"/>
                </a:solidFill>
                <a:latin typeface="Segoe UI" panose="020B0502040204020203" pitchFamily="34" charset="0"/>
              </a:rPr>
              <a:t>.de</a:t>
            </a:r>
          </a:p>
        </p:txBody>
      </p:sp>
      <p:pic>
        <p:nvPicPr>
          <p:cNvPr id="24" name="Grafik 23">
            <a:extLst>
              <a:ext uri="{FF2B5EF4-FFF2-40B4-BE49-F238E27FC236}">
                <a16:creationId xmlns:a16="http://schemas.microsoft.com/office/drawing/2014/main" id="{6E537DCE-AA32-45F8-8C9C-8049F5B9F85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181811" y="5951153"/>
            <a:ext cx="240000" cy="180000"/>
          </a:xfrm>
          <a:prstGeom prst="rect">
            <a:avLst/>
          </a:prstGeom>
        </p:spPr>
      </p:pic>
    </p:spTree>
    <p:extLst>
      <p:ext uri="{BB962C8B-B14F-4D97-AF65-F5344CB8AC3E}">
        <p14:creationId xmlns:p14="http://schemas.microsoft.com/office/powerpoint/2010/main" val="123259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Column 1:2 without frame righ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B191DCE9-4C2A-4836-A3CB-F4FD6C2C3356}"/>
              </a:ext>
            </a:extLst>
          </p:cNvPr>
          <p:cNvSpPr>
            <a:spLocks noGrp="1"/>
          </p:cNvSpPr>
          <p:nvPr>
            <p:ph type="pic" sz="quarter" idx="18"/>
          </p:nvPr>
        </p:nvSpPr>
        <p:spPr>
          <a:xfrm>
            <a:off x="3444537" y="1938419"/>
            <a:ext cx="8747464" cy="4227432"/>
          </a:xfrm>
          <a:noFill/>
        </p:spPr>
        <p:txBody>
          <a:bodyPr/>
          <a:lstStyle/>
          <a:p>
            <a:r>
              <a:rPr lang="de-DE"/>
              <a:t>Bild durch Klicken auf Symbol hinzufügen</a:t>
            </a:r>
            <a:endParaRPr lang="en-US"/>
          </a:p>
        </p:txBody>
      </p:sp>
      <p:sp>
        <p:nvSpPr>
          <p:cNvPr id="2" name="Titel 1">
            <a:extLst>
              <a:ext uri="{FF2B5EF4-FFF2-40B4-BE49-F238E27FC236}">
                <a16:creationId xmlns:a16="http://schemas.microsoft.com/office/drawing/2014/main" id="{E220BF68-5CB0-4997-A6E9-0F6F7FFD7BE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A3638D4-E9F8-452E-890E-5A59E7D3DF82}"/>
              </a:ext>
            </a:extLst>
          </p:cNvPr>
          <p:cNvSpPr>
            <a:spLocks noGrp="1"/>
          </p:cNvSpPr>
          <p:nvPr>
            <p:ph type="dt" sz="half" idx="10"/>
          </p:nvPr>
        </p:nvSpPr>
        <p:spPr/>
        <p:txBody>
          <a:bodyPr/>
          <a:lstStyle/>
          <a:p>
            <a:fld id="{CE8E0776-862A-49D1-969D-60B998EEA283}" type="datetime1">
              <a:rPr lang="de-DE"/>
              <a:t>14.05.2026</a:t>
            </a:fld>
            <a:endParaRPr lang="de-DE"/>
          </a:p>
        </p:txBody>
      </p:sp>
      <p:sp>
        <p:nvSpPr>
          <p:cNvPr id="4" name="Fußzeilenplatzhalter 3">
            <a:extLst>
              <a:ext uri="{FF2B5EF4-FFF2-40B4-BE49-F238E27FC236}">
                <a16:creationId xmlns:a16="http://schemas.microsoft.com/office/drawing/2014/main" id="{52D510F7-4C79-4F85-ADF9-1027FCF80F6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7534983C-CDEE-43D7-9B95-F7BF1AC7E2B8}"/>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10" name="Textplatzhalter 14">
            <a:extLst>
              <a:ext uri="{FF2B5EF4-FFF2-40B4-BE49-F238E27FC236}">
                <a16:creationId xmlns:a16="http://schemas.microsoft.com/office/drawing/2014/main" id="{FD1225EE-17B3-424B-B1A0-08E3EEFE2052}"/>
              </a:ext>
            </a:extLst>
          </p:cNvPr>
          <p:cNvSpPr>
            <a:spLocks noGrp="1"/>
          </p:cNvSpPr>
          <p:nvPr>
            <p:ph type="body" sz="quarter" idx="19"/>
          </p:nvPr>
        </p:nvSpPr>
        <p:spPr>
          <a:xfrm>
            <a:off x="1" y="1938419"/>
            <a:ext cx="3710842" cy="400110"/>
          </a:xfrm>
          <a:solidFill>
            <a:schemeClr val="bg2">
              <a:lumMod val="50000"/>
            </a:schemeClr>
          </a:solidFill>
          <a:ln>
            <a:noFill/>
          </a:ln>
        </p:spPr>
        <p:txBody>
          <a:bodyPr wrap="none" lIns="360000" anchor="t">
            <a:spAutoFit/>
          </a:bodyPr>
          <a:lstStyle>
            <a:lvl1pPr>
              <a:defRPr sz="2000">
                <a:solidFill>
                  <a:schemeClr val="lt1"/>
                </a:solidFill>
                <a:latin typeface="Segoe UI" panose="020B0502040204020203" pitchFamily="34" charset="0"/>
              </a:defRPr>
            </a:lvl1pPr>
          </a:lstStyle>
          <a:p>
            <a:pPr lvl="0"/>
            <a:r>
              <a:rPr lang="de-DE"/>
              <a:t>Mastertextformat bearbeiten</a:t>
            </a:r>
          </a:p>
        </p:txBody>
      </p:sp>
      <p:sp>
        <p:nvSpPr>
          <p:cNvPr id="12" name="Textplatzhalter 14">
            <a:extLst>
              <a:ext uri="{FF2B5EF4-FFF2-40B4-BE49-F238E27FC236}">
                <a16:creationId xmlns:a16="http://schemas.microsoft.com/office/drawing/2014/main" id="{C3CC0C17-9C18-4538-B1F3-678338068920}"/>
              </a:ext>
            </a:extLst>
          </p:cNvPr>
          <p:cNvSpPr>
            <a:spLocks noGrp="1"/>
          </p:cNvSpPr>
          <p:nvPr>
            <p:ph type="body" sz="quarter" idx="20"/>
          </p:nvPr>
        </p:nvSpPr>
        <p:spPr>
          <a:xfrm>
            <a:off x="0" y="1437878"/>
            <a:ext cx="6748131" cy="461665"/>
          </a:xfrm>
          <a:solidFill>
            <a:schemeClr val="accent1"/>
          </a:solidFill>
        </p:spPr>
        <p:txBody>
          <a:bodyPr wrap="square" lIns="360000" anchor="t">
            <a:spAutoFit/>
          </a:bodyPr>
          <a:lstStyle>
            <a:lvl1pPr>
              <a:defRPr sz="2400">
                <a:solidFill>
                  <a:schemeClr val="lt1"/>
                </a:solidFill>
                <a:latin typeface="Segoe UI Semibold" panose="020B0702040204020203" pitchFamily="34" charset="0"/>
              </a:defRPr>
            </a:lvl1pPr>
          </a:lstStyle>
          <a:p>
            <a:pPr lvl="0"/>
            <a:r>
              <a:rPr lang="de-DE"/>
              <a:t>Mastertextformat bearbeiten</a:t>
            </a:r>
          </a:p>
        </p:txBody>
      </p:sp>
      <p:sp>
        <p:nvSpPr>
          <p:cNvPr id="8" name="Inhaltsplatzhalter 7">
            <a:extLst>
              <a:ext uri="{FF2B5EF4-FFF2-40B4-BE49-F238E27FC236}">
                <a16:creationId xmlns:a16="http://schemas.microsoft.com/office/drawing/2014/main" id="{E9E2E1C1-3F68-42BF-97D5-CEA224520A47}"/>
              </a:ext>
            </a:extLst>
          </p:cNvPr>
          <p:cNvSpPr>
            <a:spLocks noGrp="1"/>
          </p:cNvSpPr>
          <p:nvPr>
            <p:ph sz="quarter" idx="21"/>
          </p:nvPr>
        </p:nvSpPr>
        <p:spPr>
          <a:xfrm>
            <a:off x="334963" y="3284538"/>
            <a:ext cx="3743325" cy="2881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36274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hort Speaker Biograph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2853E-752E-4322-AB32-E1344254DDE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645275A-4C5C-4F1A-9AF8-4833756D59CB}"/>
              </a:ext>
            </a:extLst>
          </p:cNvPr>
          <p:cNvSpPr>
            <a:spLocks noGrp="1"/>
          </p:cNvSpPr>
          <p:nvPr>
            <p:ph type="dt" sz="half" idx="10"/>
          </p:nvPr>
        </p:nvSpPr>
        <p:spPr/>
        <p:txBody>
          <a:bodyPr/>
          <a:lstStyle/>
          <a:p>
            <a:fld id="{1DC50619-5FD3-4E36-A8AB-DD6E7A642FBF}" type="datetime1">
              <a:rPr lang="de-DE"/>
              <a:t>14.05.2026</a:t>
            </a:fld>
            <a:endParaRPr lang="de-DE"/>
          </a:p>
        </p:txBody>
      </p:sp>
      <p:sp>
        <p:nvSpPr>
          <p:cNvPr id="4" name="Fußzeilenplatzhalter 3">
            <a:extLst>
              <a:ext uri="{FF2B5EF4-FFF2-40B4-BE49-F238E27FC236}">
                <a16:creationId xmlns:a16="http://schemas.microsoft.com/office/drawing/2014/main" id="{DC09EB9E-F40F-45DD-B94A-C5E7740105BE}"/>
              </a:ext>
            </a:extLst>
          </p:cNvPr>
          <p:cNvSpPr>
            <a:spLocks noGrp="1"/>
          </p:cNvSpPr>
          <p:nvPr>
            <p:ph type="ftr" sz="quarter" idx="11"/>
          </p:nvPr>
        </p:nvSpPr>
        <p:spPr/>
        <p:txBody>
          <a:bodyPr/>
          <a:lstStyle/>
          <a:p>
            <a:r>
              <a:rPr lang="de-DE"/>
              <a:t>© Math2Market GmbH</a:t>
            </a:r>
            <a:endParaRPr lang="de-DE" dirty="0"/>
          </a:p>
        </p:txBody>
      </p:sp>
      <p:sp>
        <p:nvSpPr>
          <p:cNvPr id="7" name="Tabellenplatzhalter 6">
            <a:extLst>
              <a:ext uri="{FF2B5EF4-FFF2-40B4-BE49-F238E27FC236}">
                <a16:creationId xmlns:a16="http://schemas.microsoft.com/office/drawing/2014/main" id="{A81021AA-9E8C-4C19-907C-EF19C9BF3512}"/>
              </a:ext>
            </a:extLst>
          </p:cNvPr>
          <p:cNvSpPr>
            <a:spLocks noGrp="1"/>
          </p:cNvSpPr>
          <p:nvPr>
            <p:ph type="tbl" sz="quarter" idx="20"/>
          </p:nvPr>
        </p:nvSpPr>
        <p:spPr>
          <a:xfrm>
            <a:off x="332318" y="1254126"/>
            <a:ext cx="8178516" cy="4983162"/>
          </a:xfrm>
        </p:spPr>
        <p:txBody>
          <a:bodyPr/>
          <a:lstStyle/>
          <a:p>
            <a:r>
              <a:rPr lang="de-DE"/>
              <a:t>Tabelle durch Klicken auf Symbol hinzufügen</a:t>
            </a:r>
            <a:endParaRPr lang="de-DE" dirty="0"/>
          </a:p>
        </p:txBody>
      </p:sp>
      <p:sp>
        <p:nvSpPr>
          <p:cNvPr id="11" name="Bildplatzhalter 10">
            <a:extLst>
              <a:ext uri="{FF2B5EF4-FFF2-40B4-BE49-F238E27FC236}">
                <a16:creationId xmlns:a16="http://schemas.microsoft.com/office/drawing/2014/main" id="{161B8969-E8AA-4970-B550-D560745F5925}"/>
              </a:ext>
            </a:extLst>
          </p:cNvPr>
          <p:cNvSpPr>
            <a:spLocks noGrp="1"/>
          </p:cNvSpPr>
          <p:nvPr>
            <p:ph type="pic" sz="quarter" idx="21"/>
          </p:nvPr>
        </p:nvSpPr>
        <p:spPr>
          <a:xfrm>
            <a:off x="8710366" y="1412876"/>
            <a:ext cx="3049833" cy="2171572"/>
          </a:xfrm>
          <a:solidFill>
            <a:schemeClr val="bg1">
              <a:lumMod val="95000"/>
            </a:schemeClr>
          </a:solidFill>
        </p:spPr>
        <p:txBody>
          <a:bodyPr/>
          <a:lstStyle/>
          <a:p>
            <a:r>
              <a:rPr lang="de-DE"/>
              <a:t>Bild durch Klicken auf Symbol hinzufügen</a:t>
            </a:r>
          </a:p>
        </p:txBody>
      </p:sp>
      <p:sp>
        <p:nvSpPr>
          <p:cNvPr id="13" name="Textplatzhalter 12">
            <a:extLst>
              <a:ext uri="{FF2B5EF4-FFF2-40B4-BE49-F238E27FC236}">
                <a16:creationId xmlns:a16="http://schemas.microsoft.com/office/drawing/2014/main" id="{6B370A95-4B76-46BA-B681-B73F33AC4800}"/>
              </a:ext>
            </a:extLst>
          </p:cNvPr>
          <p:cNvSpPr>
            <a:spLocks noGrp="1"/>
          </p:cNvSpPr>
          <p:nvPr>
            <p:ph type="body" sz="quarter" idx="22" hasCustomPrompt="1"/>
          </p:nvPr>
        </p:nvSpPr>
        <p:spPr>
          <a:xfrm>
            <a:off x="8710366" y="3741238"/>
            <a:ext cx="3049833" cy="2351588"/>
          </a:xfrm>
        </p:spPr>
        <p:txBody>
          <a:bodyPr/>
          <a:lstStyle>
            <a:lvl1pPr algn="ctr">
              <a:defRPr sz="1400">
                <a:latin typeface="Segoe UI Semibold" panose="020B0702040204020203" pitchFamily="34" charset="0"/>
              </a:defRPr>
            </a:lvl1pPr>
          </a:lstStyle>
          <a:p>
            <a:pPr lvl="0"/>
            <a:r>
              <a:rPr lang="de-DE" dirty="0"/>
              <a:t>Firstname </a:t>
            </a:r>
            <a:r>
              <a:rPr lang="de-DE" dirty="0" err="1"/>
              <a:t>Lastname</a:t>
            </a:r>
            <a:endParaRPr lang="de-DE" dirty="0"/>
          </a:p>
        </p:txBody>
      </p:sp>
      <p:cxnSp>
        <p:nvCxnSpPr>
          <p:cNvPr id="14" name="Gerader Verbinder 13">
            <a:extLst>
              <a:ext uri="{FF2B5EF4-FFF2-40B4-BE49-F238E27FC236}">
                <a16:creationId xmlns:a16="http://schemas.microsoft.com/office/drawing/2014/main" id="{284CB957-4A35-495A-9EC1-E24DDB22C77B}"/>
              </a:ext>
            </a:extLst>
          </p:cNvPr>
          <p:cNvCxnSpPr>
            <a:cxnSpLocks/>
          </p:cNvCxnSpPr>
          <p:nvPr userDrawn="1"/>
        </p:nvCxnSpPr>
        <p:spPr>
          <a:xfrm>
            <a:off x="8598031" y="1412041"/>
            <a:ext cx="0" cy="484223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Foliennummernplatzhalter 4">
            <a:extLst>
              <a:ext uri="{FF2B5EF4-FFF2-40B4-BE49-F238E27FC236}">
                <a16:creationId xmlns:a16="http://schemas.microsoft.com/office/drawing/2014/main" id="{E72411CD-E0A5-4D41-BC9C-1FC30C6F0298}"/>
              </a:ext>
            </a:extLst>
          </p:cNvPr>
          <p:cNvSpPr>
            <a:spLocks noGrp="1"/>
          </p:cNvSpPr>
          <p:nvPr>
            <p:ph type="sldNum" sz="quarter" idx="12"/>
          </p:nvPr>
        </p:nvSpPr>
        <p:spPr>
          <a:xfrm>
            <a:off x="4722777" y="6436738"/>
            <a:ext cx="2743200" cy="365125"/>
          </a:xfrm>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140353981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552B892-87A1-46FF-B4AA-48ED0F13B89A}"/>
              </a:ext>
            </a:extLst>
          </p:cNvPr>
          <p:cNvSpPr/>
          <p:nvPr/>
        </p:nvSpPr>
        <p:spPr>
          <a:xfrm>
            <a:off x="0" y="1"/>
            <a:ext cx="12192000"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ildplatzhalter 8">
            <a:extLst>
              <a:ext uri="{FF2B5EF4-FFF2-40B4-BE49-F238E27FC236}">
                <a16:creationId xmlns:a16="http://schemas.microsoft.com/office/drawing/2014/main" id="{6F838CD4-9E14-45B5-AFE2-0B60C2694EFC}"/>
              </a:ext>
            </a:extLst>
          </p:cNvPr>
          <p:cNvSpPr>
            <a:spLocks noGrp="1"/>
          </p:cNvSpPr>
          <p:nvPr>
            <p:ph type="pic" sz="quarter" idx="13"/>
          </p:nvPr>
        </p:nvSpPr>
        <p:spPr>
          <a:xfrm>
            <a:off x="0" y="1"/>
            <a:ext cx="12191999" cy="3429000"/>
          </a:xfrm>
        </p:spPr>
        <p:txBody>
          <a:bodyPr/>
          <a:lstStyle/>
          <a:p>
            <a:r>
              <a:rPr lang="de-DE"/>
              <a:t>Bild durch Klicken auf Symbol hinzufügen</a:t>
            </a:r>
            <a:endParaRPr lang="de-DE" dirty="0"/>
          </a:p>
        </p:txBody>
      </p:sp>
      <p:sp>
        <p:nvSpPr>
          <p:cNvPr id="2" name="Titel 1">
            <a:extLst>
              <a:ext uri="{FF2B5EF4-FFF2-40B4-BE49-F238E27FC236}">
                <a16:creationId xmlns:a16="http://schemas.microsoft.com/office/drawing/2014/main" id="{32B04A4C-5230-4720-B34C-56456F107B2E}"/>
              </a:ext>
            </a:extLst>
          </p:cNvPr>
          <p:cNvSpPr>
            <a:spLocks noGrp="1"/>
          </p:cNvSpPr>
          <p:nvPr>
            <p:ph type="ctrTitle" hasCustomPrompt="1"/>
          </p:nvPr>
        </p:nvSpPr>
        <p:spPr>
          <a:xfrm>
            <a:off x="3287713" y="2761651"/>
            <a:ext cx="8904287" cy="674200"/>
          </a:xfrm>
          <a:solidFill>
            <a:schemeClr val="accent1"/>
          </a:solidFill>
          <a:ln>
            <a:noFill/>
          </a:ln>
        </p:spPr>
        <p:txBody>
          <a:bodyPr lIns="180000" tIns="90000" bIns="90000" anchor="t" anchorCtr="0"/>
          <a:lstStyle>
            <a:lvl1pPr algn="l">
              <a:defRPr sz="3200">
                <a:solidFill>
                  <a:schemeClr val="bg1"/>
                </a:solidFill>
              </a:defRPr>
            </a:lvl1pPr>
          </a:lstStyle>
          <a:p>
            <a:r>
              <a:rPr lang="de-DE" dirty="0"/>
              <a:t>Title </a:t>
            </a:r>
            <a:r>
              <a:rPr lang="de-DE" dirty="0" err="1"/>
              <a:t>of</a:t>
            </a:r>
            <a:r>
              <a:rPr lang="de-DE" dirty="0"/>
              <a:t> </a:t>
            </a:r>
            <a:r>
              <a:rPr lang="de-DE" dirty="0" err="1"/>
              <a:t>Presentation</a:t>
            </a:r>
            <a:endParaRPr lang="de-DE" dirty="0"/>
          </a:p>
        </p:txBody>
      </p:sp>
      <p:sp>
        <p:nvSpPr>
          <p:cNvPr id="3" name="Untertitel 2">
            <a:extLst>
              <a:ext uri="{FF2B5EF4-FFF2-40B4-BE49-F238E27FC236}">
                <a16:creationId xmlns:a16="http://schemas.microsoft.com/office/drawing/2014/main" id="{E7066486-9ABC-4BAF-AF8E-FB03E7ED654E}"/>
              </a:ext>
            </a:extLst>
          </p:cNvPr>
          <p:cNvSpPr>
            <a:spLocks noGrp="1"/>
          </p:cNvSpPr>
          <p:nvPr>
            <p:ph type="subTitle" idx="1" hasCustomPrompt="1"/>
          </p:nvPr>
        </p:nvSpPr>
        <p:spPr>
          <a:xfrm>
            <a:off x="3287713" y="4221162"/>
            <a:ext cx="8904288" cy="936625"/>
          </a:xfrm>
        </p:spPr>
        <p:txBody>
          <a:bodyPr lIns="180000">
            <a:noAutofit/>
          </a:bodyPr>
          <a:lstStyle>
            <a:lvl1pPr marL="0" indent="0" algn="l">
              <a:spcBef>
                <a:spcPts val="0"/>
              </a:spcBef>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Event, </a:t>
            </a:r>
            <a:r>
              <a:rPr lang="de-DE" dirty="0" err="1"/>
              <a:t>place</a:t>
            </a:r>
            <a:r>
              <a:rPr lang="de-DE" dirty="0"/>
              <a:t>, date</a:t>
            </a:r>
          </a:p>
        </p:txBody>
      </p:sp>
      <p:sp>
        <p:nvSpPr>
          <p:cNvPr id="4" name="Datumsplatzhalter 3">
            <a:extLst>
              <a:ext uri="{FF2B5EF4-FFF2-40B4-BE49-F238E27FC236}">
                <a16:creationId xmlns:a16="http://schemas.microsoft.com/office/drawing/2014/main" id="{A1B76EDC-BDD4-46C8-AEE6-08D0A19F82E7}"/>
              </a:ext>
            </a:extLst>
          </p:cNvPr>
          <p:cNvSpPr>
            <a:spLocks noGrp="1"/>
          </p:cNvSpPr>
          <p:nvPr>
            <p:ph type="dt" sz="half" idx="10"/>
          </p:nvPr>
        </p:nvSpPr>
        <p:spPr/>
        <p:txBody>
          <a:bodyPr/>
          <a:lstStyle/>
          <a:p>
            <a:fld id="{392593E6-1FB1-4B55-805D-37B98DEF3299}" type="datetime1">
              <a:rPr lang="de-DE"/>
              <a:t>14.05.2026</a:t>
            </a:fld>
            <a:endParaRPr lang="de-DE"/>
          </a:p>
        </p:txBody>
      </p:sp>
      <p:sp>
        <p:nvSpPr>
          <p:cNvPr id="6" name="Foliennummernplatzhalter 5">
            <a:extLst>
              <a:ext uri="{FF2B5EF4-FFF2-40B4-BE49-F238E27FC236}">
                <a16:creationId xmlns:a16="http://schemas.microsoft.com/office/drawing/2014/main" id="{80A2833A-A226-4D03-8B8B-91FE755B4C31}"/>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10" name="Textplatzhalter 6">
            <a:extLst>
              <a:ext uri="{FF2B5EF4-FFF2-40B4-BE49-F238E27FC236}">
                <a16:creationId xmlns:a16="http://schemas.microsoft.com/office/drawing/2014/main" id="{094653CB-5553-4EE5-A51E-18B2103048E7}"/>
              </a:ext>
            </a:extLst>
          </p:cNvPr>
          <p:cNvSpPr>
            <a:spLocks noGrp="1"/>
          </p:cNvSpPr>
          <p:nvPr>
            <p:ph type="body" sz="quarter" idx="14" hasCustomPrompt="1"/>
          </p:nvPr>
        </p:nvSpPr>
        <p:spPr>
          <a:xfrm>
            <a:off x="3287712" y="5300664"/>
            <a:ext cx="8904287" cy="792162"/>
          </a:xfrm>
        </p:spPr>
        <p:txBody>
          <a:bodyPr lIns="180000">
            <a:noAutofit/>
          </a:bodyPr>
          <a:lstStyle>
            <a:lvl1pPr>
              <a:defRPr sz="1600">
                <a:solidFill>
                  <a:schemeClr val="tx2"/>
                </a:solidFill>
              </a:defRPr>
            </a:lvl1pPr>
          </a:lstStyle>
          <a:p>
            <a:pPr lvl="0"/>
            <a:r>
              <a:rPr lang="de-DE" dirty="0"/>
              <a:t>Speaker, </a:t>
            </a:r>
            <a:r>
              <a:rPr lang="de-DE" dirty="0" err="1"/>
              <a:t>involved</a:t>
            </a:r>
            <a:r>
              <a:rPr lang="de-DE" dirty="0"/>
              <a:t> </a:t>
            </a:r>
            <a:r>
              <a:rPr lang="de-DE" dirty="0" err="1"/>
              <a:t>employees</a:t>
            </a:r>
            <a:endParaRPr lang="de-DE" dirty="0"/>
          </a:p>
        </p:txBody>
      </p:sp>
      <p:sp>
        <p:nvSpPr>
          <p:cNvPr id="11" name="Fußzeilenplatzhalter 4">
            <a:extLst>
              <a:ext uri="{FF2B5EF4-FFF2-40B4-BE49-F238E27FC236}">
                <a16:creationId xmlns:a16="http://schemas.microsoft.com/office/drawing/2014/main" id="{CD692C4D-09BC-4EC3-AF7E-23B852D0E6FB}"/>
              </a:ext>
            </a:extLst>
          </p:cNvPr>
          <p:cNvSpPr>
            <a:spLocks noGrp="1"/>
          </p:cNvSpPr>
          <p:nvPr>
            <p:ph type="ftr" sz="quarter" idx="3"/>
          </p:nvPr>
        </p:nvSpPr>
        <p:spPr>
          <a:xfrm>
            <a:off x="8871883" y="6436906"/>
            <a:ext cx="2062264"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de-DE"/>
              <a:t>© Math2Market GmbH</a:t>
            </a:r>
            <a:endParaRPr lang="de-DE" dirty="0"/>
          </a:p>
        </p:txBody>
      </p:sp>
      <p:pic>
        <p:nvPicPr>
          <p:cNvPr id="13" name="Graphic 7">
            <a:extLst>
              <a:ext uri="{FF2B5EF4-FFF2-40B4-BE49-F238E27FC236}">
                <a16:creationId xmlns:a16="http://schemas.microsoft.com/office/drawing/2014/main" id="{A2DDDA68-EF26-4758-AC87-DBA009A1BA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99077" y="317185"/>
            <a:ext cx="1584936" cy="501915"/>
          </a:xfrm>
          <a:prstGeom prst="rect">
            <a:avLst/>
          </a:prstGeom>
        </p:spPr>
      </p:pic>
    </p:spTree>
    <p:extLst>
      <p:ext uri="{BB962C8B-B14F-4D97-AF65-F5344CB8AC3E}">
        <p14:creationId xmlns:p14="http://schemas.microsoft.com/office/powerpoint/2010/main" val="2182188743"/>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F5783-8ED4-4CBA-9BCC-1B7C8F11F7F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8CDC686-B8CA-4CC0-9C55-4EF0B628170D}"/>
              </a:ext>
            </a:extLst>
          </p:cNvPr>
          <p:cNvSpPr>
            <a:spLocks noGrp="1"/>
          </p:cNvSpPr>
          <p:nvPr>
            <p:ph type="dt" sz="half" idx="10"/>
          </p:nvPr>
        </p:nvSpPr>
        <p:spPr/>
        <p:txBody>
          <a:bodyPr/>
          <a:lstStyle/>
          <a:p>
            <a:fld id="{EC43419E-6FFC-4A54-BE69-4878490BD951}" type="datetime1">
              <a:rPr lang="de-DE"/>
              <a:t>14.05.2026</a:t>
            </a:fld>
            <a:endParaRPr lang="de-DE"/>
          </a:p>
        </p:txBody>
      </p:sp>
      <p:sp>
        <p:nvSpPr>
          <p:cNvPr id="4" name="Fußzeilenplatzhalter 3">
            <a:extLst>
              <a:ext uri="{FF2B5EF4-FFF2-40B4-BE49-F238E27FC236}">
                <a16:creationId xmlns:a16="http://schemas.microsoft.com/office/drawing/2014/main" id="{121DEC98-0B26-45DF-B5F1-AA25856C364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070DE87-F67F-4B05-91D1-AE951D1F5B9F}"/>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7" name="Inhaltsplatzhalter 6">
            <a:extLst>
              <a:ext uri="{FF2B5EF4-FFF2-40B4-BE49-F238E27FC236}">
                <a16:creationId xmlns:a16="http://schemas.microsoft.com/office/drawing/2014/main" id="{366DF06B-4295-4B9C-90BC-A9D14395E6E4}"/>
              </a:ext>
            </a:extLst>
          </p:cNvPr>
          <p:cNvSpPr>
            <a:spLocks noGrp="1"/>
          </p:cNvSpPr>
          <p:nvPr>
            <p:ph sz="quarter" idx="15"/>
          </p:nvPr>
        </p:nvSpPr>
        <p:spPr>
          <a:xfrm>
            <a:off x="342000" y="1412875"/>
            <a:ext cx="11518900" cy="4760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1975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Text on bott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F5783-8ED4-4CBA-9BCC-1B7C8F11F7F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8CDC686-B8CA-4CC0-9C55-4EF0B628170D}"/>
              </a:ext>
            </a:extLst>
          </p:cNvPr>
          <p:cNvSpPr>
            <a:spLocks noGrp="1"/>
          </p:cNvSpPr>
          <p:nvPr>
            <p:ph type="dt" sz="half" idx="10"/>
          </p:nvPr>
        </p:nvSpPr>
        <p:spPr/>
        <p:txBody>
          <a:bodyPr/>
          <a:lstStyle/>
          <a:p>
            <a:fld id="{EC43419E-6FFC-4A54-BE69-4878490BD951}" type="datetime1">
              <a:rPr lang="de-DE"/>
              <a:t>14.05.2026</a:t>
            </a:fld>
            <a:endParaRPr lang="de-DE"/>
          </a:p>
        </p:txBody>
      </p:sp>
      <p:sp>
        <p:nvSpPr>
          <p:cNvPr id="4" name="Fußzeilenplatzhalter 3">
            <a:extLst>
              <a:ext uri="{FF2B5EF4-FFF2-40B4-BE49-F238E27FC236}">
                <a16:creationId xmlns:a16="http://schemas.microsoft.com/office/drawing/2014/main" id="{121DEC98-0B26-45DF-B5F1-AA25856C364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070DE87-F67F-4B05-91D1-AE951D1F5B9F}"/>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7" name="Inhaltsplatzhalter 6">
            <a:extLst>
              <a:ext uri="{FF2B5EF4-FFF2-40B4-BE49-F238E27FC236}">
                <a16:creationId xmlns:a16="http://schemas.microsoft.com/office/drawing/2014/main" id="{366DF06B-4295-4B9C-90BC-A9D14395E6E4}"/>
              </a:ext>
            </a:extLst>
          </p:cNvPr>
          <p:cNvSpPr>
            <a:spLocks noGrp="1"/>
          </p:cNvSpPr>
          <p:nvPr>
            <p:ph sz="quarter" idx="15"/>
          </p:nvPr>
        </p:nvSpPr>
        <p:spPr>
          <a:xfrm>
            <a:off x="342000" y="3798277"/>
            <a:ext cx="11518900" cy="2375561"/>
          </a:xfrm>
        </p:spPr>
        <p:txBody>
          <a:bodyPr>
            <a:normAutofit/>
          </a:bodyPr>
          <a:lstStyle>
            <a:lvl1pPr>
              <a:defRPr sz="20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335365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 Column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84ADD44F-0C57-446D-B6C0-5C9DDBED3FAC}"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56896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6174000" y="1412875"/>
            <a:ext cx="56896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6373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F5783-8ED4-4CBA-9BCC-1B7C8F11F7F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8CDC686-B8CA-4CC0-9C55-4EF0B628170D}"/>
              </a:ext>
            </a:extLst>
          </p:cNvPr>
          <p:cNvSpPr>
            <a:spLocks noGrp="1"/>
          </p:cNvSpPr>
          <p:nvPr>
            <p:ph type="dt" sz="half" idx="10"/>
          </p:nvPr>
        </p:nvSpPr>
        <p:spPr/>
        <p:txBody>
          <a:bodyPr/>
          <a:lstStyle/>
          <a:p>
            <a:fld id="{EC43419E-6FFC-4A54-BE69-4878490BD951}" type="datetime1">
              <a:rPr lang="de-DE"/>
              <a:t>14.05.2026</a:t>
            </a:fld>
            <a:endParaRPr lang="de-DE"/>
          </a:p>
        </p:txBody>
      </p:sp>
      <p:sp>
        <p:nvSpPr>
          <p:cNvPr id="4" name="Fußzeilenplatzhalter 3">
            <a:extLst>
              <a:ext uri="{FF2B5EF4-FFF2-40B4-BE49-F238E27FC236}">
                <a16:creationId xmlns:a16="http://schemas.microsoft.com/office/drawing/2014/main" id="{121DEC98-0B26-45DF-B5F1-AA25856C364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070DE87-F67F-4B05-91D1-AE951D1F5B9F}"/>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7" name="Inhaltsplatzhalter 6">
            <a:extLst>
              <a:ext uri="{FF2B5EF4-FFF2-40B4-BE49-F238E27FC236}">
                <a16:creationId xmlns:a16="http://schemas.microsoft.com/office/drawing/2014/main" id="{366DF06B-4295-4B9C-90BC-A9D14395E6E4}"/>
              </a:ext>
            </a:extLst>
          </p:cNvPr>
          <p:cNvSpPr>
            <a:spLocks noGrp="1"/>
          </p:cNvSpPr>
          <p:nvPr>
            <p:ph sz="quarter" idx="15"/>
          </p:nvPr>
        </p:nvSpPr>
        <p:spPr>
          <a:xfrm>
            <a:off x="342000" y="1412875"/>
            <a:ext cx="11518900" cy="4760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1975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 Column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endParaRPr lang="de-DE" dirty="0"/>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E4503F77-05D3-4503-83A3-277F6316FEB2}"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424815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4734000" y="1412875"/>
            <a:ext cx="7129463"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36351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 Column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4BBB53D7-2CE3-4E47-84C1-14EB3FBC7EA3}"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71280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7614000" y="1412875"/>
            <a:ext cx="424815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20187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BB9CC-628A-4D4A-8669-68003889EA3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BF75D47-8CB5-4384-9799-FD819C616AC5}"/>
              </a:ext>
            </a:extLst>
          </p:cNvPr>
          <p:cNvSpPr>
            <a:spLocks noGrp="1"/>
          </p:cNvSpPr>
          <p:nvPr>
            <p:ph type="dt" sz="half" idx="10"/>
          </p:nvPr>
        </p:nvSpPr>
        <p:spPr/>
        <p:txBody>
          <a:bodyPr/>
          <a:lstStyle/>
          <a:p>
            <a:fld id="{0D55AEE6-5FD9-4E1C-BCDB-FF7113B4DEEA}" type="datetime1">
              <a:rPr lang="de-DE"/>
              <a:t>14.05.2026</a:t>
            </a:fld>
            <a:endParaRPr lang="de-DE"/>
          </a:p>
        </p:txBody>
      </p:sp>
      <p:sp>
        <p:nvSpPr>
          <p:cNvPr id="4" name="Fußzeilenplatzhalter 3">
            <a:extLst>
              <a:ext uri="{FF2B5EF4-FFF2-40B4-BE49-F238E27FC236}">
                <a16:creationId xmlns:a16="http://schemas.microsoft.com/office/drawing/2014/main" id="{C05D4CEE-51B1-4912-B85E-D66ED1859792}"/>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B307B1BE-FB68-4949-B334-57814D02DE42}"/>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21192D5A-9223-4371-98EB-C03F93C215B2}"/>
              </a:ext>
            </a:extLst>
          </p:cNvPr>
          <p:cNvSpPr>
            <a:spLocks noGrp="1"/>
          </p:cNvSpPr>
          <p:nvPr>
            <p:ph sz="quarter" idx="14"/>
          </p:nvPr>
        </p:nvSpPr>
        <p:spPr>
          <a:xfrm>
            <a:off x="342000"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34CCE81E-BF8C-4C90-A13F-D95A3C396855}"/>
              </a:ext>
            </a:extLst>
          </p:cNvPr>
          <p:cNvSpPr>
            <a:spLocks noGrp="1"/>
          </p:cNvSpPr>
          <p:nvPr>
            <p:ph sz="quarter" idx="15"/>
          </p:nvPr>
        </p:nvSpPr>
        <p:spPr>
          <a:xfrm>
            <a:off x="4230000"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80B924C4-5295-47B9-88BC-BACB7C8E052F}"/>
              </a:ext>
            </a:extLst>
          </p:cNvPr>
          <p:cNvSpPr>
            <a:spLocks noGrp="1"/>
          </p:cNvSpPr>
          <p:nvPr>
            <p:ph sz="quarter" idx="16"/>
          </p:nvPr>
        </p:nvSpPr>
        <p:spPr>
          <a:xfrm>
            <a:off x="8117464"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56568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4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C6751-8261-4F64-B724-1C19214CF52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B900F5F-0B82-4A8E-95C9-0409A98A62F5}"/>
              </a:ext>
            </a:extLst>
          </p:cNvPr>
          <p:cNvSpPr>
            <a:spLocks noGrp="1"/>
          </p:cNvSpPr>
          <p:nvPr>
            <p:ph type="dt" sz="half" idx="10"/>
          </p:nvPr>
        </p:nvSpPr>
        <p:spPr/>
        <p:txBody>
          <a:bodyPr/>
          <a:lstStyle/>
          <a:p>
            <a:fld id="{291E29F4-2B27-40BF-8872-EBF1755B7014}" type="datetime1">
              <a:rPr lang="de-DE"/>
              <a:t>14.05.2026</a:t>
            </a:fld>
            <a:endParaRPr lang="de-DE"/>
          </a:p>
        </p:txBody>
      </p:sp>
      <p:sp>
        <p:nvSpPr>
          <p:cNvPr id="4" name="Fußzeilenplatzhalter 3">
            <a:extLst>
              <a:ext uri="{FF2B5EF4-FFF2-40B4-BE49-F238E27FC236}">
                <a16:creationId xmlns:a16="http://schemas.microsoft.com/office/drawing/2014/main" id="{42E96896-8EBD-494F-942D-BDF5445C1A0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B24670E8-9D59-4FBC-A70A-49CF165DBB3E}"/>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3D86C9DD-35C1-4DDB-BDCE-C1FD3877683A}"/>
              </a:ext>
            </a:extLst>
          </p:cNvPr>
          <p:cNvSpPr>
            <a:spLocks noGrp="1"/>
          </p:cNvSpPr>
          <p:nvPr>
            <p:ph sz="quarter" idx="14"/>
          </p:nvPr>
        </p:nvSpPr>
        <p:spPr>
          <a:xfrm>
            <a:off x="342000" y="1412876"/>
            <a:ext cx="2808287"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96252616-AF35-453B-8BAC-DC0122A021F9}"/>
              </a:ext>
            </a:extLst>
          </p:cNvPr>
          <p:cNvSpPr>
            <a:spLocks noGrp="1"/>
          </p:cNvSpPr>
          <p:nvPr>
            <p:ph sz="quarter" idx="15"/>
          </p:nvPr>
        </p:nvSpPr>
        <p:spPr>
          <a:xfrm>
            <a:off x="3294000" y="1412876"/>
            <a:ext cx="273685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CDA299D2-6836-48C8-B9F0-615DFFAD95BD}"/>
              </a:ext>
            </a:extLst>
          </p:cNvPr>
          <p:cNvSpPr>
            <a:spLocks noGrp="1"/>
          </p:cNvSpPr>
          <p:nvPr>
            <p:ph sz="quarter" idx="16"/>
          </p:nvPr>
        </p:nvSpPr>
        <p:spPr>
          <a:xfrm>
            <a:off x="6174000" y="1412876"/>
            <a:ext cx="273685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13">
            <a:extLst>
              <a:ext uri="{FF2B5EF4-FFF2-40B4-BE49-F238E27FC236}">
                <a16:creationId xmlns:a16="http://schemas.microsoft.com/office/drawing/2014/main" id="{6F3142C9-15C1-4BE5-9779-3DF180ED1A10}"/>
              </a:ext>
            </a:extLst>
          </p:cNvPr>
          <p:cNvSpPr>
            <a:spLocks noGrp="1"/>
          </p:cNvSpPr>
          <p:nvPr>
            <p:ph sz="quarter" idx="17"/>
          </p:nvPr>
        </p:nvSpPr>
        <p:spPr>
          <a:xfrm>
            <a:off x="9054000" y="1412876"/>
            <a:ext cx="2808288"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85659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20578-B409-46B2-A0ED-E34D71BAD4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C2A8082-DDE0-4EA5-8E79-55BAD2D40362}"/>
              </a:ext>
            </a:extLst>
          </p:cNvPr>
          <p:cNvSpPr>
            <a:spLocks noGrp="1"/>
          </p:cNvSpPr>
          <p:nvPr>
            <p:ph type="dt" sz="half" idx="10"/>
          </p:nvPr>
        </p:nvSpPr>
        <p:spPr/>
        <p:txBody>
          <a:bodyPr/>
          <a:lstStyle/>
          <a:p>
            <a:fld id="{5B8412B2-853E-4506-8A1B-5B10A4F22438}" type="datetime1">
              <a:rPr lang="de-DE"/>
              <a:t>14.05.2026</a:t>
            </a:fld>
            <a:endParaRPr lang="de-DE"/>
          </a:p>
        </p:txBody>
      </p:sp>
      <p:sp>
        <p:nvSpPr>
          <p:cNvPr id="4" name="Fußzeilenplatzhalter 3">
            <a:extLst>
              <a:ext uri="{FF2B5EF4-FFF2-40B4-BE49-F238E27FC236}">
                <a16:creationId xmlns:a16="http://schemas.microsoft.com/office/drawing/2014/main" id="{9E8BB6E7-9716-4C66-8BAC-1C122FA16931}"/>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B8F177C-D1F0-4315-8C43-42CF5AF291B3}"/>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2999660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C2A8082-DDE0-4EA5-8E79-55BAD2D40362}"/>
              </a:ext>
            </a:extLst>
          </p:cNvPr>
          <p:cNvSpPr>
            <a:spLocks noGrp="1"/>
          </p:cNvSpPr>
          <p:nvPr>
            <p:ph type="dt" sz="half" idx="10"/>
          </p:nvPr>
        </p:nvSpPr>
        <p:spPr/>
        <p:txBody>
          <a:bodyPr/>
          <a:lstStyle/>
          <a:p>
            <a:fld id="{5446E497-4312-4BE8-9F83-FF9D54D20F1C}" type="datetime1">
              <a:rPr lang="de-DE"/>
              <a:t>14.05.2026</a:t>
            </a:fld>
            <a:endParaRPr lang="de-DE"/>
          </a:p>
        </p:txBody>
      </p:sp>
      <p:sp>
        <p:nvSpPr>
          <p:cNvPr id="4" name="Fußzeilenplatzhalter 3">
            <a:extLst>
              <a:ext uri="{FF2B5EF4-FFF2-40B4-BE49-F238E27FC236}">
                <a16:creationId xmlns:a16="http://schemas.microsoft.com/office/drawing/2014/main" id="{9E8BB6E7-9716-4C66-8BAC-1C122FA16931}"/>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B8F177C-D1F0-4315-8C43-42CF5AF291B3}"/>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1702048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BAC8D-5EBE-4C29-8103-531B02EA7B68}"/>
              </a:ext>
            </a:extLst>
          </p:cNvPr>
          <p:cNvSpPr>
            <a:spLocks noGrp="1"/>
          </p:cNvSpPr>
          <p:nvPr>
            <p:ph type="title"/>
          </p:nvPr>
        </p:nvSpPr>
        <p:spPr>
          <a:xfrm>
            <a:off x="340467" y="233938"/>
            <a:ext cx="8638162" cy="480131"/>
          </a:xfrm>
        </p:spPr>
        <p:txBody>
          <a:bodyPr/>
          <a:lstStyle/>
          <a:p>
            <a:r>
              <a:rPr lang="de-DE"/>
              <a:t>Mastertitelformat bearbeiten</a:t>
            </a:r>
          </a:p>
        </p:txBody>
      </p:sp>
      <p:sp>
        <p:nvSpPr>
          <p:cNvPr id="3" name="Datumsplatzhalter 2">
            <a:extLst>
              <a:ext uri="{FF2B5EF4-FFF2-40B4-BE49-F238E27FC236}">
                <a16:creationId xmlns:a16="http://schemas.microsoft.com/office/drawing/2014/main" id="{7C54EEBD-3FEE-4B9F-AA71-458A5722AD29}"/>
              </a:ext>
            </a:extLst>
          </p:cNvPr>
          <p:cNvSpPr>
            <a:spLocks noGrp="1"/>
          </p:cNvSpPr>
          <p:nvPr>
            <p:ph type="dt" sz="half" idx="10"/>
          </p:nvPr>
        </p:nvSpPr>
        <p:spPr/>
        <p:txBody>
          <a:bodyPr/>
          <a:lstStyle/>
          <a:p>
            <a:fld id="{FC470E3D-1306-499E-9B29-7F301ABC7F10}" type="datetime1">
              <a:rPr lang="de-DE"/>
              <a:t>14.05.2026</a:t>
            </a:fld>
            <a:endParaRPr lang="de-DE"/>
          </a:p>
        </p:txBody>
      </p:sp>
      <p:sp>
        <p:nvSpPr>
          <p:cNvPr id="4" name="Fußzeilenplatzhalter 3">
            <a:extLst>
              <a:ext uri="{FF2B5EF4-FFF2-40B4-BE49-F238E27FC236}">
                <a16:creationId xmlns:a16="http://schemas.microsoft.com/office/drawing/2014/main" id="{8DCD2966-E9F4-4A46-B850-EDFD64CE582F}"/>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95A08A6-D6AF-4372-B8C3-87560C205036}"/>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6" name="Textplatzhalter 23">
            <a:extLst>
              <a:ext uri="{FF2B5EF4-FFF2-40B4-BE49-F238E27FC236}">
                <a16:creationId xmlns:a16="http://schemas.microsoft.com/office/drawing/2014/main" id="{22AFDA15-EB97-48EF-9944-7B546192DADD}"/>
              </a:ext>
            </a:extLst>
          </p:cNvPr>
          <p:cNvSpPr>
            <a:spLocks noGrp="1"/>
          </p:cNvSpPr>
          <p:nvPr>
            <p:ph type="body" sz="quarter" idx="13" hasCustomPrompt="1"/>
          </p:nvPr>
        </p:nvSpPr>
        <p:spPr>
          <a:xfrm>
            <a:off x="0" y="1557338"/>
            <a:ext cx="1698844" cy="792162"/>
          </a:xfrm>
          <a:solidFill>
            <a:schemeClr val="bg2"/>
          </a:solidFill>
        </p:spPr>
        <p:txBody>
          <a:bodyPr tIns="0">
            <a:noAutofit/>
          </a:bodyPr>
          <a:lstStyle>
            <a:lvl1pPr algn="r">
              <a:spcBef>
                <a:spcPts val="900"/>
              </a:spcBef>
              <a:spcAft>
                <a:spcPts val="0"/>
              </a:spcAft>
              <a:defRPr sz="2800">
                <a:solidFill>
                  <a:schemeClr val="accent2"/>
                </a:solidFill>
                <a:latin typeface="+mj-lt"/>
              </a:defRPr>
            </a:lvl1pPr>
          </a:lstStyle>
          <a:p>
            <a:pPr lvl="0"/>
            <a:r>
              <a:rPr lang="de-DE" dirty="0"/>
              <a:t>01</a:t>
            </a:r>
          </a:p>
        </p:txBody>
      </p:sp>
      <p:sp>
        <p:nvSpPr>
          <p:cNvPr id="7" name="Textplatzhalter 25">
            <a:extLst>
              <a:ext uri="{FF2B5EF4-FFF2-40B4-BE49-F238E27FC236}">
                <a16:creationId xmlns:a16="http://schemas.microsoft.com/office/drawing/2014/main" id="{8A2D1584-A7D5-4EE6-9DC9-FC03BC330235}"/>
              </a:ext>
            </a:extLst>
          </p:cNvPr>
          <p:cNvSpPr>
            <a:spLocks noGrp="1"/>
          </p:cNvSpPr>
          <p:nvPr>
            <p:ph type="body" sz="quarter" idx="14"/>
          </p:nvPr>
        </p:nvSpPr>
        <p:spPr>
          <a:xfrm>
            <a:off x="1843307" y="1557338"/>
            <a:ext cx="9940706" cy="792162"/>
          </a:xfrm>
        </p:spPr>
        <p:txBody>
          <a:bodyPr>
            <a:noAutofit/>
          </a:bodyPr>
          <a:lstStyle>
            <a:lvl1pPr>
              <a:spcAft>
                <a:spcPts val="0"/>
              </a:spcAft>
              <a:defRPr/>
            </a:lvl1pPr>
          </a:lstStyle>
          <a:p>
            <a:pPr lvl="0"/>
            <a:r>
              <a:rPr lang="de-DE"/>
              <a:t>Mastertextformat bearbeiten</a:t>
            </a:r>
          </a:p>
        </p:txBody>
      </p:sp>
      <p:sp>
        <p:nvSpPr>
          <p:cNvPr id="8" name="Textplatzhalter 27">
            <a:extLst>
              <a:ext uri="{FF2B5EF4-FFF2-40B4-BE49-F238E27FC236}">
                <a16:creationId xmlns:a16="http://schemas.microsoft.com/office/drawing/2014/main" id="{083F649F-883C-47D1-8411-AD7A0B62584A}"/>
              </a:ext>
            </a:extLst>
          </p:cNvPr>
          <p:cNvSpPr>
            <a:spLocks noGrp="1"/>
          </p:cNvSpPr>
          <p:nvPr>
            <p:ph type="body" sz="quarter" idx="15" hasCustomPrompt="1"/>
          </p:nvPr>
        </p:nvSpPr>
        <p:spPr>
          <a:xfrm>
            <a:off x="0" y="2492375"/>
            <a:ext cx="1698844" cy="802377"/>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02</a:t>
            </a:r>
          </a:p>
        </p:txBody>
      </p:sp>
      <p:sp>
        <p:nvSpPr>
          <p:cNvPr id="9" name="Textplatzhalter 29">
            <a:extLst>
              <a:ext uri="{FF2B5EF4-FFF2-40B4-BE49-F238E27FC236}">
                <a16:creationId xmlns:a16="http://schemas.microsoft.com/office/drawing/2014/main" id="{0F773A9F-1633-4F1E-B6F0-B0988B4ECB81}"/>
              </a:ext>
            </a:extLst>
          </p:cNvPr>
          <p:cNvSpPr>
            <a:spLocks noGrp="1"/>
          </p:cNvSpPr>
          <p:nvPr>
            <p:ph type="body" sz="quarter" idx="16"/>
          </p:nvPr>
        </p:nvSpPr>
        <p:spPr>
          <a:xfrm>
            <a:off x="1843307" y="2492375"/>
            <a:ext cx="9940706" cy="792163"/>
          </a:xfrm>
        </p:spPr>
        <p:txBody>
          <a:bodyPr>
            <a:noAutofit/>
          </a:bodyPr>
          <a:lstStyle>
            <a:lvl1pPr>
              <a:spcAft>
                <a:spcPts val="0"/>
              </a:spcAft>
              <a:defRPr/>
            </a:lvl1pPr>
          </a:lstStyle>
          <a:p>
            <a:pPr lvl="0"/>
            <a:r>
              <a:rPr lang="de-DE"/>
              <a:t>Mastertextformat bearbeiten</a:t>
            </a:r>
          </a:p>
        </p:txBody>
      </p:sp>
      <p:sp>
        <p:nvSpPr>
          <p:cNvPr id="10" name="Textplatzhalter 31">
            <a:extLst>
              <a:ext uri="{FF2B5EF4-FFF2-40B4-BE49-F238E27FC236}">
                <a16:creationId xmlns:a16="http://schemas.microsoft.com/office/drawing/2014/main" id="{CDC84246-9AED-4199-811F-ED731C58ACE5}"/>
              </a:ext>
            </a:extLst>
          </p:cNvPr>
          <p:cNvSpPr>
            <a:spLocks noGrp="1"/>
          </p:cNvSpPr>
          <p:nvPr>
            <p:ph type="body" sz="quarter" idx="17" hasCustomPrompt="1"/>
          </p:nvPr>
        </p:nvSpPr>
        <p:spPr>
          <a:xfrm>
            <a:off x="0" y="3443287"/>
            <a:ext cx="1698844" cy="786501"/>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03</a:t>
            </a:r>
          </a:p>
        </p:txBody>
      </p:sp>
      <p:sp>
        <p:nvSpPr>
          <p:cNvPr id="11" name="Textplatzhalter 33">
            <a:extLst>
              <a:ext uri="{FF2B5EF4-FFF2-40B4-BE49-F238E27FC236}">
                <a16:creationId xmlns:a16="http://schemas.microsoft.com/office/drawing/2014/main" id="{14E9B8B5-FA16-4C3D-A548-0F8572C814CD}"/>
              </a:ext>
            </a:extLst>
          </p:cNvPr>
          <p:cNvSpPr>
            <a:spLocks noGrp="1"/>
          </p:cNvSpPr>
          <p:nvPr>
            <p:ph type="body" sz="quarter" idx="18"/>
          </p:nvPr>
        </p:nvSpPr>
        <p:spPr>
          <a:xfrm>
            <a:off x="1843307" y="3443288"/>
            <a:ext cx="9940706" cy="777875"/>
          </a:xfrm>
        </p:spPr>
        <p:txBody>
          <a:bodyPr>
            <a:noAutofit/>
          </a:bodyPr>
          <a:lstStyle>
            <a:lvl1pPr>
              <a:spcAft>
                <a:spcPts val="0"/>
              </a:spcAft>
              <a:defRPr/>
            </a:lvl1pPr>
          </a:lstStyle>
          <a:p>
            <a:pPr lvl="0"/>
            <a:r>
              <a:rPr lang="de-DE"/>
              <a:t>Mastertextformat bearbeiten</a:t>
            </a:r>
          </a:p>
        </p:txBody>
      </p:sp>
      <p:sp>
        <p:nvSpPr>
          <p:cNvPr id="12" name="Textplatzhalter 35">
            <a:extLst>
              <a:ext uri="{FF2B5EF4-FFF2-40B4-BE49-F238E27FC236}">
                <a16:creationId xmlns:a16="http://schemas.microsoft.com/office/drawing/2014/main" id="{9EDA08C9-28F1-4878-978F-58C1C16F4E86}"/>
              </a:ext>
            </a:extLst>
          </p:cNvPr>
          <p:cNvSpPr>
            <a:spLocks noGrp="1"/>
          </p:cNvSpPr>
          <p:nvPr>
            <p:ph type="body" sz="quarter" idx="19" hasCustomPrompt="1"/>
          </p:nvPr>
        </p:nvSpPr>
        <p:spPr>
          <a:xfrm>
            <a:off x="0" y="4379912"/>
            <a:ext cx="1698844" cy="784913"/>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04</a:t>
            </a:r>
          </a:p>
        </p:txBody>
      </p:sp>
      <p:sp>
        <p:nvSpPr>
          <p:cNvPr id="13" name="Textplatzhalter 37">
            <a:extLst>
              <a:ext uri="{FF2B5EF4-FFF2-40B4-BE49-F238E27FC236}">
                <a16:creationId xmlns:a16="http://schemas.microsoft.com/office/drawing/2014/main" id="{65EC4D4B-5FEA-42BC-ABBF-AF0EE13B9378}"/>
              </a:ext>
            </a:extLst>
          </p:cNvPr>
          <p:cNvSpPr>
            <a:spLocks noGrp="1"/>
          </p:cNvSpPr>
          <p:nvPr>
            <p:ph type="body" sz="quarter" idx="20"/>
          </p:nvPr>
        </p:nvSpPr>
        <p:spPr>
          <a:xfrm>
            <a:off x="1843307" y="4388539"/>
            <a:ext cx="9940706" cy="767661"/>
          </a:xfrm>
        </p:spPr>
        <p:txBody>
          <a:bodyPr>
            <a:noAutofit/>
          </a:bodyPr>
          <a:lstStyle>
            <a:lvl1pPr>
              <a:spcAft>
                <a:spcPts val="0"/>
              </a:spcAft>
              <a:defRPr/>
            </a:lvl1pPr>
          </a:lstStyle>
          <a:p>
            <a:pPr lvl="0"/>
            <a:r>
              <a:rPr lang="de-DE"/>
              <a:t>Mastertextformat bearbeiten</a:t>
            </a:r>
          </a:p>
        </p:txBody>
      </p:sp>
      <p:sp>
        <p:nvSpPr>
          <p:cNvPr id="14" name="Textplatzhalter 39">
            <a:extLst>
              <a:ext uri="{FF2B5EF4-FFF2-40B4-BE49-F238E27FC236}">
                <a16:creationId xmlns:a16="http://schemas.microsoft.com/office/drawing/2014/main" id="{C07E4D88-ED98-4443-B00C-EF2C59B82B26}"/>
              </a:ext>
            </a:extLst>
          </p:cNvPr>
          <p:cNvSpPr>
            <a:spLocks noGrp="1"/>
          </p:cNvSpPr>
          <p:nvPr>
            <p:ph type="body" sz="quarter" idx="21" hasCustomPrompt="1"/>
          </p:nvPr>
        </p:nvSpPr>
        <p:spPr>
          <a:xfrm>
            <a:off x="0" y="5300661"/>
            <a:ext cx="1698844" cy="792163"/>
          </a:xfrm>
          <a:solidFill>
            <a:schemeClr val="bg2"/>
          </a:solidFill>
        </p:spPr>
        <p:txBody>
          <a:bodyPr tIns="0">
            <a:noAutofit/>
          </a:bodyPr>
          <a:lstStyle>
            <a:lvl1pPr algn="r">
              <a:spcAft>
                <a:spcPts val="0"/>
              </a:spcAft>
              <a:defRPr sz="2800" b="0">
                <a:solidFill>
                  <a:schemeClr val="accent2"/>
                </a:solidFill>
                <a:latin typeface="+mj-lt"/>
              </a:defRPr>
            </a:lvl1pPr>
          </a:lstStyle>
          <a:p>
            <a:pPr lvl="0"/>
            <a:r>
              <a:rPr lang="de-DE" dirty="0"/>
              <a:t>05</a:t>
            </a:r>
          </a:p>
        </p:txBody>
      </p:sp>
      <p:sp>
        <p:nvSpPr>
          <p:cNvPr id="15" name="Textplatzhalter 41">
            <a:extLst>
              <a:ext uri="{FF2B5EF4-FFF2-40B4-BE49-F238E27FC236}">
                <a16:creationId xmlns:a16="http://schemas.microsoft.com/office/drawing/2014/main" id="{3DF6F385-2735-42FD-A323-3ADACEFF3857}"/>
              </a:ext>
            </a:extLst>
          </p:cNvPr>
          <p:cNvSpPr>
            <a:spLocks noGrp="1"/>
          </p:cNvSpPr>
          <p:nvPr>
            <p:ph type="body" sz="quarter" idx="22"/>
          </p:nvPr>
        </p:nvSpPr>
        <p:spPr>
          <a:xfrm>
            <a:off x="1843307" y="5300663"/>
            <a:ext cx="9940706" cy="792162"/>
          </a:xfrm>
        </p:spPr>
        <p:txBody>
          <a:bodyPr>
            <a:noAutofit/>
          </a:bodyPr>
          <a:lstStyle>
            <a:lvl1pPr>
              <a:spcAft>
                <a:spcPts val="0"/>
              </a:spcAft>
              <a:defRPr/>
            </a:lvl1pPr>
          </a:lstStyle>
          <a:p>
            <a:pPr lvl="0"/>
            <a:r>
              <a:rPr lang="de-DE"/>
              <a:t>Mastertextformat bearbeiten</a:t>
            </a:r>
          </a:p>
        </p:txBody>
      </p:sp>
    </p:spTree>
    <p:extLst>
      <p:ext uri="{BB962C8B-B14F-4D97-AF65-F5344CB8AC3E}">
        <p14:creationId xmlns:p14="http://schemas.microsoft.com/office/powerpoint/2010/main" val="196563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189BA7FB-BC0F-43A7-9E2F-06DC2C8EA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326"/>
            <a:ext cx="12192000" cy="4876800"/>
          </a:xfrm>
          <a:prstGeom prst="rect">
            <a:avLst/>
          </a:prstGeom>
        </p:spPr>
      </p:pic>
      <p:sp>
        <p:nvSpPr>
          <p:cNvPr id="2" name="Titel 1">
            <a:extLst>
              <a:ext uri="{FF2B5EF4-FFF2-40B4-BE49-F238E27FC236}">
                <a16:creationId xmlns:a16="http://schemas.microsoft.com/office/drawing/2014/main" id="{B7BFB4D2-BE76-45BD-A9D9-35D256DECB13}"/>
              </a:ext>
            </a:extLst>
          </p:cNvPr>
          <p:cNvSpPr>
            <a:spLocks noGrp="1"/>
          </p:cNvSpPr>
          <p:nvPr>
            <p:ph type="title"/>
          </p:nvPr>
        </p:nvSpPr>
        <p:spPr/>
        <p:txBody>
          <a:bodyPr/>
          <a:lstStyle/>
          <a:p>
            <a:r>
              <a:rPr lang="de-DE"/>
              <a:t>Mastertitelformat bearbeiten</a:t>
            </a:r>
            <a:endParaRPr lang="de-DE" dirty="0"/>
          </a:p>
        </p:txBody>
      </p:sp>
      <p:sp>
        <p:nvSpPr>
          <p:cNvPr id="3" name="Datumsplatzhalter 2">
            <a:extLst>
              <a:ext uri="{FF2B5EF4-FFF2-40B4-BE49-F238E27FC236}">
                <a16:creationId xmlns:a16="http://schemas.microsoft.com/office/drawing/2014/main" id="{9BAB9A65-66D6-4AB8-8896-B4CF8C72A383}"/>
              </a:ext>
            </a:extLst>
          </p:cNvPr>
          <p:cNvSpPr>
            <a:spLocks noGrp="1"/>
          </p:cNvSpPr>
          <p:nvPr>
            <p:ph type="dt" sz="half" idx="10"/>
          </p:nvPr>
        </p:nvSpPr>
        <p:spPr/>
        <p:txBody>
          <a:bodyPr/>
          <a:lstStyle/>
          <a:p>
            <a:fld id="{BA8DDE44-AF45-4789-883D-C1864D3F01F9}" type="datetime1">
              <a:rPr lang="de-DE"/>
              <a:t>14.05.2026</a:t>
            </a:fld>
            <a:endParaRPr lang="de-DE"/>
          </a:p>
        </p:txBody>
      </p:sp>
      <p:sp>
        <p:nvSpPr>
          <p:cNvPr id="4" name="Fußzeilenplatzhalter 3">
            <a:extLst>
              <a:ext uri="{FF2B5EF4-FFF2-40B4-BE49-F238E27FC236}">
                <a16:creationId xmlns:a16="http://schemas.microsoft.com/office/drawing/2014/main" id="{F815B7CC-BECF-4A0B-A095-A9A2322AAF0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E107F28-8CD9-4F5B-8A97-CF48AA4A925D}"/>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7" name="Picture Placeholder 12">
            <a:extLst>
              <a:ext uri="{FF2B5EF4-FFF2-40B4-BE49-F238E27FC236}">
                <a16:creationId xmlns:a16="http://schemas.microsoft.com/office/drawing/2014/main" id="{1C5663EE-FBB1-46FA-899F-388740107E1B}"/>
              </a:ext>
            </a:extLst>
          </p:cNvPr>
          <p:cNvSpPr>
            <a:spLocks noGrp="1"/>
          </p:cNvSpPr>
          <p:nvPr>
            <p:ph type="pic" sz="quarter" idx="13"/>
          </p:nvPr>
        </p:nvSpPr>
        <p:spPr bwMode="auto">
          <a:xfrm rot="-120000">
            <a:off x="5912237" y="1915057"/>
            <a:ext cx="4086923" cy="3295617"/>
          </a:xfrm>
          <a:custGeom>
            <a:avLst/>
            <a:gdLst>
              <a:gd name="connsiteX0" fmla="*/ 0 w 3905148"/>
              <a:gd name="connsiteY0" fmla="*/ 2436808 h 2436808"/>
              <a:gd name="connsiteX1" fmla="*/ 609202 w 3905148"/>
              <a:gd name="connsiteY1" fmla="*/ 0 h 2436808"/>
              <a:gd name="connsiteX2" fmla="*/ 3295946 w 3905148"/>
              <a:gd name="connsiteY2" fmla="*/ 0 h 2436808"/>
              <a:gd name="connsiteX3" fmla="*/ 3905148 w 3905148"/>
              <a:gd name="connsiteY3" fmla="*/ 2436808 h 2436808"/>
              <a:gd name="connsiteX4" fmla="*/ 0 w 3905148"/>
              <a:gd name="connsiteY4" fmla="*/ 2436808 h 2436808"/>
              <a:gd name="connsiteX0" fmla="*/ 0 w 3905148"/>
              <a:gd name="connsiteY0" fmla="*/ 2463985 h 2463985"/>
              <a:gd name="connsiteX1" fmla="*/ 12887 w 3905148"/>
              <a:gd name="connsiteY1" fmla="*/ 0 h 2463985"/>
              <a:gd name="connsiteX2" fmla="*/ 3295946 w 3905148"/>
              <a:gd name="connsiteY2" fmla="*/ 27177 h 2463985"/>
              <a:gd name="connsiteX3" fmla="*/ 3905148 w 3905148"/>
              <a:gd name="connsiteY3" fmla="*/ 2463985 h 2463985"/>
              <a:gd name="connsiteX4" fmla="*/ 0 w 3905148"/>
              <a:gd name="connsiteY4" fmla="*/ 2463985 h 2463985"/>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88975"/>
              <a:gd name="connsiteY0" fmla="*/ 2484177 h 2484177"/>
              <a:gd name="connsiteX1" fmla="*/ 41124 w 3988975"/>
              <a:gd name="connsiteY1" fmla="*/ 0 h 2484177"/>
              <a:gd name="connsiteX2" fmla="*/ 3988975 w 3988975"/>
              <a:gd name="connsiteY2" fmla="*/ 94869 h 2484177"/>
              <a:gd name="connsiteX3" fmla="*/ 3933385 w 3988975"/>
              <a:gd name="connsiteY3" fmla="*/ 2463985 h 2484177"/>
              <a:gd name="connsiteX4" fmla="*/ 0 w 3988975"/>
              <a:gd name="connsiteY4" fmla="*/ 2484177 h 2484177"/>
              <a:gd name="connsiteX0" fmla="*/ 0 w 3988975"/>
              <a:gd name="connsiteY0" fmla="*/ 2484177 h 2484177"/>
              <a:gd name="connsiteX1" fmla="*/ 41124 w 3988975"/>
              <a:gd name="connsiteY1" fmla="*/ 0 h 2484177"/>
              <a:gd name="connsiteX2" fmla="*/ 3988975 w 3988975"/>
              <a:gd name="connsiteY2" fmla="*/ 94869 h 2484177"/>
              <a:gd name="connsiteX3" fmla="*/ 3911445 w 3988975"/>
              <a:gd name="connsiteY3" fmla="*/ 2425096 h 2484177"/>
              <a:gd name="connsiteX4" fmla="*/ 0 w 3988975"/>
              <a:gd name="connsiteY4" fmla="*/ 2484177 h 2484177"/>
              <a:gd name="connsiteX0" fmla="*/ 0 w 3911445"/>
              <a:gd name="connsiteY0" fmla="*/ 2484177 h 2484177"/>
              <a:gd name="connsiteX1" fmla="*/ 41124 w 3911445"/>
              <a:gd name="connsiteY1" fmla="*/ 0 h 2484177"/>
              <a:gd name="connsiteX2" fmla="*/ 3001645 w 3911445"/>
              <a:gd name="connsiteY2" fmla="*/ 181714 h 2484177"/>
              <a:gd name="connsiteX3" fmla="*/ 3911445 w 3911445"/>
              <a:gd name="connsiteY3" fmla="*/ 2425096 h 2484177"/>
              <a:gd name="connsiteX4" fmla="*/ 0 w 3911445"/>
              <a:gd name="connsiteY4" fmla="*/ 2484177 h 2484177"/>
              <a:gd name="connsiteX0" fmla="*/ 0 w 3127256"/>
              <a:gd name="connsiteY0" fmla="*/ 2484177 h 3207619"/>
              <a:gd name="connsiteX1" fmla="*/ 41124 w 3127256"/>
              <a:gd name="connsiteY1" fmla="*/ 0 h 3207619"/>
              <a:gd name="connsiteX2" fmla="*/ 3001645 w 3127256"/>
              <a:gd name="connsiteY2" fmla="*/ 181714 h 3207619"/>
              <a:gd name="connsiteX3" fmla="*/ 3127256 w 3127256"/>
              <a:gd name="connsiteY3" fmla="*/ 3207619 h 3207619"/>
              <a:gd name="connsiteX4" fmla="*/ 0 w 3127256"/>
              <a:gd name="connsiteY4" fmla="*/ 2484177 h 3207619"/>
              <a:gd name="connsiteX0" fmla="*/ 0 w 3131906"/>
              <a:gd name="connsiteY0" fmla="*/ 3295617 h 3295617"/>
              <a:gd name="connsiteX1" fmla="*/ 45774 w 3131906"/>
              <a:gd name="connsiteY1" fmla="*/ 0 h 3295617"/>
              <a:gd name="connsiteX2" fmla="*/ 3006295 w 3131906"/>
              <a:gd name="connsiteY2" fmla="*/ 181714 h 3295617"/>
              <a:gd name="connsiteX3" fmla="*/ 3131906 w 3131906"/>
              <a:gd name="connsiteY3" fmla="*/ 3207619 h 3295617"/>
              <a:gd name="connsiteX4" fmla="*/ 0 w 3131906"/>
              <a:gd name="connsiteY4" fmla="*/ 3295617 h 3295617"/>
              <a:gd name="connsiteX0" fmla="*/ 0 w 3131906"/>
              <a:gd name="connsiteY0" fmla="*/ 3295617 h 3295617"/>
              <a:gd name="connsiteX1" fmla="*/ 45774 w 3131906"/>
              <a:gd name="connsiteY1" fmla="*/ 0 h 3295617"/>
              <a:gd name="connsiteX2" fmla="*/ 2934634 w 3131906"/>
              <a:gd name="connsiteY2" fmla="*/ 170999 h 3295617"/>
              <a:gd name="connsiteX3" fmla="*/ 3131906 w 3131906"/>
              <a:gd name="connsiteY3" fmla="*/ 3207619 h 3295617"/>
              <a:gd name="connsiteX4" fmla="*/ 0 w 3131906"/>
              <a:gd name="connsiteY4" fmla="*/ 3295617 h 3295617"/>
              <a:gd name="connsiteX0" fmla="*/ 0 w 3065192"/>
              <a:gd name="connsiteY0" fmla="*/ 3295617 h 3295617"/>
              <a:gd name="connsiteX1" fmla="*/ 45774 w 3065192"/>
              <a:gd name="connsiteY1" fmla="*/ 0 h 3295617"/>
              <a:gd name="connsiteX2" fmla="*/ 2934634 w 3065192"/>
              <a:gd name="connsiteY2" fmla="*/ 170999 h 3295617"/>
              <a:gd name="connsiteX3" fmla="*/ 3065192 w 3065192"/>
              <a:gd name="connsiteY3" fmla="*/ 3219271 h 3295617"/>
              <a:gd name="connsiteX4" fmla="*/ 0 w 3065192"/>
              <a:gd name="connsiteY4" fmla="*/ 3295617 h 329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5192" h="3295617">
                <a:moveTo>
                  <a:pt x="0" y="3295617"/>
                </a:moveTo>
                <a:cubicBezTo>
                  <a:pt x="30358" y="1424693"/>
                  <a:pt x="21776" y="1506858"/>
                  <a:pt x="45774" y="0"/>
                </a:cubicBezTo>
                <a:lnTo>
                  <a:pt x="2934634" y="170999"/>
                </a:lnTo>
                <a:lnTo>
                  <a:pt x="3065192" y="3219271"/>
                </a:lnTo>
                <a:lnTo>
                  <a:pt x="0" y="3295617"/>
                </a:lnTo>
                <a:close/>
              </a:path>
            </a:pathLst>
          </a:cu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lvl1pPr>
          </a:lstStyle>
          <a:p>
            <a:r>
              <a:rPr lang="de-DE"/>
              <a:t>Bild durch Klicken auf Symbol hinzufügen</a:t>
            </a:r>
            <a:endParaRPr lang="en-GB" dirty="0"/>
          </a:p>
        </p:txBody>
      </p:sp>
      <p:pic>
        <p:nvPicPr>
          <p:cNvPr id="9" name="Grafik 8" descr="Ein Bild, das drinnen, Computer, Monitor, Schreibtisch enthält.&#10;&#10;Automatisch generierte Beschreibung">
            <a:extLst>
              <a:ext uri="{FF2B5EF4-FFF2-40B4-BE49-F238E27FC236}">
                <a16:creationId xmlns:a16="http://schemas.microsoft.com/office/drawing/2014/main" id="{0407E856-A188-64FC-7115-8DFDC1299F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3" y="1124465"/>
            <a:ext cx="12192000" cy="4876800"/>
          </a:xfrm>
          <a:prstGeom prst="rect">
            <a:avLst/>
          </a:prstGeom>
        </p:spPr>
      </p:pic>
    </p:spTree>
    <p:extLst>
      <p:ext uri="{BB962C8B-B14F-4D97-AF65-F5344CB8AC3E}">
        <p14:creationId xmlns:p14="http://schemas.microsoft.com/office/powerpoint/2010/main" val="325882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1F661469-3139-4851-A6F2-0C5363881CCD}"/>
              </a:ext>
            </a:extLst>
          </p:cNvPr>
          <p:cNvSpPr/>
          <p:nvPr/>
        </p:nvSpPr>
        <p:spPr>
          <a:xfrm>
            <a:off x="0" y="1412876"/>
            <a:ext cx="12192000" cy="2030413"/>
          </a:xfrm>
          <a:prstGeom prst="rect">
            <a:avLst/>
          </a:prstGeom>
          <a:gradFill flip="none" rotWithShape="1">
            <a:gsLst>
              <a:gs pos="37000">
                <a:schemeClr val="accent2">
                  <a:lumMod val="0"/>
                  <a:lumOff val="100000"/>
                  <a:alpha val="0"/>
                </a:schemeClr>
              </a:gs>
              <a:gs pos="100000">
                <a:schemeClr val="bg2"/>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dirty="0">
              <a:solidFill>
                <a:srgbClr val="FFFFFF"/>
              </a:solidFill>
              <a:latin typeface="Segoe UI" panose="020B0502040204020203" pitchFamily="34" charset="0"/>
            </a:endParaRPr>
          </a:p>
        </p:txBody>
      </p:sp>
      <p:sp>
        <p:nvSpPr>
          <p:cNvPr id="2" name="Titel 1">
            <a:extLst>
              <a:ext uri="{FF2B5EF4-FFF2-40B4-BE49-F238E27FC236}">
                <a16:creationId xmlns:a16="http://schemas.microsoft.com/office/drawing/2014/main" id="{EA819D9D-221E-489F-8D90-AB56B6537315}"/>
              </a:ext>
            </a:extLst>
          </p:cNvPr>
          <p:cNvSpPr>
            <a:spLocks noGrp="1"/>
          </p:cNvSpPr>
          <p:nvPr>
            <p:ph type="title"/>
          </p:nvPr>
        </p:nvSpPr>
        <p:spPr>
          <a:xfrm>
            <a:off x="431802" y="2123358"/>
            <a:ext cx="7803549" cy="584775"/>
          </a:xfrm>
        </p:spPr>
        <p:txBody>
          <a:bodyPr anchor="ctr"/>
          <a:lstStyle>
            <a:lvl1pPr>
              <a:defRPr sz="3200"/>
            </a:lvl1pPr>
          </a:lstStyle>
          <a:p>
            <a:r>
              <a:rPr lang="de-DE"/>
              <a:t>Mastertitelformat bearbeiten</a:t>
            </a:r>
            <a:endParaRPr lang="en-US" dirty="0"/>
          </a:p>
        </p:txBody>
      </p:sp>
      <p:sp>
        <p:nvSpPr>
          <p:cNvPr id="3" name="Datumsplatzhalter 2">
            <a:extLst>
              <a:ext uri="{FF2B5EF4-FFF2-40B4-BE49-F238E27FC236}">
                <a16:creationId xmlns:a16="http://schemas.microsoft.com/office/drawing/2014/main" id="{364F8748-DF22-4456-A536-FE1D7C37C617}"/>
              </a:ext>
            </a:extLst>
          </p:cNvPr>
          <p:cNvSpPr>
            <a:spLocks noGrp="1"/>
          </p:cNvSpPr>
          <p:nvPr>
            <p:ph type="dt" sz="half" idx="10"/>
          </p:nvPr>
        </p:nvSpPr>
        <p:spPr/>
        <p:txBody>
          <a:bodyPr/>
          <a:lstStyle/>
          <a:p>
            <a:fld id="{86273828-2FA4-4CFE-9D87-78DA608BAD1E}" type="datetime1">
              <a:rPr lang="de-DE"/>
              <a:t>14.05.2026</a:t>
            </a:fld>
            <a:endParaRPr lang="de-DE"/>
          </a:p>
        </p:txBody>
      </p:sp>
      <p:sp>
        <p:nvSpPr>
          <p:cNvPr id="4" name="Fußzeilenplatzhalter 3">
            <a:extLst>
              <a:ext uri="{FF2B5EF4-FFF2-40B4-BE49-F238E27FC236}">
                <a16:creationId xmlns:a16="http://schemas.microsoft.com/office/drawing/2014/main" id="{B06B134C-1F59-4317-B712-D5BD986010AF}"/>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26DE97C4-41E3-4B8B-9BAF-0EFB77E25EF9}"/>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11" name="Textplatzhalter 10">
            <a:extLst>
              <a:ext uri="{FF2B5EF4-FFF2-40B4-BE49-F238E27FC236}">
                <a16:creationId xmlns:a16="http://schemas.microsoft.com/office/drawing/2014/main" id="{C111779F-55AA-4A9E-8B8A-C6279FCD7CF8}"/>
              </a:ext>
            </a:extLst>
          </p:cNvPr>
          <p:cNvSpPr>
            <a:spLocks noGrp="1"/>
          </p:cNvSpPr>
          <p:nvPr>
            <p:ph type="body" sz="quarter" idx="15" hasCustomPrompt="1"/>
          </p:nvPr>
        </p:nvSpPr>
        <p:spPr>
          <a:xfrm>
            <a:off x="431801" y="5162970"/>
            <a:ext cx="5568951" cy="361038"/>
          </a:xfrm>
          <a:noFill/>
          <a:extLst>
            <a:ext uri="{909E8E84-426E-40DD-AFC4-6F175D3DCCD1}">
              <a14:hiddenFill xmlns:a14="http://schemas.microsoft.com/office/drawing/2010/main">
                <a:solidFill>
                  <a:schemeClr val="lt2"/>
                </a:solidFill>
              </a14:hiddenFill>
            </a:ext>
          </a:extLst>
        </p:spPr>
        <p:txBody>
          <a:bodyPr rIns="360000" anchor="b"/>
          <a:lstStyle>
            <a:lvl1pPr>
              <a:defRPr sz="1600">
                <a:solidFill>
                  <a:schemeClr val="accent1"/>
                </a:solidFill>
                <a:latin typeface="Segoe UI Semibold" panose="020B0702040204020203" pitchFamily="34" charset="0"/>
              </a:defRPr>
            </a:lvl1pPr>
          </a:lstStyle>
          <a:p>
            <a:pPr lvl="0"/>
            <a:r>
              <a:rPr lang="de-DE" dirty="0"/>
              <a:t>[ First </a:t>
            </a:r>
            <a:r>
              <a:rPr lang="de-DE" dirty="0" err="1"/>
              <a:t>name</a:t>
            </a:r>
            <a:r>
              <a:rPr lang="de-DE" dirty="0"/>
              <a:t>, last </a:t>
            </a:r>
            <a:r>
              <a:rPr lang="de-DE" dirty="0" err="1"/>
              <a:t>name</a:t>
            </a:r>
            <a:r>
              <a:rPr lang="de-DE" dirty="0"/>
              <a:t> ]</a:t>
            </a:r>
            <a:endParaRPr lang="en-US" dirty="0"/>
          </a:p>
        </p:txBody>
      </p:sp>
      <p:sp>
        <p:nvSpPr>
          <p:cNvPr id="15" name="Textplatzhalter 14">
            <a:extLst>
              <a:ext uri="{FF2B5EF4-FFF2-40B4-BE49-F238E27FC236}">
                <a16:creationId xmlns:a16="http://schemas.microsoft.com/office/drawing/2014/main" id="{9F164ED9-4A99-4037-A91D-7CB638DAEF57}"/>
              </a:ext>
            </a:extLst>
          </p:cNvPr>
          <p:cNvSpPr>
            <a:spLocks noGrp="1"/>
          </p:cNvSpPr>
          <p:nvPr>
            <p:ph type="body" sz="quarter" idx="17"/>
          </p:nvPr>
        </p:nvSpPr>
        <p:spPr>
          <a:xfrm>
            <a:off x="1" y="3447713"/>
            <a:ext cx="6000750" cy="400110"/>
          </a:xfrm>
          <a:solidFill>
            <a:schemeClr val="bg2">
              <a:lumMod val="50000"/>
            </a:schemeClr>
          </a:solidFill>
        </p:spPr>
        <p:txBody>
          <a:bodyPr wrap="square" lIns="468000" anchor="t">
            <a:spAutoFit/>
          </a:bodyPr>
          <a:lstStyle>
            <a:lvl1pPr>
              <a:defRPr sz="2000">
                <a:solidFill>
                  <a:schemeClr val="lt1"/>
                </a:solidFill>
                <a:latin typeface="Segoe UI" panose="020B0502040204020203" pitchFamily="34" charset="0"/>
              </a:defRPr>
            </a:lvl1pPr>
          </a:lstStyle>
          <a:p>
            <a:pPr lvl="0"/>
            <a:r>
              <a:rPr lang="de-DE"/>
              <a:t>Mastertextformat bearbeiten</a:t>
            </a:r>
          </a:p>
        </p:txBody>
      </p:sp>
      <p:sp>
        <p:nvSpPr>
          <p:cNvPr id="20" name="Textplatzhalter 19">
            <a:extLst>
              <a:ext uri="{FF2B5EF4-FFF2-40B4-BE49-F238E27FC236}">
                <a16:creationId xmlns:a16="http://schemas.microsoft.com/office/drawing/2014/main" id="{6E2E9736-338F-40B2-9D6D-8C55837C54F8}"/>
              </a:ext>
            </a:extLst>
          </p:cNvPr>
          <p:cNvSpPr>
            <a:spLocks noGrp="1"/>
          </p:cNvSpPr>
          <p:nvPr>
            <p:ph type="body" sz="quarter" idx="18" hasCustomPrompt="1"/>
          </p:nvPr>
        </p:nvSpPr>
        <p:spPr>
          <a:xfrm>
            <a:off x="431802" y="5545917"/>
            <a:ext cx="5568949" cy="493644"/>
          </a:xfrm>
        </p:spPr>
        <p:txBody>
          <a:bodyPr/>
          <a:lstStyle>
            <a:lvl1pPr>
              <a:defRPr sz="1600"/>
            </a:lvl1pPr>
          </a:lstStyle>
          <a:p>
            <a:pPr lvl="0"/>
            <a:r>
              <a:rPr lang="de-DE" dirty="0"/>
              <a:t>[ Position, </a:t>
            </a:r>
            <a:r>
              <a:rPr lang="de-DE" dirty="0" err="1"/>
              <a:t>field</a:t>
            </a:r>
            <a:r>
              <a:rPr lang="de-DE" dirty="0"/>
              <a:t> </a:t>
            </a:r>
            <a:r>
              <a:rPr lang="de-DE" dirty="0" err="1"/>
              <a:t>of</a:t>
            </a:r>
            <a:r>
              <a:rPr lang="de-DE" dirty="0"/>
              <a:t> </a:t>
            </a:r>
            <a:r>
              <a:rPr lang="de-DE" dirty="0" err="1"/>
              <a:t>activity</a:t>
            </a:r>
            <a:r>
              <a:rPr lang="de-DE" dirty="0"/>
              <a:t> ]</a:t>
            </a:r>
            <a:endParaRPr lang="en-US" dirty="0"/>
          </a:p>
        </p:txBody>
      </p:sp>
      <p:sp>
        <p:nvSpPr>
          <p:cNvPr id="22" name="Textplatzhalter 21">
            <a:extLst>
              <a:ext uri="{FF2B5EF4-FFF2-40B4-BE49-F238E27FC236}">
                <a16:creationId xmlns:a16="http://schemas.microsoft.com/office/drawing/2014/main" id="{00D7D288-430E-4AD6-A845-4733D7856B95}"/>
              </a:ext>
            </a:extLst>
          </p:cNvPr>
          <p:cNvSpPr>
            <a:spLocks noGrp="1"/>
          </p:cNvSpPr>
          <p:nvPr>
            <p:ph type="body" sz="quarter" idx="19" hasCustomPrompt="1"/>
          </p:nvPr>
        </p:nvSpPr>
        <p:spPr>
          <a:xfrm>
            <a:off x="6511050" y="5161378"/>
            <a:ext cx="5249151" cy="338554"/>
          </a:xfrm>
        </p:spPr>
        <p:txBody>
          <a:bodyPr wrap="square">
            <a:spAutoFit/>
          </a:bodyPr>
          <a:lstStyle>
            <a:lvl1pPr>
              <a:defRPr sz="1600">
                <a:latin typeface="Segoe UI Semibold" panose="020B0702040204020203" pitchFamily="34" charset="0"/>
              </a:defRPr>
            </a:lvl1pPr>
          </a:lstStyle>
          <a:p>
            <a:pPr lvl="0"/>
            <a:r>
              <a:rPr lang="de-DE" dirty="0"/>
              <a:t>[ </a:t>
            </a:r>
            <a:r>
              <a:rPr lang="de-DE" dirty="0" err="1"/>
              <a:t>e-mail</a:t>
            </a:r>
            <a:r>
              <a:rPr lang="de-DE" dirty="0"/>
              <a:t> </a:t>
            </a:r>
            <a:r>
              <a:rPr lang="de-DE" dirty="0" err="1"/>
              <a:t>address</a:t>
            </a:r>
            <a:r>
              <a:rPr lang="de-DE" dirty="0"/>
              <a:t> ]</a:t>
            </a:r>
            <a:endParaRPr lang="en-US" dirty="0"/>
          </a:p>
        </p:txBody>
      </p:sp>
      <p:sp>
        <p:nvSpPr>
          <p:cNvPr id="26" name="Textplatzhalter 25">
            <a:extLst>
              <a:ext uri="{FF2B5EF4-FFF2-40B4-BE49-F238E27FC236}">
                <a16:creationId xmlns:a16="http://schemas.microsoft.com/office/drawing/2014/main" id="{D33139C5-4D49-408F-8B54-2D743AC0068E}"/>
              </a:ext>
            </a:extLst>
          </p:cNvPr>
          <p:cNvSpPr>
            <a:spLocks noGrp="1"/>
          </p:cNvSpPr>
          <p:nvPr>
            <p:ph type="body" sz="quarter" idx="20" hasCustomPrompt="1"/>
          </p:nvPr>
        </p:nvSpPr>
        <p:spPr>
          <a:xfrm>
            <a:off x="6511049" y="5516733"/>
            <a:ext cx="5249151" cy="338554"/>
          </a:xfrm>
        </p:spPr>
        <p:txBody>
          <a:bodyPr wrap="square">
            <a:spAutoFit/>
          </a:bodyPr>
          <a:lstStyle>
            <a:lvl1pPr>
              <a:defRPr sz="1600">
                <a:latin typeface="Segoe UI Semibold" panose="020B0702040204020203" pitchFamily="34" charset="0"/>
              </a:defRPr>
            </a:lvl1pPr>
          </a:lstStyle>
          <a:p>
            <a:pPr lvl="0"/>
            <a:r>
              <a:rPr lang="de-DE" dirty="0"/>
              <a:t>[ </a:t>
            </a:r>
            <a:r>
              <a:rPr lang="de-DE" dirty="0" err="1"/>
              <a:t>phone</a:t>
            </a:r>
            <a:r>
              <a:rPr lang="de-DE" dirty="0"/>
              <a:t> ]</a:t>
            </a:r>
            <a:endParaRPr lang="en-US" dirty="0"/>
          </a:p>
        </p:txBody>
      </p:sp>
      <p:cxnSp>
        <p:nvCxnSpPr>
          <p:cNvPr id="29" name="Gerader Verbinder 28">
            <a:extLst>
              <a:ext uri="{FF2B5EF4-FFF2-40B4-BE49-F238E27FC236}">
                <a16:creationId xmlns:a16="http://schemas.microsoft.com/office/drawing/2014/main" id="{4B082D71-6044-4C90-9E8A-8B58AE826B3A}"/>
              </a:ext>
            </a:extLst>
          </p:cNvPr>
          <p:cNvCxnSpPr/>
          <p:nvPr/>
        </p:nvCxnSpPr>
        <p:spPr>
          <a:xfrm>
            <a:off x="431801" y="5009753"/>
            <a:ext cx="1132839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E64704CD-2386-43ED-99BD-1AD8D8F601E8}"/>
              </a:ext>
            </a:extLst>
          </p:cNvPr>
          <p:cNvPicPr>
            <a:picLocks noChangeAspect="1"/>
          </p:cNvPicPr>
          <p:nvPr/>
        </p:nvPicPr>
        <p:blipFill>
          <a:blip r:embed="rId2"/>
          <a:stretch>
            <a:fillRect/>
          </a:stretch>
        </p:blipFill>
        <p:spPr>
          <a:xfrm>
            <a:off x="6149260" y="5595269"/>
            <a:ext cx="305103" cy="180000"/>
          </a:xfrm>
          <a:prstGeom prst="rect">
            <a:avLst/>
          </a:prstGeom>
        </p:spPr>
      </p:pic>
      <p:pic>
        <p:nvPicPr>
          <p:cNvPr id="31" name="Grafik 30">
            <a:extLst>
              <a:ext uri="{FF2B5EF4-FFF2-40B4-BE49-F238E27FC236}">
                <a16:creationId xmlns:a16="http://schemas.microsoft.com/office/drawing/2014/main" id="{D035567D-57BE-4B8D-89EA-A8C693E4FEE4}"/>
              </a:ext>
            </a:extLst>
          </p:cNvPr>
          <p:cNvPicPr>
            <a:picLocks noChangeAspect="1"/>
          </p:cNvPicPr>
          <p:nvPr/>
        </p:nvPicPr>
        <p:blipFill>
          <a:blip r:embed="rId3"/>
          <a:stretch>
            <a:fillRect/>
          </a:stretch>
        </p:blipFill>
        <p:spPr>
          <a:xfrm>
            <a:off x="6154373" y="5239386"/>
            <a:ext cx="294875" cy="180000"/>
          </a:xfrm>
          <a:prstGeom prst="rect">
            <a:avLst/>
          </a:prstGeom>
        </p:spPr>
      </p:pic>
      <p:sp>
        <p:nvSpPr>
          <p:cNvPr id="32" name="Textfeld 31">
            <a:extLst>
              <a:ext uri="{FF2B5EF4-FFF2-40B4-BE49-F238E27FC236}">
                <a16:creationId xmlns:a16="http://schemas.microsoft.com/office/drawing/2014/main" id="{120988BA-4963-4386-983A-444F3FF02626}"/>
              </a:ext>
            </a:extLst>
          </p:cNvPr>
          <p:cNvSpPr txBox="1"/>
          <p:nvPr/>
        </p:nvSpPr>
        <p:spPr>
          <a:xfrm>
            <a:off x="6524019" y="5865775"/>
            <a:ext cx="5236180" cy="338554"/>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b="0" i="0" u="none" baseline="0" dirty="0">
                <a:solidFill>
                  <a:schemeClr val="accent2"/>
                </a:solidFill>
                <a:latin typeface="Segoe UI" panose="020B0502040204020203" pitchFamily="34" charset="0"/>
              </a:rPr>
              <a:t>www.</a:t>
            </a:r>
            <a:r>
              <a:rPr lang="en-US" sz="1600" b="0" i="0" u="none" baseline="0" dirty="0">
                <a:solidFill>
                  <a:schemeClr val="accent1"/>
                </a:solidFill>
                <a:latin typeface="Segoe UI Semibold" panose="020B0702040204020203" pitchFamily="34" charset="0"/>
              </a:rPr>
              <a:t>math2</a:t>
            </a:r>
            <a:r>
              <a:rPr lang="en-US" sz="1600" b="0" i="0" u="none" baseline="0" dirty="0">
                <a:solidFill>
                  <a:schemeClr val="accent2"/>
                </a:solidFill>
                <a:latin typeface="Segoe UI Semibold" panose="020B0702040204020203" pitchFamily="34" charset="0"/>
              </a:rPr>
              <a:t>market</a:t>
            </a:r>
            <a:r>
              <a:rPr lang="en-US" sz="1600" b="0" i="0" u="none" baseline="0" dirty="0">
                <a:solidFill>
                  <a:schemeClr val="accent2"/>
                </a:solidFill>
                <a:latin typeface="Segoe UI" panose="020B0502040204020203" pitchFamily="34" charset="0"/>
              </a:rPr>
              <a:t>.de</a:t>
            </a:r>
          </a:p>
        </p:txBody>
      </p:sp>
      <p:pic>
        <p:nvPicPr>
          <p:cNvPr id="33" name="Grafik 32">
            <a:extLst>
              <a:ext uri="{FF2B5EF4-FFF2-40B4-BE49-F238E27FC236}">
                <a16:creationId xmlns:a16="http://schemas.microsoft.com/office/drawing/2014/main" id="{F5F068C7-C787-4DFE-BC9B-B3225F022E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81811" y="5951153"/>
            <a:ext cx="240000" cy="180000"/>
          </a:xfrm>
          <a:prstGeom prst="rect">
            <a:avLst/>
          </a:prstGeom>
        </p:spPr>
      </p:pic>
      <p:cxnSp>
        <p:nvCxnSpPr>
          <p:cNvPr id="18" name="Gerader Verbinder 17">
            <a:extLst>
              <a:ext uri="{FF2B5EF4-FFF2-40B4-BE49-F238E27FC236}">
                <a16:creationId xmlns:a16="http://schemas.microsoft.com/office/drawing/2014/main" id="{01A8574E-D311-4907-8B07-4B97E1656583}"/>
              </a:ext>
            </a:extLst>
          </p:cNvPr>
          <p:cNvCxnSpPr/>
          <p:nvPr userDrawn="1"/>
        </p:nvCxnSpPr>
        <p:spPr>
          <a:xfrm>
            <a:off x="431801" y="5009753"/>
            <a:ext cx="1132839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D8BFA7A0-95CA-4619-B743-14F49977B72E}"/>
              </a:ext>
            </a:extLst>
          </p:cNvPr>
          <p:cNvPicPr>
            <a:picLocks noChangeAspect="1"/>
          </p:cNvPicPr>
          <p:nvPr userDrawn="1"/>
        </p:nvPicPr>
        <p:blipFill>
          <a:blip r:embed="rId2"/>
          <a:stretch>
            <a:fillRect/>
          </a:stretch>
        </p:blipFill>
        <p:spPr>
          <a:xfrm>
            <a:off x="6149260" y="5595269"/>
            <a:ext cx="305103" cy="180000"/>
          </a:xfrm>
          <a:prstGeom prst="rect">
            <a:avLst/>
          </a:prstGeom>
        </p:spPr>
      </p:pic>
      <p:pic>
        <p:nvPicPr>
          <p:cNvPr id="21" name="Grafik 20">
            <a:extLst>
              <a:ext uri="{FF2B5EF4-FFF2-40B4-BE49-F238E27FC236}">
                <a16:creationId xmlns:a16="http://schemas.microsoft.com/office/drawing/2014/main" id="{67661F32-A0DE-4214-A88B-6A4590FD0BA8}"/>
              </a:ext>
            </a:extLst>
          </p:cNvPr>
          <p:cNvPicPr>
            <a:picLocks noChangeAspect="1"/>
          </p:cNvPicPr>
          <p:nvPr userDrawn="1"/>
        </p:nvPicPr>
        <p:blipFill>
          <a:blip r:embed="rId3"/>
          <a:stretch>
            <a:fillRect/>
          </a:stretch>
        </p:blipFill>
        <p:spPr>
          <a:xfrm>
            <a:off x="6154373" y="5239386"/>
            <a:ext cx="294875" cy="180000"/>
          </a:xfrm>
          <a:prstGeom prst="rect">
            <a:avLst/>
          </a:prstGeom>
        </p:spPr>
      </p:pic>
      <p:sp>
        <p:nvSpPr>
          <p:cNvPr id="23" name="Textfeld 22">
            <a:extLst>
              <a:ext uri="{FF2B5EF4-FFF2-40B4-BE49-F238E27FC236}">
                <a16:creationId xmlns:a16="http://schemas.microsoft.com/office/drawing/2014/main" id="{709C81E8-2F60-4955-9ED3-D8A2970814DB}"/>
              </a:ext>
            </a:extLst>
          </p:cNvPr>
          <p:cNvSpPr txBox="1"/>
          <p:nvPr userDrawn="1"/>
        </p:nvSpPr>
        <p:spPr>
          <a:xfrm>
            <a:off x="6524019" y="5865775"/>
            <a:ext cx="5236180" cy="338554"/>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b="0" i="0" u="none" baseline="0" dirty="0">
                <a:solidFill>
                  <a:schemeClr val="accent2"/>
                </a:solidFill>
                <a:latin typeface="Segoe UI" panose="020B0502040204020203" pitchFamily="34" charset="0"/>
              </a:rPr>
              <a:t>www.</a:t>
            </a:r>
            <a:r>
              <a:rPr lang="en-US" sz="1600" b="0" i="0" u="none" baseline="0" dirty="0">
                <a:solidFill>
                  <a:schemeClr val="accent1"/>
                </a:solidFill>
                <a:latin typeface="Segoe UI Semibold" panose="020B0702040204020203" pitchFamily="34" charset="0"/>
              </a:rPr>
              <a:t>math2</a:t>
            </a:r>
            <a:r>
              <a:rPr lang="en-US" sz="1600" b="0" i="0" u="none" baseline="0" dirty="0">
                <a:solidFill>
                  <a:schemeClr val="accent2"/>
                </a:solidFill>
                <a:latin typeface="Segoe UI Semibold" panose="020B0702040204020203" pitchFamily="34" charset="0"/>
              </a:rPr>
              <a:t>market</a:t>
            </a:r>
            <a:r>
              <a:rPr lang="en-US" sz="1600" b="0" i="0" u="none" baseline="0" dirty="0">
                <a:solidFill>
                  <a:schemeClr val="accent2"/>
                </a:solidFill>
                <a:latin typeface="Segoe UI" panose="020B0502040204020203" pitchFamily="34" charset="0"/>
              </a:rPr>
              <a:t>.de</a:t>
            </a:r>
          </a:p>
        </p:txBody>
      </p:sp>
      <p:pic>
        <p:nvPicPr>
          <p:cNvPr id="24" name="Grafik 23">
            <a:extLst>
              <a:ext uri="{FF2B5EF4-FFF2-40B4-BE49-F238E27FC236}">
                <a16:creationId xmlns:a16="http://schemas.microsoft.com/office/drawing/2014/main" id="{6E537DCE-AA32-45F8-8C9C-8049F5B9F85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181811" y="5951153"/>
            <a:ext cx="240000" cy="180000"/>
          </a:xfrm>
          <a:prstGeom prst="rect">
            <a:avLst/>
          </a:prstGeom>
        </p:spPr>
      </p:pic>
    </p:spTree>
    <p:extLst>
      <p:ext uri="{BB962C8B-B14F-4D97-AF65-F5344CB8AC3E}">
        <p14:creationId xmlns:p14="http://schemas.microsoft.com/office/powerpoint/2010/main" val="1232597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 Column 1:2 without frame righ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B191DCE9-4C2A-4836-A3CB-F4FD6C2C3356}"/>
              </a:ext>
            </a:extLst>
          </p:cNvPr>
          <p:cNvSpPr>
            <a:spLocks noGrp="1"/>
          </p:cNvSpPr>
          <p:nvPr>
            <p:ph type="pic" sz="quarter" idx="18"/>
          </p:nvPr>
        </p:nvSpPr>
        <p:spPr>
          <a:xfrm>
            <a:off x="3444537" y="1938419"/>
            <a:ext cx="8747464" cy="4227432"/>
          </a:xfrm>
          <a:noFill/>
        </p:spPr>
        <p:txBody>
          <a:bodyPr/>
          <a:lstStyle/>
          <a:p>
            <a:r>
              <a:rPr lang="de-DE"/>
              <a:t>Bild durch Klicken auf Symbol hinzufügen</a:t>
            </a:r>
            <a:endParaRPr lang="en-US"/>
          </a:p>
        </p:txBody>
      </p:sp>
      <p:sp>
        <p:nvSpPr>
          <p:cNvPr id="2" name="Titel 1">
            <a:extLst>
              <a:ext uri="{FF2B5EF4-FFF2-40B4-BE49-F238E27FC236}">
                <a16:creationId xmlns:a16="http://schemas.microsoft.com/office/drawing/2014/main" id="{E220BF68-5CB0-4997-A6E9-0F6F7FFD7BE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A3638D4-E9F8-452E-890E-5A59E7D3DF82}"/>
              </a:ext>
            </a:extLst>
          </p:cNvPr>
          <p:cNvSpPr>
            <a:spLocks noGrp="1"/>
          </p:cNvSpPr>
          <p:nvPr>
            <p:ph type="dt" sz="half" idx="10"/>
          </p:nvPr>
        </p:nvSpPr>
        <p:spPr/>
        <p:txBody>
          <a:bodyPr/>
          <a:lstStyle/>
          <a:p>
            <a:fld id="{CE8E0776-862A-49D1-969D-60B998EEA283}" type="datetime1">
              <a:rPr lang="de-DE"/>
              <a:t>14.05.2026</a:t>
            </a:fld>
            <a:endParaRPr lang="de-DE"/>
          </a:p>
        </p:txBody>
      </p:sp>
      <p:sp>
        <p:nvSpPr>
          <p:cNvPr id="4" name="Fußzeilenplatzhalter 3">
            <a:extLst>
              <a:ext uri="{FF2B5EF4-FFF2-40B4-BE49-F238E27FC236}">
                <a16:creationId xmlns:a16="http://schemas.microsoft.com/office/drawing/2014/main" id="{52D510F7-4C79-4F85-ADF9-1027FCF80F6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7534983C-CDEE-43D7-9B95-F7BF1AC7E2B8}"/>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10" name="Textplatzhalter 14">
            <a:extLst>
              <a:ext uri="{FF2B5EF4-FFF2-40B4-BE49-F238E27FC236}">
                <a16:creationId xmlns:a16="http://schemas.microsoft.com/office/drawing/2014/main" id="{FD1225EE-17B3-424B-B1A0-08E3EEFE2052}"/>
              </a:ext>
            </a:extLst>
          </p:cNvPr>
          <p:cNvSpPr>
            <a:spLocks noGrp="1"/>
          </p:cNvSpPr>
          <p:nvPr>
            <p:ph type="body" sz="quarter" idx="19"/>
          </p:nvPr>
        </p:nvSpPr>
        <p:spPr>
          <a:xfrm>
            <a:off x="1" y="1938419"/>
            <a:ext cx="3710842" cy="400110"/>
          </a:xfrm>
          <a:solidFill>
            <a:schemeClr val="bg2">
              <a:lumMod val="50000"/>
            </a:schemeClr>
          </a:solidFill>
          <a:ln>
            <a:noFill/>
          </a:ln>
        </p:spPr>
        <p:txBody>
          <a:bodyPr wrap="none" lIns="360000" anchor="t">
            <a:spAutoFit/>
          </a:bodyPr>
          <a:lstStyle>
            <a:lvl1pPr>
              <a:defRPr sz="2000">
                <a:solidFill>
                  <a:schemeClr val="lt1"/>
                </a:solidFill>
                <a:latin typeface="Segoe UI" panose="020B0502040204020203" pitchFamily="34" charset="0"/>
              </a:defRPr>
            </a:lvl1pPr>
          </a:lstStyle>
          <a:p>
            <a:pPr lvl="0"/>
            <a:r>
              <a:rPr lang="de-DE"/>
              <a:t>Mastertextformat bearbeiten</a:t>
            </a:r>
          </a:p>
        </p:txBody>
      </p:sp>
      <p:sp>
        <p:nvSpPr>
          <p:cNvPr id="12" name="Textplatzhalter 14">
            <a:extLst>
              <a:ext uri="{FF2B5EF4-FFF2-40B4-BE49-F238E27FC236}">
                <a16:creationId xmlns:a16="http://schemas.microsoft.com/office/drawing/2014/main" id="{C3CC0C17-9C18-4538-B1F3-678338068920}"/>
              </a:ext>
            </a:extLst>
          </p:cNvPr>
          <p:cNvSpPr>
            <a:spLocks noGrp="1"/>
          </p:cNvSpPr>
          <p:nvPr>
            <p:ph type="body" sz="quarter" idx="20"/>
          </p:nvPr>
        </p:nvSpPr>
        <p:spPr>
          <a:xfrm>
            <a:off x="0" y="1437878"/>
            <a:ext cx="6748131" cy="461665"/>
          </a:xfrm>
          <a:solidFill>
            <a:schemeClr val="accent1"/>
          </a:solidFill>
        </p:spPr>
        <p:txBody>
          <a:bodyPr wrap="square" lIns="360000" anchor="t">
            <a:spAutoFit/>
          </a:bodyPr>
          <a:lstStyle>
            <a:lvl1pPr>
              <a:defRPr sz="2400">
                <a:solidFill>
                  <a:schemeClr val="lt1"/>
                </a:solidFill>
                <a:latin typeface="Segoe UI Semibold" panose="020B0702040204020203" pitchFamily="34" charset="0"/>
              </a:defRPr>
            </a:lvl1pPr>
          </a:lstStyle>
          <a:p>
            <a:pPr lvl="0"/>
            <a:r>
              <a:rPr lang="de-DE"/>
              <a:t>Mastertextformat bearbeiten</a:t>
            </a:r>
          </a:p>
        </p:txBody>
      </p:sp>
      <p:sp>
        <p:nvSpPr>
          <p:cNvPr id="8" name="Inhaltsplatzhalter 7">
            <a:extLst>
              <a:ext uri="{FF2B5EF4-FFF2-40B4-BE49-F238E27FC236}">
                <a16:creationId xmlns:a16="http://schemas.microsoft.com/office/drawing/2014/main" id="{E9E2E1C1-3F68-42BF-97D5-CEA224520A47}"/>
              </a:ext>
            </a:extLst>
          </p:cNvPr>
          <p:cNvSpPr>
            <a:spLocks noGrp="1"/>
          </p:cNvSpPr>
          <p:nvPr>
            <p:ph sz="quarter" idx="21"/>
          </p:nvPr>
        </p:nvSpPr>
        <p:spPr>
          <a:xfrm>
            <a:off x="334963" y="3284538"/>
            <a:ext cx="3743325" cy="2881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3627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Text on bott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F5783-8ED4-4CBA-9BCC-1B7C8F11F7F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8CDC686-B8CA-4CC0-9C55-4EF0B628170D}"/>
              </a:ext>
            </a:extLst>
          </p:cNvPr>
          <p:cNvSpPr>
            <a:spLocks noGrp="1"/>
          </p:cNvSpPr>
          <p:nvPr>
            <p:ph type="dt" sz="half" idx="10"/>
          </p:nvPr>
        </p:nvSpPr>
        <p:spPr/>
        <p:txBody>
          <a:bodyPr/>
          <a:lstStyle/>
          <a:p>
            <a:fld id="{EC43419E-6FFC-4A54-BE69-4878490BD951}" type="datetime1">
              <a:rPr lang="de-DE"/>
              <a:t>14.05.2026</a:t>
            </a:fld>
            <a:endParaRPr lang="de-DE"/>
          </a:p>
        </p:txBody>
      </p:sp>
      <p:sp>
        <p:nvSpPr>
          <p:cNvPr id="4" name="Fußzeilenplatzhalter 3">
            <a:extLst>
              <a:ext uri="{FF2B5EF4-FFF2-40B4-BE49-F238E27FC236}">
                <a16:creationId xmlns:a16="http://schemas.microsoft.com/office/drawing/2014/main" id="{121DEC98-0B26-45DF-B5F1-AA25856C364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070DE87-F67F-4B05-91D1-AE951D1F5B9F}"/>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7" name="Inhaltsplatzhalter 6">
            <a:extLst>
              <a:ext uri="{FF2B5EF4-FFF2-40B4-BE49-F238E27FC236}">
                <a16:creationId xmlns:a16="http://schemas.microsoft.com/office/drawing/2014/main" id="{366DF06B-4295-4B9C-90BC-A9D14395E6E4}"/>
              </a:ext>
            </a:extLst>
          </p:cNvPr>
          <p:cNvSpPr>
            <a:spLocks noGrp="1"/>
          </p:cNvSpPr>
          <p:nvPr>
            <p:ph sz="quarter" idx="15"/>
          </p:nvPr>
        </p:nvSpPr>
        <p:spPr>
          <a:xfrm>
            <a:off x="342000" y="3798277"/>
            <a:ext cx="11518900" cy="2375561"/>
          </a:xfrm>
        </p:spPr>
        <p:txBody>
          <a:bodyPr>
            <a:normAutofit/>
          </a:bodyPr>
          <a:lstStyle>
            <a:lvl1pPr>
              <a:defRPr sz="20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335365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hort Speaker Biograph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2853E-752E-4322-AB32-E1344254DDE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645275A-4C5C-4F1A-9AF8-4833756D59CB}"/>
              </a:ext>
            </a:extLst>
          </p:cNvPr>
          <p:cNvSpPr>
            <a:spLocks noGrp="1"/>
          </p:cNvSpPr>
          <p:nvPr>
            <p:ph type="dt" sz="half" idx="10"/>
          </p:nvPr>
        </p:nvSpPr>
        <p:spPr/>
        <p:txBody>
          <a:bodyPr/>
          <a:lstStyle/>
          <a:p>
            <a:fld id="{1DC50619-5FD3-4E36-A8AB-DD6E7A642FBF}" type="datetime1">
              <a:rPr lang="de-DE"/>
              <a:t>14.05.2026</a:t>
            </a:fld>
            <a:endParaRPr lang="de-DE"/>
          </a:p>
        </p:txBody>
      </p:sp>
      <p:sp>
        <p:nvSpPr>
          <p:cNvPr id="4" name="Fußzeilenplatzhalter 3">
            <a:extLst>
              <a:ext uri="{FF2B5EF4-FFF2-40B4-BE49-F238E27FC236}">
                <a16:creationId xmlns:a16="http://schemas.microsoft.com/office/drawing/2014/main" id="{DC09EB9E-F40F-45DD-B94A-C5E7740105BE}"/>
              </a:ext>
            </a:extLst>
          </p:cNvPr>
          <p:cNvSpPr>
            <a:spLocks noGrp="1"/>
          </p:cNvSpPr>
          <p:nvPr>
            <p:ph type="ftr" sz="quarter" idx="11"/>
          </p:nvPr>
        </p:nvSpPr>
        <p:spPr/>
        <p:txBody>
          <a:bodyPr/>
          <a:lstStyle/>
          <a:p>
            <a:r>
              <a:rPr lang="de-DE"/>
              <a:t>© Math2Market GmbH</a:t>
            </a:r>
            <a:endParaRPr lang="de-DE" dirty="0"/>
          </a:p>
        </p:txBody>
      </p:sp>
      <p:sp>
        <p:nvSpPr>
          <p:cNvPr id="7" name="Tabellenplatzhalter 6">
            <a:extLst>
              <a:ext uri="{FF2B5EF4-FFF2-40B4-BE49-F238E27FC236}">
                <a16:creationId xmlns:a16="http://schemas.microsoft.com/office/drawing/2014/main" id="{A81021AA-9E8C-4C19-907C-EF19C9BF3512}"/>
              </a:ext>
            </a:extLst>
          </p:cNvPr>
          <p:cNvSpPr>
            <a:spLocks noGrp="1"/>
          </p:cNvSpPr>
          <p:nvPr>
            <p:ph type="tbl" sz="quarter" idx="20"/>
          </p:nvPr>
        </p:nvSpPr>
        <p:spPr>
          <a:xfrm>
            <a:off x="332318" y="1254126"/>
            <a:ext cx="8178516" cy="4983162"/>
          </a:xfrm>
        </p:spPr>
        <p:txBody>
          <a:bodyPr/>
          <a:lstStyle/>
          <a:p>
            <a:r>
              <a:rPr lang="de-DE"/>
              <a:t>Tabelle durch Klicken auf Symbol hinzufügen</a:t>
            </a:r>
            <a:endParaRPr lang="de-DE" dirty="0"/>
          </a:p>
        </p:txBody>
      </p:sp>
      <p:sp>
        <p:nvSpPr>
          <p:cNvPr id="11" name="Bildplatzhalter 10">
            <a:extLst>
              <a:ext uri="{FF2B5EF4-FFF2-40B4-BE49-F238E27FC236}">
                <a16:creationId xmlns:a16="http://schemas.microsoft.com/office/drawing/2014/main" id="{161B8969-E8AA-4970-B550-D560745F5925}"/>
              </a:ext>
            </a:extLst>
          </p:cNvPr>
          <p:cNvSpPr>
            <a:spLocks noGrp="1"/>
          </p:cNvSpPr>
          <p:nvPr>
            <p:ph type="pic" sz="quarter" idx="21"/>
          </p:nvPr>
        </p:nvSpPr>
        <p:spPr>
          <a:xfrm>
            <a:off x="8710366" y="1412876"/>
            <a:ext cx="3049833" cy="2171572"/>
          </a:xfrm>
          <a:solidFill>
            <a:schemeClr val="bg1">
              <a:lumMod val="95000"/>
            </a:schemeClr>
          </a:solidFill>
        </p:spPr>
        <p:txBody>
          <a:bodyPr/>
          <a:lstStyle/>
          <a:p>
            <a:r>
              <a:rPr lang="de-DE"/>
              <a:t>Bild durch Klicken auf Symbol hinzufügen</a:t>
            </a:r>
          </a:p>
        </p:txBody>
      </p:sp>
      <p:sp>
        <p:nvSpPr>
          <p:cNvPr id="13" name="Textplatzhalter 12">
            <a:extLst>
              <a:ext uri="{FF2B5EF4-FFF2-40B4-BE49-F238E27FC236}">
                <a16:creationId xmlns:a16="http://schemas.microsoft.com/office/drawing/2014/main" id="{6B370A95-4B76-46BA-B681-B73F33AC4800}"/>
              </a:ext>
            </a:extLst>
          </p:cNvPr>
          <p:cNvSpPr>
            <a:spLocks noGrp="1"/>
          </p:cNvSpPr>
          <p:nvPr>
            <p:ph type="body" sz="quarter" idx="22" hasCustomPrompt="1"/>
          </p:nvPr>
        </p:nvSpPr>
        <p:spPr>
          <a:xfrm>
            <a:off x="8710366" y="3741238"/>
            <a:ext cx="3049833" cy="2351588"/>
          </a:xfrm>
        </p:spPr>
        <p:txBody>
          <a:bodyPr/>
          <a:lstStyle>
            <a:lvl1pPr algn="ctr">
              <a:defRPr sz="1400">
                <a:latin typeface="Segoe UI Semibold" panose="020B0702040204020203" pitchFamily="34" charset="0"/>
              </a:defRPr>
            </a:lvl1pPr>
          </a:lstStyle>
          <a:p>
            <a:pPr lvl="0"/>
            <a:r>
              <a:rPr lang="de-DE" dirty="0"/>
              <a:t>Firstname </a:t>
            </a:r>
            <a:r>
              <a:rPr lang="de-DE" dirty="0" err="1"/>
              <a:t>Lastname</a:t>
            </a:r>
            <a:endParaRPr lang="de-DE" dirty="0"/>
          </a:p>
        </p:txBody>
      </p:sp>
      <p:cxnSp>
        <p:nvCxnSpPr>
          <p:cNvPr id="14" name="Gerader Verbinder 13">
            <a:extLst>
              <a:ext uri="{FF2B5EF4-FFF2-40B4-BE49-F238E27FC236}">
                <a16:creationId xmlns:a16="http://schemas.microsoft.com/office/drawing/2014/main" id="{284CB957-4A35-495A-9EC1-E24DDB22C77B}"/>
              </a:ext>
            </a:extLst>
          </p:cNvPr>
          <p:cNvCxnSpPr>
            <a:cxnSpLocks/>
          </p:cNvCxnSpPr>
          <p:nvPr userDrawn="1"/>
        </p:nvCxnSpPr>
        <p:spPr>
          <a:xfrm>
            <a:off x="8598031" y="1412041"/>
            <a:ext cx="0" cy="484223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Foliennummernplatzhalter 4">
            <a:extLst>
              <a:ext uri="{FF2B5EF4-FFF2-40B4-BE49-F238E27FC236}">
                <a16:creationId xmlns:a16="http://schemas.microsoft.com/office/drawing/2014/main" id="{E72411CD-E0A5-4D41-BC9C-1FC30C6F0298}"/>
              </a:ext>
            </a:extLst>
          </p:cNvPr>
          <p:cNvSpPr>
            <a:spLocks noGrp="1"/>
          </p:cNvSpPr>
          <p:nvPr>
            <p:ph type="sldNum" sz="quarter" idx="12"/>
          </p:nvPr>
        </p:nvSpPr>
        <p:spPr>
          <a:xfrm>
            <a:off x="4722777" y="6436738"/>
            <a:ext cx="2743200" cy="365125"/>
          </a:xfrm>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140353981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GeoDict Modul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0620CE47-52EE-497D-9BD9-1FA2084C920A}"/>
              </a:ext>
            </a:extLst>
          </p:cNvPr>
          <p:cNvSpPr/>
          <p:nvPr userDrawn="1"/>
        </p:nvSpPr>
        <p:spPr>
          <a:xfrm>
            <a:off x="0" y="1412875"/>
            <a:ext cx="12192000" cy="4679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816CC2FB-AD6A-4F26-BC48-A8A781018D4E}"/>
              </a:ext>
            </a:extLst>
          </p:cNvPr>
          <p:cNvSpPr>
            <a:spLocks noGrp="1"/>
          </p:cNvSpPr>
          <p:nvPr>
            <p:ph type="title"/>
          </p:nvPr>
        </p:nvSpPr>
        <p:spPr/>
        <p:txBody>
          <a:bodyPr/>
          <a:lstStyle/>
          <a:p>
            <a:r>
              <a:rPr lang="de-DE"/>
              <a:t>Mastertitelformat bearbeiten</a:t>
            </a:r>
            <a:endParaRPr lang="en-US"/>
          </a:p>
        </p:txBody>
      </p:sp>
      <p:sp>
        <p:nvSpPr>
          <p:cNvPr id="47" name="Bildplatzhalter 69">
            <a:extLst>
              <a:ext uri="{FF2B5EF4-FFF2-40B4-BE49-F238E27FC236}">
                <a16:creationId xmlns:a16="http://schemas.microsoft.com/office/drawing/2014/main" id="{92A8F3CC-E011-42E6-B2A8-9B9B682B735B}"/>
              </a:ext>
            </a:extLst>
          </p:cNvPr>
          <p:cNvSpPr>
            <a:spLocks noGrp="1"/>
          </p:cNvSpPr>
          <p:nvPr>
            <p:ph type="pic" sz="quarter" idx="45"/>
          </p:nvPr>
        </p:nvSpPr>
        <p:spPr>
          <a:xfrm>
            <a:off x="1779692"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49" name="Bildplatzhalter 53">
            <a:extLst>
              <a:ext uri="{FF2B5EF4-FFF2-40B4-BE49-F238E27FC236}">
                <a16:creationId xmlns:a16="http://schemas.microsoft.com/office/drawing/2014/main" id="{22F0C8B0-3029-4AE8-9707-576B0F379F71}"/>
              </a:ext>
            </a:extLst>
          </p:cNvPr>
          <p:cNvSpPr>
            <a:spLocks noGrp="1"/>
          </p:cNvSpPr>
          <p:nvPr>
            <p:ph type="pic" sz="quarter" idx="37"/>
          </p:nvPr>
        </p:nvSpPr>
        <p:spPr>
          <a:xfrm>
            <a:off x="1779692"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51" name="Bildplatzhalter 35">
            <a:extLst>
              <a:ext uri="{FF2B5EF4-FFF2-40B4-BE49-F238E27FC236}">
                <a16:creationId xmlns:a16="http://schemas.microsoft.com/office/drawing/2014/main" id="{D907DE3D-7808-4F18-8FD6-375BECADECB2}"/>
              </a:ext>
            </a:extLst>
          </p:cNvPr>
          <p:cNvSpPr>
            <a:spLocks noGrp="1"/>
          </p:cNvSpPr>
          <p:nvPr>
            <p:ph type="pic" sz="quarter" idx="29"/>
          </p:nvPr>
        </p:nvSpPr>
        <p:spPr>
          <a:xfrm>
            <a:off x="1779692" y="3366006"/>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53" name="Bildplatzhalter 10">
            <a:extLst>
              <a:ext uri="{FF2B5EF4-FFF2-40B4-BE49-F238E27FC236}">
                <a16:creationId xmlns:a16="http://schemas.microsoft.com/office/drawing/2014/main" id="{AC9C3B72-BD1D-47B1-8473-86618AF4B646}"/>
              </a:ext>
            </a:extLst>
          </p:cNvPr>
          <p:cNvSpPr>
            <a:spLocks noGrp="1"/>
          </p:cNvSpPr>
          <p:nvPr>
            <p:ph type="pic" sz="quarter" idx="21"/>
          </p:nvPr>
        </p:nvSpPr>
        <p:spPr>
          <a:xfrm>
            <a:off x="1779692"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55" name="Bildplatzhalter 15">
            <a:extLst>
              <a:ext uri="{FF2B5EF4-FFF2-40B4-BE49-F238E27FC236}">
                <a16:creationId xmlns:a16="http://schemas.microsoft.com/office/drawing/2014/main" id="{9B5F68FC-3E65-467E-9C3D-F75AF389B4F8}"/>
              </a:ext>
            </a:extLst>
          </p:cNvPr>
          <p:cNvSpPr>
            <a:spLocks noGrp="1"/>
          </p:cNvSpPr>
          <p:nvPr>
            <p:ph type="pic" sz="quarter" idx="13"/>
          </p:nvPr>
        </p:nvSpPr>
        <p:spPr>
          <a:xfrm>
            <a:off x="1779348" y="1565884"/>
            <a:ext cx="1009650" cy="617538"/>
          </a:xfrm>
          <a:solidFill>
            <a:schemeClr val="bg1"/>
          </a:solidFill>
        </p:spPr>
        <p:txBody>
          <a:bodyPr anchor="ctr"/>
          <a:lstStyle>
            <a:lvl1pPr algn="ctr">
              <a:defRPr sz="1000"/>
            </a:lvl1pPr>
          </a:lstStyle>
          <a:p>
            <a:r>
              <a:rPr lang="de-DE"/>
              <a:t>Bild durch Klicken auf Symbol hinzufügen</a:t>
            </a:r>
            <a:endParaRPr lang="en-US" dirty="0"/>
          </a:p>
        </p:txBody>
      </p:sp>
      <p:sp>
        <p:nvSpPr>
          <p:cNvPr id="57" name="Bildplatzhalter 17">
            <a:extLst>
              <a:ext uri="{FF2B5EF4-FFF2-40B4-BE49-F238E27FC236}">
                <a16:creationId xmlns:a16="http://schemas.microsoft.com/office/drawing/2014/main" id="{F6EE65EA-3614-475C-A909-C5A5172A2787}"/>
              </a:ext>
            </a:extLst>
          </p:cNvPr>
          <p:cNvSpPr>
            <a:spLocks noGrp="1"/>
          </p:cNvSpPr>
          <p:nvPr>
            <p:ph type="pic" sz="quarter" idx="14"/>
          </p:nvPr>
        </p:nvSpPr>
        <p:spPr>
          <a:xfrm>
            <a:off x="2848987" y="1565884"/>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59" name="Bildplatzhalter 19">
            <a:extLst>
              <a:ext uri="{FF2B5EF4-FFF2-40B4-BE49-F238E27FC236}">
                <a16:creationId xmlns:a16="http://schemas.microsoft.com/office/drawing/2014/main" id="{7B8805BE-6F8C-4613-9C85-6A30CC5DF59C}"/>
              </a:ext>
            </a:extLst>
          </p:cNvPr>
          <p:cNvSpPr>
            <a:spLocks noGrp="1"/>
          </p:cNvSpPr>
          <p:nvPr>
            <p:ph type="pic" sz="quarter" idx="15"/>
          </p:nvPr>
        </p:nvSpPr>
        <p:spPr>
          <a:xfrm>
            <a:off x="3918282" y="1565884"/>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61" name="Bildplatzhalter 21">
            <a:extLst>
              <a:ext uri="{FF2B5EF4-FFF2-40B4-BE49-F238E27FC236}">
                <a16:creationId xmlns:a16="http://schemas.microsoft.com/office/drawing/2014/main" id="{519741E5-1931-4366-A084-B95FA753914C}"/>
              </a:ext>
            </a:extLst>
          </p:cNvPr>
          <p:cNvSpPr>
            <a:spLocks noGrp="1"/>
          </p:cNvSpPr>
          <p:nvPr>
            <p:ph type="pic" sz="quarter" idx="16"/>
          </p:nvPr>
        </p:nvSpPr>
        <p:spPr>
          <a:xfrm>
            <a:off x="4987577" y="1565884"/>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63" name="Bildplatzhalter 23">
            <a:extLst>
              <a:ext uri="{FF2B5EF4-FFF2-40B4-BE49-F238E27FC236}">
                <a16:creationId xmlns:a16="http://schemas.microsoft.com/office/drawing/2014/main" id="{DB4E09AF-9E99-493F-A154-43C70683B517}"/>
              </a:ext>
            </a:extLst>
          </p:cNvPr>
          <p:cNvSpPr>
            <a:spLocks noGrp="1"/>
          </p:cNvSpPr>
          <p:nvPr>
            <p:ph type="pic" sz="quarter" idx="17"/>
          </p:nvPr>
        </p:nvSpPr>
        <p:spPr>
          <a:xfrm>
            <a:off x="6056872" y="1565884"/>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65" name="Bildplatzhalter 25">
            <a:extLst>
              <a:ext uri="{FF2B5EF4-FFF2-40B4-BE49-F238E27FC236}">
                <a16:creationId xmlns:a16="http://schemas.microsoft.com/office/drawing/2014/main" id="{2A8A14C4-0498-4DB0-A40E-F3EB930983EF}"/>
              </a:ext>
            </a:extLst>
          </p:cNvPr>
          <p:cNvSpPr>
            <a:spLocks noGrp="1"/>
          </p:cNvSpPr>
          <p:nvPr>
            <p:ph type="pic" sz="quarter" idx="18"/>
          </p:nvPr>
        </p:nvSpPr>
        <p:spPr>
          <a:xfrm>
            <a:off x="7126167" y="1565884"/>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67" name="Bildplatzhalter 27">
            <a:extLst>
              <a:ext uri="{FF2B5EF4-FFF2-40B4-BE49-F238E27FC236}">
                <a16:creationId xmlns:a16="http://schemas.microsoft.com/office/drawing/2014/main" id="{5BE50188-C6BF-4621-84FB-A9C6B207E902}"/>
              </a:ext>
            </a:extLst>
          </p:cNvPr>
          <p:cNvSpPr>
            <a:spLocks noGrp="1"/>
          </p:cNvSpPr>
          <p:nvPr>
            <p:ph type="pic" sz="quarter" idx="19"/>
          </p:nvPr>
        </p:nvSpPr>
        <p:spPr>
          <a:xfrm>
            <a:off x="8195462" y="1565884"/>
            <a:ext cx="1009650" cy="617538"/>
          </a:xfrm>
          <a:solidFill>
            <a:schemeClr val="bg1"/>
          </a:solidFill>
        </p:spPr>
        <p:txBody>
          <a:bodyPr anchor="ctr"/>
          <a:lstStyle>
            <a:lvl1pPr algn="ctr">
              <a:defRPr sz="1000"/>
            </a:lvl1pPr>
          </a:lstStyle>
          <a:p>
            <a:r>
              <a:rPr lang="de-DE"/>
              <a:t>Bild durch Klicken auf Symbol hinzufügen</a:t>
            </a:r>
            <a:endParaRPr lang="en-US" dirty="0"/>
          </a:p>
        </p:txBody>
      </p:sp>
      <p:sp>
        <p:nvSpPr>
          <p:cNvPr id="69" name="Bildplatzhalter 29">
            <a:extLst>
              <a:ext uri="{FF2B5EF4-FFF2-40B4-BE49-F238E27FC236}">
                <a16:creationId xmlns:a16="http://schemas.microsoft.com/office/drawing/2014/main" id="{7428006A-E024-46B0-B2B6-DE8A018C20FD}"/>
              </a:ext>
            </a:extLst>
          </p:cNvPr>
          <p:cNvSpPr>
            <a:spLocks noGrp="1"/>
          </p:cNvSpPr>
          <p:nvPr>
            <p:ph type="pic" sz="quarter" idx="20"/>
          </p:nvPr>
        </p:nvSpPr>
        <p:spPr>
          <a:xfrm>
            <a:off x="9264756" y="1565884"/>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71" name="Bildplatzhalter 12">
            <a:extLst>
              <a:ext uri="{FF2B5EF4-FFF2-40B4-BE49-F238E27FC236}">
                <a16:creationId xmlns:a16="http://schemas.microsoft.com/office/drawing/2014/main" id="{FB5094B9-DF53-4057-9D3A-1EB9EA6CAECE}"/>
              </a:ext>
            </a:extLst>
          </p:cNvPr>
          <p:cNvSpPr>
            <a:spLocks noGrp="1"/>
          </p:cNvSpPr>
          <p:nvPr>
            <p:ph type="pic" sz="quarter" idx="22"/>
          </p:nvPr>
        </p:nvSpPr>
        <p:spPr>
          <a:xfrm>
            <a:off x="2849667"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73" name="Bildplatzhalter 16">
            <a:extLst>
              <a:ext uri="{FF2B5EF4-FFF2-40B4-BE49-F238E27FC236}">
                <a16:creationId xmlns:a16="http://schemas.microsoft.com/office/drawing/2014/main" id="{0589C701-0AF9-40E8-BAF8-338F476F0C51}"/>
              </a:ext>
            </a:extLst>
          </p:cNvPr>
          <p:cNvSpPr>
            <a:spLocks noGrp="1"/>
          </p:cNvSpPr>
          <p:nvPr>
            <p:ph type="pic" sz="quarter" idx="23"/>
          </p:nvPr>
        </p:nvSpPr>
        <p:spPr>
          <a:xfrm>
            <a:off x="3918055"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75" name="Bildplatzhalter 20">
            <a:extLst>
              <a:ext uri="{FF2B5EF4-FFF2-40B4-BE49-F238E27FC236}">
                <a16:creationId xmlns:a16="http://schemas.microsoft.com/office/drawing/2014/main" id="{E2C80F7D-7CDE-4079-8DE3-B9BFB48B5479}"/>
              </a:ext>
            </a:extLst>
          </p:cNvPr>
          <p:cNvSpPr>
            <a:spLocks noGrp="1"/>
          </p:cNvSpPr>
          <p:nvPr>
            <p:ph type="pic" sz="quarter" idx="24"/>
          </p:nvPr>
        </p:nvSpPr>
        <p:spPr>
          <a:xfrm>
            <a:off x="4988030"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77" name="Bildplatzhalter 24">
            <a:extLst>
              <a:ext uri="{FF2B5EF4-FFF2-40B4-BE49-F238E27FC236}">
                <a16:creationId xmlns:a16="http://schemas.microsoft.com/office/drawing/2014/main" id="{AB183E7F-B3DF-474E-AAF9-04D9A2A9ADA3}"/>
              </a:ext>
            </a:extLst>
          </p:cNvPr>
          <p:cNvSpPr>
            <a:spLocks noGrp="1"/>
          </p:cNvSpPr>
          <p:nvPr>
            <p:ph type="pic" sz="quarter" idx="25"/>
          </p:nvPr>
        </p:nvSpPr>
        <p:spPr>
          <a:xfrm>
            <a:off x="6056417"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79" name="Bildplatzhalter 28">
            <a:extLst>
              <a:ext uri="{FF2B5EF4-FFF2-40B4-BE49-F238E27FC236}">
                <a16:creationId xmlns:a16="http://schemas.microsoft.com/office/drawing/2014/main" id="{43D1DCEC-411B-47DA-8A4A-9F73C59DE93C}"/>
              </a:ext>
            </a:extLst>
          </p:cNvPr>
          <p:cNvSpPr>
            <a:spLocks noGrp="1"/>
          </p:cNvSpPr>
          <p:nvPr>
            <p:ph type="pic" sz="quarter" idx="26"/>
          </p:nvPr>
        </p:nvSpPr>
        <p:spPr>
          <a:xfrm>
            <a:off x="7126392"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81" name="Bildplatzhalter 31">
            <a:extLst>
              <a:ext uri="{FF2B5EF4-FFF2-40B4-BE49-F238E27FC236}">
                <a16:creationId xmlns:a16="http://schemas.microsoft.com/office/drawing/2014/main" id="{FC27E8FC-3BDA-49B6-BDF2-982B5DF7E445}"/>
              </a:ext>
            </a:extLst>
          </p:cNvPr>
          <p:cNvSpPr>
            <a:spLocks noGrp="1"/>
          </p:cNvSpPr>
          <p:nvPr>
            <p:ph type="pic" sz="quarter" idx="27"/>
          </p:nvPr>
        </p:nvSpPr>
        <p:spPr>
          <a:xfrm>
            <a:off x="8194780"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83" name="Bildplatzhalter 33">
            <a:extLst>
              <a:ext uri="{FF2B5EF4-FFF2-40B4-BE49-F238E27FC236}">
                <a16:creationId xmlns:a16="http://schemas.microsoft.com/office/drawing/2014/main" id="{AE38D8A1-8214-4EB2-8637-256BB67DB0A8}"/>
              </a:ext>
            </a:extLst>
          </p:cNvPr>
          <p:cNvSpPr>
            <a:spLocks noGrp="1"/>
          </p:cNvSpPr>
          <p:nvPr>
            <p:ph type="pic" sz="quarter" idx="28"/>
          </p:nvPr>
        </p:nvSpPr>
        <p:spPr>
          <a:xfrm>
            <a:off x="9264755" y="2465945"/>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84" name="Bildplatzhalter 37">
            <a:extLst>
              <a:ext uri="{FF2B5EF4-FFF2-40B4-BE49-F238E27FC236}">
                <a16:creationId xmlns:a16="http://schemas.microsoft.com/office/drawing/2014/main" id="{49EDED0C-5FF9-487F-A1D4-337F397D9B43}"/>
              </a:ext>
            </a:extLst>
          </p:cNvPr>
          <p:cNvSpPr>
            <a:spLocks noGrp="1"/>
          </p:cNvSpPr>
          <p:nvPr>
            <p:ph type="pic" sz="quarter" idx="30"/>
          </p:nvPr>
        </p:nvSpPr>
        <p:spPr>
          <a:xfrm>
            <a:off x="2849667" y="3366006"/>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85" name="Bildplatzhalter 39">
            <a:extLst>
              <a:ext uri="{FF2B5EF4-FFF2-40B4-BE49-F238E27FC236}">
                <a16:creationId xmlns:a16="http://schemas.microsoft.com/office/drawing/2014/main" id="{D835AA38-23E1-4717-B8BE-2204D2AEEDB3}"/>
              </a:ext>
            </a:extLst>
          </p:cNvPr>
          <p:cNvSpPr>
            <a:spLocks noGrp="1"/>
          </p:cNvSpPr>
          <p:nvPr>
            <p:ph type="pic" sz="quarter" idx="31"/>
          </p:nvPr>
        </p:nvSpPr>
        <p:spPr>
          <a:xfrm>
            <a:off x="3918055" y="3366006"/>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89" name="Bildplatzhalter 47">
            <a:extLst>
              <a:ext uri="{FF2B5EF4-FFF2-40B4-BE49-F238E27FC236}">
                <a16:creationId xmlns:a16="http://schemas.microsoft.com/office/drawing/2014/main" id="{4FBA63C8-82F1-428F-9B4C-566AE2BF536F}"/>
              </a:ext>
            </a:extLst>
          </p:cNvPr>
          <p:cNvSpPr>
            <a:spLocks noGrp="1"/>
          </p:cNvSpPr>
          <p:nvPr>
            <p:ph type="pic" sz="quarter" idx="34"/>
          </p:nvPr>
        </p:nvSpPr>
        <p:spPr>
          <a:xfrm>
            <a:off x="7126392" y="3366006"/>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0" name="Bildplatzhalter 49">
            <a:extLst>
              <a:ext uri="{FF2B5EF4-FFF2-40B4-BE49-F238E27FC236}">
                <a16:creationId xmlns:a16="http://schemas.microsoft.com/office/drawing/2014/main" id="{63B37DC7-7AB5-40E2-8C1A-4738515593AD}"/>
              </a:ext>
            </a:extLst>
          </p:cNvPr>
          <p:cNvSpPr>
            <a:spLocks noGrp="1"/>
          </p:cNvSpPr>
          <p:nvPr>
            <p:ph type="pic" sz="quarter" idx="35"/>
          </p:nvPr>
        </p:nvSpPr>
        <p:spPr>
          <a:xfrm>
            <a:off x="8194780" y="3366006"/>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1" name="Bildplatzhalter 51">
            <a:extLst>
              <a:ext uri="{FF2B5EF4-FFF2-40B4-BE49-F238E27FC236}">
                <a16:creationId xmlns:a16="http://schemas.microsoft.com/office/drawing/2014/main" id="{FE911696-DB9F-4CD1-A99F-06936F54599D}"/>
              </a:ext>
            </a:extLst>
          </p:cNvPr>
          <p:cNvSpPr>
            <a:spLocks noGrp="1"/>
          </p:cNvSpPr>
          <p:nvPr>
            <p:ph type="pic" sz="quarter" idx="36"/>
          </p:nvPr>
        </p:nvSpPr>
        <p:spPr>
          <a:xfrm>
            <a:off x="9264755" y="3366006"/>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2" name="Bildplatzhalter 55">
            <a:extLst>
              <a:ext uri="{FF2B5EF4-FFF2-40B4-BE49-F238E27FC236}">
                <a16:creationId xmlns:a16="http://schemas.microsoft.com/office/drawing/2014/main" id="{BD34F1BE-860B-411E-B3BB-BF39FDC07403}"/>
              </a:ext>
            </a:extLst>
          </p:cNvPr>
          <p:cNvSpPr>
            <a:spLocks noGrp="1"/>
          </p:cNvSpPr>
          <p:nvPr>
            <p:ph type="pic" sz="quarter" idx="38"/>
          </p:nvPr>
        </p:nvSpPr>
        <p:spPr>
          <a:xfrm>
            <a:off x="2849667"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3" name="Bildplatzhalter 57">
            <a:extLst>
              <a:ext uri="{FF2B5EF4-FFF2-40B4-BE49-F238E27FC236}">
                <a16:creationId xmlns:a16="http://schemas.microsoft.com/office/drawing/2014/main" id="{CC05DCA0-0630-4E50-B72E-53C4DDFE286F}"/>
              </a:ext>
            </a:extLst>
          </p:cNvPr>
          <p:cNvSpPr>
            <a:spLocks noGrp="1"/>
          </p:cNvSpPr>
          <p:nvPr>
            <p:ph type="pic" sz="quarter" idx="39"/>
          </p:nvPr>
        </p:nvSpPr>
        <p:spPr>
          <a:xfrm>
            <a:off x="3918055"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4" name="Bildplatzhalter 59">
            <a:extLst>
              <a:ext uri="{FF2B5EF4-FFF2-40B4-BE49-F238E27FC236}">
                <a16:creationId xmlns:a16="http://schemas.microsoft.com/office/drawing/2014/main" id="{BBF670B8-BABF-4397-B7B8-E0132EC68D4F}"/>
              </a:ext>
            </a:extLst>
          </p:cNvPr>
          <p:cNvSpPr>
            <a:spLocks noGrp="1"/>
          </p:cNvSpPr>
          <p:nvPr>
            <p:ph type="pic" sz="quarter" idx="40"/>
          </p:nvPr>
        </p:nvSpPr>
        <p:spPr>
          <a:xfrm>
            <a:off x="4988030"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5" name="Bildplatzhalter 61">
            <a:extLst>
              <a:ext uri="{FF2B5EF4-FFF2-40B4-BE49-F238E27FC236}">
                <a16:creationId xmlns:a16="http://schemas.microsoft.com/office/drawing/2014/main" id="{787A5FF0-18FA-4CB7-8E26-726B807E3C2B}"/>
              </a:ext>
            </a:extLst>
          </p:cNvPr>
          <p:cNvSpPr>
            <a:spLocks noGrp="1"/>
          </p:cNvSpPr>
          <p:nvPr>
            <p:ph type="pic" sz="quarter" idx="41"/>
          </p:nvPr>
        </p:nvSpPr>
        <p:spPr>
          <a:xfrm>
            <a:off x="6056417"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6" name="Bildplatzhalter 63">
            <a:extLst>
              <a:ext uri="{FF2B5EF4-FFF2-40B4-BE49-F238E27FC236}">
                <a16:creationId xmlns:a16="http://schemas.microsoft.com/office/drawing/2014/main" id="{AC3EAA12-4529-4414-9E97-9C9ADBC7B999}"/>
              </a:ext>
            </a:extLst>
          </p:cNvPr>
          <p:cNvSpPr>
            <a:spLocks noGrp="1"/>
          </p:cNvSpPr>
          <p:nvPr>
            <p:ph type="pic" sz="quarter" idx="42"/>
          </p:nvPr>
        </p:nvSpPr>
        <p:spPr>
          <a:xfrm>
            <a:off x="7126392"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7" name="Bildplatzhalter 65">
            <a:extLst>
              <a:ext uri="{FF2B5EF4-FFF2-40B4-BE49-F238E27FC236}">
                <a16:creationId xmlns:a16="http://schemas.microsoft.com/office/drawing/2014/main" id="{2A54B24D-63D9-4228-8925-AF8BFD775228}"/>
              </a:ext>
            </a:extLst>
          </p:cNvPr>
          <p:cNvSpPr>
            <a:spLocks noGrp="1"/>
          </p:cNvSpPr>
          <p:nvPr>
            <p:ph type="pic" sz="quarter" idx="43"/>
          </p:nvPr>
        </p:nvSpPr>
        <p:spPr>
          <a:xfrm>
            <a:off x="8194780"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8" name="Bildplatzhalter 67">
            <a:extLst>
              <a:ext uri="{FF2B5EF4-FFF2-40B4-BE49-F238E27FC236}">
                <a16:creationId xmlns:a16="http://schemas.microsoft.com/office/drawing/2014/main" id="{85E4A7E1-C972-449C-96ED-B13FC1A0C9AB}"/>
              </a:ext>
            </a:extLst>
          </p:cNvPr>
          <p:cNvSpPr>
            <a:spLocks noGrp="1"/>
          </p:cNvSpPr>
          <p:nvPr>
            <p:ph type="pic" sz="quarter" idx="44"/>
          </p:nvPr>
        </p:nvSpPr>
        <p:spPr>
          <a:xfrm>
            <a:off x="9264755" y="4266068"/>
            <a:ext cx="1009650" cy="617538"/>
          </a:xfrm>
          <a:solidFill>
            <a:schemeClr val="bg1"/>
          </a:solidFill>
        </p:spPr>
        <p:txBody>
          <a:bodyPr anchor="ctr"/>
          <a:lstStyle>
            <a:lvl1pPr algn="ctr">
              <a:defRPr sz="1000"/>
            </a:lvl1pPr>
          </a:lstStyle>
          <a:p>
            <a:r>
              <a:rPr lang="de-DE"/>
              <a:t>Bild durch Klicken auf Symbol hinzufügen</a:t>
            </a:r>
            <a:endParaRPr lang="en-US"/>
          </a:p>
        </p:txBody>
      </p:sp>
      <p:sp>
        <p:nvSpPr>
          <p:cNvPr id="99" name="Bildplatzhalter 71">
            <a:extLst>
              <a:ext uri="{FF2B5EF4-FFF2-40B4-BE49-F238E27FC236}">
                <a16:creationId xmlns:a16="http://schemas.microsoft.com/office/drawing/2014/main" id="{08634E48-4320-4D17-8750-13A5CCFDB1E5}"/>
              </a:ext>
            </a:extLst>
          </p:cNvPr>
          <p:cNvSpPr>
            <a:spLocks noGrp="1"/>
          </p:cNvSpPr>
          <p:nvPr>
            <p:ph type="pic" sz="quarter" idx="46"/>
          </p:nvPr>
        </p:nvSpPr>
        <p:spPr>
          <a:xfrm>
            <a:off x="2849667"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100" name="Bildplatzhalter 73">
            <a:extLst>
              <a:ext uri="{FF2B5EF4-FFF2-40B4-BE49-F238E27FC236}">
                <a16:creationId xmlns:a16="http://schemas.microsoft.com/office/drawing/2014/main" id="{708D7E13-6023-4D2D-A6D9-325913194920}"/>
              </a:ext>
            </a:extLst>
          </p:cNvPr>
          <p:cNvSpPr>
            <a:spLocks noGrp="1"/>
          </p:cNvSpPr>
          <p:nvPr>
            <p:ph type="pic" sz="quarter" idx="47"/>
          </p:nvPr>
        </p:nvSpPr>
        <p:spPr>
          <a:xfrm>
            <a:off x="3918055"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101" name="Bildplatzhalter 75">
            <a:extLst>
              <a:ext uri="{FF2B5EF4-FFF2-40B4-BE49-F238E27FC236}">
                <a16:creationId xmlns:a16="http://schemas.microsoft.com/office/drawing/2014/main" id="{08FF90A5-2DEE-4607-AC86-7B21C1A53490}"/>
              </a:ext>
            </a:extLst>
          </p:cNvPr>
          <p:cNvSpPr>
            <a:spLocks noGrp="1"/>
          </p:cNvSpPr>
          <p:nvPr>
            <p:ph type="pic" sz="quarter" idx="48"/>
          </p:nvPr>
        </p:nvSpPr>
        <p:spPr>
          <a:xfrm>
            <a:off x="4988030"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102" name="Bildplatzhalter 77">
            <a:extLst>
              <a:ext uri="{FF2B5EF4-FFF2-40B4-BE49-F238E27FC236}">
                <a16:creationId xmlns:a16="http://schemas.microsoft.com/office/drawing/2014/main" id="{42FEE4EF-0F03-4761-BBEE-FEC5E1F67338}"/>
              </a:ext>
            </a:extLst>
          </p:cNvPr>
          <p:cNvSpPr>
            <a:spLocks noGrp="1"/>
          </p:cNvSpPr>
          <p:nvPr>
            <p:ph type="pic" sz="quarter" idx="49"/>
          </p:nvPr>
        </p:nvSpPr>
        <p:spPr>
          <a:xfrm>
            <a:off x="6056417"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103" name="Bildplatzhalter 79">
            <a:extLst>
              <a:ext uri="{FF2B5EF4-FFF2-40B4-BE49-F238E27FC236}">
                <a16:creationId xmlns:a16="http://schemas.microsoft.com/office/drawing/2014/main" id="{6E5A6941-6FB0-4D2C-8F75-6EDF6013B2B6}"/>
              </a:ext>
            </a:extLst>
          </p:cNvPr>
          <p:cNvSpPr>
            <a:spLocks noGrp="1"/>
          </p:cNvSpPr>
          <p:nvPr>
            <p:ph type="pic" sz="quarter" idx="50"/>
          </p:nvPr>
        </p:nvSpPr>
        <p:spPr>
          <a:xfrm>
            <a:off x="7126392"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104" name="Bildplatzhalter 81">
            <a:extLst>
              <a:ext uri="{FF2B5EF4-FFF2-40B4-BE49-F238E27FC236}">
                <a16:creationId xmlns:a16="http://schemas.microsoft.com/office/drawing/2014/main" id="{C8373762-928D-4F61-91E9-2B0BBC2455D5}"/>
              </a:ext>
            </a:extLst>
          </p:cNvPr>
          <p:cNvSpPr>
            <a:spLocks noGrp="1"/>
          </p:cNvSpPr>
          <p:nvPr>
            <p:ph type="pic" sz="quarter" idx="51"/>
          </p:nvPr>
        </p:nvSpPr>
        <p:spPr>
          <a:xfrm>
            <a:off x="8194780"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105" name="Bildplatzhalter 85">
            <a:extLst>
              <a:ext uri="{FF2B5EF4-FFF2-40B4-BE49-F238E27FC236}">
                <a16:creationId xmlns:a16="http://schemas.microsoft.com/office/drawing/2014/main" id="{2CBE1692-34E2-4C7F-B98A-A3646C2090BE}"/>
              </a:ext>
            </a:extLst>
          </p:cNvPr>
          <p:cNvSpPr>
            <a:spLocks noGrp="1"/>
          </p:cNvSpPr>
          <p:nvPr>
            <p:ph type="pic" sz="quarter" idx="52"/>
          </p:nvPr>
        </p:nvSpPr>
        <p:spPr>
          <a:xfrm>
            <a:off x="9264755" y="5166129"/>
            <a:ext cx="1009650" cy="617537"/>
          </a:xfrm>
          <a:solidFill>
            <a:schemeClr val="bg1"/>
          </a:solidFill>
        </p:spPr>
        <p:txBody>
          <a:bodyPr anchor="ctr"/>
          <a:lstStyle>
            <a:lvl1pPr algn="ctr">
              <a:defRPr sz="1000"/>
            </a:lvl1pPr>
          </a:lstStyle>
          <a:p>
            <a:r>
              <a:rPr lang="de-DE"/>
              <a:t>Bild durch Klicken auf Symbol hinzufügen</a:t>
            </a:r>
            <a:endParaRPr lang="en-US"/>
          </a:p>
        </p:txBody>
      </p:sp>
      <p:sp>
        <p:nvSpPr>
          <p:cNvPr id="48" name="Rechteck 47">
            <a:extLst>
              <a:ext uri="{FF2B5EF4-FFF2-40B4-BE49-F238E27FC236}">
                <a16:creationId xmlns:a16="http://schemas.microsoft.com/office/drawing/2014/main" id="{E111DA0E-208B-4C82-A106-DCA4AB19C515}"/>
              </a:ext>
            </a:extLst>
          </p:cNvPr>
          <p:cNvSpPr/>
          <p:nvPr userDrawn="1"/>
        </p:nvSpPr>
        <p:spPr>
          <a:xfrm>
            <a:off x="4991267" y="3366870"/>
            <a:ext cx="2088814" cy="815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Segoe UI" panose="020B0502040204020203" pitchFamily="34" charset="0"/>
            </a:endParaRPr>
          </a:p>
        </p:txBody>
      </p:sp>
    </p:spTree>
    <p:extLst>
      <p:ext uri="{BB962C8B-B14F-4D97-AF65-F5344CB8AC3E}">
        <p14:creationId xmlns:p14="http://schemas.microsoft.com/office/powerpoint/2010/main" val="2366168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0 Logos of Client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0620CE47-52EE-497D-9BD9-1FA2084C920A}"/>
              </a:ext>
            </a:extLst>
          </p:cNvPr>
          <p:cNvSpPr/>
          <p:nvPr/>
        </p:nvSpPr>
        <p:spPr>
          <a:xfrm>
            <a:off x="0" y="1412875"/>
            <a:ext cx="12192000" cy="46799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a:extLst>
              <a:ext uri="{FF2B5EF4-FFF2-40B4-BE49-F238E27FC236}">
                <a16:creationId xmlns:a16="http://schemas.microsoft.com/office/drawing/2014/main" id="{816CC2FB-AD6A-4F26-BC48-A8A781018D4E}"/>
              </a:ext>
            </a:extLst>
          </p:cNvPr>
          <p:cNvSpPr>
            <a:spLocks noGrp="1"/>
          </p:cNvSpPr>
          <p:nvPr>
            <p:ph type="title"/>
          </p:nvPr>
        </p:nvSpPr>
        <p:spPr/>
        <p:txBody>
          <a:bodyPr/>
          <a:lstStyle/>
          <a:p>
            <a:r>
              <a:rPr lang="de-DE"/>
              <a:t>Mastertitelformat bearbeiten</a:t>
            </a:r>
            <a:endParaRPr lang="en-US"/>
          </a:p>
        </p:txBody>
      </p:sp>
      <p:sp>
        <p:nvSpPr>
          <p:cNvPr id="55" name="Bildplatzhalter 50">
            <a:extLst>
              <a:ext uri="{FF2B5EF4-FFF2-40B4-BE49-F238E27FC236}">
                <a16:creationId xmlns:a16="http://schemas.microsoft.com/office/drawing/2014/main" id="{ABE67BD8-5BE1-4221-BD42-D01DC2C1BBAC}"/>
              </a:ext>
            </a:extLst>
          </p:cNvPr>
          <p:cNvSpPr>
            <a:spLocks noGrp="1"/>
          </p:cNvSpPr>
          <p:nvPr>
            <p:ph type="pic" sz="quarter" idx="45"/>
          </p:nvPr>
        </p:nvSpPr>
        <p:spPr>
          <a:xfrm>
            <a:off x="3404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57" name="Bildplatzhalter 40">
            <a:extLst>
              <a:ext uri="{FF2B5EF4-FFF2-40B4-BE49-F238E27FC236}">
                <a16:creationId xmlns:a16="http://schemas.microsoft.com/office/drawing/2014/main" id="{F27C8701-5DF6-4C4A-99CA-257642FBD91B}"/>
              </a:ext>
            </a:extLst>
          </p:cNvPr>
          <p:cNvSpPr>
            <a:spLocks noGrp="1"/>
          </p:cNvSpPr>
          <p:nvPr>
            <p:ph type="pic" sz="quarter" idx="37"/>
          </p:nvPr>
        </p:nvSpPr>
        <p:spPr>
          <a:xfrm>
            <a:off x="3404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59" name="Bildplatzhalter 21">
            <a:extLst>
              <a:ext uri="{FF2B5EF4-FFF2-40B4-BE49-F238E27FC236}">
                <a16:creationId xmlns:a16="http://schemas.microsoft.com/office/drawing/2014/main" id="{1C546CFD-0DBE-49B8-9939-8117A5828BE8}"/>
              </a:ext>
            </a:extLst>
          </p:cNvPr>
          <p:cNvSpPr>
            <a:spLocks noGrp="1"/>
          </p:cNvSpPr>
          <p:nvPr>
            <p:ph type="pic" sz="quarter" idx="29"/>
          </p:nvPr>
        </p:nvSpPr>
        <p:spPr>
          <a:xfrm>
            <a:off x="3404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61" name="Bildplatzhalter 11">
            <a:extLst>
              <a:ext uri="{FF2B5EF4-FFF2-40B4-BE49-F238E27FC236}">
                <a16:creationId xmlns:a16="http://schemas.microsoft.com/office/drawing/2014/main" id="{974860D9-A733-4E3E-AF6F-62088DE67D51}"/>
              </a:ext>
            </a:extLst>
          </p:cNvPr>
          <p:cNvSpPr>
            <a:spLocks noGrp="1"/>
          </p:cNvSpPr>
          <p:nvPr>
            <p:ph type="pic" sz="quarter" idx="21"/>
          </p:nvPr>
        </p:nvSpPr>
        <p:spPr>
          <a:xfrm>
            <a:off x="3404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63" name="Bildplatzhalter 1">
            <a:extLst>
              <a:ext uri="{FF2B5EF4-FFF2-40B4-BE49-F238E27FC236}">
                <a16:creationId xmlns:a16="http://schemas.microsoft.com/office/drawing/2014/main" id="{D7B9E763-0CAD-4D10-8D1B-CC8C71F83BA6}"/>
              </a:ext>
            </a:extLst>
          </p:cNvPr>
          <p:cNvSpPr>
            <a:spLocks noGrp="1"/>
          </p:cNvSpPr>
          <p:nvPr>
            <p:ph type="pic" sz="quarter" idx="13"/>
          </p:nvPr>
        </p:nvSpPr>
        <p:spPr>
          <a:xfrm>
            <a:off x="340465" y="1557338"/>
            <a:ext cx="1022400" cy="617538"/>
          </a:xfrm>
          <a:solidFill>
            <a:schemeClr val="bg1"/>
          </a:solidFill>
        </p:spPr>
        <p:txBody>
          <a:bodyPr anchor="ctr"/>
          <a:lstStyle>
            <a:lvl1pPr algn="ctr">
              <a:defRPr sz="1000"/>
            </a:lvl1pPr>
          </a:lstStyle>
          <a:p>
            <a:r>
              <a:rPr lang="de-DE"/>
              <a:t>Bild durch Klicken auf Symbol hinzufügen</a:t>
            </a:r>
            <a:endParaRPr lang="en-US" dirty="0"/>
          </a:p>
        </p:txBody>
      </p:sp>
      <p:sp>
        <p:nvSpPr>
          <p:cNvPr id="65" name="Bildplatzhalter 2">
            <a:extLst>
              <a:ext uri="{FF2B5EF4-FFF2-40B4-BE49-F238E27FC236}">
                <a16:creationId xmlns:a16="http://schemas.microsoft.com/office/drawing/2014/main" id="{C66EBE9D-B61B-439E-A954-7621224A5ED1}"/>
              </a:ext>
            </a:extLst>
          </p:cNvPr>
          <p:cNvSpPr>
            <a:spLocks noGrp="1"/>
          </p:cNvSpPr>
          <p:nvPr>
            <p:ph type="pic" sz="quarter" idx="14"/>
          </p:nvPr>
        </p:nvSpPr>
        <p:spPr>
          <a:xfrm>
            <a:off x="1506865" y="1557338"/>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67" name="Bildplatzhalter 3">
            <a:extLst>
              <a:ext uri="{FF2B5EF4-FFF2-40B4-BE49-F238E27FC236}">
                <a16:creationId xmlns:a16="http://schemas.microsoft.com/office/drawing/2014/main" id="{F189974A-22E8-40D6-8588-C941384423B6}"/>
              </a:ext>
            </a:extLst>
          </p:cNvPr>
          <p:cNvSpPr>
            <a:spLocks noGrp="1"/>
          </p:cNvSpPr>
          <p:nvPr>
            <p:ph type="pic" sz="quarter" idx="15"/>
          </p:nvPr>
        </p:nvSpPr>
        <p:spPr>
          <a:xfrm>
            <a:off x="2673265" y="1557338"/>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69" name="Bildplatzhalter 4">
            <a:extLst>
              <a:ext uri="{FF2B5EF4-FFF2-40B4-BE49-F238E27FC236}">
                <a16:creationId xmlns:a16="http://schemas.microsoft.com/office/drawing/2014/main" id="{76086670-880D-4E80-B840-8ABB18A65F6F}"/>
              </a:ext>
            </a:extLst>
          </p:cNvPr>
          <p:cNvSpPr>
            <a:spLocks noGrp="1"/>
          </p:cNvSpPr>
          <p:nvPr>
            <p:ph type="pic" sz="quarter" idx="16"/>
          </p:nvPr>
        </p:nvSpPr>
        <p:spPr>
          <a:xfrm>
            <a:off x="3839665" y="1557338"/>
            <a:ext cx="1022400" cy="617538"/>
          </a:xfrm>
          <a:solidFill>
            <a:schemeClr val="bg1"/>
          </a:solidFill>
        </p:spPr>
        <p:txBody>
          <a:bodyPr anchor="ctr"/>
          <a:lstStyle>
            <a:lvl1pPr algn="ctr">
              <a:defRPr sz="1000"/>
            </a:lvl1pPr>
          </a:lstStyle>
          <a:p>
            <a:r>
              <a:rPr lang="de-DE" dirty="0"/>
              <a:t>Bild durch Klicken auf Symbol hinzufügen</a:t>
            </a:r>
            <a:endParaRPr lang="en-US" dirty="0"/>
          </a:p>
        </p:txBody>
      </p:sp>
      <p:sp>
        <p:nvSpPr>
          <p:cNvPr id="71" name="Bildplatzhalter 5">
            <a:extLst>
              <a:ext uri="{FF2B5EF4-FFF2-40B4-BE49-F238E27FC236}">
                <a16:creationId xmlns:a16="http://schemas.microsoft.com/office/drawing/2014/main" id="{0F470C41-8B1E-4FCF-97D6-C663B1BD9C3C}"/>
              </a:ext>
            </a:extLst>
          </p:cNvPr>
          <p:cNvSpPr>
            <a:spLocks noGrp="1"/>
          </p:cNvSpPr>
          <p:nvPr>
            <p:ph type="pic" sz="quarter" idx="17"/>
          </p:nvPr>
        </p:nvSpPr>
        <p:spPr>
          <a:xfrm>
            <a:off x="5006065" y="1557338"/>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73" name="Bildplatzhalter 6">
            <a:extLst>
              <a:ext uri="{FF2B5EF4-FFF2-40B4-BE49-F238E27FC236}">
                <a16:creationId xmlns:a16="http://schemas.microsoft.com/office/drawing/2014/main" id="{B417785B-44E4-4F24-85D2-B26852E071DD}"/>
              </a:ext>
            </a:extLst>
          </p:cNvPr>
          <p:cNvSpPr>
            <a:spLocks noGrp="1"/>
          </p:cNvSpPr>
          <p:nvPr>
            <p:ph type="pic" sz="quarter" idx="18"/>
          </p:nvPr>
        </p:nvSpPr>
        <p:spPr>
          <a:xfrm>
            <a:off x="6172465" y="1557338"/>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75" name="Bildplatzhalter 7">
            <a:extLst>
              <a:ext uri="{FF2B5EF4-FFF2-40B4-BE49-F238E27FC236}">
                <a16:creationId xmlns:a16="http://schemas.microsoft.com/office/drawing/2014/main" id="{B84CB12B-08B4-4345-A94A-23F70BBA1CE0}"/>
              </a:ext>
            </a:extLst>
          </p:cNvPr>
          <p:cNvSpPr>
            <a:spLocks noGrp="1"/>
          </p:cNvSpPr>
          <p:nvPr>
            <p:ph type="pic" sz="quarter" idx="19"/>
          </p:nvPr>
        </p:nvSpPr>
        <p:spPr>
          <a:xfrm>
            <a:off x="7338865" y="1557338"/>
            <a:ext cx="1022400" cy="617538"/>
          </a:xfrm>
          <a:solidFill>
            <a:schemeClr val="bg1"/>
          </a:solidFill>
        </p:spPr>
        <p:txBody>
          <a:bodyPr anchor="ctr"/>
          <a:lstStyle>
            <a:lvl1pPr algn="ctr">
              <a:defRPr sz="1000"/>
            </a:lvl1pPr>
          </a:lstStyle>
          <a:p>
            <a:r>
              <a:rPr lang="de-DE"/>
              <a:t>Bild durch Klicken auf Symbol hinzufügen</a:t>
            </a:r>
            <a:endParaRPr lang="en-US" dirty="0"/>
          </a:p>
        </p:txBody>
      </p:sp>
      <p:sp>
        <p:nvSpPr>
          <p:cNvPr id="77" name="Bildplatzhalter 8">
            <a:extLst>
              <a:ext uri="{FF2B5EF4-FFF2-40B4-BE49-F238E27FC236}">
                <a16:creationId xmlns:a16="http://schemas.microsoft.com/office/drawing/2014/main" id="{66EF6977-C681-46C3-9524-F35426621FE0}"/>
              </a:ext>
            </a:extLst>
          </p:cNvPr>
          <p:cNvSpPr>
            <a:spLocks noGrp="1"/>
          </p:cNvSpPr>
          <p:nvPr>
            <p:ph type="pic" sz="quarter" idx="20"/>
          </p:nvPr>
        </p:nvSpPr>
        <p:spPr>
          <a:xfrm>
            <a:off x="8505265" y="1557338"/>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79" name="Bildplatzhalter 12">
            <a:extLst>
              <a:ext uri="{FF2B5EF4-FFF2-40B4-BE49-F238E27FC236}">
                <a16:creationId xmlns:a16="http://schemas.microsoft.com/office/drawing/2014/main" id="{5A4104D2-A301-4796-8FAB-2468D82AC2C8}"/>
              </a:ext>
            </a:extLst>
          </p:cNvPr>
          <p:cNvSpPr>
            <a:spLocks noGrp="1"/>
          </p:cNvSpPr>
          <p:nvPr>
            <p:ph type="pic" sz="quarter" idx="22"/>
          </p:nvPr>
        </p:nvSpPr>
        <p:spPr>
          <a:xfrm>
            <a:off x="15068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1" name="Bildplatzhalter 13">
            <a:extLst>
              <a:ext uri="{FF2B5EF4-FFF2-40B4-BE49-F238E27FC236}">
                <a16:creationId xmlns:a16="http://schemas.microsoft.com/office/drawing/2014/main" id="{0ECD83EE-FEDB-461F-B5FC-6ECF4C6F6566}"/>
              </a:ext>
            </a:extLst>
          </p:cNvPr>
          <p:cNvSpPr>
            <a:spLocks noGrp="1"/>
          </p:cNvSpPr>
          <p:nvPr>
            <p:ph type="pic" sz="quarter" idx="23"/>
          </p:nvPr>
        </p:nvSpPr>
        <p:spPr>
          <a:xfrm>
            <a:off x="26732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3" name="Bildplatzhalter 14">
            <a:extLst>
              <a:ext uri="{FF2B5EF4-FFF2-40B4-BE49-F238E27FC236}">
                <a16:creationId xmlns:a16="http://schemas.microsoft.com/office/drawing/2014/main" id="{FC2F6C58-D2D2-4912-81A3-D059E1A9B9C1}"/>
              </a:ext>
            </a:extLst>
          </p:cNvPr>
          <p:cNvSpPr>
            <a:spLocks noGrp="1"/>
          </p:cNvSpPr>
          <p:nvPr>
            <p:ph type="pic" sz="quarter" idx="24"/>
          </p:nvPr>
        </p:nvSpPr>
        <p:spPr>
          <a:xfrm>
            <a:off x="38396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4" name="Bildplatzhalter 15">
            <a:extLst>
              <a:ext uri="{FF2B5EF4-FFF2-40B4-BE49-F238E27FC236}">
                <a16:creationId xmlns:a16="http://schemas.microsoft.com/office/drawing/2014/main" id="{20143276-0AB7-449A-973A-57D9E90766C7}"/>
              </a:ext>
            </a:extLst>
          </p:cNvPr>
          <p:cNvSpPr>
            <a:spLocks noGrp="1"/>
          </p:cNvSpPr>
          <p:nvPr>
            <p:ph type="pic" sz="quarter" idx="25"/>
          </p:nvPr>
        </p:nvSpPr>
        <p:spPr>
          <a:xfrm>
            <a:off x="50060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5" name="Bildplatzhalter 16">
            <a:extLst>
              <a:ext uri="{FF2B5EF4-FFF2-40B4-BE49-F238E27FC236}">
                <a16:creationId xmlns:a16="http://schemas.microsoft.com/office/drawing/2014/main" id="{77DBFA16-6BB6-4399-92FF-C4E760D50CB8}"/>
              </a:ext>
            </a:extLst>
          </p:cNvPr>
          <p:cNvSpPr>
            <a:spLocks noGrp="1"/>
          </p:cNvSpPr>
          <p:nvPr>
            <p:ph type="pic" sz="quarter" idx="26"/>
          </p:nvPr>
        </p:nvSpPr>
        <p:spPr>
          <a:xfrm>
            <a:off x="61724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7" name="Bildplatzhalter 17">
            <a:extLst>
              <a:ext uri="{FF2B5EF4-FFF2-40B4-BE49-F238E27FC236}">
                <a16:creationId xmlns:a16="http://schemas.microsoft.com/office/drawing/2014/main" id="{E7BE3752-E74D-4846-B68D-9450D722B0B4}"/>
              </a:ext>
            </a:extLst>
          </p:cNvPr>
          <p:cNvSpPr>
            <a:spLocks noGrp="1"/>
          </p:cNvSpPr>
          <p:nvPr>
            <p:ph type="pic" sz="quarter" idx="27"/>
          </p:nvPr>
        </p:nvSpPr>
        <p:spPr>
          <a:xfrm>
            <a:off x="73388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8" name="Bildplatzhalter 18">
            <a:extLst>
              <a:ext uri="{FF2B5EF4-FFF2-40B4-BE49-F238E27FC236}">
                <a16:creationId xmlns:a16="http://schemas.microsoft.com/office/drawing/2014/main" id="{E072CFCF-3E31-46FF-8B92-DC1953FD5108}"/>
              </a:ext>
            </a:extLst>
          </p:cNvPr>
          <p:cNvSpPr>
            <a:spLocks noGrp="1"/>
          </p:cNvSpPr>
          <p:nvPr>
            <p:ph type="pic" sz="quarter" idx="28"/>
          </p:nvPr>
        </p:nvSpPr>
        <p:spPr>
          <a:xfrm>
            <a:off x="85052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9" name="Bildplatzhalter 22">
            <a:extLst>
              <a:ext uri="{FF2B5EF4-FFF2-40B4-BE49-F238E27FC236}">
                <a16:creationId xmlns:a16="http://schemas.microsoft.com/office/drawing/2014/main" id="{FEA7EC47-4E9C-4756-9C8F-63DD12595E92}"/>
              </a:ext>
            </a:extLst>
          </p:cNvPr>
          <p:cNvSpPr>
            <a:spLocks noGrp="1"/>
          </p:cNvSpPr>
          <p:nvPr>
            <p:ph type="pic" sz="quarter" idx="30"/>
          </p:nvPr>
        </p:nvSpPr>
        <p:spPr>
          <a:xfrm>
            <a:off x="15068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0" name="Bildplatzhalter 23">
            <a:extLst>
              <a:ext uri="{FF2B5EF4-FFF2-40B4-BE49-F238E27FC236}">
                <a16:creationId xmlns:a16="http://schemas.microsoft.com/office/drawing/2014/main" id="{1FCBB375-4EB6-4A3A-A762-A2CBB09FD5FA}"/>
              </a:ext>
            </a:extLst>
          </p:cNvPr>
          <p:cNvSpPr>
            <a:spLocks noGrp="1"/>
          </p:cNvSpPr>
          <p:nvPr>
            <p:ph type="pic" sz="quarter" idx="31"/>
          </p:nvPr>
        </p:nvSpPr>
        <p:spPr>
          <a:xfrm>
            <a:off x="26732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1" name="Bildplatzhalter 24">
            <a:extLst>
              <a:ext uri="{FF2B5EF4-FFF2-40B4-BE49-F238E27FC236}">
                <a16:creationId xmlns:a16="http://schemas.microsoft.com/office/drawing/2014/main" id="{99B17D34-E83C-4531-A0E3-226F5AC41016}"/>
              </a:ext>
            </a:extLst>
          </p:cNvPr>
          <p:cNvSpPr>
            <a:spLocks noGrp="1"/>
          </p:cNvSpPr>
          <p:nvPr>
            <p:ph type="pic" sz="quarter" idx="32"/>
          </p:nvPr>
        </p:nvSpPr>
        <p:spPr>
          <a:xfrm>
            <a:off x="38396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2" name="Bildplatzhalter 25">
            <a:extLst>
              <a:ext uri="{FF2B5EF4-FFF2-40B4-BE49-F238E27FC236}">
                <a16:creationId xmlns:a16="http://schemas.microsoft.com/office/drawing/2014/main" id="{7D13CD27-E2BC-454D-AD85-C25A733FA6FD}"/>
              </a:ext>
            </a:extLst>
          </p:cNvPr>
          <p:cNvSpPr>
            <a:spLocks noGrp="1"/>
          </p:cNvSpPr>
          <p:nvPr>
            <p:ph type="pic" sz="quarter" idx="33"/>
          </p:nvPr>
        </p:nvSpPr>
        <p:spPr>
          <a:xfrm>
            <a:off x="50060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3" name="Bildplatzhalter 26">
            <a:extLst>
              <a:ext uri="{FF2B5EF4-FFF2-40B4-BE49-F238E27FC236}">
                <a16:creationId xmlns:a16="http://schemas.microsoft.com/office/drawing/2014/main" id="{6D88BCDE-8C7C-4808-8FA0-1F249A50EE21}"/>
              </a:ext>
            </a:extLst>
          </p:cNvPr>
          <p:cNvSpPr>
            <a:spLocks noGrp="1"/>
          </p:cNvSpPr>
          <p:nvPr>
            <p:ph type="pic" sz="quarter" idx="34"/>
          </p:nvPr>
        </p:nvSpPr>
        <p:spPr>
          <a:xfrm>
            <a:off x="61724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4" name="Bildplatzhalter 27">
            <a:extLst>
              <a:ext uri="{FF2B5EF4-FFF2-40B4-BE49-F238E27FC236}">
                <a16:creationId xmlns:a16="http://schemas.microsoft.com/office/drawing/2014/main" id="{7489C87B-3023-4CFD-86B9-BBB8B6F4D01C}"/>
              </a:ext>
            </a:extLst>
          </p:cNvPr>
          <p:cNvSpPr>
            <a:spLocks noGrp="1"/>
          </p:cNvSpPr>
          <p:nvPr>
            <p:ph type="pic" sz="quarter" idx="35"/>
          </p:nvPr>
        </p:nvSpPr>
        <p:spPr>
          <a:xfrm>
            <a:off x="73388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5" name="Bildplatzhalter 28">
            <a:extLst>
              <a:ext uri="{FF2B5EF4-FFF2-40B4-BE49-F238E27FC236}">
                <a16:creationId xmlns:a16="http://schemas.microsoft.com/office/drawing/2014/main" id="{15F8570F-8720-4BBF-8D0F-1184BDBECE98}"/>
              </a:ext>
            </a:extLst>
          </p:cNvPr>
          <p:cNvSpPr>
            <a:spLocks noGrp="1"/>
          </p:cNvSpPr>
          <p:nvPr>
            <p:ph type="pic" sz="quarter" idx="36"/>
          </p:nvPr>
        </p:nvSpPr>
        <p:spPr>
          <a:xfrm>
            <a:off x="85052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6" name="Bildplatzhalter 41">
            <a:extLst>
              <a:ext uri="{FF2B5EF4-FFF2-40B4-BE49-F238E27FC236}">
                <a16:creationId xmlns:a16="http://schemas.microsoft.com/office/drawing/2014/main" id="{6CCAC3DC-EF88-4744-8A25-E7B0E6AF3C2F}"/>
              </a:ext>
            </a:extLst>
          </p:cNvPr>
          <p:cNvSpPr>
            <a:spLocks noGrp="1"/>
          </p:cNvSpPr>
          <p:nvPr>
            <p:ph type="pic" sz="quarter" idx="38"/>
          </p:nvPr>
        </p:nvSpPr>
        <p:spPr>
          <a:xfrm>
            <a:off x="15068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7" name="Bildplatzhalter 42">
            <a:extLst>
              <a:ext uri="{FF2B5EF4-FFF2-40B4-BE49-F238E27FC236}">
                <a16:creationId xmlns:a16="http://schemas.microsoft.com/office/drawing/2014/main" id="{9F1C121D-658B-4F1A-9300-124B758B473F}"/>
              </a:ext>
            </a:extLst>
          </p:cNvPr>
          <p:cNvSpPr>
            <a:spLocks noGrp="1"/>
          </p:cNvSpPr>
          <p:nvPr>
            <p:ph type="pic" sz="quarter" idx="39"/>
          </p:nvPr>
        </p:nvSpPr>
        <p:spPr>
          <a:xfrm>
            <a:off x="26732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8" name="Bildplatzhalter 43">
            <a:extLst>
              <a:ext uri="{FF2B5EF4-FFF2-40B4-BE49-F238E27FC236}">
                <a16:creationId xmlns:a16="http://schemas.microsoft.com/office/drawing/2014/main" id="{87F51193-D899-4FA8-B209-AAA1734109E0}"/>
              </a:ext>
            </a:extLst>
          </p:cNvPr>
          <p:cNvSpPr>
            <a:spLocks noGrp="1"/>
          </p:cNvSpPr>
          <p:nvPr>
            <p:ph type="pic" sz="quarter" idx="40"/>
          </p:nvPr>
        </p:nvSpPr>
        <p:spPr>
          <a:xfrm>
            <a:off x="38396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99" name="Bildplatzhalter 44">
            <a:extLst>
              <a:ext uri="{FF2B5EF4-FFF2-40B4-BE49-F238E27FC236}">
                <a16:creationId xmlns:a16="http://schemas.microsoft.com/office/drawing/2014/main" id="{3EDDD8B9-0517-49B1-92A3-263CDB837E93}"/>
              </a:ext>
            </a:extLst>
          </p:cNvPr>
          <p:cNvSpPr>
            <a:spLocks noGrp="1"/>
          </p:cNvSpPr>
          <p:nvPr>
            <p:ph type="pic" sz="quarter" idx="41"/>
          </p:nvPr>
        </p:nvSpPr>
        <p:spPr>
          <a:xfrm>
            <a:off x="50060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100" name="Bildplatzhalter 45">
            <a:extLst>
              <a:ext uri="{FF2B5EF4-FFF2-40B4-BE49-F238E27FC236}">
                <a16:creationId xmlns:a16="http://schemas.microsoft.com/office/drawing/2014/main" id="{57DDD1D3-E65E-4DF3-972F-BB30126E0207}"/>
              </a:ext>
            </a:extLst>
          </p:cNvPr>
          <p:cNvSpPr>
            <a:spLocks noGrp="1"/>
          </p:cNvSpPr>
          <p:nvPr>
            <p:ph type="pic" sz="quarter" idx="42"/>
          </p:nvPr>
        </p:nvSpPr>
        <p:spPr>
          <a:xfrm>
            <a:off x="6172465" y="3817246"/>
            <a:ext cx="1022400" cy="617538"/>
          </a:xfrm>
          <a:solidFill>
            <a:schemeClr val="bg1"/>
          </a:solidFill>
        </p:spPr>
        <p:txBody>
          <a:bodyPr anchor="ctr"/>
          <a:lstStyle>
            <a:lvl1pPr algn="ctr">
              <a:defRPr sz="1000"/>
            </a:lvl1pPr>
          </a:lstStyle>
          <a:p>
            <a:r>
              <a:rPr lang="de-DE" dirty="0"/>
              <a:t>Bild durch Klicken auf Symbol hinzufügen</a:t>
            </a:r>
            <a:endParaRPr lang="en-US" dirty="0"/>
          </a:p>
        </p:txBody>
      </p:sp>
      <p:sp>
        <p:nvSpPr>
          <p:cNvPr id="101" name="Bildplatzhalter 46">
            <a:extLst>
              <a:ext uri="{FF2B5EF4-FFF2-40B4-BE49-F238E27FC236}">
                <a16:creationId xmlns:a16="http://schemas.microsoft.com/office/drawing/2014/main" id="{0C4D55D1-B367-4057-80EB-E5CEEE9B3D61}"/>
              </a:ext>
            </a:extLst>
          </p:cNvPr>
          <p:cNvSpPr>
            <a:spLocks noGrp="1"/>
          </p:cNvSpPr>
          <p:nvPr>
            <p:ph type="pic" sz="quarter" idx="43"/>
          </p:nvPr>
        </p:nvSpPr>
        <p:spPr>
          <a:xfrm>
            <a:off x="73388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102" name="Bildplatzhalter 47">
            <a:extLst>
              <a:ext uri="{FF2B5EF4-FFF2-40B4-BE49-F238E27FC236}">
                <a16:creationId xmlns:a16="http://schemas.microsoft.com/office/drawing/2014/main" id="{2559FA46-7C32-4A09-AAB6-D03868910074}"/>
              </a:ext>
            </a:extLst>
          </p:cNvPr>
          <p:cNvSpPr>
            <a:spLocks noGrp="1"/>
          </p:cNvSpPr>
          <p:nvPr>
            <p:ph type="pic" sz="quarter" idx="44"/>
          </p:nvPr>
        </p:nvSpPr>
        <p:spPr>
          <a:xfrm>
            <a:off x="85052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103" name="Bildplatzhalter 51">
            <a:extLst>
              <a:ext uri="{FF2B5EF4-FFF2-40B4-BE49-F238E27FC236}">
                <a16:creationId xmlns:a16="http://schemas.microsoft.com/office/drawing/2014/main" id="{5C72CB0E-0825-4FA7-A82C-BD819F1EA362}"/>
              </a:ext>
            </a:extLst>
          </p:cNvPr>
          <p:cNvSpPr>
            <a:spLocks noGrp="1"/>
          </p:cNvSpPr>
          <p:nvPr>
            <p:ph type="pic" sz="quarter" idx="46"/>
          </p:nvPr>
        </p:nvSpPr>
        <p:spPr>
          <a:xfrm>
            <a:off x="15068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04" name="Bildplatzhalter 52">
            <a:extLst>
              <a:ext uri="{FF2B5EF4-FFF2-40B4-BE49-F238E27FC236}">
                <a16:creationId xmlns:a16="http://schemas.microsoft.com/office/drawing/2014/main" id="{E3F91053-CF17-422A-95E6-AAD9F8F964D3}"/>
              </a:ext>
            </a:extLst>
          </p:cNvPr>
          <p:cNvSpPr>
            <a:spLocks noGrp="1"/>
          </p:cNvSpPr>
          <p:nvPr>
            <p:ph type="pic" sz="quarter" idx="47"/>
          </p:nvPr>
        </p:nvSpPr>
        <p:spPr>
          <a:xfrm>
            <a:off x="26732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05" name="Bildplatzhalter 53">
            <a:extLst>
              <a:ext uri="{FF2B5EF4-FFF2-40B4-BE49-F238E27FC236}">
                <a16:creationId xmlns:a16="http://schemas.microsoft.com/office/drawing/2014/main" id="{748BDAE2-64E2-4680-A460-E5F27C671458}"/>
              </a:ext>
            </a:extLst>
          </p:cNvPr>
          <p:cNvSpPr>
            <a:spLocks noGrp="1"/>
          </p:cNvSpPr>
          <p:nvPr>
            <p:ph type="pic" sz="quarter" idx="48"/>
          </p:nvPr>
        </p:nvSpPr>
        <p:spPr>
          <a:xfrm>
            <a:off x="38396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06" name="Bildplatzhalter 54">
            <a:extLst>
              <a:ext uri="{FF2B5EF4-FFF2-40B4-BE49-F238E27FC236}">
                <a16:creationId xmlns:a16="http://schemas.microsoft.com/office/drawing/2014/main" id="{EDA6AD44-F105-4AF4-B8A2-529BD2E26356}"/>
              </a:ext>
            </a:extLst>
          </p:cNvPr>
          <p:cNvSpPr>
            <a:spLocks noGrp="1"/>
          </p:cNvSpPr>
          <p:nvPr>
            <p:ph type="pic" sz="quarter" idx="49"/>
          </p:nvPr>
        </p:nvSpPr>
        <p:spPr>
          <a:xfrm>
            <a:off x="50060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07" name="Bildplatzhalter 55">
            <a:extLst>
              <a:ext uri="{FF2B5EF4-FFF2-40B4-BE49-F238E27FC236}">
                <a16:creationId xmlns:a16="http://schemas.microsoft.com/office/drawing/2014/main" id="{81C80A15-39B0-47B9-84D2-148F85F12C97}"/>
              </a:ext>
            </a:extLst>
          </p:cNvPr>
          <p:cNvSpPr>
            <a:spLocks noGrp="1"/>
          </p:cNvSpPr>
          <p:nvPr>
            <p:ph type="pic" sz="quarter" idx="50"/>
          </p:nvPr>
        </p:nvSpPr>
        <p:spPr>
          <a:xfrm>
            <a:off x="61724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08" name="Bildplatzhalter 56">
            <a:extLst>
              <a:ext uri="{FF2B5EF4-FFF2-40B4-BE49-F238E27FC236}">
                <a16:creationId xmlns:a16="http://schemas.microsoft.com/office/drawing/2014/main" id="{1ECDE2BE-B8A0-4975-91DF-9431869CFEBB}"/>
              </a:ext>
            </a:extLst>
          </p:cNvPr>
          <p:cNvSpPr>
            <a:spLocks noGrp="1"/>
          </p:cNvSpPr>
          <p:nvPr>
            <p:ph type="pic" sz="quarter" idx="51"/>
          </p:nvPr>
        </p:nvSpPr>
        <p:spPr>
          <a:xfrm>
            <a:off x="73388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09" name="Bildplatzhalter 57">
            <a:extLst>
              <a:ext uri="{FF2B5EF4-FFF2-40B4-BE49-F238E27FC236}">
                <a16:creationId xmlns:a16="http://schemas.microsoft.com/office/drawing/2014/main" id="{FD8D34B8-1E69-4E7C-B4C4-726AC68B869D}"/>
              </a:ext>
            </a:extLst>
          </p:cNvPr>
          <p:cNvSpPr>
            <a:spLocks noGrp="1"/>
          </p:cNvSpPr>
          <p:nvPr>
            <p:ph type="pic" sz="quarter" idx="52"/>
          </p:nvPr>
        </p:nvSpPr>
        <p:spPr>
          <a:xfrm>
            <a:off x="85052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0" name="Bildplatzhalter 60">
            <a:extLst>
              <a:ext uri="{FF2B5EF4-FFF2-40B4-BE49-F238E27FC236}">
                <a16:creationId xmlns:a16="http://schemas.microsoft.com/office/drawing/2014/main" id="{5A32E0C8-2BC9-4B3A-861F-31E8076529B2}"/>
              </a:ext>
            </a:extLst>
          </p:cNvPr>
          <p:cNvSpPr>
            <a:spLocks noGrp="1"/>
          </p:cNvSpPr>
          <p:nvPr>
            <p:ph type="pic" sz="quarter" idx="53"/>
          </p:nvPr>
        </p:nvSpPr>
        <p:spPr>
          <a:xfrm>
            <a:off x="340465" y="5323850"/>
            <a:ext cx="1022400" cy="617537"/>
          </a:xfrm>
          <a:solidFill>
            <a:schemeClr val="bg1"/>
          </a:solidFill>
        </p:spPr>
        <p:txBody>
          <a:bodyPr anchor="ctr"/>
          <a:lstStyle>
            <a:lvl1pPr algn="ctr">
              <a:defRPr sz="1000"/>
            </a:lvl1pPr>
          </a:lstStyle>
          <a:p>
            <a:r>
              <a:rPr lang="de-DE" dirty="0"/>
              <a:t>Bild durch Klicken auf Symbol hinzufügen</a:t>
            </a:r>
            <a:endParaRPr lang="en-US" dirty="0"/>
          </a:p>
        </p:txBody>
      </p:sp>
      <p:sp>
        <p:nvSpPr>
          <p:cNvPr id="111" name="Bildplatzhalter 61">
            <a:extLst>
              <a:ext uri="{FF2B5EF4-FFF2-40B4-BE49-F238E27FC236}">
                <a16:creationId xmlns:a16="http://schemas.microsoft.com/office/drawing/2014/main" id="{A932485B-BD34-49A4-9A06-2BC1E6274659}"/>
              </a:ext>
            </a:extLst>
          </p:cNvPr>
          <p:cNvSpPr>
            <a:spLocks noGrp="1"/>
          </p:cNvSpPr>
          <p:nvPr>
            <p:ph type="pic" sz="quarter" idx="54"/>
          </p:nvPr>
        </p:nvSpPr>
        <p:spPr>
          <a:xfrm>
            <a:off x="15068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2" name="Bildplatzhalter 62">
            <a:extLst>
              <a:ext uri="{FF2B5EF4-FFF2-40B4-BE49-F238E27FC236}">
                <a16:creationId xmlns:a16="http://schemas.microsoft.com/office/drawing/2014/main" id="{66AEAA2F-5631-45D8-90F6-E344247D9AAB}"/>
              </a:ext>
            </a:extLst>
          </p:cNvPr>
          <p:cNvSpPr>
            <a:spLocks noGrp="1"/>
          </p:cNvSpPr>
          <p:nvPr>
            <p:ph type="pic" sz="quarter" idx="55"/>
          </p:nvPr>
        </p:nvSpPr>
        <p:spPr>
          <a:xfrm>
            <a:off x="26732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3" name="Bildplatzhalter 63">
            <a:extLst>
              <a:ext uri="{FF2B5EF4-FFF2-40B4-BE49-F238E27FC236}">
                <a16:creationId xmlns:a16="http://schemas.microsoft.com/office/drawing/2014/main" id="{8E14CB5A-D334-43E0-9AF3-E179BF515FD3}"/>
              </a:ext>
            </a:extLst>
          </p:cNvPr>
          <p:cNvSpPr>
            <a:spLocks noGrp="1"/>
          </p:cNvSpPr>
          <p:nvPr>
            <p:ph type="pic" sz="quarter" idx="56"/>
          </p:nvPr>
        </p:nvSpPr>
        <p:spPr>
          <a:xfrm>
            <a:off x="38396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4" name="Bildplatzhalter 64">
            <a:extLst>
              <a:ext uri="{FF2B5EF4-FFF2-40B4-BE49-F238E27FC236}">
                <a16:creationId xmlns:a16="http://schemas.microsoft.com/office/drawing/2014/main" id="{70B2EDEA-92C3-48AC-906C-1425053B5C0C}"/>
              </a:ext>
            </a:extLst>
          </p:cNvPr>
          <p:cNvSpPr>
            <a:spLocks noGrp="1"/>
          </p:cNvSpPr>
          <p:nvPr>
            <p:ph type="pic" sz="quarter" idx="57"/>
          </p:nvPr>
        </p:nvSpPr>
        <p:spPr>
          <a:xfrm>
            <a:off x="50060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5" name="Bildplatzhalter 65">
            <a:extLst>
              <a:ext uri="{FF2B5EF4-FFF2-40B4-BE49-F238E27FC236}">
                <a16:creationId xmlns:a16="http://schemas.microsoft.com/office/drawing/2014/main" id="{7F63CC8F-BB1B-4D8C-BA6E-D5AB55B653DF}"/>
              </a:ext>
            </a:extLst>
          </p:cNvPr>
          <p:cNvSpPr>
            <a:spLocks noGrp="1"/>
          </p:cNvSpPr>
          <p:nvPr>
            <p:ph type="pic" sz="quarter" idx="58"/>
          </p:nvPr>
        </p:nvSpPr>
        <p:spPr>
          <a:xfrm>
            <a:off x="61724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6" name="Bildplatzhalter 66">
            <a:extLst>
              <a:ext uri="{FF2B5EF4-FFF2-40B4-BE49-F238E27FC236}">
                <a16:creationId xmlns:a16="http://schemas.microsoft.com/office/drawing/2014/main" id="{234DC76E-1CE9-494C-A286-D0669CF63EA6}"/>
              </a:ext>
            </a:extLst>
          </p:cNvPr>
          <p:cNvSpPr>
            <a:spLocks noGrp="1"/>
          </p:cNvSpPr>
          <p:nvPr>
            <p:ph type="pic" sz="quarter" idx="59"/>
          </p:nvPr>
        </p:nvSpPr>
        <p:spPr>
          <a:xfrm>
            <a:off x="73388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7" name="Bildplatzhalter 67">
            <a:extLst>
              <a:ext uri="{FF2B5EF4-FFF2-40B4-BE49-F238E27FC236}">
                <a16:creationId xmlns:a16="http://schemas.microsoft.com/office/drawing/2014/main" id="{E86575A0-9154-4E6A-A3A8-840B77056522}"/>
              </a:ext>
            </a:extLst>
          </p:cNvPr>
          <p:cNvSpPr>
            <a:spLocks noGrp="1"/>
          </p:cNvSpPr>
          <p:nvPr>
            <p:ph type="pic" sz="quarter" idx="60"/>
          </p:nvPr>
        </p:nvSpPr>
        <p:spPr>
          <a:xfrm>
            <a:off x="85052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56" name="Bildplatzhalter 9">
            <a:extLst>
              <a:ext uri="{FF2B5EF4-FFF2-40B4-BE49-F238E27FC236}">
                <a16:creationId xmlns:a16="http://schemas.microsoft.com/office/drawing/2014/main" id="{5F769B8F-7E0B-92A4-50DD-49DB2D66C653}"/>
              </a:ext>
            </a:extLst>
          </p:cNvPr>
          <p:cNvSpPr>
            <a:spLocks noGrp="1"/>
          </p:cNvSpPr>
          <p:nvPr>
            <p:ph type="pic" sz="quarter" idx="61"/>
          </p:nvPr>
        </p:nvSpPr>
        <p:spPr>
          <a:xfrm>
            <a:off x="9671665" y="1557338"/>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58" name="Bildplatzhalter 10">
            <a:extLst>
              <a:ext uri="{FF2B5EF4-FFF2-40B4-BE49-F238E27FC236}">
                <a16:creationId xmlns:a16="http://schemas.microsoft.com/office/drawing/2014/main" id="{65F25860-065F-9961-8496-063E46C32261}"/>
              </a:ext>
            </a:extLst>
          </p:cNvPr>
          <p:cNvSpPr>
            <a:spLocks noGrp="1"/>
          </p:cNvSpPr>
          <p:nvPr>
            <p:ph type="pic" sz="quarter" idx="62"/>
          </p:nvPr>
        </p:nvSpPr>
        <p:spPr>
          <a:xfrm>
            <a:off x="10838066" y="1557338"/>
            <a:ext cx="1022400" cy="617538"/>
          </a:xfrm>
          <a:solidFill>
            <a:schemeClr val="bg1"/>
          </a:solidFill>
        </p:spPr>
        <p:txBody>
          <a:bodyPr anchor="ctr"/>
          <a:lstStyle>
            <a:lvl1pPr algn="ctr">
              <a:defRPr sz="1000"/>
            </a:lvl1pPr>
          </a:lstStyle>
          <a:p>
            <a:r>
              <a:rPr lang="de-DE"/>
              <a:t>Bild durch Klicken auf Symbol hinzufügen</a:t>
            </a:r>
            <a:endParaRPr lang="en-US" dirty="0"/>
          </a:p>
        </p:txBody>
      </p:sp>
      <p:sp>
        <p:nvSpPr>
          <p:cNvPr id="62" name="Bildplatzhalter 19">
            <a:extLst>
              <a:ext uri="{FF2B5EF4-FFF2-40B4-BE49-F238E27FC236}">
                <a16:creationId xmlns:a16="http://schemas.microsoft.com/office/drawing/2014/main" id="{F7F984F7-A1C6-D27D-9774-05C161EF28D3}"/>
              </a:ext>
            </a:extLst>
          </p:cNvPr>
          <p:cNvSpPr>
            <a:spLocks noGrp="1"/>
          </p:cNvSpPr>
          <p:nvPr>
            <p:ph type="pic" sz="quarter" idx="64"/>
          </p:nvPr>
        </p:nvSpPr>
        <p:spPr>
          <a:xfrm>
            <a:off x="9671665"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64" name="Bildplatzhalter 20">
            <a:extLst>
              <a:ext uri="{FF2B5EF4-FFF2-40B4-BE49-F238E27FC236}">
                <a16:creationId xmlns:a16="http://schemas.microsoft.com/office/drawing/2014/main" id="{812E2560-8D02-5F1E-3072-0595651D9324}"/>
              </a:ext>
            </a:extLst>
          </p:cNvPr>
          <p:cNvSpPr>
            <a:spLocks noGrp="1"/>
          </p:cNvSpPr>
          <p:nvPr>
            <p:ph type="pic" sz="quarter" idx="65"/>
          </p:nvPr>
        </p:nvSpPr>
        <p:spPr>
          <a:xfrm>
            <a:off x="10838066" y="2310641"/>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68" name="Bildplatzhalter 29">
            <a:extLst>
              <a:ext uri="{FF2B5EF4-FFF2-40B4-BE49-F238E27FC236}">
                <a16:creationId xmlns:a16="http://schemas.microsoft.com/office/drawing/2014/main" id="{098009AD-DBA0-3C4C-3E36-F5F1DBD347D6}"/>
              </a:ext>
            </a:extLst>
          </p:cNvPr>
          <p:cNvSpPr>
            <a:spLocks noGrp="1"/>
          </p:cNvSpPr>
          <p:nvPr>
            <p:ph type="pic" sz="quarter" idx="67"/>
          </p:nvPr>
        </p:nvSpPr>
        <p:spPr>
          <a:xfrm>
            <a:off x="9671665"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70" name="Bildplatzhalter 30">
            <a:extLst>
              <a:ext uri="{FF2B5EF4-FFF2-40B4-BE49-F238E27FC236}">
                <a16:creationId xmlns:a16="http://schemas.microsoft.com/office/drawing/2014/main" id="{0A60F995-D911-E4A0-8E90-2663BA6DBFA2}"/>
              </a:ext>
            </a:extLst>
          </p:cNvPr>
          <p:cNvSpPr>
            <a:spLocks noGrp="1"/>
          </p:cNvSpPr>
          <p:nvPr>
            <p:ph type="pic" sz="quarter" idx="68"/>
          </p:nvPr>
        </p:nvSpPr>
        <p:spPr>
          <a:xfrm>
            <a:off x="10838066" y="3063943"/>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74" name="Bildplatzhalter 48">
            <a:extLst>
              <a:ext uri="{FF2B5EF4-FFF2-40B4-BE49-F238E27FC236}">
                <a16:creationId xmlns:a16="http://schemas.microsoft.com/office/drawing/2014/main" id="{A6D4A57B-E12C-E62B-4F03-88D4B6929F73}"/>
              </a:ext>
            </a:extLst>
          </p:cNvPr>
          <p:cNvSpPr>
            <a:spLocks noGrp="1"/>
          </p:cNvSpPr>
          <p:nvPr>
            <p:ph type="pic" sz="quarter" idx="70"/>
          </p:nvPr>
        </p:nvSpPr>
        <p:spPr>
          <a:xfrm>
            <a:off x="9671665"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76" name="Bildplatzhalter 49">
            <a:extLst>
              <a:ext uri="{FF2B5EF4-FFF2-40B4-BE49-F238E27FC236}">
                <a16:creationId xmlns:a16="http://schemas.microsoft.com/office/drawing/2014/main" id="{6C6E9BD3-7473-6A6B-53A3-4FB8958D4295}"/>
              </a:ext>
            </a:extLst>
          </p:cNvPr>
          <p:cNvSpPr>
            <a:spLocks noGrp="1"/>
          </p:cNvSpPr>
          <p:nvPr>
            <p:ph type="pic" sz="quarter" idx="71"/>
          </p:nvPr>
        </p:nvSpPr>
        <p:spPr>
          <a:xfrm>
            <a:off x="10838066" y="3817246"/>
            <a:ext cx="1022400" cy="617538"/>
          </a:xfrm>
          <a:solidFill>
            <a:schemeClr val="bg1"/>
          </a:solidFill>
        </p:spPr>
        <p:txBody>
          <a:bodyPr anchor="ctr"/>
          <a:lstStyle>
            <a:lvl1pPr algn="ctr">
              <a:defRPr sz="1000"/>
            </a:lvl1pPr>
          </a:lstStyle>
          <a:p>
            <a:r>
              <a:rPr lang="de-DE"/>
              <a:t>Bild durch Klicken auf Symbol hinzufügen</a:t>
            </a:r>
            <a:endParaRPr lang="en-US"/>
          </a:p>
        </p:txBody>
      </p:sp>
      <p:sp>
        <p:nvSpPr>
          <p:cNvPr id="80" name="Bildplatzhalter 58">
            <a:extLst>
              <a:ext uri="{FF2B5EF4-FFF2-40B4-BE49-F238E27FC236}">
                <a16:creationId xmlns:a16="http://schemas.microsoft.com/office/drawing/2014/main" id="{1167D51E-0F01-8E95-C661-B1A93C67CF73}"/>
              </a:ext>
            </a:extLst>
          </p:cNvPr>
          <p:cNvSpPr>
            <a:spLocks noGrp="1"/>
          </p:cNvSpPr>
          <p:nvPr>
            <p:ph type="pic" sz="quarter" idx="73"/>
          </p:nvPr>
        </p:nvSpPr>
        <p:spPr>
          <a:xfrm>
            <a:off x="9671665"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82" name="Bildplatzhalter 59">
            <a:extLst>
              <a:ext uri="{FF2B5EF4-FFF2-40B4-BE49-F238E27FC236}">
                <a16:creationId xmlns:a16="http://schemas.microsoft.com/office/drawing/2014/main" id="{A3FDDB57-D14B-1F1E-5239-4FCBA5A0A6C9}"/>
              </a:ext>
            </a:extLst>
          </p:cNvPr>
          <p:cNvSpPr>
            <a:spLocks noGrp="1"/>
          </p:cNvSpPr>
          <p:nvPr>
            <p:ph type="pic" sz="quarter" idx="74"/>
          </p:nvPr>
        </p:nvSpPr>
        <p:spPr>
          <a:xfrm>
            <a:off x="10838066" y="4570549"/>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8" name="Bildplatzhalter 68">
            <a:extLst>
              <a:ext uri="{FF2B5EF4-FFF2-40B4-BE49-F238E27FC236}">
                <a16:creationId xmlns:a16="http://schemas.microsoft.com/office/drawing/2014/main" id="{A350BC4E-7635-5887-8745-306E13A1CC8D}"/>
              </a:ext>
            </a:extLst>
          </p:cNvPr>
          <p:cNvSpPr>
            <a:spLocks noGrp="1"/>
          </p:cNvSpPr>
          <p:nvPr>
            <p:ph type="pic" sz="quarter" idx="76"/>
          </p:nvPr>
        </p:nvSpPr>
        <p:spPr>
          <a:xfrm>
            <a:off x="9671665"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
        <p:nvSpPr>
          <p:cNvPr id="119" name="Bildplatzhalter 69">
            <a:extLst>
              <a:ext uri="{FF2B5EF4-FFF2-40B4-BE49-F238E27FC236}">
                <a16:creationId xmlns:a16="http://schemas.microsoft.com/office/drawing/2014/main" id="{E390A9A1-028F-9505-C5DA-824E3DB2BC91}"/>
              </a:ext>
            </a:extLst>
          </p:cNvPr>
          <p:cNvSpPr>
            <a:spLocks noGrp="1"/>
          </p:cNvSpPr>
          <p:nvPr>
            <p:ph type="pic" sz="quarter" idx="77"/>
          </p:nvPr>
        </p:nvSpPr>
        <p:spPr>
          <a:xfrm>
            <a:off x="10838066" y="5323850"/>
            <a:ext cx="1022400" cy="617537"/>
          </a:xfrm>
          <a:solidFill>
            <a:schemeClr val="bg1"/>
          </a:solidFill>
        </p:spPr>
        <p:txBody>
          <a:bodyPr anchor="ctr"/>
          <a:lstStyle>
            <a:lvl1pPr algn="ctr">
              <a:defRPr sz="1000"/>
            </a:lvl1pPr>
          </a:lstStyle>
          <a:p>
            <a:r>
              <a:rPr lang="de-DE"/>
              <a:t>Bild durch Klicken auf Symbol hinzufügen</a:t>
            </a:r>
            <a:endParaRPr lang="en-US"/>
          </a:p>
        </p:txBody>
      </p:sp>
    </p:spTree>
    <p:extLst>
      <p:ext uri="{BB962C8B-B14F-4D97-AF65-F5344CB8AC3E}">
        <p14:creationId xmlns:p14="http://schemas.microsoft.com/office/powerpoint/2010/main" val="1625288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552B892-87A1-46FF-B4AA-48ED0F13B89A}"/>
              </a:ext>
            </a:extLst>
          </p:cNvPr>
          <p:cNvSpPr/>
          <p:nvPr/>
        </p:nvSpPr>
        <p:spPr>
          <a:xfrm>
            <a:off x="0" y="1"/>
            <a:ext cx="12192000"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Bildplatzhalter 8">
            <a:extLst>
              <a:ext uri="{FF2B5EF4-FFF2-40B4-BE49-F238E27FC236}">
                <a16:creationId xmlns:a16="http://schemas.microsoft.com/office/drawing/2014/main" id="{6F838CD4-9E14-45B5-AFE2-0B60C2694EFC}"/>
              </a:ext>
            </a:extLst>
          </p:cNvPr>
          <p:cNvSpPr>
            <a:spLocks noGrp="1"/>
          </p:cNvSpPr>
          <p:nvPr>
            <p:ph type="pic" sz="quarter" idx="13"/>
          </p:nvPr>
        </p:nvSpPr>
        <p:spPr>
          <a:xfrm>
            <a:off x="0" y="1"/>
            <a:ext cx="12191999" cy="3429000"/>
          </a:xfrm>
        </p:spPr>
        <p:txBody>
          <a:bodyPr/>
          <a:lstStyle/>
          <a:p>
            <a:r>
              <a:rPr lang="de-DE"/>
              <a:t>Bild durch Klicken auf Symbol hinzufügen</a:t>
            </a:r>
            <a:endParaRPr lang="de-DE" dirty="0"/>
          </a:p>
        </p:txBody>
      </p:sp>
      <p:sp>
        <p:nvSpPr>
          <p:cNvPr id="2" name="Titel 1">
            <a:extLst>
              <a:ext uri="{FF2B5EF4-FFF2-40B4-BE49-F238E27FC236}">
                <a16:creationId xmlns:a16="http://schemas.microsoft.com/office/drawing/2014/main" id="{32B04A4C-5230-4720-B34C-56456F107B2E}"/>
              </a:ext>
            </a:extLst>
          </p:cNvPr>
          <p:cNvSpPr>
            <a:spLocks noGrp="1"/>
          </p:cNvSpPr>
          <p:nvPr>
            <p:ph type="ctrTitle" hasCustomPrompt="1"/>
          </p:nvPr>
        </p:nvSpPr>
        <p:spPr>
          <a:xfrm>
            <a:off x="3287713" y="2761651"/>
            <a:ext cx="8904287" cy="674200"/>
          </a:xfrm>
          <a:solidFill>
            <a:schemeClr val="accent1"/>
          </a:solidFill>
          <a:ln>
            <a:noFill/>
          </a:ln>
        </p:spPr>
        <p:txBody>
          <a:bodyPr lIns="180000" tIns="90000" bIns="90000" anchor="t" anchorCtr="0"/>
          <a:lstStyle>
            <a:lvl1pPr algn="l">
              <a:defRPr sz="3200">
                <a:solidFill>
                  <a:schemeClr val="bg1"/>
                </a:solidFill>
              </a:defRPr>
            </a:lvl1pPr>
          </a:lstStyle>
          <a:p>
            <a:r>
              <a:rPr lang="de-DE" dirty="0"/>
              <a:t>Title </a:t>
            </a:r>
            <a:r>
              <a:rPr lang="de-DE" dirty="0" err="1"/>
              <a:t>of</a:t>
            </a:r>
            <a:r>
              <a:rPr lang="de-DE" dirty="0"/>
              <a:t> </a:t>
            </a:r>
            <a:r>
              <a:rPr lang="de-DE" dirty="0" err="1"/>
              <a:t>Presentation</a:t>
            </a:r>
            <a:endParaRPr lang="de-DE" dirty="0"/>
          </a:p>
        </p:txBody>
      </p:sp>
      <p:sp>
        <p:nvSpPr>
          <p:cNvPr id="3" name="Untertitel 2">
            <a:extLst>
              <a:ext uri="{FF2B5EF4-FFF2-40B4-BE49-F238E27FC236}">
                <a16:creationId xmlns:a16="http://schemas.microsoft.com/office/drawing/2014/main" id="{E7066486-9ABC-4BAF-AF8E-FB03E7ED654E}"/>
              </a:ext>
            </a:extLst>
          </p:cNvPr>
          <p:cNvSpPr>
            <a:spLocks noGrp="1"/>
          </p:cNvSpPr>
          <p:nvPr>
            <p:ph type="subTitle" idx="1" hasCustomPrompt="1"/>
          </p:nvPr>
        </p:nvSpPr>
        <p:spPr>
          <a:xfrm>
            <a:off x="3287713" y="4221162"/>
            <a:ext cx="8904288" cy="936625"/>
          </a:xfrm>
        </p:spPr>
        <p:txBody>
          <a:bodyPr lIns="180000">
            <a:noAutofit/>
          </a:bodyPr>
          <a:lstStyle>
            <a:lvl1pPr marL="0" indent="0" algn="l">
              <a:spcBef>
                <a:spcPts val="0"/>
              </a:spcBef>
              <a:spcAft>
                <a:spcPts val="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Event, </a:t>
            </a:r>
            <a:r>
              <a:rPr lang="de-DE" dirty="0" err="1"/>
              <a:t>place</a:t>
            </a:r>
            <a:r>
              <a:rPr lang="de-DE" dirty="0"/>
              <a:t>, date</a:t>
            </a:r>
          </a:p>
        </p:txBody>
      </p:sp>
      <p:sp>
        <p:nvSpPr>
          <p:cNvPr id="4" name="Datumsplatzhalter 3">
            <a:extLst>
              <a:ext uri="{FF2B5EF4-FFF2-40B4-BE49-F238E27FC236}">
                <a16:creationId xmlns:a16="http://schemas.microsoft.com/office/drawing/2014/main" id="{A1B76EDC-BDD4-46C8-AEE6-08D0A19F82E7}"/>
              </a:ext>
            </a:extLst>
          </p:cNvPr>
          <p:cNvSpPr>
            <a:spLocks noGrp="1"/>
          </p:cNvSpPr>
          <p:nvPr>
            <p:ph type="dt" sz="half" idx="10"/>
          </p:nvPr>
        </p:nvSpPr>
        <p:spPr/>
        <p:txBody>
          <a:bodyPr/>
          <a:lstStyle/>
          <a:p>
            <a:fld id="{392593E6-1FB1-4B55-805D-37B98DEF3299}" type="datetime1">
              <a:rPr lang="de-DE"/>
              <a:t>14.05.2026</a:t>
            </a:fld>
            <a:endParaRPr lang="de-DE"/>
          </a:p>
        </p:txBody>
      </p:sp>
      <p:sp>
        <p:nvSpPr>
          <p:cNvPr id="6" name="Foliennummernplatzhalter 5">
            <a:extLst>
              <a:ext uri="{FF2B5EF4-FFF2-40B4-BE49-F238E27FC236}">
                <a16:creationId xmlns:a16="http://schemas.microsoft.com/office/drawing/2014/main" id="{80A2833A-A226-4D03-8B8B-91FE755B4C31}"/>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10" name="Textplatzhalter 6">
            <a:extLst>
              <a:ext uri="{FF2B5EF4-FFF2-40B4-BE49-F238E27FC236}">
                <a16:creationId xmlns:a16="http://schemas.microsoft.com/office/drawing/2014/main" id="{094653CB-5553-4EE5-A51E-18B2103048E7}"/>
              </a:ext>
            </a:extLst>
          </p:cNvPr>
          <p:cNvSpPr>
            <a:spLocks noGrp="1"/>
          </p:cNvSpPr>
          <p:nvPr>
            <p:ph type="body" sz="quarter" idx="14" hasCustomPrompt="1"/>
          </p:nvPr>
        </p:nvSpPr>
        <p:spPr>
          <a:xfrm>
            <a:off x="3287712" y="5300664"/>
            <a:ext cx="8904287" cy="792162"/>
          </a:xfrm>
        </p:spPr>
        <p:txBody>
          <a:bodyPr lIns="180000">
            <a:noAutofit/>
          </a:bodyPr>
          <a:lstStyle>
            <a:lvl1pPr>
              <a:defRPr sz="1600">
                <a:solidFill>
                  <a:schemeClr val="tx2"/>
                </a:solidFill>
              </a:defRPr>
            </a:lvl1pPr>
          </a:lstStyle>
          <a:p>
            <a:pPr lvl="0"/>
            <a:r>
              <a:rPr lang="de-DE" dirty="0"/>
              <a:t>Speaker, </a:t>
            </a:r>
            <a:r>
              <a:rPr lang="de-DE" dirty="0" err="1"/>
              <a:t>involved</a:t>
            </a:r>
            <a:r>
              <a:rPr lang="de-DE" dirty="0"/>
              <a:t> </a:t>
            </a:r>
            <a:r>
              <a:rPr lang="de-DE" dirty="0" err="1"/>
              <a:t>employees</a:t>
            </a:r>
            <a:endParaRPr lang="de-DE" dirty="0"/>
          </a:p>
        </p:txBody>
      </p:sp>
      <p:sp>
        <p:nvSpPr>
          <p:cNvPr id="11" name="Fußzeilenplatzhalter 4">
            <a:extLst>
              <a:ext uri="{FF2B5EF4-FFF2-40B4-BE49-F238E27FC236}">
                <a16:creationId xmlns:a16="http://schemas.microsoft.com/office/drawing/2014/main" id="{CD692C4D-09BC-4EC3-AF7E-23B852D0E6FB}"/>
              </a:ext>
            </a:extLst>
          </p:cNvPr>
          <p:cNvSpPr>
            <a:spLocks noGrp="1"/>
          </p:cNvSpPr>
          <p:nvPr>
            <p:ph type="ftr" sz="quarter" idx="3"/>
          </p:nvPr>
        </p:nvSpPr>
        <p:spPr>
          <a:xfrm>
            <a:off x="8871883" y="6436906"/>
            <a:ext cx="2062264"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de-DE"/>
              <a:t>© Math2Market GmbH</a:t>
            </a:r>
            <a:endParaRPr lang="de-DE" dirty="0"/>
          </a:p>
        </p:txBody>
      </p:sp>
      <p:pic>
        <p:nvPicPr>
          <p:cNvPr id="13" name="Graphic 7">
            <a:extLst>
              <a:ext uri="{FF2B5EF4-FFF2-40B4-BE49-F238E27FC236}">
                <a16:creationId xmlns:a16="http://schemas.microsoft.com/office/drawing/2014/main" id="{A2DDDA68-EF26-4758-AC87-DBA009A1BA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99077" y="317185"/>
            <a:ext cx="1584936" cy="501915"/>
          </a:xfrm>
          <a:prstGeom prst="rect">
            <a:avLst/>
          </a:prstGeom>
        </p:spPr>
      </p:pic>
    </p:spTree>
    <p:extLst>
      <p:ext uri="{BB962C8B-B14F-4D97-AF65-F5344CB8AC3E}">
        <p14:creationId xmlns:p14="http://schemas.microsoft.com/office/powerpoint/2010/main" val="2182188743"/>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F5783-8ED4-4CBA-9BCC-1B7C8F11F7F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8CDC686-B8CA-4CC0-9C55-4EF0B628170D}"/>
              </a:ext>
            </a:extLst>
          </p:cNvPr>
          <p:cNvSpPr>
            <a:spLocks noGrp="1"/>
          </p:cNvSpPr>
          <p:nvPr>
            <p:ph type="dt" sz="half" idx="10"/>
          </p:nvPr>
        </p:nvSpPr>
        <p:spPr/>
        <p:txBody>
          <a:bodyPr/>
          <a:lstStyle/>
          <a:p>
            <a:fld id="{EC43419E-6FFC-4A54-BE69-4878490BD951}" type="datetime1">
              <a:rPr lang="de-DE"/>
              <a:t>14.05.2026</a:t>
            </a:fld>
            <a:endParaRPr lang="de-DE"/>
          </a:p>
        </p:txBody>
      </p:sp>
      <p:sp>
        <p:nvSpPr>
          <p:cNvPr id="4" name="Fußzeilenplatzhalter 3">
            <a:extLst>
              <a:ext uri="{FF2B5EF4-FFF2-40B4-BE49-F238E27FC236}">
                <a16:creationId xmlns:a16="http://schemas.microsoft.com/office/drawing/2014/main" id="{121DEC98-0B26-45DF-B5F1-AA25856C364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070DE87-F67F-4B05-91D1-AE951D1F5B9F}"/>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7" name="Inhaltsplatzhalter 6">
            <a:extLst>
              <a:ext uri="{FF2B5EF4-FFF2-40B4-BE49-F238E27FC236}">
                <a16:creationId xmlns:a16="http://schemas.microsoft.com/office/drawing/2014/main" id="{366DF06B-4295-4B9C-90BC-A9D14395E6E4}"/>
              </a:ext>
            </a:extLst>
          </p:cNvPr>
          <p:cNvSpPr>
            <a:spLocks noGrp="1"/>
          </p:cNvSpPr>
          <p:nvPr>
            <p:ph sz="quarter" idx="15"/>
          </p:nvPr>
        </p:nvSpPr>
        <p:spPr>
          <a:xfrm>
            <a:off x="342000" y="1412875"/>
            <a:ext cx="11518900" cy="4760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1975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Text on bott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F5783-8ED4-4CBA-9BCC-1B7C8F11F7F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8CDC686-B8CA-4CC0-9C55-4EF0B628170D}"/>
              </a:ext>
            </a:extLst>
          </p:cNvPr>
          <p:cNvSpPr>
            <a:spLocks noGrp="1"/>
          </p:cNvSpPr>
          <p:nvPr>
            <p:ph type="dt" sz="half" idx="10"/>
          </p:nvPr>
        </p:nvSpPr>
        <p:spPr/>
        <p:txBody>
          <a:bodyPr/>
          <a:lstStyle/>
          <a:p>
            <a:fld id="{EC43419E-6FFC-4A54-BE69-4878490BD951}" type="datetime1">
              <a:rPr lang="de-DE"/>
              <a:t>14.05.2026</a:t>
            </a:fld>
            <a:endParaRPr lang="de-DE"/>
          </a:p>
        </p:txBody>
      </p:sp>
      <p:sp>
        <p:nvSpPr>
          <p:cNvPr id="4" name="Fußzeilenplatzhalter 3">
            <a:extLst>
              <a:ext uri="{FF2B5EF4-FFF2-40B4-BE49-F238E27FC236}">
                <a16:creationId xmlns:a16="http://schemas.microsoft.com/office/drawing/2014/main" id="{121DEC98-0B26-45DF-B5F1-AA25856C364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070DE87-F67F-4B05-91D1-AE951D1F5B9F}"/>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7" name="Inhaltsplatzhalter 6">
            <a:extLst>
              <a:ext uri="{FF2B5EF4-FFF2-40B4-BE49-F238E27FC236}">
                <a16:creationId xmlns:a16="http://schemas.microsoft.com/office/drawing/2014/main" id="{366DF06B-4295-4B9C-90BC-A9D14395E6E4}"/>
              </a:ext>
            </a:extLst>
          </p:cNvPr>
          <p:cNvSpPr>
            <a:spLocks noGrp="1"/>
          </p:cNvSpPr>
          <p:nvPr>
            <p:ph sz="quarter" idx="15"/>
          </p:nvPr>
        </p:nvSpPr>
        <p:spPr>
          <a:xfrm>
            <a:off x="342000" y="3798277"/>
            <a:ext cx="11518900" cy="2375561"/>
          </a:xfrm>
        </p:spPr>
        <p:txBody>
          <a:bodyPr>
            <a:normAutofit/>
          </a:bodyPr>
          <a:lstStyle>
            <a:lvl1pPr>
              <a:defRPr sz="2000"/>
            </a:lvl1pPr>
            <a:lvl2pPr>
              <a:defRPr sz="20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335365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Column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84ADD44F-0C57-446D-B6C0-5C9DDBED3FAC}"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56896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6174000" y="1412875"/>
            <a:ext cx="56896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63738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 Column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endParaRPr lang="de-DE" dirty="0"/>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E4503F77-05D3-4503-83A3-277F6316FEB2}"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424815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4734000" y="1412875"/>
            <a:ext cx="7129463"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36351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 Column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4BBB53D7-2CE3-4E47-84C1-14EB3FBC7EA3}"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71280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7614000" y="1412875"/>
            <a:ext cx="424815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20187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BB9CC-628A-4D4A-8669-68003889EA3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BF75D47-8CB5-4384-9799-FD819C616AC5}"/>
              </a:ext>
            </a:extLst>
          </p:cNvPr>
          <p:cNvSpPr>
            <a:spLocks noGrp="1"/>
          </p:cNvSpPr>
          <p:nvPr>
            <p:ph type="dt" sz="half" idx="10"/>
          </p:nvPr>
        </p:nvSpPr>
        <p:spPr/>
        <p:txBody>
          <a:bodyPr/>
          <a:lstStyle/>
          <a:p>
            <a:fld id="{0D55AEE6-5FD9-4E1C-BCDB-FF7113B4DEEA}" type="datetime1">
              <a:rPr lang="de-DE"/>
              <a:t>14.05.2026</a:t>
            </a:fld>
            <a:endParaRPr lang="de-DE"/>
          </a:p>
        </p:txBody>
      </p:sp>
      <p:sp>
        <p:nvSpPr>
          <p:cNvPr id="4" name="Fußzeilenplatzhalter 3">
            <a:extLst>
              <a:ext uri="{FF2B5EF4-FFF2-40B4-BE49-F238E27FC236}">
                <a16:creationId xmlns:a16="http://schemas.microsoft.com/office/drawing/2014/main" id="{C05D4CEE-51B1-4912-B85E-D66ED1859792}"/>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B307B1BE-FB68-4949-B334-57814D02DE42}"/>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21192D5A-9223-4371-98EB-C03F93C215B2}"/>
              </a:ext>
            </a:extLst>
          </p:cNvPr>
          <p:cNvSpPr>
            <a:spLocks noGrp="1"/>
          </p:cNvSpPr>
          <p:nvPr>
            <p:ph sz="quarter" idx="14"/>
          </p:nvPr>
        </p:nvSpPr>
        <p:spPr>
          <a:xfrm>
            <a:off x="342000"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34CCE81E-BF8C-4C90-A13F-D95A3C396855}"/>
              </a:ext>
            </a:extLst>
          </p:cNvPr>
          <p:cNvSpPr>
            <a:spLocks noGrp="1"/>
          </p:cNvSpPr>
          <p:nvPr>
            <p:ph sz="quarter" idx="15"/>
          </p:nvPr>
        </p:nvSpPr>
        <p:spPr>
          <a:xfrm>
            <a:off x="4230000"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80B924C4-5295-47B9-88BC-BACB7C8E052F}"/>
              </a:ext>
            </a:extLst>
          </p:cNvPr>
          <p:cNvSpPr>
            <a:spLocks noGrp="1"/>
          </p:cNvSpPr>
          <p:nvPr>
            <p:ph sz="quarter" idx="16"/>
          </p:nvPr>
        </p:nvSpPr>
        <p:spPr>
          <a:xfrm>
            <a:off x="8117464"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5656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lumn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84ADD44F-0C57-446D-B6C0-5C9DDBED3FAC}"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56896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6174000" y="1412875"/>
            <a:ext cx="56896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63738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 4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C6751-8261-4F64-B724-1C19214CF52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B900F5F-0B82-4A8E-95C9-0409A98A62F5}"/>
              </a:ext>
            </a:extLst>
          </p:cNvPr>
          <p:cNvSpPr>
            <a:spLocks noGrp="1"/>
          </p:cNvSpPr>
          <p:nvPr>
            <p:ph type="dt" sz="half" idx="10"/>
          </p:nvPr>
        </p:nvSpPr>
        <p:spPr/>
        <p:txBody>
          <a:bodyPr/>
          <a:lstStyle/>
          <a:p>
            <a:fld id="{291E29F4-2B27-40BF-8872-EBF1755B7014}" type="datetime1">
              <a:rPr lang="de-DE"/>
              <a:t>14.05.2026</a:t>
            </a:fld>
            <a:endParaRPr lang="de-DE"/>
          </a:p>
        </p:txBody>
      </p:sp>
      <p:sp>
        <p:nvSpPr>
          <p:cNvPr id="4" name="Fußzeilenplatzhalter 3">
            <a:extLst>
              <a:ext uri="{FF2B5EF4-FFF2-40B4-BE49-F238E27FC236}">
                <a16:creationId xmlns:a16="http://schemas.microsoft.com/office/drawing/2014/main" id="{42E96896-8EBD-494F-942D-BDF5445C1A0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B24670E8-9D59-4FBC-A70A-49CF165DBB3E}"/>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3D86C9DD-35C1-4DDB-BDCE-C1FD3877683A}"/>
              </a:ext>
            </a:extLst>
          </p:cNvPr>
          <p:cNvSpPr>
            <a:spLocks noGrp="1"/>
          </p:cNvSpPr>
          <p:nvPr>
            <p:ph sz="quarter" idx="14"/>
          </p:nvPr>
        </p:nvSpPr>
        <p:spPr>
          <a:xfrm>
            <a:off x="342000" y="1412876"/>
            <a:ext cx="2808287"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96252616-AF35-453B-8BAC-DC0122A021F9}"/>
              </a:ext>
            </a:extLst>
          </p:cNvPr>
          <p:cNvSpPr>
            <a:spLocks noGrp="1"/>
          </p:cNvSpPr>
          <p:nvPr>
            <p:ph sz="quarter" idx="15"/>
          </p:nvPr>
        </p:nvSpPr>
        <p:spPr>
          <a:xfrm>
            <a:off x="3294000" y="1412876"/>
            <a:ext cx="273685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CDA299D2-6836-48C8-B9F0-615DFFAD95BD}"/>
              </a:ext>
            </a:extLst>
          </p:cNvPr>
          <p:cNvSpPr>
            <a:spLocks noGrp="1"/>
          </p:cNvSpPr>
          <p:nvPr>
            <p:ph sz="quarter" idx="16"/>
          </p:nvPr>
        </p:nvSpPr>
        <p:spPr>
          <a:xfrm>
            <a:off x="6174000" y="1412876"/>
            <a:ext cx="273685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13">
            <a:extLst>
              <a:ext uri="{FF2B5EF4-FFF2-40B4-BE49-F238E27FC236}">
                <a16:creationId xmlns:a16="http://schemas.microsoft.com/office/drawing/2014/main" id="{6F3142C9-15C1-4BE5-9779-3DF180ED1A10}"/>
              </a:ext>
            </a:extLst>
          </p:cNvPr>
          <p:cNvSpPr>
            <a:spLocks noGrp="1"/>
          </p:cNvSpPr>
          <p:nvPr>
            <p:ph sz="quarter" idx="17"/>
          </p:nvPr>
        </p:nvSpPr>
        <p:spPr>
          <a:xfrm>
            <a:off x="9054000" y="1412876"/>
            <a:ext cx="2808288"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85659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20578-B409-46B2-A0ED-E34D71BAD4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C2A8082-DDE0-4EA5-8E79-55BAD2D40362}"/>
              </a:ext>
            </a:extLst>
          </p:cNvPr>
          <p:cNvSpPr>
            <a:spLocks noGrp="1"/>
          </p:cNvSpPr>
          <p:nvPr>
            <p:ph type="dt" sz="half" idx="10"/>
          </p:nvPr>
        </p:nvSpPr>
        <p:spPr/>
        <p:txBody>
          <a:bodyPr/>
          <a:lstStyle/>
          <a:p>
            <a:fld id="{5B8412B2-853E-4506-8A1B-5B10A4F22438}" type="datetime1">
              <a:rPr lang="de-DE"/>
              <a:t>14.05.2026</a:t>
            </a:fld>
            <a:endParaRPr lang="de-DE"/>
          </a:p>
        </p:txBody>
      </p:sp>
      <p:sp>
        <p:nvSpPr>
          <p:cNvPr id="4" name="Fußzeilenplatzhalter 3">
            <a:extLst>
              <a:ext uri="{FF2B5EF4-FFF2-40B4-BE49-F238E27FC236}">
                <a16:creationId xmlns:a16="http://schemas.microsoft.com/office/drawing/2014/main" id="{9E8BB6E7-9716-4C66-8BAC-1C122FA16931}"/>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B8F177C-D1F0-4315-8C43-42CF5AF291B3}"/>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2999660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C2A8082-DDE0-4EA5-8E79-55BAD2D40362}"/>
              </a:ext>
            </a:extLst>
          </p:cNvPr>
          <p:cNvSpPr>
            <a:spLocks noGrp="1"/>
          </p:cNvSpPr>
          <p:nvPr>
            <p:ph type="dt" sz="half" idx="10"/>
          </p:nvPr>
        </p:nvSpPr>
        <p:spPr/>
        <p:txBody>
          <a:bodyPr/>
          <a:lstStyle/>
          <a:p>
            <a:fld id="{5446E497-4312-4BE8-9F83-FF9D54D20F1C}" type="datetime1">
              <a:rPr lang="de-DE"/>
              <a:t>14.05.2026</a:t>
            </a:fld>
            <a:endParaRPr lang="de-DE"/>
          </a:p>
        </p:txBody>
      </p:sp>
      <p:sp>
        <p:nvSpPr>
          <p:cNvPr id="4" name="Fußzeilenplatzhalter 3">
            <a:extLst>
              <a:ext uri="{FF2B5EF4-FFF2-40B4-BE49-F238E27FC236}">
                <a16:creationId xmlns:a16="http://schemas.microsoft.com/office/drawing/2014/main" id="{9E8BB6E7-9716-4C66-8BAC-1C122FA16931}"/>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B8F177C-D1F0-4315-8C43-42CF5AF291B3}"/>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1702048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BAC8D-5EBE-4C29-8103-531B02EA7B68}"/>
              </a:ext>
            </a:extLst>
          </p:cNvPr>
          <p:cNvSpPr>
            <a:spLocks noGrp="1"/>
          </p:cNvSpPr>
          <p:nvPr>
            <p:ph type="title"/>
          </p:nvPr>
        </p:nvSpPr>
        <p:spPr>
          <a:xfrm>
            <a:off x="340467" y="233938"/>
            <a:ext cx="8638162" cy="480131"/>
          </a:xfrm>
        </p:spPr>
        <p:txBody>
          <a:bodyPr/>
          <a:lstStyle/>
          <a:p>
            <a:r>
              <a:rPr lang="de-DE"/>
              <a:t>Mastertitelformat bearbeiten</a:t>
            </a:r>
          </a:p>
        </p:txBody>
      </p:sp>
      <p:sp>
        <p:nvSpPr>
          <p:cNvPr id="3" name="Datumsplatzhalter 2">
            <a:extLst>
              <a:ext uri="{FF2B5EF4-FFF2-40B4-BE49-F238E27FC236}">
                <a16:creationId xmlns:a16="http://schemas.microsoft.com/office/drawing/2014/main" id="{7C54EEBD-3FEE-4B9F-AA71-458A5722AD29}"/>
              </a:ext>
            </a:extLst>
          </p:cNvPr>
          <p:cNvSpPr>
            <a:spLocks noGrp="1"/>
          </p:cNvSpPr>
          <p:nvPr>
            <p:ph type="dt" sz="half" idx="10"/>
          </p:nvPr>
        </p:nvSpPr>
        <p:spPr/>
        <p:txBody>
          <a:bodyPr/>
          <a:lstStyle/>
          <a:p>
            <a:fld id="{FC470E3D-1306-499E-9B29-7F301ABC7F10}" type="datetime1">
              <a:rPr lang="de-DE"/>
              <a:t>14.05.2026</a:t>
            </a:fld>
            <a:endParaRPr lang="de-DE"/>
          </a:p>
        </p:txBody>
      </p:sp>
      <p:sp>
        <p:nvSpPr>
          <p:cNvPr id="4" name="Fußzeilenplatzhalter 3">
            <a:extLst>
              <a:ext uri="{FF2B5EF4-FFF2-40B4-BE49-F238E27FC236}">
                <a16:creationId xmlns:a16="http://schemas.microsoft.com/office/drawing/2014/main" id="{8DCD2966-E9F4-4A46-B850-EDFD64CE582F}"/>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95A08A6-D6AF-4372-B8C3-87560C205036}"/>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6" name="Textplatzhalter 23">
            <a:extLst>
              <a:ext uri="{FF2B5EF4-FFF2-40B4-BE49-F238E27FC236}">
                <a16:creationId xmlns:a16="http://schemas.microsoft.com/office/drawing/2014/main" id="{22AFDA15-EB97-48EF-9944-7B546192DADD}"/>
              </a:ext>
            </a:extLst>
          </p:cNvPr>
          <p:cNvSpPr>
            <a:spLocks noGrp="1"/>
          </p:cNvSpPr>
          <p:nvPr>
            <p:ph type="body" sz="quarter" idx="13" hasCustomPrompt="1"/>
          </p:nvPr>
        </p:nvSpPr>
        <p:spPr>
          <a:xfrm>
            <a:off x="0" y="1557338"/>
            <a:ext cx="1698844" cy="792162"/>
          </a:xfrm>
          <a:solidFill>
            <a:schemeClr val="bg2"/>
          </a:solidFill>
        </p:spPr>
        <p:txBody>
          <a:bodyPr tIns="0">
            <a:noAutofit/>
          </a:bodyPr>
          <a:lstStyle>
            <a:lvl1pPr algn="r">
              <a:spcBef>
                <a:spcPts val="900"/>
              </a:spcBef>
              <a:spcAft>
                <a:spcPts val="0"/>
              </a:spcAft>
              <a:defRPr sz="2800">
                <a:solidFill>
                  <a:schemeClr val="accent2"/>
                </a:solidFill>
                <a:latin typeface="+mj-lt"/>
              </a:defRPr>
            </a:lvl1pPr>
          </a:lstStyle>
          <a:p>
            <a:pPr lvl="0"/>
            <a:r>
              <a:rPr lang="de-DE" dirty="0"/>
              <a:t>01</a:t>
            </a:r>
          </a:p>
        </p:txBody>
      </p:sp>
      <p:sp>
        <p:nvSpPr>
          <p:cNvPr id="7" name="Textplatzhalter 25">
            <a:extLst>
              <a:ext uri="{FF2B5EF4-FFF2-40B4-BE49-F238E27FC236}">
                <a16:creationId xmlns:a16="http://schemas.microsoft.com/office/drawing/2014/main" id="{8A2D1584-A7D5-4EE6-9DC9-FC03BC330235}"/>
              </a:ext>
            </a:extLst>
          </p:cNvPr>
          <p:cNvSpPr>
            <a:spLocks noGrp="1"/>
          </p:cNvSpPr>
          <p:nvPr>
            <p:ph type="body" sz="quarter" idx="14"/>
          </p:nvPr>
        </p:nvSpPr>
        <p:spPr>
          <a:xfrm>
            <a:off x="1843307" y="1557338"/>
            <a:ext cx="9940706" cy="792162"/>
          </a:xfrm>
        </p:spPr>
        <p:txBody>
          <a:bodyPr>
            <a:noAutofit/>
          </a:bodyPr>
          <a:lstStyle>
            <a:lvl1pPr>
              <a:spcAft>
                <a:spcPts val="0"/>
              </a:spcAft>
              <a:defRPr/>
            </a:lvl1pPr>
          </a:lstStyle>
          <a:p>
            <a:pPr lvl="0"/>
            <a:r>
              <a:rPr lang="de-DE"/>
              <a:t>Mastertextformat bearbeiten</a:t>
            </a:r>
          </a:p>
        </p:txBody>
      </p:sp>
      <p:sp>
        <p:nvSpPr>
          <p:cNvPr id="8" name="Textplatzhalter 27">
            <a:extLst>
              <a:ext uri="{FF2B5EF4-FFF2-40B4-BE49-F238E27FC236}">
                <a16:creationId xmlns:a16="http://schemas.microsoft.com/office/drawing/2014/main" id="{083F649F-883C-47D1-8411-AD7A0B62584A}"/>
              </a:ext>
            </a:extLst>
          </p:cNvPr>
          <p:cNvSpPr>
            <a:spLocks noGrp="1"/>
          </p:cNvSpPr>
          <p:nvPr>
            <p:ph type="body" sz="quarter" idx="15" hasCustomPrompt="1"/>
          </p:nvPr>
        </p:nvSpPr>
        <p:spPr>
          <a:xfrm>
            <a:off x="0" y="2492375"/>
            <a:ext cx="1698844" cy="802377"/>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02</a:t>
            </a:r>
          </a:p>
        </p:txBody>
      </p:sp>
      <p:sp>
        <p:nvSpPr>
          <p:cNvPr id="9" name="Textplatzhalter 29">
            <a:extLst>
              <a:ext uri="{FF2B5EF4-FFF2-40B4-BE49-F238E27FC236}">
                <a16:creationId xmlns:a16="http://schemas.microsoft.com/office/drawing/2014/main" id="{0F773A9F-1633-4F1E-B6F0-B0988B4ECB81}"/>
              </a:ext>
            </a:extLst>
          </p:cNvPr>
          <p:cNvSpPr>
            <a:spLocks noGrp="1"/>
          </p:cNvSpPr>
          <p:nvPr>
            <p:ph type="body" sz="quarter" idx="16"/>
          </p:nvPr>
        </p:nvSpPr>
        <p:spPr>
          <a:xfrm>
            <a:off x="1843307" y="2492375"/>
            <a:ext cx="9940706" cy="792163"/>
          </a:xfrm>
        </p:spPr>
        <p:txBody>
          <a:bodyPr>
            <a:noAutofit/>
          </a:bodyPr>
          <a:lstStyle>
            <a:lvl1pPr>
              <a:spcAft>
                <a:spcPts val="0"/>
              </a:spcAft>
              <a:defRPr/>
            </a:lvl1pPr>
          </a:lstStyle>
          <a:p>
            <a:pPr lvl="0"/>
            <a:r>
              <a:rPr lang="de-DE"/>
              <a:t>Mastertextformat bearbeiten</a:t>
            </a:r>
          </a:p>
        </p:txBody>
      </p:sp>
      <p:sp>
        <p:nvSpPr>
          <p:cNvPr id="10" name="Textplatzhalter 31">
            <a:extLst>
              <a:ext uri="{FF2B5EF4-FFF2-40B4-BE49-F238E27FC236}">
                <a16:creationId xmlns:a16="http://schemas.microsoft.com/office/drawing/2014/main" id="{CDC84246-9AED-4199-811F-ED731C58ACE5}"/>
              </a:ext>
            </a:extLst>
          </p:cNvPr>
          <p:cNvSpPr>
            <a:spLocks noGrp="1"/>
          </p:cNvSpPr>
          <p:nvPr>
            <p:ph type="body" sz="quarter" idx="17" hasCustomPrompt="1"/>
          </p:nvPr>
        </p:nvSpPr>
        <p:spPr>
          <a:xfrm>
            <a:off x="0" y="3443287"/>
            <a:ext cx="1698844" cy="786501"/>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03</a:t>
            </a:r>
          </a:p>
        </p:txBody>
      </p:sp>
      <p:sp>
        <p:nvSpPr>
          <p:cNvPr id="11" name="Textplatzhalter 33">
            <a:extLst>
              <a:ext uri="{FF2B5EF4-FFF2-40B4-BE49-F238E27FC236}">
                <a16:creationId xmlns:a16="http://schemas.microsoft.com/office/drawing/2014/main" id="{14E9B8B5-FA16-4C3D-A548-0F8572C814CD}"/>
              </a:ext>
            </a:extLst>
          </p:cNvPr>
          <p:cNvSpPr>
            <a:spLocks noGrp="1"/>
          </p:cNvSpPr>
          <p:nvPr>
            <p:ph type="body" sz="quarter" idx="18"/>
          </p:nvPr>
        </p:nvSpPr>
        <p:spPr>
          <a:xfrm>
            <a:off x="1843307" y="3443288"/>
            <a:ext cx="9940706" cy="777875"/>
          </a:xfrm>
        </p:spPr>
        <p:txBody>
          <a:bodyPr>
            <a:noAutofit/>
          </a:bodyPr>
          <a:lstStyle>
            <a:lvl1pPr>
              <a:spcAft>
                <a:spcPts val="0"/>
              </a:spcAft>
              <a:defRPr/>
            </a:lvl1pPr>
          </a:lstStyle>
          <a:p>
            <a:pPr lvl="0"/>
            <a:r>
              <a:rPr lang="de-DE"/>
              <a:t>Mastertextformat bearbeiten</a:t>
            </a:r>
          </a:p>
        </p:txBody>
      </p:sp>
      <p:sp>
        <p:nvSpPr>
          <p:cNvPr id="12" name="Textplatzhalter 35">
            <a:extLst>
              <a:ext uri="{FF2B5EF4-FFF2-40B4-BE49-F238E27FC236}">
                <a16:creationId xmlns:a16="http://schemas.microsoft.com/office/drawing/2014/main" id="{9EDA08C9-28F1-4878-978F-58C1C16F4E86}"/>
              </a:ext>
            </a:extLst>
          </p:cNvPr>
          <p:cNvSpPr>
            <a:spLocks noGrp="1"/>
          </p:cNvSpPr>
          <p:nvPr>
            <p:ph type="body" sz="quarter" idx="19" hasCustomPrompt="1"/>
          </p:nvPr>
        </p:nvSpPr>
        <p:spPr>
          <a:xfrm>
            <a:off x="0" y="4379912"/>
            <a:ext cx="1698844" cy="784913"/>
          </a:xfrm>
          <a:solidFill>
            <a:schemeClr val="bg2"/>
          </a:solidFill>
        </p:spPr>
        <p:txBody>
          <a:bodyPr tIns="0">
            <a:noAutofit/>
          </a:bodyPr>
          <a:lstStyle>
            <a:lvl1pPr algn="r">
              <a:spcAft>
                <a:spcPts val="0"/>
              </a:spcAft>
              <a:defRPr sz="2800">
                <a:solidFill>
                  <a:schemeClr val="accent2"/>
                </a:solidFill>
                <a:latin typeface="+mj-lt"/>
              </a:defRPr>
            </a:lvl1pPr>
          </a:lstStyle>
          <a:p>
            <a:pPr lvl="0"/>
            <a:r>
              <a:rPr lang="de-DE" dirty="0"/>
              <a:t>04</a:t>
            </a:r>
          </a:p>
        </p:txBody>
      </p:sp>
      <p:sp>
        <p:nvSpPr>
          <p:cNvPr id="13" name="Textplatzhalter 37">
            <a:extLst>
              <a:ext uri="{FF2B5EF4-FFF2-40B4-BE49-F238E27FC236}">
                <a16:creationId xmlns:a16="http://schemas.microsoft.com/office/drawing/2014/main" id="{65EC4D4B-5FEA-42BC-ABBF-AF0EE13B9378}"/>
              </a:ext>
            </a:extLst>
          </p:cNvPr>
          <p:cNvSpPr>
            <a:spLocks noGrp="1"/>
          </p:cNvSpPr>
          <p:nvPr>
            <p:ph type="body" sz="quarter" idx="20"/>
          </p:nvPr>
        </p:nvSpPr>
        <p:spPr>
          <a:xfrm>
            <a:off x="1843307" y="4388539"/>
            <a:ext cx="9940706" cy="767661"/>
          </a:xfrm>
        </p:spPr>
        <p:txBody>
          <a:bodyPr>
            <a:noAutofit/>
          </a:bodyPr>
          <a:lstStyle>
            <a:lvl1pPr>
              <a:spcAft>
                <a:spcPts val="0"/>
              </a:spcAft>
              <a:defRPr/>
            </a:lvl1pPr>
          </a:lstStyle>
          <a:p>
            <a:pPr lvl="0"/>
            <a:r>
              <a:rPr lang="de-DE"/>
              <a:t>Mastertextformat bearbeiten</a:t>
            </a:r>
          </a:p>
        </p:txBody>
      </p:sp>
      <p:sp>
        <p:nvSpPr>
          <p:cNvPr id="14" name="Textplatzhalter 39">
            <a:extLst>
              <a:ext uri="{FF2B5EF4-FFF2-40B4-BE49-F238E27FC236}">
                <a16:creationId xmlns:a16="http://schemas.microsoft.com/office/drawing/2014/main" id="{C07E4D88-ED98-4443-B00C-EF2C59B82B26}"/>
              </a:ext>
            </a:extLst>
          </p:cNvPr>
          <p:cNvSpPr>
            <a:spLocks noGrp="1"/>
          </p:cNvSpPr>
          <p:nvPr>
            <p:ph type="body" sz="quarter" idx="21" hasCustomPrompt="1"/>
          </p:nvPr>
        </p:nvSpPr>
        <p:spPr>
          <a:xfrm>
            <a:off x="0" y="5300661"/>
            <a:ext cx="1698844" cy="792163"/>
          </a:xfrm>
          <a:solidFill>
            <a:schemeClr val="bg2"/>
          </a:solidFill>
        </p:spPr>
        <p:txBody>
          <a:bodyPr tIns="0">
            <a:noAutofit/>
          </a:bodyPr>
          <a:lstStyle>
            <a:lvl1pPr algn="r">
              <a:spcAft>
                <a:spcPts val="0"/>
              </a:spcAft>
              <a:defRPr sz="2800" b="0">
                <a:solidFill>
                  <a:schemeClr val="accent2"/>
                </a:solidFill>
                <a:latin typeface="+mj-lt"/>
              </a:defRPr>
            </a:lvl1pPr>
          </a:lstStyle>
          <a:p>
            <a:pPr lvl="0"/>
            <a:r>
              <a:rPr lang="de-DE" dirty="0"/>
              <a:t>05</a:t>
            </a:r>
          </a:p>
        </p:txBody>
      </p:sp>
      <p:sp>
        <p:nvSpPr>
          <p:cNvPr id="15" name="Textplatzhalter 41">
            <a:extLst>
              <a:ext uri="{FF2B5EF4-FFF2-40B4-BE49-F238E27FC236}">
                <a16:creationId xmlns:a16="http://schemas.microsoft.com/office/drawing/2014/main" id="{3DF6F385-2735-42FD-A323-3ADACEFF3857}"/>
              </a:ext>
            </a:extLst>
          </p:cNvPr>
          <p:cNvSpPr>
            <a:spLocks noGrp="1"/>
          </p:cNvSpPr>
          <p:nvPr>
            <p:ph type="body" sz="quarter" idx="22"/>
          </p:nvPr>
        </p:nvSpPr>
        <p:spPr>
          <a:xfrm>
            <a:off x="1843307" y="5300663"/>
            <a:ext cx="9940706" cy="792162"/>
          </a:xfrm>
        </p:spPr>
        <p:txBody>
          <a:bodyPr>
            <a:noAutofit/>
          </a:bodyPr>
          <a:lstStyle>
            <a:lvl1pPr>
              <a:spcAft>
                <a:spcPts val="0"/>
              </a:spcAft>
              <a:defRPr/>
            </a:lvl1pPr>
          </a:lstStyle>
          <a:p>
            <a:pPr lvl="0"/>
            <a:r>
              <a:rPr lang="de-DE"/>
              <a:t>Mastertextformat bearbeiten</a:t>
            </a:r>
          </a:p>
        </p:txBody>
      </p:sp>
    </p:spTree>
    <p:extLst>
      <p:ext uri="{BB962C8B-B14F-4D97-AF65-F5344CB8AC3E}">
        <p14:creationId xmlns:p14="http://schemas.microsoft.com/office/powerpoint/2010/main" val="196563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189BA7FB-BC0F-43A7-9E2F-06DC2C8EA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326"/>
            <a:ext cx="12192000" cy="4876800"/>
          </a:xfrm>
          <a:prstGeom prst="rect">
            <a:avLst/>
          </a:prstGeom>
        </p:spPr>
      </p:pic>
      <p:sp>
        <p:nvSpPr>
          <p:cNvPr id="2" name="Titel 1">
            <a:extLst>
              <a:ext uri="{FF2B5EF4-FFF2-40B4-BE49-F238E27FC236}">
                <a16:creationId xmlns:a16="http://schemas.microsoft.com/office/drawing/2014/main" id="{B7BFB4D2-BE76-45BD-A9D9-35D256DECB13}"/>
              </a:ext>
            </a:extLst>
          </p:cNvPr>
          <p:cNvSpPr>
            <a:spLocks noGrp="1"/>
          </p:cNvSpPr>
          <p:nvPr>
            <p:ph type="title"/>
          </p:nvPr>
        </p:nvSpPr>
        <p:spPr/>
        <p:txBody>
          <a:bodyPr/>
          <a:lstStyle/>
          <a:p>
            <a:r>
              <a:rPr lang="de-DE"/>
              <a:t>Mastertitelformat bearbeiten</a:t>
            </a:r>
            <a:endParaRPr lang="de-DE" dirty="0"/>
          </a:p>
        </p:txBody>
      </p:sp>
      <p:sp>
        <p:nvSpPr>
          <p:cNvPr id="3" name="Datumsplatzhalter 2">
            <a:extLst>
              <a:ext uri="{FF2B5EF4-FFF2-40B4-BE49-F238E27FC236}">
                <a16:creationId xmlns:a16="http://schemas.microsoft.com/office/drawing/2014/main" id="{9BAB9A65-66D6-4AB8-8896-B4CF8C72A383}"/>
              </a:ext>
            </a:extLst>
          </p:cNvPr>
          <p:cNvSpPr>
            <a:spLocks noGrp="1"/>
          </p:cNvSpPr>
          <p:nvPr>
            <p:ph type="dt" sz="half" idx="10"/>
          </p:nvPr>
        </p:nvSpPr>
        <p:spPr/>
        <p:txBody>
          <a:bodyPr/>
          <a:lstStyle/>
          <a:p>
            <a:fld id="{BA8DDE44-AF45-4789-883D-C1864D3F01F9}" type="datetime1">
              <a:rPr lang="de-DE"/>
              <a:t>14.05.2026</a:t>
            </a:fld>
            <a:endParaRPr lang="de-DE"/>
          </a:p>
        </p:txBody>
      </p:sp>
      <p:sp>
        <p:nvSpPr>
          <p:cNvPr id="4" name="Fußzeilenplatzhalter 3">
            <a:extLst>
              <a:ext uri="{FF2B5EF4-FFF2-40B4-BE49-F238E27FC236}">
                <a16:creationId xmlns:a16="http://schemas.microsoft.com/office/drawing/2014/main" id="{F815B7CC-BECF-4A0B-A095-A9A2322AAF0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0E107F28-8CD9-4F5B-8A97-CF48AA4A925D}"/>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7" name="Picture Placeholder 12">
            <a:extLst>
              <a:ext uri="{FF2B5EF4-FFF2-40B4-BE49-F238E27FC236}">
                <a16:creationId xmlns:a16="http://schemas.microsoft.com/office/drawing/2014/main" id="{1C5663EE-FBB1-46FA-899F-388740107E1B}"/>
              </a:ext>
            </a:extLst>
          </p:cNvPr>
          <p:cNvSpPr>
            <a:spLocks noGrp="1"/>
          </p:cNvSpPr>
          <p:nvPr>
            <p:ph type="pic" sz="quarter" idx="13"/>
          </p:nvPr>
        </p:nvSpPr>
        <p:spPr bwMode="auto">
          <a:xfrm rot="-120000">
            <a:off x="5912237" y="1915057"/>
            <a:ext cx="4086923" cy="3295617"/>
          </a:xfrm>
          <a:custGeom>
            <a:avLst/>
            <a:gdLst>
              <a:gd name="connsiteX0" fmla="*/ 0 w 3905148"/>
              <a:gd name="connsiteY0" fmla="*/ 2436808 h 2436808"/>
              <a:gd name="connsiteX1" fmla="*/ 609202 w 3905148"/>
              <a:gd name="connsiteY1" fmla="*/ 0 h 2436808"/>
              <a:gd name="connsiteX2" fmla="*/ 3295946 w 3905148"/>
              <a:gd name="connsiteY2" fmla="*/ 0 h 2436808"/>
              <a:gd name="connsiteX3" fmla="*/ 3905148 w 3905148"/>
              <a:gd name="connsiteY3" fmla="*/ 2436808 h 2436808"/>
              <a:gd name="connsiteX4" fmla="*/ 0 w 3905148"/>
              <a:gd name="connsiteY4" fmla="*/ 2436808 h 2436808"/>
              <a:gd name="connsiteX0" fmla="*/ 0 w 3905148"/>
              <a:gd name="connsiteY0" fmla="*/ 2463985 h 2463985"/>
              <a:gd name="connsiteX1" fmla="*/ 12887 w 3905148"/>
              <a:gd name="connsiteY1" fmla="*/ 0 h 2463985"/>
              <a:gd name="connsiteX2" fmla="*/ 3295946 w 3905148"/>
              <a:gd name="connsiteY2" fmla="*/ 27177 h 2463985"/>
              <a:gd name="connsiteX3" fmla="*/ 3905148 w 3905148"/>
              <a:gd name="connsiteY3" fmla="*/ 2463985 h 2463985"/>
              <a:gd name="connsiteX4" fmla="*/ 0 w 3905148"/>
              <a:gd name="connsiteY4" fmla="*/ 2463985 h 2463985"/>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33385"/>
              <a:gd name="connsiteY0" fmla="*/ 2484177 h 2484177"/>
              <a:gd name="connsiteX1" fmla="*/ 41124 w 3933385"/>
              <a:gd name="connsiteY1" fmla="*/ 0 h 2484177"/>
              <a:gd name="connsiteX2" fmla="*/ 3324183 w 3933385"/>
              <a:gd name="connsiteY2" fmla="*/ 27177 h 2484177"/>
              <a:gd name="connsiteX3" fmla="*/ 3933385 w 3933385"/>
              <a:gd name="connsiteY3" fmla="*/ 2463985 h 2484177"/>
              <a:gd name="connsiteX4" fmla="*/ 0 w 3933385"/>
              <a:gd name="connsiteY4" fmla="*/ 2484177 h 2484177"/>
              <a:gd name="connsiteX0" fmla="*/ 0 w 3988975"/>
              <a:gd name="connsiteY0" fmla="*/ 2484177 h 2484177"/>
              <a:gd name="connsiteX1" fmla="*/ 41124 w 3988975"/>
              <a:gd name="connsiteY1" fmla="*/ 0 h 2484177"/>
              <a:gd name="connsiteX2" fmla="*/ 3988975 w 3988975"/>
              <a:gd name="connsiteY2" fmla="*/ 94869 h 2484177"/>
              <a:gd name="connsiteX3" fmla="*/ 3933385 w 3988975"/>
              <a:gd name="connsiteY3" fmla="*/ 2463985 h 2484177"/>
              <a:gd name="connsiteX4" fmla="*/ 0 w 3988975"/>
              <a:gd name="connsiteY4" fmla="*/ 2484177 h 2484177"/>
              <a:gd name="connsiteX0" fmla="*/ 0 w 3988975"/>
              <a:gd name="connsiteY0" fmla="*/ 2484177 h 2484177"/>
              <a:gd name="connsiteX1" fmla="*/ 41124 w 3988975"/>
              <a:gd name="connsiteY1" fmla="*/ 0 h 2484177"/>
              <a:gd name="connsiteX2" fmla="*/ 3988975 w 3988975"/>
              <a:gd name="connsiteY2" fmla="*/ 94869 h 2484177"/>
              <a:gd name="connsiteX3" fmla="*/ 3911445 w 3988975"/>
              <a:gd name="connsiteY3" fmla="*/ 2425096 h 2484177"/>
              <a:gd name="connsiteX4" fmla="*/ 0 w 3988975"/>
              <a:gd name="connsiteY4" fmla="*/ 2484177 h 2484177"/>
              <a:gd name="connsiteX0" fmla="*/ 0 w 3911445"/>
              <a:gd name="connsiteY0" fmla="*/ 2484177 h 2484177"/>
              <a:gd name="connsiteX1" fmla="*/ 41124 w 3911445"/>
              <a:gd name="connsiteY1" fmla="*/ 0 h 2484177"/>
              <a:gd name="connsiteX2" fmla="*/ 3001645 w 3911445"/>
              <a:gd name="connsiteY2" fmla="*/ 181714 h 2484177"/>
              <a:gd name="connsiteX3" fmla="*/ 3911445 w 3911445"/>
              <a:gd name="connsiteY3" fmla="*/ 2425096 h 2484177"/>
              <a:gd name="connsiteX4" fmla="*/ 0 w 3911445"/>
              <a:gd name="connsiteY4" fmla="*/ 2484177 h 2484177"/>
              <a:gd name="connsiteX0" fmla="*/ 0 w 3127256"/>
              <a:gd name="connsiteY0" fmla="*/ 2484177 h 3207619"/>
              <a:gd name="connsiteX1" fmla="*/ 41124 w 3127256"/>
              <a:gd name="connsiteY1" fmla="*/ 0 h 3207619"/>
              <a:gd name="connsiteX2" fmla="*/ 3001645 w 3127256"/>
              <a:gd name="connsiteY2" fmla="*/ 181714 h 3207619"/>
              <a:gd name="connsiteX3" fmla="*/ 3127256 w 3127256"/>
              <a:gd name="connsiteY3" fmla="*/ 3207619 h 3207619"/>
              <a:gd name="connsiteX4" fmla="*/ 0 w 3127256"/>
              <a:gd name="connsiteY4" fmla="*/ 2484177 h 3207619"/>
              <a:gd name="connsiteX0" fmla="*/ 0 w 3131906"/>
              <a:gd name="connsiteY0" fmla="*/ 3295617 h 3295617"/>
              <a:gd name="connsiteX1" fmla="*/ 45774 w 3131906"/>
              <a:gd name="connsiteY1" fmla="*/ 0 h 3295617"/>
              <a:gd name="connsiteX2" fmla="*/ 3006295 w 3131906"/>
              <a:gd name="connsiteY2" fmla="*/ 181714 h 3295617"/>
              <a:gd name="connsiteX3" fmla="*/ 3131906 w 3131906"/>
              <a:gd name="connsiteY3" fmla="*/ 3207619 h 3295617"/>
              <a:gd name="connsiteX4" fmla="*/ 0 w 3131906"/>
              <a:gd name="connsiteY4" fmla="*/ 3295617 h 3295617"/>
              <a:gd name="connsiteX0" fmla="*/ 0 w 3131906"/>
              <a:gd name="connsiteY0" fmla="*/ 3295617 h 3295617"/>
              <a:gd name="connsiteX1" fmla="*/ 45774 w 3131906"/>
              <a:gd name="connsiteY1" fmla="*/ 0 h 3295617"/>
              <a:gd name="connsiteX2" fmla="*/ 2934634 w 3131906"/>
              <a:gd name="connsiteY2" fmla="*/ 170999 h 3295617"/>
              <a:gd name="connsiteX3" fmla="*/ 3131906 w 3131906"/>
              <a:gd name="connsiteY3" fmla="*/ 3207619 h 3295617"/>
              <a:gd name="connsiteX4" fmla="*/ 0 w 3131906"/>
              <a:gd name="connsiteY4" fmla="*/ 3295617 h 3295617"/>
              <a:gd name="connsiteX0" fmla="*/ 0 w 3065192"/>
              <a:gd name="connsiteY0" fmla="*/ 3295617 h 3295617"/>
              <a:gd name="connsiteX1" fmla="*/ 45774 w 3065192"/>
              <a:gd name="connsiteY1" fmla="*/ 0 h 3295617"/>
              <a:gd name="connsiteX2" fmla="*/ 2934634 w 3065192"/>
              <a:gd name="connsiteY2" fmla="*/ 170999 h 3295617"/>
              <a:gd name="connsiteX3" fmla="*/ 3065192 w 3065192"/>
              <a:gd name="connsiteY3" fmla="*/ 3219271 h 3295617"/>
              <a:gd name="connsiteX4" fmla="*/ 0 w 3065192"/>
              <a:gd name="connsiteY4" fmla="*/ 3295617 h 3295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5192" h="3295617">
                <a:moveTo>
                  <a:pt x="0" y="3295617"/>
                </a:moveTo>
                <a:cubicBezTo>
                  <a:pt x="30358" y="1424693"/>
                  <a:pt x="21776" y="1506858"/>
                  <a:pt x="45774" y="0"/>
                </a:cubicBezTo>
                <a:lnTo>
                  <a:pt x="2934634" y="170999"/>
                </a:lnTo>
                <a:lnTo>
                  <a:pt x="3065192" y="3219271"/>
                </a:lnTo>
                <a:lnTo>
                  <a:pt x="0" y="3295617"/>
                </a:lnTo>
                <a:close/>
              </a:path>
            </a:pathLst>
          </a:cu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a:lvl1pPr>
          </a:lstStyle>
          <a:p>
            <a:r>
              <a:rPr lang="de-DE"/>
              <a:t>Bild durch Klicken auf Symbol hinzufügen</a:t>
            </a:r>
            <a:endParaRPr lang="en-GB" dirty="0"/>
          </a:p>
        </p:txBody>
      </p:sp>
      <p:pic>
        <p:nvPicPr>
          <p:cNvPr id="9" name="Grafik 8" descr="Ein Bild, das drinnen, Computer, Monitor, Schreibtisch enthält.&#10;&#10;Automatisch generierte Beschreibung">
            <a:extLst>
              <a:ext uri="{FF2B5EF4-FFF2-40B4-BE49-F238E27FC236}">
                <a16:creationId xmlns:a16="http://schemas.microsoft.com/office/drawing/2014/main" id="{0407E856-A188-64FC-7115-8DFDC1299F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3" y="1124465"/>
            <a:ext cx="12192000" cy="4876800"/>
          </a:xfrm>
          <a:prstGeom prst="rect">
            <a:avLst/>
          </a:prstGeom>
        </p:spPr>
      </p:pic>
    </p:spTree>
    <p:extLst>
      <p:ext uri="{BB962C8B-B14F-4D97-AF65-F5344CB8AC3E}">
        <p14:creationId xmlns:p14="http://schemas.microsoft.com/office/powerpoint/2010/main" val="325882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1F661469-3139-4851-A6F2-0C5363881CCD}"/>
              </a:ext>
            </a:extLst>
          </p:cNvPr>
          <p:cNvSpPr/>
          <p:nvPr/>
        </p:nvSpPr>
        <p:spPr>
          <a:xfrm>
            <a:off x="0" y="1412876"/>
            <a:ext cx="12192000" cy="2030413"/>
          </a:xfrm>
          <a:prstGeom prst="rect">
            <a:avLst/>
          </a:prstGeom>
          <a:gradFill flip="none" rotWithShape="1">
            <a:gsLst>
              <a:gs pos="37000">
                <a:schemeClr val="accent2">
                  <a:lumMod val="0"/>
                  <a:lumOff val="100000"/>
                  <a:alpha val="0"/>
                </a:schemeClr>
              </a:gs>
              <a:gs pos="100000">
                <a:schemeClr val="bg2"/>
              </a:gs>
            </a:gsLst>
            <a:lin ang="108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dirty="0">
              <a:solidFill>
                <a:srgbClr val="FFFFFF"/>
              </a:solidFill>
              <a:latin typeface="Segoe UI" panose="020B0502040204020203" pitchFamily="34" charset="0"/>
            </a:endParaRPr>
          </a:p>
        </p:txBody>
      </p:sp>
      <p:sp>
        <p:nvSpPr>
          <p:cNvPr id="2" name="Titel 1">
            <a:extLst>
              <a:ext uri="{FF2B5EF4-FFF2-40B4-BE49-F238E27FC236}">
                <a16:creationId xmlns:a16="http://schemas.microsoft.com/office/drawing/2014/main" id="{EA819D9D-221E-489F-8D90-AB56B6537315}"/>
              </a:ext>
            </a:extLst>
          </p:cNvPr>
          <p:cNvSpPr>
            <a:spLocks noGrp="1"/>
          </p:cNvSpPr>
          <p:nvPr>
            <p:ph type="title"/>
          </p:nvPr>
        </p:nvSpPr>
        <p:spPr>
          <a:xfrm>
            <a:off x="431802" y="2123358"/>
            <a:ext cx="7803549" cy="584775"/>
          </a:xfrm>
        </p:spPr>
        <p:txBody>
          <a:bodyPr anchor="ctr"/>
          <a:lstStyle>
            <a:lvl1pPr>
              <a:defRPr sz="3200"/>
            </a:lvl1pPr>
          </a:lstStyle>
          <a:p>
            <a:r>
              <a:rPr lang="de-DE"/>
              <a:t>Mastertitelformat bearbeiten</a:t>
            </a:r>
            <a:endParaRPr lang="en-US" dirty="0"/>
          </a:p>
        </p:txBody>
      </p:sp>
      <p:sp>
        <p:nvSpPr>
          <p:cNvPr id="3" name="Datumsplatzhalter 2">
            <a:extLst>
              <a:ext uri="{FF2B5EF4-FFF2-40B4-BE49-F238E27FC236}">
                <a16:creationId xmlns:a16="http://schemas.microsoft.com/office/drawing/2014/main" id="{364F8748-DF22-4456-A536-FE1D7C37C617}"/>
              </a:ext>
            </a:extLst>
          </p:cNvPr>
          <p:cNvSpPr>
            <a:spLocks noGrp="1"/>
          </p:cNvSpPr>
          <p:nvPr>
            <p:ph type="dt" sz="half" idx="10"/>
          </p:nvPr>
        </p:nvSpPr>
        <p:spPr/>
        <p:txBody>
          <a:bodyPr/>
          <a:lstStyle/>
          <a:p>
            <a:fld id="{86273828-2FA4-4CFE-9D87-78DA608BAD1E}" type="datetime1">
              <a:rPr lang="de-DE"/>
              <a:t>14.05.2026</a:t>
            </a:fld>
            <a:endParaRPr lang="de-DE"/>
          </a:p>
        </p:txBody>
      </p:sp>
      <p:sp>
        <p:nvSpPr>
          <p:cNvPr id="4" name="Fußzeilenplatzhalter 3">
            <a:extLst>
              <a:ext uri="{FF2B5EF4-FFF2-40B4-BE49-F238E27FC236}">
                <a16:creationId xmlns:a16="http://schemas.microsoft.com/office/drawing/2014/main" id="{B06B134C-1F59-4317-B712-D5BD986010AF}"/>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26DE97C4-41E3-4B8B-9BAF-0EFB77E25EF9}"/>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11" name="Textplatzhalter 10">
            <a:extLst>
              <a:ext uri="{FF2B5EF4-FFF2-40B4-BE49-F238E27FC236}">
                <a16:creationId xmlns:a16="http://schemas.microsoft.com/office/drawing/2014/main" id="{C111779F-55AA-4A9E-8B8A-C6279FCD7CF8}"/>
              </a:ext>
            </a:extLst>
          </p:cNvPr>
          <p:cNvSpPr>
            <a:spLocks noGrp="1"/>
          </p:cNvSpPr>
          <p:nvPr>
            <p:ph type="body" sz="quarter" idx="15" hasCustomPrompt="1"/>
          </p:nvPr>
        </p:nvSpPr>
        <p:spPr>
          <a:xfrm>
            <a:off x="431801" y="5162970"/>
            <a:ext cx="5568951" cy="361038"/>
          </a:xfrm>
          <a:noFill/>
          <a:extLst>
            <a:ext uri="{909E8E84-426E-40DD-AFC4-6F175D3DCCD1}">
              <a14:hiddenFill xmlns:a14="http://schemas.microsoft.com/office/drawing/2010/main">
                <a:solidFill>
                  <a:schemeClr val="lt2"/>
                </a:solidFill>
              </a14:hiddenFill>
            </a:ext>
          </a:extLst>
        </p:spPr>
        <p:txBody>
          <a:bodyPr rIns="360000" anchor="b"/>
          <a:lstStyle>
            <a:lvl1pPr>
              <a:defRPr sz="1600">
                <a:solidFill>
                  <a:schemeClr val="accent1"/>
                </a:solidFill>
                <a:latin typeface="Segoe UI Semibold" panose="020B0702040204020203" pitchFamily="34" charset="0"/>
              </a:defRPr>
            </a:lvl1pPr>
          </a:lstStyle>
          <a:p>
            <a:pPr lvl="0"/>
            <a:r>
              <a:rPr lang="de-DE" dirty="0"/>
              <a:t>[ First </a:t>
            </a:r>
            <a:r>
              <a:rPr lang="de-DE" dirty="0" err="1"/>
              <a:t>name</a:t>
            </a:r>
            <a:r>
              <a:rPr lang="de-DE" dirty="0"/>
              <a:t>, last </a:t>
            </a:r>
            <a:r>
              <a:rPr lang="de-DE" dirty="0" err="1"/>
              <a:t>name</a:t>
            </a:r>
            <a:r>
              <a:rPr lang="de-DE" dirty="0"/>
              <a:t> ]</a:t>
            </a:r>
            <a:endParaRPr lang="en-US" dirty="0"/>
          </a:p>
        </p:txBody>
      </p:sp>
      <p:sp>
        <p:nvSpPr>
          <p:cNvPr id="15" name="Textplatzhalter 14">
            <a:extLst>
              <a:ext uri="{FF2B5EF4-FFF2-40B4-BE49-F238E27FC236}">
                <a16:creationId xmlns:a16="http://schemas.microsoft.com/office/drawing/2014/main" id="{9F164ED9-4A99-4037-A91D-7CB638DAEF57}"/>
              </a:ext>
            </a:extLst>
          </p:cNvPr>
          <p:cNvSpPr>
            <a:spLocks noGrp="1"/>
          </p:cNvSpPr>
          <p:nvPr>
            <p:ph type="body" sz="quarter" idx="17"/>
          </p:nvPr>
        </p:nvSpPr>
        <p:spPr>
          <a:xfrm>
            <a:off x="1" y="3447713"/>
            <a:ext cx="6000750" cy="400110"/>
          </a:xfrm>
          <a:solidFill>
            <a:schemeClr val="bg2">
              <a:lumMod val="50000"/>
            </a:schemeClr>
          </a:solidFill>
        </p:spPr>
        <p:txBody>
          <a:bodyPr wrap="square" lIns="468000" anchor="t">
            <a:spAutoFit/>
          </a:bodyPr>
          <a:lstStyle>
            <a:lvl1pPr>
              <a:defRPr sz="2000">
                <a:solidFill>
                  <a:schemeClr val="lt1"/>
                </a:solidFill>
                <a:latin typeface="Segoe UI" panose="020B0502040204020203" pitchFamily="34" charset="0"/>
              </a:defRPr>
            </a:lvl1pPr>
          </a:lstStyle>
          <a:p>
            <a:pPr lvl="0"/>
            <a:r>
              <a:rPr lang="de-DE"/>
              <a:t>Mastertextformat bearbeiten</a:t>
            </a:r>
          </a:p>
        </p:txBody>
      </p:sp>
      <p:sp>
        <p:nvSpPr>
          <p:cNvPr id="20" name="Textplatzhalter 19">
            <a:extLst>
              <a:ext uri="{FF2B5EF4-FFF2-40B4-BE49-F238E27FC236}">
                <a16:creationId xmlns:a16="http://schemas.microsoft.com/office/drawing/2014/main" id="{6E2E9736-338F-40B2-9D6D-8C55837C54F8}"/>
              </a:ext>
            </a:extLst>
          </p:cNvPr>
          <p:cNvSpPr>
            <a:spLocks noGrp="1"/>
          </p:cNvSpPr>
          <p:nvPr>
            <p:ph type="body" sz="quarter" idx="18" hasCustomPrompt="1"/>
          </p:nvPr>
        </p:nvSpPr>
        <p:spPr>
          <a:xfrm>
            <a:off x="431802" y="5545917"/>
            <a:ext cx="5568949" cy="493644"/>
          </a:xfrm>
        </p:spPr>
        <p:txBody>
          <a:bodyPr/>
          <a:lstStyle>
            <a:lvl1pPr>
              <a:defRPr sz="1600"/>
            </a:lvl1pPr>
          </a:lstStyle>
          <a:p>
            <a:pPr lvl="0"/>
            <a:r>
              <a:rPr lang="de-DE" dirty="0"/>
              <a:t>[ Position, </a:t>
            </a:r>
            <a:r>
              <a:rPr lang="de-DE" dirty="0" err="1"/>
              <a:t>field</a:t>
            </a:r>
            <a:r>
              <a:rPr lang="de-DE" dirty="0"/>
              <a:t> </a:t>
            </a:r>
            <a:r>
              <a:rPr lang="de-DE" dirty="0" err="1"/>
              <a:t>of</a:t>
            </a:r>
            <a:r>
              <a:rPr lang="de-DE" dirty="0"/>
              <a:t> </a:t>
            </a:r>
            <a:r>
              <a:rPr lang="de-DE" dirty="0" err="1"/>
              <a:t>activity</a:t>
            </a:r>
            <a:r>
              <a:rPr lang="de-DE" dirty="0"/>
              <a:t> ]</a:t>
            </a:r>
            <a:endParaRPr lang="en-US" dirty="0"/>
          </a:p>
        </p:txBody>
      </p:sp>
      <p:sp>
        <p:nvSpPr>
          <p:cNvPr id="22" name="Textplatzhalter 21">
            <a:extLst>
              <a:ext uri="{FF2B5EF4-FFF2-40B4-BE49-F238E27FC236}">
                <a16:creationId xmlns:a16="http://schemas.microsoft.com/office/drawing/2014/main" id="{00D7D288-430E-4AD6-A845-4733D7856B95}"/>
              </a:ext>
            </a:extLst>
          </p:cNvPr>
          <p:cNvSpPr>
            <a:spLocks noGrp="1"/>
          </p:cNvSpPr>
          <p:nvPr>
            <p:ph type="body" sz="quarter" idx="19" hasCustomPrompt="1"/>
          </p:nvPr>
        </p:nvSpPr>
        <p:spPr>
          <a:xfrm>
            <a:off x="6511050" y="5161378"/>
            <a:ext cx="5249151" cy="338554"/>
          </a:xfrm>
        </p:spPr>
        <p:txBody>
          <a:bodyPr wrap="square">
            <a:spAutoFit/>
          </a:bodyPr>
          <a:lstStyle>
            <a:lvl1pPr>
              <a:defRPr sz="1600">
                <a:latin typeface="Segoe UI Semibold" panose="020B0702040204020203" pitchFamily="34" charset="0"/>
              </a:defRPr>
            </a:lvl1pPr>
          </a:lstStyle>
          <a:p>
            <a:pPr lvl="0"/>
            <a:r>
              <a:rPr lang="de-DE" dirty="0"/>
              <a:t>[ </a:t>
            </a:r>
            <a:r>
              <a:rPr lang="de-DE" dirty="0" err="1"/>
              <a:t>e-mail</a:t>
            </a:r>
            <a:r>
              <a:rPr lang="de-DE" dirty="0"/>
              <a:t> </a:t>
            </a:r>
            <a:r>
              <a:rPr lang="de-DE" dirty="0" err="1"/>
              <a:t>address</a:t>
            </a:r>
            <a:r>
              <a:rPr lang="de-DE" dirty="0"/>
              <a:t> ]</a:t>
            </a:r>
            <a:endParaRPr lang="en-US" dirty="0"/>
          </a:p>
        </p:txBody>
      </p:sp>
      <p:sp>
        <p:nvSpPr>
          <p:cNvPr id="26" name="Textplatzhalter 25">
            <a:extLst>
              <a:ext uri="{FF2B5EF4-FFF2-40B4-BE49-F238E27FC236}">
                <a16:creationId xmlns:a16="http://schemas.microsoft.com/office/drawing/2014/main" id="{D33139C5-4D49-408F-8B54-2D743AC0068E}"/>
              </a:ext>
            </a:extLst>
          </p:cNvPr>
          <p:cNvSpPr>
            <a:spLocks noGrp="1"/>
          </p:cNvSpPr>
          <p:nvPr>
            <p:ph type="body" sz="quarter" idx="20" hasCustomPrompt="1"/>
          </p:nvPr>
        </p:nvSpPr>
        <p:spPr>
          <a:xfrm>
            <a:off x="6511049" y="5516733"/>
            <a:ext cx="5249151" cy="338554"/>
          </a:xfrm>
        </p:spPr>
        <p:txBody>
          <a:bodyPr wrap="square">
            <a:spAutoFit/>
          </a:bodyPr>
          <a:lstStyle>
            <a:lvl1pPr>
              <a:defRPr sz="1600">
                <a:latin typeface="Segoe UI Semibold" panose="020B0702040204020203" pitchFamily="34" charset="0"/>
              </a:defRPr>
            </a:lvl1pPr>
          </a:lstStyle>
          <a:p>
            <a:pPr lvl="0"/>
            <a:r>
              <a:rPr lang="de-DE" dirty="0"/>
              <a:t>[ </a:t>
            </a:r>
            <a:r>
              <a:rPr lang="de-DE" dirty="0" err="1"/>
              <a:t>phone</a:t>
            </a:r>
            <a:r>
              <a:rPr lang="de-DE" dirty="0"/>
              <a:t> ]</a:t>
            </a:r>
            <a:endParaRPr lang="en-US" dirty="0"/>
          </a:p>
        </p:txBody>
      </p:sp>
      <p:cxnSp>
        <p:nvCxnSpPr>
          <p:cNvPr id="29" name="Gerader Verbinder 28">
            <a:extLst>
              <a:ext uri="{FF2B5EF4-FFF2-40B4-BE49-F238E27FC236}">
                <a16:creationId xmlns:a16="http://schemas.microsoft.com/office/drawing/2014/main" id="{4B082D71-6044-4C90-9E8A-8B58AE826B3A}"/>
              </a:ext>
            </a:extLst>
          </p:cNvPr>
          <p:cNvCxnSpPr/>
          <p:nvPr/>
        </p:nvCxnSpPr>
        <p:spPr>
          <a:xfrm>
            <a:off x="431801" y="5009753"/>
            <a:ext cx="1132839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E64704CD-2386-43ED-99BD-1AD8D8F601E8}"/>
              </a:ext>
            </a:extLst>
          </p:cNvPr>
          <p:cNvPicPr>
            <a:picLocks noChangeAspect="1"/>
          </p:cNvPicPr>
          <p:nvPr/>
        </p:nvPicPr>
        <p:blipFill>
          <a:blip r:embed="rId2"/>
          <a:stretch>
            <a:fillRect/>
          </a:stretch>
        </p:blipFill>
        <p:spPr>
          <a:xfrm>
            <a:off x="6149260" y="5595269"/>
            <a:ext cx="305103" cy="180000"/>
          </a:xfrm>
          <a:prstGeom prst="rect">
            <a:avLst/>
          </a:prstGeom>
        </p:spPr>
      </p:pic>
      <p:pic>
        <p:nvPicPr>
          <p:cNvPr id="31" name="Grafik 30">
            <a:extLst>
              <a:ext uri="{FF2B5EF4-FFF2-40B4-BE49-F238E27FC236}">
                <a16:creationId xmlns:a16="http://schemas.microsoft.com/office/drawing/2014/main" id="{D035567D-57BE-4B8D-89EA-A8C693E4FEE4}"/>
              </a:ext>
            </a:extLst>
          </p:cNvPr>
          <p:cNvPicPr>
            <a:picLocks noChangeAspect="1"/>
          </p:cNvPicPr>
          <p:nvPr/>
        </p:nvPicPr>
        <p:blipFill>
          <a:blip r:embed="rId3"/>
          <a:stretch>
            <a:fillRect/>
          </a:stretch>
        </p:blipFill>
        <p:spPr>
          <a:xfrm>
            <a:off x="6154373" y="5239386"/>
            <a:ext cx="294875" cy="180000"/>
          </a:xfrm>
          <a:prstGeom prst="rect">
            <a:avLst/>
          </a:prstGeom>
        </p:spPr>
      </p:pic>
      <p:sp>
        <p:nvSpPr>
          <p:cNvPr id="32" name="Textfeld 31">
            <a:extLst>
              <a:ext uri="{FF2B5EF4-FFF2-40B4-BE49-F238E27FC236}">
                <a16:creationId xmlns:a16="http://schemas.microsoft.com/office/drawing/2014/main" id="{120988BA-4963-4386-983A-444F3FF02626}"/>
              </a:ext>
            </a:extLst>
          </p:cNvPr>
          <p:cNvSpPr txBox="1"/>
          <p:nvPr/>
        </p:nvSpPr>
        <p:spPr>
          <a:xfrm>
            <a:off x="6524019" y="5865775"/>
            <a:ext cx="5236180" cy="338554"/>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b="0" i="0" u="none" baseline="0" dirty="0">
                <a:solidFill>
                  <a:schemeClr val="accent2"/>
                </a:solidFill>
                <a:latin typeface="Segoe UI" panose="020B0502040204020203" pitchFamily="34" charset="0"/>
              </a:rPr>
              <a:t>www.</a:t>
            </a:r>
            <a:r>
              <a:rPr lang="en-US" sz="1600" b="0" i="0" u="none" baseline="0" dirty="0">
                <a:solidFill>
                  <a:schemeClr val="accent1"/>
                </a:solidFill>
                <a:latin typeface="Segoe UI Semibold" panose="020B0702040204020203" pitchFamily="34" charset="0"/>
              </a:rPr>
              <a:t>math2</a:t>
            </a:r>
            <a:r>
              <a:rPr lang="en-US" sz="1600" b="0" i="0" u="none" baseline="0" dirty="0">
                <a:solidFill>
                  <a:schemeClr val="accent2"/>
                </a:solidFill>
                <a:latin typeface="Segoe UI Semibold" panose="020B0702040204020203" pitchFamily="34" charset="0"/>
              </a:rPr>
              <a:t>market</a:t>
            </a:r>
            <a:r>
              <a:rPr lang="en-US" sz="1600" b="0" i="0" u="none" baseline="0" dirty="0">
                <a:solidFill>
                  <a:schemeClr val="accent2"/>
                </a:solidFill>
                <a:latin typeface="Segoe UI" panose="020B0502040204020203" pitchFamily="34" charset="0"/>
              </a:rPr>
              <a:t>.de</a:t>
            </a:r>
          </a:p>
        </p:txBody>
      </p:sp>
      <p:pic>
        <p:nvPicPr>
          <p:cNvPr id="33" name="Grafik 32">
            <a:extLst>
              <a:ext uri="{FF2B5EF4-FFF2-40B4-BE49-F238E27FC236}">
                <a16:creationId xmlns:a16="http://schemas.microsoft.com/office/drawing/2014/main" id="{F5F068C7-C787-4DFE-BC9B-B3225F022E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81811" y="5951153"/>
            <a:ext cx="240000" cy="180000"/>
          </a:xfrm>
          <a:prstGeom prst="rect">
            <a:avLst/>
          </a:prstGeom>
        </p:spPr>
      </p:pic>
      <p:cxnSp>
        <p:nvCxnSpPr>
          <p:cNvPr id="18" name="Gerader Verbinder 17">
            <a:extLst>
              <a:ext uri="{FF2B5EF4-FFF2-40B4-BE49-F238E27FC236}">
                <a16:creationId xmlns:a16="http://schemas.microsoft.com/office/drawing/2014/main" id="{01A8574E-D311-4907-8B07-4B97E1656583}"/>
              </a:ext>
            </a:extLst>
          </p:cNvPr>
          <p:cNvCxnSpPr/>
          <p:nvPr userDrawn="1"/>
        </p:nvCxnSpPr>
        <p:spPr>
          <a:xfrm>
            <a:off x="431801" y="5009753"/>
            <a:ext cx="11328399"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D8BFA7A0-95CA-4619-B743-14F49977B72E}"/>
              </a:ext>
            </a:extLst>
          </p:cNvPr>
          <p:cNvPicPr>
            <a:picLocks noChangeAspect="1"/>
          </p:cNvPicPr>
          <p:nvPr userDrawn="1"/>
        </p:nvPicPr>
        <p:blipFill>
          <a:blip r:embed="rId2"/>
          <a:stretch>
            <a:fillRect/>
          </a:stretch>
        </p:blipFill>
        <p:spPr>
          <a:xfrm>
            <a:off x="6149260" y="5595269"/>
            <a:ext cx="305103" cy="180000"/>
          </a:xfrm>
          <a:prstGeom prst="rect">
            <a:avLst/>
          </a:prstGeom>
        </p:spPr>
      </p:pic>
      <p:pic>
        <p:nvPicPr>
          <p:cNvPr id="21" name="Grafik 20">
            <a:extLst>
              <a:ext uri="{FF2B5EF4-FFF2-40B4-BE49-F238E27FC236}">
                <a16:creationId xmlns:a16="http://schemas.microsoft.com/office/drawing/2014/main" id="{67661F32-A0DE-4214-A88B-6A4590FD0BA8}"/>
              </a:ext>
            </a:extLst>
          </p:cNvPr>
          <p:cNvPicPr>
            <a:picLocks noChangeAspect="1"/>
          </p:cNvPicPr>
          <p:nvPr userDrawn="1"/>
        </p:nvPicPr>
        <p:blipFill>
          <a:blip r:embed="rId3"/>
          <a:stretch>
            <a:fillRect/>
          </a:stretch>
        </p:blipFill>
        <p:spPr>
          <a:xfrm>
            <a:off x="6154373" y="5239386"/>
            <a:ext cx="294875" cy="180000"/>
          </a:xfrm>
          <a:prstGeom prst="rect">
            <a:avLst/>
          </a:prstGeom>
        </p:spPr>
      </p:pic>
      <p:sp>
        <p:nvSpPr>
          <p:cNvPr id="23" name="Textfeld 22">
            <a:extLst>
              <a:ext uri="{FF2B5EF4-FFF2-40B4-BE49-F238E27FC236}">
                <a16:creationId xmlns:a16="http://schemas.microsoft.com/office/drawing/2014/main" id="{709C81E8-2F60-4955-9ED3-D8A2970814DB}"/>
              </a:ext>
            </a:extLst>
          </p:cNvPr>
          <p:cNvSpPr txBox="1"/>
          <p:nvPr userDrawn="1"/>
        </p:nvSpPr>
        <p:spPr>
          <a:xfrm>
            <a:off x="6524019" y="5865775"/>
            <a:ext cx="5236180" cy="338554"/>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b="0" i="0" u="none" baseline="0" dirty="0">
                <a:solidFill>
                  <a:schemeClr val="accent2"/>
                </a:solidFill>
                <a:latin typeface="Segoe UI" panose="020B0502040204020203" pitchFamily="34" charset="0"/>
              </a:rPr>
              <a:t>www.</a:t>
            </a:r>
            <a:r>
              <a:rPr lang="en-US" sz="1600" b="0" i="0" u="none" baseline="0" dirty="0">
                <a:solidFill>
                  <a:schemeClr val="accent1"/>
                </a:solidFill>
                <a:latin typeface="Segoe UI Semibold" panose="020B0702040204020203" pitchFamily="34" charset="0"/>
              </a:rPr>
              <a:t>math2</a:t>
            </a:r>
            <a:r>
              <a:rPr lang="en-US" sz="1600" b="0" i="0" u="none" baseline="0" dirty="0">
                <a:solidFill>
                  <a:schemeClr val="accent2"/>
                </a:solidFill>
                <a:latin typeface="Segoe UI Semibold" panose="020B0702040204020203" pitchFamily="34" charset="0"/>
              </a:rPr>
              <a:t>market</a:t>
            </a:r>
            <a:r>
              <a:rPr lang="en-US" sz="1600" b="0" i="0" u="none" baseline="0" dirty="0">
                <a:solidFill>
                  <a:schemeClr val="accent2"/>
                </a:solidFill>
                <a:latin typeface="Segoe UI" panose="020B0502040204020203" pitchFamily="34" charset="0"/>
              </a:rPr>
              <a:t>.de</a:t>
            </a:r>
          </a:p>
        </p:txBody>
      </p:sp>
      <p:pic>
        <p:nvPicPr>
          <p:cNvPr id="24" name="Grafik 23">
            <a:extLst>
              <a:ext uri="{FF2B5EF4-FFF2-40B4-BE49-F238E27FC236}">
                <a16:creationId xmlns:a16="http://schemas.microsoft.com/office/drawing/2014/main" id="{6E537DCE-AA32-45F8-8C9C-8049F5B9F85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181811" y="5951153"/>
            <a:ext cx="240000" cy="180000"/>
          </a:xfrm>
          <a:prstGeom prst="rect">
            <a:avLst/>
          </a:prstGeom>
        </p:spPr>
      </p:pic>
    </p:spTree>
    <p:extLst>
      <p:ext uri="{BB962C8B-B14F-4D97-AF65-F5344CB8AC3E}">
        <p14:creationId xmlns:p14="http://schemas.microsoft.com/office/powerpoint/2010/main" val="1232597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 Column 1:2 without frame righ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B191DCE9-4C2A-4836-A3CB-F4FD6C2C3356}"/>
              </a:ext>
            </a:extLst>
          </p:cNvPr>
          <p:cNvSpPr>
            <a:spLocks noGrp="1"/>
          </p:cNvSpPr>
          <p:nvPr>
            <p:ph type="pic" sz="quarter" idx="18"/>
          </p:nvPr>
        </p:nvSpPr>
        <p:spPr>
          <a:xfrm>
            <a:off x="3444537" y="1938419"/>
            <a:ext cx="8747464" cy="4227432"/>
          </a:xfrm>
          <a:noFill/>
        </p:spPr>
        <p:txBody>
          <a:bodyPr/>
          <a:lstStyle/>
          <a:p>
            <a:r>
              <a:rPr lang="de-DE"/>
              <a:t>Bild durch Klicken auf Symbol hinzufügen</a:t>
            </a:r>
            <a:endParaRPr lang="en-US"/>
          </a:p>
        </p:txBody>
      </p:sp>
      <p:sp>
        <p:nvSpPr>
          <p:cNvPr id="2" name="Titel 1">
            <a:extLst>
              <a:ext uri="{FF2B5EF4-FFF2-40B4-BE49-F238E27FC236}">
                <a16:creationId xmlns:a16="http://schemas.microsoft.com/office/drawing/2014/main" id="{E220BF68-5CB0-4997-A6E9-0F6F7FFD7BE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A3638D4-E9F8-452E-890E-5A59E7D3DF82}"/>
              </a:ext>
            </a:extLst>
          </p:cNvPr>
          <p:cNvSpPr>
            <a:spLocks noGrp="1"/>
          </p:cNvSpPr>
          <p:nvPr>
            <p:ph type="dt" sz="half" idx="10"/>
          </p:nvPr>
        </p:nvSpPr>
        <p:spPr/>
        <p:txBody>
          <a:bodyPr/>
          <a:lstStyle/>
          <a:p>
            <a:fld id="{CE8E0776-862A-49D1-969D-60B998EEA283}" type="datetime1">
              <a:rPr lang="de-DE"/>
              <a:t>14.05.2026</a:t>
            </a:fld>
            <a:endParaRPr lang="de-DE"/>
          </a:p>
        </p:txBody>
      </p:sp>
      <p:sp>
        <p:nvSpPr>
          <p:cNvPr id="4" name="Fußzeilenplatzhalter 3">
            <a:extLst>
              <a:ext uri="{FF2B5EF4-FFF2-40B4-BE49-F238E27FC236}">
                <a16:creationId xmlns:a16="http://schemas.microsoft.com/office/drawing/2014/main" id="{52D510F7-4C79-4F85-ADF9-1027FCF80F6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7534983C-CDEE-43D7-9B95-F7BF1AC7E2B8}"/>
              </a:ext>
            </a:extLst>
          </p:cNvPr>
          <p:cNvSpPr>
            <a:spLocks noGrp="1"/>
          </p:cNvSpPr>
          <p:nvPr>
            <p:ph type="sldNum" sz="quarter" idx="12"/>
          </p:nvPr>
        </p:nvSpPr>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
        <p:nvSpPr>
          <p:cNvPr id="10" name="Textplatzhalter 14">
            <a:extLst>
              <a:ext uri="{FF2B5EF4-FFF2-40B4-BE49-F238E27FC236}">
                <a16:creationId xmlns:a16="http://schemas.microsoft.com/office/drawing/2014/main" id="{FD1225EE-17B3-424B-B1A0-08E3EEFE2052}"/>
              </a:ext>
            </a:extLst>
          </p:cNvPr>
          <p:cNvSpPr>
            <a:spLocks noGrp="1"/>
          </p:cNvSpPr>
          <p:nvPr>
            <p:ph type="body" sz="quarter" idx="19"/>
          </p:nvPr>
        </p:nvSpPr>
        <p:spPr>
          <a:xfrm>
            <a:off x="1" y="1938419"/>
            <a:ext cx="3710842" cy="400110"/>
          </a:xfrm>
          <a:solidFill>
            <a:schemeClr val="bg2">
              <a:lumMod val="50000"/>
            </a:schemeClr>
          </a:solidFill>
          <a:ln>
            <a:noFill/>
          </a:ln>
        </p:spPr>
        <p:txBody>
          <a:bodyPr wrap="none" lIns="360000" anchor="t">
            <a:spAutoFit/>
          </a:bodyPr>
          <a:lstStyle>
            <a:lvl1pPr>
              <a:defRPr sz="2000">
                <a:solidFill>
                  <a:schemeClr val="lt1"/>
                </a:solidFill>
                <a:latin typeface="Segoe UI" panose="020B0502040204020203" pitchFamily="34" charset="0"/>
              </a:defRPr>
            </a:lvl1pPr>
          </a:lstStyle>
          <a:p>
            <a:pPr lvl="0"/>
            <a:r>
              <a:rPr lang="de-DE"/>
              <a:t>Mastertextformat bearbeiten</a:t>
            </a:r>
          </a:p>
        </p:txBody>
      </p:sp>
      <p:sp>
        <p:nvSpPr>
          <p:cNvPr id="12" name="Textplatzhalter 14">
            <a:extLst>
              <a:ext uri="{FF2B5EF4-FFF2-40B4-BE49-F238E27FC236}">
                <a16:creationId xmlns:a16="http://schemas.microsoft.com/office/drawing/2014/main" id="{C3CC0C17-9C18-4538-B1F3-678338068920}"/>
              </a:ext>
            </a:extLst>
          </p:cNvPr>
          <p:cNvSpPr>
            <a:spLocks noGrp="1"/>
          </p:cNvSpPr>
          <p:nvPr>
            <p:ph type="body" sz="quarter" idx="20"/>
          </p:nvPr>
        </p:nvSpPr>
        <p:spPr>
          <a:xfrm>
            <a:off x="0" y="1437878"/>
            <a:ext cx="6748131" cy="461665"/>
          </a:xfrm>
          <a:solidFill>
            <a:schemeClr val="accent1"/>
          </a:solidFill>
        </p:spPr>
        <p:txBody>
          <a:bodyPr wrap="square" lIns="360000" anchor="t">
            <a:spAutoFit/>
          </a:bodyPr>
          <a:lstStyle>
            <a:lvl1pPr>
              <a:defRPr sz="2400">
                <a:solidFill>
                  <a:schemeClr val="lt1"/>
                </a:solidFill>
                <a:latin typeface="Segoe UI Semibold" panose="020B0702040204020203" pitchFamily="34" charset="0"/>
              </a:defRPr>
            </a:lvl1pPr>
          </a:lstStyle>
          <a:p>
            <a:pPr lvl="0"/>
            <a:r>
              <a:rPr lang="de-DE"/>
              <a:t>Mastertextformat bearbeiten</a:t>
            </a:r>
          </a:p>
        </p:txBody>
      </p:sp>
      <p:sp>
        <p:nvSpPr>
          <p:cNvPr id="8" name="Inhaltsplatzhalter 7">
            <a:extLst>
              <a:ext uri="{FF2B5EF4-FFF2-40B4-BE49-F238E27FC236}">
                <a16:creationId xmlns:a16="http://schemas.microsoft.com/office/drawing/2014/main" id="{E9E2E1C1-3F68-42BF-97D5-CEA224520A47}"/>
              </a:ext>
            </a:extLst>
          </p:cNvPr>
          <p:cNvSpPr>
            <a:spLocks noGrp="1"/>
          </p:cNvSpPr>
          <p:nvPr>
            <p:ph sz="quarter" idx="21"/>
          </p:nvPr>
        </p:nvSpPr>
        <p:spPr>
          <a:xfrm>
            <a:off x="334963" y="3284538"/>
            <a:ext cx="3743325" cy="28813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36274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hort Speaker Biograph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2853E-752E-4322-AB32-E1344254DDE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645275A-4C5C-4F1A-9AF8-4833756D59CB}"/>
              </a:ext>
            </a:extLst>
          </p:cNvPr>
          <p:cNvSpPr>
            <a:spLocks noGrp="1"/>
          </p:cNvSpPr>
          <p:nvPr>
            <p:ph type="dt" sz="half" idx="10"/>
          </p:nvPr>
        </p:nvSpPr>
        <p:spPr/>
        <p:txBody>
          <a:bodyPr/>
          <a:lstStyle/>
          <a:p>
            <a:fld id="{1DC50619-5FD3-4E36-A8AB-DD6E7A642FBF}" type="datetime1">
              <a:rPr lang="de-DE"/>
              <a:t>14.05.2026</a:t>
            </a:fld>
            <a:endParaRPr lang="de-DE"/>
          </a:p>
        </p:txBody>
      </p:sp>
      <p:sp>
        <p:nvSpPr>
          <p:cNvPr id="4" name="Fußzeilenplatzhalter 3">
            <a:extLst>
              <a:ext uri="{FF2B5EF4-FFF2-40B4-BE49-F238E27FC236}">
                <a16:creationId xmlns:a16="http://schemas.microsoft.com/office/drawing/2014/main" id="{DC09EB9E-F40F-45DD-B94A-C5E7740105BE}"/>
              </a:ext>
            </a:extLst>
          </p:cNvPr>
          <p:cNvSpPr>
            <a:spLocks noGrp="1"/>
          </p:cNvSpPr>
          <p:nvPr>
            <p:ph type="ftr" sz="quarter" idx="11"/>
          </p:nvPr>
        </p:nvSpPr>
        <p:spPr/>
        <p:txBody>
          <a:bodyPr/>
          <a:lstStyle/>
          <a:p>
            <a:r>
              <a:rPr lang="de-DE"/>
              <a:t>© Math2Market GmbH</a:t>
            </a:r>
            <a:endParaRPr lang="de-DE" dirty="0"/>
          </a:p>
        </p:txBody>
      </p:sp>
      <p:sp>
        <p:nvSpPr>
          <p:cNvPr id="7" name="Tabellenplatzhalter 6">
            <a:extLst>
              <a:ext uri="{FF2B5EF4-FFF2-40B4-BE49-F238E27FC236}">
                <a16:creationId xmlns:a16="http://schemas.microsoft.com/office/drawing/2014/main" id="{A81021AA-9E8C-4C19-907C-EF19C9BF3512}"/>
              </a:ext>
            </a:extLst>
          </p:cNvPr>
          <p:cNvSpPr>
            <a:spLocks noGrp="1"/>
          </p:cNvSpPr>
          <p:nvPr>
            <p:ph type="tbl" sz="quarter" idx="20"/>
          </p:nvPr>
        </p:nvSpPr>
        <p:spPr>
          <a:xfrm>
            <a:off x="332318" y="1254126"/>
            <a:ext cx="8178516" cy="4983162"/>
          </a:xfrm>
        </p:spPr>
        <p:txBody>
          <a:bodyPr/>
          <a:lstStyle/>
          <a:p>
            <a:r>
              <a:rPr lang="de-DE"/>
              <a:t>Tabelle durch Klicken auf Symbol hinzufügen</a:t>
            </a:r>
            <a:endParaRPr lang="de-DE" dirty="0"/>
          </a:p>
        </p:txBody>
      </p:sp>
      <p:sp>
        <p:nvSpPr>
          <p:cNvPr id="11" name="Bildplatzhalter 10">
            <a:extLst>
              <a:ext uri="{FF2B5EF4-FFF2-40B4-BE49-F238E27FC236}">
                <a16:creationId xmlns:a16="http://schemas.microsoft.com/office/drawing/2014/main" id="{161B8969-E8AA-4970-B550-D560745F5925}"/>
              </a:ext>
            </a:extLst>
          </p:cNvPr>
          <p:cNvSpPr>
            <a:spLocks noGrp="1"/>
          </p:cNvSpPr>
          <p:nvPr>
            <p:ph type="pic" sz="quarter" idx="21"/>
          </p:nvPr>
        </p:nvSpPr>
        <p:spPr>
          <a:xfrm>
            <a:off x="8710366" y="1412876"/>
            <a:ext cx="3049833" cy="2171572"/>
          </a:xfrm>
          <a:solidFill>
            <a:schemeClr val="bg1">
              <a:lumMod val="95000"/>
            </a:schemeClr>
          </a:solidFill>
        </p:spPr>
        <p:txBody>
          <a:bodyPr/>
          <a:lstStyle/>
          <a:p>
            <a:r>
              <a:rPr lang="de-DE"/>
              <a:t>Bild durch Klicken auf Symbol hinzufügen</a:t>
            </a:r>
          </a:p>
        </p:txBody>
      </p:sp>
      <p:sp>
        <p:nvSpPr>
          <p:cNvPr id="13" name="Textplatzhalter 12">
            <a:extLst>
              <a:ext uri="{FF2B5EF4-FFF2-40B4-BE49-F238E27FC236}">
                <a16:creationId xmlns:a16="http://schemas.microsoft.com/office/drawing/2014/main" id="{6B370A95-4B76-46BA-B681-B73F33AC4800}"/>
              </a:ext>
            </a:extLst>
          </p:cNvPr>
          <p:cNvSpPr>
            <a:spLocks noGrp="1"/>
          </p:cNvSpPr>
          <p:nvPr>
            <p:ph type="body" sz="quarter" idx="22" hasCustomPrompt="1"/>
          </p:nvPr>
        </p:nvSpPr>
        <p:spPr>
          <a:xfrm>
            <a:off x="8710366" y="3741238"/>
            <a:ext cx="3049833" cy="2351588"/>
          </a:xfrm>
        </p:spPr>
        <p:txBody>
          <a:bodyPr/>
          <a:lstStyle>
            <a:lvl1pPr algn="ctr">
              <a:defRPr sz="1400">
                <a:latin typeface="Segoe UI Semibold" panose="020B0702040204020203" pitchFamily="34" charset="0"/>
              </a:defRPr>
            </a:lvl1pPr>
          </a:lstStyle>
          <a:p>
            <a:pPr lvl="0"/>
            <a:r>
              <a:rPr lang="de-DE" dirty="0"/>
              <a:t>Firstname </a:t>
            </a:r>
            <a:r>
              <a:rPr lang="de-DE" dirty="0" err="1"/>
              <a:t>Lastname</a:t>
            </a:r>
            <a:endParaRPr lang="de-DE" dirty="0"/>
          </a:p>
        </p:txBody>
      </p:sp>
      <p:cxnSp>
        <p:nvCxnSpPr>
          <p:cNvPr id="14" name="Gerader Verbinder 13">
            <a:extLst>
              <a:ext uri="{FF2B5EF4-FFF2-40B4-BE49-F238E27FC236}">
                <a16:creationId xmlns:a16="http://schemas.microsoft.com/office/drawing/2014/main" id="{284CB957-4A35-495A-9EC1-E24DDB22C77B}"/>
              </a:ext>
            </a:extLst>
          </p:cNvPr>
          <p:cNvCxnSpPr>
            <a:cxnSpLocks/>
          </p:cNvCxnSpPr>
          <p:nvPr userDrawn="1"/>
        </p:nvCxnSpPr>
        <p:spPr>
          <a:xfrm>
            <a:off x="8598031" y="1412041"/>
            <a:ext cx="0" cy="484223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Foliennummernplatzhalter 4">
            <a:extLst>
              <a:ext uri="{FF2B5EF4-FFF2-40B4-BE49-F238E27FC236}">
                <a16:creationId xmlns:a16="http://schemas.microsoft.com/office/drawing/2014/main" id="{E72411CD-E0A5-4D41-BC9C-1FC30C6F0298}"/>
              </a:ext>
            </a:extLst>
          </p:cNvPr>
          <p:cNvSpPr>
            <a:spLocks noGrp="1"/>
          </p:cNvSpPr>
          <p:nvPr>
            <p:ph type="sldNum" sz="quarter" idx="12"/>
          </p:nvPr>
        </p:nvSpPr>
        <p:spPr>
          <a:xfrm>
            <a:off x="4722777" y="6436738"/>
            <a:ext cx="2743200" cy="365125"/>
          </a:xfrm>
        </p:spPr>
        <p:txBody>
          <a:bodyPr/>
          <a:lstStyle>
            <a:lvl1pPr>
              <a:defRPr sz="1000">
                <a:solidFill>
                  <a:schemeClr val="accent2"/>
                </a:solidFill>
              </a:defRPr>
            </a:lvl1pPr>
          </a:lstStyle>
          <a:p>
            <a:r>
              <a:rPr lang="de-DE"/>
              <a:t>-- </a:t>
            </a:r>
            <a:fld id="{E3915655-D23B-4E7D-972F-06B75AAC6C2D}"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140353981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Column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endParaRPr lang="de-DE" dirty="0"/>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E4503F77-05D3-4503-83A3-277F6316FEB2}"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424815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4734000" y="1412875"/>
            <a:ext cx="7129463"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336351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Column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3DEF7-861E-402C-9A08-1C059B9DE9E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07678B8-E186-47CE-B96C-858CCA1D0F94}"/>
              </a:ext>
            </a:extLst>
          </p:cNvPr>
          <p:cNvSpPr>
            <a:spLocks noGrp="1"/>
          </p:cNvSpPr>
          <p:nvPr>
            <p:ph type="dt" sz="half" idx="10"/>
          </p:nvPr>
        </p:nvSpPr>
        <p:spPr/>
        <p:txBody>
          <a:bodyPr/>
          <a:lstStyle/>
          <a:p>
            <a:fld id="{4BBB53D7-2CE3-4E47-84C1-14EB3FBC7EA3}" type="datetime1">
              <a:rPr lang="de-DE"/>
              <a:t>14.05.2026</a:t>
            </a:fld>
            <a:endParaRPr lang="de-DE"/>
          </a:p>
        </p:txBody>
      </p:sp>
      <p:sp>
        <p:nvSpPr>
          <p:cNvPr id="4" name="Fußzeilenplatzhalter 3">
            <a:extLst>
              <a:ext uri="{FF2B5EF4-FFF2-40B4-BE49-F238E27FC236}">
                <a16:creationId xmlns:a16="http://schemas.microsoft.com/office/drawing/2014/main" id="{4F25645E-0D74-4B62-9547-8DDD49B8451E}"/>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59805843-DF57-4029-9496-8C7BB2D7CE57}"/>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8E9A573C-7B7E-48B9-8601-82A2B5828EA6}"/>
              </a:ext>
            </a:extLst>
          </p:cNvPr>
          <p:cNvSpPr>
            <a:spLocks noGrp="1"/>
          </p:cNvSpPr>
          <p:nvPr>
            <p:ph sz="quarter" idx="14"/>
          </p:nvPr>
        </p:nvSpPr>
        <p:spPr>
          <a:xfrm>
            <a:off x="342000" y="1412875"/>
            <a:ext cx="712800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DA25527A-ECD6-49EB-BF27-2B7365A95445}"/>
              </a:ext>
            </a:extLst>
          </p:cNvPr>
          <p:cNvSpPr>
            <a:spLocks noGrp="1"/>
          </p:cNvSpPr>
          <p:nvPr>
            <p:ph sz="quarter" idx="15"/>
          </p:nvPr>
        </p:nvSpPr>
        <p:spPr>
          <a:xfrm>
            <a:off x="7614000" y="1412875"/>
            <a:ext cx="4248150" cy="47626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2018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BB9CC-628A-4D4A-8669-68003889EA3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BF75D47-8CB5-4384-9799-FD819C616AC5}"/>
              </a:ext>
            </a:extLst>
          </p:cNvPr>
          <p:cNvSpPr>
            <a:spLocks noGrp="1"/>
          </p:cNvSpPr>
          <p:nvPr>
            <p:ph type="dt" sz="half" idx="10"/>
          </p:nvPr>
        </p:nvSpPr>
        <p:spPr/>
        <p:txBody>
          <a:bodyPr/>
          <a:lstStyle/>
          <a:p>
            <a:fld id="{0D55AEE6-5FD9-4E1C-BCDB-FF7113B4DEEA}" type="datetime1">
              <a:rPr lang="de-DE"/>
              <a:t>14.05.2026</a:t>
            </a:fld>
            <a:endParaRPr lang="de-DE"/>
          </a:p>
        </p:txBody>
      </p:sp>
      <p:sp>
        <p:nvSpPr>
          <p:cNvPr id="4" name="Fußzeilenplatzhalter 3">
            <a:extLst>
              <a:ext uri="{FF2B5EF4-FFF2-40B4-BE49-F238E27FC236}">
                <a16:creationId xmlns:a16="http://schemas.microsoft.com/office/drawing/2014/main" id="{C05D4CEE-51B1-4912-B85E-D66ED1859792}"/>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B307B1BE-FB68-4949-B334-57814D02DE42}"/>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21192D5A-9223-4371-98EB-C03F93C215B2}"/>
              </a:ext>
            </a:extLst>
          </p:cNvPr>
          <p:cNvSpPr>
            <a:spLocks noGrp="1"/>
          </p:cNvSpPr>
          <p:nvPr>
            <p:ph sz="quarter" idx="14"/>
          </p:nvPr>
        </p:nvSpPr>
        <p:spPr>
          <a:xfrm>
            <a:off x="342000"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34CCE81E-BF8C-4C90-A13F-D95A3C396855}"/>
              </a:ext>
            </a:extLst>
          </p:cNvPr>
          <p:cNvSpPr>
            <a:spLocks noGrp="1"/>
          </p:cNvSpPr>
          <p:nvPr>
            <p:ph sz="quarter" idx="15"/>
          </p:nvPr>
        </p:nvSpPr>
        <p:spPr>
          <a:xfrm>
            <a:off x="4230000"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80B924C4-5295-47B9-88BC-BACB7C8E052F}"/>
              </a:ext>
            </a:extLst>
          </p:cNvPr>
          <p:cNvSpPr>
            <a:spLocks noGrp="1"/>
          </p:cNvSpPr>
          <p:nvPr>
            <p:ph sz="quarter" idx="16"/>
          </p:nvPr>
        </p:nvSpPr>
        <p:spPr>
          <a:xfrm>
            <a:off x="8117464" y="1412876"/>
            <a:ext cx="374400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56568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4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C6751-8261-4F64-B724-1C19214CF52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B900F5F-0B82-4A8E-95C9-0409A98A62F5}"/>
              </a:ext>
            </a:extLst>
          </p:cNvPr>
          <p:cNvSpPr>
            <a:spLocks noGrp="1"/>
          </p:cNvSpPr>
          <p:nvPr>
            <p:ph type="dt" sz="half" idx="10"/>
          </p:nvPr>
        </p:nvSpPr>
        <p:spPr/>
        <p:txBody>
          <a:bodyPr/>
          <a:lstStyle/>
          <a:p>
            <a:fld id="{291E29F4-2B27-40BF-8872-EBF1755B7014}" type="datetime1">
              <a:rPr lang="de-DE"/>
              <a:t>14.05.2026</a:t>
            </a:fld>
            <a:endParaRPr lang="de-DE"/>
          </a:p>
        </p:txBody>
      </p:sp>
      <p:sp>
        <p:nvSpPr>
          <p:cNvPr id="4" name="Fußzeilenplatzhalter 3">
            <a:extLst>
              <a:ext uri="{FF2B5EF4-FFF2-40B4-BE49-F238E27FC236}">
                <a16:creationId xmlns:a16="http://schemas.microsoft.com/office/drawing/2014/main" id="{42E96896-8EBD-494F-942D-BDF5445C1A05}"/>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B24670E8-9D59-4FBC-A70A-49CF165DBB3E}"/>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
        <p:nvSpPr>
          <p:cNvPr id="8" name="Inhaltsplatzhalter 7">
            <a:extLst>
              <a:ext uri="{FF2B5EF4-FFF2-40B4-BE49-F238E27FC236}">
                <a16:creationId xmlns:a16="http://schemas.microsoft.com/office/drawing/2014/main" id="{3D86C9DD-35C1-4DDB-BDCE-C1FD3877683A}"/>
              </a:ext>
            </a:extLst>
          </p:cNvPr>
          <p:cNvSpPr>
            <a:spLocks noGrp="1"/>
          </p:cNvSpPr>
          <p:nvPr>
            <p:ph sz="quarter" idx="14"/>
          </p:nvPr>
        </p:nvSpPr>
        <p:spPr>
          <a:xfrm>
            <a:off x="342000" y="1412876"/>
            <a:ext cx="2808287"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9">
            <a:extLst>
              <a:ext uri="{FF2B5EF4-FFF2-40B4-BE49-F238E27FC236}">
                <a16:creationId xmlns:a16="http://schemas.microsoft.com/office/drawing/2014/main" id="{96252616-AF35-453B-8BAC-DC0122A021F9}"/>
              </a:ext>
            </a:extLst>
          </p:cNvPr>
          <p:cNvSpPr>
            <a:spLocks noGrp="1"/>
          </p:cNvSpPr>
          <p:nvPr>
            <p:ph sz="quarter" idx="15"/>
          </p:nvPr>
        </p:nvSpPr>
        <p:spPr>
          <a:xfrm>
            <a:off x="3294000" y="1412876"/>
            <a:ext cx="273685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11">
            <a:extLst>
              <a:ext uri="{FF2B5EF4-FFF2-40B4-BE49-F238E27FC236}">
                <a16:creationId xmlns:a16="http://schemas.microsoft.com/office/drawing/2014/main" id="{CDA299D2-6836-48C8-B9F0-615DFFAD95BD}"/>
              </a:ext>
            </a:extLst>
          </p:cNvPr>
          <p:cNvSpPr>
            <a:spLocks noGrp="1"/>
          </p:cNvSpPr>
          <p:nvPr>
            <p:ph sz="quarter" idx="16"/>
          </p:nvPr>
        </p:nvSpPr>
        <p:spPr>
          <a:xfrm>
            <a:off x="6174000" y="1412876"/>
            <a:ext cx="2736850"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Inhaltsplatzhalter 13">
            <a:extLst>
              <a:ext uri="{FF2B5EF4-FFF2-40B4-BE49-F238E27FC236}">
                <a16:creationId xmlns:a16="http://schemas.microsoft.com/office/drawing/2014/main" id="{6F3142C9-15C1-4BE5-9779-3DF180ED1A10}"/>
              </a:ext>
            </a:extLst>
          </p:cNvPr>
          <p:cNvSpPr>
            <a:spLocks noGrp="1"/>
          </p:cNvSpPr>
          <p:nvPr>
            <p:ph sz="quarter" idx="17"/>
          </p:nvPr>
        </p:nvSpPr>
        <p:spPr>
          <a:xfrm>
            <a:off x="9054000" y="1412876"/>
            <a:ext cx="2808288" cy="47626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8565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20578-B409-46B2-A0ED-E34D71BAD4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C2A8082-DDE0-4EA5-8E79-55BAD2D40362}"/>
              </a:ext>
            </a:extLst>
          </p:cNvPr>
          <p:cNvSpPr>
            <a:spLocks noGrp="1"/>
          </p:cNvSpPr>
          <p:nvPr>
            <p:ph type="dt" sz="half" idx="10"/>
          </p:nvPr>
        </p:nvSpPr>
        <p:spPr/>
        <p:txBody>
          <a:bodyPr/>
          <a:lstStyle/>
          <a:p>
            <a:fld id="{5B8412B2-853E-4506-8A1B-5B10A4F22438}" type="datetime1">
              <a:rPr lang="de-DE"/>
              <a:t>14.05.2026</a:t>
            </a:fld>
            <a:endParaRPr lang="de-DE"/>
          </a:p>
        </p:txBody>
      </p:sp>
      <p:sp>
        <p:nvSpPr>
          <p:cNvPr id="4" name="Fußzeilenplatzhalter 3">
            <a:extLst>
              <a:ext uri="{FF2B5EF4-FFF2-40B4-BE49-F238E27FC236}">
                <a16:creationId xmlns:a16="http://schemas.microsoft.com/office/drawing/2014/main" id="{9E8BB6E7-9716-4C66-8BAC-1C122FA16931}"/>
              </a:ext>
            </a:extLst>
          </p:cNvPr>
          <p:cNvSpPr>
            <a:spLocks noGrp="1"/>
          </p:cNvSpPr>
          <p:nvPr>
            <p:ph type="ftr" sz="quarter" idx="11"/>
          </p:nvPr>
        </p:nvSpPr>
        <p:spPr/>
        <p:txBody>
          <a:bodyPr/>
          <a:lstStyle/>
          <a:p>
            <a:r>
              <a:rPr lang="de-DE"/>
              <a:t>© Math2Market GmbH</a:t>
            </a:r>
            <a:endParaRPr lang="de-DE" dirty="0"/>
          </a:p>
        </p:txBody>
      </p:sp>
      <p:sp>
        <p:nvSpPr>
          <p:cNvPr id="5" name="Foliennummernplatzhalter 4">
            <a:extLst>
              <a:ext uri="{FF2B5EF4-FFF2-40B4-BE49-F238E27FC236}">
                <a16:creationId xmlns:a16="http://schemas.microsoft.com/office/drawing/2014/main" id="{3B8F177C-D1F0-4315-8C43-42CF5AF291B3}"/>
              </a:ext>
            </a:extLst>
          </p:cNvPr>
          <p:cNvSpPr>
            <a:spLocks noGrp="1"/>
          </p:cNvSpPr>
          <p:nvPr>
            <p:ph type="sldNum" sz="quarter" idx="12"/>
          </p:nvPr>
        </p:nvSpPr>
        <p:spPr/>
        <p:txBody>
          <a:bodyPr/>
          <a:lstStyle>
            <a:lvl1pPr>
              <a:defRPr sz="1000"/>
            </a:lvl1pPr>
          </a:lstStyle>
          <a:p>
            <a:r>
              <a:rPr lang="de-DE"/>
              <a:t>-- </a:t>
            </a:r>
            <a:fld id="{00207F4B-21E8-4E9B-B4C3-2D1473160488}" type="slidenum">
              <a:rPr lang="de-DE">
                <a:solidFill>
                  <a:schemeClr val="accent1"/>
                </a:solidFill>
              </a:rPr>
              <a:pPr/>
              <a:t>‹#›</a:t>
            </a:fld>
            <a:r>
              <a:rPr lang="de-DE"/>
              <a:t> --</a:t>
            </a:r>
            <a:endParaRPr lang="de-DE" dirty="0"/>
          </a:p>
        </p:txBody>
      </p:sp>
    </p:spTree>
    <p:extLst>
      <p:ext uri="{BB962C8B-B14F-4D97-AF65-F5344CB8AC3E}">
        <p14:creationId xmlns:p14="http://schemas.microsoft.com/office/powerpoint/2010/main" val="2999660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image" Target="../media/image2.bin"/><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ags" Target="../tags/tag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bin"/><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ags" Target="../tags/tag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2.bin"/><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55217-A44C-41BD-8A06-6B9275B2C4EC}"/>
              </a:ext>
            </a:extLst>
          </p:cNvPr>
          <p:cNvSpPr/>
          <p:nvPr/>
        </p:nvSpPr>
        <p:spPr>
          <a:xfrm>
            <a:off x="0" y="6807519"/>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elplatzhalter 1">
            <a:extLst>
              <a:ext uri="{FF2B5EF4-FFF2-40B4-BE49-F238E27FC236}">
                <a16:creationId xmlns:a16="http://schemas.microsoft.com/office/drawing/2014/main" id="{F63A5D20-536E-457B-850C-4CD2BD93A5DF}"/>
              </a:ext>
            </a:extLst>
          </p:cNvPr>
          <p:cNvSpPr>
            <a:spLocks noGrp="1"/>
          </p:cNvSpPr>
          <p:nvPr>
            <p:ph type="title"/>
          </p:nvPr>
        </p:nvSpPr>
        <p:spPr>
          <a:xfrm>
            <a:off x="340469" y="230400"/>
            <a:ext cx="8638162" cy="523220"/>
          </a:xfrm>
          <a:prstGeom prst="rect">
            <a:avLst/>
          </a:prstGeom>
        </p:spPr>
        <p:txBody>
          <a:bodyPr vert="horz" wrap="square" lIns="91440" tIns="45720" rIns="91440" bIns="45720" rtlCol="0" anchor="t" anchorCtr="0">
            <a:spAutoFit/>
          </a:bodyPr>
          <a:lstStyle/>
          <a:p>
            <a:r>
              <a:rPr lang="en-US"/>
              <a:t>Mastertitelformat bearbeiten</a:t>
            </a:r>
            <a:endParaRPr lang="en-US" dirty="0"/>
          </a:p>
        </p:txBody>
      </p:sp>
      <p:sp>
        <p:nvSpPr>
          <p:cNvPr id="3" name="Textplatzhalter 2">
            <a:extLst>
              <a:ext uri="{FF2B5EF4-FFF2-40B4-BE49-F238E27FC236}">
                <a16:creationId xmlns:a16="http://schemas.microsoft.com/office/drawing/2014/main" id="{23FABB2E-8F06-4A1B-8858-A63CB3809F86}"/>
              </a:ext>
            </a:extLst>
          </p:cNvPr>
          <p:cNvSpPr>
            <a:spLocks noGrp="1"/>
          </p:cNvSpPr>
          <p:nvPr>
            <p:ph type="body" idx="1"/>
          </p:nvPr>
        </p:nvSpPr>
        <p:spPr>
          <a:xfrm>
            <a:off x="340466" y="1412875"/>
            <a:ext cx="11520000" cy="4761125"/>
          </a:xfrm>
          <a:prstGeom prst="rect">
            <a:avLst/>
          </a:prstGeom>
        </p:spPr>
        <p:txBody>
          <a:bodyPr vert="horz" lIns="91440" tIns="45720" rIns="91440" bIns="45720" rtlCol="0">
            <a:normAutofit/>
          </a:bodyPr>
          <a:lstStyle/>
          <a:p>
            <a:pPr lvl="0"/>
            <a:r>
              <a:rPr lang="en-US"/>
              <a:t>Mastertextformat bearbeiten</a:t>
            </a:r>
          </a:p>
          <a:p>
            <a:pPr lvl="1"/>
            <a:r>
              <a:rPr lang="en-US"/>
              <a:t>List of bullets</a:t>
            </a:r>
          </a:p>
          <a:p>
            <a:pPr lvl="2"/>
            <a:r>
              <a:rPr lang="en-US"/>
              <a:t>List of bullets 2</a:t>
            </a:r>
          </a:p>
          <a:p>
            <a:pPr lvl="3"/>
            <a:r>
              <a:rPr lang="en-US"/>
              <a:t>Deletion</a:t>
            </a:r>
          </a:p>
          <a:p>
            <a:pPr lvl="4"/>
            <a:r>
              <a:rPr lang="en-US"/>
              <a:t>Numbered list</a:t>
            </a:r>
          </a:p>
          <a:p>
            <a:pPr lvl="5"/>
            <a:r>
              <a:rPr lang="en-US"/>
              <a:t>Numbered list 2</a:t>
            </a:r>
          </a:p>
          <a:p>
            <a:pPr lvl="6"/>
            <a:r>
              <a:rPr lang="en-US"/>
              <a:t>Numbered list 3</a:t>
            </a:r>
          </a:p>
          <a:p>
            <a:pPr lvl="7"/>
            <a:r>
              <a:rPr lang="en-US"/>
              <a:t>Conclusion</a:t>
            </a:r>
          </a:p>
          <a:p>
            <a:pPr lvl="8"/>
            <a:r>
              <a:rPr lang="en-US"/>
              <a:t>Completion</a:t>
            </a:r>
            <a:endParaRPr lang="en-US" dirty="0"/>
          </a:p>
        </p:txBody>
      </p:sp>
      <p:sp>
        <p:nvSpPr>
          <p:cNvPr id="4" name="Datumsplatzhalter 3">
            <a:extLst>
              <a:ext uri="{FF2B5EF4-FFF2-40B4-BE49-F238E27FC236}">
                <a16:creationId xmlns:a16="http://schemas.microsoft.com/office/drawing/2014/main" id="{FFB1ACAA-CA67-465D-9748-43B6A746C0CA}"/>
              </a:ext>
            </a:extLst>
          </p:cNvPr>
          <p:cNvSpPr>
            <a:spLocks noGrp="1"/>
          </p:cNvSpPr>
          <p:nvPr>
            <p:ph type="dt" sz="half" idx="2"/>
          </p:nvPr>
        </p:nvSpPr>
        <p:spPr>
          <a:xfrm>
            <a:off x="340467" y="6432550"/>
            <a:ext cx="1097808"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392593E6-1FB1-4B55-805D-37B98DEF3299}" type="datetime1">
              <a:rPr lang="en-US"/>
              <a:t>5/14/2026</a:t>
            </a:fld>
            <a:endParaRPr lang="en-US" dirty="0"/>
          </a:p>
        </p:txBody>
      </p:sp>
      <p:sp>
        <p:nvSpPr>
          <p:cNvPr id="5" name="Fußzeilenplatzhalter 4">
            <a:extLst>
              <a:ext uri="{FF2B5EF4-FFF2-40B4-BE49-F238E27FC236}">
                <a16:creationId xmlns:a16="http://schemas.microsoft.com/office/drawing/2014/main" id="{D44EFA76-F3A6-4E27-AD35-2AEB3451D20B}"/>
              </a:ext>
            </a:extLst>
          </p:cNvPr>
          <p:cNvSpPr>
            <a:spLocks noGrp="1"/>
          </p:cNvSpPr>
          <p:nvPr>
            <p:ph type="ftr" sz="quarter" idx="3"/>
          </p:nvPr>
        </p:nvSpPr>
        <p:spPr>
          <a:xfrm>
            <a:off x="8871872" y="6436906"/>
            <a:ext cx="2062264"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 Math2Market GmbH</a:t>
            </a:r>
            <a:endParaRPr lang="en-US" dirty="0"/>
          </a:p>
        </p:txBody>
      </p:sp>
      <p:sp>
        <p:nvSpPr>
          <p:cNvPr id="6" name="Foliennummernplatzhalter 5">
            <a:extLst>
              <a:ext uri="{FF2B5EF4-FFF2-40B4-BE49-F238E27FC236}">
                <a16:creationId xmlns:a16="http://schemas.microsoft.com/office/drawing/2014/main" id="{961931A2-2DDF-4E5F-9125-B60B90D85796}"/>
              </a:ext>
            </a:extLst>
          </p:cNvPr>
          <p:cNvSpPr>
            <a:spLocks noGrp="1"/>
          </p:cNvSpPr>
          <p:nvPr>
            <p:ph type="sldNum" sz="quarter" idx="4"/>
          </p:nvPr>
        </p:nvSpPr>
        <p:spPr>
          <a:xfrm>
            <a:off x="4722777" y="643673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000"/>
              <a:t>-- </a:t>
            </a:r>
            <a:fld id="{00207F4B-21E8-4E9B-B4C3-2D1473160488}" type="slidenum">
              <a:rPr lang="en-US" sz="1000">
                <a:solidFill>
                  <a:schemeClr val="accent1"/>
                </a:solidFill>
              </a:rPr>
              <a:pPr/>
              <a:t>‹#›</a:t>
            </a:fld>
            <a:r>
              <a:rPr lang="en-US" sz="1000"/>
              <a:t> --</a:t>
            </a:r>
            <a:endParaRPr lang="en-US" sz="1000" dirty="0"/>
          </a:p>
        </p:txBody>
      </p:sp>
      <p:sp>
        <p:nvSpPr>
          <p:cNvPr id="7" name="empower - DO NOT DELETE!!!" hidden="1"/>
          <p:cNvSpPr/>
          <p:nvPr>
            <p:custDataLst>
              <p:tags r:id="rId17"/>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5" name="Graphic 7">
            <a:extLst>
              <a:ext uri="{FF2B5EF4-FFF2-40B4-BE49-F238E27FC236}">
                <a16:creationId xmlns:a16="http://schemas.microsoft.com/office/drawing/2014/main" id="{67A096B3-BB6F-4D4B-86E6-3C3D2B5A6BF3}"/>
              </a:ext>
            </a:extLst>
          </p:cNvPr>
          <p:cNvPicPr>
            <a:picLocks noChangeAspect="1"/>
          </p:cNvPicPr>
          <p:nvPr/>
        </p:nvPicPr>
        <p:blipFill rotWithShape="1">
          <a:blip>
            <a:extLst>
              <a:ext uri="{96DAC541-7B7A-43D3-8B79-37D633B846F1}">
                <asvg:svgBlip xmlns:asvg="http://schemas.microsoft.com/office/drawing/2016/SVG/main" r:embed="rId18"/>
              </a:ext>
            </a:extLst>
          </a:blip>
          <a:srcRect b="25606"/>
          <a:stretch/>
        </p:blipFill>
        <p:spPr>
          <a:xfrm>
            <a:off x="10227315" y="296863"/>
            <a:ext cx="1630701" cy="384173"/>
          </a:xfrm>
          <a:prstGeom prst="rect">
            <a:avLst/>
          </a:prstGeom>
        </p:spPr>
      </p:pic>
      <p:sp>
        <p:nvSpPr>
          <p:cNvPr id="16" name="Rectangle 8">
            <a:extLst>
              <a:ext uri="{FF2B5EF4-FFF2-40B4-BE49-F238E27FC236}">
                <a16:creationId xmlns:a16="http://schemas.microsoft.com/office/drawing/2014/main" id="{E95187AF-089F-464F-B1C5-5B4C3B95D69F}"/>
              </a:ext>
            </a:extLst>
          </p:cNvPr>
          <p:cNvSpPr/>
          <p:nvPr/>
        </p:nvSpPr>
        <p:spPr>
          <a:xfrm>
            <a:off x="10949745" y="6238014"/>
            <a:ext cx="908271" cy="6207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7" name="Graphic 6">
            <a:extLst>
              <a:ext uri="{FF2B5EF4-FFF2-40B4-BE49-F238E27FC236}">
                <a16:creationId xmlns:a16="http://schemas.microsoft.com/office/drawing/2014/main" id="{017EC53E-B9CB-49AE-ACD3-F5F57E6D0265}"/>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1085649" y="6377403"/>
            <a:ext cx="630486" cy="290275"/>
          </a:xfrm>
          <a:prstGeom prst="rect">
            <a:avLst/>
          </a:prstGeom>
        </p:spPr>
      </p:pic>
    </p:spTree>
    <p:extLst>
      <p:ext uri="{BB962C8B-B14F-4D97-AF65-F5344CB8AC3E}">
        <p14:creationId xmlns:p14="http://schemas.microsoft.com/office/powerpoint/2010/main" val="176641154"/>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51" r:id="rId3"/>
    <p:sldLayoutId id="2147483661" r:id="rId4"/>
    <p:sldLayoutId id="2147483658" r:id="rId5"/>
    <p:sldLayoutId id="2147483656" r:id="rId6"/>
    <p:sldLayoutId id="2147483652" r:id="rId7"/>
    <p:sldLayoutId id="2147483649" r:id="rId8"/>
    <p:sldLayoutId id="2147483662" r:id="rId9"/>
    <p:sldLayoutId id="2147483660" r:id="rId10"/>
    <p:sldLayoutId id="2147483657" r:id="rId11"/>
    <p:sldLayoutId id="2147483653" r:id="rId12"/>
    <p:sldLayoutId id="2147483650" r:id="rId13"/>
    <p:sldLayoutId id="2147483663" r:id="rId14"/>
    <p:sldLayoutId id="2147483659" r:id="rId15"/>
  </p:sldLayoutIdLst>
  <p:hf hdr="0" dt="0"/>
  <p:txStyles>
    <p:titleStyle>
      <a:lvl1pPr algn="l" defTabSz="914400" rtl="0" eaLnBrk="1" latinLnBrk="0" hangingPunct="1">
        <a:lnSpc>
          <a:spcPct val="100000"/>
        </a:lnSpc>
        <a:spcBef>
          <a:spcPct val="0"/>
        </a:spcBef>
        <a:buNone/>
        <a:defRPr sz="2800" kern="1200" cap="sm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5">
          <p15:clr>
            <a:srgbClr val="FDE53C"/>
          </p15:clr>
        </p15:guide>
        <p15:guide id="2" orient="horz" pos="1525">
          <p15:clr>
            <a:srgbClr val="FDE53C"/>
          </p15:clr>
        </p15:guide>
        <p15:guide id="3" orient="horz" pos="935">
          <p15:clr>
            <a:srgbClr val="FDE53C"/>
          </p15:clr>
        </p15:guide>
        <p15:guide id="4" orient="horz" pos="2704">
          <p15:clr>
            <a:srgbClr val="FDE53C"/>
          </p15:clr>
        </p15:guide>
        <p15:guide id="5" orient="horz" pos="3294">
          <p15:clr>
            <a:srgbClr val="FDE53C"/>
          </p15:clr>
        </p15:guide>
        <p15:guide id="6" orient="horz" pos="3884">
          <p15:clr>
            <a:srgbClr val="FDE53C"/>
          </p15:clr>
        </p15:guide>
        <p15:guide id="7" orient="horz" pos="391">
          <p15:clr>
            <a:srgbClr val="FDE53C"/>
          </p15:clr>
        </p15:guide>
        <p15:guide id="8" orient="horz" pos="187">
          <p15:clr>
            <a:srgbClr val="FDE53C"/>
          </p15:clr>
        </p15:guide>
        <p15:guide id="9" pos="3840">
          <p15:clr>
            <a:srgbClr val="FDE53C"/>
          </p15:clr>
        </p15:guide>
        <p15:guide id="10" pos="4747">
          <p15:clr>
            <a:srgbClr val="FDE53C"/>
          </p15:clr>
        </p15:guide>
        <p15:guide id="11" pos="5654">
          <p15:clr>
            <a:srgbClr val="FDE53C"/>
          </p15:clr>
        </p15:guide>
        <p15:guide id="12" pos="6562">
          <p15:clr>
            <a:srgbClr val="FDE53C"/>
          </p15:clr>
        </p15:guide>
        <p15:guide id="13" pos="7469">
          <p15:clr>
            <a:srgbClr val="FDE53C"/>
          </p15:clr>
        </p15:guide>
        <p15:guide id="14" pos="2933">
          <p15:clr>
            <a:srgbClr val="FDE53C"/>
          </p15:clr>
        </p15:guide>
        <p15:guide id="15" pos="2026">
          <p15:clr>
            <a:srgbClr val="FDE53C"/>
          </p15:clr>
        </p15:guide>
        <p15:guide id="16" pos="1118">
          <p15:clr>
            <a:srgbClr val="FDE53C"/>
          </p15:clr>
        </p15:guide>
        <p15:guide id="17" pos="211">
          <p15:clr>
            <a:srgbClr val="FDE53C"/>
          </p15:clr>
        </p15:guide>
        <p15:guide id="18" pos="257">
          <p15:clr>
            <a:srgbClr val="547EBF"/>
          </p15:clr>
        </p15:guide>
        <p15:guide id="19" pos="1073">
          <p15:clr>
            <a:srgbClr val="547EBF"/>
          </p15:clr>
        </p15:guide>
        <p15:guide id="20" pos="1164">
          <p15:clr>
            <a:srgbClr val="547EBF"/>
          </p15:clr>
        </p15:guide>
        <p15:guide id="21" pos="1980">
          <p15:clr>
            <a:srgbClr val="547EBF"/>
          </p15:clr>
        </p15:guide>
        <p15:guide id="22" pos="2071">
          <p15:clr>
            <a:srgbClr val="547EBF"/>
          </p15:clr>
        </p15:guide>
        <p15:guide id="23" pos="2887">
          <p15:clr>
            <a:srgbClr val="547EBF"/>
          </p15:clr>
        </p15:guide>
        <p15:guide id="24" pos="2978">
          <p15:clr>
            <a:srgbClr val="547EBF"/>
          </p15:clr>
        </p15:guide>
        <p15:guide id="25" pos="3795">
          <p15:clr>
            <a:srgbClr val="547EBF"/>
          </p15:clr>
        </p15:guide>
        <p15:guide id="26" pos="3885">
          <p15:clr>
            <a:srgbClr val="547EBF"/>
          </p15:clr>
        </p15:guide>
        <p15:guide id="27" pos="4702">
          <p15:clr>
            <a:srgbClr val="547EBF"/>
          </p15:clr>
        </p15:guide>
        <p15:guide id="28" pos="4793">
          <p15:clr>
            <a:srgbClr val="547EBF"/>
          </p15:clr>
        </p15:guide>
        <p15:guide id="29" pos="5609">
          <p15:clr>
            <a:srgbClr val="547EBF"/>
          </p15:clr>
        </p15:guide>
        <p15:guide id="30" pos="5700">
          <p15:clr>
            <a:srgbClr val="547EBF"/>
          </p15:clr>
        </p15:guide>
        <p15:guide id="31" pos="6516">
          <p15:clr>
            <a:srgbClr val="547EBF"/>
          </p15:clr>
        </p15:guide>
        <p15:guide id="32" pos="6607">
          <p15:clr>
            <a:srgbClr val="547EBF"/>
          </p15:clr>
        </p15:guide>
        <p15:guide id="33" pos="7423">
          <p15:clr>
            <a:srgbClr val="547EBF"/>
          </p15:clr>
        </p15:guide>
        <p15:guide id="34" orient="horz" pos="890">
          <p15:clr>
            <a:srgbClr val="547EBF"/>
          </p15:clr>
        </p15:guide>
        <p15:guide id="35" orient="horz" pos="981">
          <p15:clr>
            <a:srgbClr val="547EBF"/>
          </p15:clr>
        </p15:guide>
        <p15:guide id="36" orient="horz" pos="1480">
          <p15:clr>
            <a:srgbClr val="547EBF"/>
          </p15:clr>
        </p15:guide>
        <p15:guide id="37" orient="horz" pos="1570">
          <p15:clr>
            <a:srgbClr val="547EBF"/>
          </p15:clr>
        </p15:guide>
        <p15:guide id="38" orient="horz" pos="2069">
          <p15:clr>
            <a:srgbClr val="547EBF"/>
          </p15:clr>
        </p15:guide>
        <p15:guide id="39" orient="horz" pos="2160">
          <p15:clr>
            <a:srgbClr val="547EBF"/>
          </p15:clr>
        </p15:guide>
        <p15:guide id="40" orient="horz" pos="2659">
          <p15:clr>
            <a:srgbClr val="547EBF"/>
          </p15:clr>
        </p15:guide>
        <p15:guide id="41" orient="horz" pos="2750">
          <p15:clr>
            <a:srgbClr val="547EBF"/>
          </p15:clr>
        </p15:guide>
        <p15:guide id="42" orient="horz" pos="3249">
          <p15:clr>
            <a:srgbClr val="547EBF"/>
          </p15:clr>
        </p15:guide>
        <p15:guide id="43" orient="horz" pos="3339">
          <p15:clr>
            <a:srgbClr val="547EBF"/>
          </p15:clr>
        </p15:guide>
        <p15:guide id="44" orient="horz" pos="3838">
          <p15:clr>
            <a:srgbClr val="547EBF"/>
          </p15:clr>
        </p15:guide>
        <p15:guide id="45" orient="horz" pos="3929">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55217-A44C-41BD-8A06-6B9275B2C4EC}"/>
              </a:ext>
            </a:extLst>
          </p:cNvPr>
          <p:cNvSpPr/>
          <p:nvPr/>
        </p:nvSpPr>
        <p:spPr>
          <a:xfrm>
            <a:off x="0" y="6807519"/>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elplatzhalter 1">
            <a:extLst>
              <a:ext uri="{FF2B5EF4-FFF2-40B4-BE49-F238E27FC236}">
                <a16:creationId xmlns:a16="http://schemas.microsoft.com/office/drawing/2014/main" id="{F63A5D20-536E-457B-850C-4CD2BD93A5DF}"/>
              </a:ext>
            </a:extLst>
          </p:cNvPr>
          <p:cNvSpPr>
            <a:spLocks noGrp="1"/>
          </p:cNvSpPr>
          <p:nvPr>
            <p:ph type="title"/>
          </p:nvPr>
        </p:nvSpPr>
        <p:spPr>
          <a:xfrm>
            <a:off x="340469" y="230400"/>
            <a:ext cx="8638162" cy="523220"/>
          </a:xfrm>
          <a:prstGeom prst="rect">
            <a:avLst/>
          </a:prstGeom>
        </p:spPr>
        <p:txBody>
          <a:bodyPr vert="horz" wrap="square" lIns="91440" tIns="45720" rIns="91440" bIns="45720" rtlCol="0" anchor="t" anchorCtr="0">
            <a:spAutoFit/>
          </a:bodyPr>
          <a:lstStyle/>
          <a:p>
            <a:r>
              <a:rPr lang="en-US"/>
              <a:t>Mastertitelformat bearbeiten</a:t>
            </a:r>
            <a:endParaRPr lang="en-US" dirty="0"/>
          </a:p>
        </p:txBody>
      </p:sp>
      <p:sp>
        <p:nvSpPr>
          <p:cNvPr id="3" name="Textplatzhalter 2">
            <a:extLst>
              <a:ext uri="{FF2B5EF4-FFF2-40B4-BE49-F238E27FC236}">
                <a16:creationId xmlns:a16="http://schemas.microsoft.com/office/drawing/2014/main" id="{23FABB2E-8F06-4A1B-8858-A63CB3809F86}"/>
              </a:ext>
            </a:extLst>
          </p:cNvPr>
          <p:cNvSpPr>
            <a:spLocks noGrp="1"/>
          </p:cNvSpPr>
          <p:nvPr>
            <p:ph type="body" idx="1"/>
          </p:nvPr>
        </p:nvSpPr>
        <p:spPr>
          <a:xfrm>
            <a:off x="340466" y="1412875"/>
            <a:ext cx="11520000" cy="4761125"/>
          </a:xfrm>
          <a:prstGeom prst="rect">
            <a:avLst/>
          </a:prstGeom>
        </p:spPr>
        <p:txBody>
          <a:bodyPr vert="horz" lIns="91440" tIns="45720" rIns="91440" bIns="45720" rtlCol="0">
            <a:normAutofit/>
          </a:bodyPr>
          <a:lstStyle/>
          <a:p>
            <a:pPr lvl="0"/>
            <a:r>
              <a:rPr lang="en-US"/>
              <a:t>Mastertextformat bearbeiten</a:t>
            </a:r>
          </a:p>
          <a:p>
            <a:pPr lvl="1"/>
            <a:r>
              <a:rPr lang="en-US"/>
              <a:t>List of bullets</a:t>
            </a:r>
          </a:p>
          <a:p>
            <a:pPr lvl="2"/>
            <a:r>
              <a:rPr lang="en-US"/>
              <a:t>List of bullets 2</a:t>
            </a:r>
          </a:p>
          <a:p>
            <a:pPr lvl="3"/>
            <a:r>
              <a:rPr lang="en-US"/>
              <a:t>Deletion</a:t>
            </a:r>
          </a:p>
          <a:p>
            <a:pPr lvl="4"/>
            <a:r>
              <a:rPr lang="en-US"/>
              <a:t>Numbered list</a:t>
            </a:r>
          </a:p>
          <a:p>
            <a:pPr lvl="5"/>
            <a:r>
              <a:rPr lang="en-US"/>
              <a:t>Numbered list 2</a:t>
            </a:r>
          </a:p>
          <a:p>
            <a:pPr lvl="6"/>
            <a:r>
              <a:rPr lang="en-US"/>
              <a:t>Numbered list 3</a:t>
            </a:r>
          </a:p>
          <a:p>
            <a:pPr lvl="7"/>
            <a:r>
              <a:rPr lang="en-US"/>
              <a:t>Conclusion</a:t>
            </a:r>
          </a:p>
          <a:p>
            <a:pPr lvl="8"/>
            <a:r>
              <a:rPr lang="en-US"/>
              <a:t>Completion</a:t>
            </a:r>
            <a:endParaRPr lang="en-US" dirty="0"/>
          </a:p>
        </p:txBody>
      </p:sp>
      <p:sp>
        <p:nvSpPr>
          <p:cNvPr id="4" name="Datumsplatzhalter 3">
            <a:extLst>
              <a:ext uri="{FF2B5EF4-FFF2-40B4-BE49-F238E27FC236}">
                <a16:creationId xmlns:a16="http://schemas.microsoft.com/office/drawing/2014/main" id="{FFB1ACAA-CA67-465D-9748-43B6A746C0CA}"/>
              </a:ext>
            </a:extLst>
          </p:cNvPr>
          <p:cNvSpPr>
            <a:spLocks noGrp="1"/>
          </p:cNvSpPr>
          <p:nvPr>
            <p:ph type="dt" sz="half" idx="2"/>
          </p:nvPr>
        </p:nvSpPr>
        <p:spPr>
          <a:xfrm>
            <a:off x="340467" y="6432550"/>
            <a:ext cx="1097808"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392593E6-1FB1-4B55-805D-37B98DEF3299}" type="datetime1">
              <a:rPr lang="en-US"/>
              <a:t>5/14/2026</a:t>
            </a:fld>
            <a:endParaRPr lang="en-US" dirty="0"/>
          </a:p>
        </p:txBody>
      </p:sp>
      <p:sp>
        <p:nvSpPr>
          <p:cNvPr id="5" name="Fußzeilenplatzhalter 4">
            <a:extLst>
              <a:ext uri="{FF2B5EF4-FFF2-40B4-BE49-F238E27FC236}">
                <a16:creationId xmlns:a16="http://schemas.microsoft.com/office/drawing/2014/main" id="{D44EFA76-F3A6-4E27-AD35-2AEB3451D20B}"/>
              </a:ext>
            </a:extLst>
          </p:cNvPr>
          <p:cNvSpPr>
            <a:spLocks noGrp="1"/>
          </p:cNvSpPr>
          <p:nvPr>
            <p:ph type="ftr" sz="quarter" idx="3"/>
          </p:nvPr>
        </p:nvSpPr>
        <p:spPr>
          <a:xfrm>
            <a:off x="8871872" y="6436906"/>
            <a:ext cx="2062264"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 Math2Market GmbH</a:t>
            </a:r>
            <a:endParaRPr lang="en-US" dirty="0"/>
          </a:p>
        </p:txBody>
      </p:sp>
      <p:sp>
        <p:nvSpPr>
          <p:cNvPr id="6" name="Foliennummernplatzhalter 5">
            <a:extLst>
              <a:ext uri="{FF2B5EF4-FFF2-40B4-BE49-F238E27FC236}">
                <a16:creationId xmlns:a16="http://schemas.microsoft.com/office/drawing/2014/main" id="{961931A2-2DDF-4E5F-9125-B60B90D85796}"/>
              </a:ext>
            </a:extLst>
          </p:cNvPr>
          <p:cNvSpPr>
            <a:spLocks noGrp="1"/>
          </p:cNvSpPr>
          <p:nvPr>
            <p:ph type="sldNum" sz="quarter" idx="4"/>
          </p:nvPr>
        </p:nvSpPr>
        <p:spPr>
          <a:xfrm>
            <a:off x="4722777" y="643673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000"/>
              <a:t>-- </a:t>
            </a:r>
            <a:fld id="{00207F4B-21E8-4E9B-B4C3-2D1473160488}" type="slidenum">
              <a:rPr lang="en-US" sz="1000">
                <a:solidFill>
                  <a:schemeClr val="accent1"/>
                </a:solidFill>
              </a:rPr>
              <a:pPr/>
              <a:t>‹#›</a:t>
            </a:fld>
            <a:r>
              <a:rPr lang="en-US" sz="1000"/>
              <a:t> --</a:t>
            </a:r>
            <a:endParaRPr lang="en-US" sz="1000" dirty="0"/>
          </a:p>
        </p:txBody>
      </p:sp>
      <p:sp>
        <p:nvSpPr>
          <p:cNvPr id="7" name="empower - DO NOT DELETE!!!" hidden="1"/>
          <p:cNvSpPr/>
          <p:nvPr>
            <p:custDataLst>
              <p:tags r:id="rId19"/>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5" name="Graphic 7">
            <a:extLst>
              <a:ext uri="{FF2B5EF4-FFF2-40B4-BE49-F238E27FC236}">
                <a16:creationId xmlns:a16="http://schemas.microsoft.com/office/drawing/2014/main" id="{67A096B3-BB6F-4D4B-86E6-3C3D2B5A6BF3}"/>
              </a:ext>
            </a:extLst>
          </p:cNvPr>
          <p:cNvPicPr>
            <a:picLocks noChangeAspect="1"/>
          </p:cNvPicPr>
          <p:nvPr/>
        </p:nvPicPr>
        <p:blipFill rotWithShape="1">
          <a:blip>
            <a:extLst>
              <a:ext uri="{96DAC541-7B7A-43D3-8B79-37D633B846F1}">
                <asvg:svgBlip xmlns:asvg="http://schemas.microsoft.com/office/drawing/2016/SVG/main" r:embed="rId20"/>
              </a:ext>
            </a:extLst>
          </a:blip>
          <a:srcRect b="25606"/>
          <a:stretch/>
        </p:blipFill>
        <p:spPr>
          <a:xfrm>
            <a:off x="10227315" y="296863"/>
            <a:ext cx="1630701" cy="384173"/>
          </a:xfrm>
          <a:prstGeom prst="rect">
            <a:avLst/>
          </a:prstGeom>
        </p:spPr>
      </p:pic>
      <p:sp>
        <p:nvSpPr>
          <p:cNvPr id="16" name="Rectangle 8">
            <a:extLst>
              <a:ext uri="{FF2B5EF4-FFF2-40B4-BE49-F238E27FC236}">
                <a16:creationId xmlns:a16="http://schemas.microsoft.com/office/drawing/2014/main" id="{E95187AF-089F-464F-B1C5-5B4C3B95D69F}"/>
              </a:ext>
            </a:extLst>
          </p:cNvPr>
          <p:cNvSpPr/>
          <p:nvPr/>
        </p:nvSpPr>
        <p:spPr>
          <a:xfrm>
            <a:off x="10949745" y="6238014"/>
            <a:ext cx="908271" cy="6207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7" name="Graphic 6">
            <a:extLst>
              <a:ext uri="{FF2B5EF4-FFF2-40B4-BE49-F238E27FC236}">
                <a16:creationId xmlns:a16="http://schemas.microsoft.com/office/drawing/2014/main" id="{017EC53E-B9CB-49AE-ACD3-F5F57E6D0265}"/>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1085649" y="6377403"/>
            <a:ext cx="630486" cy="290275"/>
          </a:xfrm>
          <a:prstGeom prst="rect">
            <a:avLst/>
          </a:prstGeom>
        </p:spPr>
      </p:pic>
    </p:spTree>
    <p:extLst>
      <p:ext uri="{BB962C8B-B14F-4D97-AF65-F5344CB8AC3E}">
        <p14:creationId xmlns:p14="http://schemas.microsoft.com/office/powerpoint/2010/main" val="176641154"/>
      </p:ext>
    </p:extLst>
  </p:cSld>
  <p:clrMap bg1="lt1" tx1="dk1" bg2="lt2" tx2="dk2" accent1="accent1" accent2="accent2" accent3="accent3" accent4="accent4" accent5="accent5" accent6="accent6" hlink="hlink" folHlink="folHlink"/>
  <p:sldLayoutIdLst>
    <p:sldLayoutId id="2147483673" r:id="rId1"/>
    <p:sldLayoutId id="2147483671" r:id="rId2"/>
    <p:sldLayoutId id="2147483667" r:id="rId3"/>
    <p:sldLayoutId id="2147483679" r:id="rId4"/>
    <p:sldLayoutId id="2147483676" r:id="rId5"/>
    <p:sldLayoutId id="2147483674" r:id="rId6"/>
    <p:sldLayoutId id="2147483668" r:id="rId7"/>
    <p:sldLayoutId id="2147483665" r:id="rId8"/>
    <p:sldLayoutId id="2147483680" r:id="rId9"/>
    <p:sldLayoutId id="2147483678" r:id="rId10"/>
    <p:sldLayoutId id="2147483675" r:id="rId11"/>
    <p:sldLayoutId id="2147483669" r:id="rId12"/>
    <p:sldLayoutId id="2147483666" r:id="rId13"/>
    <p:sldLayoutId id="2147483681" r:id="rId14"/>
    <p:sldLayoutId id="2147483677" r:id="rId15"/>
    <p:sldLayoutId id="2147483672" r:id="rId16"/>
    <p:sldLayoutId id="2147483670" r:id="rId17"/>
  </p:sldLayoutIdLst>
  <p:hf hdr="0" dt="0"/>
  <p:txStyles>
    <p:titleStyle>
      <a:lvl1pPr algn="l" defTabSz="914400" rtl="0" eaLnBrk="1" latinLnBrk="0" hangingPunct="1">
        <a:lnSpc>
          <a:spcPct val="100000"/>
        </a:lnSpc>
        <a:spcBef>
          <a:spcPct val="0"/>
        </a:spcBef>
        <a:buNone/>
        <a:defRPr sz="2800" kern="1200" cap="sm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5">
          <p15:clr>
            <a:srgbClr val="FDE53C"/>
          </p15:clr>
        </p15:guide>
        <p15:guide id="2" orient="horz" pos="1525">
          <p15:clr>
            <a:srgbClr val="FDE53C"/>
          </p15:clr>
        </p15:guide>
        <p15:guide id="3" orient="horz" pos="935">
          <p15:clr>
            <a:srgbClr val="FDE53C"/>
          </p15:clr>
        </p15:guide>
        <p15:guide id="4" orient="horz" pos="2704">
          <p15:clr>
            <a:srgbClr val="FDE53C"/>
          </p15:clr>
        </p15:guide>
        <p15:guide id="5" orient="horz" pos="3294">
          <p15:clr>
            <a:srgbClr val="FDE53C"/>
          </p15:clr>
        </p15:guide>
        <p15:guide id="6" orient="horz" pos="3884">
          <p15:clr>
            <a:srgbClr val="FDE53C"/>
          </p15:clr>
        </p15:guide>
        <p15:guide id="7" orient="horz" pos="391">
          <p15:clr>
            <a:srgbClr val="FDE53C"/>
          </p15:clr>
        </p15:guide>
        <p15:guide id="8" orient="horz" pos="187">
          <p15:clr>
            <a:srgbClr val="FDE53C"/>
          </p15:clr>
        </p15:guide>
        <p15:guide id="9" pos="3840">
          <p15:clr>
            <a:srgbClr val="FDE53C"/>
          </p15:clr>
        </p15:guide>
        <p15:guide id="10" pos="4747">
          <p15:clr>
            <a:srgbClr val="FDE53C"/>
          </p15:clr>
        </p15:guide>
        <p15:guide id="11" pos="5654">
          <p15:clr>
            <a:srgbClr val="FDE53C"/>
          </p15:clr>
        </p15:guide>
        <p15:guide id="12" pos="6562">
          <p15:clr>
            <a:srgbClr val="FDE53C"/>
          </p15:clr>
        </p15:guide>
        <p15:guide id="13" pos="7469">
          <p15:clr>
            <a:srgbClr val="FDE53C"/>
          </p15:clr>
        </p15:guide>
        <p15:guide id="14" pos="2933">
          <p15:clr>
            <a:srgbClr val="FDE53C"/>
          </p15:clr>
        </p15:guide>
        <p15:guide id="15" pos="2026">
          <p15:clr>
            <a:srgbClr val="FDE53C"/>
          </p15:clr>
        </p15:guide>
        <p15:guide id="16" pos="1118">
          <p15:clr>
            <a:srgbClr val="FDE53C"/>
          </p15:clr>
        </p15:guide>
        <p15:guide id="17" pos="211">
          <p15:clr>
            <a:srgbClr val="FDE53C"/>
          </p15:clr>
        </p15:guide>
        <p15:guide id="18" pos="257">
          <p15:clr>
            <a:srgbClr val="547EBF"/>
          </p15:clr>
        </p15:guide>
        <p15:guide id="19" pos="1073">
          <p15:clr>
            <a:srgbClr val="547EBF"/>
          </p15:clr>
        </p15:guide>
        <p15:guide id="20" pos="1164">
          <p15:clr>
            <a:srgbClr val="547EBF"/>
          </p15:clr>
        </p15:guide>
        <p15:guide id="21" pos="1980">
          <p15:clr>
            <a:srgbClr val="547EBF"/>
          </p15:clr>
        </p15:guide>
        <p15:guide id="22" pos="2071">
          <p15:clr>
            <a:srgbClr val="547EBF"/>
          </p15:clr>
        </p15:guide>
        <p15:guide id="23" pos="2887">
          <p15:clr>
            <a:srgbClr val="547EBF"/>
          </p15:clr>
        </p15:guide>
        <p15:guide id="24" pos="2978">
          <p15:clr>
            <a:srgbClr val="547EBF"/>
          </p15:clr>
        </p15:guide>
        <p15:guide id="25" pos="3795">
          <p15:clr>
            <a:srgbClr val="547EBF"/>
          </p15:clr>
        </p15:guide>
        <p15:guide id="26" pos="3885">
          <p15:clr>
            <a:srgbClr val="547EBF"/>
          </p15:clr>
        </p15:guide>
        <p15:guide id="27" pos="4702">
          <p15:clr>
            <a:srgbClr val="547EBF"/>
          </p15:clr>
        </p15:guide>
        <p15:guide id="28" pos="4793">
          <p15:clr>
            <a:srgbClr val="547EBF"/>
          </p15:clr>
        </p15:guide>
        <p15:guide id="29" pos="5609">
          <p15:clr>
            <a:srgbClr val="547EBF"/>
          </p15:clr>
        </p15:guide>
        <p15:guide id="30" pos="5700">
          <p15:clr>
            <a:srgbClr val="547EBF"/>
          </p15:clr>
        </p15:guide>
        <p15:guide id="31" pos="6516">
          <p15:clr>
            <a:srgbClr val="547EBF"/>
          </p15:clr>
        </p15:guide>
        <p15:guide id="32" pos="6607">
          <p15:clr>
            <a:srgbClr val="547EBF"/>
          </p15:clr>
        </p15:guide>
        <p15:guide id="33" pos="7423">
          <p15:clr>
            <a:srgbClr val="547EBF"/>
          </p15:clr>
        </p15:guide>
        <p15:guide id="34" orient="horz" pos="890">
          <p15:clr>
            <a:srgbClr val="547EBF"/>
          </p15:clr>
        </p15:guide>
        <p15:guide id="35" orient="horz" pos="981">
          <p15:clr>
            <a:srgbClr val="547EBF"/>
          </p15:clr>
        </p15:guide>
        <p15:guide id="36" orient="horz" pos="1480">
          <p15:clr>
            <a:srgbClr val="547EBF"/>
          </p15:clr>
        </p15:guide>
        <p15:guide id="37" orient="horz" pos="1570">
          <p15:clr>
            <a:srgbClr val="547EBF"/>
          </p15:clr>
        </p15:guide>
        <p15:guide id="38" orient="horz" pos="2069">
          <p15:clr>
            <a:srgbClr val="547EBF"/>
          </p15:clr>
        </p15:guide>
        <p15:guide id="39" orient="horz" pos="2160">
          <p15:clr>
            <a:srgbClr val="547EBF"/>
          </p15:clr>
        </p15:guide>
        <p15:guide id="40" orient="horz" pos="2659">
          <p15:clr>
            <a:srgbClr val="547EBF"/>
          </p15:clr>
        </p15:guide>
        <p15:guide id="41" orient="horz" pos="2750">
          <p15:clr>
            <a:srgbClr val="547EBF"/>
          </p15:clr>
        </p15:guide>
        <p15:guide id="42" orient="horz" pos="3249">
          <p15:clr>
            <a:srgbClr val="547EBF"/>
          </p15:clr>
        </p15:guide>
        <p15:guide id="43" orient="horz" pos="3339">
          <p15:clr>
            <a:srgbClr val="547EBF"/>
          </p15:clr>
        </p15:guide>
        <p15:guide id="44" orient="horz" pos="3838">
          <p15:clr>
            <a:srgbClr val="547EBF"/>
          </p15:clr>
        </p15:guide>
        <p15:guide id="45" orient="horz" pos="3929">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55217-A44C-41BD-8A06-6B9275B2C4EC}"/>
              </a:ext>
            </a:extLst>
          </p:cNvPr>
          <p:cNvSpPr/>
          <p:nvPr/>
        </p:nvSpPr>
        <p:spPr>
          <a:xfrm>
            <a:off x="0" y="6807519"/>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elplatzhalter 1">
            <a:extLst>
              <a:ext uri="{FF2B5EF4-FFF2-40B4-BE49-F238E27FC236}">
                <a16:creationId xmlns:a16="http://schemas.microsoft.com/office/drawing/2014/main" id="{F63A5D20-536E-457B-850C-4CD2BD93A5DF}"/>
              </a:ext>
            </a:extLst>
          </p:cNvPr>
          <p:cNvSpPr>
            <a:spLocks noGrp="1"/>
          </p:cNvSpPr>
          <p:nvPr>
            <p:ph type="title"/>
          </p:nvPr>
        </p:nvSpPr>
        <p:spPr>
          <a:xfrm>
            <a:off x="340469" y="230400"/>
            <a:ext cx="8638162" cy="523220"/>
          </a:xfrm>
          <a:prstGeom prst="rect">
            <a:avLst/>
          </a:prstGeom>
        </p:spPr>
        <p:txBody>
          <a:bodyPr vert="horz" wrap="square" lIns="91440" tIns="45720" rIns="91440" bIns="45720" rtlCol="0" anchor="t" anchorCtr="0">
            <a:spAutoFit/>
          </a:bodyPr>
          <a:lstStyle/>
          <a:p>
            <a:r>
              <a:rPr lang="en-US"/>
              <a:t>Mastertitelformat bearbeiten</a:t>
            </a:r>
            <a:endParaRPr lang="en-US" dirty="0"/>
          </a:p>
        </p:txBody>
      </p:sp>
      <p:sp>
        <p:nvSpPr>
          <p:cNvPr id="3" name="Textplatzhalter 2">
            <a:extLst>
              <a:ext uri="{FF2B5EF4-FFF2-40B4-BE49-F238E27FC236}">
                <a16:creationId xmlns:a16="http://schemas.microsoft.com/office/drawing/2014/main" id="{23FABB2E-8F06-4A1B-8858-A63CB3809F86}"/>
              </a:ext>
            </a:extLst>
          </p:cNvPr>
          <p:cNvSpPr>
            <a:spLocks noGrp="1"/>
          </p:cNvSpPr>
          <p:nvPr>
            <p:ph type="body" idx="1"/>
          </p:nvPr>
        </p:nvSpPr>
        <p:spPr>
          <a:xfrm>
            <a:off x="340466" y="1412875"/>
            <a:ext cx="11520000" cy="4761125"/>
          </a:xfrm>
          <a:prstGeom prst="rect">
            <a:avLst/>
          </a:prstGeom>
        </p:spPr>
        <p:txBody>
          <a:bodyPr vert="horz" lIns="91440" tIns="45720" rIns="91440" bIns="45720" rtlCol="0">
            <a:normAutofit/>
          </a:bodyPr>
          <a:lstStyle/>
          <a:p>
            <a:pPr lvl="0"/>
            <a:r>
              <a:rPr lang="en-US"/>
              <a:t>Mastertextformat bearbeiten</a:t>
            </a:r>
          </a:p>
          <a:p>
            <a:pPr lvl="1"/>
            <a:r>
              <a:rPr lang="en-US"/>
              <a:t>List of bullets</a:t>
            </a:r>
          </a:p>
          <a:p>
            <a:pPr lvl="2"/>
            <a:r>
              <a:rPr lang="en-US"/>
              <a:t>List of bullets 2</a:t>
            </a:r>
          </a:p>
          <a:p>
            <a:pPr lvl="3"/>
            <a:r>
              <a:rPr lang="en-US"/>
              <a:t>Deletion</a:t>
            </a:r>
          </a:p>
          <a:p>
            <a:pPr lvl="4"/>
            <a:r>
              <a:rPr lang="en-US"/>
              <a:t>Numbered list</a:t>
            </a:r>
          </a:p>
          <a:p>
            <a:pPr lvl="5"/>
            <a:r>
              <a:rPr lang="en-US"/>
              <a:t>Numbered list 2</a:t>
            </a:r>
          </a:p>
          <a:p>
            <a:pPr lvl="6"/>
            <a:r>
              <a:rPr lang="en-US"/>
              <a:t>Numbered list 3</a:t>
            </a:r>
          </a:p>
          <a:p>
            <a:pPr lvl="7"/>
            <a:r>
              <a:rPr lang="en-US"/>
              <a:t>Conclusion</a:t>
            </a:r>
          </a:p>
          <a:p>
            <a:pPr lvl="8"/>
            <a:r>
              <a:rPr lang="en-US"/>
              <a:t>Completion</a:t>
            </a:r>
            <a:endParaRPr lang="en-US" dirty="0"/>
          </a:p>
        </p:txBody>
      </p:sp>
      <p:sp>
        <p:nvSpPr>
          <p:cNvPr id="4" name="Datumsplatzhalter 3">
            <a:extLst>
              <a:ext uri="{FF2B5EF4-FFF2-40B4-BE49-F238E27FC236}">
                <a16:creationId xmlns:a16="http://schemas.microsoft.com/office/drawing/2014/main" id="{FFB1ACAA-CA67-465D-9748-43B6A746C0CA}"/>
              </a:ext>
            </a:extLst>
          </p:cNvPr>
          <p:cNvSpPr>
            <a:spLocks noGrp="1"/>
          </p:cNvSpPr>
          <p:nvPr>
            <p:ph type="dt" sz="half" idx="2"/>
          </p:nvPr>
        </p:nvSpPr>
        <p:spPr>
          <a:xfrm>
            <a:off x="340467" y="6432550"/>
            <a:ext cx="1097808"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392593E6-1FB1-4B55-805D-37B98DEF3299}" type="datetime1">
              <a:rPr lang="en-US"/>
              <a:t>5/14/2026</a:t>
            </a:fld>
            <a:endParaRPr lang="en-US" dirty="0"/>
          </a:p>
        </p:txBody>
      </p:sp>
      <p:sp>
        <p:nvSpPr>
          <p:cNvPr id="5" name="Fußzeilenplatzhalter 4">
            <a:extLst>
              <a:ext uri="{FF2B5EF4-FFF2-40B4-BE49-F238E27FC236}">
                <a16:creationId xmlns:a16="http://schemas.microsoft.com/office/drawing/2014/main" id="{D44EFA76-F3A6-4E27-AD35-2AEB3451D20B}"/>
              </a:ext>
            </a:extLst>
          </p:cNvPr>
          <p:cNvSpPr>
            <a:spLocks noGrp="1"/>
          </p:cNvSpPr>
          <p:nvPr>
            <p:ph type="ftr" sz="quarter" idx="3"/>
          </p:nvPr>
        </p:nvSpPr>
        <p:spPr>
          <a:xfrm>
            <a:off x="8871872" y="6436906"/>
            <a:ext cx="2062264"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 Math2Market GmbH</a:t>
            </a:r>
            <a:endParaRPr lang="en-US" dirty="0"/>
          </a:p>
        </p:txBody>
      </p:sp>
      <p:sp>
        <p:nvSpPr>
          <p:cNvPr id="6" name="Foliennummernplatzhalter 5">
            <a:extLst>
              <a:ext uri="{FF2B5EF4-FFF2-40B4-BE49-F238E27FC236}">
                <a16:creationId xmlns:a16="http://schemas.microsoft.com/office/drawing/2014/main" id="{961931A2-2DDF-4E5F-9125-B60B90D85796}"/>
              </a:ext>
            </a:extLst>
          </p:cNvPr>
          <p:cNvSpPr>
            <a:spLocks noGrp="1"/>
          </p:cNvSpPr>
          <p:nvPr>
            <p:ph type="sldNum" sz="quarter" idx="4"/>
          </p:nvPr>
        </p:nvSpPr>
        <p:spPr>
          <a:xfrm>
            <a:off x="4722777" y="6436738"/>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000"/>
              <a:t>-- </a:t>
            </a:r>
            <a:fld id="{00207F4B-21E8-4E9B-B4C3-2D1473160488}" type="slidenum">
              <a:rPr lang="en-US" sz="1000">
                <a:solidFill>
                  <a:schemeClr val="accent1"/>
                </a:solidFill>
              </a:rPr>
              <a:pPr/>
              <a:t>‹#›</a:t>
            </a:fld>
            <a:r>
              <a:rPr lang="en-US" sz="1000"/>
              <a:t> --</a:t>
            </a:r>
            <a:endParaRPr lang="en-US" sz="1000" dirty="0"/>
          </a:p>
        </p:txBody>
      </p:sp>
      <p:sp>
        <p:nvSpPr>
          <p:cNvPr id="7" name="empower - DO NOT DELETE!!!" hidden="1"/>
          <p:cNvSpPr/>
          <p:nvPr>
            <p:custDataLst>
              <p:tags r:id="rId17"/>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5" name="Graphic 7">
            <a:extLst>
              <a:ext uri="{FF2B5EF4-FFF2-40B4-BE49-F238E27FC236}">
                <a16:creationId xmlns:a16="http://schemas.microsoft.com/office/drawing/2014/main" id="{67A096B3-BB6F-4D4B-86E6-3C3D2B5A6BF3}"/>
              </a:ext>
            </a:extLst>
          </p:cNvPr>
          <p:cNvPicPr>
            <a:picLocks noChangeAspect="1"/>
          </p:cNvPicPr>
          <p:nvPr/>
        </p:nvPicPr>
        <p:blipFill rotWithShape="1">
          <a:blip>
            <a:extLst>
              <a:ext uri="{96DAC541-7B7A-43D3-8B79-37D633B846F1}">
                <asvg:svgBlip xmlns:asvg="http://schemas.microsoft.com/office/drawing/2016/SVG/main" r:embed="rId18"/>
              </a:ext>
            </a:extLst>
          </a:blip>
          <a:srcRect b="25606"/>
          <a:stretch/>
        </p:blipFill>
        <p:spPr>
          <a:xfrm>
            <a:off x="10227315" y="296863"/>
            <a:ext cx="1630701" cy="384173"/>
          </a:xfrm>
          <a:prstGeom prst="rect">
            <a:avLst/>
          </a:prstGeom>
        </p:spPr>
      </p:pic>
      <p:sp>
        <p:nvSpPr>
          <p:cNvPr id="16" name="Rectangle 8">
            <a:extLst>
              <a:ext uri="{FF2B5EF4-FFF2-40B4-BE49-F238E27FC236}">
                <a16:creationId xmlns:a16="http://schemas.microsoft.com/office/drawing/2014/main" id="{E95187AF-089F-464F-B1C5-5B4C3B95D69F}"/>
              </a:ext>
            </a:extLst>
          </p:cNvPr>
          <p:cNvSpPr/>
          <p:nvPr/>
        </p:nvSpPr>
        <p:spPr>
          <a:xfrm>
            <a:off x="10949745" y="6238014"/>
            <a:ext cx="908271" cy="6207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17" name="Graphic 6">
            <a:extLst>
              <a:ext uri="{FF2B5EF4-FFF2-40B4-BE49-F238E27FC236}">
                <a16:creationId xmlns:a16="http://schemas.microsoft.com/office/drawing/2014/main" id="{017EC53E-B9CB-49AE-ACD3-F5F57E6D0265}"/>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1085649" y="6377403"/>
            <a:ext cx="630486" cy="290275"/>
          </a:xfrm>
          <a:prstGeom prst="rect">
            <a:avLst/>
          </a:prstGeom>
        </p:spPr>
      </p:pic>
    </p:spTree>
    <p:extLst>
      <p:ext uri="{BB962C8B-B14F-4D97-AF65-F5344CB8AC3E}">
        <p14:creationId xmlns:p14="http://schemas.microsoft.com/office/powerpoint/2010/main" val="176641154"/>
      </p:ext>
    </p:extLst>
  </p:cSld>
  <p:clrMap bg1="lt1" tx1="dk1" bg2="lt2" tx2="dk2" accent1="accent1" accent2="accent2" accent3="accent3" accent4="accent4" accent5="accent5" accent6="accent6" hlink="hlink" folHlink="folHlink"/>
  <p:sldLayoutIdLst>
    <p:sldLayoutId id="2147483691" r:id="rId1"/>
    <p:sldLayoutId id="2147483689" r:id="rId2"/>
    <p:sldLayoutId id="2147483685" r:id="rId3"/>
    <p:sldLayoutId id="2147483697" r:id="rId4"/>
    <p:sldLayoutId id="2147483694" r:id="rId5"/>
    <p:sldLayoutId id="2147483692" r:id="rId6"/>
    <p:sldLayoutId id="2147483686" r:id="rId7"/>
    <p:sldLayoutId id="2147483683" r:id="rId8"/>
    <p:sldLayoutId id="2147483698" r:id="rId9"/>
    <p:sldLayoutId id="2147483696" r:id="rId10"/>
    <p:sldLayoutId id="2147483693" r:id="rId11"/>
    <p:sldLayoutId id="2147483687" r:id="rId12"/>
    <p:sldLayoutId id="2147483684" r:id="rId13"/>
    <p:sldLayoutId id="2147483699" r:id="rId14"/>
    <p:sldLayoutId id="2147483695" r:id="rId15"/>
  </p:sldLayoutIdLst>
  <p:hf hdr="0" dt="0"/>
  <p:txStyles>
    <p:titleStyle>
      <a:lvl1pPr algn="l" defTabSz="914400" rtl="0" eaLnBrk="1" latinLnBrk="0" hangingPunct="1">
        <a:lnSpc>
          <a:spcPct val="100000"/>
        </a:lnSpc>
        <a:spcBef>
          <a:spcPct val="0"/>
        </a:spcBef>
        <a:buNone/>
        <a:defRPr sz="2800" kern="1200" cap="sm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5">
          <p15:clr>
            <a:srgbClr val="FDE53C"/>
          </p15:clr>
        </p15:guide>
        <p15:guide id="2" orient="horz" pos="1525">
          <p15:clr>
            <a:srgbClr val="FDE53C"/>
          </p15:clr>
        </p15:guide>
        <p15:guide id="3" orient="horz" pos="935">
          <p15:clr>
            <a:srgbClr val="FDE53C"/>
          </p15:clr>
        </p15:guide>
        <p15:guide id="4" orient="horz" pos="2704">
          <p15:clr>
            <a:srgbClr val="FDE53C"/>
          </p15:clr>
        </p15:guide>
        <p15:guide id="5" orient="horz" pos="3294">
          <p15:clr>
            <a:srgbClr val="FDE53C"/>
          </p15:clr>
        </p15:guide>
        <p15:guide id="6" orient="horz" pos="3884">
          <p15:clr>
            <a:srgbClr val="FDE53C"/>
          </p15:clr>
        </p15:guide>
        <p15:guide id="7" orient="horz" pos="391">
          <p15:clr>
            <a:srgbClr val="FDE53C"/>
          </p15:clr>
        </p15:guide>
        <p15:guide id="8" orient="horz" pos="187">
          <p15:clr>
            <a:srgbClr val="FDE53C"/>
          </p15:clr>
        </p15:guide>
        <p15:guide id="9" pos="3840">
          <p15:clr>
            <a:srgbClr val="FDE53C"/>
          </p15:clr>
        </p15:guide>
        <p15:guide id="10" pos="4747">
          <p15:clr>
            <a:srgbClr val="FDE53C"/>
          </p15:clr>
        </p15:guide>
        <p15:guide id="11" pos="5654">
          <p15:clr>
            <a:srgbClr val="FDE53C"/>
          </p15:clr>
        </p15:guide>
        <p15:guide id="12" pos="6562">
          <p15:clr>
            <a:srgbClr val="FDE53C"/>
          </p15:clr>
        </p15:guide>
        <p15:guide id="13" pos="7469">
          <p15:clr>
            <a:srgbClr val="FDE53C"/>
          </p15:clr>
        </p15:guide>
        <p15:guide id="14" pos="2933">
          <p15:clr>
            <a:srgbClr val="FDE53C"/>
          </p15:clr>
        </p15:guide>
        <p15:guide id="15" pos="2026">
          <p15:clr>
            <a:srgbClr val="FDE53C"/>
          </p15:clr>
        </p15:guide>
        <p15:guide id="16" pos="1118">
          <p15:clr>
            <a:srgbClr val="FDE53C"/>
          </p15:clr>
        </p15:guide>
        <p15:guide id="17" pos="211">
          <p15:clr>
            <a:srgbClr val="FDE53C"/>
          </p15:clr>
        </p15:guide>
        <p15:guide id="18" pos="257">
          <p15:clr>
            <a:srgbClr val="547EBF"/>
          </p15:clr>
        </p15:guide>
        <p15:guide id="19" pos="1073">
          <p15:clr>
            <a:srgbClr val="547EBF"/>
          </p15:clr>
        </p15:guide>
        <p15:guide id="20" pos="1164">
          <p15:clr>
            <a:srgbClr val="547EBF"/>
          </p15:clr>
        </p15:guide>
        <p15:guide id="21" pos="1980">
          <p15:clr>
            <a:srgbClr val="547EBF"/>
          </p15:clr>
        </p15:guide>
        <p15:guide id="22" pos="2071">
          <p15:clr>
            <a:srgbClr val="547EBF"/>
          </p15:clr>
        </p15:guide>
        <p15:guide id="23" pos="2887">
          <p15:clr>
            <a:srgbClr val="547EBF"/>
          </p15:clr>
        </p15:guide>
        <p15:guide id="24" pos="2978">
          <p15:clr>
            <a:srgbClr val="547EBF"/>
          </p15:clr>
        </p15:guide>
        <p15:guide id="25" pos="3795">
          <p15:clr>
            <a:srgbClr val="547EBF"/>
          </p15:clr>
        </p15:guide>
        <p15:guide id="26" pos="3885">
          <p15:clr>
            <a:srgbClr val="547EBF"/>
          </p15:clr>
        </p15:guide>
        <p15:guide id="27" pos="4702">
          <p15:clr>
            <a:srgbClr val="547EBF"/>
          </p15:clr>
        </p15:guide>
        <p15:guide id="28" pos="4793">
          <p15:clr>
            <a:srgbClr val="547EBF"/>
          </p15:clr>
        </p15:guide>
        <p15:guide id="29" pos="5609">
          <p15:clr>
            <a:srgbClr val="547EBF"/>
          </p15:clr>
        </p15:guide>
        <p15:guide id="30" pos="5700">
          <p15:clr>
            <a:srgbClr val="547EBF"/>
          </p15:clr>
        </p15:guide>
        <p15:guide id="31" pos="6516">
          <p15:clr>
            <a:srgbClr val="547EBF"/>
          </p15:clr>
        </p15:guide>
        <p15:guide id="32" pos="6607">
          <p15:clr>
            <a:srgbClr val="547EBF"/>
          </p15:clr>
        </p15:guide>
        <p15:guide id="33" pos="7423">
          <p15:clr>
            <a:srgbClr val="547EBF"/>
          </p15:clr>
        </p15:guide>
        <p15:guide id="34" orient="horz" pos="890">
          <p15:clr>
            <a:srgbClr val="547EBF"/>
          </p15:clr>
        </p15:guide>
        <p15:guide id="35" orient="horz" pos="981">
          <p15:clr>
            <a:srgbClr val="547EBF"/>
          </p15:clr>
        </p15:guide>
        <p15:guide id="36" orient="horz" pos="1480">
          <p15:clr>
            <a:srgbClr val="547EBF"/>
          </p15:clr>
        </p15:guide>
        <p15:guide id="37" orient="horz" pos="1570">
          <p15:clr>
            <a:srgbClr val="547EBF"/>
          </p15:clr>
        </p15:guide>
        <p15:guide id="38" orient="horz" pos="2069">
          <p15:clr>
            <a:srgbClr val="547EBF"/>
          </p15:clr>
        </p15:guide>
        <p15:guide id="39" orient="horz" pos="2160">
          <p15:clr>
            <a:srgbClr val="547EBF"/>
          </p15:clr>
        </p15:guide>
        <p15:guide id="40" orient="horz" pos="2659">
          <p15:clr>
            <a:srgbClr val="547EBF"/>
          </p15:clr>
        </p15:guide>
        <p15:guide id="41" orient="horz" pos="2750">
          <p15:clr>
            <a:srgbClr val="547EBF"/>
          </p15:clr>
        </p15:guide>
        <p15:guide id="42" orient="horz" pos="3249">
          <p15:clr>
            <a:srgbClr val="547EBF"/>
          </p15:clr>
        </p15:guide>
        <p15:guide id="43" orient="horz" pos="3339">
          <p15:clr>
            <a:srgbClr val="547EBF"/>
          </p15:clr>
        </p15:guide>
        <p15:guide id="44" orient="horz" pos="3838">
          <p15:clr>
            <a:srgbClr val="547EBF"/>
          </p15:clr>
        </p15:guide>
        <p15:guide id="45" orient="horz" pos="3929">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bin"/></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diagramColors" Target="../diagrams/colors2.xml"/><Relationship Id="rId3" Type="http://schemas.openxmlformats.org/officeDocument/2006/relationships/tags" Target="../tags/tag23.xml"/><Relationship Id="rId7" Type="http://schemas.openxmlformats.org/officeDocument/2006/relationships/video" Target="../media/media2.mp4"/><Relationship Id="rId12" Type="http://schemas.openxmlformats.org/officeDocument/2006/relationships/diagramQuickStyle" Target="../diagrams/quickStyle2.xml"/><Relationship Id="rId17" Type="http://schemas.openxmlformats.org/officeDocument/2006/relationships/image" Target="../media/image42.png"/><Relationship Id="rId2" Type="http://schemas.openxmlformats.org/officeDocument/2006/relationships/tags" Target="../tags/tag22.xml"/><Relationship Id="rId16" Type="http://schemas.openxmlformats.org/officeDocument/2006/relationships/chart" Target="../charts/chart1.xml"/><Relationship Id="rId1" Type="http://schemas.openxmlformats.org/officeDocument/2006/relationships/tags" Target="../tags/tag21.xml"/><Relationship Id="rId6" Type="http://schemas.microsoft.com/office/2007/relationships/media" Target="../media/media2.mp4"/><Relationship Id="rId11" Type="http://schemas.openxmlformats.org/officeDocument/2006/relationships/diagramLayout" Target="../diagrams/layout2.xml"/><Relationship Id="rId5" Type="http://schemas.openxmlformats.org/officeDocument/2006/relationships/video" Target="../media/media1.mp4"/><Relationship Id="rId15" Type="http://schemas.openxmlformats.org/officeDocument/2006/relationships/image" Target="../media/image41.bin"/><Relationship Id="rId10" Type="http://schemas.openxmlformats.org/officeDocument/2006/relationships/diagramData" Target="../diagrams/data2.xml"/><Relationship Id="rId4" Type="http://schemas.microsoft.com/office/2007/relationships/media" Target="../media/media1.mp4"/><Relationship Id="rId9" Type="http://schemas.openxmlformats.org/officeDocument/2006/relationships/notesSlide" Target="../notesSlides/notesSlide10.xml"/><Relationship Id="rId14"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image" Target="../media/image47.bin"/><Relationship Id="rId13" Type="http://schemas.openxmlformats.org/officeDocument/2006/relationships/image" Target="../media/image52.bin"/><Relationship Id="rId3" Type="http://schemas.openxmlformats.org/officeDocument/2006/relationships/notesSlide" Target="../notesSlides/notesSlide11.xml"/><Relationship Id="rId7" Type="http://schemas.openxmlformats.org/officeDocument/2006/relationships/image" Target="../media/image46.bin"/><Relationship Id="rId12" Type="http://schemas.openxmlformats.org/officeDocument/2006/relationships/image" Target="../media/image51.bin"/><Relationship Id="rId2" Type="http://schemas.openxmlformats.org/officeDocument/2006/relationships/slideLayout" Target="../slideLayouts/slideLayout41.xml"/><Relationship Id="rId1" Type="http://schemas.openxmlformats.org/officeDocument/2006/relationships/tags" Target="../tags/tag24.xml"/><Relationship Id="rId6" Type="http://schemas.openxmlformats.org/officeDocument/2006/relationships/image" Target="../media/image45.bin"/><Relationship Id="rId11" Type="http://schemas.openxmlformats.org/officeDocument/2006/relationships/image" Target="../media/image50.bin"/><Relationship Id="rId5" Type="http://schemas.openxmlformats.org/officeDocument/2006/relationships/image" Target="../media/image44.bin"/><Relationship Id="rId10" Type="http://schemas.openxmlformats.org/officeDocument/2006/relationships/image" Target="../media/image49.bin"/><Relationship Id="rId4" Type="http://schemas.openxmlformats.org/officeDocument/2006/relationships/image" Target="../media/image43.bin"/><Relationship Id="rId9" Type="http://schemas.openxmlformats.org/officeDocument/2006/relationships/image" Target="../media/image48.bin"/><Relationship Id="rId14" Type="http://schemas.openxmlformats.org/officeDocument/2006/relationships/hyperlink" Target="https://doi.org/10.1016/j.cageo.2012.09.005"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6.bin"/><Relationship Id="rId3" Type="http://schemas.openxmlformats.org/officeDocument/2006/relationships/notesSlide" Target="../notesSlides/notesSlide12.xml"/><Relationship Id="rId7" Type="http://schemas.microsoft.com/office/2007/relationships/hdphoto" Target="../media/hdphoto2.wdp"/><Relationship Id="rId2" Type="http://schemas.openxmlformats.org/officeDocument/2006/relationships/slideLayout" Target="../slideLayouts/slideLayout41.xml"/><Relationship Id="rId1" Type="http://schemas.openxmlformats.org/officeDocument/2006/relationships/tags" Target="../tags/tag25.xml"/><Relationship Id="rId6" Type="http://schemas.openxmlformats.org/officeDocument/2006/relationships/image" Target="../media/image55.bin"/><Relationship Id="rId11" Type="http://schemas.openxmlformats.org/officeDocument/2006/relationships/hyperlink" Target="https://doi.org/10.1016/j.advwatres.2017.09.007" TargetMode="External"/><Relationship Id="rId5" Type="http://schemas.openxmlformats.org/officeDocument/2006/relationships/image" Target="../media/image54.bin"/><Relationship Id="rId10" Type="http://schemas.openxmlformats.org/officeDocument/2006/relationships/hyperlink" Target="https://doi.org/10.1016/j.advwatres.2018.04.001" TargetMode="External"/><Relationship Id="rId4" Type="http://schemas.openxmlformats.org/officeDocument/2006/relationships/image" Target="../media/image53.bin"/><Relationship Id="rId9" Type="http://schemas.openxmlformats.org/officeDocument/2006/relationships/image" Target="../media/image57.bin"/></Relationships>
</file>

<file path=ppt/slides/_rels/slide13.xml.rels><?xml version="1.0" encoding="UTF-8" standalone="yes"?>
<Relationships xmlns="http://schemas.openxmlformats.org/package/2006/relationships"><Relationship Id="rId8" Type="http://schemas.openxmlformats.org/officeDocument/2006/relationships/image" Target="../media/image58.bin"/><Relationship Id="rId13" Type="http://schemas.openxmlformats.org/officeDocument/2006/relationships/image" Target="../media/image61.bin"/><Relationship Id="rId3" Type="http://schemas.openxmlformats.org/officeDocument/2006/relationships/notesSlide" Target="../notesSlides/notesSlide13.xml"/><Relationship Id="rId7" Type="http://schemas.openxmlformats.org/officeDocument/2006/relationships/hyperlink" Target="https://geodict-userguide.math2market.de/2025/flowdict_solvestokes_solver_advanced.html" TargetMode="External"/><Relationship Id="rId12" Type="http://schemas.openxmlformats.org/officeDocument/2006/relationships/image" Target="../media/image60.bin"/><Relationship Id="rId2" Type="http://schemas.openxmlformats.org/officeDocument/2006/relationships/slideLayout" Target="../slideLayouts/slideLayout41.xml"/><Relationship Id="rId1" Type="http://schemas.openxmlformats.org/officeDocument/2006/relationships/tags" Target="../tags/tag26.xml"/><Relationship Id="rId6" Type="http://schemas.openxmlformats.org/officeDocument/2006/relationships/hyperlink" Target="https://doi.org/10.1093/gji/ggaa321" TargetMode="External"/><Relationship Id="rId11" Type="http://schemas.openxmlformats.org/officeDocument/2006/relationships/image" Target="../media/image56.bin"/><Relationship Id="rId5" Type="http://schemas.openxmlformats.org/officeDocument/2006/relationships/hyperlink" Target="https://doi.org/10.1007/s11242-015-0563-0" TargetMode="External"/><Relationship Id="rId10" Type="http://schemas.microsoft.com/office/2007/relationships/hdphoto" Target="../media/hdphoto3.wdp"/><Relationship Id="rId4" Type="http://schemas.openxmlformats.org/officeDocument/2006/relationships/hyperlink" Target="https://doi.org/10.1016/j.cageo.2012.09.008" TargetMode="External"/><Relationship Id="rId9" Type="http://schemas.openxmlformats.org/officeDocument/2006/relationships/image" Target="../media/image59.bin"/><Relationship Id="rId1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64.bin"/><Relationship Id="rId13" Type="http://schemas.openxmlformats.org/officeDocument/2006/relationships/image" Target="../media/image69.bin"/><Relationship Id="rId3" Type="http://schemas.openxmlformats.org/officeDocument/2006/relationships/video" Target="../media/media3.mp4"/><Relationship Id="rId7" Type="http://schemas.openxmlformats.org/officeDocument/2006/relationships/image" Target="../media/image63.bin"/><Relationship Id="rId12" Type="http://schemas.openxmlformats.org/officeDocument/2006/relationships/image" Target="../media/image68.bin"/><Relationship Id="rId2" Type="http://schemas.microsoft.com/office/2007/relationships/media" Target="../media/media3.mp4"/><Relationship Id="rId16" Type="http://schemas.openxmlformats.org/officeDocument/2006/relationships/hyperlink" Target="https://doi.org/10.1016/j.advwatres.2016.01.010" TargetMode="External"/><Relationship Id="rId1" Type="http://schemas.openxmlformats.org/officeDocument/2006/relationships/tags" Target="../tags/tag27.xml"/><Relationship Id="rId6" Type="http://schemas.openxmlformats.org/officeDocument/2006/relationships/image" Target="../media/image62.bin"/><Relationship Id="rId11" Type="http://schemas.openxmlformats.org/officeDocument/2006/relationships/image" Target="../media/image67.bin"/><Relationship Id="rId5" Type="http://schemas.openxmlformats.org/officeDocument/2006/relationships/notesSlide" Target="../notesSlides/notesSlide14.xml"/><Relationship Id="rId15" Type="http://schemas.openxmlformats.org/officeDocument/2006/relationships/image" Target="../media/image71.bin"/><Relationship Id="rId10" Type="http://schemas.openxmlformats.org/officeDocument/2006/relationships/image" Target="../media/image66.bin"/><Relationship Id="rId4" Type="http://schemas.openxmlformats.org/officeDocument/2006/relationships/slideLayout" Target="../slideLayouts/slideLayout41.xml"/><Relationship Id="rId9" Type="http://schemas.openxmlformats.org/officeDocument/2006/relationships/image" Target="../media/image65.bin"/><Relationship Id="rId14" Type="http://schemas.openxmlformats.org/officeDocument/2006/relationships/image" Target="../media/image70.bin"/></Relationships>
</file>

<file path=ppt/slides/_rels/slide15.xml.rels><?xml version="1.0" encoding="UTF-8" standalone="yes"?>
<Relationships xmlns="http://schemas.openxmlformats.org/package/2006/relationships"><Relationship Id="rId8" Type="http://schemas.openxmlformats.org/officeDocument/2006/relationships/hyperlink" Target="https://doi.org/10.1016/j.advwatres.2016.01.010" TargetMode="External"/><Relationship Id="rId3" Type="http://schemas.openxmlformats.org/officeDocument/2006/relationships/notesSlide" Target="../notesSlides/notesSlide15.xml"/><Relationship Id="rId7" Type="http://schemas.openxmlformats.org/officeDocument/2006/relationships/hyperlink" Target="https://doi.org/10.1016/j.cageo.2012.09.005" TargetMode="External"/><Relationship Id="rId2" Type="http://schemas.openxmlformats.org/officeDocument/2006/relationships/slideLayout" Target="../slideLayouts/slideLayout41.xml"/><Relationship Id="rId1" Type="http://schemas.openxmlformats.org/officeDocument/2006/relationships/tags" Target="../tags/tag28.xml"/><Relationship Id="rId6" Type="http://schemas.openxmlformats.org/officeDocument/2006/relationships/hyperlink" Target="https://www.math2market.com/service-support/learning-opportunities/tutorials.html" TargetMode="External"/><Relationship Id="rId5" Type="http://schemas.openxmlformats.org/officeDocument/2006/relationships/image" Target="../media/image73.bin"/><Relationship Id="rId4" Type="http://schemas.openxmlformats.org/officeDocument/2006/relationships/image" Target="../media/image72.bin"/></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007/s11242-014-0422-4" TargetMode="External"/><Relationship Id="rId13" Type="http://schemas.openxmlformats.org/officeDocument/2006/relationships/image" Target="../media/image75.bin"/><Relationship Id="rId3" Type="http://schemas.openxmlformats.org/officeDocument/2006/relationships/video" Target="../media/media4.mp4"/><Relationship Id="rId7" Type="http://schemas.openxmlformats.org/officeDocument/2006/relationships/hyperlink" Target="https://doi.org/10.1016/S0309-1708(00)00056-7" TargetMode="External"/><Relationship Id="rId12" Type="http://schemas.openxmlformats.org/officeDocument/2006/relationships/hyperlink" Target="https://doi.org/10.1016/j.gmod.2015.06.003" TargetMode="External"/><Relationship Id="rId2" Type="http://schemas.microsoft.com/office/2007/relationships/media" Target="../media/media4.mp4"/><Relationship Id="rId16" Type="http://schemas.openxmlformats.org/officeDocument/2006/relationships/image" Target="../media/image49.bin"/><Relationship Id="rId1" Type="http://schemas.openxmlformats.org/officeDocument/2006/relationships/tags" Target="../tags/tag29.xml"/><Relationship Id="rId6" Type="http://schemas.openxmlformats.org/officeDocument/2006/relationships/image" Target="../media/image74.bin"/><Relationship Id="rId11" Type="http://schemas.openxmlformats.org/officeDocument/2006/relationships/hyperlink" Target="https://doi.org/10.1149/1.2472547" TargetMode="External"/><Relationship Id="rId5" Type="http://schemas.openxmlformats.org/officeDocument/2006/relationships/notesSlide" Target="../notesSlides/notesSlide16.xml"/><Relationship Id="rId15" Type="http://schemas.openxmlformats.org/officeDocument/2006/relationships/image" Target="../media/image77.bin"/><Relationship Id="rId10" Type="http://schemas.openxmlformats.org/officeDocument/2006/relationships/hyperlink" Target="https://doi.org/10.1016/j.advwatres.2016.01.010" TargetMode="External"/><Relationship Id="rId4" Type="http://schemas.openxmlformats.org/officeDocument/2006/relationships/slideLayout" Target="../slideLayouts/slideLayout41.xml"/><Relationship Id="rId9" Type="http://schemas.openxmlformats.org/officeDocument/2006/relationships/hyperlink" Target="https://doi.org/10.1016/j.advwatres.2023.104381" TargetMode="External"/><Relationship Id="rId14" Type="http://schemas.openxmlformats.org/officeDocument/2006/relationships/image" Target="../media/image76.bin"/></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5281/zenodo.16814031" TargetMode="External"/><Relationship Id="rId13" Type="http://schemas.openxmlformats.org/officeDocument/2006/relationships/image" Target="../media/image84.bin"/><Relationship Id="rId3" Type="http://schemas.openxmlformats.org/officeDocument/2006/relationships/notesSlide" Target="../notesSlides/notesSlide17.xml"/><Relationship Id="rId7" Type="http://schemas.openxmlformats.org/officeDocument/2006/relationships/hyperlink" Target="https://www.math2market.com/service-support/learning-center/reactive-flow-geoapp-for-co2-sequestration.html" TargetMode="External"/><Relationship Id="rId12" Type="http://schemas.openxmlformats.org/officeDocument/2006/relationships/image" Target="../media/image83.bin"/><Relationship Id="rId2" Type="http://schemas.openxmlformats.org/officeDocument/2006/relationships/slideLayout" Target="../slideLayouts/slideLayout39.xml"/><Relationship Id="rId1" Type="http://schemas.openxmlformats.org/officeDocument/2006/relationships/tags" Target="../tags/tag30.xml"/><Relationship Id="rId6" Type="http://schemas.openxmlformats.org/officeDocument/2006/relationships/hyperlink" Target="https://doi.org/10.3997/2214-4609.2024101128" TargetMode="External"/><Relationship Id="rId11" Type="http://schemas.openxmlformats.org/officeDocument/2006/relationships/image" Target="../media/image82.bin"/><Relationship Id="rId5" Type="http://schemas.openxmlformats.org/officeDocument/2006/relationships/image" Target="../media/image79.bin"/><Relationship Id="rId10" Type="http://schemas.openxmlformats.org/officeDocument/2006/relationships/image" Target="../media/image81.bin"/><Relationship Id="Rab0acf5bb6114cb5" Type="http://schemas.openxmlformats.org/officeDocument/2006/relationships/image" Target="../media/image287.bin"/><Relationship Id="rId4" Type="http://schemas.openxmlformats.org/officeDocument/2006/relationships/image" Target="../media/image78.bin"/><Relationship Id="rId9" Type="http://schemas.openxmlformats.org/officeDocument/2006/relationships/image" Target="../media/image80.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4.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hyperlink" Target="https://www.math2market.com/news/events/geodict-innovation-conference/information.html" TargetMode="Externa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85.bin"/><Relationship Id="rId5" Type="http://schemas.openxmlformats.org/officeDocument/2006/relationships/notesSlide" Target="../notesSlides/notesSlide19.xml"/><Relationship Id="rId4"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6.xml"/><Relationship Id="rId1" Type="http://schemas.openxmlformats.org/officeDocument/2006/relationships/tags" Target="../tags/tag13.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19.bin"/><Relationship Id="rId2" Type="http://schemas.openxmlformats.org/officeDocument/2006/relationships/slideLayout" Target="../slideLayouts/slideLayout41.xml"/><Relationship Id="rId1" Type="http://schemas.openxmlformats.org/officeDocument/2006/relationships/tags" Target="../tags/tag14.xml"/><Relationship Id="rId6" Type="http://schemas.openxmlformats.org/officeDocument/2006/relationships/image" Target="../media/image18.bin"/><Relationship Id="rId5" Type="http://schemas.openxmlformats.org/officeDocument/2006/relationships/image" Target="../media/image17.bin"/><Relationship Id="rId4" Type="http://schemas.openxmlformats.org/officeDocument/2006/relationships/image" Target="../media/image16.bin"/></Relationships>
</file>

<file path=ppt/slides/_rels/slide8.xml.rels><?xml version="1.0" encoding="UTF-8" standalone="yes"?>
<Relationships xmlns="http://schemas.openxmlformats.org/package/2006/relationships"><Relationship Id="rId8" Type="http://schemas.openxmlformats.org/officeDocument/2006/relationships/image" Target="../media/image22.bin"/><Relationship Id="rId3" Type="http://schemas.openxmlformats.org/officeDocument/2006/relationships/tags" Target="../tags/tag17.xml"/><Relationship Id="rId7" Type="http://schemas.openxmlformats.org/officeDocument/2006/relationships/image" Target="../media/image21.bin"/><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0.bin"/><Relationship Id="rId5" Type="http://schemas.openxmlformats.org/officeDocument/2006/relationships/notesSlide" Target="../notesSlides/notesSlide8.xml"/><Relationship Id="rId10" Type="http://schemas.openxmlformats.org/officeDocument/2006/relationships/image" Target="../media/image24.bin"/><Relationship Id="rId4" Type="http://schemas.openxmlformats.org/officeDocument/2006/relationships/slideLayout" Target="../slideLayouts/slideLayout41.xml"/><Relationship Id="rId9" Type="http://schemas.openxmlformats.org/officeDocument/2006/relationships/image" Target="../media/image23.bin"/></Relationships>
</file>

<file path=ppt/slides/_rels/slide9.xml.rels><?xml version="1.0" encoding="UTF-8" standalone="yes"?>
<Relationships xmlns="http://schemas.openxmlformats.org/package/2006/relationships"><Relationship Id="rId8" Type="http://schemas.openxmlformats.org/officeDocument/2006/relationships/image" Target="../media/image27.bin"/><Relationship Id="rId13" Type="http://schemas.openxmlformats.org/officeDocument/2006/relationships/image" Target="../media/image32.bin"/><Relationship Id="rId18" Type="http://schemas.openxmlformats.org/officeDocument/2006/relationships/image" Target="../media/image37.bin"/><Relationship Id="rId26" Type="http://schemas.microsoft.com/office/2007/relationships/diagramDrawing" Target="../diagrams/drawing1.xml"/><Relationship Id="rId3" Type="http://schemas.openxmlformats.org/officeDocument/2006/relationships/tags" Target="../tags/tag20.xml"/><Relationship Id="rId21" Type="http://schemas.openxmlformats.org/officeDocument/2006/relationships/image" Target="../media/image40.bin"/><Relationship Id="rId7" Type="http://schemas.openxmlformats.org/officeDocument/2006/relationships/image" Target="../media/image26.bin"/><Relationship Id="rId12" Type="http://schemas.openxmlformats.org/officeDocument/2006/relationships/image" Target="../media/image31.bin"/><Relationship Id="rId17" Type="http://schemas.openxmlformats.org/officeDocument/2006/relationships/image" Target="../media/image36.bin"/><Relationship Id="rId25" Type="http://schemas.openxmlformats.org/officeDocument/2006/relationships/diagramColors" Target="../diagrams/colors1.xml"/><Relationship Id="rId2" Type="http://schemas.openxmlformats.org/officeDocument/2006/relationships/tags" Target="../tags/tag19.xml"/><Relationship Id="rId16" Type="http://schemas.openxmlformats.org/officeDocument/2006/relationships/image" Target="../media/image35.bin"/><Relationship Id="rId20" Type="http://schemas.openxmlformats.org/officeDocument/2006/relationships/image" Target="../media/image39.bin"/><Relationship Id="rId1" Type="http://schemas.openxmlformats.org/officeDocument/2006/relationships/tags" Target="../tags/tag18.xml"/><Relationship Id="rId6" Type="http://schemas.openxmlformats.org/officeDocument/2006/relationships/image" Target="../media/image25.bin"/><Relationship Id="rId11" Type="http://schemas.openxmlformats.org/officeDocument/2006/relationships/image" Target="../media/image30.bin"/><Relationship Id="rId24" Type="http://schemas.openxmlformats.org/officeDocument/2006/relationships/diagramQuickStyle" Target="../diagrams/quickStyle1.xml"/><Relationship Id="rId5" Type="http://schemas.openxmlformats.org/officeDocument/2006/relationships/notesSlide" Target="../notesSlides/notesSlide9.xml"/><Relationship Id="rId15" Type="http://schemas.openxmlformats.org/officeDocument/2006/relationships/image" Target="../media/image34.bin"/><Relationship Id="rId23" Type="http://schemas.openxmlformats.org/officeDocument/2006/relationships/diagramLayout" Target="../diagrams/layout1.xml"/><Relationship Id="rId10" Type="http://schemas.openxmlformats.org/officeDocument/2006/relationships/image" Target="../media/image29.bin"/><Relationship Id="rId19" Type="http://schemas.openxmlformats.org/officeDocument/2006/relationships/image" Target="../media/image38.bin"/><Relationship Id="rId4" Type="http://schemas.openxmlformats.org/officeDocument/2006/relationships/slideLayout" Target="../slideLayouts/slideLayout37.xml"/><Relationship Id="rId9" Type="http://schemas.openxmlformats.org/officeDocument/2006/relationships/image" Target="../media/image28.bin"/><Relationship Id="rId14" Type="http://schemas.openxmlformats.org/officeDocument/2006/relationships/image" Target="../media/image33.bin"/><Relationship Id="rId2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16" descr="Ein Bild, das Wand, Text, Im Haus, Computer enthält.&#10;&#10;Automatisch generierte Beschreibung">
            <a:extLst>
              <a:ext uri="{FF2B5EF4-FFF2-40B4-BE49-F238E27FC236}">
                <a16:creationId xmlns:a16="http://schemas.microsoft.com/office/drawing/2014/main" id="{602C0508-46D9-92FA-CD6A-E2FD9D690F5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702" b="11702"/>
          <a:stretch>
            <a:fillRect/>
          </a:stretch>
        </p:blipFill>
        <p:spPr>
          <a:xfrm>
            <a:off x="1" y="0"/>
            <a:ext cx="12191999" cy="3429000"/>
          </a:xfrm>
        </p:spPr>
      </p:pic>
      <p:sp>
        <p:nvSpPr>
          <p:cNvPr id="6" name="Titel 5">
            <a:extLst>
              <a:ext uri="{FF2B5EF4-FFF2-40B4-BE49-F238E27FC236}">
                <a16:creationId xmlns:a16="http://schemas.microsoft.com/office/drawing/2014/main" id="{C05C7177-E57C-40CC-83F2-1568A00FB1D1}"/>
              </a:ext>
            </a:extLst>
          </p:cNvPr>
          <p:cNvSpPr>
            <a:spLocks noGrp="1"/>
          </p:cNvSpPr>
          <p:nvPr>
            <p:ph type="ctrTitle"/>
          </p:nvPr>
        </p:nvSpPr>
        <p:spPr>
          <a:xfrm>
            <a:off x="3287712" y="2756773"/>
            <a:ext cx="8904287" cy="1659085"/>
          </a:xfrm>
        </p:spPr>
        <p:txBody>
          <a:bodyPr/>
          <a:lstStyle/>
          <a:p>
            <a:r>
              <a:rPr lang="en-US" dirty="0"/>
              <a:t>Image-to-Property Digital Workflows: </a:t>
            </a:r>
            <a:br>
              <a:rPr lang="en-US" dirty="0"/>
            </a:br>
            <a:r>
              <a:rPr lang="en-DE" dirty="0"/>
              <a:t>Linking 3D Microstructure, Transport, and Mechanics</a:t>
            </a:r>
            <a:r>
              <a:rPr lang="en-US" dirty="0"/>
              <a:t> of Porous Media</a:t>
            </a:r>
            <a:endParaRPr lang="en-DE" dirty="0"/>
          </a:p>
        </p:txBody>
      </p:sp>
      <p:sp>
        <p:nvSpPr>
          <p:cNvPr id="7" name="Untertitel 6">
            <a:extLst>
              <a:ext uri="{FF2B5EF4-FFF2-40B4-BE49-F238E27FC236}">
                <a16:creationId xmlns:a16="http://schemas.microsoft.com/office/drawing/2014/main" id="{0EF2FAA7-CECC-4D38-9B0F-72501B42FA27}"/>
              </a:ext>
            </a:extLst>
          </p:cNvPr>
          <p:cNvSpPr>
            <a:spLocks noGrp="1"/>
          </p:cNvSpPr>
          <p:nvPr>
            <p:ph type="subTitle" idx="1"/>
          </p:nvPr>
        </p:nvSpPr>
        <p:spPr>
          <a:xfrm>
            <a:off x="3287711" y="4660312"/>
            <a:ext cx="8904288" cy="936625"/>
          </a:xfrm>
        </p:spPr>
        <p:txBody>
          <a:bodyPr/>
          <a:lstStyle/>
          <a:p>
            <a:r>
              <a:rPr lang="en-US" dirty="0"/>
              <a:t>May 2026</a:t>
            </a:r>
            <a:endParaRPr lang="de-DE" dirty="0"/>
          </a:p>
        </p:txBody>
      </p:sp>
      <p:sp>
        <p:nvSpPr>
          <p:cNvPr id="9" name="Textplatzhalter 8">
            <a:extLst>
              <a:ext uri="{FF2B5EF4-FFF2-40B4-BE49-F238E27FC236}">
                <a16:creationId xmlns:a16="http://schemas.microsoft.com/office/drawing/2014/main" id="{A9B0351C-C45F-41CC-9A01-F4B154ED3F01}"/>
              </a:ext>
            </a:extLst>
          </p:cNvPr>
          <p:cNvSpPr>
            <a:spLocks noGrp="1"/>
          </p:cNvSpPr>
          <p:nvPr>
            <p:ph type="body" sz="quarter" idx="14"/>
          </p:nvPr>
        </p:nvSpPr>
        <p:spPr>
          <a:xfrm>
            <a:off x="3287713" y="5300664"/>
            <a:ext cx="8904287" cy="792162"/>
          </a:xfrm>
        </p:spPr>
        <p:txBody>
          <a:bodyPr/>
          <a:lstStyle/>
          <a:p>
            <a:r>
              <a:rPr lang="en-US" b="1" dirty="0"/>
              <a:t>Anton du Plessis, </a:t>
            </a:r>
            <a:r>
              <a:rPr lang="en-US" dirty="0"/>
              <a:t>Arne Jacob, Christian Hinz, Andreas Wiegmann</a:t>
            </a:r>
          </a:p>
          <a:p>
            <a:r>
              <a:rPr lang="en-US" dirty="0"/>
              <a:t>Math2Market GmbH, Kaiserslautern, Germany</a:t>
            </a:r>
          </a:p>
        </p:txBody>
      </p:sp>
      <p:sp>
        <p:nvSpPr>
          <p:cNvPr id="2" name="Fußzeilenplatzhalter 1">
            <a:extLst>
              <a:ext uri="{FF2B5EF4-FFF2-40B4-BE49-F238E27FC236}">
                <a16:creationId xmlns:a16="http://schemas.microsoft.com/office/drawing/2014/main" id="{2A522041-74BE-45BC-9FF8-01AC09C7FE27}"/>
              </a:ext>
            </a:extLst>
          </p:cNvPr>
          <p:cNvSpPr>
            <a:spLocks noGrp="1"/>
          </p:cNvSpPr>
          <p:nvPr>
            <p:ph type="ftr" sz="quarter" idx="3"/>
          </p:nvPr>
        </p:nvSpPr>
        <p:spPr/>
        <p:txBody>
          <a:bodyPr/>
          <a:lstStyle/>
          <a:p>
            <a:r>
              <a:rPr lang="en-US"/>
              <a:t>© Math2Market GmbH</a:t>
            </a:r>
            <a:endParaRPr lang="en-US" dirty="0"/>
          </a:p>
        </p:txBody>
      </p:sp>
      <p:pic>
        <p:nvPicPr>
          <p:cNvPr id="3" name="Picture 2">
            <a:extLst>
              <a:ext uri="{FF2B5EF4-FFF2-40B4-BE49-F238E27FC236}">
                <a16:creationId xmlns:a16="http://schemas.microsoft.com/office/drawing/2014/main" id="{3B94F2FA-796E-74FE-AF00-5EC27A04C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42" y="130884"/>
            <a:ext cx="3596343" cy="3455431"/>
          </a:xfrm>
          <a:prstGeom prst="rect">
            <a:avLst/>
          </a:prstGeom>
        </p:spPr>
      </p:pic>
    </p:spTree>
    <p:custDataLst>
      <p:tags r:id="rId1"/>
    </p:custDataLst>
    <p:extLst>
      <p:ext uri="{BB962C8B-B14F-4D97-AF65-F5344CB8AC3E}">
        <p14:creationId xmlns:p14="http://schemas.microsoft.com/office/powerpoint/2010/main" val="2461481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46DA0217-446E-26C0-5700-2503DECBF3EB}"/>
              </a:ext>
            </a:extLst>
          </p:cNvPr>
          <p:cNvSpPr txBox="1">
            <a:spLocks/>
          </p:cNvSpPr>
          <p:nvPr/>
        </p:nvSpPr>
        <p:spPr>
          <a:xfrm>
            <a:off x="341999" y="1412875"/>
            <a:ext cx="4380777" cy="476266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a:lstStyle>
          <a:p>
            <a:pPr marL="342900" indent="-342900"/>
            <a:endParaRPr lang="de-DE" dirty="0"/>
          </a:p>
          <a:p>
            <a:pPr marL="342900" indent="-342900"/>
            <a:endParaRPr lang="de-DE" dirty="0"/>
          </a:p>
          <a:p>
            <a:pPr marL="342900" indent="-342900"/>
            <a:r>
              <a:rPr lang="de-DE" dirty="0"/>
              <a:t>Try different </a:t>
            </a:r>
            <a:r>
              <a:rPr lang="de-DE" dirty="0" err="1"/>
              <a:t>microstructures</a:t>
            </a:r>
            <a:endParaRPr lang="de-DE" dirty="0"/>
          </a:p>
          <a:p>
            <a:pPr marL="342900" indent="-342900"/>
            <a:r>
              <a:rPr lang="de-DE" dirty="0" err="1"/>
              <a:t>Simulate</a:t>
            </a:r>
            <a:r>
              <a:rPr lang="de-DE" dirty="0"/>
              <a:t> e.g. </a:t>
            </a:r>
            <a:r>
              <a:rPr lang="de-DE" dirty="0" err="1"/>
              <a:t>dissolution</a:t>
            </a:r>
            <a:endParaRPr lang="de-DE" dirty="0"/>
          </a:p>
          <a:p>
            <a:pPr marL="342900" indent="-342900"/>
            <a:r>
              <a:rPr lang="de-DE" dirty="0"/>
              <a:t>Find </a:t>
            </a:r>
            <a:r>
              <a:rPr lang="de-DE" dirty="0" err="1"/>
              <a:t>your</a:t>
            </a:r>
            <a:r>
              <a:rPr lang="de-DE" dirty="0"/>
              <a:t> </a:t>
            </a:r>
            <a:r>
              <a:rPr lang="de-DE" dirty="0" err="1"/>
              <a:t>product</a:t>
            </a:r>
            <a:r>
              <a:rPr lang="de-DE" dirty="0"/>
              <a:t> design </a:t>
            </a:r>
            <a:r>
              <a:rPr lang="de-DE" dirty="0" err="1"/>
              <a:t>digitally</a:t>
            </a:r>
            <a:r>
              <a:rPr lang="de-DE" dirty="0"/>
              <a:t>!</a:t>
            </a:r>
          </a:p>
        </p:txBody>
      </p:sp>
      <p:sp>
        <p:nvSpPr>
          <p:cNvPr id="3" name="Fußzeilenplatzhalter 2">
            <a:extLst>
              <a:ext uri="{FF2B5EF4-FFF2-40B4-BE49-F238E27FC236}">
                <a16:creationId xmlns:a16="http://schemas.microsoft.com/office/drawing/2014/main" id="{99D0A809-B1D7-2543-E57B-BFCD50241291}"/>
              </a:ext>
            </a:extLst>
          </p:cNvPr>
          <p:cNvSpPr>
            <a:spLocks noGrp="1"/>
          </p:cNvSpPr>
          <p:nvPr>
            <p:ph type="ftr" sz="quarter" idx="11"/>
          </p:nvPr>
        </p:nvSpPr>
        <p:spPr/>
        <p:txBody>
          <a:bodyPr/>
          <a:lstStyle/>
          <a:p>
            <a:r>
              <a:rPr lang="de-DE"/>
              <a:t>© Math2Market GmbH</a:t>
            </a:r>
            <a:endParaRPr lang="de-DE" dirty="0"/>
          </a:p>
        </p:txBody>
      </p:sp>
      <p:sp>
        <p:nvSpPr>
          <p:cNvPr id="4" name="Foliennummernplatzhalter 3">
            <a:extLst>
              <a:ext uri="{FF2B5EF4-FFF2-40B4-BE49-F238E27FC236}">
                <a16:creationId xmlns:a16="http://schemas.microsoft.com/office/drawing/2014/main" id="{DF4B4057-971E-D7E2-1B65-1BEE147357A3}"/>
              </a:ext>
            </a:extLst>
          </p:cNvPr>
          <p:cNvSpPr>
            <a:spLocks noGrp="1"/>
          </p:cNvSpPr>
          <p:nvPr>
            <p:ph type="sldNum" sz="quarter" idx="12"/>
          </p:nvPr>
        </p:nvSpPr>
        <p:spPr/>
        <p:txBody>
          <a:bodyPr/>
          <a:lstStyle/>
          <a:p>
            <a:r>
              <a:rPr lang="de-DE"/>
              <a:t>-- </a:t>
            </a:r>
            <a:fld id="{00207F4B-21E8-4E9B-B4C3-2D1473160488}" type="slidenum">
              <a:rPr lang="de-DE">
                <a:solidFill>
                  <a:schemeClr val="accent1"/>
                </a:solidFill>
              </a:rPr>
              <a:pPr/>
              <a:t>10</a:t>
            </a:fld>
            <a:r>
              <a:rPr lang="de-DE"/>
              <a:t> --</a:t>
            </a:r>
            <a:endParaRPr lang="de-DE" dirty="0"/>
          </a:p>
        </p:txBody>
      </p:sp>
      <p:graphicFrame>
        <p:nvGraphicFramePr>
          <p:cNvPr id="15" name="Value Chain with Textboxes">
            <a:extLst>
              <a:ext uri="{FF2B5EF4-FFF2-40B4-BE49-F238E27FC236}">
                <a16:creationId xmlns:a16="http://schemas.microsoft.com/office/drawing/2014/main" id="{C2A1EC2A-86F0-8B49-1B9A-0D600A84EDEB}"/>
              </a:ext>
            </a:extLst>
          </p:cNvPr>
          <p:cNvGraphicFramePr>
            <a:graphicFrameLocks/>
          </p:cNvGraphicFramePr>
          <p:nvPr>
            <p:custDataLst>
              <p:tags r:id="rId2"/>
            </p:custDataLst>
          </p:nvPr>
        </p:nvGraphicFramePr>
        <p:xfrm>
          <a:off x="252413" y="324334"/>
          <a:ext cx="8639175" cy="9213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 name="Rechteck 1" title="Header + Subheader">
            <a:extLst>
              <a:ext uri="{FF2B5EF4-FFF2-40B4-BE49-F238E27FC236}">
                <a16:creationId xmlns:a16="http://schemas.microsoft.com/office/drawing/2014/main" id="{95DA033E-8AC1-3AB8-0A66-2E9FA355CB36}"/>
              </a:ext>
            </a:extLst>
          </p:cNvPr>
          <p:cNvSpPr/>
          <p:nvPr>
            <p:custDataLst>
              <p:tags r:id="rId3"/>
            </p:custDataLst>
          </p:nvPr>
        </p:nvSpPr>
        <p:spPr>
          <a:xfrm>
            <a:off x="0" y="1721923"/>
            <a:ext cx="4004057" cy="514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360000" bIns="72000" rtlCol="0" anchor="t" anchorCtr="0">
            <a:spAutoFit/>
          </a:bodyPr>
          <a:lstStyle/>
          <a:p>
            <a:pPr rtl="0" eaLnBrk="1" fontAlgn="auto" hangingPunct="1">
              <a:lnSpc>
                <a:spcPct val="100000"/>
              </a:lnSpc>
              <a:spcBef>
                <a:spcPts val="0"/>
              </a:spcBef>
              <a:spcAft>
                <a:spcPts val="0"/>
              </a:spcAft>
            </a:pPr>
            <a:r>
              <a:rPr lang="de-DE" sz="2400" cap="small" dirty="0" err="1">
                <a:solidFill>
                  <a:srgbClr val="FFFFFF"/>
                </a:solidFill>
                <a:latin typeface="Segoe UI Semibold" panose="020B0702040204020203" pitchFamily="34" charset="0"/>
              </a:rPr>
              <a:t>Simulate</a:t>
            </a:r>
            <a:r>
              <a:rPr lang="de-DE" sz="2400" cap="small" dirty="0">
                <a:solidFill>
                  <a:srgbClr val="FFFFFF"/>
                </a:solidFill>
                <a:latin typeface="Segoe UI Semibold" panose="020B0702040204020203" pitchFamily="34" charset="0"/>
              </a:rPr>
              <a:t> &amp; design</a:t>
            </a:r>
            <a:endParaRPr lang="de-DE" sz="2400" b="0" i="0" u="none" cap="small" dirty="0">
              <a:solidFill>
                <a:srgbClr val="FFFFFF"/>
              </a:solidFill>
              <a:latin typeface="Segoe UI Semibold" panose="020B0702040204020203" pitchFamily="34" charset="0"/>
            </a:endParaRPr>
          </a:p>
        </p:txBody>
      </p:sp>
      <p:pic>
        <p:nvPicPr>
          <p:cNvPr id="8" name="Unbenannt">
            <a:hlinkClick r:id="" action="ppaction://media"/>
            <a:extLst>
              <a:ext uri="{FF2B5EF4-FFF2-40B4-BE49-F238E27FC236}">
                <a16:creationId xmlns:a16="http://schemas.microsoft.com/office/drawing/2014/main" id="{B5E002D0-7920-DA75-9DCA-1CE1CA2F8C99}"/>
              </a:ext>
            </a:extLst>
          </p:cNvPr>
          <p:cNvPicPr>
            <a:picLocks noGrp="1" noChangeAspect="1"/>
          </p:cNvPicPr>
          <p:nvPr>
            <p:ph sz="quarter" idx="14"/>
            <a:videoFile r:link="rId5"/>
            <p:extLst>
              <p:ext uri="{DAA4B4D4-6D71-4841-9C94-3DE7FCFB9230}">
                <p14:media xmlns:p14="http://schemas.microsoft.com/office/powerpoint/2010/main" r:embed="rId4"/>
              </p:ext>
            </p:extLst>
          </p:nvPr>
        </p:nvPicPr>
        <p:blipFill>
          <a:blip r:embed="rId15"/>
          <a:stretch>
            <a:fillRect/>
          </a:stretch>
        </p:blipFill>
        <p:spPr>
          <a:xfrm>
            <a:off x="9075703" y="3716985"/>
            <a:ext cx="3109394" cy="1749034"/>
          </a:xfrm>
        </p:spPr>
      </p:pic>
      <p:graphicFrame>
        <p:nvGraphicFramePr>
          <p:cNvPr id="9" name="Inhaltsplatzhalter 8">
            <a:extLst>
              <a:ext uri="{FF2B5EF4-FFF2-40B4-BE49-F238E27FC236}">
                <a16:creationId xmlns:a16="http://schemas.microsoft.com/office/drawing/2014/main" id="{BBE0DF8A-979F-9743-E7CF-62AF14F993E3}"/>
              </a:ext>
            </a:extLst>
          </p:cNvPr>
          <p:cNvGraphicFramePr>
            <a:graphicFrameLocks noGrp="1"/>
          </p:cNvGraphicFramePr>
          <p:nvPr>
            <p:ph sz="quarter" idx="15"/>
          </p:nvPr>
        </p:nvGraphicFramePr>
        <p:xfrm>
          <a:off x="4435976" y="1412875"/>
          <a:ext cx="7414024" cy="4762500"/>
        </p:xfrm>
        <a:graphic>
          <a:graphicData uri="http://schemas.openxmlformats.org/drawingml/2006/chart">
            <c:chart xmlns:c="http://schemas.openxmlformats.org/drawingml/2006/chart" xmlns:r="http://schemas.openxmlformats.org/officeDocument/2006/relationships" r:id="rId16"/>
          </a:graphicData>
        </a:graphic>
      </p:graphicFrame>
      <p:pic>
        <p:nvPicPr>
          <p:cNvPr id="6" name="Dissol3">
            <a:hlinkClick r:id="" action="ppaction://media"/>
            <a:extLst>
              <a:ext uri="{FF2B5EF4-FFF2-40B4-BE49-F238E27FC236}">
                <a16:creationId xmlns:a16="http://schemas.microsoft.com/office/drawing/2014/main" id="{9431BEA8-F3EF-1776-D0EA-FD6FF486A512}"/>
              </a:ext>
            </a:extLst>
          </p:cNvPr>
          <p:cNvPicPr preferRelativeResize="0">
            <a:picLocks/>
          </p:cNvPicPr>
          <p:nvPr>
            <a:videoFile r:link="rId7"/>
            <p:extLst>
              <p:ext uri="{DAA4B4D4-6D71-4841-9C94-3DE7FCFB9230}">
                <p14:media xmlns:p14="http://schemas.microsoft.com/office/powerpoint/2010/main" r:embed="rId6"/>
              </p:ext>
            </p:extLst>
          </p:nvPr>
        </p:nvPicPr>
        <p:blipFill>
          <a:blip r:embed="rId17"/>
          <a:srcRect l="12031" t="1844" r="16322" b="-1612"/>
          <a:stretch>
            <a:fillRect/>
          </a:stretch>
        </p:blipFill>
        <p:spPr>
          <a:xfrm>
            <a:off x="252414" y="3716986"/>
            <a:ext cx="4004056" cy="3084878"/>
          </a:xfrm>
          <a:prstGeom prst="rect">
            <a:avLst/>
          </a:prstGeom>
        </p:spPr>
      </p:pic>
    </p:spTree>
    <p:custDataLst>
      <p:tags r:id="rId1"/>
    </p:custDataLst>
    <p:extLst>
      <p:ext uri="{BB962C8B-B14F-4D97-AF65-F5344CB8AC3E}">
        <p14:creationId xmlns:p14="http://schemas.microsoft.com/office/powerpoint/2010/main" val="20042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4" fill="hold"/>
                                        <p:tgtEl>
                                          <p:spTgt spid="8"/>
                                        </p:tgtEl>
                                      </p:cBhvr>
                                    </p:cmd>
                                  </p:childTnLst>
                                </p:cTn>
                              </p:par>
                              <p:par>
                                <p:cTn id="7" presetID="1" presetClass="mediacall" presetSubtype="0" fill="hold" nodeType="withEffect">
                                  <p:stCondLst>
                                    <p:cond delay="0"/>
                                  </p:stCondLst>
                                  <p:childTnLst>
                                    <p:cmd type="call" cmd="playFrom(0.0)">
                                      <p:cBhvr>
                                        <p:cTn id="8" dur="19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extLst>
    <p:ext uri="{E180D4A7-C9FB-4DFB-919C-405C955672EB}">
      <p14:showEvtLst xmlns:p14="http://schemas.microsoft.com/office/powerpoint/2010/main">
        <p14:playEvt time="11084" objId="8"/>
        <p14:stopEvt time="24919"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7641D-9485-AEB6-674D-08C029895239}"/>
            </a:ext>
          </a:extLst>
        </p:cNvPr>
        <p:cNvGrpSpPr/>
        <p:nvPr/>
      </p:nvGrpSpPr>
      <p:grpSpPr>
        <a:xfrm>
          <a:off x="0" y="0"/>
          <a:ext cx="0" cy="0"/>
          <a:chOff x="0" y="0"/>
          <a:chExt cx="0" cy="0"/>
        </a:xfrm>
      </p:grpSpPr>
      <p:pic>
        <p:nvPicPr>
          <p:cNvPr id="3" name="Picture 2" descr="A white rectangular object with specks&#10;&#10;AI-generated content may be incorrect.">
            <a:extLst>
              <a:ext uri="{FF2B5EF4-FFF2-40B4-BE49-F238E27FC236}">
                <a16:creationId xmlns:a16="http://schemas.microsoft.com/office/drawing/2014/main" id="{DCA79992-88E9-90F7-28EA-BB65816A1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343" y="3542783"/>
            <a:ext cx="993720" cy="1340937"/>
          </a:xfrm>
          <a:prstGeom prst="rect">
            <a:avLst/>
          </a:prstGeom>
        </p:spPr>
      </p:pic>
      <p:sp>
        <p:nvSpPr>
          <p:cNvPr id="6" name="Title 5">
            <a:extLst>
              <a:ext uri="{FF2B5EF4-FFF2-40B4-BE49-F238E27FC236}">
                <a16:creationId xmlns:a16="http://schemas.microsoft.com/office/drawing/2014/main" id="{B10720AB-9F0B-940F-075A-DC87F5FA9014}"/>
              </a:ext>
            </a:extLst>
          </p:cNvPr>
          <p:cNvSpPr>
            <a:spLocks noGrp="1"/>
          </p:cNvSpPr>
          <p:nvPr>
            <p:ph type="title"/>
          </p:nvPr>
        </p:nvSpPr>
        <p:spPr/>
        <p:txBody>
          <a:bodyPr/>
          <a:lstStyle/>
          <a:p>
            <a:r>
              <a:rPr lang="en-US" noProof="0" dirty="0"/>
              <a:t>The same concept</a:t>
            </a:r>
            <a:r>
              <a:rPr lang="en-DE" noProof="0" dirty="0"/>
              <a:t> for Digital Rock Physics</a:t>
            </a:r>
          </a:p>
        </p:txBody>
      </p:sp>
      <p:pic>
        <p:nvPicPr>
          <p:cNvPr id="7" name="Grafik 15" descr="Ein Bild, das drinnen enthält.&#10;&#10;Automatisch generierte Beschreibung">
            <a:extLst>
              <a:ext uri="{FF2B5EF4-FFF2-40B4-BE49-F238E27FC236}">
                <a16:creationId xmlns:a16="http://schemas.microsoft.com/office/drawing/2014/main" id="{3B33B273-71D4-970F-DDD5-D04132952B57}"/>
              </a:ext>
            </a:extLst>
          </p:cNvPr>
          <p:cNvPicPr>
            <a:picLocks noChangeAspect="1"/>
          </p:cNvPicPr>
          <p:nvPr/>
        </p:nvPicPr>
        <p:blipFill>
          <a:blip r:embed="rId5" cstate="print">
            <a:extLst>
              <a:ext uri="{28A0092B-C50C-407E-A947-70E740481C1C}">
                <a14:useLocalDpi xmlns:a14="http://schemas.microsoft.com/office/drawing/2010/main" val="0"/>
              </a:ext>
            </a:extLst>
          </a:blip>
          <a:srcRect l="20101" t="13478" r="21538" b="12376"/>
          <a:stretch>
            <a:fillRect/>
          </a:stretch>
        </p:blipFill>
        <p:spPr>
          <a:xfrm>
            <a:off x="4878815" y="3506573"/>
            <a:ext cx="1078678" cy="1370433"/>
          </a:xfrm>
          <a:prstGeom prst="rect">
            <a:avLst/>
          </a:prstGeom>
        </p:spPr>
      </p:pic>
      <p:sp>
        <p:nvSpPr>
          <p:cNvPr id="16" name="TextBox 15">
            <a:extLst>
              <a:ext uri="{FF2B5EF4-FFF2-40B4-BE49-F238E27FC236}">
                <a16:creationId xmlns:a16="http://schemas.microsoft.com/office/drawing/2014/main" id="{EA3C3E08-87FF-4F66-8ED5-386528C20F8F}"/>
              </a:ext>
            </a:extLst>
          </p:cNvPr>
          <p:cNvSpPr txBox="1"/>
          <p:nvPr/>
        </p:nvSpPr>
        <p:spPr>
          <a:xfrm>
            <a:off x="4863474" y="4275355"/>
            <a:ext cx="2878335" cy="469359"/>
          </a:xfrm>
          <a:prstGeom prst="rect">
            <a:avLst/>
          </a:prstGeom>
          <a:solidFill>
            <a:schemeClr val="bg1">
              <a:alpha val="81000"/>
            </a:schemeClr>
          </a:solidFill>
        </p:spPr>
        <p:txBody>
          <a:bodyPr wrap="square">
            <a:spAutoFit/>
          </a:bodyPr>
          <a:lstStyle/>
          <a:p>
            <a:pPr>
              <a:spcBef>
                <a:spcPts val="300"/>
              </a:spcBef>
            </a:pPr>
            <a:r>
              <a:rPr lang="en-DE" sz="1400" noProof="0">
                <a:solidFill>
                  <a:schemeClr val="bg2">
                    <a:lumMod val="50000"/>
                  </a:schemeClr>
                </a:solidFill>
                <a:latin typeface="+mj-lt"/>
              </a:rPr>
              <a:t>Import scan  or generate 3D rock</a:t>
            </a:r>
          </a:p>
          <a:p>
            <a:pPr>
              <a:spcBef>
                <a:spcPts val="300"/>
              </a:spcBef>
            </a:pPr>
            <a:r>
              <a:rPr lang="en-DE" sz="800" noProof="0">
                <a:solidFill>
                  <a:schemeClr val="bg2">
                    <a:lumMod val="50000"/>
                  </a:schemeClr>
                </a:solidFill>
              </a:rPr>
              <a:t>Figure: Berea sandstone</a:t>
            </a:r>
            <a:r>
              <a:rPr lang="en-DE" sz="800" baseline="30000" noProof="0">
                <a:solidFill>
                  <a:schemeClr val="bg2">
                    <a:lumMod val="50000"/>
                  </a:schemeClr>
                </a:solidFill>
              </a:rPr>
              <a:t>1</a:t>
            </a:r>
            <a:endParaRPr lang="en-DE" sz="800" baseline="30000" noProof="0" dirty="0">
              <a:solidFill>
                <a:schemeClr val="bg2">
                  <a:lumMod val="50000"/>
                </a:schemeClr>
              </a:solidFill>
            </a:endParaRPr>
          </a:p>
        </p:txBody>
      </p:sp>
      <p:grpSp>
        <p:nvGrpSpPr>
          <p:cNvPr id="53" name="Group 52">
            <a:extLst>
              <a:ext uri="{FF2B5EF4-FFF2-40B4-BE49-F238E27FC236}">
                <a16:creationId xmlns:a16="http://schemas.microsoft.com/office/drawing/2014/main" id="{D584530A-6C47-C2C2-5A49-6DCCD9ECDC5B}"/>
              </a:ext>
            </a:extLst>
          </p:cNvPr>
          <p:cNvGrpSpPr/>
          <p:nvPr/>
        </p:nvGrpSpPr>
        <p:grpSpPr>
          <a:xfrm>
            <a:off x="7054121" y="2070591"/>
            <a:ext cx="4689106" cy="1401870"/>
            <a:chOff x="6950303" y="753620"/>
            <a:chExt cx="5396904" cy="1784297"/>
          </a:xfrm>
        </p:grpSpPr>
        <p:sp>
          <p:nvSpPr>
            <p:cNvPr id="10" name="TextBox 9">
              <a:extLst>
                <a:ext uri="{FF2B5EF4-FFF2-40B4-BE49-F238E27FC236}">
                  <a16:creationId xmlns:a16="http://schemas.microsoft.com/office/drawing/2014/main" id="{E20350DF-FF10-55B0-22E6-BD002FFEAA8D}"/>
                </a:ext>
              </a:extLst>
            </p:cNvPr>
            <p:cNvSpPr txBox="1"/>
            <p:nvPr/>
          </p:nvSpPr>
          <p:spPr>
            <a:xfrm>
              <a:off x="8252228" y="1063486"/>
              <a:ext cx="4094979" cy="391738"/>
            </a:xfrm>
            <a:prstGeom prst="rect">
              <a:avLst/>
            </a:prstGeom>
            <a:noFill/>
          </p:spPr>
          <p:txBody>
            <a:bodyPr wrap="square">
              <a:spAutoFit/>
            </a:bodyPr>
            <a:lstStyle/>
            <a:p>
              <a:pPr>
                <a:spcAft>
                  <a:spcPts val="300"/>
                </a:spcAft>
              </a:pPr>
              <a:r>
                <a:rPr lang="en-DE" sz="1400" noProof="0" dirty="0">
                  <a:solidFill>
                    <a:schemeClr val="bg2">
                      <a:lumMod val="50000"/>
                    </a:schemeClr>
                  </a:solidFill>
                  <a:latin typeface="+mj-lt"/>
                </a:rPr>
                <a:t>Segment scan into pore &amp; mineral phases</a:t>
              </a:r>
            </a:p>
          </p:txBody>
        </p:sp>
        <p:pic>
          <p:nvPicPr>
            <p:cNvPr id="11" name="Grafik 9">
              <a:extLst>
                <a:ext uri="{FF2B5EF4-FFF2-40B4-BE49-F238E27FC236}">
                  <a16:creationId xmlns:a16="http://schemas.microsoft.com/office/drawing/2014/main" id="{DBC56AAC-B987-7EB6-B409-1E564F401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0303" y="753620"/>
              <a:ext cx="1232869" cy="1784297"/>
            </a:xfrm>
            <a:prstGeom prst="rect">
              <a:avLst/>
            </a:prstGeom>
          </p:spPr>
        </p:pic>
        <p:grpSp>
          <p:nvGrpSpPr>
            <p:cNvPr id="20" name="Group 19">
              <a:extLst>
                <a:ext uri="{FF2B5EF4-FFF2-40B4-BE49-F238E27FC236}">
                  <a16:creationId xmlns:a16="http://schemas.microsoft.com/office/drawing/2014/main" id="{721CD92B-829C-56D0-0A49-412179B95C28}"/>
                </a:ext>
              </a:extLst>
            </p:cNvPr>
            <p:cNvGrpSpPr/>
            <p:nvPr/>
          </p:nvGrpSpPr>
          <p:grpSpPr>
            <a:xfrm>
              <a:off x="7880606" y="1053315"/>
              <a:ext cx="377972" cy="716697"/>
              <a:chOff x="7880606" y="1053315"/>
              <a:chExt cx="377972" cy="716697"/>
            </a:xfrm>
          </p:grpSpPr>
          <p:sp>
            <p:nvSpPr>
              <p:cNvPr id="17" name="Rechteck 59">
                <a:extLst>
                  <a:ext uri="{FF2B5EF4-FFF2-40B4-BE49-F238E27FC236}">
                    <a16:creationId xmlns:a16="http://schemas.microsoft.com/office/drawing/2014/main" id="{7436CB95-45D7-3D80-B22F-0ABE55D700FF}"/>
                  </a:ext>
                </a:extLst>
              </p:cNvPr>
              <p:cNvSpPr/>
              <p:nvPr/>
            </p:nvSpPr>
            <p:spPr>
              <a:xfrm>
                <a:off x="7880606" y="1053315"/>
                <a:ext cx="377972" cy="320697"/>
              </a:xfrm>
              <a:prstGeom prst="rect">
                <a:avLst/>
              </a:prstGeom>
              <a:solidFill>
                <a:srgbClr val="575757"/>
              </a:solidFill>
              <a:ln w="1270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DE" sz="1800" i="0" u="none" baseline="0" noProof="0">
                    <a:solidFill>
                      <a:srgbClr val="FFFFFF"/>
                    </a:solidFill>
                    <a:latin typeface="Segoe UI Semibold" panose="020B0702040204020203" pitchFamily="34" charset="0"/>
                  </a:rPr>
                  <a:t>1</a:t>
                </a:r>
                <a:endParaRPr lang="en-DE" sz="1800" i="0" u="none" baseline="0" noProof="0" dirty="0">
                  <a:solidFill>
                    <a:srgbClr val="FFFFFF"/>
                  </a:solidFill>
                  <a:latin typeface="Segoe UI Semibold" panose="020B0702040204020203" pitchFamily="34" charset="0"/>
                </a:endParaRPr>
              </a:p>
            </p:txBody>
          </p:sp>
          <p:cxnSp>
            <p:nvCxnSpPr>
              <p:cNvPr id="19" name="Straight Connector 18">
                <a:extLst>
                  <a:ext uri="{FF2B5EF4-FFF2-40B4-BE49-F238E27FC236}">
                    <a16:creationId xmlns:a16="http://schemas.microsoft.com/office/drawing/2014/main" id="{22CA142E-538D-FD78-A859-D1941B8EF5AC}"/>
                  </a:ext>
                </a:extLst>
              </p:cNvPr>
              <p:cNvCxnSpPr/>
              <p:nvPr/>
            </p:nvCxnSpPr>
            <p:spPr>
              <a:xfrm>
                <a:off x="8255403" y="1374012"/>
                <a:ext cx="0" cy="396000"/>
              </a:xfrm>
              <a:prstGeom prst="line">
                <a:avLst/>
              </a:prstGeom>
              <a:ln w="19050" cap="flat" cmpd="sng" algn="ctr">
                <a:solidFill>
                  <a:schemeClr val="accent2"/>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grpSp>
        <p:nvGrpSpPr>
          <p:cNvPr id="54" name="Group 53">
            <a:extLst>
              <a:ext uri="{FF2B5EF4-FFF2-40B4-BE49-F238E27FC236}">
                <a16:creationId xmlns:a16="http://schemas.microsoft.com/office/drawing/2014/main" id="{604B8EA8-78F6-A27B-9E19-1BD650101B83}"/>
              </a:ext>
            </a:extLst>
          </p:cNvPr>
          <p:cNvGrpSpPr/>
          <p:nvPr/>
        </p:nvGrpSpPr>
        <p:grpSpPr>
          <a:xfrm>
            <a:off x="8312024" y="3330848"/>
            <a:ext cx="3725604" cy="1545765"/>
            <a:chOff x="7822746" y="2517512"/>
            <a:chExt cx="4369253" cy="1842376"/>
          </a:xfrm>
        </p:grpSpPr>
        <p:sp>
          <p:nvSpPr>
            <p:cNvPr id="5" name="TextBox 4">
              <a:extLst>
                <a:ext uri="{FF2B5EF4-FFF2-40B4-BE49-F238E27FC236}">
                  <a16:creationId xmlns:a16="http://schemas.microsoft.com/office/drawing/2014/main" id="{7D0503E7-E348-2722-0925-E9B56ED13C01}"/>
                </a:ext>
              </a:extLst>
            </p:cNvPr>
            <p:cNvSpPr txBox="1"/>
            <p:nvPr/>
          </p:nvSpPr>
          <p:spPr>
            <a:xfrm>
              <a:off x="9293408" y="2846684"/>
              <a:ext cx="2898591" cy="623619"/>
            </a:xfrm>
            <a:prstGeom prst="rect">
              <a:avLst/>
            </a:prstGeom>
            <a:noFill/>
          </p:spPr>
          <p:txBody>
            <a:bodyPr wrap="square">
              <a:spAutoFit/>
            </a:bodyPr>
            <a:lstStyle/>
            <a:p>
              <a:pPr>
                <a:spcAft>
                  <a:spcPts val="300"/>
                </a:spcAft>
              </a:pPr>
              <a:r>
                <a:rPr lang="en-DE" sz="1400" noProof="0">
                  <a:solidFill>
                    <a:schemeClr val="bg2">
                      <a:lumMod val="50000"/>
                    </a:schemeClr>
                  </a:solidFill>
                  <a:latin typeface="+mj-lt"/>
                </a:rPr>
                <a:t>Digital Routine Core Analysis</a:t>
              </a:r>
              <a:endParaRPr lang="en-DE" sz="1400" noProof="0" dirty="0">
                <a:solidFill>
                  <a:schemeClr val="bg2">
                    <a:lumMod val="50000"/>
                  </a:schemeClr>
                </a:solidFill>
                <a:latin typeface="+mj-lt"/>
              </a:endParaRPr>
            </a:p>
          </p:txBody>
        </p:sp>
        <p:pic>
          <p:nvPicPr>
            <p:cNvPr id="36" name="Grafik 13">
              <a:extLst>
                <a:ext uri="{FF2B5EF4-FFF2-40B4-BE49-F238E27FC236}">
                  <a16:creationId xmlns:a16="http://schemas.microsoft.com/office/drawing/2014/main" id="{9A1BEBDB-27DC-1514-A851-3E9E6D3CF648}"/>
                </a:ext>
              </a:extLst>
            </p:cNvPr>
            <p:cNvPicPr>
              <a:picLocks noChangeAspect="1"/>
            </p:cNvPicPr>
            <p:nvPr/>
          </p:nvPicPr>
          <p:blipFill>
            <a:blip r:embed="rId7">
              <a:extLst>
                <a:ext uri="{28A0092B-C50C-407E-A947-70E740481C1C}">
                  <a14:useLocalDpi xmlns:a14="http://schemas.microsoft.com/office/drawing/2010/main" val="0"/>
                </a:ext>
              </a:extLst>
            </a:blip>
            <a:srcRect l="18938" t="10390" r="17711" b="9358"/>
            <a:stretch/>
          </p:blipFill>
          <p:spPr>
            <a:xfrm>
              <a:off x="7822746" y="2517512"/>
              <a:ext cx="1454346" cy="1842376"/>
            </a:xfrm>
            <a:prstGeom prst="rect">
              <a:avLst/>
            </a:prstGeom>
          </p:spPr>
        </p:pic>
        <p:grpSp>
          <p:nvGrpSpPr>
            <p:cNvPr id="21" name="Group 20">
              <a:extLst>
                <a:ext uri="{FF2B5EF4-FFF2-40B4-BE49-F238E27FC236}">
                  <a16:creationId xmlns:a16="http://schemas.microsoft.com/office/drawing/2014/main" id="{737F1AA5-D0CB-423A-16B2-B84B57DCD47B}"/>
                </a:ext>
              </a:extLst>
            </p:cNvPr>
            <p:cNvGrpSpPr/>
            <p:nvPr/>
          </p:nvGrpSpPr>
          <p:grpSpPr>
            <a:xfrm>
              <a:off x="8920323" y="2838888"/>
              <a:ext cx="377972" cy="716696"/>
              <a:chOff x="7880606" y="1053315"/>
              <a:chExt cx="377972" cy="716696"/>
            </a:xfrm>
          </p:grpSpPr>
          <p:sp>
            <p:nvSpPr>
              <p:cNvPr id="22" name="Rechteck 59">
                <a:extLst>
                  <a:ext uri="{FF2B5EF4-FFF2-40B4-BE49-F238E27FC236}">
                    <a16:creationId xmlns:a16="http://schemas.microsoft.com/office/drawing/2014/main" id="{7A04E997-49BA-3DA5-183F-4F52B9F175D8}"/>
                  </a:ext>
                </a:extLst>
              </p:cNvPr>
              <p:cNvSpPr/>
              <p:nvPr/>
            </p:nvSpPr>
            <p:spPr>
              <a:xfrm>
                <a:off x="7880606" y="1053315"/>
                <a:ext cx="377972" cy="320697"/>
              </a:xfrm>
              <a:prstGeom prst="rect">
                <a:avLst/>
              </a:prstGeom>
              <a:solidFill>
                <a:srgbClr val="575757"/>
              </a:solidFill>
              <a:ln w="1270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DE" sz="1800" i="0" u="none" baseline="0" noProof="0">
                    <a:solidFill>
                      <a:srgbClr val="FFFFFF"/>
                    </a:solidFill>
                    <a:latin typeface="Segoe UI Semibold" panose="020B0702040204020203" pitchFamily="34" charset="0"/>
                  </a:rPr>
                  <a:t>2</a:t>
                </a:r>
                <a:endParaRPr lang="en-DE" sz="1800" i="0" u="none" baseline="0" noProof="0" dirty="0">
                  <a:solidFill>
                    <a:srgbClr val="FFFFFF"/>
                  </a:solidFill>
                  <a:latin typeface="Segoe UI Semibold" panose="020B0702040204020203" pitchFamily="34" charset="0"/>
                </a:endParaRPr>
              </a:p>
            </p:txBody>
          </p:sp>
          <p:cxnSp>
            <p:nvCxnSpPr>
              <p:cNvPr id="23" name="Straight Connector 22">
                <a:extLst>
                  <a:ext uri="{FF2B5EF4-FFF2-40B4-BE49-F238E27FC236}">
                    <a16:creationId xmlns:a16="http://schemas.microsoft.com/office/drawing/2014/main" id="{B2CC70D7-8B40-2FDA-81BB-CB2FEB161F9C}"/>
                  </a:ext>
                </a:extLst>
              </p:cNvPr>
              <p:cNvCxnSpPr/>
              <p:nvPr/>
            </p:nvCxnSpPr>
            <p:spPr>
              <a:xfrm>
                <a:off x="8255403" y="1374011"/>
                <a:ext cx="0" cy="396000"/>
              </a:xfrm>
              <a:prstGeom prst="line">
                <a:avLst/>
              </a:prstGeom>
              <a:ln w="19050" cap="flat" cmpd="sng" algn="ctr">
                <a:solidFill>
                  <a:schemeClr val="accent2"/>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grpSp>
        <p:nvGrpSpPr>
          <p:cNvPr id="56" name="Group 55">
            <a:extLst>
              <a:ext uri="{FF2B5EF4-FFF2-40B4-BE49-F238E27FC236}">
                <a16:creationId xmlns:a16="http://schemas.microsoft.com/office/drawing/2014/main" id="{9EAD2A49-9163-EC56-31F2-7E5B50AE505B}"/>
              </a:ext>
            </a:extLst>
          </p:cNvPr>
          <p:cNvGrpSpPr/>
          <p:nvPr/>
        </p:nvGrpSpPr>
        <p:grpSpPr>
          <a:xfrm>
            <a:off x="6279089" y="4731788"/>
            <a:ext cx="4787456" cy="1634637"/>
            <a:chOff x="6257207" y="4522864"/>
            <a:chExt cx="5724483" cy="1922248"/>
          </a:xfrm>
        </p:grpSpPr>
        <p:pic>
          <p:nvPicPr>
            <p:cNvPr id="37" name="Picture 36">
              <a:extLst>
                <a:ext uri="{FF2B5EF4-FFF2-40B4-BE49-F238E27FC236}">
                  <a16:creationId xmlns:a16="http://schemas.microsoft.com/office/drawing/2014/main" id="{7C659843-E9CC-4675-43B6-8ED9CE99FB43}"/>
                </a:ext>
              </a:extLst>
            </p:cNvPr>
            <p:cNvPicPr>
              <a:picLocks noChangeAspect="1"/>
            </p:cNvPicPr>
            <p:nvPr/>
          </p:nvPicPr>
          <p:blipFill>
            <a:blip r:embed="rId8"/>
            <a:stretch>
              <a:fillRect/>
            </a:stretch>
          </p:blipFill>
          <p:spPr>
            <a:xfrm>
              <a:off x="6257207" y="5164367"/>
              <a:ext cx="1591729" cy="954000"/>
            </a:xfrm>
            <a:prstGeom prst="rect">
              <a:avLst/>
            </a:prstGeom>
            <a:effectLst>
              <a:outerShdw blurRad="50800" dist="38100" dir="13500000" algn="br" rotWithShape="0">
                <a:prstClr val="black">
                  <a:alpha val="40000"/>
                </a:prstClr>
              </a:outerShdw>
            </a:effectLst>
          </p:spPr>
        </p:pic>
        <p:pic>
          <p:nvPicPr>
            <p:cNvPr id="2" name="Grafik 9" descr="Ein Bild, das rot, sitzend, bedeckt, Schnee enthält.&#10;&#10;Automatisch generierte Beschreibung">
              <a:extLst>
                <a:ext uri="{FF2B5EF4-FFF2-40B4-BE49-F238E27FC236}">
                  <a16:creationId xmlns:a16="http://schemas.microsoft.com/office/drawing/2014/main" id="{79A83523-6E44-976E-6FA3-6639C1AE4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7649" y="4522864"/>
              <a:ext cx="1477707" cy="1922248"/>
            </a:xfrm>
            <a:prstGeom prst="rect">
              <a:avLst/>
            </a:prstGeom>
          </p:spPr>
        </p:pic>
        <p:sp>
          <p:nvSpPr>
            <p:cNvPr id="13" name="TextBox 12">
              <a:extLst>
                <a:ext uri="{FF2B5EF4-FFF2-40B4-BE49-F238E27FC236}">
                  <a16:creationId xmlns:a16="http://schemas.microsoft.com/office/drawing/2014/main" id="{3E086832-4294-CA0A-19DB-6AF07E135AB8}"/>
                </a:ext>
              </a:extLst>
            </p:cNvPr>
            <p:cNvSpPr txBox="1"/>
            <p:nvPr/>
          </p:nvSpPr>
          <p:spPr>
            <a:xfrm>
              <a:off x="8927891" y="4906880"/>
              <a:ext cx="3053799" cy="361930"/>
            </a:xfrm>
            <a:prstGeom prst="rect">
              <a:avLst/>
            </a:prstGeom>
            <a:noFill/>
          </p:spPr>
          <p:txBody>
            <a:bodyPr wrap="square">
              <a:spAutoFit/>
            </a:bodyPr>
            <a:lstStyle/>
            <a:p>
              <a:pPr>
                <a:spcAft>
                  <a:spcPts val="300"/>
                </a:spcAft>
              </a:pPr>
              <a:r>
                <a:rPr lang="en-DE" sz="1400" noProof="0">
                  <a:solidFill>
                    <a:schemeClr val="bg2">
                      <a:lumMod val="50000"/>
                    </a:schemeClr>
                  </a:solidFill>
                  <a:latin typeface="+mj-lt"/>
                </a:rPr>
                <a:t>Geometrical characterization</a:t>
              </a:r>
              <a:endParaRPr lang="en-DE" sz="1400" noProof="0" dirty="0">
                <a:solidFill>
                  <a:schemeClr val="bg2">
                    <a:lumMod val="50000"/>
                  </a:schemeClr>
                </a:solidFill>
                <a:latin typeface="+mj-lt"/>
              </a:endParaRPr>
            </a:p>
          </p:txBody>
        </p:sp>
        <p:grpSp>
          <p:nvGrpSpPr>
            <p:cNvPr id="24" name="Group 23">
              <a:extLst>
                <a:ext uri="{FF2B5EF4-FFF2-40B4-BE49-F238E27FC236}">
                  <a16:creationId xmlns:a16="http://schemas.microsoft.com/office/drawing/2014/main" id="{5E5EC348-8208-2022-13B7-60024D9BDE6E}"/>
                </a:ext>
              </a:extLst>
            </p:cNvPr>
            <p:cNvGrpSpPr/>
            <p:nvPr/>
          </p:nvGrpSpPr>
          <p:grpSpPr>
            <a:xfrm>
              <a:off x="8549919" y="4905291"/>
              <a:ext cx="377972" cy="716697"/>
              <a:chOff x="7880606" y="1053315"/>
              <a:chExt cx="377972" cy="716697"/>
            </a:xfrm>
          </p:grpSpPr>
          <p:sp>
            <p:nvSpPr>
              <p:cNvPr id="25" name="Rechteck 59">
                <a:extLst>
                  <a:ext uri="{FF2B5EF4-FFF2-40B4-BE49-F238E27FC236}">
                    <a16:creationId xmlns:a16="http://schemas.microsoft.com/office/drawing/2014/main" id="{8602594D-139D-4861-11CF-17BF7E2FF42B}"/>
                  </a:ext>
                </a:extLst>
              </p:cNvPr>
              <p:cNvSpPr/>
              <p:nvPr/>
            </p:nvSpPr>
            <p:spPr>
              <a:xfrm>
                <a:off x="7880606" y="1053315"/>
                <a:ext cx="377972" cy="320697"/>
              </a:xfrm>
              <a:prstGeom prst="rect">
                <a:avLst/>
              </a:prstGeom>
              <a:solidFill>
                <a:srgbClr val="575757"/>
              </a:solidFill>
              <a:ln w="1270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DE" noProof="0">
                    <a:solidFill>
                      <a:srgbClr val="FFFFFF"/>
                    </a:solidFill>
                    <a:latin typeface="Segoe UI Semibold" panose="020B0702040204020203" pitchFamily="34" charset="0"/>
                  </a:rPr>
                  <a:t>3</a:t>
                </a:r>
                <a:endParaRPr lang="en-DE" sz="1800" i="0" u="none" baseline="0" noProof="0" dirty="0">
                  <a:solidFill>
                    <a:srgbClr val="FFFFFF"/>
                  </a:solidFill>
                  <a:latin typeface="Segoe UI Semibold" panose="020B0702040204020203" pitchFamily="34" charset="0"/>
                </a:endParaRPr>
              </a:p>
            </p:txBody>
          </p:sp>
          <p:cxnSp>
            <p:nvCxnSpPr>
              <p:cNvPr id="26" name="Straight Connector 25">
                <a:extLst>
                  <a:ext uri="{FF2B5EF4-FFF2-40B4-BE49-F238E27FC236}">
                    <a16:creationId xmlns:a16="http://schemas.microsoft.com/office/drawing/2014/main" id="{265C9F10-03E5-2F6F-BD1A-53046C7FEDC6}"/>
                  </a:ext>
                </a:extLst>
              </p:cNvPr>
              <p:cNvCxnSpPr/>
              <p:nvPr/>
            </p:nvCxnSpPr>
            <p:spPr>
              <a:xfrm>
                <a:off x="8255403" y="1374012"/>
                <a:ext cx="0" cy="396000"/>
              </a:xfrm>
              <a:prstGeom prst="line">
                <a:avLst/>
              </a:prstGeom>
              <a:ln w="19050" cap="flat" cmpd="sng" algn="ctr">
                <a:solidFill>
                  <a:schemeClr val="accent2"/>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grpSp>
        <p:nvGrpSpPr>
          <p:cNvPr id="57" name="Group 56">
            <a:extLst>
              <a:ext uri="{FF2B5EF4-FFF2-40B4-BE49-F238E27FC236}">
                <a16:creationId xmlns:a16="http://schemas.microsoft.com/office/drawing/2014/main" id="{1B8DB037-865A-5A26-D889-352EADAE4CD9}"/>
              </a:ext>
            </a:extLst>
          </p:cNvPr>
          <p:cNvGrpSpPr/>
          <p:nvPr/>
        </p:nvGrpSpPr>
        <p:grpSpPr>
          <a:xfrm>
            <a:off x="1553659" y="4753712"/>
            <a:ext cx="4448953" cy="1557689"/>
            <a:chOff x="237084" y="4503019"/>
            <a:chExt cx="5761269" cy="1892041"/>
          </a:xfrm>
        </p:grpSpPr>
        <p:pic>
          <p:nvPicPr>
            <p:cNvPr id="45" name="Inhaltsplatzhalter 22">
              <a:extLst>
                <a:ext uri="{FF2B5EF4-FFF2-40B4-BE49-F238E27FC236}">
                  <a16:creationId xmlns:a16="http://schemas.microsoft.com/office/drawing/2014/main" id="{020A5215-3B0B-FBD7-4821-BFE0AC8EE644}"/>
                </a:ext>
              </a:extLst>
            </p:cNvPr>
            <p:cNvPicPr>
              <a:picLocks noChangeAspect="1"/>
            </p:cNvPicPr>
            <p:nvPr/>
          </p:nvPicPr>
          <p:blipFill rotWithShape="1">
            <a:blip r:embed="rId10">
              <a:extLst>
                <a:ext uri="{28A0092B-C50C-407E-A947-70E740481C1C}">
                  <a14:useLocalDpi xmlns:a14="http://schemas.microsoft.com/office/drawing/2010/main" val="0"/>
                </a:ext>
              </a:extLst>
            </a:blip>
            <a:srcRect t="64586" r="48323" b="-1"/>
            <a:stretch/>
          </p:blipFill>
          <p:spPr>
            <a:xfrm>
              <a:off x="4313851" y="5168938"/>
              <a:ext cx="1684502" cy="910433"/>
            </a:xfrm>
            <a:prstGeom prst="rect">
              <a:avLst/>
            </a:prstGeom>
            <a:effectLst>
              <a:outerShdw blurRad="50800" dist="38100" dir="18900000" algn="bl" rotWithShape="0">
                <a:prstClr val="black">
                  <a:alpha val="40000"/>
                </a:prstClr>
              </a:outerShdw>
            </a:effectLst>
          </p:spPr>
        </p:pic>
        <p:pic>
          <p:nvPicPr>
            <p:cNvPr id="14" name="Grafik 10">
              <a:extLst>
                <a:ext uri="{FF2B5EF4-FFF2-40B4-BE49-F238E27FC236}">
                  <a16:creationId xmlns:a16="http://schemas.microsoft.com/office/drawing/2014/main" id="{CC4EF805-3652-9198-1A91-D01A21C92C14}"/>
                </a:ext>
              </a:extLst>
            </p:cNvPr>
            <p:cNvPicPr>
              <a:picLocks noChangeAspect="1"/>
            </p:cNvPicPr>
            <p:nvPr/>
          </p:nvPicPr>
          <p:blipFill>
            <a:blip r:embed="rId11">
              <a:extLst>
                <a:ext uri="{28A0092B-C50C-407E-A947-70E740481C1C}">
                  <a14:useLocalDpi xmlns:a14="http://schemas.microsoft.com/office/drawing/2010/main" val="0"/>
                </a:ext>
              </a:extLst>
            </a:blip>
            <a:srcRect l="16589" t="9356" r="17632" b="9738"/>
            <a:stretch/>
          </p:blipFill>
          <p:spPr>
            <a:xfrm>
              <a:off x="3479869" y="4503019"/>
              <a:ext cx="1538298" cy="1892041"/>
            </a:xfrm>
            <a:prstGeom prst="rect">
              <a:avLst/>
            </a:prstGeom>
          </p:spPr>
        </p:pic>
        <p:sp>
          <p:nvSpPr>
            <p:cNvPr id="15" name="TextBox 14">
              <a:extLst>
                <a:ext uri="{FF2B5EF4-FFF2-40B4-BE49-F238E27FC236}">
                  <a16:creationId xmlns:a16="http://schemas.microsoft.com/office/drawing/2014/main" id="{034BB402-2E6D-F2A9-82D5-88DACC78BC2C}"/>
                </a:ext>
              </a:extLst>
            </p:cNvPr>
            <p:cNvSpPr txBox="1"/>
            <p:nvPr/>
          </p:nvSpPr>
          <p:spPr>
            <a:xfrm>
              <a:off x="237084" y="4994847"/>
              <a:ext cx="3053799" cy="373840"/>
            </a:xfrm>
            <a:prstGeom prst="rect">
              <a:avLst/>
            </a:prstGeom>
            <a:noFill/>
          </p:spPr>
          <p:txBody>
            <a:bodyPr wrap="square">
              <a:spAutoFit/>
            </a:bodyPr>
            <a:lstStyle/>
            <a:p>
              <a:pPr algn="r">
                <a:spcAft>
                  <a:spcPts val="300"/>
                </a:spcAft>
              </a:pPr>
              <a:r>
                <a:rPr lang="en-DE" sz="1400" noProof="0">
                  <a:solidFill>
                    <a:schemeClr val="bg2">
                      <a:lumMod val="50000"/>
                    </a:schemeClr>
                  </a:solidFill>
                  <a:latin typeface="+mj-lt"/>
                </a:rPr>
                <a:t>Digital SCAL</a:t>
              </a:r>
              <a:endParaRPr lang="en-DE" sz="1400" noProof="0" dirty="0">
                <a:solidFill>
                  <a:schemeClr val="bg2">
                    <a:lumMod val="50000"/>
                  </a:schemeClr>
                </a:solidFill>
                <a:latin typeface="+mj-lt"/>
              </a:endParaRPr>
            </a:p>
          </p:txBody>
        </p:sp>
        <p:grpSp>
          <p:nvGrpSpPr>
            <p:cNvPr id="27" name="Group 26">
              <a:extLst>
                <a:ext uri="{FF2B5EF4-FFF2-40B4-BE49-F238E27FC236}">
                  <a16:creationId xmlns:a16="http://schemas.microsoft.com/office/drawing/2014/main" id="{3857024A-F6CD-8ABC-A478-229FA21C01FB}"/>
                </a:ext>
              </a:extLst>
            </p:cNvPr>
            <p:cNvGrpSpPr/>
            <p:nvPr/>
          </p:nvGrpSpPr>
          <p:grpSpPr>
            <a:xfrm>
              <a:off x="3285900" y="4970922"/>
              <a:ext cx="377972" cy="714471"/>
              <a:chOff x="7877822" y="1055540"/>
              <a:chExt cx="377972" cy="714471"/>
            </a:xfrm>
          </p:grpSpPr>
          <p:sp>
            <p:nvSpPr>
              <p:cNvPr id="28" name="Rechteck 59">
                <a:extLst>
                  <a:ext uri="{FF2B5EF4-FFF2-40B4-BE49-F238E27FC236}">
                    <a16:creationId xmlns:a16="http://schemas.microsoft.com/office/drawing/2014/main" id="{CE571023-DDB3-EAA4-01A8-1B00E2266B62}"/>
                  </a:ext>
                </a:extLst>
              </p:cNvPr>
              <p:cNvSpPr/>
              <p:nvPr/>
            </p:nvSpPr>
            <p:spPr>
              <a:xfrm>
                <a:off x="7877822" y="1055540"/>
                <a:ext cx="377972" cy="320697"/>
              </a:xfrm>
              <a:prstGeom prst="rect">
                <a:avLst/>
              </a:prstGeom>
              <a:solidFill>
                <a:srgbClr val="575757"/>
              </a:solidFill>
              <a:ln w="1270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DE" noProof="0">
                    <a:solidFill>
                      <a:srgbClr val="FFFFFF"/>
                    </a:solidFill>
                    <a:latin typeface="Segoe UI Semibold" panose="020B0702040204020203" pitchFamily="34" charset="0"/>
                  </a:rPr>
                  <a:t>4</a:t>
                </a:r>
                <a:endParaRPr lang="en-DE" sz="1800" i="0" u="none" baseline="0" noProof="0" dirty="0">
                  <a:solidFill>
                    <a:srgbClr val="FFFFFF"/>
                  </a:solidFill>
                  <a:latin typeface="Segoe UI Semibold" panose="020B0702040204020203" pitchFamily="34" charset="0"/>
                </a:endParaRPr>
              </a:p>
            </p:txBody>
          </p:sp>
          <p:cxnSp>
            <p:nvCxnSpPr>
              <p:cNvPr id="29" name="Straight Connector 28">
                <a:extLst>
                  <a:ext uri="{FF2B5EF4-FFF2-40B4-BE49-F238E27FC236}">
                    <a16:creationId xmlns:a16="http://schemas.microsoft.com/office/drawing/2014/main" id="{52615C7F-5F08-0D3A-4681-D4306B9E3484}"/>
                  </a:ext>
                </a:extLst>
              </p:cNvPr>
              <p:cNvCxnSpPr/>
              <p:nvPr/>
            </p:nvCxnSpPr>
            <p:spPr>
              <a:xfrm>
                <a:off x="7883924" y="1374011"/>
                <a:ext cx="0" cy="396000"/>
              </a:xfrm>
              <a:prstGeom prst="line">
                <a:avLst/>
              </a:prstGeom>
              <a:ln w="19050" cap="flat" cmpd="sng" algn="ctr">
                <a:solidFill>
                  <a:schemeClr val="accent2"/>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grpSp>
        <p:nvGrpSpPr>
          <p:cNvPr id="58" name="Group 57">
            <a:extLst>
              <a:ext uri="{FF2B5EF4-FFF2-40B4-BE49-F238E27FC236}">
                <a16:creationId xmlns:a16="http://schemas.microsoft.com/office/drawing/2014/main" id="{4FC2AC59-BBBC-D00A-2F0D-512916C023D3}"/>
              </a:ext>
            </a:extLst>
          </p:cNvPr>
          <p:cNvGrpSpPr/>
          <p:nvPr/>
        </p:nvGrpSpPr>
        <p:grpSpPr>
          <a:xfrm>
            <a:off x="1448571" y="3171153"/>
            <a:ext cx="3455246" cy="1893426"/>
            <a:chOff x="78660" y="2434178"/>
            <a:chExt cx="4417989" cy="2357077"/>
          </a:xfrm>
        </p:grpSpPr>
        <p:pic>
          <p:nvPicPr>
            <p:cNvPr id="42" name="Picture 41">
              <a:extLst>
                <a:ext uri="{FF2B5EF4-FFF2-40B4-BE49-F238E27FC236}">
                  <a16:creationId xmlns:a16="http://schemas.microsoft.com/office/drawing/2014/main" id="{E1247C2C-88A2-53C5-98B2-A81FCB546842}"/>
                </a:ext>
              </a:extLst>
            </p:cNvPr>
            <p:cNvPicPr>
              <a:picLocks noChangeAspect="1"/>
            </p:cNvPicPr>
            <p:nvPr/>
          </p:nvPicPr>
          <p:blipFill>
            <a:blip r:embed="rId12"/>
            <a:stretch>
              <a:fillRect/>
            </a:stretch>
          </p:blipFill>
          <p:spPr>
            <a:xfrm>
              <a:off x="2139572" y="2434178"/>
              <a:ext cx="2357077" cy="2357077"/>
            </a:xfrm>
            <a:prstGeom prst="rect">
              <a:avLst/>
            </a:prstGeom>
          </p:spPr>
        </p:pic>
        <p:sp>
          <p:nvSpPr>
            <p:cNvPr id="32" name="TextBox 31">
              <a:extLst>
                <a:ext uri="{FF2B5EF4-FFF2-40B4-BE49-F238E27FC236}">
                  <a16:creationId xmlns:a16="http://schemas.microsoft.com/office/drawing/2014/main" id="{043DC732-F494-5371-C353-82E28202E739}"/>
                </a:ext>
              </a:extLst>
            </p:cNvPr>
            <p:cNvSpPr txBox="1"/>
            <p:nvPr/>
          </p:nvSpPr>
          <p:spPr>
            <a:xfrm>
              <a:off x="78660" y="3030356"/>
              <a:ext cx="2261548" cy="383144"/>
            </a:xfrm>
            <a:prstGeom prst="rect">
              <a:avLst/>
            </a:prstGeom>
            <a:noFill/>
          </p:spPr>
          <p:txBody>
            <a:bodyPr wrap="square">
              <a:spAutoFit/>
            </a:bodyPr>
            <a:lstStyle/>
            <a:p>
              <a:pPr algn="r">
                <a:spcAft>
                  <a:spcPts val="300"/>
                </a:spcAft>
              </a:pPr>
              <a:r>
                <a:rPr lang="en-DE" sz="1400" noProof="0">
                  <a:solidFill>
                    <a:schemeClr val="bg2">
                      <a:lumMod val="50000"/>
                    </a:schemeClr>
                  </a:solidFill>
                  <a:latin typeface="+mj-lt"/>
                </a:rPr>
                <a:t>Geomechanics</a:t>
              </a:r>
              <a:endParaRPr lang="en-DE" sz="1400" noProof="0" dirty="0">
                <a:solidFill>
                  <a:schemeClr val="bg2">
                    <a:lumMod val="50000"/>
                  </a:schemeClr>
                </a:solidFill>
                <a:latin typeface="+mj-lt"/>
              </a:endParaRPr>
            </a:p>
          </p:txBody>
        </p:sp>
        <p:grpSp>
          <p:nvGrpSpPr>
            <p:cNvPr id="33" name="Group 32">
              <a:extLst>
                <a:ext uri="{FF2B5EF4-FFF2-40B4-BE49-F238E27FC236}">
                  <a16:creationId xmlns:a16="http://schemas.microsoft.com/office/drawing/2014/main" id="{76A8EE5F-BB77-D273-655E-8139FBC4AC54}"/>
                </a:ext>
              </a:extLst>
            </p:cNvPr>
            <p:cNvGrpSpPr/>
            <p:nvPr/>
          </p:nvGrpSpPr>
          <p:grpSpPr>
            <a:xfrm>
              <a:off x="2335225" y="3006431"/>
              <a:ext cx="377972" cy="714471"/>
              <a:chOff x="7877822" y="1055540"/>
              <a:chExt cx="377972" cy="714471"/>
            </a:xfrm>
          </p:grpSpPr>
          <p:sp>
            <p:nvSpPr>
              <p:cNvPr id="34" name="Rechteck 59">
                <a:extLst>
                  <a:ext uri="{FF2B5EF4-FFF2-40B4-BE49-F238E27FC236}">
                    <a16:creationId xmlns:a16="http://schemas.microsoft.com/office/drawing/2014/main" id="{B0D7243F-898F-9413-DA5A-D872C01F2035}"/>
                  </a:ext>
                </a:extLst>
              </p:cNvPr>
              <p:cNvSpPr/>
              <p:nvPr/>
            </p:nvSpPr>
            <p:spPr>
              <a:xfrm>
                <a:off x="7877822" y="1055540"/>
                <a:ext cx="377972" cy="320697"/>
              </a:xfrm>
              <a:prstGeom prst="rect">
                <a:avLst/>
              </a:prstGeom>
              <a:solidFill>
                <a:srgbClr val="575757"/>
              </a:solidFill>
              <a:ln w="1270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DE" sz="1800" i="0" u="none" baseline="0" noProof="0">
                    <a:solidFill>
                      <a:srgbClr val="FFFFFF"/>
                    </a:solidFill>
                    <a:latin typeface="Segoe UI Semibold" panose="020B0702040204020203" pitchFamily="34" charset="0"/>
                  </a:rPr>
                  <a:t>5</a:t>
                </a:r>
                <a:endParaRPr lang="en-DE" sz="1800" i="0" u="none" baseline="0" noProof="0" dirty="0">
                  <a:solidFill>
                    <a:srgbClr val="FFFFFF"/>
                  </a:solidFill>
                  <a:latin typeface="Segoe UI Semibold" panose="020B0702040204020203" pitchFamily="34" charset="0"/>
                </a:endParaRPr>
              </a:p>
            </p:txBody>
          </p:sp>
          <p:cxnSp>
            <p:nvCxnSpPr>
              <p:cNvPr id="35" name="Straight Connector 34">
                <a:extLst>
                  <a:ext uri="{FF2B5EF4-FFF2-40B4-BE49-F238E27FC236}">
                    <a16:creationId xmlns:a16="http://schemas.microsoft.com/office/drawing/2014/main" id="{8C3B7862-452B-2A6D-718C-F83F0D055FAB}"/>
                  </a:ext>
                </a:extLst>
              </p:cNvPr>
              <p:cNvCxnSpPr/>
              <p:nvPr/>
            </p:nvCxnSpPr>
            <p:spPr>
              <a:xfrm>
                <a:off x="7883924" y="1374011"/>
                <a:ext cx="0" cy="396000"/>
              </a:xfrm>
              <a:prstGeom prst="line">
                <a:avLst/>
              </a:prstGeom>
              <a:ln w="19050" cap="flat" cmpd="sng" algn="ctr">
                <a:solidFill>
                  <a:schemeClr val="accent2"/>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grpSp>
        <p:nvGrpSpPr>
          <p:cNvPr id="59" name="Group 58">
            <a:extLst>
              <a:ext uri="{FF2B5EF4-FFF2-40B4-BE49-F238E27FC236}">
                <a16:creationId xmlns:a16="http://schemas.microsoft.com/office/drawing/2014/main" id="{4DAC5ABF-ADD0-9C56-8DBF-059E5292265B}"/>
              </a:ext>
            </a:extLst>
          </p:cNvPr>
          <p:cNvGrpSpPr/>
          <p:nvPr/>
        </p:nvGrpSpPr>
        <p:grpSpPr>
          <a:xfrm>
            <a:off x="1684244" y="2187930"/>
            <a:ext cx="4203119" cy="1141601"/>
            <a:chOff x="388704" y="864239"/>
            <a:chExt cx="5109815" cy="1494571"/>
          </a:xfrm>
        </p:grpSpPr>
        <p:pic>
          <p:nvPicPr>
            <p:cNvPr id="43" name="Grafik 12">
              <a:extLst>
                <a:ext uri="{FF2B5EF4-FFF2-40B4-BE49-F238E27FC236}">
                  <a16:creationId xmlns:a16="http://schemas.microsoft.com/office/drawing/2014/main" id="{02E16B81-8C2A-4830-145C-4187DE45A696}"/>
                </a:ext>
              </a:extLst>
            </p:cNvPr>
            <p:cNvPicPr>
              <a:picLocks noChangeAspect="1"/>
            </p:cNvPicPr>
            <p:nvPr/>
          </p:nvPicPr>
          <p:blipFill>
            <a:blip r:embed="rId13"/>
            <a:stretch>
              <a:fillRect/>
            </a:stretch>
          </p:blipFill>
          <p:spPr>
            <a:xfrm>
              <a:off x="3562476" y="864239"/>
              <a:ext cx="1936043" cy="1494571"/>
            </a:xfrm>
            <a:prstGeom prst="rect">
              <a:avLst/>
            </a:prstGeom>
          </p:spPr>
        </p:pic>
        <p:sp>
          <p:nvSpPr>
            <p:cNvPr id="46" name="TextBox 45">
              <a:extLst>
                <a:ext uri="{FF2B5EF4-FFF2-40B4-BE49-F238E27FC236}">
                  <a16:creationId xmlns:a16="http://schemas.microsoft.com/office/drawing/2014/main" id="{DD037E48-3930-F164-1E76-062BFAFF2AAC}"/>
                </a:ext>
              </a:extLst>
            </p:cNvPr>
            <p:cNvSpPr txBox="1"/>
            <p:nvPr/>
          </p:nvSpPr>
          <p:spPr>
            <a:xfrm>
              <a:off x="388704" y="1087490"/>
              <a:ext cx="3053799" cy="664847"/>
            </a:xfrm>
            <a:prstGeom prst="rect">
              <a:avLst/>
            </a:prstGeom>
            <a:noFill/>
          </p:spPr>
          <p:txBody>
            <a:bodyPr wrap="square">
              <a:spAutoFit/>
            </a:bodyPr>
            <a:lstStyle/>
            <a:p>
              <a:pPr algn="r">
                <a:spcAft>
                  <a:spcPts val="300"/>
                </a:spcAft>
              </a:pPr>
              <a:r>
                <a:rPr lang="en-DE" sz="1400" noProof="0">
                  <a:solidFill>
                    <a:schemeClr val="bg2">
                      <a:lumMod val="50000"/>
                    </a:schemeClr>
                  </a:solidFill>
                  <a:latin typeface="+mj-lt"/>
                </a:rPr>
                <a:t>Underground storage</a:t>
              </a:r>
            </a:p>
            <a:p>
              <a:pPr algn="r">
                <a:spcBef>
                  <a:spcPts val="300"/>
                </a:spcBef>
              </a:pPr>
              <a:r>
                <a:rPr lang="en-DE" sz="800" noProof="0">
                  <a:solidFill>
                    <a:schemeClr val="bg2">
                      <a:lumMod val="50000"/>
                    </a:schemeClr>
                  </a:solidFill>
                </a:rPr>
                <a:t>Figure: Grosmont carbonate</a:t>
              </a:r>
              <a:r>
                <a:rPr lang="en-DE" sz="800" baseline="30000" noProof="0">
                  <a:solidFill>
                    <a:schemeClr val="bg2">
                      <a:lumMod val="50000"/>
                    </a:schemeClr>
                  </a:solidFill>
                </a:rPr>
                <a:t>1</a:t>
              </a:r>
              <a:endParaRPr lang="en-DE" sz="800" baseline="30000" noProof="0" dirty="0">
                <a:solidFill>
                  <a:schemeClr val="bg2">
                    <a:lumMod val="50000"/>
                  </a:schemeClr>
                </a:solidFill>
              </a:endParaRPr>
            </a:p>
          </p:txBody>
        </p:sp>
        <p:grpSp>
          <p:nvGrpSpPr>
            <p:cNvPr id="47" name="Group 46">
              <a:extLst>
                <a:ext uri="{FF2B5EF4-FFF2-40B4-BE49-F238E27FC236}">
                  <a16:creationId xmlns:a16="http://schemas.microsoft.com/office/drawing/2014/main" id="{165358BA-E157-16B2-CEF2-1D1C5EDC65E8}"/>
                </a:ext>
              </a:extLst>
            </p:cNvPr>
            <p:cNvGrpSpPr/>
            <p:nvPr/>
          </p:nvGrpSpPr>
          <p:grpSpPr>
            <a:xfrm>
              <a:off x="3437520" y="1063565"/>
              <a:ext cx="377972" cy="1146471"/>
              <a:chOff x="7877822" y="1055540"/>
              <a:chExt cx="377972" cy="1146471"/>
            </a:xfrm>
          </p:grpSpPr>
          <p:sp>
            <p:nvSpPr>
              <p:cNvPr id="48" name="Rechteck 59">
                <a:extLst>
                  <a:ext uri="{FF2B5EF4-FFF2-40B4-BE49-F238E27FC236}">
                    <a16:creationId xmlns:a16="http://schemas.microsoft.com/office/drawing/2014/main" id="{B1C0EE0A-DFE1-D878-4C63-4D1E0A45C520}"/>
                  </a:ext>
                </a:extLst>
              </p:cNvPr>
              <p:cNvSpPr/>
              <p:nvPr/>
            </p:nvSpPr>
            <p:spPr>
              <a:xfrm>
                <a:off x="7877822" y="1055540"/>
                <a:ext cx="377972" cy="320697"/>
              </a:xfrm>
              <a:prstGeom prst="rect">
                <a:avLst/>
              </a:prstGeom>
              <a:solidFill>
                <a:srgbClr val="575757"/>
              </a:solidFill>
              <a:ln w="12700" cap="flat" cmpd="sng" algn="ctr">
                <a:solidFill>
                  <a:schemeClr val="accent2"/>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DE" noProof="0">
                    <a:solidFill>
                      <a:srgbClr val="FFFFFF"/>
                    </a:solidFill>
                    <a:latin typeface="Segoe UI Semibold" panose="020B0702040204020203" pitchFamily="34" charset="0"/>
                  </a:rPr>
                  <a:t>6</a:t>
                </a:r>
                <a:endParaRPr lang="en-DE" sz="1800" i="0" u="none" baseline="0" noProof="0" dirty="0">
                  <a:solidFill>
                    <a:srgbClr val="FFFFFF"/>
                  </a:solidFill>
                  <a:latin typeface="Segoe UI Semibold" panose="020B0702040204020203" pitchFamily="34" charset="0"/>
                </a:endParaRPr>
              </a:p>
            </p:txBody>
          </p:sp>
          <p:cxnSp>
            <p:nvCxnSpPr>
              <p:cNvPr id="49" name="Straight Connector 48">
                <a:extLst>
                  <a:ext uri="{FF2B5EF4-FFF2-40B4-BE49-F238E27FC236}">
                    <a16:creationId xmlns:a16="http://schemas.microsoft.com/office/drawing/2014/main" id="{C098D22D-B33C-2DD0-F682-2C7277049F0E}"/>
                  </a:ext>
                </a:extLst>
              </p:cNvPr>
              <p:cNvCxnSpPr/>
              <p:nvPr/>
            </p:nvCxnSpPr>
            <p:spPr>
              <a:xfrm>
                <a:off x="7883924" y="1374011"/>
                <a:ext cx="0" cy="828000"/>
              </a:xfrm>
              <a:prstGeom prst="line">
                <a:avLst/>
              </a:prstGeom>
              <a:ln w="19050" cap="flat" cmpd="sng" algn="ctr">
                <a:solidFill>
                  <a:schemeClr val="accent2"/>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grpSp>
      <p:sp>
        <p:nvSpPr>
          <p:cNvPr id="4" name="Content Placeholder 4">
            <a:extLst>
              <a:ext uri="{FF2B5EF4-FFF2-40B4-BE49-F238E27FC236}">
                <a16:creationId xmlns:a16="http://schemas.microsoft.com/office/drawing/2014/main" id="{9DD1327C-B615-C624-9EB3-622784812E9F}"/>
              </a:ext>
            </a:extLst>
          </p:cNvPr>
          <p:cNvSpPr txBox="1">
            <a:spLocks/>
          </p:cNvSpPr>
          <p:nvPr/>
        </p:nvSpPr>
        <p:spPr>
          <a:xfrm>
            <a:off x="519639" y="952446"/>
            <a:ext cx="11518900" cy="4760963"/>
          </a:xfrm>
          <a:prstGeom prst="rect">
            <a:avLst/>
          </a:prstGeom>
        </p:spPr>
        <p:txBody>
          <a:bodyPr>
            <a:normAutofit/>
          </a:bodyPr>
          <a:lst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a:lstStyle>
          <a:p>
            <a:endParaRPr lang="en-DE" sz="1600" dirty="0">
              <a:latin typeface="+mj-lt"/>
            </a:endParaRPr>
          </a:p>
        </p:txBody>
      </p:sp>
      <p:cxnSp>
        <p:nvCxnSpPr>
          <p:cNvPr id="39" name="Straight Connector 38">
            <a:extLst>
              <a:ext uri="{FF2B5EF4-FFF2-40B4-BE49-F238E27FC236}">
                <a16:creationId xmlns:a16="http://schemas.microsoft.com/office/drawing/2014/main" id="{EA63C4F4-C386-27B7-72E4-5C0437D08D91}"/>
              </a:ext>
            </a:extLst>
          </p:cNvPr>
          <p:cNvCxnSpPr>
            <a:cxnSpLocks/>
          </p:cNvCxnSpPr>
          <p:nvPr/>
        </p:nvCxnSpPr>
        <p:spPr>
          <a:xfrm>
            <a:off x="340469" y="1296147"/>
            <a:ext cx="11402758"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Textfeld 13">
            <a:extLst>
              <a:ext uri="{FF2B5EF4-FFF2-40B4-BE49-F238E27FC236}">
                <a16:creationId xmlns:a16="http://schemas.microsoft.com/office/drawing/2014/main" id="{0EE9F5AA-C992-654A-F01F-A3A8CC8E12CF}"/>
              </a:ext>
            </a:extLst>
          </p:cNvPr>
          <p:cNvSpPr txBox="1"/>
          <p:nvPr/>
        </p:nvSpPr>
        <p:spPr>
          <a:xfrm>
            <a:off x="340469" y="6342906"/>
            <a:ext cx="5681312" cy="387286"/>
          </a:xfrm>
          <a:prstGeom prst="rect">
            <a:avLst/>
          </a:prstGeom>
          <a:noFill/>
        </p:spPr>
        <p:txBody>
          <a:bodyPr wrap="square" anchor="b">
            <a:spAutoFit/>
          </a:bodyPr>
          <a:lstStyle/>
          <a:p>
            <a:pPr>
              <a:spcAft>
                <a:spcPts val="300"/>
              </a:spcAft>
            </a:pPr>
            <a:r>
              <a:rPr lang="en-DE" sz="1000" b="1" kern="0" baseline="30000" noProof="0">
                <a:solidFill>
                  <a:schemeClr val="accent2"/>
                </a:solidFill>
                <a:latin typeface="Segoe UI" panose="020B0502040204020203" pitchFamily="34" charset="0"/>
              </a:rPr>
              <a:t>________________________________</a:t>
            </a:r>
          </a:p>
          <a:p>
            <a:r>
              <a:rPr lang="en-DE" sz="1000" b="1" kern="0" baseline="30000" noProof="0">
                <a:latin typeface="Segoe UI" panose="020B0502040204020203" pitchFamily="34" charset="0"/>
              </a:rPr>
              <a:t>1</a:t>
            </a:r>
            <a:r>
              <a:rPr lang="en-DE" sz="1000" kern="0" noProof="0">
                <a:latin typeface="Segoe UI" panose="020B0502040204020203" pitchFamily="34" charset="0"/>
              </a:rPr>
              <a:t> Andrae et al., 2013, </a:t>
            </a:r>
            <a:r>
              <a:rPr lang="en-DE" sz="1000" kern="0" noProof="0">
                <a:latin typeface="Segoe UI" panose="020B0502040204020203" pitchFamily="34" charset="0"/>
                <a:hlinkClick r:id="rId14"/>
              </a:rPr>
              <a:t>https://doi.org/10.1016/j.cageo.2012.09.005</a:t>
            </a:r>
            <a:r>
              <a:rPr lang="en-DE" sz="1000" kern="0" noProof="0">
                <a:latin typeface="Segoe UI" panose="020B0502040204020203" pitchFamily="34" charset="0"/>
              </a:rPr>
              <a:t> </a:t>
            </a:r>
            <a:endParaRPr lang="en-DE" sz="1000" kern="0" noProof="0" dirty="0">
              <a:latin typeface="Segoe UI" panose="020B0502040204020203" pitchFamily="34" charset="0"/>
            </a:endParaRPr>
          </a:p>
        </p:txBody>
      </p:sp>
      <p:sp>
        <p:nvSpPr>
          <p:cNvPr id="18" name="Slide Number Placeholder 17">
            <a:extLst>
              <a:ext uri="{FF2B5EF4-FFF2-40B4-BE49-F238E27FC236}">
                <a16:creationId xmlns:a16="http://schemas.microsoft.com/office/drawing/2014/main" id="{E480C40C-B551-D843-2DC4-C7B7BBF1C641}"/>
              </a:ext>
            </a:extLst>
          </p:cNvPr>
          <p:cNvSpPr>
            <a:spLocks noGrp="1"/>
          </p:cNvSpPr>
          <p:nvPr>
            <p:ph type="sldNum" sz="quarter" idx="12"/>
          </p:nvPr>
        </p:nvSpPr>
        <p:spPr/>
        <p:txBody>
          <a:bodyPr/>
          <a:lstStyle/>
          <a:p>
            <a:r>
              <a:rPr lang="en-DE"/>
              <a:t>-- </a:t>
            </a:r>
            <a:fld id="{00207F4B-21E8-4E9B-B4C3-2D1473160488}" type="slidenum">
              <a:rPr lang="en-DE" smtClean="0">
                <a:solidFill>
                  <a:schemeClr val="accent1"/>
                </a:solidFill>
              </a:rPr>
              <a:pPr/>
              <a:t>11</a:t>
            </a:fld>
            <a:r>
              <a:rPr lang="en-DE"/>
              <a:t> --</a:t>
            </a:r>
            <a:endParaRPr lang="en-DE" dirty="0"/>
          </a:p>
        </p:txBody>
      </p:sp>
      <p:sp>
        <p:nvSpPr>
          <p:cNvPr id="30" name="Footer Placeholder 29">
            <a:extLst>
              <a:ext uri="{FF2B5EF4-FFF2-40B4-BE49-F238E27FC236}">
                <a16:creationId xmlns:a16="http://schemas.microsoft.com/office/drawing/2014/main" id="{587B6475-5CBE-BF71-E16D-47941740D73E}"/>
              </a:ext>
            </a:extLst>
          </p:cNvPr>
          <p:cNvSpPr>
            <a:spLocks noGrp="1"/>
          </p:cNvSpPr>
          <p:nvPr>
            <p:ph type="ftr" sz="quarter" idx="11"/>
          </p:nvPr>
        </p:nvSpPr>
        <p:spPr/>
        <p:txBody>
          <a:bodyPr/>
          <a:lstStyle/>
          <a:p>
            <a:r>
              <a:rPr lang="en-DE"/>
              <a:t>© Math2Market GmbH</a:t>
            </a:r>
            <a:endParaRPr lang="en-DE" dirty="0"/>
          </a:p>
        </p:txBody>
      </p:sp>
    </p:spTree>
    <p:custDataLst>
      <p:tags r:id="rId1"/>
    </p:custDataLst>
    <p:extLst>
      <p:ext uri="{BB962C8B-B14F-4D97-AF65-F5344CB8AC3E}">
        <p14:creationId xmlns:p14="http://schemas.microsoft.com/office/powerpoint/2010/main" val="162614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84E65-8477-1B00-49D7-0719DD26BA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FA4522-0B2C-DC71-9670-8977F4EDB7AB}"/>
              </a:ext>
            </a:extLst>
          </p:cNvPr>
          <p:cNvSpPr>
            <a:spLocks noGrp="1"/>
          </p:cNvSpPr>
          <p:nvPr>
            <p:ph type="title"/>
          </p:nvPr>
        </p:nvSpPr>
        <p:spPr>
          <a:xfrm>
            <a:off x="340469" y="230400"/>
            <a:ext cx="8638162" cy="830997"/>
          </a:xfrm>
        </p:spPr>
        <p:txBody>
          <a:bodyPr/>
          <a:lstStyle/>
          <a:p>
            <a:r>
              <a:rPr lang="en-US" noProof="0" dirty="0"/>
              <a:t>Import, Image Processing &amp; Segmentation</a:t>
            </a:r>
            <a:br>
              <a:rPr lang="en-US" noProof="0" dirty="0"/>
            </a:br>
            <a:r>
              <a:rPr lang="en-US" sz="2000" noProof="0" dirty="0"/>
              <a:t>Import</a:t>
            </a:r>
            <a:r>
              <a:rPr lang="en-US" sz="2000" noProof="0" dirty="0">
                <a:solidFill>
                  <a:schemeClr val="accent2"/>
                </a:solidFill>
              </a:rPr>
              <a:t>Geo-Vol</a:t>
            </a:r>
            <a:endParaRPr lang="en-US" sz="1800" baseline="30000" noProof="0" dirty="0">
              <a:solidFill>
                <a:schemeClr val="accent2"/>
              </a:solidFill>
            </a:endParaRPr>
          </a:p>
        </p:txBody>
      </p:sp>
      <p:sp>
        <p:nvSpPr>
          <p:cNvPr id="7" name="Fußzeilenplatzhalter 6">
            <a:extLst>
              <a:ext uri="{FF2B5EF4-FFF2-40B4-BE49-F238E27FC236}">
                <a16:creationId xmlns:a16="http://schemas.microsoft.com/office/drawing/2014/main" id="{F1962C82-B64D-5F06-949C-4AA5CAD13098}"/>
              </a:ext>
            </a:extLst>
          </p:cNvPr>
          <p:cNvSpPr>
            <a:spLocks noGrp="1"/>
          </p:cNvSpPr>
          <p:nvPr>
            <p:ph type="ftr" sz="quarter" idx="11"/>
          </p:nvPr>
        </p:nvSpPr>
        <p:spPr>
          <a:xfrm>
            <a:off x="8871872" y="6436906"/>
            <a:ext cx="2062264" cy="365125"/>
          </a:xfrm>
        </p:spPr>
        <p:txBody>
          <a:bodyPr/>
          <a:lstStyle/>
          <a:p>
            <a:r>
              <a:rPr lang="en-US" noProof="0" dirty="0"/>
              <a:t>© Math2Market GmbH</a:t>
            </a:r>
          </a:p>
        </p:txBody>
      </p:sp>
      <p:sp>
        <p:nvSpPr>
          <p:cNvPr id="9" name="Foliennummernplatzhalter 8">
            <a:extLst>
              <a:ext uri="{FF2B5EF4-FFF2-40B4-BE49-F238E27FC236}">
                <a16:creationId xmlns:a16="http://schemas.microsoft.com/office/drawing/2014/main" id="{BDD845A2-118B-D98E-8B3B-255630C9F5EF}"/>
              </a:ext>
            </a:extLst>
          </p:cNvPr>
          <p:cNvSpPr>
            <a:spLocks noGrp="1"/>
          </p:cNvSpPr>
          <p:nvPr>
            <p:ph type="sldNum" sz="quarter" idx="12"/>
          </p:nvPr>
        </p:nvSpPr>
        <p:spPr>
          <a:xfrm>
            <a:off x="4722777" y="6436739"/>
            <a:ext cx="2743200" cy="365125"/>
          </a:xfrm>
        </p:spPr>
        <p:txBody>
          <a:bodyPr/>
          <a:lstStyle/>
          <a:p>
            <a:r>
              <a:rPr lang="en-US" noProof="0" dirty="0">
                <a:solidFill>
                  <a:schemeClr val="accent2"/>
                </a:solidFill>
              </a:rPr>
              <a:t>--</a:t>
            </a:r>
            <a:r>
              <a:rPr lang="en-US" noProof="0" dirty="0"/>
              <a:t> </a:t>
            </a:r>
            <a:fld id="{E3915655-D23B-4E7D-972F-06B75AAC6C2D}" type="slidenum">
              <a:rPr lang="en-US" noProof="0"/>
              <a:pPr/>
              <a:t>12</a:t>
            </a:fld>
            <a:r>
              <a:rPr lang="en-US" noProof="0" dirty="0"/>
              <a:t> </a:t>
            </a:r>
            <a:r>
              <a:rPr lang="en-US" noProof="0" dirty="0">
                <a:solidFill>
                  <a:schemeClr val="accent2"/>
                </a:solidFill>
              </a:rPr>
              <a:t>--</a:t>
            </a:r>
          </a:p>
        </p:txBody>
      </p:sp>
      <p:graphicFrame>
        <p:nvGraphicFramePr>
          <p:cNvPr id="5" name="Tabelle 4">
            <a:extLst>
              <a:ext uri="{FF2B5EF4-FFF2-40B4-BE49-F238E27FC236}">
                <a16:creationId xmlns:a16="http://schemas.microsoft.com/office/drawing/2014/main" id="{400769A9-6E1E-CD44-4C74-BC39C6DFC10C}"/>
              </a:ext>
            </a:extLst>
          </p:cNvPr>
          <p:cNvGraphicFramePr>
            <a:graphicFrameLocks noGrp="1"/>
          </p:cNvGraphicFramePr>
          <p:nvPr/>
        </p:nvGraphicFramePr>
        <p:xfrm>
          <a:off x="340468" y="1184507"/>
          <a:ext cx="11503532" cy="370840"/>
        </p:xfrm>
        <a:graphic>
          <a:graphicData uri="http://schemas.openxmlformats.org/drawingml/2006/table">
            <a:tbl>
              <a:tblPr firstRow="1" bandRow="1">
                <a:tableStyleId>{073A0DAA-6AF3-43AB-8588-CEC1D06C72B9}</a:tableStyleId>
              </a:tblPr>
              <a:tblGrid>
                <a:gridCol w="2875883">
                  <a:extLst>
                    <a:ext uri="{9D8B030D-6E8A-4147-A177-3AD203B41FA5}">
                      <a16:colId xmlns:a16="http://schemas.microsoft.com/office/drawing/2014/main" val="2281958434"/>
                    </a:ext>
                  </a:extLst>
                </a:gridCol>
                <a:gridCol w="2875883">
                  <a:extLst>
                    <a:ext uri="{9D8B030D-6E8A-4147-A177-3AD203B41FA5}">
                      <a16:colId xmlns:a16="http://schemas.microsoft.com/office/drawing/2014/main" val="3414517188"/>
                    </a:ext>
                  </a:extLst>
                </a:gridCol>
                <a:gridCol w="2875883">
                  <a:extLst>
                    <a:ext uri="{9D8B030D-6E8A-4147-A177-3AD203B41FA5}">
                      <a16:colId xmlns:a16="http://schemas.microsoft.com/office/drawing/2014/main" val="1026000019"/>
                    </a:ext>
                  </a:extLst>
                </a:gridCol>
                <a:gridCol w="2875883">
                  <a:extLst>
                    <a:ext uri="{9D8B030D-6E8A-4147-A177-3AD203B41FA5}">
                      <a16:colId xmlns:a16="http://schemas.microsoft.com/office/drawing/2014/main" val="3891651255"/>
                    </a:ext>
                  </a:extLst>
                </a:gridCol>
              </a:tblGrid>
              <a:tr h="370840">
                <a:tc>
                  <a:txBody>
                    <a:bodyPr/>
                    <a:lstStyle/>
                    <a:p>
                      <a:pPr algn="l"/>
                      <a:r>
                        <a:rPr lang="en-US" sz="1800" cap="small" baseline="0" noProof="0" dirty="0">
                          <a:latin typeface="Segoe UI Semibold" panose="020B0702040204020203" pitchFamily="34" charset="0"/>
                        </a:rPr>
                        <a:t>Import</a:t>
                      </a:r>
                    </a:p>
                  </a:txBody>
                  <a:tcPr marL="252000" anchor="ctr">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Filter</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Segment</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Quality Control</a:t>
                      </a:r>
                      <a:endParaRPr lang="en-US" sz="1800" cap="small" baseline="30000" noProof="0" dirty="0">
                        <a:latin typeface="Segoe UI Semibold" panose="020B0702040204020203" pitchFamily="34" charset="0"/>
                      </a:endParaRP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971970284"/>
                  </a:ext>
                </a:extLst>
              </a:tr>
            </a:tbl>
          </a:graphicData>
        </a:graphic>
      </p:graphicFrame>
      <p:sp>
        <p:nvSpPr>
          <p:cNvPr id="11" name="Textfeld 10">
            <a:extLst>
              <a:ext uri="{FF2B5EF4-FFF2-40B4-BE49-F238E27FC236}">
                <a16:creationId xmlns:a16="http://schemas.microsoft.com/office/drawing/2014/main" id="{6DF6624E-6A93-E3DF-AA61-99FAF1DEB903}"/>
              </a:ext>
            </a:extLst>
          </p:cNvPr>
          <p:cNvSpPr txBox="1"/>
          <p:nvPr/>
        </p:nvSpPr>
        <p:spPr>
          <a:xfrm>
            <a:off x="5632205" y="930283"/>
            <a:ext cx="367748" cy="769441"/>
          </a:xfrm>
          <a:prstGeom prst="rect">
            <a:avLst/>
          </a:prstGeom>
          <a:noFill/>
        </p:spPr>
        <p:txBody>
          <a:bodyPr vert="horz" wrap="square" rtlCol="0">
            <a:spAutoFit/>
          </a:bodyPr>
          <a:lstStyle/>
          <a:p>
            <a:r>
              <a:rPr lang="en-US" sz="4400" noProof="0" dirty="0">
                <a:solidFill>
                  <a:schemeClr val="bg2"/>
                </a:solidFill>
                <a:latin typeface="Segoe UI" panose="020B0502040204020203" pitchFamily="34" charset="0"/>
              </a:rPr>
              <a:t>»</a:t>
            </a:r>
          </a:p>
        </p:txBody>
      </p:sp>
      <p:sp>
        <p:nvSpPr>
          <p:cNvPr id="14" name="Textfeld 13">
            <a:extLst>
              <a:ext uri="{FF2B5EF4-FFF2-40B4-BE49-F238E27FC236}">
                <a16:creationId xmlns:a16="http://schemas.microsoft.com/office/drawing/2014/main" id="{1078830A-349C-E889-8FA9-3182386D31A4}"/>
              </a:ext>
            </a:extLst>
          </p:cNvPr>
          <p:cNvSpPr txBox="1"/>
          <p:nvPr/>
        </p:nvSpPr>
        <p:spPr>
          <a:xfrm>
            <a:off x="2765721" y="930283"/>
            <a:ext cx="367748" cy="769441"/>
          </a:xfrm>
          <a:prstGeom prst="rect">
            <a:avLst/>
          </a:prstGeom>
          <a:noFill/>
        </p:spPr>
        <p:txBody>
          <a:bodyPr vert="horz" wrap="square" rtlCol="0">
            <a:spAutoFit/>
          </a:bodyPr>
          <a:lstStyle/>
          <a:p>
            <a:r>
              <a:rPr lang="en-US" sz="4400" noProof="0" dirty="0">
                <a:solidFill>
                  <a:schemeClr val="bg2"/>
                </a:solidFill>
                <a:latin typeface="Segoe UI" panose="020B0502040204020203" pitchFamily="34" charset="0"/>
              </a:rPr>
              <a:t>»</a:t>
            </a:r>
          </a:p>
        </p:txBody>
      </p:sp>
      <p:graphicFrame>
        <p:nvGraphicFramePr>
          <p:cNvPr id="12" name="Tabelle 11">
            <a:extLst>
              <a:ext uri="{FF2B5EF4-FFF2-40B4-BE49-F238E27FC236}">
                <a16:creationId xmlns:a16="http://schemas.microsoft.com/office/drawing/2014/main" id="{3C8A75D7-5F13-B8FE-012F-1437B9257889}"/>
              </a:ext>
            </a:extLst>
          </p:cNvPr>
          <p:cNvGraphicFramePr>
            <a:graphicFrameLocks noGrp="1"/>
          </p:cNvGraphicFramePr>
          <p:nvPr>
            <p:extLst>
              <p:ext uri="{D42A27DB-BD31-4B8C-83A1-F6EECF244321}">
                <p14:modId xmlns:p14="http://schemas.microsoft.com/office/powerpoint/2010/main" val="1112669125"/>
              </p:ext>
            </p:extLst>
          </p:nvPr>
        </p:nvGraphicFramePr>
        <p:xfrm>
          <a:off x="340468" y="3959167"/>
          <a:ext cx="11503532" cy="1963347"/>
        </p:xfrm>
        <a:graphic>
          <a:graphicData uri="http://schemas.openxmlformats.org/drawingml/2006/table">
            <a:tbl>
              <a:tblPr bandRow="1">
                <a:tableStyleId>{073A0DAA-6AF3-43AB-8588-CEC1D06C72B9}</a:tableStyleId>
              </a:tblPr>
              <a:tblGrid>
                <a:gridCol w="2875883">
                  <a:extLst>
                    <a:ext uri="{9D8B030D-6E8A-4147-A177-3AD203B41FA5}">
                      <a16:colId xmlns:a16="http://schemas.microsoft.com/office/drawing/2014/main" val="3992102675"/>
                    </a:ext>
                  </a:extLst>
                </a:gridCol>
                <a:gridCol w="2875883">
                  <a:extLst>
                    <a:ext uri="{9D8B030D-6E8A-4147-A177-3AD203B41FA5}">
                      <a16:colId xmlns:a16="http://schemas.microsoft.com/office/drawing/2014/main" val="444787306"/>
                    </a:ext>
                  </a:extLst>
                </a:gridCol>
                <a:gridCol w="2875883">
                  <a:extLst>
                    <a:ext uri="{9D8B030D-6E8A-4147-A177-3AD203B41FA5}">
                      <a16:colId xmlns:a16="http://schemas.microsoft.com/office/drawing/2014/main" val="2783070447"/>
                    </a:ext>
                  </a:extLst>
                </a:gridCol>
                <a:gridCol w="2875883">
                  <a:extLst>
                    <a:ext uri="{9D8B030D-6E8A-4147-A177-3AD203B41FA5}">
                      <a16:colId xmlns:a16="http://schemas.microsoft.com/office/drawing/2014/main" val="151981436"/>
                    </a:ext>
                  </a:extLst>
                </a:gridCol>
              </a:tblGrid>
              <a:tr h="1456332">
                <a:tc>
                  <a:txBody>
                    <a:bodyPr/>
                    <a:lstStyle/>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Import 2D / 3D image</a:t>
                      </a:r>
                    </a:p>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Crop to region of interest</a:t>
                      </a:r>
                    </a:p>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Scale resolution &amp; gray values</a:t>
                      </a:r>
                    </a:p>
                    <a:p>
                      <a:pPr marL="0" lvl="0" indent="0" defTabSz="514350" eaLnBrk="0" fontAlgn="base" hangingPunct="0">
                        <a:spcBef>
                          <a:spcPct val="35000"/>
                        </a:spcBef>
                        <a:spcAft>
                          <a:spcPct val="15000"/>
                        </a:spcAft>
                        <a:buClr>
                          <a:schemeClr val="tx2"/>
                        </a:buClr>
                        <a:buFont typeface="Arial" panose="020B0604020202020204" pitchFamily="34" charset="0"/>
                        <a:buNone/>
                      </a:pPr>
                      <a:endParaRPr lang="en-US" sz="1200" kern="0" noProof="0" dirty="0">
                        <a:latin typeface="Segoe UI" panose="020B0502040204020203" pitchFamily="34" charset="0"/>
                      </a:endParaRPr>
                    </a:p>
                  </a:txBody>
                  <a:tcPr marL="180000" marR="180000" marT="144000" marB="180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mj-lt"/>
                        </a:rPr>
                        <a:t>Filter noise (NLM, …)</a:t>
                      </a:r>
                    </a:p>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Remove image artifacts </a:t>
                      </a:r>
                    </a:p>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b="0" kern="0" noProof="0" dirty="0">
                          <a:latin typeface="Segoe UI" panose="020B0502040204020203" pitchFamily="34" charset="0"/>
                        </a:rPr>
                        <a:t>AI-based image enhancement</a:t>
                      </a:r>
                    </a:p>
                  </a:txBody>
                  <a:tcPr marL="180000" marR="180000" marT="144000" marB="18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144000" marR="0" lvl="0" indent="-144000" algn="l" defTabSz="514350" rtl="0" eaLnBrk="0" fontAlgn="base" latinLnBrk="0" hangingPunct="0">
                        <a:lnSpc>
                          <a:spcPct val="100000"/>
                        </a:lnSpc>
                        <a:spcBef>
                          <a:spcPct val="35000"/>
                        </a:spcBef>
                        <a:spcAft>
                          <a:spcPct val="15000"/>
                        </a:spcAft>
                        <a:buClr>
                          <a:schemeClr val="accent1"/>
                        </a:buClr>
                        <a:buSzTx/>
                        <a:buFont typeface="Wingdings" panose="05000000000000000000" pitchFamily="2" charset="2"/>
                        <a:buChar char="§"/>
                        <a:tabLst/>
                        <a:defRPr/>
                      </a:pPr>
                      <a:r>
                        <a:rPr lang="en-US" sz="1400" b="0" kern="0" noProof="0" dirty="0">
                          <a:latin typeface="Segoe UI Semibold" panose="020B0702040204020203" pitchFamily="34" charset="0"/>
                        </a:rPr>
                        <a:t>Trainable AI-based segmentation</a:t>
                      </a:r>
                      <a:endParaRPr lang="en-US" sz="1400" b="0" noProof="0" dirty="0">
                        <a:latin typeface="Segoe UI" panose="020B0502040204020203" pitchFamily="34" charset="0"/>
                      </a:endParaRPr>
                    </a:p>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Gray value thresholding </a:t>
                      </a:r>
                    </a:p>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Watershed segmentation</a:t>
                      </a:r>
                    </a:p>
                  </a:txBody>
                  <a:tcPr marL="180000" marR="180000" marT="144000" marB="18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Pore throat diameter</a:t>
                      </a:r>
                      <a:r>
                        <a:rPr lang="en-US" sz="1400" kern="0" baseline="30000" noProof="0" dirty="0">
                          <a:latin typeface="Segoe UI" panose="020B0502040204020203" pitchFamily="34" charset="0"/>
                        </a:rPr>
                        <a:t>1</a:t>
                      </a:r>
                    </a:p>
                    <a:p>
                      <a:pPr marL="144000" lvl="0" indent="-144000" defTabSz="514350" eaLnBrk="0" fontAlgn="base" hangingPunct="0">
                        <a:spcBef>
                          <a:spcPct val="35000"/>
                        </a:spcBef>
                        <a:spcAft>
                          <a:spcPct val="15000"/>
                        </a:spcAft>
                        <a:buClr>
                          <a:schemeClr val="accent1"/>
                        </a:buClr>
                        <a:buFont typeface="Wingdings" panose="05000000000000000000" pitchFamily="2" charset="2"/>
                        <a:buChar char="§"/>
                      </a:pPr>
                      <a:r>
                        <a:rPr lang="en-US" sz="1400" kern="0" noProof="0" dirty="0">
                          <a:latin typeface="Segoe UI" panose="020B0502040204020203" pitchFamily="34" charset="0"/>
                        </a:rPr>
                        <a:t>Representative Elementary Volume</a:t>
                      </a:r>
                      <a:r>
                        <a:rPr lang="en-US" sz="1400" kern="0" baseline="30000" noProof="0" dirty="0">
                          <a:latin typeface="Segoe UI" panose="020B0502040204020203" pitchFamily="34" charset="0"/>
                        </a:rPr>
                        <a:t>2</a:t>
                      </a:r>
                    </a:p>
                  </a:txBody>
                  <a:tcPr marL="180000" marR="180000" marT="144000" marB="18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extLst>
                  <a:ext uri="{0D108BD9-81ED-4DB2-BD59-A6C34878D82A}">
                    <a16:rowId xmlns:a16="http://schemas.microsoft.com/office/drawing/2014/main" val="2646435599"/>
                  </a:ext>
                </a:extLst>
              </a:tr>
              <a:tr h="50701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cap="small" baseline="0" noProof="0" dirty="0">
                          <a:solidFill>
                            <a:schemeClr val="dk1"/>
                          </a:solidFill>
                          <a:latin typeface="Segoe UI Semibold" panose="020B0702040204020203" pitchFamily="34" charset="0"/>
                        </a:rPr>
                        <a:t>3D Image</a:t>
                      </a:r>
                      <a:endParaRPr lang="en-US" sz="1300" cap="small" baseline="0" noProof="0" dirty="0">
                        <a:solidFill>
                          <a:schemeClr val="dk1"/>
                        </a:solidFill>
                        <a:latin typeface="Segoe UI Semibold" panose="020B0702040204020203" pitchFamily="34" charset="0"/>
                      </a:endParaRPr>
                    </a:p>
                  </a:txBody>
                  <a:tcPr marL="252000" marR="144000" marT="36000" marB="3600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i="0" u="none" strike="noStrike" kern="1200" cap="small" baseline="0" noProof="0" dirty="0">
                          <a:solidFill>
                            <a:schemeClr val="dk1"/>
                          </a:solidFill>
                          <a:latin typeface="Segoe UI Semibold" panose="020B0702040204020203" pitchFamily="34" charset="0"/>
                          <a:ea typeface="+mn-ea"/>
                          <a:cs typeface="+mn-cs"/>
                        </a:rPr>
                        <a:t>Filtered image</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cap="small" baseline="0" noProof="0" dirty="0">
                          <a:solidFill>
                            <a:schemeClr val="dk1"/>
                          </a:solidFill>
                          <a:latin typeface="Segoe UI Semibold" panose="020B0702040204020203" pitchFamily="34" charset="0"/>
                        </a:rPr>
                        <a:t>Segmented model</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cap="small" baseline="0" noProof="0" dirty="0">
                          <a:solidFill>
                            <a:schemeClr val="dk1"/>
                          </a:solidFill>
                          <a:latin typeface="Segoe UI Semibold" panose="020B0702040204020203" pitchFamily="34" charset="0"/>
                        </a:rPr>
                        <a:t>Start with rock analysis</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extLst>
                  <a:ext uri="{0D108BD9-81ED-4DB2-BD59-A6C34878D82A}">
                    <a16:rowId xmlns:a16="http://schemas.microsoft.com/office/drawing/2014/main" val="190922453"/>
                  </a:ext>
                </a:extLst>
              </a:tr>
            </a:tbl>
          </a:graphicData>
        </a:graphic>
      </p:graphicFrame>
      <p:sp>
        <p:nvSpPr>
          <p:cNvPr id="8" name="Pfeil: nach unten 7">
            <a:extLst>
              <a:ext uri="{FF2B5EF4-FFF2-40B4-BE49-F238E27FC236}">
                <a16:creationId xmlns:a16="http://schemas.microsoft.com/office/drawing/2014/main" id="{20AB2FA3-D477-B180-C371-9282CDDFF67B}"/>
              </a:ext>
            </a:extLst>
          </p:cNvPr>
          <p:cNvSpPr/>
          <p:nvPr/>
        </p:nvSpPr>
        <p:spPr>
          <a:xfrm>
            <a:off x="1596777" y="5252994"/>
            <a:ext cx="468000"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latin typeface="Segoe UI" panose="020B0502040204020203" pitchFamily="34" charset="0"/>
            </a:endParaRPr>
          </a:p>
        </p:txBody>
      </p:sp>
      <p:sp>
        <p:nvSpPr>
          <p:cNvPr id="47" name="Pfeil: nach unten 46">
            <a:extLst>
              <a:ext uri="{FF2B5EF4-FFF2-40B4-BE49-F238E27FC236}">
                <a16:creationId xmlns:a16="http://schemas.microsoft.com/office/drawing/2014/main" id="{B9EB5DF5-0552-8EF9-F845-579A42F7A2B2}"/>
              </a:ext>
            </a:extLst>
          </p:cNvPr>
          <p:cNvSpPr/>
          <p:nvPr/>
        </p:nvSpPr>
        <p:spPr>
          <a:xfrm>
            <a:off x="4460555" y="5252994"/>
            <a:ext cx="468000"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latin typeface="Segoe UI" panose="020B0502040204020203" pitchFamily="34" charset="0"/>
            </a:endParaRPr>
          </a:p>
        </p:txBody>
      </p:sp>
      <p:sp>
        <p:nvSpPr>
          <p:cNvPr id="49" name="Pfeil: nach unten 48">
            <a:extLst>
              <a:ext uri="{FF2B5EF4-FFF2-40B4-BE49-F238E27FC236}">
                <a16:creationId xmlns:a16="http://schemas.microsoft.com/office/drawing/2014/main" id="{0396A02A-AB70-ACE2-5403-AA73D518D092}"/>
              </a:ext>
            </a:extLst>
          </p:cNvPr>
          <p:cNvSpPr/>
          <p:nvPr/>
        </p:nvSpPr>
        <p:spPr>
          <a:xfrm>
            <a:off x="7324333" y="5252994"/>
            <a:ext cx="468000"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latin typeface="Segoe UI" panose="020B0502040204020203" pitchFamily="34" charset="0"/>
            </a:endParaRPr>
          </a:p>
        </p:txBody>
      </p:sp>
      <p:pic>
        <p:nvPicPr>
          <p:cNvPr id="3" name="Picture 2">
            <a:extLst>
              <a:ext uri="{FF2B5EF4-FFF2-40B4-BE49-F238E27FC236}">
                <a16:creationId xmlns:a16="http://schemas.microsoft.com/office/drawing/2014/main" id="{9CC7F258-26B8-B296-93F3-BEC27E48B044}"/>
              </a:ext>
            </a:extLst>
          </p:cNvPr>
          <p:cNvPicPr>
            <a:picLocks noChangeAspect="1"/>
          </p:cNvPicPr>
          <p:nvPr/>
        </p:nvPicPr>
        <p:blipFill rotWithShape="1">
          <a:blip r:embed="rId4"/>
          <a:srcRect l="19953" b="49011"/>
          <a:stretch/>
        </p:blipFill>
        <p:spPr>
          <a:xfrm rot="16200000">
            <a:off x="5719206" y="2092305"/>
            <a:ext cx="2173450" cy="1331227"/>
          </a:xfrm>
          <a:prstGeom prst="rect">
            <a:avLst/>
          </a:prstGeom>
        </p:spPr>
      </p:pic>
      <p:pic>
        <p:nvPicPr>
          <p:cNvPr id="4" name="Picture 3">
            <a:extLst>
              <a:ext uri="{FF2B5EF4-FFF2-40B4-BE49-F238E27FC236}">
                <a16:creationId xmlns:a16="http://schemas.microsoft.com/office/drawing/2014/main" id="{E1DAE23B-0778-6478-8C52-1F882E513CB5}"/>
              </a:ext>
            </a:extLst>
          </p:cNvPr>
          <p:cNvPicPr>
            <a:picLocks noChangeAspect="1"/>
          </p:cNvPicPr>
          <p:nvPr/>
        </p:nvPicPr>
        <p:blipFill rotWithShape="1">
          <a:blip r:embed="rId5"/>
          <a:srcRect l="6404" t="182" b="46229"/>
          <a:stretch/>
        </p:blipFill>
        <p:spPr>
          <a:xfrm rot="16200000">
            <a:off x="7137086" y="2054272"/>
            <a:ext cx="2173451" cy="1401648"/>
          </a:xfrm>
          <a:prstGeom prst="rect">
            <a:avLst/>
          </a:prstGeom>
        </p:spPr>
      </p:pic>
      <p:pic>
        <p:nvPicPr>
          <p:cNvPr id="13" name="Grafik 12" descr="Ein Bild, das Text, Stein enthält.&#10;&#10;Automatisch generierte Beschreibung">
            <a:extLst>
              <a:ext uri="{FF2B5EF4-FFF2-40B4-BE49-F238E27FC236}">
                <a16:creationId xmlns:a16="http://schemas.microsoft.com/office/drawing/2014/main" id="{5BB269A5-5CA6-3016-2DDB-A9190C4B217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0000"/>
                    </a14:imgEffect>
                    <a14:imgEffect>
                      <a14:brightnessContrast bright="20000" contrast="15000"/>
                    </a14:imgEffect>
                  </a14:imgLayer>
                </a14:imgProps>
              </a:ext>
              <a:ext uri="{28A0092B-C50C-407E-A947-70E740481C1C}">
                <a14:useLocalDpi xmlns:a14="http://schemas.microsoft.com/office/drawing/2010/main" val="0"/>
              </a:ext>
            </a:extLst>
          </a:blip>
          <a:srcRect l="59288" r="28921" b="19451"/>
          <a:stretch/>
        </p:blipFill>
        <p:spPr>
          <a:xfrm>
            <a:off x="4540188" y="1667962"/>
            <a:ext cx="1439288" cy="2176272"/>
          </a:xfrm>
          <a:prstGeom prst="rect">
            <a:avLst/>
          </a:prstGeom>
        </p:spPr>
      </p:pic>
      <p:pic>
        <p:nvPicPr>
          <p:cNvPr id="16" name="Grafik 15" descr="Ein Bild, das Text, Stein enthält.&#10;&#10;Automatisch generierte Beschreibung">
            <a:extLst>
              <a:ext uri="{FF2B5EF4-FFF2-40B4-BE49-F238E27FC236}">
                <a16:creationId xmlns:a16="http://schemas.microsoft.com/office/drawing/2014/main" id="{6CBA8A41-6C4F-4167-CF8E-3C90012ECDA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0000"/>
                    </a14:imgEffect>
                    <a14:imgEffect>
                      <a14:brightnessContrast bright="20000" contrast="15000"/>
                    </a14:imgEffect>
                  </a14:imgLayer>
                </a14:imgProps>
              </a:ext>
              <a:ext uri="{28A0092B-C50C-407E-A947-70E740481C1C}">
                <a14:useLocalDpi xmlns:a14="http://schemas.microsoft.com/office/drawing/2010/main" val="0"/>
              </a:ext>
            </a:extLst>
          </a:blip>
          <a:srcRect l="9302" t="-111" r="78905" b="19561"/>
          <a:stretch/>
        </p:blipFill>
        <p:spPr>
          <a:xfrm>
            <a:off x="3042696" y="1666960"/>
            <a:ext cx="1439288" cy="2176272"/>
          </a:xfrm>
          <a:prstGeom prst="rect">
            <a:avLst/>
          </a:prstGeom>
        </p:spPr>
      </p:pic>
      <p:sp>
        <p:nvSpPr>
          <p:cNvPr id="19" name="Rechteck 18">
            <a:extLst>
              <a:ext uri="{FF2B5EF4-FFF2-40B4-BE49-F238E27FC236}">
                <a16:creationId xmlns:a16="http://schemas.microsoft.com/office/drawing/2014/main" id="{42FB0DEA-4BB0-8CA9-B689-A158ECB093AB}"/>
              </a:ext>
            </a:extLst>
          </p:cNvPr>
          <p:cNvSpPr/>
          <p:nvPr/>
        </p:nvSpPr>
        <p:spPr>
          <a:xfrm>
            <a:off x="11861661" y="1184507"/>
            <a:ext cx="330338" cy="37084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cap="small" noProof="0" dirty="0">
              <a:solidFill>
                <a:srgbClr val="FFFFFF"/>
              </a:solidFill>
              <a:latin typeface="Segoe UI" panose="020B0502040204020203" pitchFamily="34" charset="0"/>
            </a:endParaRPr>
          </a:p>
        </p:txBody>
      </p:sp>
      <p:sp>
        <p:nvSpPr>
          <p:cNvPr id="20" name="Pfeil: nach unten 19">
            <a:extLst>
              <a:ext uri="{FF2B5EF4-FFF2-40B4-BE49-F238E27FC236}">
                <a16:creationId xmlns:a16="http://schemas.microsoft.com/office/drawing/2014/main" id="{28F2BBD9-AEDE-8CF9-EE01-648D5CFE5AD3}"/>
              </a:ext>
            </a:extLst>
          </p:cNvPr>
          <p:cNvSpPr/>
          <p:nvPr/>
        </p:nvSpPr>
        <p:spPr>
          <a:xfrm rot="16200000">
            <a:off x="4258744" y="2483486"/>
            <a:ext cx="508959" cy="640342"/>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rtl="0" eaLnBrk="1" fontAlgn="auto" hangingPunct="1">
              <a:lnSpc>
                <a:spcPct val="100000"/>
              </a:lnSpc>
              <a:spcBef>
                <a:spcPts val="0"/>
              </a:spcBef>
              <a:spcAft>
                <a:spcPts val="0"/>
              </a:spcAft>
            </a:pPr>
            <a:r>
              <a:rPr lang="en-US" sz="1200" b="0" i="0" u="none" baseline="0" noProof="0" dirty="0">
                <a:solidFill>
                  <a:srgbClr val="FFFFFF"/>
                </a:solidFill>
                <a:latin typeface="+mj-lt"/>
              </a:rPr>
              <a:t>NLM</a:t>
            </a:r>
          </a:p>
        </p:txBody>
      </p:sp>
      <p:sp>
        <p:nvSpPr>
          <p:cNvPr id="21" name="Pfeil: nach unten 20">
            <a:extLst>
              <a:ext uri="{FF2B5EF4-FFF2-40B4-BE49-F238E27FC236}">
                <a16:creationId xmlns:a16="http://schemas.microsoft.com/office/drawing/2014/main" id="{C246CBD9-AE4A-8B0B-FF2F-3F477BC91B23}"/>
              </a:ext>
            </a:extLst>
          </p:cNvPr>
          <p:cNvSpPr/>
          <p:nvPr/>
        </p:nvSpPr>
        <p:spPr>
          <a:xfrm rot="16200000">
            <a:off x="7260431" y="2446939"/>
            <a:ext cx="508959" cy="713433"/>
          </a:xfrm>
          <a:prstGeom prst="downArrow">
            <a:avLst/>
          </a:prstGeom>
          <a:solidFill>
            <a:schemeClr val="accent1"/>
          </a:solidFill>
          <a:ln w="12700" cap="flat" cmpd="sng" algn="ctr">
            <a:noFill/>
            <a:prstDash val="solid"/>
            <a:miter lim="800000"/>
          </a:ln>
          <a:effectLst>
            <a:outerShdw blurRad="50800" dist="38100" algn="l" rotWithShape="0">
              <a:prstClr val="black">
                <a:alpha val="40000"/>
              </a:prst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rtl="0" eaLnBrk="1" fontAlgn="auto" hangingPunct="1">
              <a:lnSpc>
                <a:spcPct val="100000"/>
              </a:lnSpc>
              <a:spcBef>
                <a:spcPts val="0"/>
              </a:spcBef>
              <a:spcAft>
                <a:spcPts val="0"/>
              </a:spcAft>
            </a:pPr>
            <a:r>
              <a:rPr lang="en-US" sz="800" b="0" i="0" u="none" baseline="0" noProof="0" dirty="0">
                <a:solidFill>
                  <a:srgbClr val="FFFFFF"/>
                </a:solidFill>
                <a:latin typeface="+mj-lt"/>
              </a:rPr>
              <a:t>Random Forest</a:t>
            </a:r>
          </a:p>
        </p:txBody>
      </p:sp>
      <p:pic>
        <p:nvPicPr>
          <p:cNvPr id="23" name="Grafik 22">
            <a:extLst>
              <a:ext uri="{FF2B5EF4-FFF2-40B4-BE49-F238E27FC236}">
                <a16:creationId xmlns:a16="http://schemas.microsoft.com/office/drawing/2014/main" id="{AF74CD4D-713E-C378-A4AD-4035171389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405" y="1262913"/>
            <a:ext cx="2886553" cy="2988689"/>
          </a:xfrm>
          <a:prstGeom prst="rect">
            <a:avLst/>
          </a:prstGeom>
        </p:spPr>
      </p:pic>
      <p:sp>
        <p:nvSpPr>
          <p:cNvPr id="6" name="Textfeld 10">
            <a:extLst>
              <a:ext uri="{FF2B5EF4-FFF2-40B4-BE49-F238E27FC236}">
                <a16:creationId xmlns:a16="http://schemas.microsoft.com/office/drawing/2014/main" id="{C8406B92-320A-265C-6B11-248A2CE48D34}"/>
              </a:ext>
            </a:extLst>
          </p:cNvPr>
          <p:cNvSpPr txBox="1"/>
          <p:nvPr/>
        </p:nvSpPr>
        <p:spPr>
          <a:xfrm>
            <a:off x="8504124" y="930283"/>
            <a:ext cx="367748" cy="769441"/>
          </a:xfrm>
          <a:prstGeom prst="rect">
            <a:avLst/>
          </a:prstGeom>
          <a:noFill/>
        </p:spPr>
        <p:txBody>
          <a:bodyPr vert="horz" wrap="square" rtlCol="0">
            <a:spAutoFit/>
          </a:bodyPr>
          <a:lstStyle/>
          <a:p>
            <a:r>
              <a:rPr lang="en-US" sz="4400" noProof="0" dirty="0">
                <a:solidFill>
                  <a:schemeClr val="bg2"/>
                </a:solidFill>
                <a:latin typeface="Segoe UI" panose="020B0502040204020203" pitchFamily="34" charset="0"/>
              </a:rPr>
              <a:t>»</a:t>
            </a:r>
          </a:p>
        </p:txBody>
      </p:sp>
      <p:sp>
        <p:nvSpPr>
          <p:cNvPr id="10" name="Pfeil: nach unten 48">
            <a:extLst>
              <a:ext uri="{FF2B5EF4-FFF2-40B4-BE49-F238E27FC236}">
                <a16:creationId xmlns:a16="http://schemas.microsoft.com/office/drawing/2014/main" id="{E1FA8811-249C-6A47-8A36-F53022755D63}"/>
              </a:ext>
            </a:extLst>
          </p:cNvPr>
          <p:cNvSpPr/>
          <p:nvPr/>
        </p:nvSpPr>
        <p:spPr>
          <a:xfrm>
            <a:off x="10188113" y="5252994"/>
            <a:ext cx="468000"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latin typeface="Segoe UI" panose="020B0502040204020203" pitchFamily="34" charset="0"/>
            </a:endParaRPr>
          </a:p>
        </p:txBody>
      </p:sp>
      <p:graphicFrame>
        <p:nvGraphicFramePr>
          <p:cNvPr id="15" name="Tabelle 9">
            <a:extLst>
              <a:ext uri="{FF2B5EF4-FFF2-40B4-BE49-F238E27FC236}">
                <a16:creationId xmlns:a16="http://schemas.microsoft.com/office/drawing/2014/main" id="{8A360873-6DC1-A97A-0296-4F74A9BA9D2F}"/>
              </a:ext>
            </a:extLst>
          </p:cNvPr>
          <p:cNvGraphicFramePr>
            <a:graphicFrameLocks noGrp="1"/>
          </p:cNvGraphicFramePr>
          <p:nvPr/>
        </p:nvGraphicFramePr>
        <p:xfrm>
          <a:off x="9030439" y="1625764"/>
          <a:ext cx="2840292" cy="1402080"/>
        </p:xfrm>
        <a:graphic>
          <a:graphicData uri="http://schemas.openxmlformats.org/drawingml/2006/table">
            <a:tbl>
              <a:tblPr firstRow="1" bandRow="1">
                <a:tableStyleId>{5C22544A-7EE6-4342-B048-85BDC9FD1C3A}</a:tableStyleId>
              </a:tblPr>
              <a:tblGrid>
                <a:gridCol w="878205">
                  <a:extLst>
                    <a:ext uri="{9D8B030D-6E8A-4147-A177-3AD203B41FA5}">
                      <a16:colId xmlns:a16="http://schemas.microsoft.com/office/drawing/2014/main" val="752488298"/>
                    </a:ext>
                  </a:extLst>
                </a:gridCol>
                <a:gridCol w="1074103">
                  <a:extLst>
                    <a:ext uri="{9D8B030D-6E8A-4147-A177-3AD203B41FA5}">
                      <a16:colId xmlns:a16="http://schemas.microsoft.com/office/drawing/2014/main" val="998468700"/>
                    </a:ext>
                  </a:extLst>
                </a:gridCol>
                <a:gridCol w="887984">
                  <a:extLst>
                    <a:ext uri="{9D8B030D-6E8A-4147-A177-3AD203B41FA5}">
                      <a16:colId xmlns:a16="http://schemas.microsoft.com/office/drawing/2014/main" val="1533638279"/>
                    </a:ext>
                  </a:extLst>
                </a:gridCol>
              </a:tblGrid>
              <a:tr h="457200">
                <a:tc>
                  <a:txBody>
                    <a:bodyPr/>
                    <a:lstStyle/>
                    <a:p>
                      <a:pPr algn="l"/>
                      <a:r>
                        <a:rPr lang="en-US" sz="1200" b="0" noProof="0" dirty="0">
                          <a:ln>
                            <a:noFill/>
                          </a:ln>
                          <a:solidFill>
                            <a:schemeClr val="accent1"/>
                          </a:solidFill>
                          <a:effectLst/>
                        </a:rPr>
                        <a:t>Pore throat</a:t>
                      </a:r>
                      <a:br>
                        <a:rPr lang="en-US" sz="1200" b="0" noProof="0" dirty="0">
                          <a:ln>
                            <a:noFill/>
                          </a:ln>
                          <a:solidFill>
                            <a:schemeClr val="accent1"/>
                          </a:solidFill>
                          <a:effectLst/>
                        </a:rPr>
                      </a:br>
                      <a:r>
                        <a:rPr lang="en-US" sz="1200" b="0" noProof="0" dirty="0">
                          <a:ln>
                            <a:noFill/>
                          </a:ln>
                          <a:solidFill>
                            <a:schemeClr val="accent1"/>
                          </a:solidFill>
                          <a:effectLst/>
                        </a:rPr>
                        <a:t>diameter</a:t>
                      </a:r>
                    </a:p>
                  </a:txBody>
                  <a:tcPr marL="45720" marR="45720"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FF0000"/>
                          </a:solidFill>
                          <a:latin typeface="+mn-lt"/>
                          <a:ea typeface="Cambria Math" panose="02040503050406030204" pitchFamily="18" charset="0"/>
                        </a:rPr>
                        <a:t>Segmentation</a:t>
                      </a:r>
                      <a:br>
                        <a:rPr lang="en-US" sz="1200" b="0" noProof="0" dirty="0">
                          <a:solidFill>
                            <a:srgbClr val="FF0000"/>
                          </a:solidFill>
                          <a:latin typeface="+mn-lt"/>
                          <a:ea typeface="Cambria Math" panose="02040503050406030204" pitchFamily="18" charset="0"/>
                        </a:rPr>
                      </a:br>
                      <a:r>
                        <a:rPr lang="en-US" sz="1200" b="0" noProof="0" dirty="0">
                          <a:solidFill>
                            <a:srgbClr val="FF0000"/>
                          </a:solidFill>
                          <a:latin typeface="+mn-lt"/>
                          <a:ea typeface="Cambria Math" panose="02040503050406030204" pitchFamily="18" charset="0"/>
                        </a:rPr>
                        <a:t>uncertainty</a:t>
                      </a:r>
                      <a:endParaRPr lang="en-US" sz="1200" kern="1200" noProof="0" dirty="0">
                        <a:ln>
                          <a:noFill/>
                        </a:ln>
                        <a:solidFill>
                          <a:srgbClr val="FF000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FF0000"/>
                          </a:solidFill>
                          <a:latin typeface="+mn-lt"/>
                          <a:ea typeface="Cambria Math" panose="02040503050406030204" pitchFamily="18" charset="0"/>
                        </a:rPr>
                        <a:t>Numerical</a:t>
                      </a:r>
                      <a:br>
                        <a:rPr lang="en-US" sz="1200" b="0" noProof="0" dirty="0">
                          <a:solidFill>
                            <a:srgbClr val="FF0000"/>
                          </a:solidFill>
                          <a:latin typeface="+mn-lt"/>
                          <a:ea typeface="Cambria Math" panose="02040503050406030204" pitchFamily="18" charset="0"/>
                        </a:rPr>
                      </a:br>
                      <a:r>
                        <a:rPr lang="en-US" sz="1200" b="0" noProof="0" dirty="0">
                          <a:solidFill>
                            <a:srgbClr val="FF0000"/>
                          </a:solidFill>
                          <a:latin typeface="+mn-lt"/>
                          <a:ea typeface="Cambria Math" panose="02040503050406030204" pitchFamily="18" charset="0"/>
                        </a:rPr>
                        <a:t>uncertainty</a:t>
                      </a:r>
                      <a:endParaRPr lang="en-US" sz="1200" kern="1200" noProof="0" dirty="0">
                        <a:ln>
                          <a:noFill/>
                        </a:ln>
                        <a:solidFill>
                          <a:srgbClr val="FF000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394369"/>
                  </a:ext>
                </a:extLst>
              </a:tr>
              <a:tr h="335280">
                <a:tc>
                  <a:txBody>
                    <a:bodyPr/>
                    <a:lstStyle/>
                    <a:p>
                      <a:pPr algn="l"/>
                      <a:r>
                        <a:rPr lang="en-US" sz="1200" noProof="0" dirty="0">
                          <a:ln>
                            <a:noFill/>
                          </a:ln>
                          <a:solidFill>
                            <a:sysClr val="windowText" lastClr="000000"/>
                          </a:solidFill>
                          <a:effectLst/>
                        </a:rPr>
                        <a:t>≥10 voxels</a:t>
                      </a:r>
                    </a:p>
                  </a:txBody>
                  <a:tcPr marL="45720" marR="4572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noProof="0" dirty="0">
                          <a:solidFill>
                            <a:srgbClr val="00B050"/>
                          </a:solidFill>
                          <a:effectLst/>
                          <a:latin typeface="+mn-lt"/>
                          <a:ea typeface="+mn-ea"/>
                          <a:cs typeface="+mn-cs"/>
                        </a:rPr>
                        <a:t>✔</a:t>
                      </a:r>
                      <a:endParaRPr lang="en-US" sz="1600" kern="1200" noProof="0" dirty="0">
                        <a:ln>
                          <a:noFill/>
                        </a:ln>
                        <a:solidFill>
                          <a:srgbClr val="00B05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noProof="0" dirty="0">
                          <a:solidFill>
                            <a:srgbClr val="00B050"/>
                          </a:solidFill>
                          <a:effectLst/>
                          <a:latin typeface="+mn-lt"/>
                          <a:ea typeface="+mn-ea"/>
                          <a:cs typeface="+mn-cs"/>
                        </a:rPr>
                        <a:t>✔</a:t>
                      </a:r>
                      <a:endParaRPr lang="en-US" sz="1400" kern="1200" noProof="0" dirty="0">
                        <a:ln>
                          <a:noFill/>
                        </a:ln>
                        <a:solidFill>
                          <a:sysClr val="windowText" lastClr="00000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9463510"/>
                  </a:ext>
                </a:extLst>
              </a:tr>
              <a:tr h="304800">
                <a:tc>
                  <a:txBody>
                    <a:bodyPr/>
                    <a:lstStyle/>
                    <a:p>
                      <a:pPr algn="l"/>
                      <a:r>
                        <a:rPr lang="en-US" sz="1200" noProof="0" dirty="0">
                          <a:ln>
                            <a:noFill/>
                          </a:ln>
                          <a:solidFill>
                            <a:sysClr val="windowText" lastClr="000000"/>
                          </a:solidFill>
                          <a:effectLst/>
                        </a:rPr>
                        <a:t> 5-9 voxels</a:t>
                      </a:r>
                    </a:p>
                  </a:txBody>
                  <a:tcPr marL="45720" marR="4572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noProof="0" dirty="0">
                          <a:solidFill>
                            <a:srgbClr val="00B050"/>
                          </a:solidFill>
                          <a:effectLst/>
                          <a:latin typeface="+mn-lt"/>
                          <a:ea typeface="+mn-ea"/>
                          <a:cs typeface="+mn-cs"/>
                        </a:rPr>
                        <a:t>✔</a:t>
                      </a:r>
                      <a:r>
                        <a:rPr lang="en-US" sz="1400" b="0" noProof="0" dirty="0">
                          <a:ln>
                            <a:noFill/>
                          </a:ln>
                          <a:solidFill>
                            <a:schemeClr val="dk1"/>
                          </a:solidFill>
                        </a:rPr>
                        <a:t>/</a:t>
                      </a:r>
                      <a:r>
                        <a:rPr lang="en-US" sz="1400" b="1" noProof="0" dirty="0">
                          <a:ln>
                            <a:noFill/>
                          </a:ln>
                          <a:solidFill>
                            <a:schemeClr val="accent2"/>
                          </a:solidFill>
                        </a:rPr>
                        <a:t>✘</a:t>
                      </a:r>
                      <a:endParaRPr lang="en-US" sz="1400" b="0" noProof="0" dirty="0">
                        <a:ln>
                          <a:noFill/>
                        </a:ln>
                        <a:solidFill>
                          <a:schemeClr val="dk1"/>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kern="1200" noProof="0" dirty="0">
                          <a:solidFill>
                            <a:srgbClr val="00B050"/>
                          </a:solidFill>
                          <a:effectLst/>
                          <a:latin typeface="+mn-lt"/>
                          <a:ea typeface="+mn-ea"/>
                          <a:cs typeface="+mn-cs"/>
                        </a:rPr>
                        <a:t>✔</a:t>
                      </a:r>
                      <a:r>
                        <a:rPr lang="en-US" sz="1400" b="0" i="0" kern="1200" baseline="30000" noProof="0" dirty="0">
                          <a:solidFill>
                            <a:schemeClr val="tx1"/>
                          </a:solidFill>
                          <a:effectLst/>
                          <a:latin typeface="Segoe UI" panose="020B0502040204020203" pitchFamily="34" charset="0"/>
                          <a:ea typeface="+mn-ea"/>
                          <a:cs typeface="+mn-cs"/>
                        </a:rPr>
                        <a:t>(3)</a:t>
                      </a:r>
                      <a:endParaRPr lang="en-US" sz="1400" noProof="0" dirty="0">
                        <a:ln>
                          <a:noFill/>
                        </a:ln>
                        <a:solidFill>
                          <a:sysClr val="windowText" lastClr="000000"/>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7493282"/>
                  </a:ext>
                </a:extLst>
              </a:tr>
              <a:tr h="304800">
                <a:tc>
                  <a:txBody>
                    <a:bodyPr/>
                    <a:lstStyle/>
                    <a:p>
                      <a:pPr algn="l"/>
                      <a:r>
                        <a:rPr lang="en-US" sz="1200" noProof="0" dirty="0">
                          <a:ln>
                            <a:noFill/>
                          </a:ln>
                          <a:solidFill>
                            <a:sysClr val="windowText" lastClr="000000"/>
                          </a:solidFill>
                          <a:effectLst/>
                        </a:rPr>
                        <a:t> 1-4 voxels</a:t>
                      </a:r>
                    </a:p>
                  </a:txBody>
                  <a:tcPr marL="45720" marR="4572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noProof="0" dirty="0">
                          <a:ln>
                            <a:noFill/>
                          </a:ln>
                          <a:solidFill>
                            <a:schemeClr val="accent2"/>
                          </a:solidFill>
                        </a:rPr>
                        <a:t>✘</a:t>
                      </a: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noProof="0" dirty="0">
                          <a:solidFill>
                            <a:srgbClr val="00B050"/>
                          </a:solidFill>
                          <a:effectLst/>
                          <a:latin typeface="+mn-lt"/>
                          <a:ea typeface="+mn-ea"/>
                          <a:cs typeface="+mn-cs"/>
                        </a:rPr>
                        <a:t>✔</a:t>
                      </a:r>
                      <a:r>
                        <a:rPr lang="en-US" sz="1400" b="0" i="0" kern="1200" baseline="30000" noProof="0" dirty="0">
                          <a:solidFill>
                            <a:schemeClr val="tx1"/>
                          </a:solidFill>
                          <a:effectLst/>
                          <a:latin typeface="Segoe UI" panose="020B0502040204020203" pitchFamily="34" charset="0"/>
                          <a:ea typeface="+mn-ea"/>
                          <a:cs typeface="+mn-cs"/>
                        </a:rPr>
                        <a:t>3</a:t>
                      </a:r>
                      <a:r>
                        <a:rPr lang="en-US" sz="1400" noProof="0" dirty="0">
                          <a:ln>
                            <a:noFill/>
                          </a:ln>
                          <a:solidFill>
                            <a:sysClr val="windowText" lastClr="000000"/>
                          </a:solidFill>
                        </a:rPr>
                        <a:t>/</a:t>
                      </a:r>
                      <a:r>
                        <a:rPr lang="en-US" sz="1400" b="1" noProof="0" dirty="0">
                          <a:ln>
                            <a:noFill/>
                          </a:ln>
                          <a:solidFill>
                            <a:schemeClr val="accent2"/>
                          </a:solidFill>
                        </a:rPr>
                        <a:t>✘</a:t>
                      </a:r>
                      <a:endParaRPr lang="en-US" sz="1400" noProof="0" dirty="0">
                        <a:ln>
                          <a:noFill/>
                        </a:ln>
                        <a:solidFill>
                          <a:schemeClr val="accent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8226587"/>
                  </a:ext>
                </a:extLst>
              </a:tr>
            </a:tbl>
          </a:graphicData>
        </a:graphic>
      </p:graphicFrame>
      <p:grpSp>
        <p:nvGrpSpPr>
          <p:cNvPr id="24" name="Group 23">
            <a:extLst>
              <a:ext uri="{FF2B5EF4-FFF2-40B4-BE49-F238E27FC236}">
                <a16:creationId xmlns:a16="http://schemas.microsoft.com/office/drawing/2014/main" id="{8FEB007F-8146-B075-19DE-612143EDE5A4}"/>
              </a:ext>
            </a:extLst>
          </p:cNvPr>
          <p:cNvGrpSpPr/>
          <p:nvPr/>
        </p:nvGrpSpPr>
        <p:grpSpPr>
          <a:xfrm>
            <a:off x="9061414" y="3161016"/>
            <a:ext cx="2778342" cy="547695"/>
            <a:chOff x="9353638" y="3170929"/>
            <a:chExt cx="2778342" cy="547695"/>
          </a:xfrm>
        </p:grpSpPr>
        <p:pic>
          <p:nvPicPr>
            <p:cNvPr id="17" name="Grafik 15">
              <a:extLst>
                <a:ext uri="{FF2B5EF4-FFF2-40B4-BE49-F238E27FC236}">
                  <a16:creationId xmlns:a16="http://schemas.microsoft.com/office/drawing/2014/main" id="{DACA9470-A87C-459D-2B9B-B981A2588C5A}"/>
                </a:ext>
              </a:extLst>
            </p:cNvPr>
            <p:cNvPicPr>
              <a:picLocks noChangeAspect="1"/>
            </p:cNvPicPr>
            <p:nvPr/>
          </p:nvPicPr>
          <p:blipFill>
            <a:blip r:embed="rId9"/>
            <a:srcRect b="48853"/>
            <a:stretch/>
          </p:blipFill>
          <p:spPr>
            <a:xfrm flipH="1">
              <a:off x="10483530" y="3170929"/>
              <a:ext cx="1648450" cy="547695"/>
            </a:xfrm>
            <a:prstGeom prst="rect">
              <a:avLst/>
            </a:prstGeom>
            <a:effectLst>
              <a:outerShdw blurRad="50800" dist="38100" dir="2700000" algn="tl" rotWithShape="0">
                <a:prstClr val="black">
                  <a:alpha val="40000"/>
                </a:prstClr>
              </a:outerShdw>
            </a:effectLst>
          </p:spPr>
        </p:pic>
        <p:pic>
          <p:nvPicPr>
            <p:cNvPr id="22" name="Grafik 15">
              <a:extLst>
                <a:ext uri="{FF2B5EF4-FFF2-40B4-BE49-F238E27FC236}">
                  <a16:creationId xmlns:a16="http://schemas.microsoft.com/office/drawing/2014/main" id="{0931CBEB-1439-FE21-B8C8-4C7FC55EF65E}"/>
                </a:ext>
              </a:extLst>
            </p:cNvPr>
            <p:cNvPicPr>
              <a:picLocks noChangeAspect="1"/>
            </p:cNvPicPr>
            <p:nvPr/>
          </p:nvPicPr>
          <p:blipFill>
            <a:blip r:embed="rId9"/>
            <a:srcRect l="51" t="51945" r="34122" b="-3092"/>
            <a:stretch/>
          </p:blipFill>
          <p:spPr>
            <a:xfrm flipH="1">
              <a:off x="9353638" y="3170929"/>
              <a:ext cx="1085122" cy="547695"/>
            </a:xfrm>
            <a:prstGeom prst="rect">
              <a:avLst/>
            </a:prstGeom>
            <a:effectLst>
              <a:outerShdw blurRad="50800" dist="38100" dir="2700000" algn="tl" rotWithShape="0">
                <a:prstClr val="black">
                  <a:alpha val="40000"/>
                </a:prstClr>
              </a:outerShdw>
            </a:effectLst>
          </p:spPr>
        </p:pic>
      </p:grpSp>
      <p:sp>
        <p:nvSpPr>
          <p:cNvPr id="25" name="Textfeld 16">
            <a:extLst>
              <a:ext uri="{FF2B5EF4-FFF2-40B4-BE49-F238E27FC236}">
                <a16:creationId xmlns:a16="http://schemas.microsoft.com/office/drawing/2014/main" id="{B7015F3B-9447-CE30-635E-B126B2CC01CF}"/>
              </a:ext>
            </a:extLst>
          </p:cNvPr>
          <p:cNvSpPr txBox="1"/>
          <p:nvPr/>
        </p:nvSpPr>
        <p:spPr>
          <a:xfrm>
            <a:off x="9010252" y="3678086"/>
            <a:ext cx="2941498" cy="246221"/>
          </a:xfrm>
          <a:prstGeom prst="rect">
            <a:avLst/>
          </a:prstGeom>
          <a:noFill/>
        </p:spPr>
        <p:txBody>
          <a:bodyPr wrap="square">
            <a:spAutoFit/>
          </a:bodyPr>
          <a:lstStyle/>
          <a:p>
            <a:r>
              <a:rPr lang="en-US" sz="1000" i="1" noProof="0" dirty="0"/>
              <a:t>Figure. The importance of image resolution.</a:t>
            </a:r>
          </a:p>
        </p:txBody>
      </p:sp>
      <p:sp>
        <p:nvSpPr>
          <p:cNvPr id="26" name="Textfeld 6">
            <a:extLst>
              <a:ext uri="{FF2B5EF4-FFF2-40B4-BE49-F238E27FC236}">
                <a16:creationId xmlns:a16="http://schemas.microsoft.com/office/drawing/2014/main" id="{DB5806DA-5E8B-E249-618F-98F1653C262B}"/>
              </a:ext>
            </a:extLst>
          </p:cNvPr>
          <p:cNvSpPr txBox="1"/>
          <p:nvPr/>
        </p:nvSpPr>
        <p:spPr>
          <a:xfrm>
            <a:off x="340469" y="6035130"/>
            <a:ext cx="5681312" cy="695062"/>
          </a:xfrm>
          <a:prstGeom prst="rect">
            <a:avLst/>
          </a:prstGeom>
          <a:noFill/>
        </p:spPr>
        <p:txBody>
          <a:bodyPr wrap="square" anchor="b">
            <a:spAutoFit/>
          </a:bodyPr>
          <a:lstStyle/>
          <a:p>
            <a:pPr>
              <a:spcAft>
                <a:spcPts val="300"/>
              </a:spcAft>
            </a:pPr>
            <a:r>
              <a:rPr lang="en-US" sz="1000" b="1" kern="0" baseline="30000" noProof="0" dirty="0">
                <a:solidFill>
                  <a:schemeClr val="accent2"/>
                </a:solidFill>
                <a:latin typeface="Segoe UI" panose="020B0502040204020203" pitchFamily="34" charset="0"/>
              </a:rPr>
              <a:t>________________________________</a:t>
            </a:r>
          </a:p>
          <a:p>
            <a:r>
              <a:rPr lang="en-US" sz="1000" b="1" kern="0" baseline="30000" noProof="0" dirty="0">
                <a:latin typeface="Segoe UI" panose="020B0502040204020203" pitchFamily="34" charset="0"/>
              </a:rPr>
              <a:t>1 </a:t>
            </a:r>
            <a:r>
              <a:rPr lang="en-US" sz="1000" kern="0" noProof="0" dirty="0">
                <a:latin typeface="Segoe UI" panose="020B0502040204020203" pitchFamily="34" charset="0"/>
              </a:rPr>
              <a:t>Saxena et al., 2018, </a:t>
            </a:r>
            <a:r>
              <a:rPr lang="en-US" sz="1000" noProof="0" dirty="0">
                <a:hlinkClick r:id="rId10" tooltip="Persistent link using digital object identifier"/>
              </a:rPr>
              <a:t>https://doi.org/10.1016/j.advwatres.2018.04.001</a:t>
            </a:r>
            <a:endParaRPr lang="en-US" sz="1000" noProof="0" dirty="0"/>
          </a:p>
          <a:p>
            <a:r>
              <a:rPr lang="en-US" sz="1000" b="1" kern="0" baseline="30000" noProof="0" dirty="0">
                <a:latin typeface="Segoe UI" panose="020B0502040204020203" pitchFamily="34" charset="0"/>
              </a:rPr>
              <a:t>2 </a:t>
            </a:r>
            <a:r>
              <a:rPr lang="en-US" sz="1000" kern="0" noProof="0" dirty="0">
                <a:latin typeface="Segoe UI" panose="020B0502040204020203" pitchFamily="34" charset="0"/>
              </a:rPr>
              <a:t>Saxena et al., 2017, </a:t>
            </a:r>
            <a:r>
              <a:rPr lang="en-US" sz="1000" noProof="0" dirty="0">
                <a:hlinkClick r:id="rId11" tooltip="Persistent link using digital object identifier"/>
              </a:rPr>
              <a:t>https://doi.org/10.1016/j.advwatres.2017.09.007</a:t>
            </a:r>
            <a:r>
              <a:rPr lang="en-US" sz="1000" kern="0" noProof="0" dirty="0">
                <a:latin typeface="Segoe UI" panose="020B0502040204020203" pitchFamily="34" charset="0"/>
              </a:rPr>
              <a:t>  </a:t>
            </a:r>
            <a:endParaRPr lang="en-US" sz="1000" noProof="0" dirty="0"/>
          </a:p>
          <a:p>
            <a:r>
              <a:rPr lang="en-US" sz="1000" b="1" kern="0" baseline="30000" noProof="0" dirty="0">
                <a:latin typeface="Segoe UI" panose="020B0502040204020203" pitchFamily="34" charset="0"/>
              </a:rPr>
              <a:t>3 </a:t>
            </a:r>
            <a:r>
              <a:rPr lang="en-US" sz="1000" kern="0" noProof="0" dirty="0">
                <a:latin typeface="Segoe UI" panose="020B0502040204020203" pitchFamily="34" charset="0"/>
              </a:rPr>
              <a:t>GeoDict 2025: introduction of sub-resolution grids</a:t>
            </a:r>
          </a:p>
        </p:txBody>
      </p:sp>
    </p:spTree>
    <p:custDataLst>
      <p:tags r:id="rId1"/>
    </p:custDataLst>
    <p:extLst>
      <p:ext uri="{BB962C8B-B14F-4D97-AF65-F5344CB8AC3E}">
        <p14:creationId xmlns:p14="http://schemas.microsoft.com/office/powerpoint/2010/main" val="167576158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8B5CB-7FF6-9C04-BA95-35B3AA7143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85C9F8-12C4-AE77-71F7-80E8619B5932}"/>
              </a:ext>
            </a:extLst>
          </p:cNvPr>
          <p:cNvSpPr>
            <a:spLocks noGrp="1"/>
          </p:cNvSpPr>
          <p:nvPr>
            <p:ph type="title"/>
          </p:nvPr>
        </p:nvSpPr>
        <p:spPr>
          <a:xfrm>
            <a:off x="340469" y="230400"/>
            <a:ext cx="8638162" cy="523220"/>
          </a:xfrm>
        </p:spPr>
        <p:txBody>
          <a:bodyPr/>
          <a:lstStyle/>
          <a:p>
            <a:r>
              <a:rPr lang="en-US" noProof="0" dirty="0"/>
              <a:t>Absolute permeability – Resolution dependency</a:t>
            </a:r>
          </a:p>
        </p:txBody>
      </p:sp>
      <p:sp>
        <p:nvSpPr>
          <p:cNvPr id="3" name="Fußzeilenplatzhalter 2">
            <a:extLst>
              <a:ext uri="{FF2B5EF4-FFF2-40B4-BE49-F238E27FC236}">
                <a16:creationId xmlns:a16="http://schemas.microsoft.com/office/drawing/2014/main" id="{4994DD55-2593-4382-776A-A6EC87D9A64B}"/>
              </a:ext>
            </a:extLst>
          </p:cNvPr>
          <p:cNvSpPr>
            <a:spLocks noGrp="1"/>
          </p:cNvSpPr>
          <p:nvPr>
            <p:ph type="ftr" sz="quarter" idx="11"/>
          </p:nvPr>
        </p:nvSpPr>
        <p:spPr>
          <a:xfrm>
            <a:off x="8871872" y="6436906"/>
            <a:ext cx="2062264" cy="365125"/>
          </a:xfrm>
        </p:spPr>
        <p:txBody>
          <a:bodyPr/>
          <a:lstStyle/>
          <a:p>
            <a:r>
              <a:rPr lang="en-US" noProof="0" dirty="0"/>
              <a:t>© Math2Market GmbH</a:t>
            </a:r>
          </a:p>
        </p:txBody>
      </p:sp>
      <p:sp>
        <p:nvSpPr>
          <p:cNvPr id="4" name="Foliennummernplatzhalter 3">
            <a:extLst>
              <a:ext uri="{FF2B5EF4-FFF2-40B4-BE49-F238E27FC236}">
                <a16:creationId xmlns:a16="http://schemas.microsoft.com/office/drawing/2014/main" id="{FFEAE70A-8636-7157-AE6B-DFC7FDB7DC0A}"/>
              </a:ext>
            </a:extLst>
          </p:cNvPr>
          <p:cNvSpPr>
            <a:spLocks noGrp="1"/>
          </p:cNvSpPr>
          <p:nvPr>
            <p:ph type="sldNum" sz="quarter" idx="12"/>
          </p:nvPr>
        </p:nvSpPr>
        <p:spPr>
          <a:xfrm>
            <a:off x="4722777" y="6436739"/>
            <a:ext cx="2743200" cy="365125"/>
          </a:xfrm>
        </p:spPr>
        <p:txBody>
          <a:bodyPr/>
          <a:lstStyle/>
          <a:p>
            <a:r>
              <a:rPr lang="en-US" noProof="0" dirty="0"/>
              <a:t>-- </a:t>
            </a:r>
            <a:fld id="{00207F4B-21E8-4E9B-B4C3-2D1473160488}" type="slidenum">
              <a:rPr lang="en-US" noProof="0">
                <a:solidFill>
                  <a:schemeClr val="accent1"/>
                </a:solidFill>
              </a:rPr>
              <a:pPr/>
              <a:t>13</a:t>
            </a:fld>
            <a:r>
              <a:rPr lang="en-US" noProof="0" dirty="0"/>
              <a:t> --</a:t>
            </a:r>
          </a:p>
        </p:txBody>
      </p:sp>
      <p:sp>
        <p:nvSpPr>
          <p:cNvPr id="5" name="Textfeld 6">
            <a:extLst>
              <a:ext uri="{FF2B5EF4-FFF2-40B4-BE49-F238E27FC236}">
                <a16:creationId xmlns:a16="http://schemas.microsoft.com/office/drawing/2014/main" id="{AE906FB1-6B73-138B-16B6-ED4C811232EC}"/>
              </a:ext>
            </a:extLst>
          </p:cNvPr>
          <p:cNvSpPr txBox="1"/>
          <p:nvPr/>
        </p:nvSpPr>
        <p:spPr>
          <a:xfrm>
            <a:off x="340469" y="5727353"/>
            <a:ext cx="5681312" cy="1002839"/>
          </a:xfrm>
          <a:prstGeom prst="rect">
            <a:avLst/>
          </a:prstGeom>
          <a:noFill/>
        </p:spPr>
        <p:txBody>
          <a:bodyPr wrap="square" anchor="b">
            <a:spAutoFit/>
          </a:bodyPr>
          <a:lstStyle/>
          <a:p>
            <a:pPr>
              <a:spcAft>
                <a:spcPts val="300"/>
              </a:spcAft>
            </a:pPr>
            <a:r>
              <a:rPr lang="en-US" sz="1000" b="1" kern="0" baseline="30000" noProof="0" dirty="0">
                <a:solidFill>
                  <a:schemeClr val="accent2"/>
                </a:solidFill>
                <a:latin typeface="Segoe UI" panose="020B0502040204020203" pitchFamily="34" charset="0"/>
              </a:rPr>
              <a:t>________________________________</a:t>
            </a:r>
          </a:p>
          <a:p>
            <a:r>
              <a:rPr lang="en-US" sz="1000" b="1" kern="0" baseline="30000" noProof="0" dirty="0">
                <a:latin typeface="Segoe UI" panose="020B0502040204020203" pitchFamily="34" charset="0"/>
              </a:rPr>
              <a:t>1</a:t>
            </a:r>
            <a:r>
              <a:rPr lang="en-US" sz="1000" kern="0" noProof="0" dirty="0">
                <a:latin typeface="Segoe UI" panose="020B0502040204020203" pitchFamily="34" charset="0"/>
              </a:rPr>
              <a:t> Andrä et al., 2013, </a:t>
            </a:r>
            <a:r>
              <a:rPr lang="en-US" sz="1000" kern="0" noProof="0" dirty="0">
                <a:latin typeface="Segoe UI" panose="020B0502040204020203" pitchFamily="34" charset="0"/>
                <a:hlinkClick r:id="rId4"/>
              </a:rPr>
              <a:t>https://doi.org/10.1016/j.cageo.2012.09.008</a:t>
            </a:r>
            <a:r>
              <a:rPr lang="en-US" sz="1000" kern="0" noProof="0" dirty="0">
                <a:latin typeface="Segoe UI" panose="020B0502040204020203" pitchFamily="34" charset="0"/>
              </a:rPr>
              <a:t>  </a:t>
            </a:r>
          </a:p>
          <a:p>
            <a:r>
              <a:rPr lang="en-US" sz="1000" b="1" kern="0" baseline="30000" noProof="0" dirty="0">
                <a:latin typeface="Segoe UI" panose="020B0502040204020203" pitchFamily="34" charset="0"/>
              </a:rPr>
              <a:t>2</a:t>
            </a:r>
            <a:r>
              <a:rPr lang="en-US" sz="1000" kern="0" noProof="0" dirty="0">
                <a:latin typeface="Segoe UI" panose="020B0502040204020203" pitchFamily="34" charset="0"/>
              </a:rPr>
              <a:t> Alayfei et al., 2015, </a:t>
            </a:r>
            <a:r>
              <a:rPr lang="en-US" sz="1000" kern="0" noProof="0" dirty="0">
                <a:latin typeface="Segoe UI" panose="020B0502040204020203" pitchFamily="34" charset="0"/>
                <a:hlinkClick r:id="rId5"/>
              </a:rPr>
              <a:t>https://doi.org/10.1007/s11242-015-0563-0</a:t>
            </a:r>
            <a:r>
              <a:rPr lang="en-US" sz="1000" kern="0" noProof="0" dirty="0">
                <a:latin typeface="Segoe UI" panose="020B0502040204020203" pitchFamily="34" charset="0"/>
              </a:rPr>
              <a:t> </a:t>
            </a:r>
          </a:p>
          <a:p>
            <a:r>
              <a:rPr lang="en-US" sz="1000" b="1" kern="0" baseline="30000" noProof="0" dirty="0">
                <a:latin typeface="Segoe UI" panose="020B0502040204020203" pitchFamily="34" charset="0"/>
              </a:rPr>
              <a:t>3</a:t>
            </a:r>
            <a:r>
              <a:rPr lang="en-US" sz="1000" kern="0" noProof="0" dirty="0">
                <a:latin typeface="Segoe UI" panose="020B0502040204020203" pitchFamily="34" charset="0"/>
              </a:rPr>
              <a:t> Saxena et al., 2017, </a:t>
            </a:r>
            <a:r>
              <a:rPr lang="en-US" sz="1000" kern="0" noProof="0" dirty="0">
                <a:latin typeface="Segoe UI" panose="020B0502040204020203" pitchFamily="34" charset="0"/>
                <a:hlinkClick r:id="rId6"/>
              </a:rPr>
              <a:t>https://doi.org/10.1093/gji/ggaa321</a:t>
            </a:r>
            <a:r>
              <a:rPr lang="en-US" sz="1000" kern="0" noProof="0" dirty="0">
                <a:latin typeface="Segoe UI" panose="020B0502040204020203" pitchFamily="34" charset="0"/>
              </a:rPr>
              <a:t> </a:t>
            </a:r>
          </a:p>
          <a:p>
            <a:r>
              <a:rPr lang="en-US" sz="1000" b="1" kern="0" baseline="30000" noProof="0" dirty="0">
                <a:latin typeface="Segoe UI" panose="020B0502040204020203" pitchFamily="34" charset="0"/>
              </a:rPr>
              <a:t>4 </a:t>
            </a:r>
            <a:r>
              <a:rPr lang="en-US" sz="1000" kern="0" noProof="0" dirty="0">
                <a:latin typeface="Segoe UI" panose="020B0502040204020203" pitchFamily="34" charset="0"/>
              </a:rPr>
              <a:t>GeoDict 2025, grid refinement to sub-voxel resolution, </a:t>
            </a:r>
            <a:r>
              <a:rPr lang="en-US" sz="1000" kern="0" noProof="0" dirty="0">
                <a:latin typeface="Segoe UI" panose="020B0502040204020203" pitchFamily="34" charset="0"/>
                <a:hlinkClick r:id="rId7"/>
              </a:rPr>
              <a:t>https://geodict-userguide.math2market.de/2025/flowdict_solvestokes_solver_advanced.html</a:t>
            </a:r>
            <a:r>
              <a:rPr lang="en-US" sz="1000" kern="0" noProof="0" dirty="0">
                <a:latin typeface="Segoe UI" panose="020B0502040204020203" pitchFamily="34" charset="0"/>
              </a:rPr>
              <a:t> </a:t>
            </a:r>
            <a:endParaRPr lang="en-US" sz="1000" noProof="0" dirty="0"/>
          </a:p>
        </p:txBody>
      </p:sp>
      <p:grpSp>
        <p:nvGrpSpPr>
          <p:cNvPr id="12" name="Group 11">
            <a:extLst>
              <a:ext uri="{FF2B5EF4-FFF2-40B4-BE49-F238E27FC236}">
                <a16:creationId xmlns:a16="http://schemas.microsoft.com/office/drawing/2014/main" id="{27384A41-6A37-7421-17F8-90BB6ED1AFDC}"/>
              </a:ext>
            </a:extLst>
          </p:cNvPr>
          <p:cNvGrpSpPr/>
          <p:nvPr/>
        </p:nvGrpSpPr>
        <p:grpSpPr>
          <a:xfrm>
            <a:off x="407666" y="2881998"/>
            <a:ext cx="2540524" cy="2831227"/>
            <a:chOff x="544971" y="2150391"/>
            <a:chExt cx="2540524" cy="2831227"/>
          </a:xfrm>
        </p:grpSpPr>
        <p:pic>
          <p:nvPicPr>
            <p:cNvPr id="20" name="Picture 19">
              <a:extLst>
                <a:ext uri="{FF2B5EF4-FFF2-40B4-BE49-F238E27FC236}">
                  <a16:creationId xmlns:a16="http://schemas.microsoft.com/office/drawing/2014/main" id="{1A77C6BB-230E-5314-BE65-884A488FC7C4}"/>
                </a:ext>
              </a:extLst>
            </p:cNvPr>
            <p:cNvPicPr>
              <a:picLocks noChangeAspect="1"/>
            </p:cNvPicPr>
            <p:nvPr/>
          </p:nvPicPr>
          <p:blipFill>
            <a:blip r:embed="rId8"/>
            <a:stretch>
              <a:fillRect/>
            </a:stretch>
          </p:blipFill>
          <p:spPr>
            <a:xfrm>
              <a:off x="1849132" y="3886402"/>
              <a:ext cx="1097001" cy="1095216"/>
            </a:xfrm>
            <a:prstGeom prst="rect">
              <a:avLst/>
            </a:prstGeom>
          </p:spPr>
        </p:pic>
        <p:pic>
          <p:nvPicPr>
            <p:cNvPr id="25" name="Picture 24" descr="A grey cylinder with a black background&#10;&#10;AI-generated content may be incorrect.">
              <a:extLst>
                <a:ext uri="{FF2B5EF4-FFF2-40B4-BE49-F238E27FC236}">
                  <a16:creationId xmlns:a16="http://schemas.microsoft.com/office/drawing/2014/main" id="{FDE419EE-5CC2-E502-6682-EB766D089AB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3683" r="33412"/>
            <a:stretch/>
          </p:blipFill>
          <p:spPr>
            <a:xfrm>
              <a:off x="2210537" y="2168750"/>
              <a:ext cx="874958" cy="1422180"/>
            </a:xfrm>
            <a:prstGeom prst="rect">
              <a:avLst/>
            </a:prstGeom>
          </p:spPr>
        </p:pic>
        <p:pic>
          <p:nvPicPr>
            <p:cNvPr id="29" name="Grafik 22">
              <a:extLst>
                <a:ext uri="{FF2B5EF4-FFF2-40B4-BE49-F238E27FC236}">
                  <a16:creationId xmlns:a16="http://schemas.microsoft.com/office/drawing/2014/main" id="{ACD75A91-A9F6-419C-B92A-2EBD98F7B073}"/>
                </a:ext>
              </a:extLst>
            </p:cNvPr>
            <p:cNvPicPr>
              <a:picLocks noChangeAspect="1"/>
            </p:cNvPicPr>
            <p:nvPr/>
          </p:nvPicPr>
          <p:blipFill>
            <a:blip r:embed="rId11" cstate="print">
              <a:extLst>
                <a:ext uri="{28A0092B-C50C-407E-A947-70E740481C1C}">
                  <a14:useLocalDpi xmlns:a14="http://schemas.microsoft.com/office/drawing/2010/main" val="0"/>
                </a:ext>
              </a:extLst>
            </a:blip>
            <a:srcRect l="15827" t="3388" r="15241" b="8303"/>
            <a:stretch/>
          </p:blipFill>
          <p:spPr>
            <a:xfrm>
              <a:off x="700202" y="2150391"/>
              <a:ext cx="1115485" cy="1479630"/>
            </a:xfrm>
            <a:prstGeom prst="rect">
              <a:avLst/>
            </a:prstGeom>
          </p:spPr>
        </p:pic>
        <p:sp>
          <p:nvSpPr>
            <p:cNvPr id="30" name="Right Triangle 29">
              <a:extLst>
                <a:ext uri="{FF2B5EF4-FFF2-40B4-BE49-F238E27FC236}">
                  <a16:creationId xmlns:a16="http://schemas.microsoft.com/office/drawing/2014/main" id="{95EF3BF7-B914-0000-C498-A271BA276AD3}"/>
                </a:ext>
              </a:extLst>
            </p:cNvPr>
            <p:cNvSpPr/>
            <p:nvPr/>
          </p:nvSpPr>
          <p:spPr>
            <a:xfrm flipH="1">
              <a:off x="1905362" y="2962471"/>
              <a:ext cx="984542" cy="883975"/>
            </a:xfrm>
            <a:prstGeom prst="rtTriangle">
              <a:avLst/>
            </a:prstGeom>
            <a:solidFill>
              <a:schemeClr val="accent2">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latin typeface="Segoe UI" panose="020B0502040204020203" pitchFamily="34" charset="0"/>
              </a:endParaRPr>
            </a:p>
          </p:txBody>
        </p:sp>
        <p:pic>
          <p:nvPicPr>
            <p:cNvPr id="31" name="Picture 30">
              <a:extLst>
                <a:ext uri="{FF2B5EF4-FFF2-40B4-BE49-F238E27FC236}">
                  <a16:creationId xmlns:a16="http://schemas.microsoft.com/office/drawing/2014/main" id="{4DC7A6AF-7CE3-8EDB-FA9B-2CB1A60104DE}"/>
                </a:ext>
              </a:extLst>
            </p:cNvPr>
            <p:cNvPicPr>
              <a:picLocks noChangeAspect="1"/>
            </p:cNvPicPr>
            <p:nvPr/>
          </p:nvPicPr>
          <p:blipFill>
            <a:blip r:embed="rId12"/>
            <a:stretch>
              <a:fillRect/>
            </a:stretch>
          </p:blipFill>
          <p:spPr>
            <a:xfrm>
              <a:off x="544971" y="3886290"/>
              <a:ext cx="1089715" cy="1087943"/>
            </a:xfrm>
            <a:prstGeom prst="rect">
              <a:avLst/>
            </a:prstGeom>
          </p:spPr>
        </p:pic>
        <p:sp>
          <p:nvSpPr>
            <p:cNvPr id="32" name="Right Triangle 31">
              <a:extLst>
                <a:ext uri="{FF2B5EF4-FFF2-40B4-BE49-F238E27FC236}">
                  <a16:creationId xmlns:a16="http://schemas.microsoft.com/office/drawing/2014/main" id="{A856879F-26E5-3B40-1057-DEF6084D3F9B}"/>
                </a:ext>
              </a:extLst>
            </p:cNvPr>
            <p:cNvSpPr/>
            <p:nvPr/>
          </p:nvSpPr>
          <p:spPr>
            <a:xfrm flipH="1">
              <a:off x="586148" y="2958230"/>
              <a:ext cx="984542" cy="883975"/>
            </a:xfrm>
            <a:prstGeom prst="rtTriangle">
              <a:avLst/>
            </a:prstGeom>
            <a:solidFill>
              <a:schemeClr val="accent2">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latin typeface="Segoe UI" panose="020B0502040204020203" pitchFamily="34" charset="0"/>
              </a:endParaRPr>
            </a:p>
          </p:txBody>
        </p:sp>
      </p:grpSp>
      <p:pic>
        <p:nvPicPr>
          <p:cNvPr id="34" name="Picture 33">
            <a:extLst>
              <a:ext uri="{FF2B5EF4-FFF2-40B4-BE49-F238E27FC236}">
                <a16:creationId xmlns:a16="http://schemas.microsoft.com/office/drawing/2014/main" id="{C4021C97-5C17-3756-39E5-748C573BF170}"/>
              </a:ext>
            </a:extLst>
          </p:cNvPr>
          <p:cNvPicPr>
            <a:picLocks noChangeAspect="1"/>
          </p:cNvPicPr>
          <p:nvPr/>
        </p:nvPicPr>
        <p:blipFill>
          <a:blip r:embed="rId13"/>
          <a:stretch>
            <a:fillRect/>
          </a:stretch>
        </p:blipFill>
        <p:spPr>
          <a:xfrm>
            <a:off x="3242335" y="1519998"/>
            <a:ext cx="2902718" cy="2343390"/>
          </a:xfrm>
          <a:prstGeom prst="rect">
            <a:avLst/>
          </a:prstGeom>
        </p:spPr>
      </p:pic>
      <p:sp>
        <p:nvSpPr>
          <p:cNvPr id="9" name="Freeform: Shape 8">
            <a:extLst>
              <a:ext uri="{FF2B5EF4-FFF2-40B4-BE49-F238E27FC236}">
                <a16:creationId xmlns:a16="http://schemas.microsoft.com/office/drawing/2014/main" id="{5A4BD2DF-E484-E281-42E2-103A636B5E53}"/>
              </a:ext>
            </a:extLst>
          </p:cNvPr>
          <p:cNvSpPr/>
          <p:nvPr/>
        </p:nvSpPr>
        <p:spPr>
          <a:xfrm rot="16200000">
            <a:off x="2798987" y="3469891"/>
            <a:ext cx="1145985" cy="2052512"/>
          </a:xfrm>
          <a:custGeom>
            <a:avLst/>
            <a:gdLst>
              <a:gd name="connsiteX0" fmla="*/ 1581150 w 1581150"/>
              <a:gd name="connsiteY0" fmla="*/ 1104900 h 2257425"/>
              <a:gd name="connsiteX1" fmla="*/ 1571625 w 1581150"/>
              <a:gd name="connsiteY1" fmla="*/ 2257425 h 2257425"/>
              <a:gd name="connsiteX2" fmla="*/ 0 w 1581150"/>
              <a:gd name="connsiteY2" fmla="*/ 0 h 2257425"/>
              <a:gd name="connsiteX3" fmla="*/ 1581150 w 1581150"/>
              <a:gd name="connsiteY3" fmla="*/ 1104900 h 2257425"/>
            </a:gdLst>
            <a:ahLst/>
            <a:cxnLst>
              <a:cxn ang="0">
                <a:pos x="connsiteX0" y="connsiteY0"/>
              </a:cxn>
              <a:cxn ang="0">
                <a:pos x="connsiteX1" y="connsiteY1"/>
              </a:cxn>
              <a:cxn ang="0">
                <a:pos x="connsiteX2" y="connsiteY2"/>
              </a:cxn>
              <a:cxn ang="0">
                <a:pos x="connsiteX3" y="connsiteY3"/>
              </a:cxn>
            </a:cxnLst>
            <a:rect l="l" t="t" r="r" b="b"/>
            <a:pathLst>
              <a:path w="1581150" h="2257425">
                <a:moveTo>
                  <a:pt x="1581150" y="1104900"/>
                </a:moveTo>
                <a:lnTo>
                  <a:pt x="1571625" y="2257425"/>
                </a:lnTo>
                <a:lnTo>
                  <a:pt x="0" y="0"/>
                </a:lnTo>
                <a:lnTo>
                  <a:pt x="1581150" y="1104900"/>
                </a:lnTo>
                <a:close/>
              </a:path>
            </a:pathLst>
          </a:custGeom>
          <a:solidFill>
            <a:srgbClr val="D5D5D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16" name="Content Placeholder 6">
            <a:extLst>
              <a:ext uri="{FF2B5EF4-FFF2-40B4-BE49-F238E27FC236}">
                <a16:creationId xmlns:a16="http://schemas.microsoft.com/office/drawing/2014/main" id="{71AE3A1C-FB30-88B9-9D4C-261B55178D0E}"/>
              </a:ext>
            </a:extLst>
          </p:cNvPr>
          <p:cNvSpPr txBox="1">
            <a:spLocks/>
          </p:cNvSpPr>
          <p:nvPr/>
        </p:nvSpPr>
        <p:spPr>
          <a:xfrm>
            <a:off x="4110688" y="3879627"/>
            <a:ext cx="2072865" cy="883975"/>
          </a:xfrm>
          <a:prstGeom prst="rect">
            <a:avLst/>
          </a:prstGeom>
        </p:spPr>
        <p:txBody>
          <a:bodyPr>
            <a:normAutofit/>
          </a:bodyPr>
          <a:lst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a:lstStyle>
          <a:p>
            <a:pPr algn="r">
              <a:spcAft>
                <a:spcPts val="0"/>
              </a:spcAft>
            </a:pPr>
            <a:r>
              <a:rPr lang="en-US" sz="1200" i="1" noProof="0" dirty="0"/>
              <a:t>Adaptive grid of LIR solver: grid coarsening in large pores, grid refinement in tight pores (pore throats)</a:t>
            </a:r>
          </a:p>
        </p:txBody>
      </p:sp>
      <p:graphicFrame>
        <p:nvGraphicFramePr>
          <p:cNvPr id="13" name="Tabelle 9">
            <a:extLst>
              <a:ext uri="{FF2B5EF4-FFF2-40B4-BE49-F238E27FC236}">
                <a16:creationId xmlns:a16="http://schemas.microsoft.com/office/drawing/2014/main" id="{9288B21D-527B-3A42-6862-41750478C45A}"/>
              </a:ext>
            </a:extLst>
          </p:cNvPr>
          <p:cNvGraphicFramePr>
            <a:graphicFrameLocks noGrp="1"/>
          </p:cNvGraphicFramePr>
          <p:nvPr/>
        </p:nvGraphicFramePr>
        <p:xfrm>
          <a:off x="340833" y="1433754"/>
          <a:ext cx="2840292" cy="1402080"/>
        </p:xfrm>
        <a:graphic>
          <a:graphicData uri="http://schemas.openxmlformats.org/drawingml/2006/table">
            <a:tbl>
              <a:tblPr firstRow="1" bandRow="1">
                <a:tableStyleId>{5C22544A-7EE6-4342-B048-85BDC9FD1C3A}</a:tableStyleId>
              </a:tblPr>
              <a:tblGrid>
                <a:gridCol w="878205">
                  <a:extLst>
                    <a:ext uri="{9D8B030D-6E8A-4147-A177-3AD203B41FA5}">
                      <a16:colId xmlns:a16="http://schemas.microsoft.com/office/drawing/2014/main" val="752488298"/>
                    </a:ext>
                  </a:extLst>
                </a:gridCol>
                <a:gridCol w="1074103">
                  <a:extLst>
                    <a:ext uri="{9D8B030D-6E8A-4147-A177-3AD203B41FA5}">
                      <a16:colId xmlns:a16="http://schemas.microsoft.com/office/drawing/2014/main" val="998468700"/>
                    </a:ext>
                  </a:extLst>
                </a:gridCol>
                <a:gridCol w="887984">
                  <a:extLst>
                    <a:ext uri="{9D8B030D-6E8A-4147-A177-3AD203B41FA5}">
                      <a16:colId xmlns:a16="http://schemas.microsoft.com/office/drawing/2014/main" val="1533638279"/>
                    </a:ext>
                  </a:extLst>
                </a:gridCol>
              </a:tblGrid>
              <a:tr h="279007">
                <a:tc>
                  <a:txBody>
                    <a:bodyPr/>
                    <a:lstStyle/>
                    <a:p>
                      <a:pPr algn="l"/>
                      <a:r>
                        <a:rPr lang="en-US" sz="1200" b="0" noProof="0" dirty="0">
                          <a:ln>
                            <a:noFill/>
                          </a:ln>
                          <a:solidFill>
                            <a:schemeClr val="accent1"/>
                          </a:solidFill>
                          <a:effectLst/>
                        </a:rPr>
                        <a:t>Pore throat</a:t>
                      </a:r>
                      <a:br>
                        <a:rPr lang="en-US" sz="1200" b="0" noProof="0" dirty="0">
                          <a:ln>
                            <a:noFill/>
                          </a:ln>
                          <a:solidFill>
                            <a:schemeClr val="accent1"/>
                          </a:solidFill>
                          <a:effectLst/>
                        </a:rPr>
                      </a:br>
                      <a:r>
                        <a:rPr lang="en-US" sz="1200" b="0" noProof="0" dirty="0">
                          <a:ln>
                            <a:noFill/>
                          </a:ln>
                          <a:solidFill>
                            <a:schemeClr val="accent1"/>
                          </a:solidFill>
                          <a:effectLst/>
                        </a:rPr>
                        <a:t>diameter</a:t>
                      </a:r>
                    </a:p>
                  </a:txBody>
                  <a:tcPr marL="45720" marR="45720"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FF0000"/>
                          </a:solidFill>
                          <a:latin typeface="+mn-lt"/>
                          <a:ea typeface="Cambria Math" panose="02040503050406030204" pitchFamily="18" charset="0"/>
                        </a:rPr>
                        <a:t>Segmentation</a:t>
                      </a:r>
                      <a:br>
                        <a:rPr lang="en-US" sz="1200" b="0" noProof="0" dirty="0">
                          <a:solidFill>
                            <a:srgbClr val="FF0000"/>
                          </a:solidFill>
                          <a:latin typeface="+mn-lt"/>
                          <a:ea typeface="Cambria Math" panose="02040503050406030204" pitchFamily="18" charset="0"/>
                        </a:rPr>
                      </a:br>
                      <a:r>
                        <a:rPr lang="en-US" sz="1200" b="0" noProof="0" dirty="0">
                          <a:solidFill>
                            <a:srgbClr val="FF0000"/>
                          </a:solidFill>
                          <a:latin typeface="+mn-lt"/>
                          <a:ea typeface="Cambria Math" panose="02040503050406030204" pitchFamily="18" charset="0"/>
                        </a:rPr>
                        <a:t>uncertainty</a:t>
                      </a:r>
                      <a:endParaRPr lang="en-US" sz="1200" kern="1200" noProof="0" dirty="0">
                        <a:ln>
                          <a:noFill/>
                        </a:ln>
                        <a:solidFill>
                          <a:srgbClr val="FF000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FF0000"/>
                          </a:solidFill>
                          <a:latin typeface="+mn-lt"/>
                          <a:ea typeface="Cambria Math" panose="02040503050406030204" pitchFamily="18" charset="0"/>
                        </a:rPr>
                        <a:t>Numerical</a:t>
                      </a:r>
                      <a:br>
                        <a:rPr lang="en-US" sz="1200" b="0" noProof="0" dirty="0">
                          <a:solidFill>
                            <a:srgbClr val="FF0000"/>
                          </a:solidFill>
                          <a:latin typeface="+mn-lt"/>
                          <a:ea typeface="Cambria Math" panose="02040503050406030204" pitchFamily="18" charset="0"/>
                        </a:rPr>
                      </a:br>
                      <a:r>
                        <a:rPr lang="en-US" sz="1200" b="0" noProof="0" dirty="0">
                          <a:solidFill>
                            <a:srgbClr val="FF0000"/>
                          </a:solidFill>
                          <a:latin typeface="+mn-lt"/>
                          <a:ea typeface="Cambria Math" panose="02040503050406030204" pitchFamily="18" charset="0"/>
                        </a:rPr>
                        <a:t>uncertainty</a:t>
                      </a:r>
                      <a:endParaRPr lang="en-US" sz="1200" kern="1200" noProof="0" dirty="0">
                        <a:ln>
                          <a:noFill/>
                        </a:ln>
                        <a:solidFill>
                          <a:srgbClr val="FF000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3394369"/>
                  </a:ext>
                </a:extLst>
              </a:tr>
              <a:tr h="279007">
                <a:tc>
                  <a:txBody>
                    <a:bodyPr/>
                    <a:lstStyle/>
                    <a:p>
                      <a:pPr algn="l"/>
                      <a:r>
                        <a:rPr lang="en-US" sz="1200" noProof="0" dirty="0">
                          <a:ln>
                            <a:noFill/>
                          </a:ln>
                          <a:solidFill>
                            <a:sysClr val="windowText" lastClr="000000"/>
                          </a:solidFill>
                          <a:effectLst/>
                        </a:rPr>
                        <a:t>≥10 voxels</a:t>
                      </a:r>
                    </a:p>
                  </a:txBody>
                  <a:tcPr marL="45720" marR="4572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noProof="0" dirty="0">
                          <a:solidFill>
                            <a:srgbClr val="00B050"/>
                          </a:solidFill>
                          <a:effectLst/>
                          <a:latin typeface="+mn-lt"/>
                          <a:ea typeface="+mn-ea"/>
                          <a:cs typeface="+mn-cs"/>
                        </a:rPr>
                        <a:t>✔</a:t>
                      </a:r>
                      <a:endParaRPr lang="en-US" sz="1600" kern="1200" noProof="0" dirty="0">
                        <a:ln>
                          <a:noFill/>
                        </a:ln>
                        <a:solidFill>
                          <a:srgbClr val="00B05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noProof="0" dirty="0">
                          <a:solidFill>
                            <a:srgbClr val="00B050"/>
                          </a:solidFill>
                          <a:effectLst/>
                          <a:latin typeface="+mn-lt"/>
                          <a:ea typeface="+mn-ea"/>
                          <a:cs typeface="+mn-cs"/>
                        </a:rPr>
                        <a:t>✔</a:t>
                      </a:r>
                      <a:endParaRPr lang="en-US" sz="1400" kern="1200" noProof="0" dirty="0">
                        <a:ln>
                          <a:noFill/>
                        </a:ln>
                        <a:solidFill>
                          <a:sysClr val="windowText" lastClr="000000"/>
                        </a:solidFill>
                        <a:effectLst/>
                        <a:latin typeface="+mn-lt"/>
                        <a:ea typeface="+mn-ea"/>
                        <a:cs typeface="+mn-cs"/>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9463510"/>
                  </a:ext>
                </a:extLst>
              </a:tr>
              <a:tr h="279007">
                <a:tc>
                  <a:txBody>
                    <a:bodyPr/>
                    <a:lstStyle/>
                    <a:p>
                      <a:pPr algn="l"/>
                      <a:r>
                        <a:rPr lang="en-US" sz="1200" noProof="0" dirty="0">
                          <a:ln>
                            <a:noFill/>
                          </a:ln>
                          <a:solidFill>
                            <a:sysClr val="windowText" lastClr="000000"/>
                          </a:solidFill>
                          <a:effectLst/>
                        </a:rPr>
                        <a:t> 5-9 voxels</a:t>
                      </a:r>
                    </a:p>
                  </a:txBody>
                  <a:tcPr marL="45720" marR="4572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noProof="0" dirty="0">
                          <a:solidFill>
                            <a:srgbClr val="00B050"/>
                          </a:solidFill>
                          <a:effectLst/>
                          <a:latin typeface="+mn-lt"/>
                          <a:ea typeface="+mn-ea"/>
                          <a:cs typeface="+mn-cs"/>
                        </a:rPr>
                        <a:t>✔</a:t>
                      </a:r>
                      <a:r>
                        <a:rPr lang="en-US" sz="1400" b="0" noProof="0" dirty="0">
                          <a:ln>
                            <a:noFill/>
                          </a:ln>
                          <a:solidFill>
                            <a:schemeClr val="dk1"/>
                          </a:solidFill>
                        </a:rPr>
                        <a:t>/</a:t>
                      </a:r>
                      <a:r>
                        <a:rPr lang="en-US" sz="1400" b="1" noProof="0" dirty="0">
                          <a:ln>
                            <a:noFill/>
                          </a:ln>
                          <a:solidFill>
                            <a:schemeClr val="accent2"/>
                          </a:solidFill>
                        </a:rPr>
                        <a:t>✘</a:t>
                      </a:r>
                      <a:endParaRPr lang="en-US" sz="1400" b="0" noProof="0" dirty="0">
                        <a:ln>
                          <a:noFill/>
                        </a:ln>
                        <a:solidFill>
                          <a:schemeClr val="dk1"/>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i="0" kern="1200" noProof="0" dirty="0">
                          <a:solidFill>
                            <a:srgbClr val="00B050"/>
                          </a:solidFill>
                          <a:effectLst/>
                          <a:latin typeface="+mn-lt"/>
                          <a:ea typeface="+mn-ea"/>
                          <a:cs typeface="+mn-cs"/>
                        </a:rPr>
                        <a:t>✔</a:t>
                      </a:r>
                      <a:r>
                        <a:rPr lang="en-US" sz="1400" b="0" i="0" kern="1200" baseline="30000" noProof="0" dirty="0">
                          <a:solidFill>
                            <a:schemeClr val="tx1"/>
                          </a:solidFill>
                          <a:effectLst/>
                          <a:latin typeface="Segoe UI" panose="020B0502040204020203" pitchFamily="34" charset="0"/>
                          <a:ea typeface="+mn-ea"/>
                          <a:cs typeface="+mn-cs"/>
                        </a:rPr>
                        <a:t>(4)</a:t>
                      </a:r>
                      <a:endParaRPr lang="en-US" sz="1400" noProof="0" dirty="0">
                        <a:ln>
                          <a:noFill/>
                        </a:ln>
                        <a:solidFill>
                          <a:sysClr val="windowText" lastClr="000000"/>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7493282"/>
                  </a:ext>
                </a:extLst>
              </a:tr>
              <a:tr h="279007">
                <a:tc>
                  <a:txBody>
                    <a:bodyPr/>
                    <a:lstStyle/>
                    <a:p>
                      <a:pPr algn="l"/>
                      <a:r>
                        <a:rPr lang="en-US" sz="1200" noProof="0" dirty="0">
                          <a:ln>
                            <a:noFill/>
                          </a:ln>
                          <a:solidFill>
                            <a:sysClr val="windowText" lastClr="000000"/>
                          </a:solidFill>
                          <a:effectLst/>
                        </a:rPr>
                        <a:t> 1-4 voxels</a:t>
                      </a:r>
                    </a:p>
                  </a:txBody>
                  <a:tcPr marL="45720" marR="4572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noProof="0" dirty="0">
                          <a:ln>
                            <a:noFill/>
                          </a:ln>
                          <a:solidFill>
                            <a:schemeClr val="accent2"/>
                          </a:solidFill>
                        </a:rPr>
                        <a:t>✘</a:t>
                      </a: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noProof="0" dirty="0">
                          <a:solidFill>
                            <a:srgbClr val="00B050"/>
                          </a:solidFill>
                          <a:effectLst/>
                          <a:latin typeface="+mn-lt"/>
                          <a:ea typeface="+mn-ea"/>
                          <a:cs typeface="+mn-cs"/>
                        </a:rPr>
                        <a:t>✔</a:t>
                      </a:r>
                      <a:r>
                        <a:rPr lang="en-US" sz="1400" b="0" i="0" kern="1200" baseline="30000" noProof="0" dirty="0">
                          <a:solidFill>
                            <a:schemeClr val="tx1"/>
                          </a:solidFill>
                          <a:effectLst/>
                          <a:latin typeface="Segoe UI" panose="020B0502040204020203" pitchFamily="34" charset="0"/>
                          <a:ea typeface="+mn-ea"/>
                          <a:cs typeface="+mn-cs"/>
                        </a:rPr>
                        <a:t>4</a:t>
                      </a:r>
                      <a:r>
                        <a:rPr lang="en-US" sz="1400" noProof="0" dirty="0">
                          <a:ln>
                            <a:noFill/>
                          </a:ln>
                          <a:solidFill>
                            <a:sysClr val="windowText" lastClr="000000"/>
                          </a:solidFill>
                        </a:rPr>
                        <a:t>/</a:t>
                      </a:r>
                      <a:r>
                        <a:rPr lang="en-US" sz="1400" b="1" noProof="0" dirty="0">
                          <a:ln>
                            <a:noFill/>
                          </a:ln>
                          <a:solidFill>
                            <a:schemeClr val="accent2"/>
                          </a:solidFill>
                        </a:rPr>
                        <a:t>✘</a:t>
                      </a:r>
                      <a:endParaRPr lang="en-US" sz="1400" noProof="0" dirty="0">
                        <a:ln>
                          <a:noFill/>
                        </a:ln>
                        <a:solidFill>
                          <a:schemeClr val="accent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8226587"/>
                  </a:ext>
                </a:extLst>
              </a:tr>
            </a:tbl>
          </a:graphicData>
        </a:graphic>
      </p:graphicFrame>
      <p:graphicFrame>
        <p:nvGraphicFramePr>
          <p:cNvPr id="17" name="Tabelle 4">
            <a:extLst>
              <a:ext uri="{FF2B5EF4-FFF2-40B4-BE49-F238E27FC236}">
                <a16:creationId xmlns:a16="http://schemas.microsoft.com/office/drawing/2014/main" id="{A4676965-18DF-E98E-24A2-A02D7239F76E}"/>
              </a:ext>
            </a:extLst>
          </p:cNvPr>
          <p:cNvGraphicFramePr>
            <a:graphicFrameLocks noGrp="1"/>
          </p:cNvGraphicFramePr>
          <p:nvPr/>
        </p:nvGraphicFramePr>
        <p:xfrm>
          <a:off x="340468" y="1006954"/>
          <a:ext cx="11496153" cy="370840"/>
        </p:xfrm>
        <a:graphic>
          <a:graphicData uri="http://schemas.openxmlformats.org/drawingml/2006/table">
            <a:tbl>
              <a:tblPr firstRow="1" bandRow="1">
                <a:tableStyleId>{073A0DAA-6AF3-43AB-8588-CEC1D06C72B9}</a:tableStyleId>
              </a:tblPr>
              <a:tblGrid>
                <a:gridCol w="2883995">
                  <a:extLst>
                    <a:ext uri="{9D8B030D-6E8A-4147-A177-3AD203B41FA5}">
                      <a16:colId xmlns:a16="http://schemas.microsoft.com/office/drawing/2014/main" val="2281958434"/>
                    </a:ext>
                  </a:extLst>
                </a:gridCol>
                <a:gridCol w="2935705">
                  <a:extLst>
                    <a:ext uri="{9D8B030D-6E8A-4147-A177-3AD203B41FA5}">
                      <a16:colId xmlns:a16="http://schemas.microsoft.com/office/drawing/2014/main" val="3414517188"/>
                    </a:ext>
                  </a:extLst>
                </a:gridCol>
                <a:gridCol w="5676453">
                  <a:extLst>
                    <a:ext uri="{9D8B030D-6E8A-4147-A177-3AD203B41FA5}">
                      <a16:colId xmlns:a16="http://schemas.microsoft.com/office/drawing/2014/main" val="1026000019"/>
                    </a:ext>
                  </a:extLst>
                </a:gridCol>
              </a:tblGrid>
              <a:tr h="370840">
                <a:tc>
                  <a:txBody>
                    <a:bodyPr/>
                    <a:lstStyle/>
                    <a:p>
                      <a:pPr algn="l"/>
                      <a:r>
                        <a:rPr lang="en-US" sz="1800" cap="small" baseline="0" noProof="0" dirty="0">
                          <a:latin typeface="Segoe UI Semibold" panose="020B0702040204020203" pitchFamily="34" charset="0"/>
                        </a:rPr>
                        <a:t>Quality Control</a:t>
                      </a:r>
                    </a:p>
                  </a:txBody>
                  <a:tcPr marL="252000" anchor="ctr">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Grid refinement</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Permeability Correction</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971970284"/>
                  </a:ext>
                </a:extLst>
              </a:tr>
            </a:tbl>
          </a:graphicData>
        </a:graphic>
      </p:graphicFrame>
      <p:sp>
        <p:nvSpPr>
          <p:cNvPr id="18" name="Rechteck 18">
            <a:extLst>
              <a:ext uri="{FF2B5EF4-FFF2-40B4-BE49-F238E27FC236}">
                <a16:creationId xmlns:a16="http://schemas.microsoft.com/office/drawing/2014/main" id="{56A129D8-6072-080A-E664-519650E89F0E}"/>
              </a:ext>
            </a:extLst>
          </p:cNvPr>
          <p:cNvSpPr/>
          <p:nvPr/>
        </p:nvSpPr>
        <p:spPr>
          <a:xfrm>
            <a:off x="11861662" y="1006954"/>
            <a:ext cx="330338" cy="37084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cap="small" noProof="0" dirty="0">
              <a:solidFill>
                <a:srgbClr val="FFFFFF"/>
              </a:solidFill>
              <a:latin typeface="Segoe UI" panose="020B0502040204020203" pitchFamily="34" charset="0"/>
            </a:endParaRPr>
          </a:p>
        </p:txBody>
      </p:sp>
      <p:sp>
        <p:nvSpPr>
          <p:cNvPr id="21" name="TextBox 20">
            <a:extLst>
              <a:ext uri="{FF2B5EF4-FFF2-40B4-BE49-F238E27FC236}">
                <a16:creationId xmlns:a16="http://schemas.microsoft.com/office/drawing/2014/main" id="{F9F91A76-CEF5-06D5-AD65-FB218925CC10}"/>
              </a:ext>
            </a:extLst>
          </p:cNvPr>
          <p:cNvSpPr txBox="1"/>
          <p:nvPr/>
        </p:nvSpPr>
        <p:spPr>
          <a:xfrm>
            <a:off x="774655" y="4252595"/>
            <a:ext cx="5729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noProof="0" dirty="0">
                <a:solidFill>
                  <a:srgbClr val="00B050"/>
                </a:solidFill>
                <a:effectLst/>
                <a:latin typeface="+mn-lt"/>
                <a:ea typeface="+mn-ea"/>
                <a:cs typeface="+mn-cs"/>
              </a:rPr>
              <a:t>✔</a:t>
            </a:r>
            <a:endParaRPr lang="en-US" sz="1800" kern="1200" noProof="0" dirty="0">
              <a:ln>
                <a:noFill/>
              </a:ln>
              <a:solidFill>
                <a:sysClr val="windowText" lastClr="000000"/>
              </a:solidFill>
              <a:effectLst/>
              <a:latin typeface="+mn-lt"/>
              <a:ea typeface="+mn-ea"/>
              <a:cs typeface="+mn-cs"/>
            </a:endParaRPr>
          </a:p>
        </p:txBody>
      </p:sp>
      <p:sp>
        <p:nvSpPr>
          <p:cNvPr id="23" name="TextBox 22">
            <a:extLst>
              <a:ext uri="{FF2B5EF4-FFF2-40B4-BE49-F238E27FC236}">
                <a16:creationId xmlns:a16="http://schemas.microsoft.com/office/drawing/2014/main" id="{F1716F73-6579-FACB-ACC9-1F9B9D4C3399}"/>
              </a:ext>
            </a:extLst>
          </p:cNvPr>
          <p:cNvSpPr txBox="1"/>
          <p:nvPr/>
        </p:nvSpPr>
        <p:spPr>
          <a:xfrm>
            <a:off x="2014980" y="4272764"/>
            <a:ext cx="572985" cy="369332"/>
          </a:xfrm>
          <a:prstGeom prst="rect">
            <a:avLst/>
          </a:prstGeom>
          <a:noFill/>
        </p:spPr>
        <p:txBody>
          <a:bodyPr wrap="square">
            <a:spAutoFit/>
          </a:bodyPr>
          <a:lstStyle/>
          <a:p>
            <a:pPr algn="ctr"/>
            <a:r>
              <a:rPr lang="en-US" sz="1800" b="1" noProof="0" dirty="0">
                <a:ln>
                  <a:noFill/>
                </a:ln>
                <a:solidFill>
                  <a:schemeClr val="accent2"/>
                </a:solidFill>
              </a:rPr>
              <a:t>✘</a:t>
            </a:r>
          </a:p>
        </p:txBody>
      </p:sp>
      <p:sp>
        <p:nvSpPr>
          <p:cNvPr id="26" name="TextBox 25">
            <a:extLst>
              <a:ext uri="{FF2B5EF4-FFF2-40B4-BE49-F238E27FC236}">
                <a16:creationId xmlns:a16="http://schemas.microsoft.com/office/drawing/2014/main" id="{62312263-ABD8-74A6-E9D7-F3885D730DAA}"/>
              </a:ext>
            </a:extLst>
          </p:cNvPr>
          <p:cNvSpPr txBox="1"/>
          <p:nvPr/>
        </p:nvSpPr>
        <p:spPr>
          <a:xfrm>
            <a:off x="3305319" y="3901507"/>
            <a:ext cx="76686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kern="1200" noProof="0" dirty="0">
                <a:solidFill>
                  <a:srgbClr val="00B050"/>
                </a:solidFill>
                <a:effectLst/>
                <a:latin typeface="+mn-lt"/>
                <a:ea typeface="+mn-ea"/>
                <a:cs typeface="+mn-cs"/>
              </a:rPr>
              <a:t>✔</a:t>
            </a:r>
            <a:r>
              <a:rPr lang="en-US" sz="1800" noProof="0" dirty="0">
                <a:ln>
                  <a:noFill/>
                </a:ln>
                <a:solidFill>
                  <a:sysClr val="windowText" lastClr="000000"/>
                </a:solidFill>
              </a:rPr>
              <a:t>/</a:t>
            </a:r>
            <a:r>
              <a:rPr lang="en-US" sz="1800" b="1" noProof="0" dirty="0">
                <a:ln>
                  <a:noFill/>
                </a:ln>
                <a:solidFill>
                  <a:schemeClr val="accent2"/>
                </a:solidFill>
              </a:rPr>
              <a:t>✘</a:t>
            </a:r>
            <a:endParaRPr lang="en-US" sz="1800" noProof="0" dirty="0">
              <a:ln>
                <a:noFill/>
              </a:ln>
              <a:solidFill>
                <a:schemeClr val="accent2"/>
              </a:solidFill>
            </a:endParaRPr>
          </a:p>
        </p:txBody>
      </p:sp>
      <p:sp>
        <p:nvSpPr>
          <p:cNvPr id="41" name="Content Placeholder 6">
            <a:extLst>
              <a:ext uri="{FF2B5EF4-FFF2-40B4-BE49-F238E27FC236}">
                <a16:creationId xmlns:a16="http://schemas.microsoft.com/office/drawing/2014/main" id="{8A4F367F-3824-E7A7-1861-19BA1E09E4F1}"/>
              </a:ext>
            </a:extLst>
          </p:cNvPr>
          <p:cNvSpPr txBox="1">
            <a:spLocks/>
          </p:cNvSpPr>
          <p:nvPr/>
        </p:nvSpPr>
        <p:spPr>
          <a:xfrm>
            <a:off x="6562884" y="5020889"/>
            <a:ext cx="5629115" cy="684951"/>
          </a:xfrm>
          <a:prstGeom prst="rect">
            <a:avLst/>
          </a:prstGeom>
          <a:solidFill>
            <a:schemeClr val="bg2"/>
          </a:solidFill>
        </p:spPr>
        <p:txBody>
          <a:bodyPr lIns="180000" rIns="108000" anchor="ctr">
            <a:noAutofit/>
          </a:bodyPr>
          <a:lst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a:lstStyle>
          <a:p>
            <a:pPr>
              <a:spcAft>
                <a:spcPts val="0"/>
              </a:spcAft>
            </a:pPr>
            <a:r>
              <a:rPr lang="en-US" sz="1400" noProof="0" dirty="0"/>
              <a:t>With the LIR grid refinement, GeoDict now predicts permeability wherever the flow paths are resolved with a few voxels.</a:t>
            </a:r>
          </a:p>
        </p:txBody>
      </p:sp>
      <p:graphicFrame>
        <p:nvGraphicFramePr>
          <p:cNvPr id="15" name="Diagramm 1">
            <a:extLst>
              <a:ext uri="{FF2B5EF4-FFF2-40B4-BE49-F238E27FC236}">
                <a16:creationId xmlns:a16="http://schemas.microsoft.com/office/drawing/2014/main" id="{45C56BAF-61C5-5862-EEC5-488381780560}"/>
              </a:ext>
            </a:extLst>
          </p:cNvPr>
          <p:cNvGraphicFramePr>
            <a:graphicFrameLocks/>
          </p:cNvGraphicFramePr>
          <p:nvPr/>
        </p:nvGraphicFramePr>
        <p:xfrm>
          <a:off x="6222053" y="1459338"/>
          <a:ext cx="5629114" cy="3405264"/>
        </p:xfrm>
        <a:graphic>
          <a:graphicData uri="http://schemas.openxmlformats.org/drawingml/2006/chart">
            <c:chart xmlns:c="http://schemas.openxmlformats.org/drawingml/2006/chart" xmlns:r="http://schemas.openxmlformats.org/officeDocument/2006/relationships" r:id="rId14"/>
          </a:graphicData>
        </a:graphic>
      </p:graphicFrame>
    </p:spTree>
    <p:custDataLst>
      <p:tags r:id="rId1"/>
    </p:custDataLst>
    <p:extLst>
      <p:ext uri="{BB962C8B-B14F-4D97-AF65-F5344CB8AC3E}">
        <p14:creationId xmlns:p14="http://schemas.microsoft.com/office/powerpoint/2010/main" val="784488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A218-3ADC-5958-49E2-6393E033AE5E}"/>
            </a:ext>
          </a:extLst>
        </p:cNvPr>
        <p:cNvGrpSpPr/>
        <p:nvPr/>
      </p:nvGrpSpPr>
      <p:grpSpPr>
        <a:xfrm>
          <a:off x="0" y="0"/>
          <a:ext cx="0" cy="0"/>
          <a:chOff x="0" y="0"/>
          <a:chExt cx="0" cy="0"/>
        </a:xfrm>
      </p:grpSpPr>
      <p:sp>
        <p:nvSpPr>
          <p:cNvPr id="22" name="Titel 18">
            <a:extLst>
              <a:ext uri="{FF2B5EF4-FFF2-40B4-BE49-F238E27FC236}">
                <a16:creationId xmlns:a16="http://schemas.microsoft.com/office/drawing/2014/main" id="{0AF425A6-755E-0169-85C0-87BB9E73CC3C}"/>
              </a:ext>
            </a:extLst>
          </p:cNvPr>
          <p:cNvSpPr>
            <a:spLocks noGrp="1"/>
          </p:cNvSpPr>
          <p:nvPr>
            <p:ph type="title"/>
          </p:nvPr>
        </p:nvSpPr>
        <p:spPr>
          <a:xfrm>
            <a:off x="250825" y="230400"/>
            <a:ext cx="9460314" cy="830997"/>
          </a:xfrm>
        </p:spPr>
        <p:txBody>
          <a:bodyPr/>
          <a:lstStyle/>
          <a:p>
            <a:r>
              <a:rPr lang="en-US" noProof="0" dirty="0"/>
              <a:t>Digital Routine Core Analysis – dRCA</a:t>
            </a:r>
            <a:br>
              <a:rPr lang="en-US" noProof="0" dirty="0"/>
            </a:br>
            <a:r>
              <a:rPr lang="en-US" sz="2000" noProof="0" dirty="0">
                <a:solidFill>
                  <a:srgbClr val="939393"/>
                </a:solidFill>
              </a:rPr>
              <a:t>Automated workflow</a:t>
            </a:r>
            <a:endParaRPr lang="en-US" noProof="0" dirty="0"/>
          </a:p>
        </p:txBody>
      </p:sp>
      <p:graphicFrame>
        <p:nvGraphicFramePr>
          <p:cNvPr id="27" name="Table 24">
            <a:extLst>
              <a:ext uri="{FF2B5EF4-FFF2-40B4-BE49-F238E27FC236}">
                <a16:creationId xmlns:a16="http://schemas.microsoft.com/office/drawing/2014/main" id="{79879198-7B7A-68C2-A25A-3B959C83D640}"/>
              </a:ext>
            </a:extLst>
          </p:cNvPr>
          <p:cNvGraphicFramePr>
            <a:graphicFrameLocks noGrp="1"/>
          </p:cNvGraphicFramePr>
          <p:nvPr/>
        </p:nvGraphicFramePr>
        <p:xfrm>
          <a:off x="537328" y="3218821"/>
          <a:ext cx="10305441" cy="329122"/>
        </p:xfrm>
        <a:graphic>
          <a:graphicData uri="http://schemas.openxmlformats.org/drawingml/2006/table">
            <a:tbl>
              <a:tblPr firstRow="1" bandRow="1">
                <a:tableStyleId>{5C22544A-7EE6-4342-B048-85BDC9FD1C3A}</a:tableStyleId>
              </a:tblPr>
              <a:tblGrid>
                <a:gridCol w="3435147">
                  <a:extLst>
                    <a:ext uri="{9D8B030D-6E8A-4147-A177-3AD203B41FA5}">
                      <a16:colId xmlns:a16="http://schemas.microsoft.com/office/drawing/2014/main" val="20000"/>
                    </a:ext>
                  </a:extLst>
                </a:gridCol>
                <a:gridCol w="3435147">
                  <a:extLst>
                    <a:ext uri="{9D8B030D-6E8A-4147-A177-3AD203B41FA5}">
                      <a16:colId xmlns:a16="http://schemas.microsoft.com/office/drawing/2014/main" val="20001"/>
                    </a:ext>
                  </a:extLst>
                </a:gridCol>
                <a:gridCol w="3435147">
                  <a:extLst>
                    <a:ext uri="{9D8B030D-6E8A-4147-A177-3AD203B41FA5}">
                      <a16:colId xmlns:a16="http://schemas.microsoft.com/office/drawing/2014/main" val="20002"/>
                    </a:ext>
                  </a:extLst>
                </a:gridCol>
              </a:tblGrid>
              <a:tr h="329122">
                <a:tc>
                  <a:txBody>
                    <a:bodyPr/>
                    <a:lstStyle/>
                    <a:p>
                      <a:r>
                        <a:rPr lang="en-US" sz="1400" b="0" noProof="0" dirty="0">
                          <a:latin typeface="+mj-lt"/>
                          <a:cs typeface="Segoe UI" panose="020B0502040204020203" pitchFamily="34" charset="0"/>
                        </a:rPr>
                        <a:t>I. Density and sample statistics</a:t>
                      </a:r>
                    </a:p>
                  </a:txBody>
                  <a:tcPr marL="0" marR="0" marT="0" marB="0" anchor="ctr" anchorCtr="1">
                    <a:lnL w="12700" cmpd="sng">
                      <a:noFill/>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r>
                        <a:rPr lang="en-US" sz="1400" b="0" noProof="0" dirty="0">
                          <a:latin typeface="+mj-lt"/>
                          <a:cs typeface="Segoe UI" panose="020B0502040204020203" pitchFamily="34" charset="0"/>
                        </a:rPr>
                        <a:t>II. Porosity classification </a:t>
                      </a:r>
                    </a:p>
                  </a:txBody>
                  <a:tcPr marL="0" marR="0" marT="0" marB="0"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r>
                        <a:rPr lang="en-US" sz="1400" b="0" noProof="0" dirty="0">
                          <a:latin typeface="+mj-lt"/>
                          <a:cs typeface="Segoe UI" panose="020B0502040204020203" pitchFamily="34" charset="0"/>
                        </a:rPr>
                        <a:t>III. Absolute permeability </a:t>
                      </a:r>
                    </a:p>
                  </a:txBody>
                  <a:tcPr marL="0" marR="0" marT="0" marB="0"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bl>
          </a:graphicData>
        </a:graphic>
      </p:graphicFrame>
      <p:graphicFrame>
        <p:nvGraphicFramePr>
          <p:cNvPr id="28" name="Table 24">
            <a:extLst>
              <a:ext uri="{FF2B5EF4-FFF2-40B4-BE49-F238E27FC236}">
                <a16:creationId xmlns:a16="http://schemas.microsoft.com/office/drawing/2014/main" id="{250BDEF6-9899-BCC7-3D6E-9E9EEC807C12}"/>
              </a:ext>
            </a:extLst>
          </p:cNvPr>
          <p:cNvGraphicFramePr>
            <a:graphicFrameLocks noGrp="1"/>
          </p:cNvGraphicFramePr>
          <p:nvPr/>
        </p:nvGraphicFramePr>
        <p:xfrm>
          <a:off x="537328" y="6045166"/>
          <a:ext cx="10305441" cy="329122"/>
        </p:xfrm>
        <a:graphic>
          <a:graphicData uri="http://schemas.openxmlformats.org/drawingml/2006/table">
            <a:tbl>
              <a:tblPr firstRow="1" bandRow="1">
                <a:tableStyleId>{5C22544A-7EE6-4342-B048-85BDC9FD1C3A}</a:tableStyleId>
              </a:tblPr>
              <a:tblGrid>
                <a:gridCol w="3435147">
                  <a:extLst>
                    <a:ext uri="{9D8B030D-6E8A-4147-A177-3AD203B41FA5}">
                      <a16:colId xmlns:a16="http://schemas.microsoft.com/office/drawing/2014/main" val="20000"/>
                    </a:ext>
                  </a:extLst>
                </a:gridCol>
                <a:gridCol w="3435147">
                  <a:extLst>
                    <a:ext uri="{9D8B030D-6E8A-4147-A177-3AD203B41FA5}">
                      <a16:colId xmlns:a16="http://schemas.microsoft.com/office/drawing/2014/main" val="20001"/>
                    </a:ext>
                  </a:extLst>
                </a:gridCol>
                <a:gridCol w="3435147">
                  <a:extLst>
                    <a:ext uri="{9D8B030D-6E8A-4147-A177-3AD203B41FA5}">
                      <a16:colId xmlns:a16="http://schemas.microsoft.com/office/drawing/2014/main" val="20002"/>
                    </a:ext>
                  </a:extLst>
                </a:gridCol>
              </a:tblGrid>
              <a:tr h="329122">
                <a:tc>
                  <a:txBody>
                    <a:bodyPr/>
                    <a:lstStyle/>
                    <a:p>
                      <a:r>
                        <a:rPr lang="en-US" sz="1400" b="0" noProof="0" dirty="0">
                          <a:latin typeface="+mj-lt"/>
                          <a:cs typeface="Segoe UI" panose="020B0502040204020203" pitchFamily="34" charset="0"/>
                        </a:rPr>
                        <a:t>IV. Pore size distribution</a:t>
                      </a:r>
                    </a:p>
                  </a:txBody>
                  <a:tcPr marL="0" marR="0" marT="0" marB="0" anchor="ctr" anchorCtr="1">
                    <a:lnL w="12700" cmpd="sng">
                      <a:noFill/>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r>
                        <a:rPr lang="en-US" sz="1400" b="0" noProof="0" dirty="0">
                          <a:latin typeface="+mj-lt"/>
                          <a:cs typeface="Segoe UI" panose="020B0502040204020203" pitchFamily="34" charset="0"/>
                        </a:rPr>
                        <a:t>V. Grain size distribution</a:t>
                      </a:r>
                    </a:p>
                  </a:txBody>
                  <a:tcPr marL="0" marR="0" marT="0" marB="0"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50000"/>
                      </a:schemeClr>
                    </a:solidFill>
                  </a:tcPr>
                </a:tc>
                <a:tc>
                  <a:txBody>
                    <a:bodyPr/>
                    <a:lstStyle/>
                    <a:p>
                      <a:r>
                        <a:rPr lang="en-US" sz="1400" b="0" noProof="0" dirty="0">
                          <a:latin typeface="+mj-lt"/>
                          <a:cs typeface="Segoe UI" panose="020B0502040204020203" pitchFamily="34" charset="0"/>
                        </a:rPr>
                        <a:t>VI. Automated PowerPoint Report</a:t>
                      </a:r>
                    </a:p>
                  </a:txBody>
                  <a:tcPr marL="0" marR="0" marT="0" marB="0"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879A952-B9CA-09D1-87F4-B89D248A0BC5}"/>
              </a:ext>
            </a:extLst>
          </p:cNvPr>
          <p:cNvSpPr>
            <a:spLocks noGrp="1"/>
          </p:cNvSpPr>
          <p:nvPr>
            <p:ph type="sldNum" sz="quarter" idx="12"/>
          </p:nvPr>
        </p:nvSpPr>
        <p:spPr>
          <a:xfrm>
            <a:off x="4722777" y="6436739"/>
            <a:ext cx="2743200" cy="365125"/>
          </a:xfrm>
        </p:spPr>
        <p:txBody>
          <a:bodyPr/>
          <a:lstStyle/>
          <a:p>
            <a:r>
              <a:rPr lang="en-US" noProof="0" dirty="0"/>
              <a:t>-- </a:t>
            </a:r>
            <a:fld id="{00207F4B-21E8-4E9B-B4C3-2D1473160488}" type="slidenum">
              <a:rPr lang="en-US" noProof="0">
                <a:solidFill>
                  <a:schemeClr val="accent1"/>
                </a:solidFill>
              </a:rPr>
              <a:pPr/>
              <a:t>14</a:t>
            </a:fld>
            <a:r>
              <a:rPr lang="en-US" noProof="0" dirty="0"/>
              <a:t> --</a:t>
            </a:r>
          </a:p>
        </p:txBody>
      </p:sp>
      <p:sp>
        <p:nvSpPr>
          <p:cNvPr id="5" name="Footer Placeholder 4">
            <a:extLst>
              <a:ext uri="{FF2B5EF4-FFF2-40B4-BE49-F238E27FC236}">
                <a16:creationId xmlns:a16="http://schemas.microsoft.com/office/drawing/2014/main" id="{94573446-F09E-30A0-DC9C-4A05A53B77AB}"/>
              </a:ext>
            </a:extLst>
          </p:cNvPr>
          <p:cNvSpPr>
            <a:spLocks noGrp="1"/>
          </p:cNvSpPr>
          <p:nvPr>
            <p:ph type="ftr" sz="quarter" idx="11"/>
          </p:nvPr>
        </p:nvSpPr>
        <p:spPr>
          <a:xfrm>
            <a:off x="8871872" y="6436906"/>
            <a:ext cx="2062264" cy="365125"/>
          </a:xfrm>
        </p:spPr>
        <p:txBody>
          <a:bodyPr/>
          <a:lstStyle/>
          <a:p>
            <a:r>
              <a:rPr lang="en-US" noProof="0" dirty="0"/>
              <a:t>© Math2Market GmbH</a:t>
            </a:r>
          </a:p>
        </p:txBody>
      </p:sp>
      <p:pic>
        <p:nvPicPr>
          <p:cNvPr id="4" name="Grafik 3" descr="Ein Bild, das Schwarzweiß, monochrom, Käse enthält.&#10;&#10;Automatisch generierte Beschreibung">
            <a:extLst>
              <a:ext uri="{FF2B5EF4-FFF2-40B4-BE49-F238E27FC236}">
                <a16:creationId xmlns:a16="http://schemas.microsoft.com/office/drawing/2014/main" id="{D09869F7-D09A-AF97-135F-FA1D0A46E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338" y="1208369"/>
            <a:ext cx="1954259" cy="1747771"/>
          </a:xfrm>
          <a:prstGeom prst="rect">
            <a:avLst/>
          </a:prstGeom>
        </p:spPr>
      </p:pic>
      <p:pic>
        <p:nvPicPr>
          <p:cNvPr id="8" name="Grafik 7">
            <a:extLst>
              <a:ext uri="{FF2B5EF4-FFF2-40B4-BE49-F238E27FC236}">
                <a16:creationId xmlns:a16="http://schemas.microsoft.com/office/drawing/2014/main" id="{2E7DD5B9-8EA6-21B1-EDD4-709C56E0E3B5}"/>
              </a:ext>
            </a:extLst>
          </p:cNvPr>
          <p:cNvPicPr>
            <a:picLocks noChangeAspect="1"/>
          </p:cNvPicPr>
          <p:nvPr/>
        </p:nvPicPr>
        <p:blipFill>
          <a:blip r:embed="rId7"/>
          <a:stretch>
            <a:fillRect/>
          </a:stretch>
        </p:blipFill>
        <p:spPr>
          <a:xfrm>
            <a:off x="618381" y="4845114"/>
            <a:ext cx="2344939" cy="1045879"/>
          </a:xfrm>
          <a:prstGeom prst="rect">
            <a:avLst/>
          </a:prstGeom>
        </p:spPr>
      </p:pic>
      <p:pic>
        <p:nvPicPr>
          <p:cNvPr id="9" name="Grafik 8" descr="Ein Bild, das Kunst, lila, Farbigkeit, Magenta enthält.&#10;&#10;Automatisch generierte Beschreibung">
            <a:extLst>
              <a:ext uri="{FF2B5EF4-FFF2-40B4-BE49-F238E27FC236}">
                <a16:creationId xmlns:a16="http://schemas.microsoft.com/office/drawing/2014/main" id="{359C2D14-2472-88A2-DDDA-D4E5971CAB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2954" y="3702114"/>
            <a:ext cx="1954260" cy="1780836"/>
          </a:xfrm>
          <a:prstGeom prst="rect">
            <a:avLst/>
          </a:prstGeom>
        </p:spPr>
      </p:pic>
      <p:pic>
        <p:nvPicPr>
          <p:cNvPr id="12" name="Grafik 11">
            <a:extLst>
              <a:ext uri="{FF2B5EF4-FFF2-40B4-BE49-F238E27FC236}">
                <a16:creationId xmlns:a16="http://schemas.microsoft.com/office/drawing/2014/main" id="{3D67FFB0-5A99-BA14-CA72-C1FBE371FF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4903" y="4807229"/>
            <a:ext cx="2344939" cy="1045879"/>
          </a:xfrm>
          <a:prstGeom prst="rect">
            <a:avLst/>
          </a:prstGeom>
        </p:spPr>
      </p:pic>
      <p:pic>
        <p:nvPicPr>
          <p:cNvPr id="13" name="Grafik 12" descr="Ein Bild, das Blume, Farbigkeit, lila, Flieder enthält.&#10;&#10;Automatisch generierte Beschreibung">
            <a:extLst>
              <a:ext uri="{FF2B5EF4-FFF2-40B4-BE49-F238E27FC236}">
                <a16:creationId xmlns:a16="http://schemas.microsoft.com/office/drawing/2014/main" id="{77D33613-06AF-459F-36E2-CE251F410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8025" y="3744031"/>
            <a:ext cx="1954260" cy="1713357"/>
          </a:xfrm>
          <a:prstGeom prst="rect">
            <a:avLst/>
          </a:prstGeom>
        </p:spPr>
      </p:pic>
      <p:pic>
        <p:nvPicPr>
          <p:cNvPr id="17" name="Streamlets">
            <a:hlinkClick r:id="" action="ppaction://media"/>
            <a:extLst>
              <a:ext uri="{FF2B5EF4-FFF2-40B4-BE49-F238E27FC236}">
                <a16:creationId xmlns:a16="http://schemas.microsoft.com/office/drawing/2014/main" id="{9215E570-F0F3-40B7-8093-B7FEC592A678}"/>
              </a:ext>
            </a:extLst>
          </p:cNvPr>
          <p:cNvPicPr>
            <a:picLocks noChangeAspect="1"/>
          </p:cNvPicPr>
          <p:nvPr>
            <a:videoFile r:link="rId3"/>
            <p:extLst>
              <p:ext uri="{DAA4B4D4-6D71-4841-9C94-3DE7FCFB9230}">
                <p14:media xmlns:p14="http://schemas.microsoft.com/office/powerpoint/2010/main" r:embed="rId2"/>
              </p:ext>
            </p:extLst>
          </p:nvPr>
        </p:nvPicPr>
        <p:blipFill>
          <a:blip r:embed="rId11">
            <a:lum bright="7000"/>
          </a:blip>
          <a:srcRect l="28563" t="17281" r="27397" b="10776"/>
          <a:stretch/>
        </p:blipFill>
        <p:spPr>
          <a:xfrm>
            <a:off x="8086701" y="1049465"/>
            <a:ext cx="2073269" cy="1905088"/>
          </a:xfrm>
          <a:prstGeom prst="rect">
            <a:avLst/>
          </a:prstGeom>
        </p:spPr>
      </p:pic>
      <p:pic>
        <p:nvPicPr>
          <p:cNvPr id="20" name="Grafik 19">
            <a:extLst>
              <a:ext uri="{FF2B5EF4-FFF2-40B4-BE49-F238E27FC236}">
                <a16:creationId xmlns:a16="http://schemas.microsoft.com/office/drawing/2014/main" id="{BC2CF05E-A278-587C-4CC8-886D241CAA8F}"/>
              </a:ext>
            </a:extLst>
          </p:cNvPr>
          <p:cNvPicPr>
            <a:picLocks noChangeAspect="1"/>
          </p:cNvPicPr>
          <p:nvPr/>
        </p:nvPicPr>
        <p:blipFill rotWithShape="1">
          <a:blip r:embed="rId12"/>
          <a:srcRect t="17906"/>
          <a:stretch/>
        </p:blipFill>
        <p:spPr>
          <a:xfrm>
            <a:off x="7394963" y="4286021"/>
            <a:ext cx="3414201" cy="1515867"/>
          </a:xfrm>
          <a:prstGeom prst="rect">
            <a:avLst/>
          </a:prstGeom>
        </p:spPr>
      </p:pic>
      <p:sp>
        <p:nvSpPr>
          <p:cNvPr id="36" name="Rechteck 37">
            <a:extLst>
              <a:ext uri="{FF2B5EF4-FFF2-40B4-BE49-F238E27FC236}">
                <a16:creationId xmlns:a16="http://schemas.microsoft.com/office/drawing/2014/main" id="{DEF20E69-8809-EBBF-1213-8E612C2F61B7}"/>
              </a:ext>
            </a:extLst>
          </p:cNvPr>
          <p:cNvSpPr/>
          <p:nvPr/>
        </p:nvSpPr>
        <p:spPr>
          <a:xfrm>
            <a:off x="537328" y="3579255"/>
            <a:ext cx="3374272" cy="28380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31" name="Rechteck 8">
            <a:extLst>
              <a:ext uri="{FF2B5EF4-FFF2-40B4-BE49-F238E27FC236}">
                <a16:creationId xmlns:a16="http://schemas.microsoft.com/office/drawing/2014/main" id="{A103975E-7D41-1B16-AA82-E0F35804EA49}"/>
              </a:ext>
            </a:extLst>
          </p:cNvPr>
          <p:cNvSpPr/>
          <p:nvPr/>
        </p:nvSpPr>
        <p:spPr>
          <a:xfrm>
            <a:off x="1544110" y="2929656"/>
            <a:ext cx="2014327" cy="276998"/>
          </a:xfrm>
          <a:prstGeom prst="rect">
            <a:avLst/>
          </a:prstGeom>
        </p:spPr>
        <p:txBody>
          <a:bodyPr wrap="square">
            <a:spAutoFit/>
          </a:bodyPr>
          <a:lstStyle/>
          <a:p>
            <a:r>
              <a:rPr lang="en-US" sz="1200" i="1" noProof="0" dirty="0"/>
              <a:t>3D Gildehauser sandstone </a:t>
            </a:r>
            <a:r>
              <a:rPr lang="en-US" sz="1200" i="1" baseline="30000" noProof="0" dirty="0"/>
              <a:t>1</a:t>
            </a:r>
            <a:endParaRPr lang="en-US" sz="1200" i="1" baseline="30000" noProof="0" dirty="0">
              <a:solidFill>
                <a:schemeClr val="accent2"/>
              </a:solidFill>
            </a:endParaRPr>
          </a:p>
        </p:txBody>
      </p:sp>
      <p:pic>
        <p:nvPicPr>
          <p:cNvPr id="32" name="Grafik 3" descr="Ein Bild, das Schwarzweiß, monochrom, Käse enthält.&#10;&#10;Automatisch generierte Beschreibung">
            <a:extLst>
              <a:ext uri="{FF2B5EF4-FFF2-40B4-BE49-F238E27FC236}">
                <a16:creationId xmlns:a16="http://schemas.microsoft.com/office/drawing/2014/main" id="{57BD8A9A-9148-8F5F-C834-F5E75E1AE3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9625" y="1107449"/>
            <a:ext cx="1954259" cy="1747771"/>
          </a:xfrm>
          <a:prstGeom prst="rect">
            <a:avLst/>
          </a:prstGeom>
        </p:spPr>
      </p:pic>
      <p:pic>
        <p:nvPicPr>
          <p:cNvPr id="34" name="Grafik 2" descr="Ein Bild, das Schwarzweiß, Kunst, monochrom enthält.&#10;&#10;Automatisch generierte Beschreibung">
            <a:extLst>
              <a:ext uri="{FF2B5EF4-FFF2-40B4-BE49-F238E27FC236}">
                <a16:creationId xmlns:a16="http://schemas.microsoft.com/office/drawing/2014/main" id="{978A2462-64BF-606C-F088-1C1BE69FB5CB}"/>
              </a:ext>
            </a:extLst>
          </p:cNvPr>
          <p:cNvPicPr>
            <a:picLocks noChangeAspect="1"/>
          </p:cNvPicPr>
          <p:nvPr/>
        </p:nvPicPr>
        <p:blipFill>
          <a:blip r:embed="rId13">
            <a:alphaModFix amt="50000"/>
            <a:extLst>
              <a:ext uri="{28A0092B-C50C-407E-A947-70E740481C1C}">
                <a14:useLocalDpi xmlns:a14="http://schemas.microsoft.com/office/drawing/2010/main" val="0"/>
              </a:ext>
            </a:extLst>
          </a:blip>
          <a:stretch>
            <a:fillRect/>
          </a:stretch>
        </p:blipFill>
        <p:spPr>
          <a:xfrm>
            <a:off x="5269625" y="1107449"/>
            <a:ext cx="1954259" cy="1747771"/>
          </a:xfrm>
          <a:prstGeom prst="rect">
            <a:avLst/>
          </a:prstGeom>
        </p:spPr>
      </p:pic>
      <p:pic>
        <p:nvPicPr>
          <p:cNvPr id="39" name="Grafik 5" descr="Ein Bild, das Schnee, Winter enthält.&#10;&#10;Automatisch generierte Beschreibung">
            <a:extLst>
              <a:ext uri="{FF2B5EF4-FFF2-40B4-BE49-F238E27FC236}">
                <a16:creationId xmlns:a16="http://schemas.microsoft.com/office/drawing/2014/main" id="{74C1996E-DFA8-7983-E91B-F0FF777177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9625" y="1094379"/>
            <a:ext cx="1954259" cy="1809305"/>
          </a:xfrm>
          <a:prstGeom prst="rect">
            <a:avLst/>
          </a:prstGeom>
        </p:spPr>
      </p:pic>
      <p:pic>
        <p:nvPicPr>
          <p:cNvPr id="40" name="Grafik 6">
            <a:extLst>
              <a:ext uri="{FF2B5EF4-FFF2-40B4-BE49-F238E27FC236}">
                <a16:creationId xmlns:a16="http://schemas.microsoft.com/office/drawing/2014/main" id="{0C3DC969-6EED-0711-5078-C3D3696F21C8}"/>
              </a:ext>
            </a:extLst>
          </p:cNvPr>
          <p:cNvPicPr>
            <a:picLocks noChangeAspect="1"/>
          </p:cNvPicPr>
          <p:nvPr/>
        </p:nvPicPr>
        <p:blipFill>
          <a:blip r:embed="rId15"/>
          <a:stretch>
            <a:fillRect/>
          </a:stretch>
        </p:blipFill>
        <p:spPr>
          <a:xfrm>
            <a:off x="3965383" y="2482177"/>
            <a:ext cx="1618115" cy="433101"/>
          </a:xfrm>
          <a:prstGeom prst="rect">
            <a:avLst/>
          </a:prstGeom>
        </p:spPr>
      </p:pic>
      <p:sp>
        <p:nvSpPr>
          <p:cNvPr id="41" name="Textfeld 50">
            <a:extLst>
              <a:ext uri="{FF2B5EF4-FFF2-40B4-BE49-F238E27FC236}">
                <a16:creationId xmlns:a16="http://schemas.microsoft.com/office/drawing/2014/main" id="{2335EA7D-4FAC-82C7-AC97-46CFA15982F9}"/>
              </a:ext>
            </a:extLst>
          </p:cNvPr>
          <p:cNvSpPr txBox="1"/>
          <p:nvPr/>
        </p:nvSpPr>
        <p:spPr>
          <a:xfrm>
            <a:off x="4112689" y="2634526"/>
            <a:ext cx="1618110" cy="290159"/>
          </a:xfrm>
          <a:prstGeom prst="rect">
            <a:avLst/>
          </a:prstGeom>
          <a:noFill/>
          <a:ln>
            <a:noFill/>
          </a:ln>
        </p:spPr>
        <p:txBody>
          <a:bodyPr vert="horz" wrap="square" lIns="274320" rIns="274320" rtlCol="0" anchor="t">
            <a:noAutofit/>
          </a:bodyPr>
          <a:lstStyle/>
          <a:p>
            <a:pPr algn="ctr">
              <a:spcBef>
                <a:spcPts val="300"/>
              </a:spcBef>
            </a:pPr>
            <a:r>
              <a:rPr lang="en-US" sz="1200" noProof="0" dirty="0"/>
              <a:t>Pores visualized</a:t>
            </a:r>
          </a:p>
        </p:txBody>
      </p:sp>
      <p:sp>
        <p:nvSpPr>
          <p:cNvPr id="3" name="Rechteck 8">
            <a:extLst>
              <a:ext uri="{FF2B5EF4-FFF2-40B4-BE49-F238E27FC236}">
                <a16:creationId xmlns:a16="http://schemas.microsoft.com/office/drawing/2014/main" id="{839B911D-8A27-D4C5-FFC6-A508FE076AFD}"/>
              </a:ext>
            </a:extLst>
          </p:cNvPr>
          <p:cNvSpPr/>
          <p:nvPr/>
        </p:nvSpPr>
        <p:spPr>
          <a:xfrm>
            <a:off x="8067279" y="2929656"/>
            <a:ext cx="2142110" cy="276998"/>
          </a:xfrm>
          <a:prstGeom prst="rect">
            <a:avLst/>
          </a:prstGeom>
        </p:spPr>
        <p:txBody>
          <a:bodyPr wrap="square">
            <a:spAutoFit/>
          </a:bodyPr>
          <a:lstStyle/>
          <a:p>
            <a:r>
              <a:rPr lang="en-US" sz="1200" i="1" noProof="0" dirty="0"/>
              <a:t>Visualized fluid velocity field</a:t>
            </a:r>
            <a:endParaRPr lang="en-US" sz="1200" i="1" baseline="30000" noProof="0" dirty="0">
              <a:solidFill>
                <a:schemeClr val="accent2"/>
              </a:solidFill>
            </a:endParaRPr>
          </a:p>
        </p:txBody>
      </p:sp>
      <p:sp>
        <p:nvSpPr>
          <p:cNvPr id="33" name="Rechteck 37">
            <a:extLst>
              <a:ext uri="{FF2B5EF4-FFF2-40B4-BE49-F238E27FC236}">
                <a16:creationId xmlns:a16="http://schemas.microsoft.com/office/drawing/2014/main" id="{0D4EF375-43F7-B10B-9D05-E6FF670A8B00}"/>
              </a:ext>
            </a:extLst>
          </p:cNvPr>
          <p:cNvSpPr/>
          <p:nvPr/>
        </p:nvSpPr>
        <p:spPr>
          <a:xfrm>
            <a:off x="3965384" y="846364"/>
            <a:ext cx="3457646" cy="27392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35" name="Rechteck 37">
            <a:extLst>
              <a:ext uri="{FF2B5EF4-FFF2-40B4-BE49-F238E27FC236}">
                <a16:creationId xmlns:a16="http://schemas.microsoft.com/office/drawing/2014/main" id="{BC1AE478-6E82-ED23-13FF-348ED5808E47}"/>
              </a:ext>
            </a:extLst>
          </p:cNvPr>
          <p:cNvSpPr/>
          <p:nvPr/>
        </p:nvSpPr>
        <p:spPr>
          <a:xfrm>
            <a:off x="7421107" y="846362"/>
            <a:ext cx="3419738" cy="27523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37" name="Rechteck 37">
            <a:extLst>
              <a:ext uri="{FF2B5EF4-FFF2-40B4-BE49-F238E27FC236}">
                <a16:creationId xmlns:a16="http://schemas.microsoft.com/office/drawing/2014/main" id="{0B3C9870-310B-F53B-E5C6-4E4B50111A47}"/>
              </a:ext>
            </a:extLst>
          </p:cNvPr>
          <p:cNvSpPr/>
          <p:nvPr/>
        </p:nvSpPr>
        <p:spPr>
          <a:xfrm>
            <a:off x="3911601" y="3639762"/>
            <a:ext cx="3511428" cy="279697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38" name="Rechteck 37">
            <a:extLst>
              <a:ext uri="{FF2B5EF4-FFF2-40B4-BE49-F238E27FC236}">
                <a16:creationId xmlns:a16="http://schemas.microsoft.com/office/drawing/2014/main" id="{33CCA47A-982C-5496-1F54-DAC5AE2D846B}"/>
              </a:ext>
            </a:extLst>
          </p:cNvPr>
          <p:cNvSpPr/>
          <p:nvPr/>
        </p:nvSpPr>
        <p:spPr>
          <a:xfrm>
            <a:off x="7423029" y="3794390"/>
            <a:ext cx="3419739" cy="261946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7" name="Textfeld 13">
            <a:extLst>
              <a:ext uri="{FF2B5EF4-FFF2-40B4-BE49-F238E27FC236}">
                <a16:creationId xmlns:a16="http://schemas.microsoft.com/office/drawing/2014/main" id="{262A11AF-7C14-5D2E-5842-344CAE38CCC4}"/>
              </a:ext>
            </a:extLst>
          </p:cNvPr>
          <p:cNvSpPr txBox="1"/>
          <p:nvPr/>
        </p:nvSpPr>
        <p:spPr>
          <a:xfrm>
            <a:off x="340469" y="6342906"/>
            <a:ext cx="5681312" cy="387287"/>
          </a:xfrm>
          <a:prstGeom prst="rect">
            <a:avLst/>
          </a:prstGeom>
          <a:noFill/>
        </p:spPr>
        <p:txBody>
          <a:bodyPr wrap="square" anchor="b">
            <a:spAutoFit/>
          </a:bodyPr>
          <a:lstStyle/>
          <a:p>
            <a:pPr>
              <a:spcAft>
                <a:spcPts val="300"/>
              </a:spcAft>
            </a:pPr>
            <a:r>
              <a:rPr lang="en-US" sz="1000" b="1" kern="0" baseline="30000" noProof="0" dirty="0">
                <a:solidFill>
                  <a:schemeClr val="accent2"/>
                </a:solidFill>
                <a:latin typeface="Segoe UI" panose="020B0502040204020203" pitchFamily="34" charset="0"/>
              </a:rPr>
              <a:t>________________________________</a:t>
            </a:r>
          </a:p>
          <a:p>
            <a:r>
              <a:rPr lang="en-US" sz="1000" b="1" kern="0" baseline="30000" noProof="0" dirty="0">
                <a:latin typeface="Segoe UI" panose="020B0502040204020203" pitchFamily="34" charset="0"/>
              </a:rPr>
              <a:t>1</a:t>
            </a:r>
            <a:r>
              <a:rPr lang="en-US" sz="1000" kern="0" noProof="0" dirty="0">
                <a:latin typeface="Segoe UI" panose="020B0502040204020203" pitchFamily="34" charset="0"/>
              </a:rPr>
              <a:t> </a:t>
            </a:r>
            <a:r>
              <a:rPr lang="en-US" sz="1000" noProof="0" dirty="0"/>
              <a:t>Berg et al., 2016, </a:t>
            </a:r>
            <a:r>
              <a:rPr lang="en-US" sz="1000" noProof="0" dirty="0">
                <a:hlinkClick r:id="rId16"/>
              </a:rPr>
              <a:t>https://doi.org/10.1016/j.advwatres.2016.01.010</a:t>
            </a:r>
            <a:r>
              <a:rPr lang="en-US" sz="1000" noProof="0" dirty="0"/>
              <a:t> </a:t>
            </a:r>
            <a:endParaRPr lang="en-US" sz="1000" kern="0" noProof="0" dirty="0">
              <a:latin typeface="Segoe UI" panose="020B0502040204020203" pitchFamily="34" charset="0"/>
            </a:endParaRPr>
          </a:p>
        </p:txBody>
      </p:sp>
    </p:spTree>
    <p:custDataLst>
      <p:tags r:id="rId1"/>
    </p:custDataLst>
    <p:extLst>
      <p:ext uri="{BB962C8B-B14F-4D97-AF65-F5344CB8AC3E}">
        <p14:creationId xmlns:p14="http://schemas.microsoft.com/office/powerpoint/2010/main" val="107849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xit" presetSubtype="0" fill="hold" nodeType="withEffect">
                                  <p:stCondLst>
                                    <p:cond delay="0"/>
                                  </p:stCondLst>
                                  <p:childTnLst>
                                    <p:animEffect transition="out" filter="fade">
                                      <p:cBhvr>
                                        <p:cTn id="25" dur="500"/>
                                        <p:tgtEl>
                                          <p:spTgt spid="34"/>
                                        </p:tgtEl>
                                      </p:cBhvr>
                                    </p:animEffect>
                                    <p:set>
                                      <p:cBhvr>
                                        <p:cTn id="26" dur="1" fill="hold">
                                          <p:stCondLst>
                                            <p:cond delay="499"/>
                                          </p:stCondLst>
                                        </p:cTn>
                                        <p:tgtEl>
                                          <p:spTgt spid="3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2400" fill="hold"/>
                                        <p:tgtEl>
                                          <p:spTgt spid="17"/>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par>
                                <p:cTn id="45" presetID="2" presetClass="mediacall" presetSubtype="0" fill="hold" nodeType="withEffect">
                                  <p:stCondLst>
                                    <p:cond delay="0"/>
                                  </p:stCondLst>
                                  <p:childTnLst>
                                    <p:cmd type="call" cmd="togglePause">
                                      <p:cBhvr>
                                        <p:cTn id="46" dur="1" fill="hold"/>
                                        <p:tgtEl>
                                          <p:spTgt spid="17"/>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37"/>
                                        </p:tgtEl>
                                      </p:cBhvr>
                                    </p:animEffect>
                                    <p:set>
                                      <p:cBhvr>
                                        <p:cTn id="51" dur="1" fill="hold">
                                          <p:stCondLst>
                                            <p:cond delay="499"/>
                                          </p:stCondLst>
                                        </p:cTn>
                                        <p:tgtEl>
                                          <p:spTgt spid="3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8"/>
                                        </p:tgtEl>
                                      </p:cBhvr>
                                    </p:animEffect>
                                    <p:set>
                                      <p:cBhvr>
                                        <p:cTn id="5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17"/>
                </p:tgtEl>
              </p:cMediaNode>
            </p:video>
          </p:childTnLst>
        </p:cTn>
      </p:par>
    </p:tnLst>
    <p:bldLst>
      <p:bldP spid="36" grpId="0" animBg="1"/>
      <p:bldP spid="41" grpId="0" animBg="1"/>
      <p:bldP spid="41" grpId="1" animBg="1"/>
      <p:bldP spid="33" grpId="0" animBg="1"/>
      <p:bldP spid="35" grpId="0" animBg="1"/>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F6E30-1301-44A0-B406-C3047D35C5C2}"/>
              </a:ext>
            </a:extLst>
          </p:cNvPr>
          <p:cNvSpPr>
            <a:spLocks noGrp="1"/>
          </p:cNvSpPr>
          <p:nvPr>
            <p:ph type="title"/>
          </p:nvPr>
        </p:nvSpPr>
        <p:spPr>
          <a:xfrm>
            <a:off x="340469" y="230400"/>
            <a:ext cx="8638162" cy="523220"/>
          </a:xfrm>
        </p:spPr>
        <p:txBody>
          <a:bodyPr/>
          <a:lstStyle/>
          <a:p>
            <a:r>
              <a:rPr lang="en-US" noProof="0" dirty="0"/>
              <a:t>Reservoir Rock Characterization - automated</a:t>
            </a:r>
          </a:p>
        </p:txBody>
      </p:sp>
      <p:sp>
        <p:nvSpPr>
          <p:cNvPr id="2" name="Rectangle 1">
            <a:extLst>
              <a:ext uri="{FF2B5EF4-FFF2-40B4-BE49-F238E27FC236}">
                <a16:creationId xmlns:a16="http://schemas.microsoft.com/office/drawing/2014/main" id="{872E7D35-2885-473E-945C-C8B2EC78F080}"/>
              </a:ext>
            </a:extLst>
          </p:cNvPr>
          <p:cNvSpPr/>
          <p:nvPr/>
        </p:nvSpPr>
        <p:spPr>
          <a:xfrm>
            <a:off x="85947" y="1403654"/>
            <a:ext cx="5943518" cy="2894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rtl="0" eaLnBrk="1" fontAlgn="auto" hangingPunct="1">
              <a:lnSpc>
                <a:spcPct val="100000"/>
              </a:lnSpc>
              <a:spcBef>
                <a:spcPts val="0"/>
              </a:spcBef>
              <a:spcAft>
                <a:spcPts val="0"/>
              </a:spcAft>
            </a:pPr>
            <a:r>
              <a:rPr lang="en-US" sz="1800" noProof="0" dirty="0">
                <a:solidFill>
                  <a:schemeClr val="dk1"/>
                </a:solidFill>
                <a:latin typeface="Segoe UI Semibold" panose="020B0702040204020203" pitchFamily="34" charset="0"/>
              </a:rPr>
              <a:t>Automate import of digital rocks </a:t>
            </a:r>
            <a:r>
              <a:rPr lang="en-US" sz="1800" baseline="30000" noProof="0" dirty="0">
                <a:solidFill>
                  <a:schemeClr val="dk1"/>
                </a:solidFill>
                <a:latin typeface="Segoe UI Semibold" panose="020B0702040204020203" pitchFamily="34" charset="0"/>
              </a:rPr>
              <a:t>1,2,3</a:t>
            </a:r>
            <a:endParaRPr lang="en-US" sz="1800" noProof="0" dirty="0">
              <a:solidFill>
                <a:schemeClr val="dk1"/>
              </a:solidFill>
              <a:latin typeface="Segoe UI Semibold" panose="020B0702040204020203" pitchFamily="34" charset="0"/>
            </a:endParaRPr>
          </a:p>
        </p:txBody>
      </p:sp>
      <p:sp>
        <p:nvSpPr>
          <p:cNvPr id="14" name="Rectangle 13">
            <a:extLst>
              <a:ext uri="{FF2B5EF4-FFF2-40B4-BE49-F238E27FC236}">
                <a16:creationId xmlns:a16="http://schemas.microsoft.com/office/drawing/2014/main" id="{F138F90E-C7BD-4DB8-A65A-D86F13FBB2AE}"/>
              </a:ext>
            </a:extLst>
          </p:cNvPr>
          <p:cNvSpPr/>
          <p:nvPr/>
        </p:nvSpPr>
        <p:spPr>
          <a:xfrm>
            <a:off x="6164425" y="1412875"/>
            <a:ext cx="5941628" cy="4297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rtl="0" eaLnBrk="1" fontAlgn="auto" hangingPunct="1">
              <a:lnSpc>
                <a:spcPct val="100000"/>
              </a:lnSpc>
              <a:spcBef>
                <a:spcPts val="0"/>
              </a:spcBef>
              <a:spcAft>
                <a:spcPts val="0"/>
              </a:spcAft>
            </a:pPr>
            <a:r>
              <a:rPr lang="en-US" sz="1600" noProof="0" dirty="0">
                <a:solidFill>
                  <a:schemeClr val="dk1"/>
                </a:solidFill>
                <a:latin typeface="Segoe UI Semibold" panose="020B0702040204020203" pitchFamily="34" charset="0"/>
              </a:rPr>
              <a:t>Automate individual post-processing for computed results</a:t>
            </a:r>
          </a:p>
        </p:txBody>
      </p:sp>
      <p:pic>
        <p:nvPicPr>
          <p:cNvPr id="3" name="Picture 2">
            <a:extLst>
              <a:ext uri="{FF2B5EF4-FFF2-40B4-BE49-F238E27FC236}">
                <a16:creationId xmlns:a16="http://schemas.microsoft.com/office/drawing/2014/main" id="{CF9BB837-99ED-DFFB-872C-F9D847691E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9175" y="1912486"/>
            <a:ext cx="5698755" cy="2249508"/>
          </a:xfrm>
          <a:prstGeom prst="rect">
            <a:avLst/>
          </a:prstGeom>
        </p:spPr>
      </p:pic>
      <p:grpSp>
        <p:nvGrpSpPr>
          <p:cNvPr id="8" name="Group 7">
            <a:extLst>
              <a:ext uri="{FF2B5EF4-FFF2-40B4-BE49-F238E27FC236}">
                <a16:creationId xmlns:a16="http://schemas.microsoft.com/office/drawing/2014/main" id="{EA31D11A-48AA-909E-66A3-2331D2406101}"/>
              </a:ext>
            </a:extLst>
          </p:cNvPr>
          <p:cNvGrpSpPr/>
          <p:nvPr/>
        </p:nvGrpSpPr>
        <p:grpSpPr>
          <a:xfrm>
            <a:off x="6258994" y="1912486"/>
            <a:ext cx="5744951" cy="3520506"/>
            <a:chOff x="6258994" y="2855163"/>
            <a:chExt cx="5744951" cy="3520506"/>
          </a:xfrm>
        </p:grpSpPr>
        <p:pic>
          <p:nvPicPr>
            <p:cNvPr id="7" name="Inhaltsplatzhalter 6" descr="Ein Bild, das Text, Diagramm, Reihe, Screenshot enthält.&#10;&#10;Automatisch generierte Beschreibung">
              <a:extLst>
                <a:ext uri="{FF2B5EF4-FFF2-40B4-BE49-F238E27FC236}">
                  <a16:creationId xmlns:a16="http://schemas.microsoft.com/office/drawing/2014/main" id="{8EAF6D16-733D-D3DA-2B25-710853EF26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994" y="2855163"/>
              <a:ext cx="5744951" cy="3520506"/>
            </a:xfrm>
            <a:prstGeom prst="rect">
              <a:avLst/>
            </a:prstGeom>
          </p:spPr>
        </p:pic>
        <p:sp>
          <p:nvSpPr>
            <p:cNvPr id="11" name="Oval 10">
              <a:extLst>
                <a:ext uri="{FF2B5EF4-FFF2-40B4-BE49-F238E27FC236}">
                  <a16:creationId xmlns:a16="http://schemas.microsoft.com/office/drawing/2014/main" id="{9EC6B7ED-D961-B4CA-FF17-FC5BFBC1A214}"/>
                </a:ext>
              </a:extLst>
            </p:cNvPr>
            <p:cNvSpPr/>
            <p:nvPr/>
          </p:nvSpPr>
          <p:spPr>
            <a:xfrm>
              <a:off x="7415181" y="3867101"/>
              <a:ext cx="756454" cy="433618"/>
            </a:xfrm>
            <a:prstGeom prst="ellipse">
              <a:avLst/>
            </a:prstGeom>
            <a:noFill/>
            <a:ln w="28575">
              <a:solidFill>
                <a:srgbClr val="77AE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12" name="Oval 11">
              <a:extLst>
                <a:ext uri="{FF2B5EF4-FFF2-40B4-BE49-F238E27FC236}">
                  <a16:creationId xmlns:a16="http://schemas.microsoft.com/office/drawing/2014/main" id="{CF3DBC6A-92E1-DF1B-DAAB-4741F74AA97E}"/>
                </a:ext>
              </a:extLst>
            </p:cNvPr>
            <p:cNvSpPr/>
            <p:nvPr/>
          </p:nvSpPr>
          <p:spPr>
            <a:xfrm>
              <a:off x="6953409" y="5153794"/>
              <a:ext cx="1364344" cy="754590"/>
            </a:xfrm>
            <a:prstGeom prst="ellipse">
              <a:avLst/>
            </a:prstGeom>
            <a:noFill/>
            <a:ln w="28575">
              <a:solidFill>
                <a:srgbClr val="DF7A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20" name="TextBox 4">
              <a:extLst>
                <a:ext uri="{FF2B5EF4-FFF2-40B4-BE49-F238E27FC236}">
                  <a16:creationId xmlns:a16="http://schemas.microsoft.com/office/drawing/2014/main" id="{6E6A054A-A4EE-BC18-C62D-2CF7DADF0977}"/>
                </a:ext>
              </a:extLst>
            </p:cNvPr>
            <p:cNvSpPr txBox="1"/>
            <p:nvPr/>
          </p:nvSpPr>
          <p:spPr>
            <a:xfrm>
              <a:off x="6953408" y="4649235"/>
              <a:ext cx="994855" cy="523220"/>
            </a:xfrm>
            <a:prstGeom prst="rect">
              <a:avLst/>
            </a:prstGeom>
            <a:solidFill>
              <a:schemeClr val="bg1"/>
            </a:solidFill>
            <a:ln w="19050">
              <a:solidFill>
                <a:srgbClr val="DF7A0D"/>
              </a:solidFill>
            </a:ln>
          </p:spPr>
          <p:txBody>
            <a:bodyPr vert="horz" wrap="square" rtlCol="0">
              <a:spAutoFit/>
            </a:bodyPr>
            <a:lstStyle/>
            <a:p>
              <a:pPr algn="l" rtl="0" eaLnBrk="1" fontAlgn="auto" hangingPunct="1">
                <a:lnSpc>
                  <a:spcPct val="100000"/>
                </a:lnSpc>
                <a:spcBef>
                  <a:spcPts val="0"/>
                </a:spcBef>
                <a:spcAft>
                  <a:spcPts val="0"/>
                </a:spcAft>
              </a:pPr>
              <a:r>
                <a:rPr lang="en-US" sz="1400" b="0" i="0" u="none" baseline="0" noProof="0" dirty="0">
                  <a:solidFill>
                    <a:srgbClr val="424242"/>
                  </a:solidFill>
                  <a:latin typeface="Segoe UI" panose="020B0502040204020203" pitchFamily="34" charset="0"/>
                </a:rPr>
                <a:t>Berea sandstone</a:t>
              </a:r>
            </a:p>
          </p:txBody>
        </p:sp>
        <p:sp>
          <p:nvSpPr>
            <p:cNvPr id="21" name="TextBox 6">
              <a:extLst>
                <a:ext uri="{FF2B5EF4-FFF2-40B4-BE49-F238E27FC236}">
                  <a16:creationId xmlns:a16="http://schemas.microsoft.com/office/drawing/2014/main" id="{1D7558EC-674B-8448-C476-9D0F4B3A94CA}"/>
                </a:ext>
              </a:extLst>
            </p:cNvPr>
            <p:cNvSpPr txBox="1"/>
            <p:nvPr/>
          </p:nvSpPr>
          <p:spPr>
            <a:xfrm>
              <a:off x="8171635" y="3616805"/>
              <a:ext cx="1130078" cy="523220"/>
            </a:xfrm>
            <a:prstGeom prst="rect">
              <a:avLst/>
            </a:prstGeom>
            <a:solidFill>
              <a:schemeClr val="bg1"/>
            </a:solidFill>
            <a:ln w="19050">
              <a:solidFill>
                <a:srgbClr val="77AE57"/>
              </a:solidFill>
            </a:ln>
          </p:spPr>
          <p:txBody>
            <a:bodyPr vert="horz" wrap="square" rtlCol="0">
              <a:spAutoFit/>
            </a:bodyPr>
            <a:lstStyle/>
            <a:p>
              <a:pPr algn="l" rtl="0" eaLnBrk="1" fontAlgn="auto" hangingPunct="1">
                <a:lnSpc>
                  <a:spcPct val="100000"/>
                </a:lnSpc>
                <a:spcBef>
                  <a:spcPts val="0"/>
                </a:spcBef>
                <a:spcAft>
                  <a:spcPts val="0"/>
                </a:spcAft>
              </a:pPr>
              <a:r>
                <a:rPr lang="en-US" sz="1400" b="0" i="0" u="none" baseline="0" noProof="0" dirty="0">
                  <a:solidFill>
                    <a:srgbClr val="424242"/>
                  </a:solidFill>
                  <a:latin typeface="Segoe UI" panose="020B0502040204020203" pitchFamily="34" charset="0"/>
                </a:rPr>
                <a:t>Gildehauser </a:t>
              </a:r>
              <a:br>
                <a:rPr lang="en-US" sz="1400" b="0" i="0" u="none" baseline="0" noProof="0" dirty="0">
                  <a:solidFill>
                    <a:srgbClr val="424242"/>
                  </a:solidFill>
                  <a:latin typeface="Segoe UI" panose="020B0502040204020203" pitchFamily="34" charset="0"/>
                </a:rPr>
              </a:br>
              <a:r>
                <a:rPr lang="en-US" sz="1400" b="0" i="0" u="none" baseline="0" noProof="0" dirty="0">
                  <a:solidFill>
                    <a:srgbClr val="424242"/>
                  </a:solidFill>
                  <a:latin typeface="Segoe UI" panose="020B0502040204020203" pitchFamily="34" charset="0"/>
                </a:rPr>
                <a:t>sandstone</a:t>
              </a:r>
            </a:p>
          </p:txBody>
        </p:sp>
      </p:grpSp>
      <p:sp>
        <p:nvSpPr>
          <p:cNvPr id="4" name="Textfeld 3">
            <a:extLst>
              <a:ext uri="{FF2B5EF4-FFF2-40B4-BE49-F238E27FC236}">
                <a16:creationId xmlns:a16="http://schemas.microsoft.com/office/drawing/2014/main" id="{5834F04F-8D32-68AF-8CF9-FB85B6DCBBF6}"/>
              </a:ext>
            </a:extLst>
          </p:cNvPr>
          <p:cNvSpPr txBox="1"/>
          <p:nvPr/>
        </p:nvSpPr>
        <p:spPr>
          <a:xfrm>
            <a:off x="340468" y="6035130"/>
            <a:ext cx="9670797" cy="695062"/>
          </a:xfrm>
          <a:prstGeom prst="rect">
            <a:avLst/>
          </a:prstGeom>
          <a:noFill/>
        </p:spPr>
        <p:txBody>
          <a:bodyPr wrap="square" anchor="b">
            <a:spAutoFit/>
          </a:bodyPr>
          <a:lstStyle/>
          <a:p>
            <a:pPr>
              <a:spcAft>
                <a:spcPts val="300"/>
              </a:spcAft>
            </a:pPr>
            <a:r>
              <a:rPr lang="en-US" sz="1000" b="1" kern="0" baseline="30000" noProof="0" dirty="0">
                <a:solidFill>
                  <a:schemeClr val="accent2"/>
                </a:solidFill>
                <a:latin typeface="Segoe UI" panose="020B0502040204020203" pitchFamily="34" charset="0"/>
              </a:rPr>
              <a:t>________________________________</a:t>
            </a:r>
          </a:p>
          <a:p>
            <a:r>
              <a:rPr lang="en-US" sz="1000" b="1" kern="0" baseline="30000" noProof="0" dirty="0">
                <a:latin typeface="Segoe UI" panose="020B0502040204020203" pitchFamily="34" charset="0"/>
              </a:rPr>
              <a:t>1</a:t>
            </a:r>
            <a:r>
              <a:rPr lang="en-US" sz="1000" kern="0" noProof="0" dirty="0">
                <a:latin typeface="Segoe UI" panose="020B0502040204020203" pitchFamily="34" charset="0"/>
              </a:rPr>
              <a:t> Automating the handling of multiple datasets with GeoPy, </a:t>
            </a:r>
            <a:r>
              <a:rPr lang="en-US" sz="1000" kern="0" noProof="0" dirty="0">
                <a:latin typeface="Segoe UI" panose="020B0502040204020203" pitchFamily="34" charset="0"/>
                <a:hlinkClick r:id="rId6"/>
              </a:rPr>
              <a:t>https://www.math2market.com/service-support/learning-opportunities/tutorials.html</a:t>
            </a:r>
            <a:r>
              <a:rPr lang="en-US" sz="1000" kern="0" noProof="0" dirty="0">
                <a:latin typeface="Segoe UI" panose="020B0502040204020203" pitchFamily="34" charset="0"/>
              </a:rPr>
              <a:t> </a:t>
            </a:r>
            <a:endParaRPr lang="en-US" sz="1000" b="1" kern="0" baseline="30000" noProof="0" dirty="0">
              <a:latin typeface="Segoe UI" panose="020B0502040204020203" pitchFamily="34" charset="0"/>
            </a:endParaRPr>
          </a:p>
          <a:p>
            <a:r>
              <a:rPr lang="en-US" sz="1000" b="1" kern="0" baseline="30000" noProof="0" dirty="0">
                <a:latin typeface="Segoe UI" panose="020B0502040204020203" pitchFamily="34" charset="0"/>
              </a:rPr>
              <a:t>2</a:t>
            </a:r>
            <a:r>
              <a:rPr lang="en-US" sz="1000" kern="0" noProof="0" dirty="0">
                <a:latin typeface="Segoe UI" panose="020B0502040204020203" pitchFamily="34" charset="0"/>
              </a:rPr>
              <a:t> Berea &amp; Grosmont: Andrae et al., 2013, </a:t>
            </a:r>
            <a:r>
              <a:rPr lang="en-US" sz="1000" kern="0" noProof="0" dirty="0">
                <a:latin typeface="Segoe UI" panose="020B0502040204020203" pitchFamily="34" charset="0"/>
                <a:hlinkClick r:id="rId7"/>
              </a:rPr>
              <a:t>https://doi.org/10.1016/j.cageo.2012.09.005</a:t>
            </a:r>
            <a:r>
              <a:rPr lang="en-US" sz="1000" kern="0" noProof="0" dirty="0">
                <a:latin typeface="Segoe UI" panose="020B0502040204020203" pitchFamily="34" charset="0"/>
              </a:rPr>
              <a:t> </a:t>
            </a:r>
          </a:p>
          <a:p>
            <a:r>
              <a:rPr lang="en-US" sz="1000" b="1" kern="0" baseline="30000" noProof="0" dirty="0">
                <a:latin typeface="Segoe UI" panose="020B0502040204020203" pitchFamily="34" charset="0"/>
              </a:rPr>
              <a:t>3</a:t>
            </a:r>
            <a:r>
              <a:rPr lang="en-US" sz="1000" kern="0" noProof="0" dirty="0">
                <a:latin typeface="Segoe UI" panose="020B0502040204020203" pitchFamily="34" charset="0"/>
              </a:rPr>
              <a:t> Gildehauser: Berg et al., 2016, </a:t>
            </a:r>
            <a:r>
              <a:rPr lang="en-US" sz="1000" kern="0" noProof="0" dirty="0">
                <a:latin typeface="Segoe UI" panose="020B0502040204020203" pitchFamily="34" charset="0"/>
                <a:hlinkClick r:id="rId8"/>
              </a:rPr>
              <a:t>https://doi.org/10.1016/j.advwatres.2016.01.010</a:t>
            </a:r>
            <a:r>
              <a:rPr lang="en-US" sz="1000" kern="0" noProof="0" dirty="0">
                <a:latin typeface="Segoe UI" panose="020B0502040204020203" pitchFamily="34" charset="0"/>
              </a:rPr>
              <a:t> </a:t>
            </a:r>
            <a:endParaRPr lang="en-US" sz="1000" noProof="0" dirty="0"/>
          </a:p>
        </p:txBody>
      </p:sp>
      <p:sp>
        <p:nvSpPr>
          <p:cNvPr id="10" name="Rectangle 9">
            <a:extLst>
              <a:ext uri="{FF2B5EF4-FFF2-40B4-BE49-F238E27FC236}">
                <a16:creationId xmlns:a16="http://schemas.microsoft.com/office/drawing/2014/main" id="{B1064972-C52D-9941-247E-32CB2E338641}"/>
              </a:ext>
            </a:extLst>
          </p:cNvPr>
          <p:cNvSpPr/>
          <p:nvPr/>
        </p:nvSpPr>
        <p:spPr>
          <a:xfrm>
            <a:off x="85947" y="4616899"/>
            <a:ext cx="5943518" cy="109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rtl="0" eaLnBrk="1" fontAlgn="auto" hangingPunct="1">
              <a:lnSpc>
                <a:spcPct val="100000"/>
              </a:lnSpc>
              <a:spcBef>
                <a:spcPts val="0"/>
              </a:spcBef>
              <a:spcAft>
                <a:spcPts val="600"/>
              </a:spcAft>
            </a:pPr>
            <a:r>
              <a:rPr lang="en-US" sz="1600" noProof="0" dirty="0">
                <a:solidFill>
                  <a:schemeClr val="dk1"/>
                </a:solidFill>
                <a:latin typeface="Segoe UI Semibold" panose="020B0702040204020203" pitchFamily="34" charset="0"/>
              </a:rPr>
              <a:t>Automate computation of rock properties </a:t>
            </a:r>
            <a:r>
              <a:rPr lang="en-US" sz="1600" baseline="30000" noProof="0" dirty="0">
                <a:solidFill>
                  <a:schemeClr val="dk1"/>
                </a:solidFill>
                <a:latin typeface="Segoe UI Semibold" panose="020B0702040204020203" pitchFamily="34" charset="0"/>
              </a:rPr>
              <a:t>1</a:t>
            </a:r>
            <a:endParaRPr lang="en-US" sz="1600" noProof="0" dirty="0">
              <a:solidFill>
                <a:schemeClr val="dk1"/>
              </a:solidFill>
              <a:latin typeface="Segoe UI Semibold" panose="020B0702040204020203" pitchFamily="34" charset="0"/>
            </a:endParaRPr>
          </a:p>
          <a:p>
            <a:pPr algn="ctr" rtl="0" eaLnBrk="1" fontAlgn="auto" hangingPunct="1">
              <a:lnSpc>
                <a:spcPct val="100000"/>
              </a:lnSpc>
              <a:spcBef>
                <a:spcPts val="0"/>
              </a:spcBef>
              <a:spcAft>
                <a:spcPts val="600"/>
              </a:spcAft>
            </a:pPr>
            <a:r>
              <a:rPr lang="en-US" sz="1600" noProof="0" dirty="0">
                <a:solidFill>
                  <a:schemeClr val="dk1"/>
                </a:solidFill>
                <a:latin typeface="Segoe UI" panose="020B0502040204020203" pitchFamily="34" charset="0"/>
              </a:rPr>
              <a:t>Example: total porosity and absolute permeability for rock characterization purposes</a:t>
            </a:r>
          </a:p>
        </p:txBody>
      </p:sp>
      <p:sp>
        <p:nvSpPr>
          <p:cNvPr id="16" name="Arrow: Right 15">
            <a:extLst>
              <a:ext uri="{FF2B5EF4-FFF2-40B4-BE49-F238E27FC236}">
                <a16:creationId xmlns:a16="http://schemas.microsoft.com/office/drawing/2014/main" id="{E983198B-74C6-C9E0-428D-D0559E3029E9}"/>
              </a:ext>
            </a:extLst>
          </p:cNvPr>
          <p:cNvSpPr/>
          <p:nvPr/>
        </p:nvSpPr>
        <p:spPr>
          <a:xfrm>
            <a:off x="5778480" y="4965707"/>
            <a:ext cx="433229" cy="388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17" name="Arrow: Right 16">
            <a:extLst>
              <a:ext uri="{FF2B5EF4-FFF2-40B4-BE49-F238E27FC236}">
                <a16:creationId xmlns:a16="http://schemas.microsoft.com/office/drawing/2014/main" id="{98452CA5-0BC9-3EA0-7993-7EEEFAFEC15D}"/>
              </a:ext>
            </a:extLst>
          </p:cNvPr>
          <p:cNvSpPr/>
          <p:nvPr/>
        </p:nvSpPr>
        <p:spPr>
          <a:xfrm rot="5400000">
            <a:off x="2841091" y="4233373"/>
            <a:ext cx="433229" cy="388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Tree>
    <p:custDataLst>
      <p:tags r:id="rId1"/>
    </p:custDataLst>
    <p:extLst>
      <p:ext uri="{BB962C8B-B14F-4D97-AF65-F5344CB8AC3E}">
        <p14:creationId xmlns:p14="http://schemas.microsoft.com/office/powerpoint/2010/main" val="3649653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00701-CEE0-A42B-250A-0A4D30908445}"/>
            </a:ext>
          </a:extLst>
        </p:cNvPr>
        <p:cNvGrpSpPr/>
        <p:nvPr/>
      </p:nvGrpSpPr>
      <p:grpSpPr>
        <a:xfrm>
          <a:off x="0" y="0"/>
          <a:ext cx="0" cy="0"/>
          <a:chOff x="0" y="0"/>
          <a:chExt cx="0" cy="0"/>
        </a:xfrm>
      </p:grpSpPr>
      <p:pic>
        <p:nvPicPr>
          <p:cNvPr id="18" name="PrimaryDrainage">
            <a:hlinkClick r:id="" action="ppaction://media"/>
            <a:extLst>
              <a:ext uri="{FF2B5EF4-FFF2-40B4-BE49-F238E27FC236}">
                <a16:creationId xmlns:a16="http://schemas.microsoft.com/office/drawing/2014/main" id="{CFBB7260-996D-E041-16A6-0F403B5EFD57}"/>
              </a:ext>
            </a:extLst>
          </p:cNvPr>
          <p:cNvPicPr>
            <a:picLocks/>
          </p:cNvPicPr>
          <p:nvPr>
            <a:videoFile r:link="rId3"/>
            <p:extLst>
              <p:ext uri="{DAA4B4D4-6D71-4841-9C94-3DE7FCFB9230}">
                <p14:media xmlns:p14="http://schemas.microsoft.com/office/powerpoint/2010/main" r:embed="rId2"/>
              </p:ext>
            </p:extLst>
          </p:nvPr>
        </p:nvPicPr>
        <p:blipFill rotWithShape="1">
          <a:blip r:embed="rId6">
            <a:lum bright="9000"/>
          </a:blip>
          <a:srcRect l="26834" r="26883"/>
          <a:stretch/>
        </p:blipFill>
        <p:spPr>
          <a:xfrm>
            <a:off x="551172" y="1138614"/>
            <a:ext cx="2344595" cy="2656208"/>
          </a:xfrm>
          <a:prstGeom prst="rect">
            <a:avLst/>
          </a:prstGeom>
        </p:spPr>
      </p:pic>
      <p:sp>
        <p:nvSpPr>
          <p:cNvPr id="2" name="Titel 1">
            <a:extLst>
              <a:ext uri="{FF2B5EF4-FFF2-40B4-BE49-F238E27FC236}">
                <a16:creationId xmlns:a16="http://schemas.microsoft.com/office/drawing/2014/main" id="{BA4FF8D5-3F5C-A65E-9210-1A488D06EDE3}"/>
              </a:ext>
            </a:extLst>
          </p:cNvPr>
          <p:cNvSpPr>
            <a:spLocks noGrp="1"/>
          </p:cNvSpPr>
          <p:nvPr>
            <p:ph type="title"/>
          </p:nvPr>
        </p:nvSpPr>
        <p:spPr>
          <a:xfrm>
            <a:off x="340469" y="230400"/>
            <a:ext cx="8638162" cy="523220"/>
          </a:xfrm>
        </p:spPr>
        <p:txBody>
          <a:bodyPr/>
          <a:lstStyle/>
          <a:p>
            <a:r>
              <a:rPr lang="en-US" noProof="0" dirty="0"/>
              <a:t>Imbibition – Relative Permeability</a:t>
            </a:r>
            <a:endParaRPr lang="en-US" sz="1800" baseline="30000" noProof="0" dirty="0">
              <a:solidFill>
                <a:schemeClr val="accent2"/>
              </a:solidFill>
            </a:endParaRPr>
          </a:p>
        </p:txBody>
      </p:sp>
      <p:sp>
        <p:nvSpPr>
          <p:cNvPr id="7" name="Fußzeilenplatzhalter 6">
            <a:extLst>
              <a:ext uri="{FF2B5EF4-FFF2-40B4-BE49-F238E27FC236}">
                <a16:creationId xmlns:a16="http://schemas.microsoft.com/office/drawing/2014/main" id="{29E639EC-CE7C-B47B-A8A8-81D5D51006F0}"/>
              </a:ext>
            </a:extLst>
          </p:cNvPr>
          <p:cNvSpPr>
            <a:spLocks noGrp="1"/>
          </p:cNvSpPr>
          <p:nvPr>
            <p:ph type="ftr" sz="quarter" idx="11"/>
          </p:nvPr>
        </p:nvSpPr>
        <p:spPr>
          <a:xfrm>
            <a:off x="8871872" y="6436906"/>
            <a:ext cx="2062264" cy="365125"/>
          </a:xfrm>
        </p:spPr>
        <p:txBody>
          <a:bodyPr/>
          <a:lstStyle/>
          <a:p>
            <a:r>
              <a:rPr lang="en-US" noProof="0" dirty="0"/>
              <a:t>© Math2Market GmbH</a:t>
            </a:r>
          </a:p>
        </p:txBody>
      </p:sp>
      <p:sp>
        <p:nvSpPr>
          <p:cNvPr id="9" name="Foliennummernplatzhalter 8">
            <a:extLst>
              <a:ext uri="{FF2B5EF4-FFF2-40B4-BE49-F238E27FC236}">
                <a16:creationId xmlns:a16="http://schemas.microsoft.com/office/drawing/2014/main" id="{3000BBB2-3DA1-AC94-2C2D-65306FD42B79}"/>
              </a:ext>
            </a:extLst>
          </p:cNvPr>
          <p:cNvSpPr>
            <a:spLocks noGrp="1"/>
          </p:cNvSpPr>
          <p:nvPr>
            <p:ph type="sldNum" sz="quarter" idx="12"/>
          </p:nvPr>
        </p:nvSpPr>
        <p:spPr>
          <a:xfrm>
            <a:off x="4722777" y="6436739"/>
            <a:ext cx="2743200" cy="365125"/>
          </a:xfrm>
        </p:spPr>
        <p:txBody>
          <a:bodyPr/>
          <a:lstStyle/>
          <a:p>
            <a:r>
              <a:rPr lang="en-US" noProof="0" dirty="0">
                <a:solidFill>
                  <a:schemeClr val="accent2"/>
                </a:solidFill>
              </a:rPr>
              <a:t>--</a:t>
            </a:r>
            <a:r>
              <a:rPr lang="en-US" noProof="0" dirty="0"/>
              <a:t> </a:t>
            </a:r>
            <a:fld id="{E3915655-D23B-4E7D-972F-06B75AAC6C2D}" type="slidenum">
              <a:rPr lang="en-US" noProof="0"/>
              <a:pPr/>
              <a:t>16</a:t>
            </a:fld>
            <a:r>
              <a:rPr lang="en-US" noProof="0" dirty="0"/>
              <a:t> </a:t>
            </a:r>
            <a:r>
              <a:rPr lang="en-US" noProof="0" dirty="0">
                <a:solidFill>
                  <a:schemeClr val="accent2"/>
                </a:solidFill>
              </a:rPr>
              <a:t>--</a:t>
            </a:r>
          </a:p>
        </p:txBody>
      </p:sp>
      <p:graphicFrame>
        <p:nvGraphicFramePr>
          <p:cNvPr id="5" name="Tabelle 4">
            <a:extLst>
              <a:ext uri="{FF2B5EF4-FFF2-40B4-BE49-F238E27FC236}">
                <a16:creationId xmlns:a16="http://schemas.microsoft.com/office/drawing/2014/main" id="{7923A33E-7B39-5556-79A2-869F3DE70AAD}"/>
              </a:ext>
            </a:extLst>
          </p:cNvPr>
          <p:cNvGraphicFramePr>
            <a:graphicFrameLocks noGrp="1"/>
          </p:cNvGraphicFramePr>
          <p:nvPr/>
        </p:nvGraphicFramePr>
        <p:xfrm>
          <a:off x="340468" y="1051157"/>
          <a:ext cx="11503532" cy="370840"/>
        </p:xfrm>
        <a:graphic>
          <a:graphicData uri="http://schemas.openxmlformats.org/drawingml/2006/table">
            <a:tbl>
              <a:tblPr firstRow="1" bandRow="1">
                <a:tableStyleId>{073A0DAA-6AF3-43AB-8588-CEC1D06C72B9}</a:tableStyleId>
              </a:tblPr>
              <a:tblGrid>
                <a:gridCol w="2875883">
                  <a:extLst>
                    <a:ext uri="{9D8B030D-6E8A-4147-A177-3AD203B41FA5}">
                      <a16:colId xmlns:a16="http://schemas.microsoft.com/office/drawing/2014/main" val="2281958434"/>
                    </a:ext>
                  </a:extLst>
                </a:gridCol>
                <a:gridCol w="2875883">
                  <a:extLst>
                    <a:ext uri="{9D8B030D-6E8A-4147-A177-3AD203B41FA5}">
                      <a16:colId xmlns:a16="http://schemas.microsoft.com/office/drawing/2014/main" val="3414517188"/>
                    </a:ext>
                  </a:extLst>
                </a:gridCol>
                <a:gridCol w="2875883">
                  <a:extLst>
                    <a:ext uri="{9D8B030D-6E8A-4147-A177-3AD203B41FA5}">
                      <a16:colId xmlns:a16="http://schemas.microsoft.com/office/drawing/2014/main" val="1026000019"/>
                    </a:ext>
                  </a:extLst>
                </a:gridCol>
                <a:gridCol w="2875883">
                  <a:extLst>
                    <a:ext uri="{9D8B030D-6E8A-4147-A177-3AD203B41FA5}">
                      <a16:colId xmlns:a16="http://schemas.microsoft.com/office/drawing/2014/main" val="3891651255"/>
                    </a:ext>
                  </a:extLst>
                </a:gridCol>
              </a:tblGrid>
              <a:tr h="370840">
                <a:tc>
                  <a:txBody>
                    <a:bodyPr/>
                    <a:lstStyle/>
                    <a:p>
                      <a:pPr algn="l"/>
                      <a:r>
                        <a:rPr lang="en-US" sz="1800" cap="small" baseline="0" noProof="0" dirty="0">
                          <a:latin typeface="Segoe UI Semibold" panose="020B0702040204020203" pitchFamily="34" charset="0"/>
                        </a:rPr>
                        <a:t>Primary Drainage</a:t>
                      </a:r>
                    </a:p>
                  </a:txBody>
                  <a:tcPr marL="252000" anchor="ctr">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Simulate Aging</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Imbibition</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noProof="0" dirty="0">
                          <a:latin typeface="Segoe UI Semibold" panose="020B0702040204020203" pitchFamily="34" charset="0"/>
                        </a:rPr>
                        <a:t>Relative Permeability</a:t>
                      </a:r>
                      <a:endParaRPr lang="en-US" sz="1800" cap="small" baseline="30000" noProof="0" dirty="0">
                        <a:latin typeface="Segoe UI Semibold" panose="020B0702040204020203" pitchFamily="34" charset="0"/>
                      </a:endParaRP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971970284"/>
                  </a:ext>
                </a:extLst>
              </a:tr>
            </a:tbl>
          </a:graphicData>
        </a:graphic>
      </p:graphicFrame>
      <p:sp>
        <p:nvSpPr>
          <p:cNvPr id="11" name="Textfeld 10">
            <a:extLst>
              <a:ext uri="{FF2B5EF4-FFF2-40B4-BE49-F238E27FC236}">
                <a16:creationId xmlns:a16="http://schemas.microsoft.com/office/drawing/2014/main" id="{8C15C4E8-2904-4B75-6456-B10436762CEE}"/>
              </a:ext>
            </a:extLst>
          </p:cNvPr>
          <p:cNvSpPr txBox="1"/>
          <p:nvPr/>
        </p:nvSpPr>
        <p:spPr>
          <a:xfrm>
            <a:off x="5632205" y="796933"/>
            <a:ext cx="367748" cy="769441"/>
          </a:xfrm>
          <a:prstGeom prst="rect">
            <a:avLst/>
          </a:prstGeom>
          <a:noFill/>
        </p:spPr>
        <p:txBody>
          <a:bodyPr vert="horz" wrap="square" rtlCol="0">
            <a:spAutoFit/>
          </a:bodyPr>
          <a:lstStyle/>
          <a:p>
            <a:r>
              <a:rPr lang="en-US" sz="4400" noProof="0" dirty="0">
                <a:solidFill>
                  <a:schemeClr val="bg2"/>
                </a:solidFill>
                <a:latin typeface="Segoe UI" panose="020B0502040204020203" pitchFamily="34" charset="0"/>
              </a:rPr>
              <a:t>»</a:t>
            </a:r>
          </a:p>
        </p:txBody>
      </p:sp>
      <p:sp>
        <p:nvSpPr>
          <p:cNvPr id="14" name="Textfeld 13">
            <a:extLst>
              <a:ext uri="{FF2B5EF4-FFF2-40B4-BE49-F238E27FC236}">
                <a16:creationId xmlns:a16="http://schemas.microsoft.com/office/drawing/2014/main" id="{609A94CC-3B29-0160-5304-1A03B638208F}"/>
              </a:ext>
            </a:extLst>
          </p:cNvPr>
          <p:cNvSpPr txBox="1"/>
          <p:nvPr/>
        </p:nvSpPr>
        <p:spPr>
          <a:xfrm>
            <a:off x="2765721" y="796933"/>
            <a:ext cx="367748" cy="769441"/>
          </a:xfrm>
          <a:prstGeom prst="rect">
            <a:avLst/>
          </a:prstGeom>
          <a:noFill/>
        </p:spPr>
        <p:txBody>
          <a:bodyPr vert="horz" wrap="square" rtlCol="0">
            <a:spAutoFit/>
          </a:bodyPr>
          <a:lstStyle/>
          <a:p>
            <a:r>
              <a:rPr lang="en-US" sz="4400" noProof="0" dirty="0">
                <a:solidFill>
                  <a:schemeClr val="bg2"/>
                </a:solidFill>
                <a:latin typeface="Segoe UI" panose="020B0502040204020203" pitchFamily="34" charset="0"/>
              </a:rPr>
              <a:t>»</a:t>
            </a:r>
          </a:p>
        </p:txBody>
      </p:sp>
      <p:graphicFrame>
        <p:nvGraphicFramePr>
          <p:cNvPr id="12" name="Tabelle 11">
            <a:extLst>
              <a:ext uri="{FF2B5EF4-FFF2-40B4-BE49-F238E27FC236}">
                <a16:creationId xmlns:a16="http://schemas.microsoft.com/office/drawing/2014/main" id="{5C1FD310-1327-7919-4C49-026B3DB1B08D}"/>
              </a:ext>
            </a:extLst>
          </p:cNvPr>
          <p:cNvGraphicFramePr>
            <a:graphicFrameLocks noGrp="1"/>
          </p:cNvGraphicFramePr>
          <p:nvPr/>
        </p:nvGraphicFramePr>
        <p:xfrm>
          <a:off x="340468" y="3650445"/>
          <a:ext cx="11503532" cy="1683372"/>
        </p:xfrm>
        <a:graphic>
          <a:graphicData uri="http://schemas.openxmlformats.org/drawingml/2006/table">
            <a:tbl>
              <a:tblPr bandRow="1">
                <a:tableStyleId>{073A0DAA-6AF3-43AB-8588-CEC1D06C72B9}</a:tableStyleId>
              </a:tblPr>
              <a:tblGrid>
                <a:gridCol w="2875883">
                  <a:extLst>
                    <a:ext uri="{9D8B030D-6E8A-4147-A177-3AD203B41FA5}">
                      <a16:colId xmlns:a16="http://schemas.microsoft.com/office/drawing/2014/main" val="3992102675"/>
                    </a:ext>
                  </a:extLst>
                </a:gridCol>
                <a:gridCol w="2875883">
                  <a:extLst>
                    <a:ext uri="{9D8B030D-6E8A-4147-A177-3AD203B41FA5}">
                      <a16:colId xmlns:a16="http://schemas.microsoft.com/office/drawing/2014/main" val="444787306"/>
                    </a:ext>
                  </a:extLst>
                </a:gridCol>
                <a:gridCol w="2875883">
                  <a:extLst>
                    <a:ext uri="{9D8B030D-6E8A-4147-A177-3AD203B41FA5}">
                      <a16:colId xmlns:a16="http://schemas.microsoft.com/office/drawing/2014/main" val="2783070447"/>
                    </a:ext>
                  </a:extLst>
                </a:gridCol>
                <a:gridCol w="2875883">
                  <a:extLst>
                    <a:ext uri="{9D8B030D-6E8A-4147-A177-3AD203B41FA5}">
                      <a16:colId xmlns:a16="http://schemas.microsoft.com/office/drawing/2014/main" val="151981436"/>
                    </a:ext>
                  </a:extLst>
                </a:gridCol>
              </a:tblGrid>
              <a:tr h="1287372">
                <a:tc>
                  <a:txBody>
                    <a:bodyPr/>
                    <a:lstStyle/>
                    <a:p>
                      <a:pPr marL="0" lvl="0" indent="0" defTabSz="514350" eaLnBrk="0" fontAlgn="base" hangingPunct="0">
                        <a:spcBef>
                          <a:spcPct val="35000"/>
                        </a:spcBef>
                        <a:spcAft>
                          <a:spcPct val="15000"/>
                        </a:spcAft>
                        <a:buClr>
                          <a:schemeClr val="accent1"/>
                        </a:buClr>
                        <a:buFont typeface="Wingdings" panose="05000000000000000000" pitchFamily="2" charset="2"/>
                        <a:buNone/>
                      </a:pPr>
                      <a:r>
                        <a:rPr lang="en-US" sz="1400" kern="0" noProof="0" dirty="0">
                          <a:latin typeface="+mj-lt"/>
                        </a:rPr>
                        <a:t>Method</a:t>
                      </a:r>
                      <a:r>
                        <a:rPr lang="en-US" sz="1400" kern="0" noProof="0" dirty="0">
                          <a:latin typeface="Segoe UI" panose="020B0502040204020203" pitchFamily="34" charset="0"/>
                        </a:rPr>
                        <a:t>: upgraded, dynamic Pore Morphology Method</a:t>
                      </a:r>
                      <a:r>
                        <a:rPr lang="en-US" sz="1400" kern="0" baseline="30000" noProof="0" dirty="0">
                          <a:latin typeface="Segoe UI" panose="020B0502040204020203" pitchFamily="34" charset="0"/>
                        </a:rPr>
                        <a:t>1,2</a:t>
                      </a:r>
                    </a:p>
                    <a:p>
                      <a:pPr marL="0" lvl="0" indent="0" defTabSz="514350" eaLnBrk="0" fontAlgn="base" hangingPunct="0">
                        <a:spcBef>
                          <a:spcPct val="35000"/>
                        </a:spcBef>
                        <a:spcAft>
                          <a:spcPct val="15000"/>
                        </a:spcAft>
                        <a:buClr>
                          <a:schemeClr val="accent1"/>
                        </a:buClr>
                        <a:buFont typeface="Wingdings" panose="05000000000000000000" pitchFamily="2" charset="2"/>
                        <a:buNone/>
                      </a:pPr>
                      <a:r>
                        <a:rPr lang="en-US" sz="1200" i="1" kern="0" noProof="0" dirty="0">
                          <a:latin typeface="Segoe UI" panose="020B0502040204020203" pitchFamily="34" charset="0"/>
                        </a:rPr>
                        <a:t>(A) Simulate continuous displacement (unsteady-state) in voxel geometry</a:t>
                      </a:r>
                    </a:p>
                  </a:txBody>
                  <a:tcPr marL="180000" marR="180000" marT="108000" marB="108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lvl="0" indent="0" defTabSz="514350" eaLnBrk="0" fontAlgn="base" hangingPunct="0">
                        <a:spcBef>
                          <a:spcPct val="35000"/>
                        </a:spcBef>
                        <a:spcAft>
                          <a:spcPct val="15000"/>
                        </a:spcAft>
                        <a:buClr>
                          <a:schemeClr val="accent1"/>
                        </a:buClr>
                        <a:buFont typeface="Wingdings" panose="05000000000000000000" pitchFamily="2" charset="2"/>
                        <a:buNone/>
                      </a:pPr>
                      <a:r>
                        <a:rPr lang="en-US" sz="1400" kern="0" noProof="0" dirty="0">
                          <a:latin typeface="+mj-lt"/>
                        </a:rPr>
                        <a:t>Method: </a:t>
                      </a:r>
                      <a:r>
                        <a:rPr lang="en-US" sz="1400" kern="0" noProof="0" dirty="0">
                          <a:latin typeface="Segoe UI" panose="020B0502040204020203" pitchFamily="34" charset="0"/>
                        </a:rPr>
                        <a:t>aging of oil-rock interfaces in large pores</a:t>
                      </a:r>
                      <a:r>
                        <a:rPr lang="en-US" sz="1400" kern="0" baseline="30000" noProof="0" dirty="0">
                          <a:latin typeface="Segoe UI" panose="020B0502040204020203" pitchFamily="34" charset="0"/>
                        </a:rPr>
                        <a:t>3</a:t>
                      </a:r>
                    </a:p>
                    <a:p>
                      <a:pPr marL="0" lvl="0" indent="0" defTabSz="514350" eaLnBrk="0" fontAlgn="base" hangingPunct="0">
                        <a:spcBef>
                          <a:spcPct val="35000"/>
                        </a:spcBef>
                        <a:spcAft>
                          <a:spcPct val="15000"/>
                        </a:spcAft>
                        <a:buClr>
                          <a:schemeClr val="accent1"/>
                        </a:buClr>
                        <a:buFont typeface="Wingdings" panose="05000000000000000000" pitchFamily="2" charset="2"/>
                        <a:buNone/>
                      </a:pPr>
                      <a:r>
                        <a:rPr lang="en-US" sz="1200" b="0" i="1" kern="0" noProof="0" dirty="0">
                          <a:latin typeface="Segoe UI" panose="020B0502040204020203" pitchFamily="34" charset="0"/>
                        </a:rPr>
                        <a:t>(B) Identifies oil-rock interfaces, </a:t>
                      </a:r>
                      <a:br>
                        <a:rPr lang="en-US" sz="1200" b="0" i="1" kern="0" noProof="0" dirty="0">
                          <a:latin typeface="Segoe UI" panose="020B0502040204020203" pitchFamily="34" charset="0"/>
                        </a:rPr>
                      </a:br>
                      <a:r>
                        <a:rPr lang="en-US" sz="1200" b="0" i="1" kern="0" noProof="0" dirty="0">
                          <a:latin typeface="Segoe UI" panose="020B0502040204020203" pitchFamily="34" charset="0"/>
                        </a:rPr>
                        <a:t>(C) separates those in large pores, </a:t>
                      </a:r>
                      <a:br>
                        <a:rPr lang="en-US" sz="1200" b="0" i="1" kern="0" noProof="0" dirty="0">
                          <a:latin typeface="Segoe UI" panose="020B0502040204020203" pitchFamily="34" charset="0"/>
                        </a:rPr>
                      </a:br>
                      <a:r>
                        <a:rPr lang="en-US" sz="1200" b="0" i="1" kern="0" noProof="0" dirty="0">
                          <a:latin typeface="Segoe UI" panose="020B0502040204020203" pitchFamily="34" charset="0"/>
                        </a:rPr>
                        <a:t>(D) introduces oil-wet surfaces</a:t>
                      </a:r>
                    </a:p>
                  </a:txBody>
                  <a:tcPr marL="180000" marR="180000" marT="108000" marB="108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l" defTabSz="514350" rtl="0" eaLnBrk="0" fontAlgn="base" latinLnBrk="0" hangingPunct="0">
                        <a:lnSpc>
                          <a:spcPct val="100000"/>
                        </a:lnSpc>
                        <a:spcBef>
                          <a:spcPct val="35000"/>
                        </a:spcBef>
                        <a:spcAft>
                          <a:spcPct val="15000"/>
                        </a:spcAft>
                        <a:buClr>
                          <a:schemeClr val="accent1"/>
                        </a:buClr>
                        <a:buSzTx/>
                        <a:buFont typeface="Wingdings" panose="05000000000000000000" pitchFamily="2" charset="2"/>
                        <a:buNone/>
                        <a:tabLst/>
                        <a:defRPr/>
                      </a:pPr>
                      <a:r>
                        <a:rPr lang="en-US" sz="1400" b="0" kern="0" noProof="0" dirty="0">
                          <a:latin typeface="Segoe UI Semibold" panose="020B0702040204020203" pitchFamily="34" charset="0"/>
                        </a:rPr>
                        <a:t>Method: </a:t>
                      </a:r>
                      <a:r>
                        <a:rPr lang="en-US" sz="1400" kern="0" noProof="0" dirty="0">
                          <a:latin typeface="Segoe UI" panose="020B0502040204020203" pitchFamily="34" charset="0"/>
                        </a:rPr>
                        <a:t>upgraded, dynamic Pore Morphology Method</a:t>
                      </a:r>
                      <a:r>
                        <a:rPr lang="en-US" sz="1400" kern="0" baseline="30000" noProof="0" dirty="0">
                          <a:latin typeface="Segoe UI" panose="020B0502040204020203" pitchFamily="34" charset="0"/>
                        </a:rPr>
                        <a:t>1,2</a:t>
                      </a:r>
                      <a:endParaRPr lang="en-US" sz="1400" kern="0" noProof="0" dirty="0">
                        <a:latin typeface="Segoe UI" panose="020B0502040204020203" pitchFamily="34" charset="0"/>
                      </a:endParaRPr>
                    </a:p>
                    <a:p>
                      <a:pPr marL="0" lvl="0" indent="0" defTabSz="514350" eaLnBrk="0" fontAlgn="base" hangingPunct="0">
                        <a:spcBef>
                          <a:spcPct val="35000"/>
                        </a:spcBef>
                        <a:spcAft>
                          <a:spcPct val="15000"/>
                        </a:spcAft>
                        <a:buClr>
                          <a:schemeClr val="accent1"/>
                        </a:buClr>
                        <a:buFont typeface="Wingdings" panose="05000000000000000000" pitchFamily="2" charset="2"/>
                        <a:buNone/>
                      </a:pPr>
                      <a:r>
                        <a:rPr lang="en-US" sz="1200" i="1" kern="0" noProof="0" dirty="0">
                          <a:latin typeface="Segoe UI" panose="020B0502040204020203" pitchFamily="34" charset="0"/>
                        </a:rPr>
                        <a:t>(E) Simulates unsteady-state imbibition based on previous steps</a:t>
                      </a:r>
                    </a:p>
                  </a:txBody>
                  <a:tcPr marL="180000" marR="180000" marT="108000" marB="108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lvl="0" indent="0" defTabSz="514350" eaLnBrk="0" fontAlgn="base" hangingPunct="0">
                        <a:spcBef>
                          <a:spcPct val="35000"/>
                        </a:spcBef>
                        <a:spcAft>
                          <a:spcPct val="15000"/>
                        </a:spcAft>
                        <a:buClr>
                          <a:schemeClr val="accent1"/>
                        </a:buClr>
                        <a:buFont typeface="Wingdings" panose="05000000000000000000" pitchFamily="2" charset="2"/>
                        <a:buNone/>
                      </a:pPr>
                      <a:r>
                        <a:rPr lang="en-US" sz="1400" b="0" kern="0" noProof="0" dirty="0">
                          <a:latin typeface="Segoe UI Semibold" panose="020B0702040204020203" pitchFamily="34" charset="0"/>
                        </a:rPr>
                        <a:t>Method: </a:t>
                      </a:r>
                      <a:r>
                        <a:rPr lang="en-US" sz="1400" kern="0" noProof="0" dirty="0">
                          <a:latin typeface="Segoe UI" panose="020B0502040204020203" pitchFamily="34" charset="0"/>
                        </a:rPr>
                        <a:t>Solve Stokes equation at selected saturation points</a:t>
                      </a:r>
                      <a:r>
                        <a:rPr lang="en-US" sz="1400" kern="0" baseline="30000" noProof="0" dirty="0">
                          <a:latin typeface="Segoe UI" panose="020B0502040204020203" pitchFamily="34" charset="0"/>
                        </a:rPr>
                        <a:t>5,6,7</a:t>
                      </a:r>
                    </a:p>
                    <a:p>
                      <a:pPr marL="0" lvl="0" indent="0" defTabSz="514350" eaLnBrk="0" fontAlgn="base" hangingPunct="0">
                        <a:spcBef>
                          <a:spcPct val="35000"/>
                        </a:spcBef>
                        <a:spcAft>
                          <a:spcPct val="15000"/>
                        </a:spcAft>
                        <a:buClr>
                          <a:schemeClr val="accent1"/>
                        </a:buClr>
                        <a:buFont typeface="Wingdings" panose="05000000000000000000" pitchFamily="2" charset="2"/>
                        <a:buNone/>
                      </a:pPr>
                      <a:r>
                        <a:rPr lang="en-US" sz="1200" i="1" kern="0" noProof="0" dirty="0">
                          <a:latin typeface="Segoe UI" panose="020B0502040204020203" pitchFamily="34" charset="0"/>
                        </a:rPr>
                        <a:t>(F) LIR-Stokes solver computes permeability for selected saturations,</a:t>
                      </a:r>
                      <a:br>
                        <a:rPr lang="en-US" sz="1200" i="1" kern="0" noProof="0" dirty="0">
                          <a:latin typeface="Segoe UI" panose="020B0502040204020203" pitchFamily="34" charset="0"/>
                        </a:rPr>
                      </a:br>
                      <a:r>
                        <a:rPr lang="en-US" sz="1200" i="1" kern="0" noProof="0" dirty="0">
                          <a:latin typeface="Segoe UI" panose="020B0502040204020203" pitchFamily="34" charset="0"/>
                        </a:rPr>
                        <a:t>(G) Generates K</a:t>
                      </a:r>
                      <a:r>
                        <a:rPr lang="en-US" sz="1200" i="1" kern="0" baseline="-25000" noProof="0" dirty="0">
                          <a:latin typeface="Segoe UI" panose="020B0502040204020203" pitchFamily="34" charset="0"/>
                        </a:rPr>
                        <a:t>rel</a:t>
                      </a:r>
                      <a:r>
                        <a:rPr lang="en-US" sz="1200" i="1" kern="0" noProof="0" dirty="0">
                          <a:latin typeface="Segoe UI" panose="020B0502040204020203" pitchFamily="34" charset="0"/>
                        </a:rPr>
                        <a:t> curve related to K</a:t>
                      </a:r>
                      <a:r>
                        <a:rPr lang="en-US" sz="1200" i="1" kern="0" baseline="-25000" noProof="0" dirty="0">
                          <a:latin typeface="Segoe UI" panose="020B0502040204020203" pitchFamily="34" charset="0"/>
                        </a:rPr>
                        <a:t>abs</a:t>
                      </a:r>
                    </a:p>
                  </a:txBody>
                  <a:tcPr marL="180000" marR="180000" marT="108000" marB="108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extLst>
                  <a:ext uri="{0D108BD9-81ED-4DB2-BD59-A6C34878D82A}">
                    <a16:rowId xmlns:a16="http://schemas.microsoft.com/office/drawing/2014/main" val="2646435599"/>
                  </a:ext>
                </a:extLst>
              </a:tr>
              <a:tr h="396000">
                <a:tc>
                  <a:txBody>
                    <a:bodyPr/>
                    <a:lstStyle/>
                    <a:p>
                      <a:pPr marL="320040" marR="0" lvl="7" indent="-320040" algn="l" defTabSz="914400" rtl="0" eaLnBrk="1" fontAlgn="auto" latinLnBrk="0" hangingPunct="1">
                        <a:lnSpc>
                          <a:spcPct val="100000"/>
                        </a:lnSpc>
                        <a:spcBef>
                          <a:spcPts val="600"/>
                        </a:spcBef>
                        <a:spcAft>
                          <a:spcPts val="600"/>
                        </a:spcAft>
                        <a:buClr>
                          <a:srgbClr val="E40D1E"/>
                        </a:buClr>
                        <a:buSzTx/>
                        <a:buFont typeface="Segoe UI Symbol" panose="020B0502040204020203" pitchFamily="34" charset="0"/>
                        <a:buChar char="➜"/>
                        <a:tabLst/>
                        <a:defRPr/>
                      </a:pPr>
                      <a:r>
                        <a:rPr lang="en-US" sz="1400" cap="none" baseline="0" noProof="0" dirty="0">
                          <a:solidFill>
                            <a:schemeClr val="dk1"/>
                          </a:solidFill>
                          <a:latin typeface="Segoe UI Semibold" panose="020B0702040204020203" pitchFamily="34" charset="0"/>
                        </a:rPr>
                        <a:t>Drainage</a:t>
                      </a:r>
                      <a:r>
                        <a:rPr lang="en-US" sz="1400" cap="none" baseline="0" noProof="0" dirty="0">
                          <a:solidFill>
                            <a:schemeClr val="dk1"/>
                          </a:solidFill>
                          <a:latin typeface="Segoe UI" panose="020B0502040204020203" pitchFamily="34" charset="0"/>
                        </a:rPr>
                        <a:t> </a:t>
                      </a:r>
                      <a:r>
                        <a:rPr lang="en-US" sz="1400" cap="none" baseline="0" noProof="0" dirty="0">
                          <a:solidFill>
                            <a:schemeClr val="dk1"/>
                          </a:solidFill>
                          <a:latin typeface="Segoe UI Semibold" panose="020B0702040204020203" pitchFamily="34" charset="0"/>
                        </a:rPr>
                        <a:t>P</a:t>
                      </a:r>
                      <a:r>
                        <a:rPr lang="en-US" sz="1400" cap="none" baseline="-25000" noProof="0" dirty="0">
                          <a:solidFill>
                            <a:schemeClr val="dk1"/>
                          </a:solidFill>
                          <a:latin typeface="Segoe UI Semibold" panose="020B0702040204020203" pitchFamily="34" charset="0"/>
                        </a:rPr>
                        <a:t>C</a:t>
                      </a:r>
                      <a:r>
                        <a:rPr lang="en-US" sz="1400" cap="none" baseline="0" noProof="0" dirty="0">
                          <a:solidFill>
                            <a:schemeClr val="dk1"/>
                          </a:solidFill>
                          <a:latin typeface="Segoe UI Semibold" panose="020B0702040204020203" pitchFamily="34" charset="0"/>
                        </a:rPr>
                        <a:t> </a:t>
                      </a:r>
                      <a:r>
                        <a:rPr lang="en-US" sz="1400" cap="none" baseline="0" noProof="0" dirty="0">
                          <a:solidFill>
                            <a:schemeClr val="dk1"/>
                          </a:solidFill>
                          <a:latin typeface="Segoe UI" panose="020B0502040204020203" pitchFamily="34" charset="0"/>
                        </a:rPr>
                        <a:t>curve</a:t>
                      </a:r>
                      <a:endParaRPr kumimoji="0" lang="en-US" sz="1400" b="0" i="0" u="none" strike="noStrike" kern="1200" cap="none" spc="0" normalizeH="0" baseline="0" noProof="0" dirty="0">
                        <a:ln>
                          <a:noFill/>
                        </a:ln>
                        <a:solidFill>
                          <a:srgbClr val="424242"/>
                        </a:solidFill>
                        <a:effectLst/>
                        <a:uLnTx/>
                        <a:uFillTx/>
                        <a:latin typeface="Segoe UI" panose="020B0502040204020203" pitchFamily="34" charset="0"/>
                        <a:ea typeface="+mn-ea"/>
                        <a:cs typeface="+mn-cs"/>
                      </a:endParaRPr>
                    </a:p>
                  </a:txBody>
                  <a:tcPr marL="180000" marR="144000" marT="36000" marB="3600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320040" marR="0" lvl="7" indent="-320040" algn="l" defTabSz="914400" rtl="0" eaLnBrk="1" fontAlgn="auto" latinLnBrk="0" hangingPunct="1">
                        <a:lnSpc>
                          <a:spcPct val="100000"/>
                        </a:lnSpc>
                        <a:spcBef>
                          <a:spcPts val="600"/>
                        </a:spcBef>
                        <a:spcAft>
                          <a:spcPts val="600"/>
                        </a:spcAft>
                        <a:buClr>
                          <a:srgbClr val="E40D1E"/>
                        </a:buClr>
                        <a:buSzTx/>
                        <a:buFont typeface="Segoe UI Symbol" panose="020B0502040204020203" pitchFamily="34" charset="0"/>
                        <a:buChar char="➜"/>
                        <a:tabLst/>
                        <a:defRPr/>
                      </a:pPr>
                      <a:r>
                        <a:rPr lang="en-US" sz="1400" b="0" i="0" u="none" strike="noStrike" kern="1200" cap="none" baseline="0" noProof="0" dirty="0">
                          <a:solidFill>
                            <a:schemeClr val="dk1"/>
                          </a:solidFill>
                          <a:latin typeface="Segoe UI" panose="020B0502040204020203" pitchFamily="34" charset="0"/>
                          <a:ea typeface="+mn-ea"/>
                          <a:cs typeface="+mn-cs"/>
                        </a:rPr>
                        <a:t>Consider </a:t>
                      </a:r>
                      <a:r>
                        <a:rPr lang="en-US" sz="1400" b="0" i="0" u="none" strike="noStrike" kern="1200" cap="none" baseline="0" noProof="0" dirty="0">
                          <a:solidFill>
                            <a:schemeClr val="dk1"/>
                          </a:solidFill>
                          <a:latin typeface="Segoe UI Semibold" panose="020B0702040204020203" pitchFamily="34" charset="0"/>
                          <a:ea typeface="+mn-ea"/>
                          <a:cs typeface="+mn-cs"/>
                        </a:rPr>
                        <a:t>mixed-we</a:t>
                      </a:r>
                      <a:r>
                        <a:rPr lang="en-US" sz="1400" b="0" i="0" u="none" strike="noStrike" kern="1200" cap="none" baseline="0" noProof="0" dirty="0">
                          <a:solidFill>
                            <a:schemeClr val="dk1"/>
                          </a:solidFill>
                          <a:latin typeface="Segoe UI" panose="020B0502040204020203" pitchFamily="34" charset="0"/>
                          <a:ea typeface="+mn-ea"/>
                          <a:cs typeface="+mn-cs"/>
                        </a:rPr>
                        <a:t>t system</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320040" marR="0" lvl="7" indent="-320040" algn="l" defTabSz="914400" rtl="0" eaLnBrk="1" fontAlgn="auto" latinLnBrk="0" hangingPunct="1">
                        <a:lnSpc>
                          <a:spcPct val="100000"/>
                        </a:lnSpc>
                        <a:spcBef>
                          <a:spcPts val="600"/>
                        </a:spcBef>
                        <a:spcAft>
                          <a:spcPts val="600"/>
                        </a:spcAft>
                        <a:buClr>
                          <a:srgbClr val="E40D1E"/>
                        </a:buClr>
                        <a:buSzTx/>
                        <a:buFont typeface="Segoe UI Symbol" panose="020B0502040204020203" pitchFamily="34" charset="0"/>
                        <a:buChar char="➜"/>
                        <a:tabLst/>
                        <a:defRPr/>
                      </a:pPr>
                      <a:r>
                        <a:rPr lang="en-US" sz="1400" cap="none" baseline="0" noProof="0" dirty="0">
                          <a:solidFill>
                            <a:schemeClr val="dk1"/>
                          </a:solidFill>
                          <a:latin typeface="Segoe UI Semibold" panose="020B0702040204020203" pitchFamily="34" charset="0"/>
                        </a:rPr>
                        <a:t>Imbibition</a:t>
                      </a:r>
                      <a:r>
                        <a:rPr lang="en-US" sz="1400" cap="none" baseline="0" noProof="0" dirty="0">
                          <a:solidFill>
                            <a:schemeClr val="dk1"/>
                          </a:solidFill>
                          <a:latin typeface="Segoe UI" panose="020B0502040204020203" pitchFamily="34" charset="0"/>
                        </a:rPr>
                        <a:t> </a:t>
                      </a:r>
                      <a:r>
                        <a:rPr lang="en-US" sz="1400" cap="none" baseline="0" noProof="0" dirty="0">
                          <a:solidFill>
                            <a:schemeClr val="dk1"/>
                          </a:solidFill>
                          <a:latin typeface="Segoe UI Semibold" panose="020B0702040204020203" pitchFamily="34" charset="0"/>
                        </a:rPr>
                        <a:t>P</a:t>
                      </a:r>
                      <a:r>
                        <a:rPr lang="en-US" sz="1400" cap="none" baseline="-25000" noProof="0" dirty="0">
                          <a:solidFill>
                            <a:schemeClr val="dk1"/>
                          </a:solidFill>
                          <a:latin typeface="Segoe UI Semibold" panose="020B0702040204020203" pitchFamily="34" charset="0"/>
                        </a:rPr>
                        <a:t>C</a:t>
                      </a:r>
                      <a:r>
                        <a:rPr lang="en-US" sz="1400" cap="none" baseline="0" noProof="0" dirty="0">
                          <a:solidFill>
                            <a:schemeClr val="dk1"/>
                          </a:solidFill>
                          <a:latin typeface="Segoe UI Semibold" panose="020B0702040204020203" pitchFamily="34" charset="0"/>
                        </a:rPr>
                        <a:t> </a:t>
                      </a:r>
                      <a:r>
                        <a:rPr lang="en-US" sz="1400" cap="none" baseline="0" noProof="0" dirty="0">
                          <a:solidFill>
                            <a:schemeClr val="dk1"/>
                          </a:solidFill>
                          <a:latin typeface="Segoe UI" panose="020B0502040204020203" pitchFamily="34" charset="0"/>
                        </a:rPr>
                        <a:t>curve</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320040" marR="0" lvl="7" indent="-320040" algn="l" defTabSz="914400" rtl="0" eaLnBrk="1" fontAlgn="auto" latinLnBrk="0" hangingPunct="1">
                        <a:lnSpc>
                          <a:spcPct val="100000"/>
                        </a:lnSpc>
                        <a:spcBef>
                          <a:spcPts val="600"/>
                        </a:spcBef>
                        <a:spcAft>
                          <a:spcPts val="600"/>
                        </a:spcAft>
                        <a:buClr>
                          <a:srgbClr val="E40D1E"/>
                        </a:buClr>
                        <a:buSzTx/>
                        <a:buFont typeface="Segoe UI Symbol" panose="020B0502040204020203" pitchFamily="34" charset="0"/>
                        <a:buChar char="➜"/>
                        <a:tabLst/>
                        <a:defRPr/>
                      </a:pPr>
                      <a:r>
                        <a:rPr lang="en-US" sz="1400" cap="none" baseline="0" noProof="0" dirty="0">
                          <a:solidFill>
                            <a:schemeClr val="dk1"/>
                          </a:solidFill>
                          <a:latin typeface="Segoe UI Semibold" panose="020B0702040204020203" pitchFamily="34" charset="0"/>
                        </a:rPr>
                        <a:t>Imbibition</a:t>
                      </a:r>
                      <a:r>
                        <a:rPr lang="en-US" sz="1400" cap="none" baseline="0" noProof="0" dirty="0">
                          <a:solidFill>
                            <a:schemeClr val="dk1"/>
                          </a:solidFill>
                          <a:latin typeface="Segoe UI" panose="020B0502040204020203" pitchFamily="34" charset="0"/>
                        </a:rPr>
                        <a:t> </a:t>
                      </a:r>
                      <a:r>
                        <a:rPr lang="en-US" sz="1400" cap="none" baseline="0" noProof="0" dirty="0">
                          <a:solidFill>
                            <a:schemeClr val="dk1"/>
                          </a:solidFill>
                          <a:latin typeface="Segoe UI Semibold" panose="020B0702040204020203" pitchFamily="34" charset="0"/>
                        </a:rPr>
                        <a:t>K</a:t>
                      </a:r>
                      <a:r>
                        <a:rPr lang="en-US" sz="1400" cap="none" baseline="-25000" noProof="0" dirty="0">
                          <a:solidFill>
                            <a:schemeClr val="dk1"/>
                          </a:solidFill>
                          <a:latin typeface="Segoe UI Semibold" panose="020B0702040204020203" pitchFamily="34" charset="0"/>
                        </a:rPr>
                        <a:t>rel</a:t>
                      </a:r>
                      <a:r>
                        <a:rPr lang="en-US" sz="1400" cap="none" baseline="0" noProof="0" dirty="0">
                          <a:solidFill>
                            <a:schemeClr val="dk1"/>
                          </a:solidFill>
                          <a:latin typeface="Segoe UI Semibold" panose="020B0702040204020203" pitchFamily="34" charset="0"/>
                        </a:rPr>
                        <a:t> </a:t>
                      </a:r>
                      <a:r>
                        <a:rPr lang="en-US" sz="1400" cap="none" baseline="0" noProof="0" dirty="0">
                          <a:solidFill>
                            <a:schemeClr val="dk1"/>
                          </a:solidFill>
                          <a:latin typeface="Segoe UI" panose="020B0502040204020203" pitchFamily="34" charset="0"/>
                        </a:rPr>
                        <a:t>curve</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extLst>
                  <a:ext uri="{0D108BD9-81ED-4DB2-BD59-A6C34878D82A}">
                    <a16:rowId xmlns:a16="http://schemas.microsoft.com/office/drawing/2014/main" val="190922453"/>
                  </a:ext>
                </a:extLst>
              </a:tr>
            </a:tbl>
          </a:graphicData>
        </a:graphic>
      </p:graphicFrame>
      <p:sp>
        <p:nvSpPr>
          <p:cNvPr id="19" name="Rechteck 18">
            <a:extLst>
              <a:ext uri="{FF2B5EF4-FFF2-40B4-BE49-F238E27FC236}">
                <a16:creationId xmlns:a16="http://schemas.microsoft.com/office/drawing/2014/main" id="{C03B6AAF-3F1B-516C-91BE-94A4C85E754A}"/>
              </a:ext>
            </a:extLst>
          </p:cNvPr>
          <p:cNvSpPr/>
          <p:nvPr/>
        </p:nvSpPr>
        <p:spPr>
          <a:xfrm>
            <a:off x="11861661" y="1051157"/>
            <a:ext cx="330338" cy="37084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cap="small" noProof="0" dirty="0">
              <a:solidFill>
                <a:srgbClr val="FFFFFF"/>
              </a:solidFill>
              <a:latin typeface="Segoe UI" panose="020B0502040204020203" pitchFamily="34" charset="0"/>
            </a:endParaRPr>
          </a:p>
        </p:txBody>
      </p:sp>
      <p:sp>
        <p:nvSpPr>
          <p:cNvPr id="6" name="Textfeld 10">
            <a:extLst>
              <a:ext uri="{FF2B5EF4-FFF2-40B4-BE49-F238E27FC236}">
                <a16:creationId xmlns:a16="http://schemas.microsoft.com/office/drawing/2014/main" id="{CBE07131-CD5A-4EA3-91AC-EDF8690864B1}"/>
              </a:ext>
            </a:extLst>
          </p:cNvPr>
          <p:cNvSpPr txBox="1"/>
          <p:nvPr/>
        </p:nvSpPr>
        <p:spPr>
          <a:xfrm>
            <a:off x="8504124" y="796933"/>
            <a:ext cx="367748" cy="769441"/>
          </a:xfrm>
          <a:prstGeom prst="rect">
            <a:avLst/>
          </a:prstGeom>
          <a:noFill/>
        </p:spPr>
        <p:txBody>
          <a:bodyPr vert="horz" wrap="square" rtlCol="0">
            <a:spAutoFit/>
          </a:bodyPr>
          <a:lstStyle/>
          <a:p>
            <a:r>
              <a:rPr lang="en-US" sz="4400" noProof="0" dirty="0">
                <a:solidFill>
                  <a:schemeClr val="bg2"/>
                </a:solidFill>
                <a:latin typeface="Segoe UI" panose="020B0502040204020203" pitchFamily="34" charset="0"/>
              </a:rPr>
              <a:t>»</a:t>
            </a:r>
          </a:p>
        </p:txBody>
      </p:sp>
      <p:sp>
        <p:nvSpPr>
          <p:cNvPr id="26" name="Textfeld 6">
            <a:extLst>
              <a:ext uri="{FF2B5EF4-FFF2-40B4-BE49-F238E27FC236}">
                <a16:creationId xmlns:a16="http://schemas.microsoft.com/office/drawing/2014/main" id="{18FDF675-5155-EE13-B28F-C978C36D430E}"/>
              </a:ext>
            </a:extLst>
          </p:cNvPr>
          <p:cNvSpPr txBox="1"/>
          <p:nvPr/>
        </p:nvSpPr>
        <p:spPr>
          <a:xfrm>
            <a:off x="340469" y="5419577"/>
            <a:ext cx="5681312" cy="1310615"/>
          </a:xfrm>
          <a:prstGeom prst="rect">
            <a:avLst/>
          </a:prstGeom>
          <a:noFill/>
        </p:spPr>
        <p:txBody>
          <a:bodyPr wrap="square" anchor="b">
            <a:spAutoFit/>
          </a:bodyPr>
          <a:lstStyle/>
          <a:p>
            <a:pPr>
              <a:spcAft>
                <a:spcPts val="300"/>
              </a:spcAft>
            </a:pPr>
            <a:r>
              <a:rPr lang="en-US" sz="1000" b="1" kern="0" baseline="30000" noProof="0" dirty="0">
                <a:solidFill>
                  <a:schemeClr val="accent2"/>
                </a:solidFill>
                <a:latin typeface="Segoe UI" panose="020B0502040204020203" pitchFamily="34" charset="0"/>
              </a:rPr>
              <a:t>________________________________</a:t>
            </a:r>
          </a:p>
          <a:p>
            <a:r>
              <a:rPr lang="en-US" sz="1000" b="1" kern="0" baseline="30000" noProof="0" dirty="0">
                <a:latin typeface="Segoe UI" panose="020B0502040204020203" pitchFamily="34" charset="0"/>
              </a:rPr>
              <a:t>1</a:t>
            </a:r>
            <a:r>
              <a:rPr lang="en-US" sz="1000" kern="0" noProof="0" dirty="0">
                <a:latin typeface="Segoe UI" panose="020B0502040204020203" pitchFamily="34" charset="0"/>
              </a:rPr>
              <a:t> </a:t>
            </a:r>
            <a:r>
              <a:rPr lang="en-US" sz="1000" noProof="0" dirty="0"/>
              <a:t>Hilpert &amp; Miller, 2001, </a:t>
            </a:r>
            <a:r>
              <a:rPr lang="en-US" sz="1000" noProof="0" dirty="0">
                <a:hlinkClick r:id="rId7"/>
              </a:rPr>
              <a:t>https://doi.org/10.1016/S0309-1708(00)00056-7</a:t>
            </a:r>
            <a:r>
              <a:rPr lang="en-US" sz="1000" noProof="0" dirty="0"/>
              <a:t> </a:t>
            </a:r>
          </a:p>
          <a:p>
            <a:r>
              <a:rPr lang="en-US" sz="1000" b="1" kern="0" baseline="30000" noProof="0" dirty="0">
                <a:latin typeface="Segoe UI" panose="020B0502040204020203" pitchFamily="34" charset="0"/>
              </a:rPr>
              <a:t>2</a:t>
            </a:r>
            <a:r>
              <a:rPr lang="en-US" sz="1000" kern="0" noProof="0" dirty="0">
                <a:latin typeface="Segoe UI" panose="020B0502040204020203" pitchFamily="34" charset="0"/>
              </a:rPr>
              <a:t> Schulz et al., 2015, </a:t>
            </a:r>
            <a:r>
              <a:rPr lang="en-US" sz="1000" kern="0" noProof="0" dirty="0">
                <a:latin typeface="Segoe UI" panose="020B0502040204020203" pitchFamily="34" charset="0"/>
                <a:hlinkClick r:id="rId8"/>
              </a:rPr>
              <a:t>https://doi.org/10.1007/s11242-014-0422-4</a:t>
            </a:r>
            <a:r>
              <a:rPr lang="en-US" sz="1000" kern="0" noProof="0" dirty="0">
                <a:latin typeface="Segoe UI" panose="020B0502040204020203" pitchFamily="34" charset="0"/>
              </a:rPr>
              <a:t> </a:t>
            </a:r>
          </a:p>
          <a:p>
            <a:r>
              <a:rPr lang="en-US" sz="1000" b="1" kern="0" baseline="30000" noProof="0" dirty="0">
                <a:latin typeface="Segoe UI" panose="020B0502040204020203" pitchFamily="34" charset="0"/>
              </a:rPr>
              <a:t>3</a:t>
            </a:r>
            <a:r>
              <a:rPr lang="en-US" sz="1000" kern="0" noProof="0" dirty="0">
                <a:latin typeface="Segoe UI" panose="020B0502040204020203" pitchFamily="34" charset="0"/>
              </a:rPr>
              <a:t> </a:t>
            </a:r>
            <a:r>
              <a:rPr lang="en-US" sz="1000" noProof="0" dirty="0"/>
              <a:t>Arnold et al., 2023, </a:t>
            </a:r>
            <a:r>
              <a:rPr lang="en-US" sz="1000" u="sng" noProof="0" dirty="0">
                <a:hlinkClick r:id="rId9"/>
              </a:rPr>
              <a:t>https://doi.org/10.1016/j.advwatres.2023.104381</a:t>
            </a:r>
            <a:r>
              <a:rPr lang="en-US" sz="1000" kern="0" noProof="0" dirty="0">
                <a:latin typeface="Segoe UI" panose="020B0502040204020203" pitchFamily="34" charset="0"/>
              </a:rPr>
              <a:t> </a:t>
            </a:r>
          </a:p>
          <a:p>
            <a:r>
              <a:rPr lang="en-US" sz="1000" b="1" kern="0" baseline="30000" noProof="0" dirty="0">
                <a:latin typeface="Segoe UI" panose="020B0502040204020203" pitchFamily="34" charset="0"/>
              </a:rPr>
              <a:t>4 </a:t>
            </a:r>
            <a:r>
              <a:rPr lang="en-US" sz="1000" noProof="0" dirty="0"/>
              <a:t>Berg et al., 2016, </a:t>
            </a:r>
            <a:r>
              <a:rPr lang="en-US" sz="1000" noProof="0" dirty="0">
                <a:hlinkClick r:id="rId10"/>
              </a:rPr>
              <a:t>https://doi.org/10.1016/j.advwatres.2016.01.010</a:t>
            </a:r>
            <a:r>
              <a:rPr lang="en-US" sz="1000" noProof="0" dirty="0"/>
              <a:t> </a:t>
            </a:r>
          </a:p>
          <a:p>
            <a:r>
              <a:rPr lang="en-US" sz="1000" b="1" kern="0" baseline="30000" noProof="0" dirty="0">
                <a:latin typeface="Segoe UI" panose="020B0502040204020203" pitchFamily="34" charset="0"/>
              </a:rPr>
              <a:t>5</a:t>
            </a:r>
            <a:r>
              <a:rPr lang="en-US" sz="1000" kern="0" noProof="0" dirty="0">
                <a:latin typeface="Segoe UI" panose="020B0502040204020203" pitchFamily="34" charset="0"/>
              </a:rPr>
              <a:t> </a:t>
            </a:r>
            <a:r>
              <a:rPr lang="en-US" sz="1000" noProof="0" dirty="0"/>
              <a:t>Schulz et al., 2007, </a:t>
            </a:r>
            <a:r>
              <a:rPr lang="en-US" sz="1000" kern="0" noProof="0" dirty="0">
                <a:latin typeface="Segoe UI" panose="020B0502040204020203" pitchFamily="34" charset="0"/>
                <a:hlinkClick r:id="rId11"/>
              </a:rPr>
              <a:t>https://doi.org/10.1149/1.2472547</a:t>
            </a:r>
            <a:r>
              <a:rPr lang="en-US" sz="1000" kern="0" noProof="0" dirty="0">
                <a:latin typeface="Segoe UI" panose="020B0502040204020203" pitchFamily="34" charset="0"/>
              </a:rPr>
              <a:t> </a:t>
            </a:r>
            <a:endParaRPr lang="en-US" sz="1000" noProof="0" dirty="0"/>
          </a:p>
          <a:p>
            <a:pPr marL="169863" indent="-169863"/>
            <a:r>
              <a:rPr lang="en-US" sz="1000" b="1" kern="0" baseline="30000" noProof="0" dirty="0">
                <a:latin typeface="Segoe UI" panose="020B0502040204020203" pitchFamily="34" charset="0"/>
              </a:rPr>
              <a:t>6</a:t>
            </a:r>
            <a:r>
              <a:rPr lang="en-US" sz="1000" kern="0" noProof="0" dirty="0">
                <a:latin typeface="Segoe UI" panose="020B0502040204020203" pitchFamily="34" charset="0"/>
              </a:rPr>
              <a:t> Linden et al., 2015, </a:t>
            </a:r>
            <a:r>
              <a:rPr lang="en-US" sz="1000" kern="0" noProof="0" dirty="0">
                <a:latin typeface="Segoe UI" panose="020B0502040204020203" pitchFamily="34" charset="0"/>
                <a:hlinkClick r:id="rId12"/>
              </a:rPr>
              <a:t>https://doi.org/10.1016/j.gmod.2015.06.003</a:t>
            </a:r>
            <a:r>
              <a:rPr lang="en-US" sz="1000" noProof="0" dirty="0"/>
              <a:t> </a:t>
            </a:r>
          </a:p>
          <a:p>
            <a:pPr marL="169863" indent="-169863"/>
            <a:r>
              <a:rPr lang="en-US" sz="1000" b="1" kern="0" baseline="30000" noProof="0" dirty="0">
                <a:latin typeface="Segoe UI" panose="020B0502040204020203" pitchFamily="34" charset="0"/>
              </a:rPr>
              <a:t>7</a:t>
            </a:r>
            <a:r>
              <a:rPr lang="en-US" sz="1000" kern="0" noProof="0" dirty="0">
                <a:latin typeface="Segoe UI" panose="020B0502040204020203" pitchFamily="34" charset="0"/>
              </a:rPr>
              <a:t> </a:t>
            </a:r>
            <a:r>
              <a:rPr lang="en-US" sz="1000" noProof="0" dirty="0"/>
              <a:t>Wiegmann, A., Computation of the permeability […], Reports of Fraunhofer ITWM, 2007.</a:t>
            </a:r>
            <a:endParaRPr lang="en-US" sz="1000" kern="0" noProof="0" dirty="0">
              <a:latin typeface="Segoe UI" panose="020B0502040204020203" pitchFamily="34" charset="0"/>
            </a:endParaRPr>
          </a:p>
        </p:txBody>
      </p:sp>
      <p:pic>
        <p:nvPicPr>
          <p:cNvPr id="39" name="Picture 38">
            <a:extLst>
              <a:ext uri="{FF2B5EF4-FFF2-40B4-BE49-F238E27FC236}">
                <a16:creationId xmlns:a16="http://schemas.microsoft.com/office/drawing/2014/main" id="{4DDC73A3-4328-74AB-E11B-0CABCB3B047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458929" y="2234890"/>
            <a:ext cx="1633305" cy="1529603"/>
          </a:xfrm>
          <a:prstGeom prst="rect">
            <a:avLst/>
          </a:prstGeom>
        </p:spPr>
      </p:pic>
      <p:pic>
        <p:nvPicPr>
          <p:cNvPr id="51" name="Picture 50">
            <a:extLst>
              <a:ext uri="{FF2B5EF4-FFF2-40B4-BE49-F238E27FC236}">
                <a16:creationId xmlns:a16="http://schemas.microsoft.com/office/drawing/2014/main" id="{2ABA3EA2-4DCA-2B44-E11D-28EEBFAF7CB6}"/>
              </a:ext>
            </a:extLst>
          </p:cNvPr>
          <p:cNvPicPr>
            <a:picLocks noChangeAspect="1"/>
          </p:cNvPicPr>
          <p:nvPr/>
        </p:nvPicPr>
        <p:blipFill>
          <a:blip r:embed="rId14"/>
          <a:stretch>
            <a:fillRect/>
          </a:stretch>
        </p:blipFill>
        <p:spPr>
          <a:xfrm>
            <a:off x="3232078" y="1533553"/>
            <a:ext cx="1411881" cy="1411881"/>
          </a:xfrm>
          <a:prstGeom prst="rect">
            <a:avLst/>
          </a:prstGeom>
        </p:spPr>
      </p:pic>
      <p:sp>
        <p:nvSpPr>
          <p:cNvPr id="52" name="Arrow: Down 51">
            <a:extLst>
              <a:ext uri="{FF2B5EF4-FFF2-40B4-BE49-F238E27FC236}">
                <a16:creationId xmlns:a16="http://schemas.microsoft.com/office/drawing/2014/main" id="{B4D2469B-89D0-C5AF-8708-3C0705D112AD}"/>
              </a:ext>
            </a:extLst>
          </p:cNvPr>
          <p:cNvSpPr/>
          <p:nvPr/>
        </p:nvSpPr>
        <p:spPr>
          <a:xfrm rot="19407270">
            <a:off x="4364559" y="2123598"/>
            <a:ext cx="421342" cy="1035204"/>
          </a:xfrm>
          <a:prstGeom prst="downArrow">
            <a:avLst/>
          </a:prstGeom>
          <a:solidFill>
            <a:schemeClr val="bg1">
              <a:alpha val="89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pic>
        <p:nvPicPr>
          <p:cNvPr id="53" name="Grafik 19">
            <a:extLst>
              <a:ext uri="{FF2B5EF4-FFF2-40B4-BE49-F238E27FC236}">
                <a16:creationId xmlns:a16="http://schemas.microsoft.com/office/drawing/2014/main" id="{19BB6F3A-6F6F-7D4F-76A2-905F99E04CA0}"/>
              </a:ext>
            </a:extLst>
          </p:cNvPr>
          <p:cNvPicPr>
            <a:picLocks noChangeAspect="1"/>
          </p:cNvPicPr>
          <p:nvPr/>
        </p:nvPicPr>
        <p:blipFill>
          <a:blip r:embed="rId15"/>
          <a:stretch>
            <a:fillRect/>
          </a:stretch>
        </p:blipFill>
        <p:spPr>
          <a:xfrm>
            <a:off x="6101367" y="1643501"/>
            <a:ext cx="2844000" cy="1661737"/>
          </a:xfrm>
          <a:prstGeom prst="rect">
            <a:avLst/>
          </a:prstGeom>
          <a:ln>
            <a:solidFill>
              <a:schemeClr val="accent2">
                <a:lumMod val="60000"/>
                <a:lumOff val="40000"/>
              </a:schemeClr>
            </a:solidFill>
          </a:ln>
        </p:spPr>
      </p:pic>
      <p:pic>
        <p:nvPicPr>
          <p:cNvPr id="58" name="Inhaltsplatzhalter 22">
            <a:extLst>
              <a:ext uri="{FF2B5EF4-FFF2-40B4-BE49-F238E27FC236}">
                <a16:creationId xmlns:a16="http://schemas.microsoft.com/office/drawing/2014/main" id="{2C1D7F5F-B3E8-B419-061F-7191262A279E}"/>
              </a:ext>
            </a:extLst>
          </p:cNvPr>
          <p:cNvPicPr>
            <a:picLocks noChangeAspect="1"/>
          </p:cNvPicPr>
          <p:nvPr/>
        </p:nvPicPr>
        <p:blipFill rotWithShape="1">
          <a:blip r:embed="rId16">
            <a:extLst>
              <a:ext uri="{28A0092B-C50C-407E-A947-70E740481C1C}">
                <a14:useLocalDpi xmlns:a14="http://schemas.microsoft.com/office/drawing/2010/main" val="0"/>
              </a:ext>
            </a:extLst>
          </a:blip>
          <a:srcRect t="65494" r="49216" b="-1"/>
          <a:stretch/>
        </p:blipFill>
        <p:spPr>
          <a:xfrm>
            <a:off x="9034102" y="1688435"/>
            <a:ext cx="2986449" cy="1600382"/>
          </a:xfrm>
          <a:prstGeom prst="rect">
            <a:avLst/>
          </a:prstGeom>
        </p:spPr>
      </p:pic>
      <p:sp>
        <p:nvSpPr>
          <p:cNvPr id="59" name="Rectangle 58">
            <a:extLst>
              <a:ext uri="{FF2B5EF4-FFF2-40B4-BE49-F238E27FC236}">
                <a16:creationId xmlns:a16="http://schemas.microsoft.com/office/drawing/2014/main" id="{989DDCDA-DC8B-663E-359F-B1D0D6CFD9ED}"/>
              </a:ext>
            </a:extLst>
          </p:cNvPr>
          <p:cNvSpPr/>
          <p:nvPr/>
        </p:nvSpPr>
        <p:spPr>
          <a:xfrm>
            <a:off x="8978631" y="1635347"/>
            <a:ext cx="3041919" cy="1669891"/>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60" name="Textfeld 10">
            <a:extLst>
              <a:ext uri="{FF2B5EF4-FFF2-40B4-BE49-F238E27FC236}">
                <a16:creationId xmlns:a16="http://schemas.microsoft.com/office/drawing/2014/main" id="{8F540D50-75F4-04EC-90CC-8408362F4874}"/>
              </a:ext>
            </a:extLst>
          </p:cNvPr>
          <p:cNvSpPr txBox="1"/>
          <p:nvPr/>
        </p:nvSpPr>
        <p:spPr>
          <a:xfrm>
            <a:off x="9007206" y="3313330"/>
            <a:ext cx="2865370" cy="292120"/>
          </a:xfrm>
          <a:prstGeom prst="rect">
            <a:avLst/>
          </a:prstGeom>
          <a:noFill/>
          <a:ln>
            <a:noFill/>
          </a:ln>
        </p:spPr>
        <p:txBody>
          <a:bodyPr vert="horz" wrap="square" lIns="36000" rIns="36000" rtlCol="0" anchor="t">
            <a:noAutofit/>
          </a:bodyPr>
          <a:lstStyle/>
          <a:p>
            <a:r>
              <a:rPr lang="en-US" sz="1200" noProof="0" dirty="0"/>
              <a:t>Validation versus K</a:t>
            </a:r>
            <a:r>
              <a:rPr lang="en-US" sz="1200" baseline="-25000" noProof="0" dirty="0"/>
              <a:t>rel</a:t>
            </a:r>
            <a:r>
              <a:rPr lang="en-US" sz="1200" noProof="0" dirty="0"/>
              <a:t> lab data</a:t>
            </a:r>
            <a:r>
              <a:rPr lang="en-US" sz="1200" baseline="30000" noProof="0" dirty="0"/>
              <a:t>3</a:t>
            </a:r>
          </a:p>
        </p:txBody>
      </p:sp>
      <p:sp>
        <p:nvSpPr>
          <p:cNvPr id="61" name="Rechteck 37">
            <a:extLst>
              <a:ext uri="{FF2B5EF4-FFF2-40B4-BE49-F238E27FC236}">
                <a16:creationId xmlns:a16="http://schemas.microsoft.com/office/drawing/2014/main" id="{190E5571-4AF7-160F-6F46-D642DEE31A7E}"/>
              </a:ext>
            </a:extLst>
          </p:cNvPr>
          <p:cNvSpPr/>
          <p:nvPr/>
        </p:nvSpPr>
        <p:spPr>
          <a:xfrm>
            <a:off x="6092645" y="1441045"/>
            <a:ext cx="2861855" cy="39785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62" name="Rechteck 37">
            <a:extLst>
              <a:ext uri="{FF2B5EF4-FFF2-40B4-BE49-F238E27FC236}">
                <a16:creationId xmlns:a16="http://schemas.microsoft.com/office/drawing/2014/main" id="{ECFEF274-1579-A016-8E22-968A49D1A7ED}"/>
              </a:ext>
            </a:extLst>
          </p:cNvPr>
          <p:cNvSpPr/>
          <p:nvPr/>
        </p:nvSpPr>
        <p:spPr>
          <a:xfrm>
            <a:off x="8978631" y="1475489"/>
            <a:ext cx="3237822" cy="394862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63" name="Rechteck 37">
            <a:extLst>
              <a:ext uri="{FF2B5EF4-FFF2-40B4-BE49-F238E27FC236}">
                <a16:creationId xmlns:a16="http://schemas.microsoft.com/office/drawing/2014/main" id="{17FB1D59-7111-2398-2049-ABE8B8A8E7A8}"/>
              </a:ext>
            </a:extLst>
          </p:cNvPr>
          <p:cNvSpPr/>
          <p:nvPr/>
        </p:nvSpPr>
        <p:spPr>
          <a:xfrm>
            <a:off x="3240653" y="1441045"/>
            <a:ext cx="2845090" cy="397853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Tree>
    <p:custDataLst>
      <p:tags r:id="rId1"/>
    </p:custDataLst>
    <p:extLst>
      <p:ext uri="{BB962C8B-B14F-4D97-AF65-F5344CB8AC3E}">
        <p14:creationId xmlns:p14="http://schemas.microsoft.com/office/powerpoint/2010/main" val="13032330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3"/>
                                        </p:tgtEl>
                                      </p:cBhvr>
                                    </p:animEffect>
                                    <p:set>
                                      <p:cBhvr>
                                        <p:cTn id="11" dur="1" fill="hold">
                                          <p:stCondLst>
                                            <p:cond delay="499"/>
                                          </p:stCondLst>
                                        </p:cTn>
                                        <p:tgtEl>
                                          <p:spTgt spid="6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61"/>
                                        </p:tgtEl>
                                      </p:cBhvr>
                                    </p:animEffect>
                                    <p:set>
                                      <p:cBhvr>
                                        <p:cTn id="16" dur="1" fill="hold">
                                          <p:stCondLst>
                                            <p:cond delay="499"/>
                                          </p:stCondLst>
                                        </p:cTn>
                                        <p:tgtEl>
                                          <p:spTgt spid="6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62"/>
                                        </p:tgtEl>
                                      </p:cBhvr>
                                    </p:animEffect>
                                    <p:set>
                                      <p:cBhvr>
                                        <p:cTn id="21"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8"/>
                </p:tgtEl>
              </p:cMediaNode>
            </p:video>
          </p:childTnLst>
        </p:cTn>
      </p:par>
    </p:tnLst>
    <p:bldLst>
      <p:bldP spid="61" grpId="0" animBg="1"/>
      <p:bldP spid="62" grpId="0" animBg="1"/>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3BF69-9D48-A43B-2149-93CFB36395C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2899D5E-B09D-6122-7AA0-7907B94676A0}"/>
              </a:ext>
            </a:extLst>
          </p:cNvPr>
          <p:cNvSpPr>
            <a:spLocks noGrp="1"/>
          </p:cNvSpPr>
          <p:nvPr>
            <p:ph type="title"/>
          </p:nvPr>
        </p:nvSpPr>
        <p:spPr>
          <a:xfrm>
            <a:off x="340468" y="230400"/>
            <a:ext cx="9108332" cy="523220"/>
          </a:xfrm>
        </p:spPr>
        <p:txBody>
          <a:bodyPr/>
          <a:lstStyle/>
          <a:p>
            <a:r>
              <a:rPr lang="en-US" noProof="0" dirty="0"/>
              <a:t>CO2 Storage – Pore-to-Field-Scale Approach </a:t>
            </a:r>
            <a:r>
              <a:rPr lang="en-US" baseline="30000" noProof="0" dirty="0"/>
              <a:t>1,3</a:t>
            </a:r>
            <a:endParaRPr lang="en-US" sz="2000" baseline="30000" noProof="0" dirty="0">
              <a:solidFill>
                <a:schemeClr val="accent2"/>
              </a:solidFill>
            </a:endParaRPr>
          </a:p>
        </p:txBody>
      </p:sp>
      <p:sp>
        <p:nvSpPr>
          <p:cNvPr id="24" name="Inhaltsplatzhalter 23">
            <a:extLst>
              <a:ext uri="{FF2B5EF4-FFF2-40B4-BE49-F238E27FC236}">
                <a16:creationId xmlns:a16="http://schemas.microsoft.com/office/drawing/2014/main" id="{2D047BB9-0E26-D3BD-3935-0CDF739ED62F}"/>
              </a:ext>
            </a:extLst>
          </p:cNvPr>
          <p:cNvSpPr>
            <a:spLocks noGrp="1"/>
          </p:cNvSpPr>
          <p:nvPr>
            <p:ph sz="quarter" idx="14"/>
          </p:nvPr>
        </p:nvSpPr>
        <p:spPr>
          <a:xfrm>
            <a:off x="3225028" y="1633609"/>
            <a:ext cx="2804817" cy="4541929"/>
          </a:xfrm>
        </p:spPr>
        <p:txBody>
          <a:bodyPr>
            <a:normAutofit/>
          </a:bodyPr>
          <a:lstStyle/>
          <a:p>
            <a:pPr marL="342900" lvl="1" indent="-342900">
              <a:buFont typeface="+mj-lt"/>
              <a:buAutoNum type="arabicPeriod" startAt="2"/>
            </a:pPr>
            <a:r>
              <a:rPr lang="en-US" sz="1600" noProof="0" dirty="0"/>
              <a:t>Digital Core flood simulations (CO</a:t>
            </a:r>
            <a:r>
              <a:rPr lang="en-US" sz="1600" baseline="-25000" noProof="0" dirty="0"/>
              <a:t>2</a:t>
            </a:r>
            <a:r>
              <a:rPr lang="en-US" sz="1600" noProof="0" dirty="0">
                <a:latin typeface="Segoe UI" panose="020B0502040204020203" pitchFamily="34" charset="0"/>
                <a:cs typeface="Segoe UI" panose="020B0502040204020203" pitchFamily="34" charset="0"/>
              </a:rPr>
              <a:t>→</a:t>
            </a:r>
            <a:r>
              <a:rPr lang="en-US" sz="1600" noProof="0" dirty="0"/>
              <a:t>brine)</a:t>
            </a:r>
          </a:p>
          <a:p>
            <a:pPr marL="342900" lvl="7" indent="-342900"/>
            <a:r>
              <a:rPr lang="en-US" sz="1600" noProof="0" dirty="0"/>
              <a:t>Mineral dissolution &amp; crystallization </a:t>
            </a:r>
            <a:r>
              <a:rPr lang="en-US" sz="1600" baseline="30000" noProof="0" dirty="0"/>
              <a:t>2</a:t>
            </a:r>
          </a:p>
          <a:p>
            <a:pPr marL="342900" lvl="7" indent="-342900"/>
            <a:r>
              <a:rPr lang="en-US" sz="1600" noProof="0" dirty="0">
                <a:latin typeface="Segoe UI Emoji" panose="020B0502040204020203" pitchFamily="34" charset="0"/>
                <a:ea typeface="Segoe UI Emoji" panose="020B0502040204020203" pitchFamily="34" charset="0"/>
              </a:rPr>
              <a:t>∆</a:t>
            </a:r>
            <a:r>
              <a:rPr lang="en-US" sz="1600" noProof="0" dirty="0"/>
              <a:t>ϕ, </a:t>
            </a:r>
            <a:r>
              <a:rPr lang="en-US" sz="1600" noProof="0" dirty="0">
                <a:latin typeface="Segoe UI Emoji" panose="020B0502040204020203" pitchFamily="34" charset="0"/>
                <a:ea typeface="Segoe UI Emoji" panose="020B0502040204020203" pitchFamily="34" charset="0"/>
              </a:rPr>
              <a:t>∆</a:t>
            </a:r>
            <a:r>
              <a:rPr lang="en-US" sz="1600" noProof="0" dirty="0"/>
              <a:t>K</a:t>
            </a:r>
            <a:r>
              <a:rPr lang="en-US" sz="1600" baseline="-25000" noProof="0" dirty="0"/>
              <a:t>abs</a:t>
            </a:r>
            <a:r>
              <a:rPr lang="en-US" sz="1600" noProof="0" dirty="0"/>
              <a:t>, </a:t>
            </a:r>
            <a:r>
              <a:rPr lang="en-US" sz="1600" noProof="0" dirty="0">
                <a:latin typeface="Segoe UI Emoji" panose="020B0502040204020203" pitchFamily="34" charset="0"/>
                <a:ea typeface="Segoe UI Emoji" panose="020B0502040204020203" pitchFamily="34" charset="0"/>
              </a:rPr>
              <a:t>∆</a:t>
            </a:r>
            <a:r>
              <a:rPr lang="en-US" sz="1600" noProof="0" dirty="0"/>
              <a:t>K</a:t>
            </a:r>
            <a:r>
              <a:rPr lang="en-US" sz="1600" baseline="-25000" noProof="0" dirty="0"/>
              <a:t>rel</a:t>
            </a:r>
            <a:endParaRPr lang="en-US" sz="1600" noProof="0" dirty="0"/>
          </a:p>
          <a:p>
            <a:pPr marL="342900" lvl="1" indent="-342900">
              <a:buFont typeface="+mj-lt"/>
              <a:buAutoNum type="arabicPeriod" startAt="2"/>
            </a:pPr>
            <a:endParaRPr lang="en-US" sz="1600" noProof="0" dirty="0"/>
          </a:p>
          <a:p>
            <a:pPr marL="342900" lvl="1" indent="-342900">
              <a:buFont typeface="+mj-lt"/>
              <a:buAutoNum type="arabicPeriod" startAt="2"/>
            </a:pPr>
            <a:endParaRPr lang="en-US" sz="1600" noProof="0" dirty="0"/>
          </a:p>
          <a:p>
            <a:pPr marL="342900" lvl="1" indent="-342900">
              <a:buFont typeface="+mj-lt"/>
              <a:buAutoNum type="arabicPeriod" startAt="2"/>
            </a:pPr>
            <a:endParaRPr lang="en-US" sz="1600" noProof="0" dirty="0"/>
          </a:p>
          <a:p>
            <a:pPr marL="342900" lvl="1" indent="-342900">
              <a:buFont typeface="+mj-lt"/>
              <a:buAutoNum type="arabicPeriod" startAt="2"/>
            </a:pPr>
            <a:endParaRPr lang="en-US" sz="1600" noProof="0" dirty="0"/>
          </a:p>
        </p:txBody>
      </p:sp>
      <mc:AlternateContent xmlns:mc="http://schemas.openxmlformats.org/markup-compatibility/2006" xmlns:a14="http://schemas.microsoft.com/office/drawing/2010/main">
        <mc:Choice Requires="a14">
          <p:sp>
            <p:nvSpPr>
              <p:cNvPr id="26" name="Inhaltsplatzhalter 25">
                <a:extLst>
                  <a:ext uri="{FF2B5EF4-FFF2-40B4-BE49-F238E27FC236}">
                    <a16:creationId xmlns:a16="http://schemas.microsoft.com/office/drawing/2014/main" id="{0C88F14B-ED28-7C41-CD5B-A8CE2B446355}"/>
                  </a:ext>
                </a:extLst>
              </p:cNvPr>
              <p:cNvSpPr>
                <a:spLocks noGrp="1"/>
              </p:cNvSpPr>
              <p:nvPr>
                <p:ph sz="quarter" idx="15"/>
              </p:nvPr>
            </p:nvSpPr>
            <p:spPr>
              <a:xfrm>
                <a:off x="6113311" y="1633609"/>
                <a:ext cx="2818087" cy="4541929"/>
              </a:xfrm>
            </p:spPr>
            <p:txBody>
              <a:bodyPr>
                <a:normAutofit/>
              </a:bodyPr>
              <a:lstStyle/>
              <a:p>
                <a:pPr lvl="4">
                  <a:buFont typeface="+mj-lt"/>
                  <a:buAutoNum type="arabicPeriod" startAt="3"/>
                </a:pPr>
                <a:r>
                  <a:rPr lang="en-US" sz="1600" noProof="0" dirty="0"/>
                  <a:t>Compute p- &amp; s- wave velocities (V</a:t>
                </a:r>
                <a:r>
                  <a:rPr lang="en-US" sz="1600" baseline="-25000" noProof="0" dirty="0"/>
                  <a:t>p</a:t>
                </a:r>
                <a:r>
                  <a:rPr lang="en-US" sz="1600" noProof="0" dirty="0"/>
                  <a:t>/V</a:t>
                </a:r>
                <a:r>
                  <a:rPr lang="en-US" sz="1600" baseline="-25000" noProof="0" dirty="0"/>
                  <a:t>s</a:t>
                </a:r>
                <a:r>
                  <a:rPr lang="en-US" sz="1600" noProof="0" dirty="0"/>
                  <a:t>) and acoustic impedance (I</a:t>
                </a:r>
                <a:r>
                  <a:rPr lang="en-US" sz="1600" baseline="-25000" noProof="0" dirty="0"/>
                  <a:t>p</a:t>
                </a:r>
                <a:r>
                  <a:rPr lang="en-US" sz="1600" noProof="0" dirty="0"/>
                  <a:t>)</a:t>
                </a:r>
                <a:r>
                  <a:rPr lang="en-US" sz="1600" baseline="30000" noProof="0" dirty="0"/>
                  <a:t> 3</a:t>
                </a:r>
                <a:r>
                  <a:rPr lang="en-US" sz="1600" noProof="0" dirty="0"/>
                  <a:t> </a:t>
                </a:r>
              </a:p>
              <a:p>
                <a:pPr marL="342900" lvl="7" indent="-342900"/>
                <a:r>
                  <a:rPr lang="en-US" sz="1600" noProof="0" dirty="0"/>
                  <a:t>C</a:t>
                </a:r>
                <a:r>
                  <a:rPr lang="en-US" sz="1600" noProof="0" dirty="0">
                    <a:solidFill>
                      <a:schemeClr val="accent5">
                        <a:lumMod val="50000"/>
                      </a:schemeClr>
                    </a:solidFill>
                  </a:rPr>
                  <a:t>ontact-based stiffness correction to address the overestimation of elastic moduli at grain contacts</a:t>
                </a:r>
                <a:r>
                  <a:rPr lang="en-US" sz="1600" baseline="30000" noProof="0" dirty="0"/>
                  <a:t> 3</a:t>
                </a:r>
              </a:p>
              <a:p>
                <a:pPr marL="342900" lvl="7" indent="-342900"/>
                <a:r>
                  <a:rPr lang="en-US" sz="1600" noProof="0" dirty="0">
                    <a:latin typeface="Segoe UI Emoji" panose="020B0502040204020203" pitchFamily="34" charset="0"/>
                    <a:ea typeface="Segoe UI Emoji" panose="020B0502040204020203" pitchFamily="34" charset="0"/>
                  </a:rPr>
                  <a:t>∆</a:t>
                </a:r>
                <a:r>
                  <a:rPr lang="en-US" sz="1600" noProof="0" dirty="0"/>
                  <a:t>V</a:t>
                </a:r>
                <a:r>
                  <a:rPr lang="en-US" sz="1600" baseline="-25000" noProof="0" dirty="0"/>
                  <a:t>p</a:t>
                </a:r>
                <a:r>
                  <a:rPr lang="en-US" sz="1600" noProof="0" dirty="0">
                    <a:solidFill>
                      <a:schemeClr val="accent5">
                        <a:lumMod val="50000"/>
                      </a:schemeClr>
                    </a:solidFill>
                  </a:rPr>
                  <a:t>, </a:t>
                </a:r>
                <a:r>
                  <a:rPr lang="en-US" sz="1600" noProof="0" dirty="0">
                    <a:latin typeface="Segoe UI Emoji" panose="020B0502040204020203" pitchFamily="34" charset="0"/>
                    <a:ea typeface="Segoe UI Emoji" panose="020B0502040204020203" pitchFamily="34" charset="0"/>
                  </a:rPr>
                  <a:t>∆</a:t>
                </a:r>
                <a:r>
                  <a:rPr lang="en-US" sz="1600" noProof="0" dirty="0"/>
                  <a:t>V</a:t>
                </a:r>
                <a:r>
                  <a:rPr lang="en-US" sz="1600" baseline="-25000" noProof="0" dirty="0"/>
                  <a:t>s</a:t>
                </a:r>
                <a:r>
                  <a:rPr lang="en-US" sz="1600" noProof="0" dirty="0">
                    <a:solidFill>
                      <a:schemeClr val="accent5">
                        <a:lumMod val="50000"/>
                      </a:schemeClr>
                    </a:solidFill>
                  </a:rPr>
                  <a:t>, </a:t>
                </a:r>
                <a:r>
                  <a:rPr lang="en-US" sz="1600" noProof="0" dirty="0">
                    <a:latin typeface="Segoe UI Emoji" panose="020B0502040204020203" pitchFamily="34" charset="0"/>
                    <a:ea typeface="Segoe UI Emoji" panose="020B0502040204020203" pitchFamily="34" charset="0"/>
                  </a:rPr>
                  <a:t>∆</a:t>
                </a:r>
                <a14:m>
                  <m:oMath xmlns:m="http://schemas.openxmlformats.org/officeDocument/2006/math">
                    <m:f>
                      <m:fPr>
                        <m:ctrlPr>
                          <a:rPr lang="en-US" sz="1600" b="0" i="1" noProof="0">
                            <a:solidFill>
                              <a:schemeClr val="accent5">
                                <a:lumMod val="50000"/>
                              </a:schemeClr>
                            </a:solidFill>
                            <a:latin typeface="Cambria Math" panose="02040503050406030204" pitchFamily="18" charset="0"/>
                            <a:ea typeface="Cambria Math" panose="02040503050406030204" pitchFamily="18" charset="0"/>
                          </a:rPr>
                        </m:ctrlPr>
                      </m:fPr>
                      <m:num>
                        <m:sSub>
                          <m:sSubPr>
                            <m:ctrlPr>
                              <a:rPr lang="en-US" sz="1600" b="0" i="1" noProof="0">
                                <a:solidFill>
                                  <a:schemeClr val="accent5">
                                    <a:lumMod val="50000"/>
                                  </a:schemeClr>
                                </a:solidFill>
                                <a:latin typeface="Cambria Math" panose="02040503050406030204" pitchFamily="18" charset="0"/>
                                <a:ea typeface="Cambria Math" panose="02040503050406030204" pitchFamily="18" charset="0"/>
                              </a:rPr>
                            </m:ctrlPr>
                          </m:sSubPr>
                          <m:e>
                            <m:r>
                              <a:rPr lang="en-US" sz="1600" b="0" i="1" noProof="0">
                                <a:solidFill>
                                  <a:schemeClr val="accent5">
                                    <a:lumMod val="50000"/>
                                  </a:schemeClr>
                                </a:solidFill>
                                <a:latin typeface="Cambria Math" panose="02040503050406030204" pitchFamily="18" charset="0"/>
                                <a:ea typeface="Cambria Math" panose="02040503050406030204" pitchFamily="18" charset="0"/>
                              </a:rPr>
                              <m:t>𝑉</m:t>
                            </m:r>
                          </m:e>
                          <m:sub>
                            <m:r>
                              <a:rPr lang="en-US" sz="1600" b="0" i="1" noProof="0">
                                <a:solidFill>
                                  <a:schemeClr val="accent5">
                                    <a:lumMod val="50000"/>
                                  </a:schemeClr>
                                </a:solidFill>
                                <a:latin typeface="Cambria Math" panose="02040503050406030204" pitchFamily="18" charset="0"/>
                                <a:ea typeface="Cambria Math" panose="02040503050406030204" pitchFamily="18" charset="0"/>
                              </a:rPr>
                              <m:t>𝑝</m:t>
                            </m:r>
                          </m:sub>
                        </m:sSub>
                      </m:num>
                      <m:den>
                        <m:sSub>
                          <m:sSubPr>
                            <m:ctrlPr>
                              <a:rPr lang="en-US" sz="1600" b="0" i="1" noProof="0">
                                <a:solidFill>
                                  <a:schemeClr val="accent5">
                                    <a:lumMod val="50000"/>
                                  </a:schemeClr>
                                </a:solidFill>
                                <a:latin typeface="Cambria Math" panose="02040503050406030204" pitchFamily="18" charset="0"/>
                                <a:ea typeface="Cambria Math" panose="02040503050406030204" pitchFamily="18" charset="0"/>
                              </a:rPr>
                            </m:ctrlPr>
                          </m:sSubPr>
                          <m:e>
                            <m:r>
                              <a:rPr lang="en-US" sz="1600" b="0" i="1" noProof="0">
                                <a:solidFill>
                                  <a:schemeClr val="accent5">
                                    <a:lumMod val="50000"/>
                                  </a:schemeClr>
                                </a:solidFill>
                                <a:latin typeface="Cambria Math" panose="02040503050406030204" pitchFamily="18" charset="0"/>
                                <a:ea typeface="Cambria Math" panose="02040503050406030204" pitchFamily="18" charset="0"/>
                              </a:rPr>
                              <m:t>𝑉</m:t>
                            </m:r>
                          </m:e>
                          <m:sub>
                            <m:r>
                              <a:rPr lang="en-US" sz="1600" b="0" i="1" noProof="0">
                                <a:solidFill>
                                  <a:schemeClr val="accent5">
                                    <a:lumMod val="50000"/>
                                  </a:schemeClr>
                                </a:solidFill>
                                <a:latin typeface="Cambria Math" panose="02040503050406030204" pitchFamily="18" charset="0"/>
                                <a:ea typeface="Cambria Math" panose="02040503050406030204" pitchFamily="18" charset="0"/>
                              </a:rPr>
                              <m:t>𝑠</m:t>
                            </m:r>
                          </m:sub>
                        </m:sSub>
                      </m:den>
                    </m:f>
                  </m:oMath>
                </a14:m>
                <a:r>
                  <a:rPr lang="en-US" sz="1600" noProof="0" dirty="0">
                    <a:latin typeface="Segoe UI Emoji" panose="020B0502040204020203" pitchFamily="34" charset="0"/>
                    <a:ea typeface="Segoe UI Emoji" panose="020B0502040204020203" pitchFamily="34" charset="0"/>
                  </a:rPr>
                  <a:t>, ∆</a:t>
                </a:r>
                <a:r>
                  <a:rPr lang="en-US" sz="1600" noProof="0" dirty="0"/>
                  <a:t>I</a:t>
                </a:r>
                <a:r>
                  <a:rPr lang="en-US" sz="1600" baseline="-25000" noProof="0" dirty="0"/>
                  <a:t>p</a:t>
                </a:r>
                <a:endParaRPr lang="en-US" sz="1600" noProof="0" dirty="0"/>
              </a:p>
            </p:txBody>
          </p:sp>
        </mc:Choice>
        <mc:Fallback xmlns:a16="http://schemas.microsoft.com/office/drawing/2014/main" xmlns:p14="http://schemas.microsoft.com/office/powerpoint/2010/main" xmlns="">
          <p:sp>
            <p:nvSpPr>
              <p:cNvPr id="26" name="Inhaltsplatzhalter 25">
                <a:extLst>
                  <a:ext uri="{FF2B5EF4-FFF2-40B4-BE49-F238E27FC236}">
                    <a16:creationId xmlns:a16="http://schemas.microsoft.com/office/drawing/2014/main" id="{0C88F14B-ED28-7C41-CD5B-A8CE2B446355}"/>
                  </a:ext>
                </a:extLst>
              </p:cNvPr>
              <p:cNvSpPr>
                <a:spLocks noGrp="1" noRot="1" noChangeAspect="1" noMove="1" noResize="1" noEditPoints="1" noAdjustHandles="1" noChangeArrowheads="1" noChangeShapeType="1" noTextEdit="1"/>
              </p:cNvSpPr>
              <p:nvPr>
                <p:ph sz="quarter" idx="15"/>
              </p:nvPr>
            </p:nvSpPr>
            <p:spPr>
              <a:xfrm>
                <a:off x="6113311" y="1633609"/>
                <a:ext cx="2818087" cy="4541929"/>
              </a:xfrm>
              <a:blipFill>
                <a:blip r:embed="Rab0acf5bb6114cb5"/>
                <a:stretch>
                  <a:fillRect l="-1732" t="-1074" r="-866"/>
                </a:stretch>
              </a:blipFill>
            </p:spPr>
            <p:txBody>
              <a:bodyPr/>
              <a:lstStyle/>
              <a:p>
                <a:r>
                  <a:rPr lang="en-US">
                    <a:noFill/>
                  </a:rPr>
                  <a:t> </a:t>
                </a:r>
              </a:p>
            </p:txBody>
          </p:sp>
        </mc:Fallback>
      </mc:AlternateContent>
      <p:sp>
        <p:nvSpPr>
          <p:cNvPr id="27" name="Inhaltsplatzhalter 26">
            <a:extLst>
              <a:ext uri="{FF2B5EF4-FFF2-40B4-BE49-F238E27FC236}">
                <a16:creationId xmlns:a16="http://schemas.microsoft.com/office/drawing/2014/main" id="{0753CB6D-CF65-2D19-0889-B45064957CB8}"/>
              </a:ext>
            </a:extLst>
          </p:cNvPr>
          <p:cNvSpPr>
            <a:spLocks noGrp="1"/>
          </p:cNvSpPr>
          <p:nvPr>
            <p:ph sz="quarter" idx="16"/>
          </p:nvPr>
        </p:nvSpPr>
        <p:spPr>
          <a:xfrm>
            <a:off x="8950807" y="1633609"/>
            <a:ext cx="3124205" cy="4993992"/>
          </a:xfrm>
        </p:spPr>
        <p:txBody>
          <a:bodyPr>
            <a:normAutofit/>
          </a:bodyPr>
          <a:lstStyle/>
          <a:p>
            <a:pPr lvl="4">
              <a:buFont typeface="+mj-lt"/>
              <a:buAutoNum type="arabicPeriod" startAt="4"/>
            </a:pPr>
            <a:r>
              <a:rPr lang="en-US" sz="1600" noProof="0" dirty="0"/>
              <a:t>Upscaling: </a:t>
            </a:r>
            <a:r>
              <a:rPr lang="en-US" sz="1600" noProof="0" dirty="0">
                <a:solidFill>
                  <a:schemeClr val="accent5">
                    <a:lumMod val="50000"/>
                  </a:schemeClr>
                </a:solidFill>
              </a:rPr>
              <a:t>Characterization of rock properties across pore-to-log-to-seismic scales</a:t>
            </a:r>
            <a:endParaRPr lang="en-US" sz="1600" noProof="0" dirty="0"/>
          </a:p>
          <a:p>
            <a:pPr lvl="4">
              <a:buFont typeface="+mj-lt"/>
              <a:buAutoNum type="arabicPeriod" startAt="4"/>
            </a:pPr>
            <a:endParaRPr lang="en-US" sz="1600" noProof="0" dirty="0"/>
          </a:p>
          <a:p>
            <a:endParaRPr lang="en-US" sz="1600" i="1" noProof="0" dirty="0">
              <a:solidFill>
                <a:schemeClr val="dk1"/>
              </a:solidFill>
            </a:endParaRPr>
          </a:p>
          <a:p>
            <a:endParaRPr lang="en-US" sz="1600" i="1" noProof="0" dirty="0">
              <a:solidFill>
                <a:schemeClr val="dk1"/>
              </a:solidFill>
            </a:endParaRPr>
          </a:p>
          <a:p>
            <a:endParaRPr lang="en-US" sz="1600" i="1" noProof="0" dirty="0">
              <a:solidFill>
                <a:schemeClr val="dk1"/>
              </a:solidFill>
            </a:endParaRPr>
          </a:p>
          <a:p>
            <a:endParaRPr lang="en-US" sz="1600" i="1" noProof="0" dirty="0">
              <a:solidFill>
                <a:schemeClr val="dk1"/>
              </a:solidFill>
            </a:endParaRPr>
          </a:p>
          <a:p>
            <a:endParaRPr lang="en-US" sz="1600" i="1" noProof="0" dirty="0">
              <a:solidFill>
                <a:schemeClr val="dk1"/>
              </a:solidFill>
            </a:endParaRPr>
          </a:p>
          <a:p>
            <a:endParaRPr lang="en-US" sz="1600" i="1" noProof="0" dirty="0">
              <a:solidFill>
                <a:schemeClr val="dk1"/>
              </a:solidFill>
            </a:endParaRPr>
          </a:p>
          <a:p>
            <a:pPr marL="0" lvl="4" indent="0">
              <a:buNone/>
            </a:pPr>
            <a:endParaRPr lang="en-US" sz="1600" noProof="0" dirty="0"/>
          </a:p>
        </p:txBody>
      </p:sp>
      <p:graphicFrame>
        <p:nvGraphicFramePr>
          <p:cNvPr id="31" name="Tabelle 30">
            <a:extLst>
              <a:ext uri="{FF2B5EF4-FFF2-40B4-BE49-F238E27FC236}">
                <a16:creationId xmlns:a16="http://schemas.microsoft.com/office/drawing/2014/main" id="{6D253521-9436-1B83-D7E8-6420B619EF1B}"/>
              </a:ext>
            </a:extLst>
          </p:cNvPr>
          <p:cNvGraphicFramePr>
            <a:graphicFrameLocks noGrp="1"/>
          </p:cNvGraphicFramePr>
          <p:nvPr/>
        </p:nvGraphicFramePr>
        <p:xfrm>
          <a:off x="340467" y="1165142"/>
          <a:ext cx="11491868" cy="370840"/>
        </p:xfrm>
        <a:graphic>
          <a:graphicData uri="http://schemas.openxmlformats.org/drawingml/2006/table">
            <a:tbl>
              <a:tblPr firstRow="1" bandRow="1">
                <a:tableStyleId>{073A0DAA-6AF3-43AB-8588-CEC1D06C72B9}</a:tableStyleId>
              </a:tblPr>
              <a:tblGrid>
                <a:gridCol w="2872967">
                  <a:extLst>
                    <a:ext uri="{9D8B030D-6E8A-4147-A177-3AD203B41FA5}">
                      <a16:colId xmlns:a16="http://schemas.microsoft.com/office/drawing/2014/main" val="2281958434"/>
                    </a:ext>
                  </a:extLst>
                </a:gridCol>
                <a:gridCol w="2872967">
                  <a:extLst>
                    <a:ext uri="{9D8B030D-6E8A-4147-A177-3AD203B41FA5}">
                      <a16:colId xmlns:a16="http://schemas.microsoft.com/office/drawing/2014/main" val="3414517188"/>
                    </a:ext>
                  </a:extLst>
                </a:gridCol>
                <a:gridCol w="2872967">
                  <a:extLst>
                    <a:ext uri="{9D8B030D-6E8A-4147-A177-3AD203B41FA5}">
                      <a16:colId xmlns:a16="http://schemas.microsoft.com/office/drawing/2014/main" val="1026000019"/>
                    </a:ext>
                  </a:extLst>
                </a:gridCol>
                <a:gridCol w="2872967">
                  <a:extLst>
                    <a:ext uri="{9D8B030D-6E8A-4147-A177-3AD203B41FA5}">
                      <a16:colId xmlns:a16="http://schemas.microsoft.com/office/drawing/2014/main" val="3025385212"/>
                    </a:ext>
                  </a:extLst>
                </a:gridCol>
              </a:tblGrid>
              <a:tr h="370840">
                <a:tc>
                  <a:txBody>
                    <a:bodyPr/>
                    <a:lstStyle/>
                    <a:p>
                      <a:pPr algn="l"/>
                      <a:r>
                        <a:rPr lang="en-US" sz="1800" cap="small" baseline="0" noProof="0" dirty="0">
                          <a:latin typeface="Segoe UI Semibold" panose="020B0702040204020203" pitchFamily="34" charset="0"/>
                        </a:rPr>
                        <a:t>Capillary trapping</a:t>
                      </a:r>
                    </a:p>
                  </a:txBody>
                  <a:tcPr marL="180000" anchor="ctr">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7070"/>
                    </a:solidFill>
                  </a:tcPr>
                </a:tc>
                <a:tc>
                  <a:txBody>
                    <a:bodyPr/>
                    <a:lstStyle/>
                    <a:p>
                      <a:pPr algn="l"/>
                      <a:r>
                        <a:rPr lang="en-US" sz="1800" cap="small" baseline="0" noProof="0" dirty="0">
                          <a:latin typeface="Segoe UI Semibold" panose="020B0702040204020203" pitchFamily="34" charset="0"/>
                        </a:rPr>
                        <a:t>Reactive transport</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707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cap="small" baseline="0" noProof="0" dirty="0">
                          <a:latin typeface="Segoe UI Semibold" panose="020B0702040204020203" pitchFamily="34" charset="0"/>
                        </a:rPr>
                        <a:t>Pore-scale Seismics</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7070"/>
                    </a:solidFill>
                  </a:tcPr>
                </a:tc>
                <a:tc>
                  <a:txBody>
                    <a:bodyPr/>
                    <a:lstStyle/>
                    <a:p>
                      <a:pPr algn="l"/>
                      <a:r>
                        <a:rPr lang="en-US" sz="1800" cap="small" baseline="0" noProof="0" dirty="0">
                          <a:latin typeface="Segoe UI Semibold" panose="020B0702040204020203" pitchFamily="34" charset="0"/>
                        </a:rPr>
                        <a:t>Upscaling</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707070"/>
                    </a:solidFill>
                  </a:tcPr>
                </a:tc>
                <a:extLst>
                  <a:ext uri="{0D108BD9-81ED-4DB2-BD59-A6C34878D82A}">
                    <a16:rowId xmlns:a16="http://schemas.microsoft.com/office/drawing/2014/main" val="2971970284"/>
                  </a:ext>
                </a:extLst>
              </a:tr>
            </a:tbl>
          </a:graphicData>
        </a:graphic>
      </p:graphicFrame>
      <p:sp>
        <p:nvSpPr>
          <p:cNvPr id="32" name="Rechteck 31">
            <a:extLst>
              <a:ext uri="{FF2B5EF4-FFF2-40B4-BE49-F238E27FC236}">
                <a16:creationId xmlns:a16="http://schemas.microsoft.com/office/drawing/2014/main" id="{62E716CE-5A16-753E-549C-0466DC27A268}"/>
              </a:ext>
            </a:extLst>
          </p:cNvPr>
          <p:cNvSpPr/>
          <p:nvPr/>
        </p:nvSpPr>
        <p:spPr>
          <a:xfrm>
            <a:off x="11861661" y="1165144"/>
            <a:ext cx="330338" cy="37084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cap="small" noProof="0" dirty="0">
              <a:solidFill>
                <a:srgbClr val="FFFFFF"/>
              </a:solidFill>
              <a:latin typeface="Segoe UI" panose="020B0502040204020203" pitchFamily="34" charset="0"/>
            </a:endParaRPr>
          </a:p>
        </p:txBody>
      </p:sp>
      <p:sp>
        <p:nvSpPr>
          <p:cNvPr id="33" name="Textfeld 32">
            <a:extLst>
              <a:ext uri="{FF2B5EF4-FFF2-40B4-BE49-F238E27FC236}">
                <a16:creationId xmlns:a16="http://schemas.microsoft.com/office/drawing/2014/main" id="{548560C5-BF7F-FB84-15E6-F70613B97CA4}"/>
              </a:ext>
            </a:extLst>
          </p:cNvPr>
          <p:cNvSpPr txBox="1"/>
          <p:nvPr/>
        </p:nvSpPr>
        <p:spPr>
          <a:xfrm>
            <a:off x="2802605" y="987278"/>
            <a:ext cx="367748" cy="646331"/>
          </a:xfrm>
          <a:prstGeom prst="rect">
            <a:avLst/>
          </a:prstGeom>
          <a:noFill/>
        </p:spPr>
        <p:txBody>
          <a:bodyPr vert="horz" wrap="square" rtlCol="0">
            <a:spAutoFit/>
          </a:bodyPr>
          <a:lstStyle/>
          <a:p>
            <a:r>
              <a:rPr lang="en-US" sz="3600" noProof="0" dirty="0">
                <a:solidFill>
                  <a:schemeClr val="bg1">
                    <a:lumMod val="75000"/>
                  </a:schemeClr>
                </a:solidFill>
                <a:latin typeface="Segoe UI" panose="020B0502040204020203" pitchFamily="34" charset="0"/>
              </a:rPr>
              <a:t>»</a:t>
            </a:r>
          </a:p>
        </p:txBody>
      </p:sp>
      <p:sp>
        <p:nvSpPr>
          <p:cNvPr id="35" name="Textfeld 34">
            <a:extLst>
              <a:ext uri="{FF2B5EF4-FFF2-40B4-BE49-F238E27FC236}">
                <a16:creationId xmlns:a16="http://schemas.microsoft.com/office/drawing/2014/main" id="{12F8EB96-0780-3477-599A-B45A16D5CEF2}"/>
              </a:ext>
            </a:extLst>
          </p:cNvPr>
          <p:cNvSpPr txBox="1"/>
          <p:nvPr/>
        </p:nvSpPr>
        <p:spPr>
          <a:xfrm>
            <a:off x="8538118" y="982036"/>
            <a:ext cx="367748" cy="646331"/>
          </a:xfrm>
          <a:prstGeom prst="rect">
            <a:avLst/>
          </a:prstGeom>
          <a:noFill/>
        </p:spPr>
        <p:txBody>
          <a:bodyPr vert="horz" wrap="square" rtlCol="0">
            <a:spAutoFit/>
          </a:bodyPr>
          <a:lstStyle/>
          <a:p>
            <a:r>
              <a:rPr lang="en-US" sz="3600" noProof="0" dirty="0">
                <a:solidFill>
                  <a:schemeClr val="bg1">
                    <a:lumMod val="75000"/>
                  </a:schemeClr>
                </a:solidFill>
                <a:latin typeface="Segoe UI" panose="020B0502040204020203" pitchFamily="34" charset="0"/>
              </a:rPr>
              <a:t>»</a:t>
            </a:r>
          </a:p>
        </p:txBody>
      </p:sp>
      <p:sp>
        <p:nvSpPr>
          <p:cNvPr id="48" name="Inhaltsplatzhalter 26">
            <a:extLst>
              <a:ext uri="{FF2B5EF4-FFF2-40B4-BE49-F238E27FC236}">
                <a16:creationId xmlns:a16="http://schemas.microsoft.com/office/drawing/2014/main" id="{4AD5CF50-BB7F-9699-23B1-E27DCCB7A295}"/>
              </a:ext>
            </a:extLst>
          </p:cNvPr>
          <p:cNvSpPr txBox="1">
            <a:spLocks/>
          </p:cNvSpPr>
          <p:nvPr/>
        </p:nvSpPr>
        <p:spPr>
          <a:xfrm>
            <a:off x="9083341" y="4175664"/>
            <a:ext cx="3108660" cy="2032277"/>
          </a:xfrm>
          <a:prstGeom prst="rect">
            <a:avLst/>
          </a:prstGeom>
          <a:noFill/>
        </p:spPr>
        <p:txBody>
          <a:bodyPr vert="horz" lIns="182880" tIns="45720" rIns="91440" bIns="45720" rtlCol="0" anchor="ctr">
            <a:noAutofit/>
          </a:bodyPr>
          <a:lst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a:lstStyle>
          <a:p>
            <a:pPr lvl="7">
              <a:spcAft>
                <a:spcPts val="0"/>
              </a:spcAft>
            </a:pPr>
            <a:r>
              <a:rPr lang="en-US" sz="1400" noProof="0" dirty="0"/>
              <a:t>Seismic-based conformance monitoring </a:t>
            </a:r>
          </a:p>
          <a:p>
            <a:pPr lvl="7">
              <a:spcAft>
                <a:spcPts val="0"/>
              </a:spcAft>
            </a:pPr>
            <a:r>
              <a:rPr lang="en-US" sz="1400" noProof="0" dirty="0"/>
              <a:t>Storage security </a:t>
            </a:r>
          </a:p>
          <a:p>
            <a:pPr lvl="7">
              <a:spcAft>
                <a:spcPts val="0"/>
              </a:spcAft>
            </a:pPr>
            <a:r>
              <a:rPr lang="en-US" sz="1400" noProof="0" dirty="0"/>
              <a:t>Risk assessment</a:t>
            </a:r>
          </a:p>
          <a:p>
            <a:pPr lvl="7">
              <a:spcAft>
                <a:spcPts val="0"/>
              </a:spcAft>
            </a:pPr>
            <a:r>
              <a:rPr lang="en-US" sz="1400" noProof="0" dirty="0"/>
              <a:t>Injection strategy design (e.g., max P)</a:t>
            </a:r>
          </a:p>
          <a:p>
            <a:pPr lvl="7">
              <a:spcAft>
                <a:spcPts val="0"/>
              </a:spcAft>
            </a:pPr>
            <a:r>
              <a:rPr lang="en-US" sz="1400" noProof="0" dirty="0"/>
              <a:t>Cost-efficient site characterization &amp; Upscaling</a:t>
            </a:r>
          </a:p>
        </p:txBody>
      </p:sp>
      <p:pic>
        <p:nvPicPr>
          <p:cNvPr id="49" name="Inhaltsplatzhalter 12">
            <a:extLst>
              <a:ext uri="{FF2B5EF4-FFF2-40B4-BE49-F238E27FC236}">
                <a16:creationId xmlns:a16="http://schemas.microsoft.com/office/drawing/2014/main" id="{359A03D2-5FAD-CF45-8169-53AFD75637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82"/>
          <a:stretch/>
        </p:blipFill>
        <p:spPr>
          <a:xfrm>
            <a:off x="8995333" y="2335234"/>
            <a:ext cx="3205496" cy="1944202"/>
          </a:xfrm>
          <a:prstGeom prst="rect">
            <a:avLst/>
          </a:prstGeom>
        </p:spPr>
      </p:pic>
      <p:pic>
        <p:nvPicPr>
          <p:cNvPr id="13" name="Picture 12">
            <a:extLst>
              <a:ext uri="{FF2B5EF4-FFF2-40B4-BE49-F238E27FC236}">
                <a16:creationId xmlns:a16="http://schemas.microsoft.com/office/drawing/2014/main" id="{2FD97030-772B-C48C-C071-69D11609819A}"/>
              </a:ext>
            </a:extLst>
          </p:cNvPr>
          <p:cNvPicPr>
            <a:picLocks noChangeAspect="1"/>
          </p:cNvPicPr>
          <p:nvPr/>
        </p:nvPicPr>
        <p:blipFill>
          <a:blip r:embed="rId5"/>
          <a:srcRect l="7791" r="12096"/>
          <a:stretch>
            <a:fillRect/>
          </a:stretch>
        </p:blipFill>
        <p:spPr>
          <a:xfrm>
            <a:off x="3188744" y="3232283"/>
            <a:ext cx="2703384" cy="2661759"/>
          </a:xfrm>
          <a:prstGeom prst="rect">
            <a:avLst/>
          </a:prstGeom>
        </p:spPr>
      </p:pic>
      <p:sp>
        <p:nvSpPr>
          <p:cNvPr id="7" name="Textfeld 5">
            <a:extLst>
              <a:ext uri="{FF2B5EF4-FFF2-40B4-BE49-F238E27FC236}">
                <a16:creationId xmlns:a16="http://schemas.microsoft.com/office/drawing/2014/main" id="{5F75E53C-09D4-35A2-CB79-3E64CF5D94A1}"/>
              </a:ext>
            </a:extLst>
          </p:cNvPr>
          <p:cNvSpPr txBox="1"/>
          <p:nvPr/>
        </p:nvSpPr>
        <p:spPr>
          <a:xfrm>
            <a:off x="340469" y="5881241"/>
            <a:ext cx="5446281" cy="848950"/>
          </a:xfrm>
          <a:prstGeom prst="rect">
            <a:avLst/>
          </a:prstGeom>
          <a:noFill/>
        </p:spPr>
        <p:txBody>
          <a:bodyPr wrap="square" anchor="b">
            <a:spAutoFit/>
          </a:bodyPr>
          <a:lstStyle/>
          <a:p>
            <a:pPr>
              <a:spcAft>
                <a:spcPts val="300"/>
              </a:spcAft>
            </a:pPr>
            <a:r>
              <a:rPr lang="en-US" sz="1000" b="1" kern="0" baseline="30000" noProof="0" dirty="0">
                <a:solidFill>
                  <a:schemeClr val="accent2"/>
                </a:solidFill>
                <a:latin typeface="Segoe UI" panose="020B0502040204020203" pitchFamily="34" charset="0"/>
              </a:rPr>
              <a:t>________________________________</a:t>
            </a:r>
          </a:p>
          <a:p>
            <a:r>
              <a:rPr lang="en-US" sz="1000" b="1" kern="0" baseline="30000" noProof="0" dirty="0">
                <a:latin typeface="Segoe UI" panose="020B0502040204020203" pitchFamily="34" charset="0"/>
              </a:rPr>
              <a:t>1</a:t>
            </a:r>
            <a:r>
              <a:rPr lang="en-US" sz="1000" kern="0" noProof="0" dirty="0">
                <a:latin typeface="Segoe UI" panose="020B0502040204020203" pitchFamily="34" charset="0"/>
              </a:rPr>
              <a:t> Burmester et al., 2024, </a:t>
            </a:r>
            <a:r>
              <a:rPr lang="en-US" sz="1000" noProof="0" dirty="0">
                <a:hlinkClick r:id="rId6"/>
              </a:rPr>
              <a:t>https://doi.org/10.3997/2214-4609.2024101128</a:t>
            </a:r>
            <a:r>
              <a:rPr lang="en-US" sz="1000" noProof="0" dirty="0"/>
              <a:t> </a:t>
            </a:r>
          </a:p>
          <a:p>
            <a:pPr marL="85725" indent="-85725"/>
            <a:r>
              <a:rPr lang="en-US" sz="1000" b="1" kern="0" baseline="30000" noProof="0" dirty="0">
                <a:latin typeface="Segoe UI" panose="020B0502040204020203" pitchFamily="34" charset="0"/>
              </a:rPr>
              <a:t>2</a:t>
            </a:r>
            <a:r>
              <a:rPr lang="en-US" sz="1000" kern="0" noProof="0" dirty="0">
                <a:latin typeface="Segoe UI" panose="020B0502040204020203" pitchFamily="34" charset="0"/>
              </a:rPr>
              <a:t> </a:t>
            </a:r>
            <a:r>
              <a:rPr lang="en-US" sz="1000" kern="0" noProof="0" dirty="0">
                <a:latin typeface="Segoe UI" panose="020B0502040204020203" pitchFamily="34" charset="0"/>
                <a:hlinkClick r:id="rId7"/>
              </a:rPr>
              <a:t>https://www.math2market.com/service-support/learning-center/reactive-flow-geoapp-for-co2-sequestration.html</a:t>
            </a:r>
            <a:r>
              <a:rPr lang="en-US" sz="1000" kern="0" noProof="0" dirty="0">
                <a:latin typeface="Segoe UI" panose="020B0502040204020203" pitchFamily="34" charset="0"/>
              </a:rPr>
              <a:t> </a:t>
            </a:r>
          </a:p>
          <a:p>
            <a:r>
              <a:rPr lang="en-US" sz="1000" b="1" kern="0" baseline="30000" noProof="0" dirty="0">
                <a:latin typeface="Segoe UI" panose="020B0502040204020203" pitchFamily="34" charset="0"/>
              </a:rPr>
              <a:t>3</a:t>
            </a:r>
            <a:r>
              <a:rPr lang="en-US" sz="1000" kern="0" noProof="0" dirty="0">
                <a:latin typeface="Segoe UI" panose="020B0502040204020203" pitchFamily="34" charset="0"/>
              </a:rPr>
              <a:t> </a:t>
            </a:r>
            <a:r>
              <a:rPr lang="en-US" sz="1000" noProof="0" dirty="0"/>
              <a:t>Halisch et al., 2025, SCA annual symposium, </a:t>
            </a:r>
            <a:r>
              <a:rPr lang="en-US" sz="1000" noProof="0" dirty="0">
                <a:hlinkClick r:id="rId8"/>
              </a:rPr>
              <a:t>https://doi.org/10.5281/zenodo.16814031</a:t>
            </a:r>
            <a:r>
              <a:rPr lang="en-US" sz="1000" noProof="0" dirty="0"/>
              <a:t> </a:t>
            </a:r>
            <a:endParaRPr lang="en-US" sz="1000" kern="0" noProof="0" dirty="0">
              <a:latin typeface="Segoe UI" panose="020B0502040204020203" pitchFamily="34" charset="0"/>
            </a:endParaRPr>
          </a:p>
        </p:txBody>
      </p:sp>
      <p:sp>
        <p:nvSpPr>
          <p:cNvPr id="8" name="Textfeld 32">
            <a:extLst>
              <a:ext uri="{FF2B5EF4-FFF2-40B4-BE49-F238E27FC236}">
                <a16:creationId xmlns:a16="http://schemas.microsoft.com/office/drawing/2014/main" id="{A16FA4BD-97D0-8D90-DE69-AFE0CA4297C2}"/>
              </a:ext>
            </a:extLst>
          </p:cNvPr>
          <p:cNvSpPr txBox="1"/>
          <p:nvPr/>
        </p:nvSpPr>
        <p:spPr>
          <a:xfrm>
            <a:off x="5673442" y="987275"/>
            <a:ext cx="367748" cy="646331"/>
          </a:xfrm>
          <a:prstGeom prst="rect">
            <a:avLst/>
          </a:prstGeom>
          <a:noFill/>
        </p:spPr>
        <p:txBody>
          <a:bodyPr vert="horz" wrap="square" rtlCol="0">
            <a:spAutoFit/>
          </a:bodyPr>
          <a:lstStyle/>
          <a:p>
            <a:r>
              <a:rPr lang="en-US" sz="3600" noProof="0" dirty="0">
                <a:solidFill>
                  <a:schemeClr val="bg1">
                    <a:lumMod val="75000"/>
                  </a:schemeClr>
                </a:solidFill>
                <a:latin typeface="Segoe UI" panose="020B0502040204020203" pitchFamily="34" charset="0"/>
              </a:rPr>
              <a:t>»</a:t>
            </a:r>
          </a:p>
        </p:txBody>
      </p:sp>
      <p:sp>
        <p:nvSpPr>
          <p:cNvPr id="9" name="Inhaltsplatzhalter 23">
            <a:extLst>
              <a:ext uri="{FF2B5EF4-FFF2-40B4-BE49-F238E27FC236}">
                <a16:creationId xmlns:a16="http://schemas.microsoft.com/office/drawing/2014/main" id="{CB7E23B6-D99E-32F8-5AAF-ED7F7752ADF2}"/>
              </a:ext>
            </a:extLst>
          </p:cNvPr>
          <p:cNvSpPr txBox="1">
            <a:spLocks/>
          </p:cNvSpPr>
          <p:nvPr/>
        </p:nvSpPr>
        <p:spPr>
          <a:xfrm>
            <a:off x="340467" y="1625542"/>
            <a:ext cx="2846375" cy="454192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a:lstStyle>
          <a:p>
            <a:pPr marL="342900" lvl="1" indent="-342900">
              <a:buFont typeface="+mj-lt"/>
              <a:buAutoNum type="arabicPeriod"/>
            </a:pPr>
            <a:r>
              <a:rPr lang="en-US" sz="1600" noProof="0" dirty="0"/>
              <a:t>Digital Core flood simulations (immiscible)</a:t>
            </a:r>
          </a:p>
          <a:p>
            <a:pPr marL="342900" lvl="7" indent="-342900"/>
            <a:r>
              <a:rPr lang="en-US" sz="1600" noProof="0" dirty="0"/>
              <a:t>unsteady-state, immiscible CO</a:t>
            </a:r>
            <a:r>
              <a:rPr lang="en-US" sz="1600" baseline="-25000" noProof="0" dirty="0"/>
              <a:t>2</a:t>
            </a:r>
            <a:r>
              <a:rPr lang="en-US" sz="1600" noProof="0" dirty="0"/>
              <a:t> injection</a:t>
            </a:r>
          </a:p>
          <a:p>
            <a:pPr marL="342900" lvl="7" indent="-342900"/>
            <a:r>
              <a:rPr lang="en-US" sz="1600" noProof="0" dirty="0"/>
              <a:t>ϕ, K</a:t>
            </a:r>
            <a:r>
              <a:rPr lang="en-US" sz="1600" baseline="-25000" noProof="0" dirty="0"/>
              <a:t>abs</a:t>
            </a:r>
            <a:r>
              <a:rPr lang="en-US" sz="1600" noProof="0" dirty="0"/>
              <a:t>, K</a:t>
            </a:r>
            <a:r>
              <a:rPr lang="en-US" sz="1600" baseline="-25000" noProof="0" dirty="0"/>
              <a:t>rel</a:t>
            </a:r>
            <a:endParaRPr lang="en-US" sz="1600" noProof="0" dirty="0"/>
          </a:p>
          <a:p>
            <a:pPr marL="342900" lvl="1" indent="-342900">
              <a:buFont typeface="+mj-lt"/>
              <a:buAutoNum type="arabicPeriod"/>
            </a:pPr>
            <a:endParaRPr lang="en-US" sz="1600" noProof="0" dirty="0"/>
          </a:p>
          <a:p>
            <a:pPr marL="342900" lvl="1" indent="-342900">
              <a:buFont typeface="+mj-lt"/>
              <a:buAutoNum type="arabicPeriod"/>
            </a:pPr>
            <a:endParaRPr lang="en-US" sz="1600" noProof="0" dirty="0"/>
          </a:p>
        </p:txBody>
      </p:sp>
      <p:pic>
        <p:nvPicPr>
          <p:cNvPr id="14" name="Grafik 12" descr="Ein Bild, das Container enthält.&#10;&#10;Automatisch generierte Beschreibung">
            <a:extLst>
              <a:ext uri="{FF2B5EF4-FFF2-40B4-BE49-F238E27FC236}">
                <a16:creationId xmlns:a16="http://schemas.microsoft.com/office/drawing/2014/main" id="{BBDE5203-222A-B46F-C04F-DE28D5EC18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777" y="3299139"/>
            <a:ext cx="1916803" cy="2614446"/>
          </a:xfrm>
          <a:prstGeom prst="rect">
            <a:avLst/>
          </a:prstGeom>
        </p:spPr>
      </p:pic>
      <p:sp>
        <p:nvSpPr>
          <p:cNvPr id="15" name="Rechteck 13">
            <a:extLst>
              <a:ext uri="{FF2B5EF4-FFF2-40B4-BE49-F238E27FC236}">
                <a16:creationId xmlns:a16="http://schemas.microsoft.com/office/drawing/2014/main" id="{21E6ADDA-4DD5-4314-9CA6-ED9F4A2ED4D0}"/>
              </a:ext>
            </a:extLst>
          </p:cNvPr>
          <p:cNvSpPr/>
          <p:nvPr/>
        </p:nvSpPr>
        <p:spPr>
          <a:xfrm>
            <a:off x="254677" y="4485686"/>
            <a:ext cx="2776595" cy="1385035"/>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pic>
        <p:nvPicPr>
          <p:cNvPr id="16" name="Grafik 11" descr="Ein Bild, das Zeichnung enthält.&#10;&#10;Automatisch generierte Beschreibung">
            <a:extLst>
              <a:ext uri="{FF2B5EF4-FFF2-40B4-BE49-F238E27FC236}">
                <a16:creationId xmlns:a16="http://schemas.microsoft.com/office/drawing/2014/main" id="{8A464EE1-6ED5-7AB3-5F47-A9ACF613E611}"/>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677" y="4496256"/>
            <a:ext cx="2695349" cy="1417329"/>
          </a:xfrm>
          <a:prstGeom prst="rect">
            <a:avLst/>
          </a:prstGeom>
        </p:spPr>
      </p:pic>
      <p:sp>
        <p:nvSpPr>
          <p:cNvPr id="11" name="Slide Number Placeholder 10">
            <a:extLst>
              <a:ext uri="{FF2B5EF4-FFF2-40B4-BE49-F238E27FC236}">
                <a16:creationId xmlns:a16="http://schemas.microsoft.com/office/drawing/2014/main" id="{995B823B-FD7E-7EA7-CDB6-E8637766E27A}"/>
              </a:ext>
            </a:extLst>
          </p:cNvPr>
          <p:cNvSpPr>
            <a:spLocks noGrp="1"/>
          </p:cNvSpPr>
          <p:nvPr>
            <p:ph type="sldNum" sz="quarter" idx="12"/>
          </p:nvPr>
        </p:nvSpPr>
        <p:spPr/>
        <p:txBody>
          <a:bodyPr/>
          <a:lstStyle/>
          <a:p>
            <a:r>
              <a:rPr lang="en-US" noProof="0" dirty="0"/>
              <a:t>-- </a:t>
            </a:r>
            <a:fld id="{00207F4B-21E8-4E9B-B4C3-2D1473160488}" type="slidenum">
              <a:rPr lang="en-US" noProof="0">
                <a:solidFill>
                  <a:schemeClr val="accent1"/>
                </a:solidFill>
              </a:rPr>
              <a:pPr/>
              <a:t>17</a:t>
            </a:fld>
            <a:r>
              <a:rPr lang="en-US" noProof="0" dirty="0"/>
              <a:t> --</a:t>
            </a:r>
          </a:p>
        </p:txBody>
      </p:sp>
      <p:sp>
        <p:nvSpPr>
          <p:cNvPr id="19" name="Rechteck 13">
            <a:extLst>
              <a:ext uri="{FF2B5EF4-FFF2-40B4-BE49-F238E27FC236}">
                <a16:creationId xmlns:a16="http://schemas.microsoft.com/office/drawing/2014/main" id="{5ACBE883-1D60-6467-79EF-2422E485C53E}"/>
              </a:ext>
            </a:extLst>
          </p:cNvPr>
          <p:cNvSpPr/>
          <p:nvPr/>
        </p:nvSpPr>
        <p:spPr>
          <a:xfrm>
            <a:off x="3275658" y="4764649"/>
            <a:ext cx="2616470" cy="122965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sp>
        <p:nvSpPr>
          <p:cNvPr id="12" name="Footer Placeholder 11">
            <a:extLst>
              <a:ext uri="{FF2B5EF4-FFF2-40B4-BE49-F238E27FC236}">
                <a16:creationId xmlns:a16="http://schemas.microsoft.com/office/drawing/2014/main" id="{D2A53F81-008D-B75A-7784-BDC9884ED6AE}"/>
              </a:ext>
            </a:extLst>
          </p:cNvPr>
          <p:cNvSpPr>
            <a:spLocks noGrp="1"/>
          </p:cNvSpPr>
          <p:nvPr>
            <p:ph type="ftr" sz="quarter" idx="11"/>
          </p:nvPr>
        </p:nvSpPr>
        <p:spPr/>
        <p:txBody>
          <a:bodyPr/>
          <a:lstStyle/>
          <a:p>
            <a:r>
              <a:rPr lang="en-US" noProof="0" dirty="0"/>
              <a:t>© Math2Market GmbH</a:t>
            </a:r>
          </a:p>
        </p:txBody>
      </p:sp>
      <p:pic>
        <p:nvPicPr>
          <p:cNvPr id="18" name="Picture 17">
            <a:extLst>
              <a:ext uri="{FF2B5EF4-FFF2-40B4-BE49-F238E27FC236}">
                <a16:creationId xmlns:a16="http://schemas.microsoft.com/office/drawing/2014/main" id="{61E07526-FB96-AB72-286B-916E342300F5}"/>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193121" y="4742162"/>
            <a:ext cx="2851134" cy="1100570"/>
          </a:xfrm>
          <a:prstGeom prst="rect">
            <a:avLst/>
          </a:prstGeom>
        </p:spPr>
      </p:pic>
      <p:pic>
        <p:nvPicPr>
          <p:cNvPr id="23" name="Picture 22">
            <a:extLst>
              <a:ext uri="{FF2B5EF4-FFF2-40B4-BE49-F238E27FC236}">
                <a16:creationId xmlns:a16="http://schemas.microsoft.com/office/drawing/2014/main" id="{F0D4ECEB-E3D2-8356-F6CD-416C315EA0CF}"/>
              </a:ext>
            </a:extLst>
          </p:cNvPr>
          <p:cNvPicPr>
            <a:picLocks noChangeAspect="1"/>
          </p:cNvPicPr>
          <p:nvPr/>
        </p:nvPicPr>
        <p:blipFill>
          <a:blip r:embed="rId12">
            <a:clrChange>
              <a:clrFrom>
                <a:srgbClr val="FFFFFF"/>
              </a:clrFrom>
              <a:clrTo>
                <a:srgbClr val="FFFFFF">
                  <a:alpha val="0"/>
                </a:srgbClr>
              </a:clrTo>
            </a:clrChange>
          </a:blip>
          <a:srcRect l="25013" t="14769" r="24936" b="7369"/>
          <a:stretch>
            <a:fillRect/>
          </a:stretch>
        </p:blipFill>
        <p:spPr>
          <a:xfrm>
            <a:off x="6187332" y="4195462"/>
            <a:ext cx="2174517" cy="2076856"/>
          </a:xfrm>
          <a:prstGeom prst="rect">
            <a:avLst/>
          </a:prstGeom>
          <a:effectLst>
            <a:outerShdw blurRad="63500" sx="102000" sy="102000" algn="ctr" rotWithShape="0">
              <a:prstClr val="black">
                <a:alpha val="40000"/>
              </a:prstClr>
            </a:outerShdw>
          </a:effectLst>
        </p:spPr>
      </p:pic>
      <p:grpSp>
        <p:nvGrpSpPr>
          <p:cNvPr id="53" name="Group 52">
            <a:extLst>
              <a:ext uri="{FF2B5EF4-FFF2-40B4-BE49-F238E27FC236}">
                <a16:creationId xmlns:a16="http://schemas.microsoft.com/office/drawing/2014/main" id="{C9C66176-065D-888E-6A9E-EAF618DB0943}"/>
              </a:ext>
            </a:extLst>
          </p:cNvPr>
          <p:cNvGrpSpPr/>
          <p:nvPr/>
        </p:nvGrpSpPr>
        <p:grpSpPr>
          <a:xfrm>
            <a:off x="8284727" y="4175664"/>
            <a:ext cx="638201" cy="2141695"/>
            <a:chOff x="7551496" y="2719174"/>
            <a:chExt cx="638201" cy="2141695"/>
          </a:xfrm>
        </p:grpSpPr>
        <p:pic>
          <p:nvPicPr>
            <p:cNvPr id="36" name="Picture 35">
              <a:extLst>
                <a:ext uri="{FF2B5EF4-FFF2-40B4-BE49-F238E27FC236}">
                  <a16:creationId xmlns:a16="http://schemas.microsoft.com/office/drawing/2014/main" id="{B9F2A9A2-5AE6-ED1F-DCAD-934746507ADA}"/>
                </a:ext>
              </a:extLst>
            </p:cNvPr>
            <p:cNvPicPr>
              <a:picLocks noChangeAspect="1"/>
            </p:cNvPicPr>
            <p:nvPr/>
          </p:nvPicPr>
          <p:blipFill>
            <a:blip r:embed="rId13"/>
            <a:srcRect l="335" t="3817"/>
            <a:stretch>
              <a:fillRect/>
            </a:stretch>
          </p:blipFill>
          <p:spPr>
            <a:xfrm rot="16200000" flipV="1">
              <a:off x="6974232" y="3807510"/>
              <a:ext cx="1616497" cy="148678"/>
            </a:xfrm>
            <a:prstGeom prst="rect">
              <a:avLst/>
            </a:prstGeom>
          </p:spPr>
        </p:pic>
        <p:sp>
          <p:nvSpPr>
            <p:cNvPr id="46" name="TextBox 45">
              <a:extLst>
                <a:ext uri="{FF2B5EF4-FFF2-40B4-BE49-F238E27FC236}">
                  <a16:creationId xmlns:a16="http://schemas.microsoft.com/office/drawing/2014/main" id="{4F615E9A-6FD9-94D4-CE3D-E25547580219}"/>
                </a:ext>
              </a:extLst>
            </p:cNvPr>
            <p:cNvSpPr txBox="1"/>
            <p:nvPr/>
          </p:nvSpPr>
          <p:spPr>
            <a:xfrm>
              <a:off x="7551496" y="2719174"/>
              <a:ext cx="638201" cy="369332"/>
            </a:xfrm>
            <a:prstGeom prst="rect">
              <a:avLst/>
            </a:prstGeom>
            <a:noFill/>
          </p:spPr>
          <p:txBody>
            <a:bodyPr wrap="square">
              <a:spAutoFit/>
            </a:bodyPr>
            <a:lstStyle/>
            <a:p>
              <a:pPr algn="ctr"/>
              <a:r>
                <a:rPr lang="en-US" sz="900" noProof="0" dirty="0"/>
                <a:t>Contact stiffness</a:t>
              </a:r>
            </a:p>
          </p:txBody>
        </p:sp>
        <p:sp>
          <p:nvSpPr>
            <p:cNvPr id="47" name="TextBox 46">
              <a:extLst>
                <a:ext uri="{FF2B5EF4-FFF2-40B4-BE49-F238E27FC236}">
                  <a16:creationId xmlns:a16="http://schemas.microsoft.com/office/drawing/2014/main" id="{484A79CC-9DC3-6DBB-7176-7B92A1C60FCB}"/>
                </a:ext>
              </a:extLst>
            </p:cNvPr>
            <p:cNvSpPr txBox="1"/>
            <p:nvPr/>
          </p:nvSpPr>
          <p:spPr>
            <a:xfrm>
              <a:off x="7780561" y="4630037"/>
              <a:ext cx="254334" cy="230832"/>
            </a:xfrm>
            <a:prstGeom prst="rect">
              <a:avLst/>
            </a:prstGeom>
            <a:noFill/>
          </p:spPr>
          <p:txBody>
            <a:bodyPr wrap="square">
              <a:spAutoFit/>
            </a:bodyPr>
            <a:lstStyle/>
            <a:p>
              <a:r>
                <a:rPr lang="en-US" sz="900" noProof="0" dirty="0"/>
                <a:t>0</a:t>
              </a:r>
            </a:p>
          </p:txBody>
        </p:sp>
        <p:sp>
          <p:nvSpPr>
            <p:cNvPr id="50" name="Arrow: Up 49">
              <a:extLst>
                <a:ext uri="{FF2B5EF4-FFF2-40B4-BE49-F238E27FC236}">
                  <a16:creationId xmlns:a16="http://schemas.microsoft.com/office/drawing/2014/main" id="{2A412887-6510-20C1-7795-28D8C5C14B1E}"/>
                </a:ext>
              </a:extLst>
            </p:cNvPr>
            <p:cNvSpPr/>
            <p:nvPr/>
          </p:nvSpPr>
          <p:spPr>
            <a:xfrm>
              <a:off x="7875597" y="4022222"/>
              <a:ext cx="159298" cy="524180"/>
            </a:xfrm>
            <a:prstGeom prst="upArrow">
              <a:avLst/>
            </a:prstGeom>
            <a:solidFill>
              <a:schemeClr val="accent2">
                <a:lumMod val="60000"/>
                <a:lumOff val="4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noProof="0" dirty="0">
                <a:solidFill>
                  <a:srgbClr val="FFFFFF"/>
                </a:solidFill>
                <a:latin typeface="Segoe UI" panose="020B0502040204020203" pitchFamily="34" charset="0"/>
              </a:endParaRPr>
            </a:p>
          </p:txBody>
        </p:sp>
        <p:cxnSp>
          <p:nvCxnSpPr>
            <p:cNvPr id="52" name="Straight Connector 51">
              <a:extLst>
                <a:ext uri="{FF2B5EF4-FFF2-40B4-BE49-F238E27FC236}">
                  <a16:creationId xmlns:a16="http://schemas.microsoft.com/office/drawing/2014/main" id="{7238BE1B-9C86-B377-257B-F7EFC0AF4D80}"/>
                </a:ext>
              </a:extLst>
            </p:cNvPr>
            <p:cNvCxnSpPr/>
            <p:nvPr/>
          </p:nvCxnSpPr>
          <p:spPr>
            <a:xfrm>
              <a:off x="7842887" y="4673908"/>
              <a:ext cx="72000" cy="0"/>
            </a:xfrm>
            <a:prstGeom prst="line">
              <a:avLst/>
            </a:prstGeom>
            <a:ln w="9525"/>
          </p:spPr>
          <p:style>
            <a:lnRef idx="1">
              <a:schemeClr val="accent2"/>
            </a:lnRef>
            <a:fillRef idx="0">
              <a:schemeClr val="accent2"/>
            </a:fillRef>
            <a:effectRef idx="0">
              <a:schemeClr val="accent2"/>
            </a:effectRef>
            <a:fontRef idx="minor">
              <a:schemeClr val="tx1"/>
            </a:fontRef>
          </p:style>
        </p:cxnSp>
      </p:grpSp>
    </p:spTree>
    <p:custDataLst>
      <p:tags r:id="rId1"/>
    </p:custDataLst>
    <p:extLst>
      <p:ext uri="{BB962C8B-B14F-4D97-AF65-F5344CB8AC3E}">
        <p14:creationId xmlns:p14="http://schemas.microsoft.com/office/powerpoint/2010/main" val="163644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26" grpId="0" uiExpand="1" build="p"/>
      <p:bldP spid="27" grpId="0" build="p"/>
      <p:bldP spid="48"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2EF2-34F0-A6C9-64D4-983FE1E29E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81A394-F1E8-AB27-02E4-E20D27E0C1B7}"/>
              </a:ext>
            </a:extLst>
          </p:cNvPr>
          <p:cNvSpPr>
            <a:spLocks noGrp="1"/>
          </p:cNvSpPr>
          <p:nvPr>
            <p:ph type="title"/>
          </p:nvPr>
        </p:nvSpPr>
        <p:spPr>
          <a:xfrm>
            <a:off x="340469" y="230400"/>
            <a:ext cx="8638162" cy="523220"/>
          </a:xfrm>
          <a:noFill/>
          <a:ln/>
          <a:extLst>
            <a:ext uri="{909E8E84-426E-40DD-AFC4-6F175D3DCCD1}">
              <a14:hiddenFill xmlns:a14="http://schemas.microsoft.com/office/drawing/2010/main">
                <a:solidFill>
                  <a:srgbClr val="FFFFFF">
                    <a:alpha val="0"/>
                  </a:srgbClr>
                </a:solidFill>
              </a14:hiddenFill>
            </a:ext>
          </a:extLst>
        </p:spPr>
        <p:txBody>
          <a:bodyPr lIns="91440" tIns="45720" rIns="91440" bIns="45720" anchor="t"/>
          <a:lstStyle/>
          <a:p>
            <a:r>
              <a:rPr kumimoji="0" lang="en-US" strike="noStrike" kern="1200" cap="small" spc="0" normalizeH="0" baseline="0" noProof="0" dirty="0">
                <a:ln>
                  <a:noFill/>
                </a:ln>
                <a:effectLst/>
                <a:uLnTx/>
                <a:uFillTx/>
                <a:latin typeface="Segoe UI Semibold" panose="020B0702040204020203" pitchFamily="34" charset="0"/>
              </a:rPr>
              <a:t>Conclusions</a:t>
            </a:r>
            <a:endParaRPr lang="en-US" dirty="0">
              <a:latin typeface="Segoe UI Semibold" panose="020B0702040204020203" pitchFamily="34" charset="0"/>
            </a:endParaRPr>
          </a:p>
        </p:txBody>
      </p:sp>
      <p:sp>
        <p:nvSpPr>
          <p:cNvPr id="8" name="Fußzeilenplatzhalter 7">
            <a:extLst>
              <a:ext uri="{FF2B5EF4-FFF2-40B4-BE49-F238E27FC236}">
                <a16:creationId xmlns:a16="http://schemas.microsoft.com/office/drawing/2014/main" id="{F65C54AC-E47E-4B39-60DA-1EFE25717BFF}"/>
              </a:ext>
            </a:extLst>
          </p:cNvPr>
          <p:cNvSpPr>
            <a:spLocks noGrp="1"/>
          </p:cNvSpPr>
          <p:nvPr>
            <p:ph type="ftr" sz="quarter" idx="11"/>
          </p:nvPr>
        </p:nvSpPr>
        <p:spPr/>
        <p:txBody>
          <a:bodyPr/>
          <a:lstStyle/>
          <a:p>
            <a:r>
              <a:rPr lang="en-US"/>
              <a:t>© Math2Market GmbH</a:t>
            </a:r>
            <a:endParaRPr lang="en-US" dirty="0"/>
          </a:p>
        </p:txBody>
      </p:sp>
      <p:sp>
        <p:nvSpPr>
          <p:cNvPr id="10" name="Foliennummernplatzhalter 9">
            <a:extLst>
              <a:ext uri="{FF2B5EF4-FFF2-40B4-BE49-F238E27FC236}">
                <a16:creationId xmlns:a16="http://schemas.microsoft.com/office/drawing/2014/main" id="{36AF42E7-5692-7E75-C100-046F20CB4514}"/>
              </a:ext>
            </a:extLst>
          </p:cNvPr>
          <p:cNvSpPr>
            <a:spLocks noGrp="1"/>
          </p:cNvSpPr>
          <p:nvPr>
            <p:ph type="sldNum" sz="quarter" idx="12"/>
          </p:nvPr>
        </p:nvSpPr>
        <p:spPr/>
        <p:txBody>
          <a:bodyPr/>
          <a:lstStyle/>
          <a:p>
            <a:r>
              <a:rPr lang="en-US"/>
              <a:t>-- </a:t>
            </a:r>
            <a:fld id="{00207F4B-21E8-4E9B-B4C3-2D1473160488}" type="slidenum">
              <a:rPr lang="en-US">
                <a:solidFill>
                  <a:schemeClr val="accent1"/>
                </a:solidFill>
              </a:rPr>
              <a:pPr/>
              <a:t>18</a:t>
            </a:fld>
            <a:r>
              <a:rPr lang="en-US"/>
              <a:t> --</a:t>
            </a:r>
            <a:endParaRPr lang="en-US" dirty="0"/>
          </a:p>
        </p:txBody>
      </p:sp>
      <p:sp>
        <p:nvSpPr>
          <p:cNvPr id="12" name="Inhaltsplatzhalter 4">
            <a:extLst>
              <a:ext uri="{FF2B5EF4-FFF2-40B4-BE49-F238E27FC236}">
                <a16:creationId xmlns:a16="http://schemas.microsoft.com/office/drawing/2014/main" id="{4F879662-9AC7-3EA8-AF5E-C69DE2F793A7}"/>
              </a:ext>
            </a:extLst>
          </p:cNvPr>
          <p:cNvSpPr>
            <a:spLocks noGrp="1"/>
          </p:cNvSpPr>
          <p:nvPr>
            <p:ph sz="quarter" idx="15"/>
          </p:nvPr>
        </p:nvSpPr>
        <p:spPr>
          <a:xfrm>
            <a:off x="342000" y="1412875"/>
            <a:ext cx="11518900" cy="4248623"/>
          </a:xfrm>
        </p:spPr>
        <p:txBody>
          <a:bodyPr>
            <a:normAutofit/>
          </a:bodyPr>
          <a:lstStyle/>
          <a:p>
            <a:pPr>
              <a:lnSpc>
                <a:spcPct val="106000"/>
              </a:lnSpc>
              <a:spcBef>
                <a:spcPts val="0"/>
              </a:spcBef>
              <a:spcAft>
                <a:spcPts val="800"/>
              </a:spcAft>
            </a:pPr>
            <a:r>
              <a:rPr lang="en-US" sz="1800" b="1" dirty="0"/>
              <a:t>Digital material workflows enable:</a:t>
            </a:r>
          </a:p>
          <a:p>
            <a:pPr marL="285750" indent="-285750">
              <a:lnSpc>
                <a:spcPct val="106000"/>
              </a:lnSpc>
              <a:spcBef>
                <a:spcPts val="0"/>
              </a:spcBef>
              <a:spcAft>
                <a:spcPts val="800"/>
              </a:spcAft>
              <a:buFont typeface="Wingdings" panose="05000000000000000000" pitchFamily="2" charset="2"/>
              <a:buChar char="§"/>
            </a:pPr>
            <a:r>
              <a:rPr lang="en-US" sz="1800" dirty="0"/>
              <a:t>One digital sample → many virtual experiments</a:t>
            </a:r>
          </a:p>
          <a:p>
            <a:pPr marL="285750" indent="-285750">
              <a:lnSpc>
                <a:spcPct val="106000"/>
              </a:lnSpc>
              <a:spcBef>
                <a:spcPts val="0"/>
              </a:spcBef>
              <a:spcAft>
                <a:spcPts val="800"/>
              </a:spcAft>
              <a:buFont typeface="Wingdings" panose="05000000000000000000" pitchFamily="2" charset="2"/>
              <a:buChar char="§"/>
            </a:pPr>
            <a:r>
              <a:rPr lang="en-US" sz="1800" dirty="0"/>
              <a:t>Traceable workflows from imaging to property prediction</a:t>
            </a:r>
          </a:p>
          <a:p>
            <a:pPr marL="285750" indent="-285750">
              <a:lnSpc>
                <a:spcPct val="106000"/>
              </a:lnSpc>
              <a:spcBef>
                <a:spcPts val="0"/>
              </a:spcBef>
              <a:spcAft>
                <a:spcPts val="800"/>
              </a:spcAft>
              <a:buFont typeface="Wingdings" panose="05000000000000000000" pitchFamily="2" charset="2"/>
              <a:buChar char="§"/>
            </a:pPr>
            <a:r>
              <a:rPr lang="en-US" sz="1800" dirty="0"/>
              <a:t>Validation against experimental data</a:t>
            </a:r>
          </a:p>
          <a:p>
            <a:pPr marL="285750" indent="-285750">
              <a:lnSpc>
                <a:spcPct val="106000"/>
              </a:lnSpc>
              <a:spcBef>
                <a:spcPts val="0"/>
              </a:spcBef>
              <a:spcAft>
                <a:spcPts val="800"/>
              </a:spcAft>
              <a:buFont typeface="Wingdings" panose="05000000000000000000" pitchFamily="2" charset="2"/>
              <a:buChar char="§"/>
            </a:pPr>
            <a:r>
              <a:rPr lang="en-US" sz="1800" dirty="0"/>
              <a:t>Rapid design exploration and sensitivity analysis</a:t>
            </a:r>
          </a:p>
          <a:p>
            <a:pPr>
              <a:lnSpc>
                <a:spcPct val="106000"/>
              </a:lnSpc>
              <a:spcBef>
                <a:spcPts val="0"/>
              </a:spcBef>
              <a:spcAft>
                <a:spcPts val="800"/>
              </a:spcAft>
            </a:pPr>
            <a:r>
              <a:rPr lang="en-US" sz="1800" b="1" dirty="0"/>
              <a:t>For Digital Rock Physics, this enables:</a:t>
            </a:r>
          </a:p>
          <a:p>
            <a:pPr marL="285750" indent="-285750">
              <a:lnSpc>
                <a:spcPct val="106000"/>
              </a:lnSpc>
              <a:spcBef>
                <a:spcPts val="0"/>
              </a:spcBef>
              <a:spcAft>
                <a:spcPts val="800"/>
              </a:spcAft>
              <a:buFont typeface="Wingdings" panose="05000000000000000000" pitchFamily="2" charset="2"/>
              <a:buChar char="§"/>
            </a:pPr>
            <a:r>
              <a:rPr lang="en-US" sz="1800" dirty="0"/>
              <a:t>Porosity and permeability prediction</a:t>
            </a:r>
          </a:p>
          <a:p>
            <a:pPr marL="285750" indent="-285750">
              <a:lnSpc>
                <a:spcPct val="106000"/>
              </a:lnSpc>
              <a:spcBef>
                <a:spcPts val="0"/>
              </a:spcBef>
              <a:spcAft>
                <a:spcPts val="800"/>
              </a:spcAft>
              <a:buFont typeface="Wingdings" panose="05000000000000000000" pitchFamily="2" charset="2"/>
              <a:buChar char="§"/>
            </a:pPr>
            <a:r>
              <a:rPr lang="en-US" sz="1800" dirty="0"/>
              <a:t>Two-phase flow and reactive transport workflows</a:t>
            </a:r>
          </a:p>
          <a:p>
            <a:pPr marL="285750" indent="-285750">
              <a:lnSpc>
                <a:spcPct val="106000"/>
              </a:lnSpc>
              <a:spcBef>
                <a:spcPts val="0"/>
              </a:spcBef>
              <a:spcAft>
                <a:spcPts val="800"/>
              </a:spcAft>
              <a:buFont typeface="Wingdings" panose="05000000000000000000" pitchFamily="2" charset="2"/>
              <a:buChar char="§"/>
            </a:pPr>
            <a:r>
              <a:rPr lang="en-US" sz="1800" dirty="0"/>
              <a:t>Pore-scale micromechanics simulations</a:t>
            </a:r>
          </a:p>
          <a:p>
            <a:pPr marL="285750" indent="-285750">
              <a:lnSpc>
                <a:spcPct val="106000"/>
              </a:lnSpc>
              <a:spcBef>
                <a:spcPts val="0"/>
              </a:spcBef>
              <a:spcAft>
                <a:spcPts val="800"/>
              </a:spcAft>
              <a:buFont typeface="Wingdings" panose="05000000000000000000" pitchFamily="2" charset="2"/>
              <a:buChar char="§"/>
            </a:pPr>
            <a:r>
              <a:rPr lang="en-US" sz="1800" dirty="0"/>
              <a:t>Integrated image-to-property analysis</a:t>
            </a:r>
          </a:p>
          <a:p>
            <a:pPr marL="0" lvl="1" indent="0">
              <a:lnSpc>
                <a:spcPct val="106000"/>
              </a:lnSpc>
              <a:spcBef>
                <a:spcPts val="0"/>
              </a:spcBef>
              <a:spcAft>
                <a:spcPts val="800"/>
              </a:spcAft>
              <a:buNone/>
            </a:pPr>
            <a:endParaRPr lang="en-US" sz="1800" dirty="0">
              <a:solidFill>
                <a:schemeClr val="dk1"/>
              </a:solidFill>
              <a:ea typeface="Segoe UI" panose="020B0502040204020203" pitchFamily="34" charset="0"/>
            </a:endParaRPr>
          </a:p>
        </p:txBody>
      </p:sp>
    </p:spTree>
    <p:custDataLst>
      <p:tags r:id="rId1"/>
    </p:custDataLst>
    <p:extLst>
      <p:ext uri="{BB962C8B-B14F-4D97-AF65-F5344CB8AC3E}">
        <p14:creationId xmlns:p14="http://schemas.microsoft.com/office/powerpoint/2010/main" val="234332161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A9406-9138-1DCA-AC98-C1BDB4638B7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2E19D4-69EC-0B3B-1A20-844C5E59FA31}"/>
              </a:ext>
            </a:extLst>
          </p:cNvPr>
          <p:cNvSpPr>
            <a:spLocks noGrp="1"/>
          </p:cNvSpPr>
          <p:nvPr>
            <p:ph type="title"/>
          </p:nvPr>
        </p:nvSpPr>
        <p:spPr>
          <a:xfrm>
            <a:off x="340469" y="230400"/>
            <a:ext cx="8638162" cy="830997"/>
          </a:xfrm>
          <a:noFill/>
          <a:ln/>
          <a:extLst>
            <a:ext uri="{909E8E84-426E-40DD-AFC4-6F175D3DCCD1}">
              <a14:hiddenFill xmlns:a14="http://schemas.microsoft.com/office/drawing/2010/main">
                <a:solidFill>
                  <a:srgbClr val="FFFFFF">
                    <a:alpha val="0"/>
                  </a:srgbClr>
                </a:solidFill>
              </a14:hiddenFill>
            </a:ext>
          </a:extLst>
        </p:spPr>
        <p:txBody>
          <a:bodyPr lIns="91440" tIns="45720" rIns="91440" bIns="45720" anchor="t"/>
          <a:lstStyle/>
          <a:p>
            <a:r>
              <a:rPr lang="en-US" sz="2000" dirty="0">
                <a:solidFill>
                  <a:schemeClr val="accent2"/>
                </a:solidFill>
                <a:latin typeface="Segoe UI Semibold" panose="020B0702040204020203" pitchFamily="34" charset="0"/>
              </a:rPr>
              <a:t>Thank you for your attention</a:t>
            </a:r>
            <a:br>
              <a:rPr kumimoji="0" lang="en-US" strike="noStrike" kern="1200" cap="small" spc="0" normalizeH="0" baseline="0" noProof="0" dirty="0">
                <a:ln>
                  <a:noFill/>
                </a:ln>
                <a:effectLst/>
                <a:uLnTx/>
                <a:uFillTx/>
                <a:latin typeface="Segoe UI Semibold" panose="020B0702040204020203" pitchFamily="34" charset="0"/>
              </a:rPr>
            </a:br>
            <a:r>
              <a:rPr kumimoji="0" lang="en-US" strike="noStrike" kern="1200" cap="small" spc="0" normalizeH="0" baseline="0" noProof="0" dirty="0">
                <a:ln>
                  <a:noFill/>
                </a:ln>
                <a:effectLst/>
                <a:uLnTx/>
                <a:uFillTx/>
                <a:latin typeface="Segoe UI Semibold" panose="020B0702040204020203" pitchFamily="34" charset="0"/>
              </a:rPr>
              <a:t>Any Questions?</a:t>
            </a:r>
            <a:endParaRPr lang="en-US" dirty="0">
              <a:latin typeface="Segoe UI Semibold" panose="020B0702040204020203" pitchFamily="34" charset="0"/>
            </a:endParaRPr>
          </a:p>
        </p:txBody>
      </p:sp>
      <p:sp>
        <p:nvSpPr>
          <p:cNvPr id="8" name="Fußzeilenplatzhalter 7">
            <a:extLst>
              <a:ext uri="{FF2B5EF4-FFF2-40B4-BE49-F238E27FC236}">
                <a16:creationId xmlns:a16="http://schemas.microsoft.com/office/drawing/2014/main" id="{4579FED5-83E8-6B15-E6A7-921C24D211B4}"/>
              </a:ext>
            </a:extLst>
          </p:cNvPr>
          <p:cNvSpPr>
            <a:spLocks noGrp="1"/>
          </p:cNvSpPr>
          <p:nvPr>
            <p:ph type="ftr" sz="quarter" idx="11"/>
          </p:nvPr>
        </p:nvSpPr>
        <p:spPr/>
        <p:txBody>
          <a:bodyPr/>
          <a:lstStyle/>
          <a:p>
            <a:r>
              <a:rPr lang="en-US"/>
              <a:t>© Math2Market GmbH</a:t>
            </a:r>
            <a:endParaRPr lang="en-US" dirty="0"/>
          </a:p>
        </p:txBody>
      </p:sp>
      <p:sp>
        <p:nvSpPr>
          <p:cNvPr id="10" name="Foliennummernplatzhalter 9">
            <a:extLst>
              <a:ext uri="{FF2B5EF4-FFF2-40B4-BE49-F238E27FC236}">
                <a16:creationId xmlns:a16="http://schemas.microsoft.com/office/drawing/2014/main" id="{B435D7A3-D573-E2D0-A567-91FEF9663220}"/>
              </a:ext>
            </a:extLst>
          </p:cNvPr>
          <p:cNvSpPr>
            <a:spLocks noGrp="1"/>
          </p:cNvSpPr>
          <p:nvPr>
            <p:ph type="sldNum" sz="quarter" idx="12"/>
          </p:nvPr>
        </p:nvSpPr>
        <p:spPr/>
        <p:txBody>
          <a:bodyPr/>
          <a:lstStyle/>
          <a:p>
            <a:r>
              <a:rPr lang="en-US" dirty="0"/>
              <a:t>-- </a:t>
            </a:r>
            <a:fld id="{00207F4B-21E8-4E9B-B4C3-2D1473160488}" type="slidenum">
              <a:rPr lang="en-US">
                <a:solidFill>
                  <a:schemeClr val="accent1"/>
                </a:solidFill>
              </a:rPr>
              <a:pPr/>
              <a:t>19</a:t>
            </a:fld>
            <a:r>
              <a:rPr lang="en-US" dirty="0"/>
              <a:t> --</a:t>
            </a:r>
          </a:p>
        </p:txBody>
      </p:sp>
      <p:pic>
        <p:nvPicPr>
          <p:cNvPr id="3" name="Grafik 7" descr="Ein Bild, das Text, Logo, Schrift, Grafiken enthält.&#10;&#10;Automatisch generierte Beschreibung">
            <a:extLst>
              <a:ext uri="{FF2B5EF4-FFF2-40B4-BE49-F238E27FC236}">
                <a16:creationId xmlns:a16="http://schemas.microsoft.com/office/drawing/2014/main" id="{FFB0D1C0-019F-9D29-9C79-9D0DE9297C95}"/>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l="3277" t="7027" r="3461" b="7027"/>
          <a:stretch/>
        </p:blipFill>
        <p:spPr>
          <a:xfrm>
            <a:off x="0" y="3982745"/>
            <a:ext cx="8429625" cy="2261394"/>
          </a:xfrm>
          <a:custGeom>
            <a:avLst/>
            <a:gdLst>
              <a:gd name="connsiteX0" fmla="*/ 0 w 8810625"/>
              <a:gd name="connsiteY0" fmla="*/ 0 h 2261394"/>
              <a:gd name="connsiteX1" fmla="*/ 8810625 w 8810625"/>
              <a:gd name="connsiteY1" fmla="*/ 0 h 2261394"/>
              <a:gd name="connsiteX2" fmla="*/ 8810625 w 8810625"/>
              <a:gd name="connsiteY2" fmla="*/ 2261394 h 2261394"/>
              <a:gd name="connsiteX3" fmla="*/ 0 w 8810625"/>
              <a:gd name="connsiteY3" fmla="*/ 2261394 h 2261394"/>
            </a:gdLst>
            <a:ahLst/>
            <a:cxnLst>
              <a:cxn ang="0">
                <a:pos x="connsiteX0" y="connsiteY0"/>
              </a:cxn>
              <a:cxn ang="0">
                <a:pos x="connsiteX1" y="connsiteY1"/>
              </a:cxn>
              <a:cxn ang="0">
                <a:pos x="connsiteX2" y="connsiteY2"/>
              </a:cxn>
              <a:cxn ang="0">
                <a:pos x="connsiteX3" y="connsiteY3"/>
              </a:cxn>
            </a:cxnLst>
            <a:rect l="l" t="t" r="r" b="b"/>
            <a:pathLst>
              <a:path w="8810625" h="2261394">
                <a:moveTo>
                  <a:pt x="0" y="0"/>
                </a:moveTo>
                <a:lnTo>
                  <a:pt x="8810625" y="0"/>
                </a:lnTo>
                <a:lnTo>
                  <a:pt x="8810625" y="2261394"/>
                </a:lnTo>
                <a:lnTo>
                  <a:pt x="0" y="2261394"/>
                </a:lnTo>
                <a:close/>
              </a:path>
            </a:pathLst>
          </a:custGeom>
        </p:spPr>
      </p:pic>
      <p:sp>
        <p:nvSpPr>
          <p:cNvPr id="6" name="GeoDict User Meeting &amp; Workshops Banner with Date">
            <a:extLst>
              <a:ext uri="{FF2B5EF4-FFF2-40B4-BE49-F238E27FC236}">
                <a16:creationId xmlns:a16="http://schemas.microsoft.com/office/drawing/2014/main" id="{231CC330-AA58-345D-7418-66FF13B9B1C6}"/>
              </a:ext>
            </a:extLst>
          </p:cNvPr>
          <p:cNvSpPr/>
          <p:nvPr>
            <p:custDataLst>
              <p:tags r:id="rId3"/>
            </p:custDataLst>
          </p:nvPr>
        </p:nvSpPr>
        <p:spPr>
          <a:xfrm>
            <a:off x="8505827" y="3982745"/>
            <a:ext cx="3686174" cy="2259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rtl="0" eaLnBrk="1" fontAlgn="auto" hangingPunct="1">
              <a:lnSpc>
                <a:spcPct val="100000"/>
              </a:lnSpc>
              <a:spcBef>
                <a:spcPts val="0"/>
              </a:spcBef>
              <a:spcAft>
                <a:spcPts val="0"/>
              </a:spcAft>
            </a:pPr>
            <a:r>
              <a:rPr lang="en-US" sz="1400" dirty="0">
                <a:solidFill>
                  <a:schemeClr val="accent2"/>
                </a:solidFill>
                <a:latin typeface="Segoe UI" panose="020B0502040204020203" pitchFamily="34" charset="0"/>
              </a:rPr>
              <a:t>Date</a:t>
            </a:r>
          </a:p>
          <a:p>
            <a:pPr rtl="0" eaLnBrk="1" fontAlgn="auto" hangingPunct="1">
              <a:lnSpc>
                <a:spcPct val="100000"/>
              </a:lnSpc>
              <a:spcBef>
                <a:spcPts val="0"/>
              </a:spcBef>
              <a:spcAft>
                <a:spcPts val="0"/>
              </a:spcAft>
            </a:pPr>
            <a:r>
              <a:rPr lang="en-US" sz="1800" b="0" i="0" u="none" baseline="0" dirty="0">
                <a:solidFill>
                  <a:srgbClr val="707070"/>
                </a:solidFill>
                <a:latin typeface="Segoe UI Semibold" panose="020B0702040204020203" pitchFamily="34" charset="0"/>
              </a:rPr>
              <a:t>Sept 29-30, 2026</a:t>
            </a:r>
          </a:p>
          <a:p>
            <a:pPr rtl="0" eaLnBrk="1" fontAlgn="auto" hangingPunct="1">
              <a:lnSpc>
                <a:spcPct val="100000"/>
              </a:lnSpc>
              <a:spcBef>
                <a:spcPts val="0"/>
              </a:spcBef>
              <a:spcAft>
                <a:spcPts val="0"/>
              </a:spcAft>
            </a:pPr>
            <a:endParaRPr lang="en-US" dirty="0">
              <a:solidFill>
                <a:schemeClr val="accent2"/>
              </a:solidFill>
              <a:latin typeface="Segoe UI" panose="020B0502040204020203" pitchFamily="34" charset="0"/>
            </a:endParaRPr>
          </a:p>
          <a:p>
            <a:pPr rtl="0" eaLnBrk="1" fontAlgn="auto" hangingPunct="1">
              <a:lnSpc>
                <a:spcPct val="100000"/>
              </a:lnSpc>
              <a:spcBef>
                <a:spcPts val="0"/>
              </a:spcBef>
              <a:spcAft>
                <a:spcPts val="0"/>
              </a:spcAft>
            </a:pPr>
            <a:r>
              <a:rPr lang="en-US" sz="1400" dirty="0">
                <a:solidFill>
                  <a:schemeClr val="accent2"/>
                </a:solidFill>
                <a:latin typeface="Segoe UI" panose="020B0502040204020203" pitchFamily="34" charset="0"/>
              </a:rPr>
              <a:t>Location</a:t>
            </a:r>
          </a:p>
          <a:p>
            <a:pPr rtl="0" eaLnBrk="1" fontAlgn="auto" hangingPunct="1">
              <a:lnSpc>
                <a:spcPct val="100000"/>
              </a:lnSpc>
              <a:spcBef>
                <a:spcPts val="0"/>
              </a:spcBef>
              <a:spcAft>
                <a:spcPts val="0"/>
              </a:spcAft>
            </a:pPr>
            <a:r>
              <a:rPr lang="en-US" sz="1600" dirty="0">
                <a:solidFill>
                  <a:srgbClr val="707070"/>
                </a:solidFill>
                <a:latin typeface="Segoe UI Semibold" panose="020B0702040204020203" pitchFamily="34" charset="0"/>
              </a:rPr>
              <a:t>Frankfurt (Germany) </a:t>
            </a:r>
            <a:br>
              <a:rPr lang="en-US" sz="1600" dirty="0">
                <a:solidFill>
                  <a:srgbClr val="707070"/>
                </a:solidFill>
                <a:latin typeface="Segoe UI Semibold" panose="020B0702040204020203" pitchFamily="34" charset="0"/>
              </a:rPr>
            </a:br>
            <a:r>
              <a:rPr lang="en-US" sz="1600" dirty="0">
                <a:solidFill>
                  <a:srgbClr val="707070"/>
                </a:solidFill>
                <a:latin typeface="Segoe UI Semibold" panose="020B0702040204020203" pitchFamily="34" charset="0"/>
              </a:rPr>
              <a:t>&amp; Online</a:t>
            </a:r>
          </a:p>
        </p:txBody>
      </p:sp>
      <p:sp>
        <p:nvSpPr>
          <p:cNvPr id="12" name="Inhaltsplatzhalter 4">
            <a:extLst>
              <a:ext uri="{FF2B5EF4-FFF2-40B4-BE49-F238E27FC236}">
                <a16:creationId xmlns:a16="http://schemas.microsoft.com/office/drawing/2014/main" id="{BFDF4D43-7474-46B2-32E3-CFBC1DE4A68A}"/>
              </a:ext>
            </a:extLst>
          </p:cNvPr>
          <p:cNvSpPr>
            <a:spLocks noGrp="1"/>
          </p:cNvSpPr>
          <p:nvPr>
            <p:ph sz="quarter" idx="15"/>
          </p:nvPr>
        </p:nvSpPr>
        <p:spPr>
          <a:xfrm>
            <a:off x="342000" y="1412875"/>
            <a:ext cx="11518900" cy="2375459"/>
          </a:xfrm>
        </p:spPr>
        <p:txBody>
          <a:bodyPr>
            <a:normAutofit/>
          </a:bodyPr>
          <a:lstStyle/>
          <a:p>
            <a:pPr>
              <a:lnSpc>
                <a:spcPct val="106000"/>
              </a:lnSpc>
              <a:spcBef>
                <a:spcPts val="0"/>
              </a:spcBef>
              <a:spcAft>
                <a:spcPts val="800"/>
              </a:spcAft>
            </a:pPr>
            <a:r>
              <a:rPr lang="en-US" sz="1800" dirty="0">
                <a:solidFill>
                  <a:schemeClr val="dk1"/>
                </a:solidFill>
                <a:ea typeface="Segoe UI" panose="020B0502040204020203" pitchFamily="34" charset="0"/>
              </a:rPr>
              <a:t>Thank you for your attention!</a:t>
            </a:r>
          </a:p>
          <a:p>
            <a:pPr lvl="1">
              <a:lnSpc>
                <a:spcPct val="106000"/>
              </a:lnSpc>
              <a:spcBef>
                <a:spcPts val="0"/>
              </a:spcBef>
              <a:spcAft>
                <a:spcPts val="800"/>
              </a:spcAft>
            </a:pPr>
            <a:r>
              <a:rPr lang="en-US" sz="1800" dirty="0">
                <a:solidFill>
                  <a:schemeClr val="dk1"/>
                </a:solidFill>
                <a:latin typeface="Segoe UI Semibold" panose="020B0702040204020203" pitchFamily="34" charset="0"/>
                <a:ea typeface="Segoe UI" panose="020B0502040204020203" pitchFamily="34" charset="0"/>
              </a:rPr>
              <a:t>You are welcome to our booth #7</a:t>
            </a:r>
          </a:p>
          <a:p>
            <a:pPr lvl="1">
              <a:lnSpc>
                <a:spcPct val="106000"/>
              </a:lnSpc>
              <a:spcBef>
                <a:spcPts val="0"/>
              </a:spcBef>
              <a:spcAft>
                <a:spcPts val="800"/>
              </a:spcAft>
            </a:pPr>
            <a:r>
              <a:rPr lang="en-US" sz="1800" dirty="0">
                <a:solidFill>
                  <a:schemeClr val="dk1"/>
                </a:solidFill>
                <a:latin typeface="Segoe UI Semibold" panose="020B0702040204020203" pitchFamily="34" charset="0"/>
                <a:ea typeface="Segoe UI" panose="020B0502040204020203" pitchFamily="34" charset="0"/>
              </a:rPr>
              <a:t>Also welcome to our user conference – the </a:t>
            </a:r>
            <a:r>
              <a:rPr lang="en-US" sz="1800" dirty="0" err="1">
                <a:solidFill>
                  <a:schemeClr val="dk1"/>
                </a:solidFill>
                <a:latin typeface="Segoe UI Semibold" panose="020B0702040204020203" pitchFamily="34" charset="0"/>
                <a:ea typeface="Segoe UI" panose="020B0502040204020203" pitchFamily="34" charset="0"/>
              </a:rPr>
              <a:t>GeoDict</a:t>
            </a:r>
            <a:r>
              <a:rPr lang="en-US" sz="1800" dirty="0">
                <a:solidFill>
                  <a:schemeClr val="dk1"/>
                </a:solidFill>
                <a:latin typeface="Segoe UI Semibold" panose="020B0702040204020203" pitchFamily="34" charset="0"/>
                <a:ea typeface="Segoe UI" panose="020B0502040204020203" pitchFamily="34" charset="0"/>
              </a:rPr>
              <a:t> Innovation Conference</a:t>
            </a:r>
          </a:p>
          <a:p>
            <a:pPr marL="0" lvl="1" indent="0">
              <a:lnSpc>
                <a:spcPct val="106000"/>
              </a:lnSpc>
              <a:spcBef>
                <a:spcPts val="0"/>
              </a:spcBef>
              <a:spcAft>
                <a:spcPts val="800"/>
              </a:spcAft>
              <a:buNone/>
            </a:pPr>
            <a:r>
              <a:rPr lang="en-US" sz="1800" dirty="0">
                <a:solidFill>
                  <a:schemeClr val="dk1"/>
                </a:solidFill>
                <a:ea typeface="Segoe UI" panose="020B0502040204020203" pitchFamily="34" charset="0"/>
                <a:hlinkClick r:id="rId7"/>
              </a:rPr>
              <a:t>https://www.math2market.com/news/events/geodict-innovation-conference/information.html</a:t>
            </a:r>
            <a:r>
              <a:rPr lang="en-US" sz="1800" dirty="0">
                <a:solidFill>
                  <a:schemeClr val="dk1"/>
                </a:solidFill>
                <a:ea typeface="Segoe UI" panose="020B0502040204020203" pitchFamily="34" charset="0"/>
              </a:rPr>
              <a:t> </a:t>
            </a:r>
          </a:p>
        </p:txBody>
      </p:sp>
    </p:spTree>
    <p:custDataLst>
      <p:tags r:id="rId1"/>
    </p:custDataLst>
    <p:extLst>
      <p:ext uri="{BB962C8B-B14F-4D97-AF65-F5344CB8AC3E}">
        <p14:creationId xmlns:p14="http://schemas.microsoft.com/office/powerpoint/2010/main" val="388023044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BA555-7BB1-A4FC-DD3F-DF7C166BE0C2}"/>
              </a:ext>
            </a:extLst>
          </p:cNvPr>
          <p:cNvSpPr>
            <a:spLocks noGrp="1"/>
          </p:cNvSpPr>
          <p:nvPr>
            <p:ph type="title"/>
          </p:nvPr>
        </p:nvSpPr>
        <p:spPr/>
        <p:txBody>
          <a:bodyPr/>
          <a:lstStyle/>
          <a:p>
            <a:r>
              <a:rPr lang="en-US" dirty="0"/>
              <a:t>Short Speaker Biography</a:t>
            </a:r>
          </a:p>
        </p:txBody>
      </p:sp>
      <p:sp>
        <p:nvSpPr>
          <p:cNvPr id="6" name="Textplatzhalter 5">
            <a:extLst>
              <a:ext uri="{FF2B5EF4-FFF2-40B4-BE49-F238E27FC236}">
                <a16:creationId xmlns:a16="http://schemas.microsoft.com/office/drawing/2014/main" id="{A8D6B5CC-57B1-F5B9-8BC8-5651991628F5}"/>
              </a:ext>
            </a:extLst>
          </p:cNvPr>
          <p:cNvSpPr>
            <a:spLocks noGrp="1"/>
          </p:cNvSpPr>
          <p:nvPr>
            <p:ph type="body" sz="quarter" idx="22"/>
          </p:nvPr>
        </p:nvSpPr>
        <p:spPr/>
        <p:txBody>
          <a:bodyPr/>
          <a:lstStyle/>
          <a:p>
            <a:r>
              <a:rPr lang="en-US" dirty="0"/>
              <a:t>Prof. Anton du Plessis</a:t>
            </a:r>
          </a:p>
        </p:txBody>
      </p:sp>
      <p:sp>
        <p:nvSpPr>
          <p:cNvPr id="4" name="Foliennummernplatzhalter 3">
            <a:extLst>
              <a:ext uri="{FF2B5EF4-FFF2-40B4-BE49-F238E27FC236}">
                <a16:creationId xmlns:a16="http://schemas.microsoft.com/office/drawing/2014/main" id="{8D276B01-DC93-243B-0581-203CF7D08EF6}"/>
              </a:ext>
            </a:extLst>
          </p:cNvPr>
          <p:cNvSpPr>
            <a:spLocks noGrp="1"/>
          </p:cNvSpPr>
          <p:nvPr>
            <p:ph type="sldNum" sz="quarter" idx="12"/>
          </p:nvPr>
        </p:nvSpPr>
        <p:spPr/>
        <p:txBody>
          <a:bodyPr/>
          <a:lstStyle/>
          <a:p>
            <a:r>
              <a:rPr lang="en-US"/>
              <a:t>-- </a:t>
            </a:r>
            <a:fld id="{E3915655-D23B-4E7D-972F-06B75AAC6C2D}" type="slidenum">
              <a:rPr lang="en-US">
                <a:solidFill>
                  <a:schemeClr val="accent1"/>
                </a:solidFill>
              </a:rPr>
              <a:pPr/>
              <a:t>2</a:t>
            </a:fld>
            <a:r>
              <a:rPr lang="en-US"/>
              <a:t> --</a:t>
            </a:r>
            <a:endParaRPr lang="en-US" dirty="0"/>
          </a:p>
        </p:txBody>
      </p:sp>
      <p:sp>
        <p:nvSpPr>
          <p:cNvPr id="5" name="Fußzeilenplatzhalter 4">
            <a:extLst>
              <a:ext uri="{FF2B5EF4-FFF2-40B4-BE49-F238E27FC236}">
                <a16:creationId xmlns:a16="http://schemas.microsoft.com/office/drawing/2014/main" id="{2A0E31CB-203D-A057-9755-7A257FF8D9A0}"/>
              </a:ext>
            </a:extLst>
          </p:cNvPr>
          <p:cNvSpPr>
            <a:spLocks noGrp="1"/>
          </p:cNvSpPr>
          <p:nvPr>
            <p:ph type="ftr" sz="quarter" idx="11"/>
          </p:nvPr>
        </p:nvSpPr>
        <p:spPr/>
        <p:txBody>
          <a:bodyPr/>
          <a:lstStyle/>
          <a:p>
            <a:r>
              <a:rPr lang="en-US"/>
              <a:t>© Math2Market GmbH</a:t>
            </a:r>
            <a:endParaRPr lang="en-US" dirty="0"/>
          </a:p>
        </p:txBody>
      </p:sp>
      <p:sp>
        <p:nvSpPr>
          <p:cNvPr id="17" name="Table Placeholder 16">
            <a:extLst>
              <a:ext uri="{FF2B5EF4-FFF2-40B4-BE49-F238E27FC236}">
                <a16:creationId xmlns:a16="http://schemas.microsoft.com/office/drawing/2014/main" id="{E28E569A-1602-F2DC-8041-390A16049144}"/>
              </a:ext>
            </a:extLst>
          </p:cNvPr>
          <p:cNvSpPr>
            <a:spLocks noGrp="1"/>
          </p:cNvSpPr>
          <p:nvPr>
            <p:ph type="tbl" sz="quarter" idx="20"/>
          </p:nvPr>
        </p:nvSpPr>
        <p:spPr/>
        <p:txBody>
          <a:bodyPr/>
          <a:lstStyle/>
          <a:p>
            <a:endParaRPr lang="en-ZA"/>
          </a:p>
        </p:txBody>
      </p:sp>
      <p:graphicFrame>
        <p:nvGraphicFramePr>
          <p:cNvPr id="18" name="Tabellenplatzhalter 11">
            <a:extLst>
              <a:ext uri="{FF2B5EF4-FFF2-40B4-BE49-F238E27FC236}">
                <a16:creationId xmlns:a16="http://schemas.microsoft.com/office/drawing/2014/main" id="{88085333-4E7F-58E2-7C15-F6E7AE128E97}"/>
              </a:ext>
            </a:extLst>
          </p:cNvPr>
          <p:cNvGraphicFramePr>
            <a:graphicFrameLocks/>
          </p:cNvGraphicFramePr>
          <p:nvPr>
            <p:extLst>
              <p:ext uri="{D42A27DB-BD31-4B8C-83A1-F6EECF244321}">
                <p14:modId xmlns:p14="http://schemas.microsoft.com/office/powerpoint/2010/main" val="314571437"/>
              </p:ext>
            </p:extLst>
          </p:nvPr>
        </p:nvGraphicFramePr>
        <p:xfrm>
          <a:off x="331788" y="1254125"/>
          <a:ext cx="8178799" cy="4319552"/>
        </p:xfrm>
        <a:graphic>
          <a:graphicData uri="http://schemas.openxmlformats.org/drawingml/2006/table">
            <a:tbl>
              <a:tblPr firstCol="1" bandRow="1">
                <a:tableStyleId>{2D5ABB26-0587-4C30-8999-92F81FD0307C}</a:tableStyleId>
              </a:tblPr>
              <a:tblGrid>
                <a:gridCol w="1370922">
                  <a:extLst>
                    <a:ext uri="{9D8B030D-6E8A-4147-A177-3AD203B41FA5}">
                      <a16:colId xmlns:a16="http://schemas.microsoft.com/office/drawing/2014/main" val="2862871459"/>
                    </a:ext>
                  </a:extLst>
                </a:gridCol>
                <a:gridCol w="6807877">
                  <a:extLst>
                    <a:ext uri="{9D8B030D-6E8A-4147-A177-3AD203B41FA5}">
                      <a16:colId xmlns:a16="http://schemas.microsoft.com/office/drawing/2014/main" val="2522741170"/>
                    </a:ext>
                  </a:extLst>
                </a:gridCol>
              </a:tblGrid>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Segoe UI Semibold" panose="020B0702040204020203" pitchFamily="34" charset="0"/>
                        </a:rPr>
                        <a:t>since 2025</a:t>
                      </a:r>
                    </a:p>
                    <a:p>
                      <a:pPr algn="r"/>
                      <a:endParaRPr lang="en-US" sz="1400" dirty="0">
                        <a:solidFill>
                          <a:schemeClr val="accent2"/>
                        </a:solidFill>
                        <a:latin typeface="Segoe UI Semibold" panose="020B0702040204020203" pitchFamily="34" charset="0"/>
                      </a:endParaRPr>
                    </a:p>
                  </a:txBody>
                  <a:tcPr marL="0" marR="85791" marT="108000" marB="144000">
                    <a:lnL>
                      <a:noFill/>
                    </a:lnL>
                    <a:lnR>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1400" dirty="0">
                          <a:latin typeface="Segoe UI Semibold" panose="020B0702040204020203" pitchFamily="34" charset="0"/>
                        </a:rPr>
                        <a:t>Director Business Development EMEA at Math2Market North America Inc. (Remote)</a:t>
                      </a:r>
                      <a:endParaRPr lang="en-US" sz="1400" dirty="0"/>
                    </a:p>
                  </a:txBody>
                  <a:tcPr marL="85791" marR="0" marT="108000" marB="144000">
                    <a:lnL>
                      <a:noFill/>
                    </a:lnL>
                    <a:lnR>
                      <a:noFill/>
                    </a:lnR>
                    <a:lnT w="12700" cap="flat" cmpd="sng" algn="ctr">
                      <a:no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5490007"/>
                  </a:ext>
                </a:extLst>
              </a:tr>
              <a:tr h="56019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Segoe UI Semibold" panose="020B0702040204020203" pitchFamily="34" charset="0"/>
                        </a:rPr>
                        <a:t>Since 2026</a:t>
                      </a:r>
                    </a:p>
                  </a:txBody>
                  <a:tcPr marL="0" marR="85791"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600"/>
                        </a:spcAft>
                      </a:pPr>
                      <a:r>
                        <a:rPr lang="en-US" sz="1400" dirty="0">
                          <a:latin typeface="Segoe UI Semibold" panose="020B0702040204020203" pitchFamily="34" charset="0"/>
                        </a:rPr>
                        <a:t>Affiliated professor, University of Texas at El Paso, United States (part time)</a:t>
                      </a:r>
                      <a:endParaRPr lang="en-US" sz="1400" dirty="0"/>
                    </a:p>
                  </a:txBody>
                  <a:tcPr marL="85791" marR="0"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25180"/>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Segoe UI Semibold" panose="020B0702040204020203" pitchFamily="34" charset="0"/>
                        </a:rPr>
                        <a:t>2021-2025</a:t>
                      </a:r>
                    </a:p>
                    <a:p>
                      <a:pPr algn="r"/>
                      <a:endParaRPr lang="en-US" sz="1400" dirty="0">
                        <a:solidFill>
                          <a:schemeClr val="accent2"/>
                        </a:solidFill>
                        <a:latin typeface="Segoe UI Semibold" panose="020B0702040204020203" pitchFamily="34" charset="0"/>
                      </a:endParaRPr>
                    </a:p>
                  </a:txBody>
                  <a:tcPr marL="0" marR="85791"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600"/>
                        </a:spcAft>
                      </a:pPr>
                      <a:r>
                        <a:rPr lang="en-US" sz="1400" dirty="0">
                          <a:latin typeface="Segoe UI Semibold" panose="020B0702040204020203" pitchFamily="34" charset="0"/>
                        </a:rPr>
                        <a:t>Applications and business development at Comet technologies</a:t>
                      </a:r>
                      <a:endParaRPr lang="en-US" sz="1400" dirty="0"/>
                    </a:p>
                  </a:txBody>
                  <a:tcPr marL="85791" marR="0"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8447641"/>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Segoe UI Semibold" panose="020B0702040204020203" pitchFamily="34" charset="0"/>
                        </a:rPr>
                        <a:t>2012-2021</a:t>
                      </a:r>
                    </a:p>
                    <a:p>
                      <a:pPr algn="r"/>
                      <a:endParaRPr lang="en-US" sz="1400" dirty="0">
                        <a:solidFill>
                          <a:schemeClr val="accent2"/>
                        </a:solidFill>
                        <a:latin typeface="Segoe UI Semibold" panose="020B0702040204020203" pitchFamily="34" charset="0"/>
                      </a:endParaRPr>
                    </a:p>
                  </a:txBody>
                  <a:tcPr marL="0" marR="85791"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spcAft>
                          <a:spcPts val="600"/>
                        </a:spcAft>
                      </a:pPr>
                      <a:r>
                        <a:rPr lang="en-US" sz="1400" dirty="0">
                          <a:latin typeface="Segoe UI Semibold" panose="020B0702040204020203" pitchFamily="34" charset="0"/>
                        </a:rPr>
                        <a:t>Manager CT Scanner Facility at Stellenbosch University (South Africa)</a:t>
                      </a:r>
                    </a:p>
                    <a:p>
                      <a:r>
                        <a:rPr lang="en-US" sz="1400" dirty="0"/>
                        <a:t>Micro/nano CT scanner service lab for academics and industry</a:t>
                      </a:r>
                    </a:p>
                    <a:p>
                      <a:r>
                        <a:rPr lang="en-US" sz="1400" dirty="0"/>
                        <a:t>Also research part time, accredited as associate professor since 2017</a:t>
                      </a:r>
                    </a:p>
                    <a:p>
                      <a:r>
                        <a:rPr lang="en-US" sz="1400" dirty="0"/>
                        <a:t>Also journal editor (Elsevier)</a:t>
                      </a:r>
                    </a:p>
                  </a:txBody>
                  <a:tcPr marL="85791" marR="0"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970723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Segoe UI Semibold" panose="020B0702040204020203" pitchFamily="34" charset="0"/>
                        </a:rPr>
                        <a:t>2006-2012</a:t>
                      </a:r>
                    </a:p>
                    <a:p>
                      <a:pPr algn="r"/>
                      <a:endParaRPr lang="en-US" sz="1400" dirty="0">
                        <a:solidFill>
                          <a:schemeClr val="accent2"/>
                        </a:solidFill>
                        <a:latin typeface="Segoe UI Semibold" panose="020B0702040204020203" pitchFamily="34" charset="0"/>
                      </a:endParaRPr>
                    </a:p>
                  </a:txBody>
                  <a:tcPr marL="0" marR="85791"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latin typeface="Segoe UI Semibold" panose="020B0702040204020203" pitchFamily="34" charset="0"/>
                        </a:rPr>
                        <a:t>Group leader at CSIR National Laser Centre (South Africa)</a:t>
                      </a:r>
                    </a:p>
                    <a:p>
                      <a:r>
                        <a:rPr lang="en-US" sz="1400" dirty="0"/>
                        <a:t>Lab manager of government research institute, doing contract research</a:t>
                      </a:r>
                    </a:p>
                  </a:txBody>
                  <a:tcPr marL="85791" marR="0"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3561400"/>
                  </a:ext>
                </a:extLst>
              </a:tr>
              <a:tr h="370840">
                <a:tc>
                  <a:txBody>
                    <a:bodyPr/>
                    <a:lstStyle/>
                    <a:p>
                      <a:pPr algn="r"/>
                      <a:r>
                        <a:rPr lang="en-US" sz="1400" dirty="0">
                          <a:solidFill>
                            <a:schemeClr val="accent2"/>
                          </a:solidFill>
                          <a:latin typeface="Segoe UI Semibold" panose="020B0702040204020203" pitchFamily="34" charset="0"/>
                        </a:rPr>
                        <a:t>2006</a:t>
                      </a:r>
                    </a:p>
                  </a:txBody>
                  <a:tcPr marL="0" marR="85791"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1400" dirty="0">
                          <a:latin typeface="Segoe UI Semibold" panose="020B0702040204020203" pitchFamily="34" charset="0"/>
                        </a:rPr>
                        <a:t>PhD in Physics from Stellenbosch University (South Africa)</a:t>
                      </a:r>
                    </a:p>
                  </a:txBody>
                  <a:tcPr marL="85791" marR="0" marT="108000" marB="144000">
                    <a:lnL>
                      <a:noFill/>
                    </a:lnL>
                    <a:lnR>
                      <a:noFill/>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4000229"/>
                  </a:ext>
                </a:extLst>
              </a:tr>
            </a:tbl>
          </a:graphicData>
        </a:graphic>
      </p:graphicFrame>
      <p:pic>
        <p:nvPicPr>
          <p:cNvPr id="8" name="AdP" descr="Ein Bild, das Menschliches Gesicht, Person, Mann, Porträtbild enthält.&#10;&#10;KI-generierte Inhalte können fehlerhaft sein.">
            <a:extLst>
              <a:ext uri="{FF2B5EF4-FFF2-40B4-BE49-F238E27FC236}">
                <a16:creationId xmlns:a16="http://schemas.microsoft.com/office/drawing/2014/main" id="{704A4A29-129F-F6EB-2714-3E7BC0BB8DE1}"/>
              </a:ext>
            </a:extLst>
          </p:cNvPr>
          <p:cNvPicPr>
            <a:picLocks noGrp="1" noChangeAspect="1"/>
          </p:cNvPicPr>
          <p:nvPr>
            <p:ph type="pic" sz="quarter" idx="21"/>
            <p:custDataLst>
              <p:tags r:id="rId2"/>
            </p:custDataLst>
          </p:nvPr>
        </p:nvPicPr>
        <p:blipFill>
          <a:blip r:embed="rId5">
            <a:extLst>
              <a:ext uri="{28A0092B-C50C-407E-A947-70E740481C1C}">
                <a14:useLocalDpi xmlns:a14="http://schemas.microsoft.com/office/drawing/2010/main" val="0"/>
              </a:ext>
            </a:extLst>
          </a:blip>
          <a:srcRect l="3517" r="3517"/>
          <a:stretch>
            <a:fillRect/>
          </a:stretch>
        </p:blipFill>
        <p:spPr>
          <a:xfrm>
            <a:off x="8710613" y="1412875"/>
            <a:ext cx="3049407" cy="2171572"/>
          </a:xfrm>
          <a:prstGeom prst="rect">
            <a:avLst/>
          </a:prstGeom>
        </p:spPr>
      </p:pic>
    </p:spTree>
    <p:custDataLst>
      <p:tags r:id="rId1"/>
    </p:custDataLst>
    <p:extLst>
      <p:ext uri="{BB962C8B-B14F-4D97-AF65-F5344CB8AC3E}">
        <p14:creationId xmlns:p14="http://schemas.microsoft.com/office/powerpoint/2010/main" val="1890357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1D020-BD1B-93B4-1607-0CEEC60B3D9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7368B36-D7BF-7379-9020-A0ABA3016A0C}"/>
              </a:ext>
            </a:extLst>
          </p:cNvPr>
          <p:cNvSpPr>
            <a:spLocks noGrp="1"/>
          </p:cNvSpPr>
          <p:nvPr>
            <p:ph type="title"/>
          </p:nvPr>
        </p:nvSpPr>
        <p:spPr/>
        <p:txBody>
          <a:bodyPr/>
          <a:lstStyle/>
          <a:p>
            <a:r>
              <a:rPr lang="en-US" dirty="0"/>
              <a:t>Microstructure drives performance</a:t>
            </a:r>
          </a:p>
        </p:txBody>
      </p:sp>
      <p:sp>
        <p:nvSpPr>
          <p:cNvPr id="6" name="Inhaltsplatzhalter 5">
            <a:extLst>
              <a:ext uri="{FF2B5EF4-FFF2-40B4-BE49-F238E27FC236}">
                <a16:creationId xmlns:a16="http://schemas.microsoft.com/office/drawing/2014/main" id="{BC570655-C73E-8044-3450-50B4FF660355}"/>
              </a:ext>
            </a:extLst>
          </p:cNvPr>
          <p:cNvSpPr>
            <a:spLocks noGrp="1"/>
          </p:cNvSpPr>
          <p:nvPr>
            <p:ph sz="quarter" idx="21"/>
          </p:nvPr>
        </p:nvSpPr>
        <p:spPr>
          <a:xfrm>
            <a:off x="340469" y="2209736"/>
            <a:ext cx="4484450" cy="2881312"/>
          </a:xfrm>
        </p:spPr>
        <p:txBody>
          <a:bodyPr>
            <a:normAutofit/>
          </a:bodyPr>
          <a:lstStyle/>
          <a:p>
            <a:pPr lvl="1"/>
            <a:r>
              <a:rPr lang="en-US" dirty="0">
                <a:solidFill>
                  <a:schemeClr val="dk1"/>
                </a:solidFill>
              </a:rPr>
              <a:t>Porosity: pore sizes, pore fractions</a:t>
            </a:r>
          </a:p>
          <a:p>
            <a:pPr lvl="1"/>
            <a:r>
              <a:rPr lang="en-US" dirty="0">
                <a:solidFill>
                  <a:schemeClr val="dk1"/>
                </a:solidFill>
              </a:rPr>
              <a:t>Connectivity</a:t>
            </a:r>
          </a:p>
          <a:p>
            <a:pPr lvl="1"/>
            <a:r>
              <a:rPr lang="en-US" dirty="0">
                <a:solidFill>
                  <a:schemeClr val="dk1"/>
                </a:solidFill>
              </a:rPr>
              <a:t>3D geometry of pore space</a:t>
            </a:r>
          </a:p>
          <a:p>
            <a:pPr lvl="1"/>
            <a:endParaRPr lang="en-US" dirty="0">
              <a:solidFill>
                <a:schemeClr val="dk1"/>
              </a:solidFill>
            </a:endParaRPr>
          </a:p>
          <a:p>
            <a:pPr lvl="1"/>
            <a:endParaRPr lang="en-US" dirty="0"/>
          </a:p>
        </p:txBody>
      </p:sp>
      <p:sp>
        <p:nvSpPr>
          <p:cNvPr id="14" name="Fußzeilenplatzhalter 13">
            <a:extLst>
              <a:ext uri="{FF2B5EF4-FFF2-40B4-BE49-F238E27FC236}">
                <a16:creationId xmlns:a16="http://schemas.microsoft.com/office/drawing/2014/main" id="{0BF83F15-6A32-E9AF-EE74-0FD69CBFAFB2}"/>
              </a:ext>
            </a:extLst>
          </p:cNvPr>
          <p:cNvSpPr>
            <a:spLocks noGrp="1"/>
          </p:cNvSpPr>
          <p:nvPr>
            <p:ph type="ftr" sz="quarter" idx="11"/>
          </p:nvPr>
        </p:nvSpPr>
        <p:spPr/>
        <p:txBody>
          <a:bodyPr/>
          <a:lstStyle/>
          <a:p>
            <a:r>
              <a:rPr lang="en-US"/>
              <a:t>© Math2Market GmbH</a:t>
            </a:r>
            <a:endParaRPr lang="en-US" dirty="0"/>
          </a:p>
        </p:txBody>
      </p:sp>
      <p:sp>
        <p:nvSpPr>
          <p:cNvPr id="15" name="Foliennummernplatzhalter 14">
            <a:extLst>
              <a:ext uri="{FF2B5EF4-FFF2-40B4-BE49-F238E27FC236}">
                <a16:creationId xmlns:a16="http://schemas.microsoft.com/office/drawing/2014/main" id="{3982F1B5-3354-3ACB-BC72-42CA6022C90D}"/>
              </a:ext>
            </a:extLst>
          </p:cNvPr>
          <p:cNvSpPr>
            <a:spLocks noGrp="1"/>
          </p:cNvSpPr>
          <p:nvPr>
            <p:ph type="sldNum" sz="quarter" idx="12"/>
          </p:nvPr>
        </p:nvSpPr>
        <p:spPr/>
        <p:txBody>
          <a:bodyPr/>
          <a:lstStyle/>
          <a:p>
            <a:r>
              <a:rPr lang="en-US"/>
              <a:t>-- </a:t>
            </a:r>
            <a:fld id="{E3915655-D23B-4E7D-972F-06B75AAC6C2D}" type="slidenum">
              <a:rPr lang="en-US">
                <a:solidFill>
                  <a:schemeClr val="accent1"/>
                </a:solidFill>
              </a:rPr>
              <a:pPr/>
              <a:t>3</a:t>
            </a:fld>
            <a:r>
              <a:rPr lang="en-US"/>
              <a:t> --</a:t>
            </a:r>
            <a:endParaRPr lang="en-US" dirty="0"/>
          </a:p>
        </p:txBody>
      </p:sp>
      <p:sp>
        <p:nvSpPr>
          <p:cNvPr id="4" name="Rechteck 1" title="Header + Subheader">
            <a:extLst>
              <a:ext uri="{FF2B5EF4-FFF2-40B4-BE49-F238E27FC236}">
                <a16:creationId xmlns:a16="http://schemas.microsoft.com/office/drawing/2014/main" id="{F39471C2-8E9E-FB04-51F0-338136FF642B}"/>
              </a:ext>
            </a:extLst>
          </p:cNvPr>
          <p:cNvSpPr/>
          <p:nvPr>
            <p:custDataLst>
              <p:tags r:id="rId2"/>
            </p:custDataLst>
          </p:nvPr>
        </p:nvSpPr>
        <p:spPr>
          <a:xfrm>
            <a:off x="0" y="1407938"/>
            <a:ext cx="4004057" cy="514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360000" bIns="72000" rtlCol="0" anchor="t" anchorCtr="0">
            <a:spAutoFit/>
          </a:bodyPr>
          <a:lstStyle/>
          <a:p>
            <a:pPr rtl="0" eaLnBrk="1" fontAlgn="auto" hangingPunct="1">
              <a:lnSpc>
                <a:spcPct val="100000"/>
              </a:lnSpc>
              <a:spcBef>
                <a:spcPts val="0"/>
              </a:spcBef>
              <a:spcAft>
                <a:spcPts val="0"/>
              </a:spcAft>
            </a:pPr>
            <a:r>
              <a:rPr lang="de-DE" sz="2400" cap="small" dirty="0" err="1">
                <a:solidFill>
                  <a:srgbClr val="FFFFFF"/>
                </a:solidFill>
                <a:latin typeface="Segoe UI Semibold" panose="020B0702040204020203" pitchFamily="34" charset="0"/>
              </a:rPr>
              <a:t>Measure</a:t>
            </a:r>
            <a:endParaRPr lang="de-DE" sz="2400" b="0" i="0" u="none" cap="small" dirty="0">
              <a:solidFill>
                <a:srgbClr val="FFFFFF"/>
              </a:solidFill>
              <a:latin typeface="Segoe UI Semibold" panose="020B0702040204020203" pitchFamily="34" charset="0"/>
            </a:endParaRPr>
          </a:p>
        </p:txBody>
      </p:sp>
      <p:pic>
        <p:nvPicPr>
          <p:cNvPr id="8" name="Picture 7">
            <a:extLst>
              <a:ext uri="{FF2B5EF4-FFF2-40B4-BE49-F238E27FC236}">
                <a16:creationId xmlns:a16="http://schemas.microsoft.com/office/drawing/2014/main" id="{BD896D8B-4C05-D5B4-1B82-8FDC31594A48}"/>
              </a:ext>
            </a:extLst>
          </p:cNvPr>
          <p:cNvPicPr>
            <a:picLocks noChangeAspect="1"/>
          </p:cNvPicPr>
          <p:nvPr/>
        </p:nvPicPr>
        <p:blipFill>
          <a:blip r:embed="rId5"/>
          <a:srcRect l="63958" r="18170" b="2789"/>
          <a:stretch>
            <a:fillRect/>
          </a:stretch>
        </p:blipFill>
        <p:spPr>
          <a:xfrm>
            <a:off x="4659550" y="1407939"/>
            <a:ext cx="3891063" cy="5291036"/>
          </a:xfrm>
          <a:prstGeom prst="rect">
            <a:avLst/>
          </a:prstGeom>
        </p:spPr>
      </p:pic>
    </p:spTree>
    <p:custDataLst>
      <p:tags r:id="rId1"/>
    </p:custDataLst>
    <p:extLst>
      <p:ext uri="{BB962C8B-B14F-4D97-AF65-F5344CB8AC3E}">
        <p14:creationId xmlns:p14="http://schemas.microsoft.com/office/powerpoint/2010/main" val="306492475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3CD2-B6A6-2D45-FCEF-3AD53414C33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51E74CD-3EF2-FF5A-7B5D-0E71278264AC}"/>
              </a:ext>
            </a:extLst>
          </p:cNvPr>
          <p:cNvSpPr>
            <a:spLocks noGrp="1"/>
          </p:cNvSpPr>
          <p:nvPr>
            <p:ph type="title"/>
          </p:nvPr>
        </p:nvSpPr>
        <p:spPr/>
        <p:txBody>
          <a:bodyPr/>
          <a:lstStyle/>
          <a:p>
            <a:r>
              <a:rPr lang="en-US" dirty="0"/>
              <a:t>Microstructure drives performance</a:t>
            </a:r>
          </a:p>
        </p:txBody>
      </p:sp>
      <p:sp>
        <p:nvSpPr>
          <p:cNvPr id="6" name="Inhaltsplatzhalter 5">
            <a:extLst>
              <a:ext uri="{FF2B5EF4-FFF2-40B4-BE49-F238E27FC236}">
                <a16:creationId xmlns:a16="http://schemas.microsoft.com/office/drawing/2014/main" id="{BC9BFA89-4937-64FE-6F0E-1C4C8665422A}"/>
              </a:ext>
            </a:extLst>
          </p:cNvPr>
          <p:cNvSpPr>
            <a:spLocks noGrp="1"/>
          </p:cNvSpPr>
          <p:nvPr>
            <p:ph sz="quarter" idx="21"/>
          </p:nvPr>
        </p:nvSpPr>
        <p:spPr>
          <a:xfrm>
            <a:off x="7766992" y="2154523"/>
            <a:ext cx="4272021" cy="2881312"/>
          </a:xfrm>
        </p:spPr>
        <p:txBody>
          <a:bodyPr>
            <a:normAutofit/>
          </a:bodyPr>
          <a:lstStyle/>
          <a:p>
            <a:pPr lvl="1"/>
            <a:r>
              <a:rPr lang="en-US" dirty="0">
                <a:solidFill>
                  <a:schemeClr val="dk1"/>
                </a:solidFill>
              </a:rPr>
              <a:t>Fluid flow through pore space</a:t>
            </a:r>
          </a:p>
          <a:p>
            <a:pPr lvl="1"/>
            <a:r>
              <a:rPr lang="en-US" dirty="0">
                <a:solidFill>
                  <a:schemeClr val="dk1"/>
                </a:solidFill>
              </a:rPr>
              <a:t>Permeability</a:t>
            </a:r>
          </a:p>
          <a:p>
            <a:pPr lvl="1"/>
            <a:r>
              <a:rPr lang="en-US" dirty="0">
                <a:solidFill>
                  <a:schemeClr val="dk1"/>
                </a:solidFill>
              </a:rPr>
              <a:t>Flow rates</a:t>
            </a:r>
          </a:p>
          <a:p>
            <a:pPr lvl="1"/>
            <a:r>
              <a:rPr lang="en-US" dirty="0">
                <a:solidFill>
                  <a:schemeClr val="dk1"/>
                </a:solidFill>
              </a:rPr>
              <a:t>Identify constrictions</a:t>
            </a:r>
          </a:p>
          <a:p>
            <a:pPr lvl="1"/>
            <a:r>
              <a:rPr lang="en-US" dirty="0">
                <a:solidFill>
                  <a:schemeClr val="dk1"/>
                </a:solidFill>
              </a:rPr>
              <a:t>And much more </a:t>
            </a:r>
          </a:p>
          <a:p>
            <a:pPr lvl="1"/>
            <a:endParaRPr lang="en-US" dirty="0">
              <a:solidFill>
                <a:schemeClr val="dk1"/>
              </a:solidFill>
            </a:endParaRPr>
          </a:p>
          <a:p>
            <a:pPr lvl="1"/>
            <a:endParaRPr lang="en-US" dirty="0"/>
          </a:p>
        </p:txBody>
      </p:sp>
      <p:sp>
        <p:nvSpPr>
          <p:cNvPr id="14" name="Fußzeilenplatzhalter 13">
            <a:extLst>
              <a:ext uri="{FF2B5EF4-FFF2-40B4-BE49-F238E27FC236}">
                <a16:creationId xmlns:a16="http://schemas.microsoft.com/office/drawing/2014/main" id="{790BA099-5D1E-FEC9-9C40-A41515CA437F}"/>
              </a:ext>
            </a:extLst>
          </p:cNvPr>
          <p:cNvSpPr>
            <a:spLocks noGrp="1"/>
          </p:cNvSpPr>
          <p:nvPr>
            <p:ph type="ftr" sz="quarter" idx="11"/>
          </p:nvPr>
        </p:nvSpPr>
        <p:spPr/>
        <p:txBody>
          <a:bodyPr/>
          <a:lstStyle/>
          <a:p>
            <a:r>
              <a:rPr lang="en-US"/>
              <a:t>© Math2Market GmbH</a:t>
            </a:r>
            <a:endParaRPr lang="en-US" dirty="0"/>
          </a:p>
        </p:txBody>
      </p:sp>
      <p:sp>
        <p:nvSpPr>
          <p:cNvPr id="15" name="Foliennummernplatzhalter 14">
            <a:extLst>
              <a:ext uri="{FF2B5EF4-FFF2-40B4-BE49-F238E27FC236}">
                <a16:creationId xmlns:a16="http://schemas.microsoft.com/office/drawing/2014/main" id="{A09F890C-CD95-9B2D-A856-0DBFCE446DD0}"/>
              </a:ext>
            </a:extLst>
          </p:cNvPr>
          <p:cNvSpPr>
            <a:spLocks noGrp="1"/>
          </p:cNvSpPr>
          <p:nvPr>
            <p:ph type="sldNum" sz="quarter" idx="12"/>
          </p:nvPr>
        </p:nvSpPr>
        <p:spPr/>
        <p:txBody>
          <a:bodyPr/>
          <a:lstStyle/>
          <a:p>
            <a:r>
              <a:rPr lang="en-US"/>
              <a:t>-- </a:t>
            </a:r>
            <a:fld id="{E3915655-D23B-4E7D-972F-06B75AAC6C2D}" type="slidenum">
              <a:rPr lang="en-US">
                <a:solidFill>
                  <a:schemeClr val="accent1"/>
                </a:solidFill>
              </a:rPr>
              <a:pPr/>
              <a:t>4</a:t>
            </a:fld>
            <a:r>
              <a:rPr lang="en-US"/>
              <a:t> --</a:t>
            </a:r>
            <a:endParaRPr lang="en-US" dirty="0"/>
          </a:p>
        </p:txBody>
      </p:sp>
      <p:sp>
        <p:nvSpPr>
          <p:cNvPr id="5" name="Rechteck 1" title="Header + Subheader">
            <a:extLst>
              <a:ext uri="{FF2B5EF4-FFF2-40B4-BE49-F238E27FC236}">
                <a16:creationId xmlns:a16="http://schemas.microsoft.com/office/drawing/2014/main" id="{7A3A8465-B149-E216-FEDB-C945CACB0DEF}"/>
              </a:ext>
            </a:extLst>
          </p:cNvPr>
          <p:cNvSpPr/>
          <p:nvPr>
            <p:custDataLst>
              <p:tags r:id="rId2"/>
            </p:custDataLst>
          </p:nvPr>
        </p:nvSpPr>
        <p:spPr>
          <a:xfrm>
            <a:off x="7900975" y="1407938"/>
            <a:ext cx="4004057" cy="514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360000" bIns="72000" rtlCol="0" anchor="t" anchorCtr="0">
            <a:spAutoFit/>
          </a:bodyPr>
          <a:lstStyle/>
          <a:p>
            <a:pPr rtl="0" eaLnBrk="1" fontAlgn="auto" hangingPunct="1">
              <a:lnSpc>
                <a:spcPct val="100000"/>
              </a:lnSpc>
              <a:spcBef>
                <a:spcPts val="0"/>
              </a:spcBef>
              <a:spcAft>
                <a:spcPts val="0"/>
              </a:spcAft>
            </a:pPr>
            <a:r>
              <a:rPr lang="de-DE" sz="2400" cap="small" dirty="0" err="1">
                <a:solidFill>
                  <a:srgbClr val="FFFFFF"/>
                </a:solidFill>
                <a:latin typeface="Segoe UI Semibold" panose="020B0702040204020203" pitchFamily="34" charset="0"/>
              </a:rPr>
              <a:t>Simulate</a:t>
            </a:r>
            <a:endParaRPr lang="de-DE" sz="2400" b="0" i="0" u="none" cap="small" dirty="0">
              <a:solidFill>
                <a:srgbClr val="FFFFFF"/>
              </a:solidFill>
              <a:latin typeface="Segoe UI Semibold" panose="020B0702040204020203" pitchFamily="34" charset="0"/>
            </a:endParaRPr>
          </a:p>
        </p:txBody>
      </p:sp>
      <p:pic>
        <p:nvPicPr>
          <p:cNvPr id="3074" name="Picture 2" descr="Cover carousel photo">
            <a:extLst>
              <a:ext uri="{FF2B5EF4-FFF2-40B4-BE49-F238E27FC236}">
                <a16:creationId xmlns:a16="http://schemas.microsoft.com/office/drawing/2014/main" id="{013529D6-C02C-B7F6-9572-9987728CC5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795" r="1254" b="4148"/>
          <a:stretch>
            <a:fillRect/>
          </a:stretch>
        </p:blipFill>
        <p:spPr bwMode="auto">
          <a:xfrm>
            <a:off x="3840480" y="1407938"/>
            <a:ext cx="3766383" cy="53243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842599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99CE62-E155-ACDE-BF8A-35FDB3F0EE5A}"/>
              </a:ext>
            </a:extLst>
          </p:cNvPr>
          <p:cNvPicPr>
            <a:picLocks noChangeAspect="1"/>
          </p:cNvPicPr>
          <p:nvPr/>
        </p:nvPicPr>
        <p:blipFill>
          <a:blip r:embed="rId4"/>
          <a:srcRect t="8579" b="9207"/>
          <a:stretch>
            <a:fillRect/>
          </a:stretch>
        </p:blipFill>
        <p:spPr>
          <a:xfrm>
            <a:off x="340469" y="1862846"/>
            <a:ext cx="11430000" cy="3132307"/>
          </a:xfrm>
          <a:prstGeom prst="rect">
            <a:avLst/>
          </a:prstGeom>
        </p:spPr>
      </p:pic>
      <p:sp>
        <p:nvSpPr>
          <p:cNvPr id="3" name="Titel 2">
            <a:extLst>
              <a:ext uri="{FF2B5EF4-FFF2-40B4-BE49-F238E27FC236}">
                <a16:creationId xmlns:a16="http://schemas.microsoft.com/office/drawing/2014/main" id="{58ED4852-D372-403F-8848-C0813A281954}"/>
              </a:ext>
            </a:extLst>
          </p:cNvPr>
          <p:cNvSpPr>
            <a:spLocks noGrp="1"/>
          </p:cNvSpPr>
          <p:nvPr>
            <p:ph type="title"/>
          </p:nvPr>
        </p:nvSpPr>
        <p:spPr/>
        <p:txBody>
          <a:bodyPr/>
          <a:lstStyle/>
          <a:p>
            <a:r>
              <a:rPr lang="en-US" dirty="0"/>
              <a:t>Microstructure drives performance</a:t>
            </a:r>
          </a:p>
        </p:txBody>
      </p:sp>
      <p:sp>
        <p:nvSpPr>
          <p:cNvPr id="6" name="Inhaltsplatzhalter 5">
            <a:extLst>
              <a:ext uri="{FF2B5EF4-FFF2-40B4-BE49-F238E27FC236}">
                <a16:creationId xmlns:a16="http://schemas.microsoft.com/office/drawing/2014/main" id="{5B17102C-9853-4136-9DE5-E322B84067AA}"/>
              </a:ext>
            </a:extLst>
          </p:cNvPr>
          <p:cNvSpPr>
            <a:spLocks noGrp="1"/>
          </p:cNvSpPr>
          <p:nvPr>
            <p:ph sz="quarter" idx="21"/>
          </p:nvPr>
        </p:nvSpPr>
        <p:spPr>
          <a:xfrm>
            <a:off x="340469" y="2209736"/>
            <a:ext cx="4272021" cy="2881312"/>
          </a:xfrm>
        </p:spPr>
        <p:txBody>
          <a:bodyPr>
            <a:normAutofit lnSpcReduction="10000"/>
          </a:bodyPr>
          <a:lstStyle/>
          <a:p>
            <a:pPr lvl="1"/>
            <a:r>
              <a:rPr lang="en-US" dirty="0">
                <a:solidFill>
                  <a:schemeClr val="dk1"/>
                </a:solidFill>
              </a:rPr>
              <a:t>Porosity: how much pore space</a:t>
            </a:r>
          </a:p>
          <a:p>
            <a:pPr lvl="1"/>
            <a:r>
              <a:rPr lang="en-US" dirty="0">
                <a:solidFill>
                  <a:schemeClr val="dk1"/>
                </a:solidFill>
              </a:rPr>
              <a:t>Connectivity &amp; tortuosity: are there continuous pathways</a:t>
            </a:r>
          </a:p>
          <a:p>
            <a:pPr lvl="1"/>
            <a:r>
              <a:rPr lang="en-US" dirty="0">
                <a:solidFill>
                  <a:schemeClr val="dk1"/>
                </a:solidFill>
              </a:rPr>
              <a:t>Constrictions: where are the bottlenecks?</a:t>
            </a:r>
          </a:p>
          <a:p>
            <a:pPr lvl="1"/>
            <a:r>
              <a:rPr lang="en-US" dirty="0"/>
              <a:t>Effective transport is governed by the connected 3D pore geometry, not by porosity alone.</a:t>
            </a:r>
          </a:p>
        </p:txBody>
      </p:sp>
      <p:sp>
        <p:nvSpPr>
          <p:cNvPr id="14" name="Fußzeilenplatzhalter 13">
            <a:extLst>
              <a:ext uri="{FF2B5EF4-FFF2-40B4-BE49-F238E27FC236}">
                <a16:creationId xmlns:a16="http://schemas.microsoft.com/office/drawing/2014/main" id="{794FD85D-FFD8-DDF7-4172-86CCB7CA6115}"/>
              </a:ext>
            </a:extLst>
          </p:cNvPr>
          <p:cNvSpPr>
            <a:spLocks noGrp="1"/>
          </p:cNvSpPr>
          <p:nvPr>
            <p:ph type="ftr" sz="quarter" idx="11"/>
          </p:nvPr>
        </p:nvSpPr>
        <p:spPr/>
        <p:txBody>
          <a:bodyPr/>
          <a:lstStyle/>
          <a:p>
            <a:r>
              <a:rPr lang="en-US"/>
              <a:t>© Math2Market GmbH</a:t>
            </a:r>
            <a:endParaRPr lang="en-US" dirty="0"/>
          </a:p>
        </p:txBody>
      </p:sp>
      <p:sp>
        <p:nvSpPr>
          <p:cNvPr id="15" name="Foliennummernplatzhalter 14">
            <a:extLst>
              <a:ext uri="{FF2B5EF4-FFF2-40B4-BE49-F238E27FC236}">
                <a16:creationId xmlns:a16="http://schemas.microsoft.com/office/drawing/2014/main" id="{BEED1B6B-3F11-39F0-6E41-1B10F9FC29E0}"/>
              </a:ext>
            </a:extLst>
          </p:cNvPr>
          <p:cNvSpPr>
            <a:spLocks noGrp="1"/>
          </p:cNvSpPr>
          <p:nvPr>
            <p:ph type="sldNum" sz="quarter" idx="12"/>
          </p:nvPr>
        </p:nvSpPr>
        <p:spPr/>
        <p:txBody>
          <a:bodyPr/>
          <a:lstStyle/>
          <a:p>
            <a:r>
              <a:rPr lang="en-US"/>
              <a:t>-- </a:t>
            </a:r>
            <a:fld id="{E3915655-D23B-4E7D-972F-06B75AAC6C2D}" type="slidenum">
              <a:rPr lang="en-US">
                <a:solidFill>
                  <a:schemeClr val="accent1"/>
                </a:solidFill>
              </a:rPr>
              <a:pPr/>
              <a:t>5</a:t>
            </a:fld>
            <a:r>
              <a:rPr lang="en-US"/>
              <a:t> --</a:t>
            </a:r>
            <a:endParaRPr lang="en-US" dirty="0"/>
          </a:p>
        </p:txBody>
      </p:sp>
      <p:sp>
        <p:nvSpPr>
          <p:cNvPr id="26" name="Inhaltsplatzhalter 5">
            <a:extLst>
              <a:ext uri="{FF2B5EF4-FFF2-40B4-BE49-F238E27FC236}">
                <a16:creationId xmlns:a16="http://schemas.microsoft.com/office/drawing/2014/main" id="{8067DCF3-EC3D-E1F6-7CEC-2F8948D0826B}"/>
              </a:ext>
            </a:extLst>
          </p:cNvPr>
          <p:cNvSpPr txBox="1">
            <a:spLocks/>
          </p:cNvSpPr>
          <p:nvPr/>
        </p:nvSpPr>
        <p:spPr>
          <a:xfrm>
            <a:off x="4206668" y="5739319"/>
            <a:ext cx="4519043" cy="104338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spcAft>
                <a:spcPts val="600"/>
              </a:spcAft>
              <a:buFontTx/>
              <a:buNone/>
              <a:defRPr sz="2000" kern="1200">
                <a:solidFill>
                  <a:schemeClr val="tx2"/>
                </a:solidFill>
                <a:latin typeface="+mn-lt"/>
                <a:ea typeface="+mn-ea"/>
                <a:cs typeface="+mn-cs"/>
              </a:defRPr>
            </a:lvl1pPr>
            <a:lvl2pPr marL="320040" indent="-320040" algn="l" defTabSz="914400" rtl="0" eaLnBrk="1" latinLnBrk="0" hangingPunct="1">
              <a:lnSpc>
                <a:spcPct val="100000"/>
              </a:lnSpc>
              <a:spcBef>
                <a:spcPts val="600"/>
              </a:spcBef>
              <a:spcAft>
                <a:spcPts val="600"/>
              </a:spcAft>
              <a:buClr>
                <a:schemeClr val="accent1"/>
              </a:buClr>
              <a:buSzPct val="100000"/>
              <a:buFont typeface="Wingdings 2" panose="05020102010507070707" pitchFamily="18" charset="2"/>
              <a:buChar char=""/>
              <a:defRPr sz="2000" kern="1200">
                <a:solidFill>
                  <a:schemeClr val="tx2"/>
                </a:solidFill>
                <a:latin typeface="+mn-lt"/>
                <a:ea typeface="+mn-ea"/>
                <a:cs typeface="+mn-cs"/>
              </a:defRPr>
            </a:lvl2pPr>
            <a:lvl3pPr marL="640080" indent="-320040" algn="l" defTabSz="914400" rtl="0" eaLnBrk="1" latinLnBrk="0" hangingPunct="1">
              <a:lnSpc>
                <a:spcPct val="100000"/>
              </a:lnSpc>
              <a:spcBef>
                <a:spcPts val="300"/>
              </a:spcBef>
              <a:spcAft>
                <a:spcPts val="600"/>
              </a:spcAft>
              <a:buClr>
                <a:schemeClr val="accent2"/>
              </a:buClr>
              <a:buFont typeface="Wingdings 2" panose="05020102010507070707" pitchFamily="18" charset="2"/>
              <a:buChar char="¡"/>
              <a:defRPr sz="2000" kern="1200">
                <a:solidFill>
                  <a:schemeClr val="tx2"/>
                </a:solidFill>
                <a:latin typeface="+mn-lt"/>
                <a:ea typeface="+mn-ea"/>
                <a:cs typeface="+mn-cs"/>
              </a:defRPr>
            </a:lvl3pPr>
            <a:lvl4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2"/>
                </a:solidFill>
                <a:latin typeface="+mn-lt"/>
                <a:ea typeface="+mn-ea"/>
                <a:cs typeface="+mn-cs"/>
              </a:defRPr>
            </a:lvl4pPr>
            <a:lvl5pPr marL="320040" indent="-320040" algn="l" defTabSz="914400" rtl="0" eaLnBrk="1" latinLnBrk="0" hangingPunct="1">
              <a:lnSpc>
                <a:spcPct val="100000"/>
              </a:lnSpc>
              <a:spcBef>
                <a:spcPts val="600"/>
              </a:spcBef>
              <a:spcAft>
                <a:spcPts val="600"/>
              </a:spcAft>
              <a:buClr>
                <a:schemeClr val="accent1"/>
              </a:buClr>
              <a:buFont typeface="+mj-lt"/>
              <a:buAutoNum type="arabicPeriod"/>
              <a:defRPr sz="2000" kern="1200">
                <a:solidFill>
                  <a:schemeClr val="tx2"/>
                </a:solidFill>
                <a:latin typeface="+mn-lt"/>
                <a:ea typeface="+mn-ea"/>
                <a:cs typeface="+mn-cs"/>
              </a:defRPr>
            </a:lvl5pPr>
            <a:lvl6pPr marL="640080" indent="-320040" algn="l" defTabSz="914400" rtl="0" eaLnBrk="1" latinLnBrk="0" hangingPunct="1">
              <a:lnSpc>
                <a:spcPct val="100000"/>
              </a:lnSpc>
              <a:spcBef>
                <a:spcPts val="0"/>
              </a:spcBef>
              <a:spcAft>
                <a:spcPts val="600"/>
              </a:spcAft>
              <a:buClr>
                <a:schemeClr val="tx1"/>
              </a:buClr>
              <a:buSzPct val="100000"/>
              <a:buFont typeface="+mj-lt"/>
              <a:buAutoNum type="alphaLcParenR"/>
              <a:defRPr sz="2000" kern="1200">
                <a:solidFill>
                  <a:schemeClr val="tx2"/>
                </a:solidFill>
                <a:latin typeface="+mn-lt"/>
                <a:ea typeface="+mn-ea"/>
                <a:cs typeface="+mn-cs"/>
              </a:defRPr>
            </a:lvl6pPr>
            <a:lvl7pPr marL="960120" indent="-320040" algn="l" defTabSz="914400" rtl="0" eaLnBrk="1" latinLnBrk="0" hangingPunct="1">
              <a:lnSpc>
                <a:spcPct val="100000"/>
              </a:lnSpc>
              <a:spcBef>
                <a:spcPts val="0"/>
              </a:spcBef>
              <a:spcAft>
                <a:spcPts val="600"/>
              </a:spcAft>
              <a:buClr>
                <a:schemeClr val="accent6">
                  <a:lumMod val="75000"/>
                </a:schemeClr>
              </a:buClr>
              <a:buFont typeface="Segoe UI" panose="020B0502040204020203" pitchFamily="34" charset="0"/>
              <a:buChar char="‒"/>
              <a:defRPr sz="2000" kern="1200">
                <a:solidFill>
                  <a:schemeClr val="tx2"/>
                </a:solidFill>
                <a:latin typeface="+mn-lt"/>
                <a:ea typeface="+mn-ea"/>
                <a:cs typeface="+mn-cs"/>
              </a:defRPr>
            </a:lvl7pPr>
            <a:lvl8pPr marL="320040" indent="-320040" algn="l" defTabSz="914400" rtl="0" eaLnBrk="1" latinLnBrk="0" hangingPunct="1">
              <a:lnSpc>
                <a:spcPct val="100000"/>
              </a:lnSpc>
              <a:spcBef>
                <a:spcPts val="600"/>
              </a:spcBef>
              <a:spcAft>
                <a:spcPts val="600"/>
              </a:spcAft>
              <a:buClr>
                <a:schemeClr val="accent1"/>
              </a:buClr>
              <a:buFont typeface="Segoe UI Symbol" panose="020B0502040204020203" pitchFamily="34" charset="0"/>
              <a:buChar char="➜"/>
              <a:defRPr sz="2000" kern="1200">
                <a:solidFill>
                  <a:schemeClr val="tx1"/>
                </a:solidFill>
                <a:latin typeface="+mn-lt"/>
                <a:ea typeface="+mn-ea"/>
                <a:cs typeface="+mn-cs"/>
              </a:defRPr>
            </a:lvl8pPr>
            <a:lvl9pPr marL="320040" indent="-320040" algn="l" defTabSz="914400" rtl="0" eaLnBrk="1" latinLnBrk="0" hangingPunct="1">
              <a:lnSpc>
                <a:spcPct val="100000"/>
              </a:lnSpc>
              <a:spcBef>
                <a:spcPts val="600"/>
              </a:spcBef>
              <a:spcAft>
                <a:spcPts val="600"/>
              </a:spcAft>
              <a:buClr>
                <a:schemeClr val="accent6"/>
              </a:buClr>
              <a:buFont typeface="Segoe UI Symbol" panose="020B0502040204020203" pitchFamily="34" charset="0"/>
              <a:buChar char="✔"/>
              <a:defRPr sz="2000" kern="1200">
                <a:solidFill>
                  <a:schemeClr val="tx1"/>
                </a:solidFill>
                <a:latin typeface="+mn-lt"/>
                <a:ea typeface="+mn-ea"/>
                <a:cs typeface="+mn-cs"/>
              </a:defRPr>
            </a:lvl9pPr>
          </a:lstStyle>
          <a:p>
            <a:pPr marL="0" lvl="1" indent="0">
              <a:buNone/>
            </a:pPr>
            <a:r>
              <a:rPr lang="en-US" dirty="0" err="1">
                <a:solidFill>
                  <a:srgbClr val="FF0000"/>
                </a:solidFill>
              </a:rPr>
              <a:t>GEO</a:t>
            </a:r>
            <a:r>
              <a:rPr lang="en-US" dirty="0" err="1">
                <a:solidFill>
                  <a:schemeClr val="dk1"/>
                </a:solidFill>
              </a:rPr>
              <a:t>metry</a:t>
            </a:r>
            <a:r>
              <a:rPr lang="en-US" dirty="0">
                <a:solidFill>
                  <a:schemeClr val="dk1"/>
                </a:solidFill>
              </a:rPr>
              <a:t>              +         </a:t>
            </a:r>
            <a:r>
              <a:rPr lang="en-US" dirty="0" err="1">
                <a:solidFill>
                  <a:schemeClr val="dk1"/>
                </a:solidFill>
              </a:rPr>
              <a:t>pre</a:t>
            </a:r>
            <a:r>
              <a:rPr lang="en-US" dirty="0" err="1">
                <a:solidFill>
                  <a:schemeClr val="accent2">
                    <a:lumMod val="75000"/>
                  </a:schemeClr>
                </a:solidFill>
              </a:rPr>
              <a:t>DICT</a:t>
            </a:r>
            <a:r>
              <a:rPr lang="en-US" dirty="0" err="1">
                <a:solidFill>
                  <a:schemeClr val="dk1"/>
                </a:solidFill>
              </a:rPr>
              <a:t>ion</a:t>
            </a:r>
            <a:endParaRPr lang="en-US" dirty="0">
              <a:solidFill>
                <a:schemeClr val="dk1"/>
              </a:solidFill>
            </a:endParaRPr>
          </a:p>
          <a:p>
            <a:pPr marL="0" lvl="1" indent="0">
              <a:buNone/>
            </a:pPr>
            <a:endParaRPr lang="en-US" dirty="0">
              <a:solidFill>
                <a:schemeClr val="dk1"/>
              </a:solidFill>
            </a:endParaRPr>
          </a:p>
          <a:p>
            <a:pPr lvl="1"/>
            <a:endParaRPr lang="en-US" dirty="0"/>
          </a:p>
        </p:txBody>
      </p:sp>
    </p:spTree>
    <p:custDataLst>
      <p:tags r:id="rId1"/>
    </p:custDataLst>
    <p:extLst>
      <p:ext uri="{BB962C8B-B14F-4D97-AF65-F5344CB8AC3E}">
        <p14:creationId xmlns:p14="http://schemas.microsoft.com/office/powerpoint/2010/main" val="22245453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C9C14-0B53-C3FD-9199-D105C88CB37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B574028-AEED-4408-8A65-57395ABF9DD1}"/>
              </a:ext>
            </a:extLst>
          </p:cNvPr>
          <p:cNvSpPr>
            <a:spLocks noGrp="1"/>
          </p:cNvSpPr>
          <p:nvPr>
            <p:ph type="title"/>
          </p:nvPr>
        </p:nvSpPr>
        <p:spPr/>
        <p:txBody>
          <a:bodyPr/>
          <a:lstStyle/>
          <a:p>
            <a:r>
              <a:rPr lang="en-US" dirty="0"/>
              <a:t>Microstructure drives performance</a:t>
            </a:r>
          </a:p>
        </p:txBody>
      </p:sp>
      <p:sp>
        <p:nvSpPr>
          <p:cNvPr id="6" name="Inhaltsplatzhalter 5">
            <a:extLst>
              <a:ext uri="{FF2B5EF4-FFF2-40B4-BE49-F238E27FC236}">
                <a16:creationId xmlns:a16="http://schemas.microsoft.com/office/drawing/2014/main" id="{42DD64FE-58ED-278D-B735-86CE1FC258E4}"/>
              </a:ext>
            </a:extLst>
          </p:cNvPr>
          <p:cNvSpPr>
            <a:spLocks noGrp="1"/>
          </p:cNvSpPr>
          <p:nvPr>
            <p:ph sz="quarter" idx="21"/>
          </p:nvPr>
        </p:nvSpPr>
        <p:spPr>
          <a:xfrm>
            <a:off x="340469" y="2209736"/>
            <a:ext cx="4272021" cy="2881312"/>
          </a:xfrm>
        </p:spPr>
        <p:txBody>
          <a:bodyPr>
            <a:normAutofit/>
          </a:bodyPr>
          <a:lstStyle/>
          <a:p>
            <a:pPr lvl="1"/>
            <a:r>
              <a:rPr lang="en-US" dirty="0">
                <a:solidFill>
                  <a:schemeClr val="dk1"/>
                </a:solidFill>
              </a:rPr>
              <a:t>Large accessible inlet regions</a:t>
            </a:r>
          </a:p>
          <a:p>
            <a:pPr lvl="1"/>
            <a:r>
              <a:rPr lang="en-US" dirty="0">
                <a:solidFill>
                  <a:schemeClr val="dk1"/>
                </a:solidFill>
              </a:rPr>
              <a:t>Narrow necks limit access</a:t>
            </a:r>
          </a:p>
          <a:p>
            <a:pPr lvl="1"/>
            <a:r>
              <a:rPr lang="en-US" dirty="0">
                <a:solidFill>
                  <a:schemeClr val="dk1"/>
                </a:solidFill>
              </a:rPr>
              <a:t>Transport path dominated by constrictions after 3 µm </a:t>
            </a:r>
            <a:endParaRPr lang="en-US" dirty="0"/>
          </a:p>
        </p:txBody>
      </p:sp>
      <p:sp>
        <p:nvSpPr>
          <p:cNvPr id="14" name="Fußzeilenplatzhalter 13">
            <a:extLst>
              <a:ext uri="{FF2B5EF4-FFF2-40B4-BE49-F238E27FC236}">
                <a16:creationId xmlns:a16="http://schemas.microsoft.com/office/drawing/2014/main" id="{7B42A8E1-1CC0-D29D-9488-DF1877A80953}"/>
              </a:ext>
            </a:extLst>
          </p:cNvPr>
          <p:cNvSpPr>
            <a:spLocks noGrp="1"/>
          </p:cNvSpPr>
          <p:nvPr>
            <p:ph type="ftr" sz="quarter" idx="11"/>
          </p:nvPr>
        </p:nvSpPr>
        <p:spPr/>
        <p:txBody>
          <a:bodyPr/>
          <a:lstStyle/>
          <a:p>
            <a:r>
              <a:rPr lang="en-US"/>
              <a:t>© Math2Market GmbH</a:t>
            </a:r>
            <a:endParaRPr lang="en-US" dirty="0"/>
          </a:p>
        </p:txBody>
      </p:sp>
      <p:sp>
        <p:nvSpPr>
          <p:cNvPr id="15" name="Foliennummernplatzhalter 14">
            <a:extLst>
              <a:ext uri="{FF2B5EF4-FFF2-40B4-BE49-F238E27FC236}">
                <a16:creationId xmlns:a16="http://schemas.microsoft.com/office/drawing/2014/main" id="{DADF31FA-A560-47A7-29A1-07784E8555EE}"/>
              </a:ext>
            </a:extLst>
          </p:cNvPr>
          <p:cNvSpPr>
            <a:spLocks noGrp="1"/>
          </p:cNvSpPr>
          <p:nvPr>
            <p:ph type="sldNum" sz="quarter" idx="12"/>
          </p:nvPr>
        </p:nvSpPr>
        <p:spPr/>
        <p:txBody>
          <a:bodyPr/>
          <a:lstStyle/>
          <a:p>
            <a:r>
              <a:rPr lang="en-US"/>
              <a:t>-- </a:t>
            </a:r>
            <a:fld id="{E3915655-D23B-4E7D-972F-06B75AAC6C2D}" type="slidenum">
              <a:rPr lang="en-US">
                <a:solidFill>
                  <a:schemeClr val="accent1"/>
                </a:solidFill>
              </a:rPr>
              <a:pPr/>
              <a:t>6</a:t>
            </a:fld>
            <a:r>
              <a:rPr lang="en-US"/>
              <a:t> --</a:t>
            </a:r>
            <a:endParaRPr lang="en-US" dirty="0"/>
          </a:p>
        </p:txBody>
      </p:sp>
      <p:sp>
        <p:nvSpPr>
          <p:cNvPr id="25" name="TextBox 24">
            <a:extLst>
              <a:ext uri="{FF2B5EF4-FFF2-40B4-BE49-F238E27FC236}">
                <a16:creationId xmlns:a16="http://schemas.microsoft.com/office/drawing/2014/main" id="{E57329F3-6365-77BC-08FD-74A5CA9AC381}"/>
              </a:ext>
            </a:extLst>
          </p:cNvPr>
          <p:cNvSpPr txBox="1"/>
          <p:nvPr/>
        </p:nvSpPr>
        <p:spPr>
          <a:xfrm>
            <a:off x="160753" y="5981269"/>
            <a:ext cx="10773383" cy="646331"/>
          </a:xfrm>
          <a:prstGeom prst="rect">
            <a:avLst/>
          </a:prstGeom>
          <a:noFill/>
        </p:spPr>
        <p:txBody>
          <a:bodyPr wrap="square">
            <a:spAutoFit/>
          </a:bodyPr>
          <a:lstStyle/>
          <a:p>
            <a:r>
              <a:rPr lang="en-US" dirty="0"/>
              <a:t>* Holzer et al., The influence of </a:t>
            </a:r>
            <a:r>
              <a:rPr lang="en-US" dirty="0" err="1"/>
              <a:t>constrictivity</a:t>
            </a:r>
            <a:r>
              <a:rPr lang="en-US" dirty="0"/>
              <a:t> on the effective transport properties of porous layers in electrolysis and fuel cells, Journal of Materials Science (2013). DOI: 10.1007/s10853-012-6968-z</a:t>
            </a:r>
            <a:endParaRPr lang="en-DE" dirty="0"/>
          </a:p>
        </p:txBody>
      </p:sp>
      <p:pic>
        <p:nvPicPr>
          <p:cNvPr id="4" name="Picture 3">
            <a:extLst>
              <a:ext uri="{FF2B5EF4-FFF2-40B4-BE49-F238E27FC236}">
                <a16:creationId xmlns:a16="http://schemas.microsoft.com/office/drawing/2014/main" id="{827F10EC-3F29-821D-18DF-0A36D925E4E7}"/>
              </a:ext>
            </a:extLst>
          </p:cNvPr>
          <p:cNvPicPr>
            <a:picLocks noChangeAspect="1"/>
          </p:cNvPicPr>
          <p:nvPr/>
        </p:nvPicPr>
        <p:blipFill>
          <a:blip r:embed="rId4"/>
          <a:srcRect b="68383"/>
          <a:stretch>
            <a:fillRect/>
          </a:stretch>
        </p:blipFill>
        <p:spPr>
          <a:xfrm>
            <a:off x="5910107" y="1468069"/>
            <a:ext cx="4881529" cy="3622979"/>
          </a:xfrm>
          <a:prstGeom prst="rect">
            <a:avLst/>
          </a:prstGeom>
        </p:spPr>
      </p:pic>
    </p:spTree>
    <p:custDataLst>
      <p:tags r:id="rId1"/>
    </p:custDataLst>
    <p:extLst>
      <p:ext uri="{BB962C8B-B14F-4D97-AF65-F5344CB8AC3E}">
        <p14:creationId xmlns:p14="http://schemas.microsoft.com/office/powerpoint/2010/main" val="18958983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79828-A64B-98B6-01CB-F49EDB96B8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212A81-7784-53A6-024F-F6D4CD7E35C9}"/>
              </a:ext>
            </a:extLst>
          </p:cNvPr>
          <p:cNvSpPr>
            <a:spLocks noGrp="1"/>
          </p:cNvSpPr>
          <p:nvPr>
            <p:ph type="title"/>
          </p:nvPr>
        </p:nvSpPr>
        <p:spPr>
          <a:xfrm>
            <a:off x="340469" y="230400"/>
            <a:ext cx="8638162" cy="523220"/>
          </a:xfrm>
        </p:spPr>
        <p:txBody>
          <a:bodyPr/>
          <a:lstStyle/>
          <a:p>
            <a:r>
              <a:rPr lang="en-DE" b="1" dirty="0"/>
              <a:t>Build once, test many: the digital specimen workflow</a:t>
            </a:r>
            <a:endParaRPr lang="en-US" dirty="0"/>
          </a:p>
        </p:txBody>
      </p:sp>
      <p:sp>
        <p:nvSpPr>
          <p:cNvPr id="5" name="Rechteck 4">
            <a:extLst>
              <a:ext uri="{FF2B5EF4-FFF2-40B4-BE49-F238E27FC236}">
                <a16:creationId xmlns:a16="http://schemas.microsoft.com/office/drawing/2014/main" id="{C436AE99-67F7-0763-3F37-B094C986E104}"/>
              </a:ext>
            </a:extLst>
          </p:cNvPr>
          <p:cNvSpPr/>
          <p:nvPr/>
        </p:nvSpPr>
        <p:spPr>
          <a:xfrm>
            <a:off x="1" y="1416337"/>
            <a:ext cx="4281543" cy="4910706"/>
          </a:xfrm>
          <a:prstGeom prst="rect">
            <a:avLst/>
          </a:prstGeom>
          <a:gradFill flip="none" rotWithShape="1">
            <a:gsLst>
              <a:gs pos="0">
                <a:schemeClr val="bg1">
                  <a:alpha val="52000"/>
                </a:schemeClr>
              </a:gs>
              <a:gs pos="34000">
                <a:schemeClr val="bg2">
                  <a:alpha val="8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Segoe UI" panose="020B0502040204020203" pitchFamily="34" charset="0"/>
            </a:endParaRPr>
          </a:p>
        </p:txBody>
      </p:sp>
      <p:sp>
        <p:nvSpPr>
          <p:cNvPr id="19" name="Rechteck 18">
            <a:extLst>
              <a:ext uri="{FF2B5EF4-FFF2-40B4-BE49-F238E27FC236}">
                <a16:creationId xmlns:a16="http://schemas.microsoft.com/office/drawing/2014/main" id="{73043612-2A90-1AAC-D2C7-16DD68CAB05D}"/>
              </a:ext>
            </a:extLst>
          </p:cNvPr>
          <p:cNvSpPr/>
          <p:nvPr/>
        </p:nvSpPr>
        <p:spPr>
          <a:xfrm>
            <a:off x="4406301" y="1416337"/>
            <a:ext cx="7785698" cy="4910706"/>
          </a:xfrm>
          <a:prstGeom prst="rect">
            <a:avLst/>
          </a:prstGeom>
          <a:gradFill flip="none" rotWithShape="1">
            <a:gsLst>
              <a:gs pos="0">
                <a:schemeClr val="bg1">
                  <a:alpha val="52000"/>
                </a:schemeClr>
              </a:gs>
              <a:gs pos="34000">
                <a:schemeClr val="bg2">
                  <a:alpha val="8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Segoe UI" panose="020B0502040204020203" pitchFamily="34" charset="0"/>
            </a:endParaRPr>
          </a:p>
        </p:txBody>
      </p:sp>
      <p:sp>
        <p:nvSpPr>
          <p:cNvPr id="20" name="Rechteck: abgerundete Ecken 19">
            <a:extLst>
              <a:ext uri="{FF2B5EF4-FFF2-40B4-BE49-F238E27FC236}">
                <a16:creationId xmlns:a16="http://schemas.microsoft.com/office/drawing/2014/main" id="{15610939-7BBE-B146-999F-6527910A437F}"/>
              </a:ext>
            </a:extLst>
          </p:cNvPr>
          <p:cNvSpPr/>
          <p:nvPr/>
        </p:nvSpPr>
        <p:spPr>
          <a:xfrm>
            <a:off x="6514855" y="5699690"/>
            <a:ext cx="2379434" cy="483822"/>
          </a:xfrm>
          <a:prstGeom prst="roundRect">
            <a:avLst>
              <a:gd name="adj" fmla="val 7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Segoe UI Semibold" panose="020B0702040204020203" pitchFamily="34" charset="0"/>
              </a:rPr>
              <a:t>Properties</a:t>
            </a:r>
            <a:endParaRPr lang="en-US" b="0" i="0" u="none" baseline="0" dirty="0">
              <a:solidFill>
                <a:srgbClr val="FFFFFF"/>
              </a:solidFill>
              <a:latin typeface="Segoe UI Semibold" panose="020B0702040204020203" pitchFamily="34" charset="0"/>
            </a:endParaRPr>
          </a:p>
        </p:txBody>
      </p:sp>
      <p:cxnSp>
        <p:nvCxnSpPr>
          <p:cNvPr id="21" name="Gerade Verbindung mit Pfeil 20">
            <a:extLst>
              <a:ext uri="{FF2B5EF4-FFF2-40B4-BE49-F238E27FC236}">
                <a16:creationId xmlns:a16="http://schemas.microsoft.com/office/drawing/2014/main" id="{3FD72C9D-6282-74C4-1233-D3280528782B}"/>
              </a:ext>
            </a:extLst>
          </p:cNvPr>
          <p:cNvCxnSpPr>
            <a:cxnSpLocks/>
          </p:cNvCxnSpPr>
          <p:nvPr/>
        </p:nvCxnSpPr>
        <p:spPr>
          <a:xfrm flipH="1">
            <a:off x="7689605" y="5402189"/>
            <a:ext cx="2359" cy="297501"/>
          </a:xfrm>
          <a:prstGeom prst="straightConnector1">
            <a:avLst/>
          </a:prstGeom>
          <a:ln w="50800" cap="flat" cmpd="sng" algn="ctr">
            <a:solidFill>
              <a:schemeClr val="accent3"/>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50FF988A-2F32-0048-68D5-08C0C3C6B250}"/>
              </a:ext>
            </a:extLst>
          </p:cNvPr>
          <p:cNvSpPr txBox="1"/>
          <p:nvPr/>
        </p:nvSpPr>
        <p:spPr>
          <a:xfrm>
            <a:off x="8408631" y="3889608"/>
            <a:ext cx="1315884" cy="307777"/>
          </a:xfrm>
          <a:prstGeom prst="rect">
            <a:avLst/>
          </a:prstGeom>
          <a:noFill/>
        </p:spPr>
        <p:txBody>
          <a:bodyPr vert="horz" wrap="square" lIns="36000" rIns="36000" rtlCol="0" anchor="ctr">
            <a:noAutofit/>
          </a:bodyPr>
          <a:lstStyle>
            <a:defPPr>
              <a:defRPr lang="de-DE"/>
            </a:defPPr>
            <a:lvl1pPr algn="ctr">
              <a:defRPr sz="1400">
                <a:solidFill>
                  <a:srgbClr val="424242"/>
                </a:solidFill>
                <a:latin typeface="Segoe UI Semibold" panose="020B0702040204020203" pitchFamily="34" charset="0"/>
              </a:defRPr>
            </a:lvl1pPr>
          </a:lstStyle>
          <a:p>
            <a:r>
              <a:rPr lang="en-US" dirty="0"/>
              <a:t>generate</a:t>
            </a:r>
          </a:p>
        </p:txBody>
      </p:sp>
      <p:sp>
        <p:nvSpPr>
          <p:cNvPr id="23" name="Rechteck 22">
            <a:extLst>
              <a:ext uri="{FF2B5EF4-FFF2-40B4-BE49-F238E27FC236}">
                <a16:creationId xmlns:a16="http://schemas.microsoft.com/office/drawing/2014/main" id="{92926EBD-A913-B8D6-585A-9E6DDB23E74D}"/>
              </a:ext>
            </a:extLst>
          </p:cNvPr>
          <p:cNvSpPr/>
          <p:nvPr/>
        </p:nvSpPr>
        <p:spPr>
          <a:xfrm>
            <a:off x="8186914" y="3289148"/>
            <a:ext cx="2376695" cy="420103"/>
          </a:xfrm>
          <a:prstGeom prst="rect">
            <a:avLst/>
          </a:prstGeom>
          <a:solidFill>
            <a:schemeClr val="accent4"/>
          </a:solidFill>
          <a:ln w="57150" cap="flat" cmpd="sng" algn="ctr">
            <a:noFill/>
            <a:prstDash val="solid"/>
            <a:miter lim="800000"/>
            <a:headEnd type="none" w="med" len="med"/>
            <a:tailEnd type="none" w="med" len="med"/>
          </a:ln>
          <a:effectLst/>
          <a:extLst>
            <a:ext uri="{91240B29-F687-4F45-9708-019B960494DF}">
              <a14:hiddenLine xmlns:a14="http://schemas.microsoft.com/office/drawing/2010/main" w="57150" cap="flat" cmpd="sng" algn="ctr">
                <a:solidFill>
                  <a:srgbClr val="E7E7E7"/>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latin typeface="Segoe UI Semibold" panose="020B0702040204020203" pitchFamily="34" charset="0"/>
              </a:rPr>
              <a:t>Digital model</a:t>
            </a:r>
            <a:endParaRPr lang="en-US" sz="1400" b="0" i="0" u="none" baseline="0" dirty="0">
              <a:solidFill>
                <a:srgbClr val="FFFFFF"/>
              </a:solidFill>
              <a:latin typeface="Segoe UI Semibold" panose="020B0702040204020203" pitchFamily="34" charset="0"/>
            </a:endParaRPr>
          </a:p>
        </p:txBody>
      </p:sp>
      <p:sp>
        <p:nvSpPr>
          <p:cNvPr id="24" name="Rechteck 23">
            <a:extLst>
              <a:ext uri="{FF2B5EF4-FFF2-40B4-BE49-F238E27FC236}">
                <a16:creationId xmlns:a16="http://schemas.microsoft.com/office/drawing/2014/main" id="{FF055EFB-6E1B-8646-024F-FF3AD293D0DB}"/>
              </a:ext>
            </a:extLst>
          </p:cNvPr>
          <p:cNvSpPr/>
          <p:nvPr/>
        </p:nvSpPr>
        <p:spPr>
          <a:xfrm>
            <a:off x="6811126" y="4484102"/>
            <a:ext cx="1759316" cy="420103"/>
          </a:xfrm>
          <a:prstGeom prst="rect">
            <a:avLst/>
          </a:prstGeom>
          <a:solidFill>
            <a:schemeClr val="accent3"/>
          </a:solidFill>
          <a:ln w="5715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Segoe UI Semibold" panose="020B0702040204020203" pitchFamily="34" charset="0"/>
              </a:rPr>
              <a:t>Voxel mesh</a:t>
            </a:r>
          </a:p>
        </p:txBody>
      </p:sp>
      <p:sp>
        <p:nvSpPr>
          <p:cNvPr id="25" name="Textfeld 24">
            <a:extLst>
              <a:ext uri="{FF2B5EF4-FFF2-40B4-BE49-F238E27FC236}">
                <a16:creationId xmlns:a16="http://schemas.microsoft.com/office/drawing/2014/main" id="{F7F0B5C5-80F0-563A-C3CF-298B694FA67B}"/>
              </a:ext>
            </a:extLst>
          </p:cNvPr>
          <p:cNvSpPr txBox="1"/>
          <p:nvPr/>
        </p:nvSpPr>
        <p:spPr>
          <a:xfrm>
            <a:off x="7032842" y="5094412"/>
            <a:ext cx="1315884" cy="307777"/>
          </a:xfrm>
          <a:prstGeom prst="rect">
            <a:avLst/>
          </a:prstGeom>
          <a:noFill/>
        </p:spPr>
        <p:txBody>
          <a:bodyPr vert="horz" wrap="square" lIns="36000" rIns="36000" rtlCol="0" anchor="ctr">
            <a:noAutofit/>
          </a:bodyPr>
          <a:lstStyle>
            <a:defPPr>
              <a:defRPr lang="de-DE"/>
            </a:defPPr>
            <a:lvl1pPr algn="ctr">
              <a:defRPr sz="1400">
                <a:solidFill>
                  <a:srgbClr val="424242"/>
                </a:solidFill>
                <a:latin typeface="Segoe UI Semibold" panose="020B0702040204020203" pitchFamily="34" charset="0"/>
              </a:defRPr>
            </a:lvl1pPr>
          </a:lstStyle>
          <a:p>
            <a:pPr algn="ctr"/>
            <a:r>
              <a:rPr lang="en-US" sz="1400" dirty="0">
                <a:solidFill>
                  <a:srgbClr val="424242"/>
                </a:solidFill>
                <a:latin typeface="Segoe UI Semibold" panose="020B0702040204020203" pitchFamily="34" charset="0"/>
              </a:rPr>
              <a:t>compute</a:t>
            </a:r>
            <a:endParaRPr lang="en-US" sz="1400" b="0" i="0" u="none" baseline="0" dirty="0">
              <a:solidFill>
                <a:srgbClr val="424242"/>
              </a:solidFill>
              <a:latin typeface="Segoe UI Semibold" panose="020B0702040204020203" pitchFamily="34" charset="0"/>
            </a:endParaRPr>
          </a:p>
        </p:txBody>
      </p:sp>
      <p:sp>
        <p:nvSpPr>
          <p:cNvPr id="26" name="Textfeld 25">
            <a:extLst>
              <a:ext uri="{FF2B5EF4-FFF2-40B4-BE49-F238E27FC236}">
                <a16:creationId xmlns:a16="http://schemas.microsoft.com/office/drawing/2014/main" id="{E71B03B5-87DC-3450-AE7E-DE4B09357B4F}"/>
              </a:ext>
            </a:extLst>
          </p:cNvPr>
          <p:cNvSpPr txBox="1"/>
          <p:nvPr/>
        </p:nvSpPr>
        <p:spPr>
          <a:xfrm>
            <a:off x="8186915" y="2866723"/>
            <a:ext cx="4005083" cy="413194"/>
          </a:xfrm>
          <a:prstGeom prst="rect">
            <a:avLst/>
          </a:prstGeom>
          <a:solidFill>
            <a:schemeClr val="accent4">
              <a:lumMod val="75000"/>
            </a:schemeClr>
          </a:solidFill>
          <a:effectLst/>
        </p:spPr>
        <p:txBody>
          <a:bodyPr vert="horz" wrap="square" lIns="182880" rIns="91440" rtlCol="0" anchor="ctr">
            <a:noAutofit/>
          </a:bodyPr>
          <a:lstStyle/>
          <a:p>
            <a:r>
              <a:rPr lang="en-US" sz="1600" dirty="0">
                <a:solidFill>
                  <a:schemeClr val="lt1"/>
                </a:solidFill>
                <a:latin typeface="Segoe UI Semibold" panose="020B0702040204020203" pitchFamily="34" charset="0"/>
              </a:rPr>
              <a:t>Simulation on material model</a:t>
            </a:r>
          </a:p>
        </p:txBody>
      </p:sp>
      <p:cxnSp>
        <p:nvCxnSpPr>
          <p:cNvPr id="27" name="Verbinder: gewinkelt 26">
            <a:extLst>
              <a:ext uri="{FF2B5EF4-FFF2-40B4-BE49-F238E27FC236}">
                <a16:creationId xmlns:a16="http://schemas.microsoft.com/office/drawing/2014/main" id="{A7250C2B-5EDD-F0F7-C325-50C15A8B0289}"/>
              </a:ext>
            </a:extLst>
          </p:cNvPr>
          <p:cNvCxnSpPr>
            <a:cxnSpLocks/>
            <a:stCxn id="28" idx="0"/>
            <a:endCxn id="23" idx="3"/>
          </p:cNvCxnSpPr>
          <p:nvPr/>
        </p:nvCxnSpPr>
        <p:spPr>
          <a:xfrm rot="16200000" flipV="1">
            <a:off x="10391897" y="3670913"/>
            <a:ext cx="698185" cy="354759"/>
          </a:xfrm>
          <a:prstGeom prst="bentConnector2">
            <a:avLst/>
          </a:prstGeom>
          <a:ln w="44450" cap="sq" cmpd="sng" algn="ctr">
            <a:solidFill>
              <a:schemeClr val="accent4"/>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feld 27">
            <a:extLst>
              <a:ext uri="{FF2B5EF4-FFF2-40B4-BE49-F238E27FC236}">
                <a16:creationId xmlns:a16="http://schemas.microsoft.com/office/drawing/2014/main" id="{69320CBC-B314-D949-4BA0-2320B17DB411}"/>
              </a:ext>
            </a:extLst>
          </p:cNvPr>
          <p:cNvSpPr txBox="1"/>
          <p:nvPr/>
        </p:nvSpPr>
        <p:spPr>
          <a:xfrm>
            <a:off x="10293218" y="4197385"/>
            <a:ext cx="1250299" cy="1035647"/>
          </a:xfrm>
          <a:prstGeom prst="rect">
            <a:avLst/>
          </a:prstGeom>
          <a:noFill/>
        </p:spPr>
        <p:txBody>
          <a:bodyPr vert="horz" wrap="square" lIns="36000" rIns="36000" rtlCol="0" anchor="ctr">
            <a:noAutofit/>
          </a:bodyPr>
          <a:lstStyle>
            <a:defPPr>
              <a:defRPr lang="de-DE"/>
            </a:defPPr>
            <a:lvl1pPr algn="ctr">
              <a:defRPr sz="1400">
                <a:solidFill>
                  <a:srgbClr val="424242"/>
                </a:solidFill>
                <a:latin typeface="Segoe UI Semibold" panose="020B0702040204020203" pitchFamily="34" charset="0"/>
              </a:defRPr>
            </a:lvl1pPr>
          </a:lstStyle>
          <a:p>
            <a:r>
              <a:rPr lang="en-US" dirty="0"/>
              <a:t>Automatic parameter optimization</a:t>
            </a:r>
          </a:p>
        </p:txBody>
      </p:sp>
      <p:pic>
        <p:nvPicPr>
          <p:cNvPr id="29" name="Inhaltsplatzhalter 15">
            <a:extLst>
              <a:ext uri="{FF2B5EF4-FFF2-40B4-BE49-F238E27FC236}">
                <a16:creationId xmlns:a16="http://schemas.microsoft.com/office/drawing/2014/main" id="{AAA3674F-5D2B-B216-1132-9C92C31C9CDF}"/>
              </a:ext>
            </a:extLst>
          </p:cNvPr>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495672" y="1249811"/>
            <a:ext cx="2293126" cy="1615568"/>
          </a:xfrm>
          <a:prstGeom prst="rect">
            <a:avLst/>
          </a:prstGeom>
          <a:effectLst/>
        </p:spPr>
      </p:pic>
      <p:cxnSp>
        <p:nvCxnSpPr>
          <p:cNvPr id="31" name="Gerader Verbinder 30">
            <a:extLst>
              <a:ext uri="{FF2B5EF4-FFF2-40B4-BE49-F238E27FC236}">
                <a16:creationId xmlns:a16="http://schemas.microsoft.com/office/drawing/2014/main" id="{18F5E671-8FB1-94B8-A5A1-A795AFB5C761}"/>
              </a:ext>
            </a:extLst>
          </p:cNvPr>
          <p:cNvCxnSpPr>
            <a:cxnSpLocks/>
          </p:cNvCxnSpPr>
          <p:nvPr/>
        </p:nvCxnSpPr>
        <p:spPr>
          <a:xfrm>
            <a:off x="9066573" y="3708729"/>
            <a:ext cx="0" cy="180879"/>
          </a:xfrm>
          <a:prstGeom prst="line">
            <a:avLst/>
          </a:prstGeom>
          <a:ln w="5080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8588A54C-DEDC-D01A-937A-0C717EC78A71}"/>
              </a:ext>
            </a:extLst>
          </p:cNvPr>
          <p:cNvCxnSpPr>
            <a:cxnSpLocks/>
            <a:stCxn id="25" idx="0"/>
            <a:endCxn id="24" idx="2"/>
          </p:cNvCxnSpPr>
          <p:nvPr/>
        </p:nvCxnSpPr>
        <p:spPr>
          <a:xfrm flipV="1">
            <a:off x="7690784" y="4904205"/>
            <a:ext cx="0" cy="190207"/>
          </a:xfrm>
          <a:prstGeom prst="line">
            <a:avLst/>
          </a:prstGeom>
          <a:ln w="508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Verbinder: gewinkelt 32">
            <a:extLst>
              <a:ext uri="{FF2B5EF4-FFF2-40B4-BE49-F238E27FC236}">
                <a16:creationId xmlns:a16="http://schemas.microsoft.com/office/drawing/2014/main" id="{13EF813F-509A-4DCE-9BB5-40D318B0D37D}"/>
              </a:ext>
            </a:extLst>
          </p:cNvPr>
          <p:cNvCxnSpPr>
            <a:cxnSpLocks/>
            <a:stCxn id="20" idx="3"/>
            <a:endCxn id="28" idx="2"/>
          </p:cNvCxnSpPr>
          <p:nvPr/>
        </p:nvCxnSpPr>
        <p:spPr>
          <a:xfrm flipV="1">
            <a:off x="8894289" y="5233032"/>
            <a:ext cx="2024079" cy="708569"/>
          </a:xfrm>
          <a:prstGeom prst="bentConnector2">
            <a:avLst/>
          </a:prstGeom>
          <a:ln w="50800" cap="flat" cmpd="sng" algn="ctr">
            <a:solidFill>
              <a:schemeClr val="accent4"/>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feld 33">
            <a:extLst>
              <a:ext uri="{FF2B5EF4-FFF2-40B4-BE49-F238E27FC236}">
                <a16:creationId xmlns:a16="http://schemas.microsoft.com/office/drawing/2014/main" id="{27672AFD-C54F-3065-5866-ABC2184BFEF7}"/>
              </a:ext>
            </a:extLst>
          </p:cNvPr>
          <p:cNvSpPr txBox="1"/>
          <p:nvPr/>
        </p:nvSpPr>
        <p:spPr>
          <a:xfrm>
            <a:off x="4722777" y="2866723"/>
            <a:ext cx="3211855" cy="413194"/>
          </a:xfrm>
          <a:prstGeom prst="rect">
            <a:avLst/>
          </a:prstGeom>
          <a:solidFill>
            <a:srgbClr val="575757"/>
          </a:solidFill>
          <a:effectLst/>
        </p:spPr>
        <p:txBody>
          <a:bodyPr vert="horz" wrap="square" rtlCol="0" anchor="ctr">
            <a:noAutofit/>
          </a:bodyPr>
          <a:lstStyle/>
          <a:p>
            <a:pPr algn="ctr" rtl="0" eaLnBrk="1" fontAlgn="auto" hangingPunct="1">
              <a:lnSpc>
                <a:spcPct val="100000"/>
              </a:lnSpc>
              <a:spcBef>
                <a:spcPts val="0"/>
              </a:spcBef>
              <a:spcAft>
                <a:spcPts val="0"/>
              </a:spcAft>
            </a:pPr>
            <a:r>
              <a:rPr lang="en-US" sz="1600" b="0" i="0" u="none" baseline="0" dirty="0">
                <a:solidFill>
                  <a:schemeClr val="lt1"/>
                </a:solidFill>
                <a:latin typeface="Segoe UI Semibold" panose="020B0702040204020203" pitchFamily="34" charset="0"/>
              </a:rPr>
              <a:t>µCT scan</a:t>
            </a:r>
          </a:p>
        </p:txBody>
      </p:sp>
      <p:sp>
        <p:nvSpPr>
          <p:cNvPr id="36" name="Textfeld 35">
            <a:extLst>
              <a:ext uri="{FF2B5EF4-FFF2-40B4-BE49-F238E27FC236}">
                <a16:creationId xmlns:a16="http://schemas.microsoft.com/office/drawing/2014/main" id="{446CE7A6-C618-432E-6C94-40325103C087}"/>
              </a:ext>
            </a:extLst>
          </p:cNvPr>
          <p:cNvSpPr txBox="1"/>
          <p:nvPr/>
        </p:nvSpPr>
        <p:spPr>
          <a:xfrm>
            <a:off x="5305501" y="3923723"/>
            <a:ext cx="2044512" cy="307777"/>
          </a:xfrm>
          <a:prstGeom prst="rect">
            <a:avLst/>
          </a:prstGeom>
          <a:noFill/>
        </p:spPr>
        <p:txBody>
          <a:bodyPr vert="horz" wrap="square" rtlCol="0" anchor="ctr">
            <a:spAutoFit/>
          </a:bodyPr>
          <a:lstStyle/>
          <a:p>
            <a:pPr algn="ctr"/>
            <a:r>
              <a:rPr lang="en-US" sz="1400" dirty="0">
                <a:solidFill>
                  <a:srgbClr val="424242"/>
                </a:solidFill>
                <a:latin typeface="Segoe UI Semibold" panose="020B0702040204020203" pitchFamily="34" charset="0"/>
              </a:rPr>
              <a:t>filter &amp; segment</a:t>
            </a:r>
          </a:p>
        </p:txBody>
      </p:sp>
      <p:cxnSp>
        <p:nvCxnSpPr>
          <p:cNvPr id="37" name="Verbinder: gewinkelt 36">
            <a:extLst>
              <a:ext uri="{FF2B5EF4-FFF2-40B4-BE49-F238E27FC236}">
                <a16:creationId xmlns:a16="http://schemas.microsoft.com/office/drawing/2014/main" id="{EB97EF0D-9042-5BD1-3F8B-7EC8A320F10D}"/>
              </a:ext>
            </a:extLst>
          </p:cNvPr>
          <p:cNvCxnSpPr>
            <a:cxnSpLocks/>
            <a:stCxn id="36" idx="2"/>
            <a:endCxn id="24" idx="1"/>
          </p:cNvCxnSpPr>
          <p:nvPr/>
        </p:nvCxnSpPr>
        <p:spPr>
          <a:xfrm rot="16200000" flipH="1">
            <a:off x="6338114" y="4221142"/>
            <a:ext cx="462654" cy="483369"/>
          </a:xfrm>
          <a:prstGeom prst="bentConnector2">
            <a:avLst/>
          </a:prstGeom>
          <a:ln w="44450" cap="sq" cmpd="sng" algn="ctr">
            <a:solidFill>
              <a:schemeClr val="accent2"/>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Grafik 37" descr="Ein Bild, das Baum enthält.&#10;&#10;Automatisch generierte Beschreibung">
            <a:extLst>
              <a:ext uri="{FF2B5EF4-FFF2-40B4-BE49-F238E27FC236}">
                <a16:creationId xmlns:a16="http://schemas.microsoft.com/office/drawing/2014/main" id="{03F4116E-AD4F-1624-9498-670519C84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483" y="1247689"/>
            <a:ext cx="2052126" cy="1704732"/>
          </a:xfrm>
          <a:prstGeom prst="rect">
            <a:avLst/>
          </a:prstGeom>
        </p:spPr>
      </p:pic>
      <p:cxnSp>
        <p:nvCxnSpPr>
          <p:cNvPr id="39" name="Gerader Verbinder 38">
            <a:extLst>
              <a:ext uri="{FF2B5EF4-FFF2-40B4-BE49-F238E27FC236}">
                <a16:creationId xmlns:a16="http://schemas.microsoft.com/office/drawing/2014/main" id="{ABA49BD6-23D2-46AB-FC8A-2A834A6F70CA}"/>
              </a:ext>
            </a:extLst>
          </p:cNvPr>
          <p:cNvCxnSpPr>
            <a:cxnSpLocks/>
            <a:endCxn id="36" idx="0"/>
          </p:cNvCxnSpPr>
          <p:nvPr/>
        </p:nvCxnSpPr>
        <p:spPr>
          <a:xfrm flipH="1">
            <a:off x="6327757" y="3709251"/>
            <a:ext cx="4950" cy="214472"/>
          </a:xfrm>
          <a:prstGeom prst="line">
            <a:avLst/>
          </a:prstGeom>
          <a:ln w="50800" cap="flat"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Verbinder: gewinkelt 42">
            <a:extLst>
              <a:ext uri="{FF2B5EF4-FFF2-40B4-BE49-F238E27FC236}">
                <a16:creationId xmlns:a16="http://schemas.microsoft.com/office/drawing/2014/main" id="{A4FBB14A-05DF-DDAD-CC75-0657C2683D86}"/>
              </a:ext>
            </a:extLst>
          </p:cNvPr>
          <p:cNvCxnSpPr>
            <a:cxnSpLocks/>
            <a:stCxn id="22" idx="2"/>
            <a:endCxn id="24" idx="3"/>
          </p:cNvCxnSpPr>
          <p:nvPr/>
        </p:nvCxnSpPr>
        <p:spPr>
          <a:xfrm rot="5400000">
            <a:off x="8570124" y="4197704"/>
            <a:ext cx="496769" cy="496131"/>
          </a:xfrm>
          <a:prstGeom prst="bentConnector2">
            <a:avLst/>
          </a:prstGeom>
          <a:ln w="44450" cap="sq" cmpd="sng" algn="ctr">
            <a:solidFill>
              <a:schemeClr val="accent4"/>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8" name="Grafik 47">
            <a:extLst>
              <a:ext uri="{FF2B5EF4-FFF2-40B4-BE49-F238E27FC236}">
                <a16:creationId xmlns:a16="http://schemas.microsoft.com/office/drawing/2014/main" id="{AAD3982F-4ED8-2D22-36FD-318FF476C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3237" y="1451856"/>
            <a:ext cx="2027349" cy="1459326"/>
          </a:xfrm>
          <a:prstGeom prst="rect">
            <a:avLst/>
          </a:prstGeom>
        </p:spPr>
      </p:pic>
      <p:sp>
        <p:nvSpPr>
          <p:cNvPr id="6" name="Rechteck 5">
            <a:extLst>
              <a:ext uri="{FF2B5EF4-FFF2-40B4-BE49-F238E27FC236}">
                <a16:creationId xmlns:a16="http://schemas.microsoft.com/office/drawing/2014/main" id="{89AB8F81-BACF-0ED0-53CB-FB28EA359F72}"/>
              </a:ext>
            </a:extLst>
          </p:cNvPr>
          <p:cNvSpPr/>
          <p:nvPr/>
        </p:nvSpPr>
        <p:spPr>
          <a:xfrm>
            <a:off x="5145640" y="3289148"/>
            <a:ext cx="2332854" cy="420103"/>
          </a:xfrm>
          <a:prstGeom prst="rect">
            <a:avLst/>
          </a:prstGeom>
          <a:solidFill>
            <a:schemeClr val="accent2"/>
          </a:solidFill>
          <a:ln w="76200" cap="flat" cmpd="sng" algn="ctr">
            <a:noFill/>
            <a:prstDash val="solid"/>
            <a:miter lim="800000"/>
            <a:headEnd type="none" w="med" len="med"/>
            <a:tailEnd type="none" w="med" len="med"/>
          </a:ln>
          <a:effectLst/>
          <a:extLst>
            <a:ext uri="{91240B29-F687-4F45-9708-019B960494DF}">
              <a14:hiddenLine xmlns:a14="http://schemas.microsoft.com/office/drawing/2010/main" w="76200" cap="flat" cmpd="sng" algn="ctr">
                <a:solidFill>
                  <a:srgbClr val="E7E7E7"/>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400" dirty="0">
                <a:solidFill>
                  <a:srgbClr val="FFFFFF"/>
                </a:solidFill>
                <a:latin typeface="Segoe UI Semibold" panose="020B0702040204020203" pitchFamily="34" charset="0"/>
              </a:rPr>
              <a:t>3D image</a:t>
            </a:r>
            <a:endParaRPr lang="en-US" sz="1400" b="0" i="0" u="none" baseline="0" dirty="0">
              <a:solidFill>
                <a:srgbClr val="FFFFFF"/>
              </a:solidFill>
              <a:latin typeface="Segoe UI Semibold" panose="020B0702040204020203" pitchFamily="34" charset="0"/>
            </a:endParaRPr>
          </a:p>
        </p:txBody>
      </p:sp>
      <p:cxnSp>
        <p:nvCxnSpPr>
          <p:cNvPr id="30" name="Gerade Verbindung mit Pfeil 29">
            <a:extLst>
              <a:ext uri="{FF2B5EF4-FFF2-40B4-BE49-F238E27FC236}">
                <a16:creationId xmlns:a16="http://schemas.microsoft.com/office/drawing/2014/main" id="{53D79DDD-BA6D-1D67-D71A-E329759AB04D}"/>
              </a:ext>
            </a:extLst>
          </p:cNvPr>
          <p:cNvCxnSpPr>
            <a:cxnSpLocks/>
          </p:cNvCxnSpPr>
          <p:nvPr/>
        </p:nvCxnSpPr>
        <p:spPr>
          <a:xfrm>
            <a:off x="4144770" y="1965185"/>
            <a:ext cx="945713" cy="0"/>
          </a:xfrm>
          <a:prstGeom prst="straightConnector1">
            <a:avLst/>
          </a:prstGeom>
          <a:ln w="50800" cap="flat" cmpd="sng" algn="ctr">
            <a:solidFill>
              <a:schemeClr val="accent3"/>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4F69B982-4970-BF13-D4FA-48783FF2E685}"/>
              </a:ext>
            </a:extLst>
          </p:cNvPr>
          <p:cNvCxnSpPr>
            <a:cxnSpLocks/>
          </p:cNvCxnSpPr>
          <p:nvPr/>
        </p:nvCxnSpPr>
        <p:spPr>
          <a:xfrm flipH="1">
            <a:off x="2413969" y="1965185"/>
            <a:ext cx="589129" cy="0"/>
          </a:xfrm>
          <a:prstGeom prst="line">
            <a:avLst/>
          </a:prstGeom>
          <a:ln w="50800" cap="flat"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75FFD9D8-4D88-96F7-227E-66BDC8DC681B}"/>
              </a:ext>
            </a:extLst>
          </p:cNvPr>
          <p:cNvSpPr txBox="1"/>
          <p:nvPr/>
        </p:nvSpPr>
        <p:spPr>
          <a:xfrm>
            <a:off x="3003098" y="1703575"/>
            <a:ext cx="1141672" cy="523220"/>
          </a:xfrm>
          <a:prstGeom prst="rect">
            <a:avLst/>
          </a:prstGeom>
          <a:noFill/>
        </p:spPr>
        <p:txBody>
          <a:bodyPr vert="horz" wrap="square" rtlCol="0" anchor="ctr">
            <a:spAutoFit/>
          </a:bodyPr>
          <a:lstStyle/>
          <a:p>
            <a:pPr algn="ctr"/>
            <a:r>
              <a:rPr lang="en-US" sz="1400" dirty="0">
                <a:solidFill>
                  <a:srgbClr val="424242"/>
                </a:solidFill>
                <a:latin typeface="Segoe UI Semibold" panose="020B0702040204020203" pitchFamily="34" charset="0"/>
              </a:rPr>
              <a:t>acquire image</a:t>
            </a:r>
            <a:endParaRPr lang="en-US" sz="1400" b="0" i="0" u="none" baseline="0" dirty="0">
              <a:solidFill>
                <a:srgbClr val="424242"/>
              </a:solidFill>
              <a:latin typeface="Segoe UI Semibold" panose="020B0702040204020203" pitchFamily="34" charset="0"/>
            </a:endParaRPr>
          </a:p>
        </p:txBody>
      </p:sp>
      <p:sp>
        <p:nvSpPr>
          <p:cNvPr id="42" name="Rechteck 41">
            <a:extLst>
              <a:ext uri="{FF2B5EF4-FFF2-40B4-BE49-F238E27FC236}">
                <a16:creationId xmlns:a16="http://schemas.microsoft.com/office/drawing/2014/main" id="{7F922B8D-5391-78B5-AA66-0E90F3A414EE}"/>
              </a:ext>
            </a:extLst>
          </p:cNvPr>
          <p:cNvSpPr/>
          <p:nvPr/>
        </p:nvSpPr>
        <p:spPr>
          <a:xfrm>
            <a:off x="1628390" y="3288627"/>
            <a:ext cx="2379434" cy="420624"/>
          </a:xfrm>
          <a:prstGeom prst="rect">
            <a:avLst/>
          </a:prstGeom>
          <a:solidFill>
            <a:schemeClr val="accent5"/>
          </a:solidFill>
          <a:ln w="76200" cap="flat" cmpd="sng" algn="ctr">
            <a:noFill/>
            <a:prstDash val="solid"/>
            <a:miter lim="800000"/>
            <a:headEnd type="none" w="med" len="med"/>
            <a:tailEnd type="none" w="med" len="med"/>
          </a:ln>
          <a:effectLst/>
          <a:extLst>
            <a:ext uri="{91240B29-F687-4F45-9708-019B960494DF}">
              <a14:hiddenLine xmlns:a14="http://schemas.microsoft.com/office/drawing/2010/main" w="76200" cap="flat" cmpd="sng" algn="ctr">
                <a:solidFill>
                  <a:srgbClr val="E7E7E7"/>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latin typeface="Segoe UI Semibold" panose="020B0702040204020203" pitchFamily="34" charset="0"/>
              </a:rPr>
              <a:t>Filter media prototyping</a:t>
            </a:r>
          </a:p>
        </p:txBody>
      </p:sp>
      <p:sp>
        <p:nvSpPr>
          <p:cNvPr id="44" name="Textfeld 43">
            <a:extLst>
              <a:ext uri="{FF2B5EF4-FFF2-40B4-BE49-F238E27FC236}">
                <a16:creationId xmlns:a16="http://schemas.microsoft.com/office/drawing/2014/main" id="{2D638841-1B08-94B9-2E10-64D560FADF4E}"/>
              </a:ext>
            </a:extLst>
          </p:cNvPr>
          <p:cNvSpPr txBox="1"/>
          <p:nvPr/>
        </p:nvSpPr>
        <p:spPr>
          <a:xfrm>
            <a:off x="0" y="2866723"/>
            <a:ext cx="4007823" cy="413194"/>
          </a:xfrm>
          <a:prstGeom prst="rect">
            <a:avLst/>
          </a:prstGeom>
          <a:solidFill>
            <a:srgbClr val="25476B"/>
          </a:solidFill>
          <a:effectLst/>
        </p:spPr>
        <p:txBody>
          <a:bodyPr vert="horz" wrap="square" rIns="182880" rtlCol="0" anchor="ctr">
            <a:noAutofit/>
          </a:bodyPr>
          <a:lstStyle/>
          <a:p>
            <a:pPr algn="r"/>
            <a:r>
              <a:rPr lang="en-US" sz="1600" dirty="0">
                <a:solidFill>
                  <a:schemeClr val="lt1"/>
                </a:solidFill>
                <a:latin typeface="Segoe UI Semibold" panose="020B0702040204020203" pitchFamily="34" charset="0"/>
              </a:rPr>
              <a:t>Experiments on real media</a:t>
            </a:r>
          </a:p>
        </p:txBody>
      </p:sp>
      <p:sp>
        <p:nvSpPr>
          <p:cNvPr id="45" name="Rechteck: abgerundete Ecken 44">
            <a:extLst>
              <a:ext uri="{FF2B5EF4-FFF2-40B4-BE49-F238E27FC236}">
                <a16:creationId xmlns:a16="http://schemas.microsoft.com/office/drawing/2014/main" id="{547AE41B-4AF6-EE2A-2BB6-390D994AFB32}"/>
              </a:ext>
            </a:extLst>
          </p:cNvPr>
          <p:cNvSpPr/>
          <p:nvPr/>
        </p:nvSpPr>
        <p:spPr>
          <a:xfrm>
            <a:off x="1628390" y="5699690"/>
            <a:ext cx="2379434" cy="483822"/>
          </a:xfrm>
          <a:prstGeom prst="roundRect">
            <a:avLst>
              <a:gd name="adj" fmla="val 7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Segoe UI Semibold" panose="020B0702040204020203" pitchFamily="34" charset="0"/>
              </a:rPr>
              <a:t>Properties</a:t>
            </a:r>
            <a:endParaRPr lang="en-US" b="0" i="0" u="none" baseline="0" dirty="0">
              <a:solidFill>
                <a:srgbClr val="FFFFFF"/>
              </a:solidFill>
              <a:latin typeface="Segoe UI Semibold" panose="020B0702040204020203" pitchFamily="34" charset="0"/>
            </a:endParaRPr>
          </a:p>
        </p:txBody>
      </p:sp>
      <p:cxnSp>
        <p:nvCxnSpPr>
          <p:cNvPr id="46" name="Gerade Verbindung mit Pfeil 45">
            <a:extLst>
              <a:ext uri="{FF2B5EF4-FFF2-40B4-BE49-F238E27FC236}">
                <a16:creationId xmlns:a16="http://schemas.microsoft.com/office/drawing/2014/main" id="{7CB58CB2-6EBA-3018-B85A-A4801A71C2FD}"/>
              </a:ext>
            </a:extLst>
          </p:cNvPr>
          <p:cNvCxnSpPr>
            <a:cxnSpLocks/>
            <a:stCxn id="51" idx="2"/>
            <a:endCxn id="45" idx="0"/>
          </p:cNvCxnSpPr>
          <p:nvPr/>
        </p:nvCxnSpPr>
        <p:spPr>
          <a:xfrm>
            <a:off x="2814405" y="5329111"/>
            <a:ext cx="3702" cy="370579"/>
          </a:xfrm>
          <a:prstGeom prst="straightConnector1">
            <a:avLst/>
          </a:prstGeom>
          <a:ln w="50800" cap="flat" cmpd="sng" algn="ctr">
            <a:solidFill>
              <a:schemeClr val="accent5"/>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Verbinder: gewinkelt 46">
            <a:extLst>
              <a:ext uri="{FF2B5EF4-FFF2-40B4-BE49-F238E27FC236}">
                <a16:creationId xmlns:a16="http://schemas.microsoft.com/office/drawing/2014/main" id="{3FBF6970-917F-840F-3033-22A78039FA21}"/>
              </a:ext>
            </a:extLst>
          </p:cNvPr>
          <p:cNvCxnSpPr>
            <a:cxnSpLocks/>
            <a:stCxn id="49" idx="0"/>
            <a:endCxn id="42" idx="1"/>
          </p:cNvCxnSpPr>
          <p:nvPr/>
        </p:nvCxnSpPr>
        <p:spPr>
          <a:xfrm rot="5400000" flipH="1" flipV="1">
            <a:off x="977705" y="3684495"/>
            <a:ext cx="836241" cy="465130"/>
          </a:xfrm>
          <a:prstGeom prst="bentConnector2">
            <a:avLst/>
          </a:prstGeom>
          <a:ln w="44450" cap="sq">
            <a:solidFill>
              <a:schemeClr val="accent5"/>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9" name="Textfeld 48">
            <a:extLst>
              <a:ext uri="{FF2B5EF4-FFF2-40B4-BE49-F238E27FC236}">
                <a16:creationId xmlns:a16="http://schemas.microsoft.com/office/drawing/2014/main" id="{5737549F-8DD7-313F-8AC2-E7A45BB0BF05}"/>
              </a:ext>
            </a:extLst>
          </p:cNvPr>
          <p:cNvSpPr txBox="1"/>
          <p:nvPr/>
        </p:nvSpPr>
        <p:spPr>
          <a:xfrm>
            <a:off x="603187" y="4335180"/>
            <a:ext cx="1120145" cy="684425"/>
          </a:xfrm>
          <a:prstGeom prst="rect">
            <a:avLst/>
          </a:prstGeom>
          <a:noFill/>
        </p:spPr>
        <p:txBody>
          <a:bodyPr vert="horz" wrap="square" lIns="36000" rIns="36000" rtlCol="0" anchor="ctr">
            <a:noAutofit/>
          </a:bodyPr>
          <a:lstStyle/>
          <a:p>
            <a:pPr algn="ctr"/>
            <a:r>
              <a:rPr lang="en-US" sz="1400" dirty="0">
                <a:solidFill>
                  <a:srgbClr val="424242"/>
                </a:solidFill>
                <a:latin typeface="Segoe UI Semibold" panose="020B0702040204020203" pitchFamily="34" charset="0"/>
              </a:rPr>
              <a:t>manufacture</a:t>
            </a:r>
            <a:r>
              <a:rPr lang="en-US" sz="1200" dirty="0">
                <a:solidFill>
                  <a:srgbClr val="424242"/>
                </a:solidFill>
                <a:latin typeface="Segoe UI Semibold" panose="020B0702040204020203" pitchFamily="34" charset="0"/>
              </a:rPr>
              <a:t> </a:t>
            </a:r>
          </a:p>
          <a:p>
            <a:pPr algn="ctr"/>
            <a:r>
              <a:rPr lang="en-US" sz="1400" dirty="0">
                <a:solidFill>
                  <a:srgbClr val="424242"/>
                </a:solidFill>
                <a:latin typeface="Segoe UI Semibold" panose="020B0702040204020203" pitchFamily="34" charset="0"/>
              </a:rPr>
              <a:t>next media</a:t>
            </a:r>
          </a:p>
        </p:txBody>
      </p:sp>
      <p:grpSp>
        <p:nvGrpSpPr>
          <p:cNvPr id="50" name="Gruppieren 49">
            <a:extLst>
              <a:ext uri="{FF2B5EF4-FFF2-40B4-BE49-F238E27FC236}">
                <a16:creationId xmlns:a16="http://schemas.microsoft.com/office/drawing/2014/main" id="{44BF0663-5A79-D319-190F-3BD6B8107DC2}"/>
              </a:ext>
            </a:extLst>
          </p:cNvPr>
          <p:cNvGrpSpPr/>
          <p:nvPr/>
        </p:nvGrpSpPr>
        <p:grpSpPr>
          <a:xfrm>
            <a:off x="2121809" y="4024322"/>
            <a:ext cx="1385193" cy="1304789"/>
            <a:chOff x="1211873" y="3848729"/>
            <a:chExt cx="1385193" cy="1304789"/>
          </a:xfrm>
        </p:grpSpPr>
        <p:sp>
          <p:nvSpPr>
            <p:cNvPr id="51" name="Textfeld 50">
              <a:extLst>
                <a:ext uri="{FF2B5EF4-FFF2-40B4-BE49-F238E27FC236}">
                  <a16:creationId xmlns:a16="http://schemas.microsoft.com/office/drawing/2014/main" id="{92D0550C-E6E2-2B41-2ACF-D099BAF967F9}"/>
                </a:ext>
              </a:extLst>
            </p:cNvPr>
            <p:cNvSpPr txBox="1"/>
            <p:nvPr/>
          </p:nvSpPr>
          <p:spPr>
            <a:xfrm>
              <a:off x="1224607" y="4845741"/>
              <a:ext cx="1359724" cy="307777"/>
            </a:xfrm>
            <a:prstGeom prst="rect">
              <a:avLst/>
            </a:prstGeom>
            <a:noFill/>
          </p:spPr>
          <p:txBody>
            <a:bodyPr vert="horz" wrap="square" rtlCol="0" anchor="ctr">
              <a:spAutoFit/>
            </a:bodyPr>
            <a:lstStyle/>
            <a:p>
              <a:pPr algn="ctr"/>
              <a:r>
                <a:rPr lang="en-US" sz="1400">
                  <a:solidFill>
                    <a:srgbClr val="424242"/>
                  </a:solidFill>
                  <a:latin typeface="Segoe UI Semibold" panose="020B0702040204020203" pitchFamily="34" charset="0"/>
                </a:rPr>
                <a:t>measure</a:t>
              </a:r>
              <a:endParaRPr lang="en-US" sz="1400" b="0" i="0" u="none" baseline="0" dirty="0">
                <a:solidFill>
                  <a:srgbClr val="424242"/>
                </a:solidFill>
                <a:latin typeface="Segoe UI Semibold" panose="020B0702040204020203" pitchFamily="34" charset="0"/>
              </a:endParaRPr>
            </a:p>
          </p:txBody>
        </p:sp>
        <p:pic>
          <p:nvPicPr>
            <p:cNvPr id="52" name="Grafik 51" descr="Ein Bild, das Computer enthält.&#10;&#10;Automatisch generierte Beschreibung">
              <a:extLst>
                <a:ext uri="{FF2B5EF4-FFF2-40B4-BE49-F238E27FC236}">
                  <a16:creationId xmlns:a16="http://schemas.microsoft.com/office/drawing/2014/main" id="{36987C28-5259-2304-2A29-824B62A984A5}"/>
                </a:ext>
              </a:extLst>
            </p:cNvPr>
            <p:cNvPicPr>
              <a:picLocks noChangeAspect="1"/>
            </p:cNvPicPr>
            <p:nvPr/>
          </p:nvPicPr>
          <p:blipFill rotWithShape="1">
            <a:blip r:embed="rId7" cstate="print">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9218" r="13003"/>
            <a:stretch/>
          </p:blipFill>
          <p:spPr>
            <a:xfrm>
              <a:off x="1211873" y="3848729"/>
              <a:ext cx="1385193" cy="1111888"/>
            </a:xfrm>
            <a:prstGeom prst="rect">
              <a:avLst/>
            </a:prstGeom>
          </p:spPr>
        </p:pic>
      </p:grpSp>
      <p:cxnSp>
        <p:nvCxnSpPr>
          <p:cNvPr id="53" name="Gerader Verbinder 52">
            <a:extLst>
              <a:ext uri="{FF2B5EF4-FFF2-40B4-BE49-F238E27FC236}">
                <a16:creationId xmlns:a16="http://schemas.microsoft.com/office/drawing/2014/main" id="{57C8E14D-5DF5-E00F-F484-D17A1A576C44}"/>
              </a:ext>
            </a:extLst>
          </p:cNvPr>
          <p:cNvCxnSpPr>
            <a:stCxn id="42" idx="2"/>
            <a:endCxn id="52" idx="0"/>
          </p:cNvCxnSpPr>
          <p:nvPr/>
        </p:nvCxnSpPr>
        <p:spPr>
          <a:xfrm flipH="1">
            <a:off x="2814406" y="3709251"/>
            <a:ext cx="3701" cy="315071"/>
          </a:xfrm>
          <a:prstGeom prst="line">
            <a:avLst/>
          </a:prstGeom>
          <a:ln w="50800" cap="flat" cmpd="sng" algn="ctr">
            <a:solidFill>
              <a:schemeClr val="accent5"/>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Verbinder: gewinkelt 53">
            <a:extLst>
              <a:ext uri="{FF2B5EF4-FFF2-40B4-BE49-F238E27FC236}">
                <a16:creationId xmlns:a16="http://schemas.microsoft.com/office/drawing/2014/main" id="{69CA64EF-AF19-DBBA-5D1E-7B2004BF88A5}"/>
              </a:ext>
            </a:extLst>
          </p:cNvPr>
          <p:cNvCxnSpPr/>
          <p:nvPr/>
        </p:nvCxnSpPr>
        <p:spPr>
          <a:xfrm rot="16200000" flipV="1">
            <a:off x="2076959" y="5972546"/>
            <a:ext cx="21490" cy="640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5" name="Verbinder: gewinkelt 54">
            <a:extLst>
              <a:ext uri="{FF2B5EF4-FFF2-40B4-BE49-F238E27FC236}">
                <a16:creationId xmlns:a16="http://schemas.microsoft.com/office/drawing/2014/main" id="{07DE446C-4EA2-3EC6-1588-855BD42A7F1F}"/>
              </a:ext>
            </a:extLst>
          </p:cNvPr>
          <p:cNvCxnSpPr>
            <a:cxnSpLocks/>
            <a:stCxn id="45" idx="1"/>
            <a:endCxn id="49" idx="2"/>
          </p:cNvCxnSpPr>
          <p:nvPr/>
        </p:nvCxnSpPr>
        <p:spPr>
          <a:xfrm rot="10800000">
            <a:off x="1163260" y="5019605"/>
            <a:ext cx="465130" cy="921996"/>
          </a:xfrm>
          <a:prstGeom prst="bentConnector2">
            <a:avLst/>
          </a:prstGeom>
          <a:ln w="50800" cap="flat" cmpd="sng" algn="ctr">
            <a:solidFill>
              <a:schemeClr val="accent5"/>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Foliennummernplatzhalter 6">
            <a:extLst>
              <a:ext uri="{FF2B5EF4-FFF2-40B4-BE49-F238E27FC236}">
                <a16:creationId xmlns:a16="http://schemas.microsoft.com/office/drawing/2014/main" id="{BF948406-39AA-043B-E6BB-CA1ABD6EBC18}"/>
              </a:ext>
            </a:extLst>
          </p:cNvPr>
          <p:cNvSpPr>
            <a:spLocks noGrp="1"/>
          </p:cNvSpPr>
          <p:nvPr>
            <p:ph type="sldNum" sz="quarter" idx="12"/>
          </p:nvPr>
        </p:nvSpPr>
        <p:spPr/>
        <p:txBody>
          <a:bodyPr/>
          <a:lstStyle/>
          <a:p>
            <a:r>
              <a:rPr lang="en-US" dirty="0"/>
              <a:t>-- </a:t>
            </a:r>
            <a:fld id="{00207F4B-21E8-4E9B-B4C3-2D1473160488}" type="slidenum">
              <a:rPr lang="en-US">
                <a:solidFill>
                  <a:schemeClr val="accent1"/>
                </a:solidFill>
              </a:rPr>
              <a:pPr/>
              <a:t>7</a:t>
            </a:fld>
            <a:r>
              <a:rPr lang="en-US" dirty="0"/>
              <a:t> --</a:t>
            </a:r>
          </a:p>
        </p:txBody>
      </p:sp>
      <p:sp>
        <p:nvSpPr>
          <p:cNvPr id="8" name="Fußzeilenplatzhalter 7">
            <a:extLst>
              <a:ext uri="{FF2B5EF4-FFF2-40B4-BE49-F238E27FC236}">
                <a16:creationId xmlns:a16="http://schemas.microsoft.com/office/drawing/2014/main" id="{A7FAA7EA-9A00-48FD-DCFC-128D48D3D6AC}"/>
              </a:ext>
            </a:extLst>
          </p:cNvPr>
          <p:cNvSpPr>
            <a:spLocks noGrp="1"/>
          </p:cNvSpPr>
          <p:nvPr>
            <p:ph type="ftr" sz="quarter" idx="11"/>
          </p:nvPr>
        </p:nvSpPr>
        <p:spPr/>
        <p:txBody>
          <a:bodyPr/>
          <a:lstStyle/>
          <a:p>
            <a:r>
              <a:rPr lang="en-US"/>
              <a:t>© Math2Market GmbH</a:t>
            </a:r>
            <a:endParaRPr lang="en-US" dirty="0"/>
          </a:p>
        </p:txBody>
      </p:sp>
    </p:spTree>
    <p:custDataLst>
      <p:tags r:id="rId1"/>
    </p:custDataLst>
    <p:extLst>
      <p:ext uri="{BB962C8B-B14F-4D97-AF65-F5344CB8AC3E}">
        <p14:creationId xmlns:p14="http://schemas.microsoft.com/office/powerpoint/2010/main" val="397674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F97C0-9F2D-478F-ABBE-EBC0298F47A8}"/>
              </a:ext>
            </a:extLst>
          </p:cNvPr>
          <p:cNvSpPr>
            <a:spLocks noGrp="1"/>
          </p:cNvSpPr>
          <p:nvPr>
            <p:ph type="title"/>
          </p:nvPr>
        </p:nvSpPr>
        <p:spPr/>
        <p:txBody>
          <a:bodyPr/>
          <a:lstStyle/>
          <a:p>
            <a:r>
              <a:rPr lang="en-US" dirty="0"/>
              <a:t>The </a:t>
            </a:r>
            <a:r>
              <a:rPr lang="en-US" dirty="0" err="1"/>
              <a:t>GeoDict</a:t>
            </a:r>
            <a:r>
              <a:rPr lang="en-US" dirty="0"/>
              <a:t> Workflow</a:t>
            </a:r>
          </a:p>
        </p:txBody>
      </p:sp>
      <p:sp>
        <p:nvSpPr>
          <p:cNvPr id="3" name="Fußzeilenplatzhalter 2">
            <a:extLst>
              <a:ext uri="{FF2B5EF4-FFF2-40B4-BE49-F238E27FC236}">
                <a16:creationId xmlns:a16="http://schemas.microsoft.com/office/drawing/2014/main" id="{B13B1F98-291D-4E7D-B88C-4CAE5F717E2B}"/>
              </a:ext>
            </a:extLst>
          </p:cNvPr>
          <p:cNvSpPr>
            <a:spLocks noGrp="1"/>
          </p:cNvSpPr>
          <p:nvPr>
            <p:ph type="ftr" sz="quarter" idx="11"/>
          </p:nvPr>
        </p:nvSpPr>
        <p:spPr/>
        <p:txBody>
          <a:bodyPr/>
          <a:lstStyle/>
          <a:p>
            <a:r>
              <a:rPr lang="de-DE"/>
              <a:t>© Math2Market GmbH</a:t>
            </a:r>
            <a:endParaRPr lang="de-DE" dirty="0"/>
          </a:p>
        </p:txBody>
      </p:sp>
      <p:sp>
        <p:nvSpPr>
          <p:cNvPr id="4" name="Foliennummernplatzhalter 3">
            <a:extLst>
              <a:ext uri="{FF2B5EF4-FFF2-40B4-BE49-F238E27FC236}">
                <a16:creationId xmlns:a16="http://schemas.microsoft.com/office/drawing/2014/main" id="{9641C34F-4DDE-48F2-99FB-19A86BF84C3C}"/>
              </a:ext>
            </a:extLst>
          </p:cNvPr>
          <p:cNvSpPr>
            <a:spLocks noGrp="1"/>
          </p:cNvSpPr>
          <p:nvPr>
            <p:ph type="sldNum" sz="quarter" idx="12"/>
          </p:nvPr>
        </p:nvSpPr>
        <p:spPr/>
        <p:txBody>
          <a:bodyPr/>
          <a:lstStyle/>
          <a:p>
            <a:r>
              <a:rPr lang="de-DE">
                <a:solidFill>
                  <a:schemeClr val="accent2"/>
                </a:solidFill>
              </a:rPr>
              <a:t>--</a:t>
            </a:r>
            <a:r>
              <a:rPr lang="de-DE"/>
              <a:t> </a:t>
            </a:r>
            <a:fld id="{E3915655-D23B-4E7D-972F-06B75AAC6C2D}" type="slidenum">
              <a:rPr lang="de-DE"/>
              <a:pPr/>
              <a:t>8</a:t>
            </a:fld>
            <a:r>
              <a:rPr lang="de-DE"/>
              <a:t> </a:t>
            </a:r>
            <a:r>
              <a:rPr lang="de-DE">
                <a:solidFill>
                  <a:schemeClr val="accent2"/>
                </a:solidFill>
              </a:rPr>
              <a:t>--</a:t>
            </a:r>
            <a:endParaRPr lang="de-DE" dirty="0">
              <a:solidFill>
                <a:schemeClr val="accent2"/>
              </a:solidFill>
            </a:endParaRPr>
          </a:p>
        </p:txBody>
      </p:sp>
      <p:graphicFrame>
        <p:nvGraphicFramePr>
          <p:cNvPr id="9" name="Tabelle 8">
            <a:extLst>
              <a:ext uri="{FF2B5EF4-FFF2-40B4-BE49-F238E27FC236}">
                <a16:creationId xmlns:a16="http://schemas.microsoft.com/office/drawing/2014/main" id="{56CA5B1F-6C5C-478B-B2D1-6278AC38E822}"/>
              </a:ext>
            </a:extLst>
          </p:cNvPr>
          <p:cNvGraphicFramePr>
            <a:graphicFrameLocks noGrp="1"/>
          </p:cNvGraphicFramePr>
          <p:nvPr/>
        </p:nvGraphicFramePr>
        <p:xfrm>
          <a:off x="1523998" y="1460418"/>
          <a:ext cx="8877620" cy="457200"/>
        </p:xfrm>
        <a:graphic>
          <a:graphicData uri="http://schemas.openxmlformats.org/drawingml/2006/table">
            <a:tbl>
              <a:tblPr firstRow="1" bandRow="1">
                <a:tableStyleId>{073A0DAA-6AF3-43AB-8588-CEC1D06C72B9}</a:tableStyleId>
              </a:tblPr>
              <a:tblGrid>
                <a:gridCol w="1810514">
                  <a:extLst>
                    <a:ext uri="{9D8B030D-6E8A-4147-A177-3AD203B41FA5}">
                      <a16:colId xmlns:a16="http://schemas.microsoft.com/office/drawing/2014/main" val="2281958434"/>
                    </a:ext>
                  </a:extLst>
                </a:gridCol>
                <a:gridCol w="1740534">
                  <a:extLst>
                    <a:ext uri="{9D8B030D-6E8A-4147-A177-3AD203B41FA5}">
                      <a16:colId xmlns:a16="http://schemas.microsoft.com/office/drawing/2014/main" val="3414517188"/>
                    </a:ext>
                  </a:extLst>
                </a:gridCol>
                <a:gridCol w="1775524">
                  <a:extLst>
                    <a:ext uri="{9D8B030D-6E8A-4147-A177-3AD203B41FA5}">
                      <a16:colId xmlns:a16="http://schemas.microsoft.com/office/drawing/2014/main" val="1026000019"/>
                    </a:ext>
                  </a:extLst>
                </a:gridCol>
                <a:gridCol w="1775524">
                  <a:extLst>
                    <a:ext uri="{9D8B030D-6E8A-4147-A177-3AD203B41FA5}">
                      <a16:colId xmlns:a16="http://schemas.microsoft.com/office/drawing/2014/main" val="3596208893"/>
                    </a:ext>
                  </a:extLst>
                </a:gridCol>
                <a:gridCol w="1775524">
                  <a:extLst>
                    <a:ext uri="{9D8B030D-6E8A-4147-A177-3AD203B41FA5}">
                      <a16:colId xmlns:a16="http://schemas.microsoft.com/office/drawing/2014/main" val="1866261477"/>
                    </a:ext>
                  </a:extLst>
                </a:gridCol>
              </a:tblGrid>
              <a:tr h="370840">
                <a:tc>
                  <a:txBody>
                    <a:bodyPr/>
                    <a:lstStyle/>
                    <a:p>
                      <a:pPr algn="l"/>
                      <a:r>
                        <a:rPr lang="en-US" sz="1800" cap="small" baseline="0" dirty="0">
                          <a:latin typeface="Segoe UI Semibold" panose="020B0702040204020203" pitchFamily="34" charset="0"/>
                        </a:rPr>
                        <a:t>Import</a:t>
                      </a:r>
                    </a:p>
                  </a:txBody>
                  <a:tcPr marL="252000" anchor="ctr">
                    <a:lnL w="28575"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dirty="0">
                          <a:latin typeface="Segoe UI Semibold" panose="020B0702040204020203" pitchFamily="34" charset="0"/>
                        </a:rPr>
                        <a:t>Analyze</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dirty="0">
                          <a:latin typeface="Segoe UI Semibold" panose="020B0702040204020203" pitchFamily="34" charset="0"/>
                        </a:rPr>
                        <a:t>Model</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r>
                        <a:rPr lang="en-US" sz="1800" cap="small" baseline="0" dirty="0">
                          <a:latin typeface="Segoe UI Semibold" panose="020B0702040204020203" pitchFamily="34" charset="0"/>
                        </a:rPr>
                        <a:t>Design</a:t>
                      </a:r>
                    </a:p>
                  </a:txBody>
                  <a:tcPr marL="180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1200" cap="small" baseline="0" dirty="0">
                          <a:latin typeface="Segoe UI Semibold" panose="020B0702040204020203" pitchFamily="34" charset="0"/>
                        </a:rPr>
                        <a:t>Next Generation Material</a:t>
                      </a:r>
                    </a:p>
                  </a:txBody>
                  <a:tcPr marL="90000" anchor="ctr">
                    <a:lnL w="381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71970284"/>
                  </a:ext>
                </a:extLst>
              </a:tr>
            </a:tbl>
          </a:graphicData>
        </a:graphic>
      </p:graphicFrame>
      <p:graphicFrame>
        <p:nvGraphicFramePr>
          <p:cNvPr id="10" name="Tabelle 9">
            <a:extLst>
              <a:ext uri="{FF2B5EF4-FFF2-40B4-BE49-F238E27FC236}">
                <a16:creationId xmlns:a16="http://schemas.microsoft.com/office/drawing/2014/main" id="{C2E20612-D41D-4485-BEFE-E10E7D3EB10A}"/>
              </a:ext>
            </a:extLst>
          </p:cNvPr>
          <p:cNvGraphicFramePr>
            <a:graphicFrameLocks noGrp="1"/>
          </p:cNvGraphicFramePr>
          <p:nvPr/>
        </p:nvGraphicFramePr>
        <p:xfrm>
          <a:off x="1512887" y="3779817"/>
          <a:ext cx="8899080" cy="2431328"/>
        </p:xfrm>
        <a:graphic>
          <a:graphicData uri="http://schemas.openxmlformats.org/drawingml/2006/table">
            <a:tbl>
              <a:tblPr bandRow="1">
                <a:tableStyleId>{073A0DAA-6AF3-43AB-8588-CEC1D06C72B9}</a:tableStyleId>
              </a:tblPr>
              <a:tblGrid>
                <a:gridCol w="1839913">
                  <a:extLst>
                    <a:ext uri="{9D8B030D-6E8A-4147-A177-3AD203B41FA5}">
                      <a16:colId xmlns:a16="http://schemas.microsoft.com/office/drawing/2014/main" val="3992102675"/>
                    </a:ext>
                  </a:extLst>
                </a:gridCol>
                <a:gridCol w="1719719">
                  <a:extLst>
                    <a:ext uri="{9D8B030D-6E8A-4147-A177-3AD203B41FA5}">
                      <a16:colId xmlns:a16="http://schemas.microsoft.com/office/drawing/2014/main" val="444787306"/>
                    </a:ext>
                  </a:extLst>
                </a:gridCol>
                <a:gridCol w="1779816">
                  <a:extLst>
                    <a:ext uri="{9D8B030D-6E8A-4147-A177-3AD203B41FA5}">
                      <a16:colId xmlns:a16="http://schemas.microsoft.com/office/drawing/2014/main" val="2783070447"/>
                    </a:ext>
                  </a:extLst>
                </a:gridCol>
                <a:gridCol w="1779816">
                  <a:extLst>
                    <a:ext uri="{9D8B030D-6E8A-4147-A177-3AD203B41FA5}">
                      <a16:colId xmlns:a16="http://schemas.microsoft.com/office/drawing/2014/main" val="350816128"/>
                    </a:ext>
                  </a:extLst>
                </a:gridCol>
                <a:gridCol w="1779816">
                  <a:extLst>
                    <a:ext uri="{9D8B030D-6E8A-4147-A177-3AD203B41FA5}">
                      <a16:colId xmlns:a16="http://schemas.microsoft.com/office/drawing/2014/main" val="3986493276"/>
                    </a:ext>
                  </a:extLst>
                </a:gridCol>
              </a:tblGrid>
              <a:tr h="1551151">
                <a:tc>
                  <a:txBody>
                    <a:bodyPr/>
                    <a:lstStyle/>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Begin with an idea: a new material with ideal properties.</a:t>
                      </a:r>
                    </a:p>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Design a material from scratch or import images from a real material to create a digital material model.</a:t>
                      </a:r>
                    </a:p>
                  </a:txBody>
                  <a:tcPr marL="252000" marR="144000" marT="144000" marB="18000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Analyze geometric properties and compute physical properties  of designed or real materials.</a:t>
                      </a:r>
                    </a:p>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Extract statistical data to create a Digital Twin.</a:t>
                      </a:r>
                    </a:p>
                  </a:txBody>
                  <a:tcPr marL="180000" marR="180000" marT="144000" marB="18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A Digital Twin is the statistical representation of the real material. </a:t>
                      </a:r>
                    </a:p>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Modify the Digital Twin to create Digital Prototypes and begin the design process.</a:t>
                      </a:r>
                      <a:endParaRPr lang="en-US" sz="1200" noProof="0" dirty="0">
                        <a:latin typeface="Segoe UI" panose="020B0502040204020203" pitchFamily="34" charset="0"/>
                      </a:endParaRPr>
                    </a:p>
                  </a:txBody>
                  <a:tcPr marL="180000" marR="180000" marT="144000" marB="18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Digital prototypes are easily and rapidly created. </a:t>
                      </a:r>
                    </a:p>
                    <a:p>
                      <a:pPr defTabSz="514350" eaLnBrk="0" fontAlgn="base" hangingPunct="0">
                        <a:spcBef>
                          <a:spcPct val="35000"/>
                        </a:spcBef>
                        <a:spcAft>
                          <a:spcPct val="15000"/>
                        </a:spcAft>
                        <a:buClr>
                          <a:schemeClr val="tx2"/>
                        </a:buClr>
                      </a:pPr>
                      <a:r>
                        <a:rPr lang="en-US" sz="1000" kern="0" noProof="0" dirty="0">
                          <a:latin typeface="Segoe UI" panose="020B0502040204020203" pitchFamily="34" charset="0"/>
                        </a:rPr>
                        <a:t>Design, simulate, and predict in a loop to find the material with the desired properties.</a:t>
                      </a:r>
                    </a:p>
                  </a:txBody>
                  <a:tcPr marL="180000" marR="180000" marT="144000" marB="180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0" noProof="0" dirty="0">
                          <a:latin typeface="Segoe UI" panose="020B0502040204020203" pitchFamily="34" charset="0"/>
                        </a:rPr>
                        <a:t>The materials of the future are within reach and we help you develop them faster. </a:t>
                      </a:r>
                    </a:p>
                  </a:txBody>
                  <a:tcPr marL="180000" marR="180000" marT="144000" marB="18000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extLst>
                  <a:ext uri="{0D108BD9-81ED-4DB2-BD59-A6C34878D82A}">
                    <a16:rowId xmlns:a16="http://schemas.microsoft.com/office/drawing/2014/main" val="2646435599"/>
                  </a:ext>
                </a:extLst>
              </a:tr>
              <a:tr h="81192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cap="small" baseline="0" dirty="0">
                          <a:solidFill>
                            <a:schemeClr val="dk1"/>
                          </a:solidFill>
                          <a:latin typeface="Segoe UI Semibold" panose="020B0702040204020203" pitchFamily="34" charset="0"/>
                        </a:rPr>
                        <a:t>Digital Material</a:t>
                      </a:r>
                    </a:p>
                  </a:txBody>
                  <a:tcPr marL="252000" marR="144000" marT="36000" marB="3600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0" i="0" u="none" strike="noStrike" kern="1200" cap="small" baseline="0" dirty="0">
                          <a:solidFill>
                            <a:schemeClr val="dk1"/>
                          </a:solidFill>
                          <a:latin typeface="Segoe UI Semibold" panose="020B0702040204020203" pitchFamily="34" charset="0"/>
                          <a:ea typeface="+mn-ea"/>
                          <a:cs typeface="+mn-cs"/>
                        </a:rPr>
                        <a:t>Statistical Model</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cap="small" baseline="0" dirty="0">
                          <a:solidFill>
                            <a:schemeClr val="dk1"/>
                          </a:solidFill>
                          <a:latin typeface="Segoe UI Semibold" panose="020B0702040204020203" pitchFamily="34" charset="0"/>
                        </a:rPr>
                        <a:t>Digital Twin</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cap="small" baseline="0" dirty="0">
                          <a:solidFill>
                            <a:schemeClr val="dk1"/>
                          </a:solidFill>
                          <a:latin typeface="Segoe UI Semibold" panose="020B0702040204020203" pitchFamily="34" charset="0"/>
                        </a:rPr>
                        <a:t>Digital Prototypes</a:t>
                      </a:r>
                    </a:p>
                  </a:txBody>
                  <a:tcPr marL="180000" marR="180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lt2"/>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kern="0" cap="small" baseline="0" dirty="0">
                          <a:solidFill>
                            <a:schemeClr val="bg1"/>
                          </a:solidFill>
                          <a:latin typeface="Segoe UI Semibold" panose="020B0702040204020203" pitchFamily="34" charset="0"/>
                        </a:rPr>
                        <a:t>This is innovation through simulation.</a:t>
                      </a:r>
                    </a:p>
                  </a:txBody>
                  <a:tcPr marL="180000" marR="180000" marT="36000" marB="3600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90922453"/>
                  </a:ext>
                </a:extLst>
              </a:tr>
            </a:tbl>
          </a:graphicData>
        </a:graphic>
      </p:graphicFrame>
      <p:sp>
        <p:nvSpPr>
          <p:cNvPr id="11" name="Pfeil: nach unten 10">
            <a:extLst>
              <a:ext uri="{FF2B5EF4-FFF2-40B4-BE49-F238E27FC236}">
                <a16:creationId xmlns:a16="http://schemas.microsoft.com/office/drawing/2014/main" id="{80781A47-EEE5-4E2C-9F89-BC8BC40F2B6D}"/>
              </a:ext>
            </a:extLst>
          </p:cNvPr>
          <p:cNvSpPr/>
          <p:nvPr/>
        </p:nvSpPr>
        <p:spPr>
          <a:xfrm>
            <a:off x="2198434" y="5312065"/>
            <a:ext cx="508959"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Segoe UI" panose="020B0502040204020203" pitchFamily="34" charset="0"/>
            </a:endParaRPr>
          </a:p>
        </p:txBody>
      </p:sp>
      <p:sp>
        <p:nvSpPr>
          <p:cNvPr id="12" name="Pfeil: nach unten 11">
            <a:extLst>
              <a:ext uri="{FF2B5EF4-FFF2-40B4-BE49-F238E27FC236}">
                <a16:creationId xmlns:a16="http://schemas.microsoft.com/office/drawing/2014/main" id="{6CAE71C0-067E-47AB-828C-E1DA67DF59F3}"/>
              </a:ext>
            </a:extLst>
          </p:cNvPr>
          <p:cNvSpPr/>
          <p:nvPr/>
        </p:nvSpPr>
        <p:spPr>
          <a:xfrm>
            <a:off x="3880334" y="5312065"/>
            <a:ext cx="508959"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Segoe UI" panose="020B0502040204020203" pitchFamily="34" charset="0"/>
            </a:endParaRPr>
          </a:p>
        </p:txBody>
      </p:sp>
      <p:sp>
        <p:nvSpPr>
          <p:cNvPr id="13" name="Pfeil: nach unten 12">
            <a:extLst>
              <a:ext uri="{FF2B5EF4-FFF2-40B4-BE49-F238E27FC236}">
                <a16:creationId xmlns:a16="http://schemas.microsoft.com/office/drawing/2014/main" id="{E7111FAB-020B-4C12-A6E7-E0D5DC6E0CC3}"/>
              </a:ext>
            </a:extLst>
          </p:cNvPr>
          <p:cNvSpPr/>
          <p:nvPr/>
        </p:nvSpPr>
        <p:spPr>
          <a:xfrm>
            <a:off x="5715058" y="5312065"/>
            <a:ext cx="508959"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Segoe UI" panose="020B0502040204020203" pitchFamily="34" charset="0"/>
            </a:endParaRPr>
          </a:p>
        </p:txBody>
      </p:sp>
      <p:sp>
        <p:nvSpPr>
          <p:cNvPr id="14" name="Pfeil: nach unten 13">
            <a:extLst>
              <a:ext uri="{FF2B5EF4-FFF2-40B4-BE49-F238E27FC236}">
                <a16:creationId xmlns:a16="http://schemas.microsoft.com/office/drawing/2014/main" id="{F9324E02-3AAB-4F5A-B560-9C291764A5A5}"/>
              </a:ext>
            </a:extLst>
          </p:cNvPr>
          <p:cNvSpPr/>
          <p:nvPr/>
        </p:nvSpPr>
        <p:spPr>
          <a:xfrm>
            <a:off x="7481082" y="5312065"/>
            <a:ext cx="508959" cy="301925"/>
          </a:xfrm>
          <a:prstGeom prst="downArrow">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Segoe UI" panose="020B0502040204020203" pitchFamily="34" charset="0"/>
            </a:endParaRPr>
          </a:p>
        </p:txBody>
      </p:sp>
      <p:pic>
        <p:nvPicPr>
          <p:cNvPr id="15" name="GeoDict-Icon_GeoDict">
            <a:extLst>
              <a:ext uri="{FF2B5EF4-FFF2-40B4-BE49-F238E27FC236}">
                <a16:creationId xmlns:a16="http://schemas.microsoft.com/office/drawing/2014/main" id="{37A681A7-A89A-429A-B375-7893EADE46BE}"/>
              </a:ext>
            </a:extLst>
          </p:cNvPr>
          <p:cNvPicPr>
            <a:picLocks noChangeAspect="1"/>
          </p:cNvPicPr>
          <p:nvPr>
            <p:custDataLst>
              <p:tags r:id="rId2"/>
            </p:custDataLst>
          </p:nvPr>
        </p:nvPicPr>
        <p:blipFill>
          <a:blip r:embed="rId6"/>
          <a:stretch>
            <a:fillRect/>
          </a:stretch>
        </p:blipFill>
        <p:spPr>
          <a:xfrm>
            <a:off x="8775566" y="2078557"/>
            <a:ext cx="1562048" cy="1562048"/>
          </a:xfrm>
          <a:prstGeom prst="rect">
            <a:avLst/>
          </a:prstGeom>
        </p:spPr>
      </p:pic>
      <p:pic>
        <p:nvPicPr>
          <p:cNvPr id="16" name="Picture 38">
            <a:extLst>
              <a:ext uri="{FF2B5EF4-FFF2-40B4-BE49-F238E27FC236}">
                <a16:creationId xmlns:a16="http://schemas.microsoft.com/office/drawing/2014/main" id="{AA7F8BBD-5563-4B2A-88D2-6B25389F8E3C}"/>
              </a:ext>
            </a:extLst>
          </p:cNvPr>
          <p:cNvPicPr>
            <a:picLocks noChangeAspect="1"/>
          </p:cNvPicPr>
          <p:nvPr/>
        </p:nvPicPr>
        <p:blipFill>
          <a:blip r:embed="rId7"/>
          <a:stretch>
            <a:fillRect/>
          </a:stretch>
        </p:blipFill>
        <p:spPr>
          <a:xfrm>
            <a:off x="1627435" y="2040191"/>
            <a:ext cx="1669437" cy="1629191"/>
          </a:xfrm>
          <a:prstGeom prst="rect">
            <a:avLst/>
          </a:prstGeom>
        </p:spPr>
      </p:pic>
      <p:pic>
        <p:nvPicPr>
          <p:cNvPr id="17" name="FiberGeo_Oil-Filter-Medium_Model">
            <a:extLst>
              <a:ext uri="{FF2B5EF4-FFF2-40B4-BE49-F238E27FC236}">
                <a16:creationId xmlns:a16="http://schemas.microsoft.com/office/drawing/2014/main" id="{E6E8BB40-9919-44D0-B9FE-33D3D0E5BEDD}"/>
              </a:ext>
            </a:extLst>
          </p:cNvPr>
          <p:cNvPicPr>
            <a:picLocks noChangeAspect="1"/>
          </p:cNvPicPr>
          <p:nvPr>
            <p:custDataLst>
              <p:tags r:id="rId3"/>
            </p:custDataLst>
          </p:nvPr>
        </p:nvPicPr>
        <p:blipFill>
          <a:blip r:embed="rId8"/>
          <a:stretch>
            <a:fillRect/>
          </a:stretch>
        </p:blipFill>
        <p:spPr>
          <a:xfrm>
            <a:off x="3502674" y="1956617"/>
            <a:ext cx="1321496" cy="1732883"/>
          </a:xfrm>
          <a:prstGeom prst="rect">
            <a:avLst/>
          </a:prstGeom>
        </p:spPr>
      </p:pic>
      <p:pic>
        <p:nvPicPr>
          <p:cNvPr id="18" name="Inhaltsplatzhalter 1">
            <a:extLst>
              <a:ext uri="{FF2B5EF4-FFF2-40B4-BE49-F238E27FC236}">
                <a16:creationId xmlns:a16="http://schemas.microsoft.com/office/drawing/2014/main" id="{CCAA1904-685D-4674-8780-E1862DB3A3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5018105" y="2019408"/>
            <a:ext cx="1741003" cy="16903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Grafik 19">
            <a:extLst>
              <a:ext uri="{FF2B5EF4-FFF2-40B4-BE49-F238E27FC236}">
                <a16:creationId xmlns:a16="http://schemas.microsoft.com/office/drawing/2014/main" id="{D9661DA0-7609-4375-AAE0-DC8512F37A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9309" y="2178785"/>
            <a:ext cx="1668528" cy="1422398"/>
          </a:xfrm>
          <a:prstGeom prst="rect">
            <a:avLst/>
          </a:prstGeom>
        </p:spPr>
      </p:pic>
      <p:sp>
        <p:nvSpPr>
          <p:cNvPr id="31" name="Textfeld 30">
            <a:extLst>
              <a:ext uri="{FF2B5EF4-FFF2-40B4-BE49-F238E27FC236}">
                <a16:creationId xmlns:a16="http://schemas.microsoft.com/office/drawing/2014/main" id="{16ADE7EB-C6A4-4909-A360-1E73D9FBB231}"/>
              </a:ext>
            </a:extLst>
          </p:cNvPr>
          <p:cNvSpPr txBox="1"/>
          <p:nvPr/>
        </p:nvSpPr>
        <p:spPr>
          <a:xfrm>
            <a:off x="4570542" y="1254872"/>
            <a:ext cx="367748" cy="769441"/>
          </a:xfrm>
          <a:prstGeom prst="rect">
            <a:avLst/>
          </a:prstGeom>
          <a:noFill/>
        </p:spPr>
        <p:txBody>
          <a:bodyPr vert="horz" wrap="square" rtlCol="0">
            <a:spAutoFit/>
          </a:bodyPr>
          <a:lstStyle/>
          <a:p>
            <a:r>
              <a:rPr lang="en-US" sz="4400" dirty="0">
                <a:solidFill>
                  <a:schemeClr val="bg2"/>
                </a:solidFill>
                <a:latin typeface="Segoe UI" panose="020B0502040204020203" pitchFamily="34" charset="0"/>
              </a:rPr>
              <a:t>»</a:t>
            </a:r>
          </a:p>
        </p:txBody>
      </p:sp>
      <p:sp>
        <p:nvSpPr>
          <p:cNvPr id="32" name="Textfeld 31">
            <a:extLst>
              <a:ext uri="{FF2B5EF4-FFF2-40B4-BE49-F238E27FC236}">
                <a16:creationId xmlns:a16="http://schemas.microsoft.com/office/drawing/2014/main" id="{551B7AD9-F3EE-442A-8E93-7B03A17B0FD3}"/>
              </a:ext>
            </a:extLst>
          </p:cNvPr>
          <p:cNvSpPr txBox="1"/>
          <p:nvPr/>
        </p:nvSpPr>
        <p:spPr>
          <a:xfrm>
            <a:off x="2849480" y="1254872"/>
            <a:ext cx="367748" cy="769441"/>
          </a:xfrm>
          <a:prstGeom prst="rect">
            <a:avLst/>
          </a:prstGeom>
          <a:noFill/>
        </p:spPr>
        <p:txBody>
          <a:bodyPr vert="horz" wrap="square" rtlCol="0">
            <a:spAutoFit/>
          </a:bodyPr>
          <a:lstStyle/>
          <a:p>
            <a:r>
              <a:rPr lang="en-US" sz="4400" dirty="0">
                <a:solidFill>
                  <a:schemeClr val="bg2"/>
                </a:solidFill>
                <a:latin typeface="Segoe UI" panose="020B0502040204020203" pitchFamily="34" charset="0"/>
              </a:rPr>
              <a:t>»</a:t>
            </a:r>
          </a:p>
        </p:txBody>
      </p:sp>
      <p:sp>
        <p:nvSpPr>
          <p:cNvPr id="33" name="Textfeld 32">
            <a:extLst>
              <a:ext uri="{FF2B5EF4-FFF2-40B4-BE49-F238E27FC236}">
                <a16:creationId xmlns:a16="http://schemas.microsoft.com/office/drawing/2014/main" id="{F3E127D5-69B8-49F3-B1C4-3F222175B38D}"/>
              </a:ext>
            </a:extLst>
          </p:cNvPr>
          <p:cNvSpPr txBox="1"/>
          <p:nvPr/>
        </p:nvSpPr>
        <p:spPr>
          <a:xfrm>
            <a:off x="6354817" y="1254872"/>
            <a:ext cx="367748" cy="769441"/>
          </a:xfrm>
          <a:prstGeom prst="rect">
            <a:avLst/>
          </a:prstGeom>
          <a:noFill/>
        </p:spPr>
        <p:txBody>
          <a:bodyPr vert="horz" wrap="square" rtlCol="0">
            <a:spAutoFit/>
          </a:bodyPr>
          <a:lstStyle/>
          <a:p>
            <a:r>
              <a:rPr lang="en-US" sz="4400" dirty="0">
                <a:solidFill>
                  <a:schemeClr val="bg2"/>
                </a:solidFill>
                <a:latin typeface="Segoe UI" panose="020B0502040204020203" pitchFamily="34" charset="0"/>
              </a:rPr>
              <a:t>»</a:t>
            </a:r>
          </a:p>
        </p:txBody>
      </p:sp>
      <p:sp>
        <p:nvSpPr>
          <p:cNvPr id="34" name="Textfeld 33">
            <a:extLst>
              <a:ext uri="{FF2B5EF4-FFF2-40B4-BE49-F238E27FC236}">
                <a16:creationId xmlns:a16="http://schemas.microsoft.com/office/drawing/2014/main" id="{72F91F77-94D1-4BF4-B7BD-741E0EB39B17}"/>
              </a:ext>
            </a:extLst>
          </p:cNvPr>
          <p:cNvSpPr txBox="1"/>
          <p:nvPr/>
        </p:nvSpPr>
        <p:spPr>
          <a:xfrm>
            <a:off x="8112455" y="1254872"/>
            <a:ext cx="367748" cy="769441"/>
          </a:xfrm>
          <a:prstGeom prst="rect">
            <a:avLst/>
          </a:prstGeom>
          <a:noFill/>
        </p:spPr>
        <p:txBody>
          <a:bodyPr vert="horz" wrap="square" rtlCol="0">
            <a:spAutoFit/>
          </a:bodyPr>
          <a:lstStyle/>
          <a:p>
            <a:r>
              <a:rPr lang="en-US" sz="4400" dirty="0">
                <a:solidFill>
                  <a:schemeClr val="bg2"/>
                </a:solidFill>
                <a:latin typeface="Segoe UI" panose="020B0502040204020203" pitchFamily="34" charset="0"/>
              </a:rPr>
              <a:t>»</a:t>
            </a:r>
          </a:p>
        </p:txBody>
      </p:sp>
    </p:spTree>
    <p:custDataLst>
      <p:tags r:id="rId1"/>
    </p:custDataLst>
    <p:extLst>
      <p:ext uri="{BB962C8B-B14F-4D97-AF65-F5344CB8AC3E}">
        <p14:creationId xmlns:p14="http://schemas.microsoft.com/office/powerpoint/2010/main" val="4255709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5E2EE57C-F4CF-2C16-4ABE-6E6282934A7F}"/>
              </a:ext>
            </a:extLst>
          </p:cNvPr>
          <p:cNvSpPr>
            <a:spLocks noGrp="1"/>
          </p:cNvSpPr>
          <p:nvPr>
            <p:ph type="ftr" sz="quarter" idx="11"/>
          </p:nvPr>
        </p:nvSpPr>
        <p:spPr/>
        <p:txBody>
          <a:bodyPr/>
          <a:lstStyle/>
          <a:p>
            <a:r>
              <a:rPr lang="de-DE" dirty="0"/>
              <a:t>© Math2Market GmbH</a:t>
            </a:r>
          </a:p>
        </p:txBody>
      </p:sp>
      <p:sp>
        <p:nvSpPr>
          <p:cNvPr id="4" name="Foliennummernplatzhalter 3">
            <a:extLst>
              <a:ext uri="{FF2B5EF4-FFF2-40B4-BE49-F238E27FC236}">
                <a16:creationId xmlns:a16="http://schemas.microsoft.com/office/drawing/2014/main" id="{1E6A8CCA-97BF-2952-5C22-35C877BCCC31}"/>
              </a:ext>
            </a:extLst>
          </p:cNvPr>
          <p:cNvSpPr>
            <a:spLocks noGrp="1"/>
          </p:cNvSpPr>
          <p:nvPr>
            <p:ph type="sldNum" sz="quarter" idx="12"/>
          </p:nvPr>
        </p:nvSpPr>
        <p:spPr/>
        <p:txBody>
          <a:bodyPr/>
          <a:lstStyle/>
          <a:p>
            <a:r>
              <a:rPr lang="de-DE"/>
              <a:t>-- </a:t>
            </a:r>
            <a:fld id="{00207F4B-21E8-4E9B-B4C3-2D1473160488}" type="slidenum">
              <a:rPr lang="de-DE">
                <a:solidFill>
                  <a:schemeClr val="accent1"/>
                </a:solidFill>
              </a:rPr>
              <a:pPr/>
              <a:t>9</a:t>
            </a:fld>
            <a:r>
              <a:rPr lang="de-DE"/>
              <a:t> --</a:t>
            </a:r>
            <a:endParaRPr lang="de-DE" dirty="0"/>
          </a:p>
        </p:txBody>
      </p:sp>
      <p:pic>
        <p:nvPicPr>
          <p:cNvPr id="38" name="Grafik 37" descr="Ein Bild, das Kinderkunst enthält.&#10;&#10;Automatisch generierte Beschreibung">
            <a:extLst>
              <a:ext uri="{FF2B5EF4-FFF2-40B4-BE49-F238E27FC236}">
                <a16:creationId xmlns:a16="http://schemas.microsoft.com/office/drawing/2014/main" id="{FA77948D-98A2-4EF6-19BC-9ECE2EB3F1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154" y="3589075"/>
            <a:ext cx="1523810" cy="1142857"/>
          </a:xfrm>
          <a:prstGeom prst="rect">
            <a:avLst/>
          </a:prstGeom>
        </p:spPr>
      </p:pic>
      <p:pic>
        <p:nvPicPr>
          <p:cNvPr id="40" name="Grafik 39" descr="Ein Bild, das Kinderkunst, Kunst enthält.&#10;&#10;Automatisch generierte Beschreibung">
            <a:extLst>
              <a:ext uri="{FF2B5EF4-FFF2-40B4-BE49-F238E27FC236}">
                <a16:creationId xmlns:a16="http://schemas.microsoft.com/office/drawing/2014/main" id="{8BD6A21B-82C8-B35E-6E6E-1F4CA3CF25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0154" y="2474507"/>
            <a:ext cx="1523810" cy="1142857"/>
          </a:xfrm>
          <a:prstGeom prst="rect">
            <a:avLst/>
          </a:prstGeom>
        </p:spPr>
      </p:pic>
      <p:pic>
        <p:nvPicPr>
          <p:cNvPr id="42" name="Grafik 41" descr="Ein Bild, das Kinderkunst, Kunst enthält.&#10;&#10;Automatisch generierte Beschreibung">
            <a:extLst>
              <a:ext uri="{FF2B5EF4-FFF2-40B4-BE49-F238E27FC236}">
                <a16:creationId xmlns:a16="http://schemas.microsoft.com/office/drawing/2014/main" id="{299153E1-1BBC-4737-070D-D5BBDFAEE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3002" y="1350986"/>
            <a:ext cx="1523810" cy="1142857"/>
          </a:xfrm>
          <a:prstGeom prst="rect">
            <a:avLst/>
          </a:prstGeom>
        </p:spPr>
      </p:pic>
      <p:pic>
        <p:nvPicPr>
          <p:cNvPr id="44" name="Grafik 43" descr="Ein Bild, das Kinderkunst enthält.&#10;&#10;Automatisch generierte Beschreibung">
            <a:extLst>
              <a:ext uri="{FF2B5EF4-FFF2-40B4-BE49-F238E27FC236}">
                <a16:creationId xmlns:a16="http://schemas.microsoft.com/office/drawing/2014/main" id="{781F9E44-51E0-563A-2D8F-D987BAC624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0154" y="4703643"/>
            <a:ext cx="1523810" cy="1142857"/>
          </a:xfrm>
          <a:prstGeom prst="rect">
            <a:avLst/>
          </a:prstGeom>
        </p:spPr>
      </p:pic>
      <p:pic>
        <p:nvPicPr>
          <p:cNvPr id="46" name="Grafik 45" descr="Ein Bild, das Kinderkunst, Zeichnung enthält.&#10;&#10;Automatisch generierte Beschreibung">
            <a:extLst>
              <a:ext uri="{FF2B5EF4-FFF2-40B4-BE49-F238E27FC236}">
                <a16:creationId xmlns:a16="http://schemas.microsoft.com/office/drawing/2014/main" id="{E177B870-FF18-C7CE-B310-824D9BDEAD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63964" y="3581283"/>
            <a:ext cx="1523810" cy="1142857"/>
          </a:xfrm>
          <a:prstGeom prst="rect">
            <a:avLst/>
          </a:prstGeom>
        </p:spPr>
      </p:pic>
      <p:pic>
        <p:nvPicPr>
          <p:cNvPr id="48" name="Grafik 47" descr="Ein Bild, das Kinderkunst, Zeichnung, Kunst enthält.&#10;&#10;Automatisch generierte Beschreibung">
            <a:extLst>
              <a:ext uri="{FF2B5EF4-FFF2-40B4-BE49-F238E27FC236}">
                <a16:creationId xmlns:a16="http://schemas.microsoft.com/office/drawing/2014/main" id="{AFCE8CEE-8F0D-A9DA-0166-02E90A7A5C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63964" y="2466715"/>
            <a:ext cx="1523810" cy="1142857"/>
          </a:xfrm>
          <a:prstGeom prst="rect">
            <a:avLst/>
          </a:prstGeom>
        </p:spPr>
      </p:pic>
      <p:pic>
        <p:nvPicPr>
          <p:cNvPr id="50" name="Grafik 49">
            <a:extLst>
              <a:ext uri="{FF2B5EF4-FFF2-40B4-BE49-F238E27FC236}">
                <a16:creationId xmlns:a16="http://schemas.microsoft.com/office/drawing/2014/main" id="{7DD429B3-DCEC-E735-FF13-C441A2A35B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6812" y="1355387"/>
            <a:ext cx="1523810" cy="1142857"/>
          </a:xfrm>
          <a:prstGeom prst="rect">
            <a:avLst/>
          </a:prstGeom>
        </p:spPr>
      </p:pic>
      <p:pic>
        <p:nvPicPr>
          <p:cNvPr id="52" name="Grafik 51" descr="Ein Bild, das Kinderkunst enthält.&#10;&#10;Automatisch generierte Beschreibung">
            <a:extLst>
              <a:ext uri="{FF2B5EF4-FFF2-40B4-BE49-F238E27FC236}">
                <a16:creationId xmlns:a16="http://schemas.microsoft.com/office/drawing/2014/main" id="{D8EE7E56-7B5E-FDC8-95C4-5636BD5590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63964" y="4703643"/>
            <a:ext cx="1523810" cy="1142857"/>
          </a:xfrm>
          <a:prstGeom prst="rect">
            <a:avLst/>
          </a:prstGeom>
        </p:spPr>
      </p:pic>
      <p:pic>
        <p:nvPicPr>
          <p:cNvPr id="54" name="Grafik 53" descr="Ein Bild, das Kinderkunst enthält.&#10;&#10;Automatisch generierte Beschreibung">
            <a:extLst>
              <a:ext uri="{FF2B5EF4-FFF2-40B4-BE49-F238E27FC236}">
                <a16:creationId xmlns:a16="http://schemas.microsoft.com/office/drawing/2014/main" id="{38F1370E-7C0C-A640-253A-6CF19F31E3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85382" y="3589075"/>
            <a:ext cx="1523810" cy="1142857"/>
          </a:xfrm>
          <a:prstGeom prst="rect">
            <a:avLst/>
          </a:prstGeom>
        </p:spPr>
      </p:pic>
      <p:pic>
        <p:nvPicPr>
          <p:cNvPr id="56" name="Grafik 55" descr="Ein Bild, das Kinderkunst enthält.&#10;&#10;Automatisch generierte Beschreibung">
            <a:extLst>
              <a:ext uri="{FF2B5EF4-FFF2-40B4-BE49-F238E27FC236}">
                <a16:creationId xmlns:a16="http://schemas.microsoft.com/office/drawing/2014/main" id="{1C26463A-D4EA-24BF-8F50-852C1FBA3F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88311" y="2466715"/>
            <a:ext cx="1523810" cy="1142857"/>
          </a:xfrm>
          <a:prstGeom prst="rect">
            <a:avLst/>
          </a:prstGeom>
        </p:spPr>
      </p:pic>
      <p:pic>
        <p:nvPicPr>
          <p:cNvPr id="58" name="Grafik 57">
            <a:extLst>
              <a:ext uri="{FF2B5EF4-FFF2-40B4-BE49-F238E27FC236}">
                <a16:creationId xmlns:a16="http://schemas.microsoft.com/office/drawing/2014/main" id="{F3109DCA-7B07-64F0-04C8-2FC1FFE290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71078" y="1335401"/>
            <a:ext cx="1523810" cy="1142857"/>
          </a:xfrm>
          <a:prstGeom prst="rect">
            <a:avLst/>
          </a:prstGeom>
        </p:spPr>
      </p:pic>
      <p:pic>
        <p:nvPicPr>
          <p:cNvPr id="60" name="Grafik 59" descr="Ein Bild, das Kinderkunst enthält.&#10;&#10;Automatisch generierte Beschreibung">
            <a:extLst>
              <a:ext uri="{FF2B5EF4-FFF2-40B4-BE49-F238E27FC236}">
                <a16:creationId xmlns:a16="http://schemas.microsoft.com/office/drawing/2014/main" id="{0C4101D2-81E9-650A-C612-F282E85555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92534" y="4696832"/>
            <a:ext cx="1523810" cy="1142857"/>
          </a:xfrm>
          <a:prstGeom prst="rect">
            <a:avLst/>
          </a:prstGeom>
        </p:spPr>
      </p:pic>
      <p:pic>
        <p:nvPicPr>
          <p:cNvPr id="63" name="Inhaltsplatzhalter 8" descr="Ein Bild, das Kinderkunst enthält.&#10;&#10;Automatisch generierte Beschreibung">
            <a:extLst>
              <a:ext uri="{FF2B5EF4-FFF2-40B4-BE49-F238E27FC236}">
                <a16:creationId xmlns:a16="http://schemas.microsoft.com/office/drawing/2014/main" id="{BC724AF3-6E24-9F96-C3B7-0DE409C36D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12459" y="3582265"/>
            <a:ext cx="1526400" cy="1144800"/>
          </a:xfrm>
          <a:prstGeom prst="rect">
            <a:avLst/>
          </a:prstGeom>
        </p:spPr>
      </p:pic>
      <p:pic>
        <p:nvPicPr>
          <p:cNvPr id="65" name="Grafik 64" descr="Ein Bild, das Kinderkunst enthält.&#10;&#10;Automatisch generierte Beschreibung">
            <a:extLst>
              <a:ext uri="{FF2B5EF4-FFF2-40B4-BE49-F238E27FC236}">
                <a16:creationId xmlns:a16="http://schemas.microsoft.com/office/drawing/2014/main" id="{E75C6EF4-4FD6-6875-C748-5F1117EA9C1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09192" y="2474507"/>
            <a:ext cx="1523810" cy="1142857"/>
          </a:xfrm>
          <a:prstGeom prst="rect">
            <a:avLst/>
          </a:prstGeom>
        </p:spPr>
      </p:pic>
      <p:pic>
        <p:nvPicPr>
          <p:cNvPr id="67" name="Grafik 66" descr="Ein Bild, das Kinderkunst enthält.&#10;&#10;Automatisch generierte Beschreibung">
            <a:extLst>
              <a:ext uri="{FF2B5EF4-FFF2-40B4-BE49-F238E27FC236}">
                <a16:creationId xmlns:a16="http://schemas.microsoft.com/office/drawing/2014/main" id="{551031F0-E4BD-9A89-CB3C-DF4EEEE2F0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02040" y="1338327"/>
            <a:ext cx="1523810" cy="1142857"/>
          </a:xfrm>
          <a:prstGeom prst="rect">
            <a:avLst/>
          </a:prstGeom>
        </p:spPr>
      </p:pic>
      <p:pic>
        <p:nvPicPr>
          <p:cNvPr id="69" name="Grafik 68" descr="Ein Bild, das Kinderkunst enthält.&#10;&#10;Automatisch generierte Beschreibung">
            <a:extLst>
              <a:ext uri="{FF2B5EF4-FFF2-40B4-BE49-F238E27FC236}">
                <a16:creationId xmlns:a16="http://schemas.microsoft.com/office/drawing/2014/main" id="{CCC8ADE7-9DB5-5B08-3850-7207A515CCB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09192" y="4691965"/>
            <a:ext cx="1523810" cy="1142857"/>
          </a:xfrm>
          <a:prstGeom prst="rect">
            <a:avLst/>
          </a:prstGeom>
        </p:spPr>
      </p:pic>
      <p:sp>
        <p:nvSpPr>
          <p:cNvPr id="70" name="Pfeil: nach rechts 69">
            <a:extLst>
              <a:ext uri="{FF2B5EF4-FFF2-40B4-BE49-F238E27FC236}">
                <a16:creationId xmlns:a16="http://schemas.microsoft.com/office/drawing/2014/main" id="{09D7D907-94EB-D2DA-3C88-9B223B0F41CA}"/>
              </a:ext>
            </a:extLst>
          </p:cNvPr>
          <p:cNvSpPr/>
          <p:nvPr/>
        </p:nvSpPr>
        <p:spPr>
          <a:xfrm>
            <a:off x="5523284" y="5851518"/>
            <a:ext cx="5940000" cy="180000"/>
          </a:xfrm>
          <a:prstGeom prst="rightArrow">
            <a:avLst/>
          </a:prstGeom>
          <a:gradFill flip="none" rotWithShape="1">
            <a:gsLst>
              <a:gs pos="0">
                <a:schemeClr val="accent1">
                  <a:lumMod val="5000"/>
                  <a:lumOff val="95000"/>
                </a:schemeClr>
              </a:gs>
              <a:gs pos="74000">
                <a:schemeClr val="accent4"/>
              </a:gs>
              <a:gs pos="83000">
                <a:schemeClr val="accent4"/>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Segoe UI" panose="020B0502040204020203" pitchFamily="34" charset="0"/>
            </a:endParaRPr>
          </a:p>
        </p:txBody>
      </p:sp>
      <p:sp>
        <p:nvSpPr>
          <p:cNvPr id="72" name="Pfeil: nach oben 71">
            <a:extLst>
              <a:ext uri="{FF2B5EF4-FFF2-40B4-BE49-F238E27FC236}">
                <a16:creationId xmlns:a16="http://schemas.microsoft.com/office/drawing/2014/main" id="{C58F4827-C9E5-345F-3752-44C3003C377D}"/>
              </a:ext>
            </a:extLst>
          </p:cNvPr>
          <p:cNvSpPr/>
          <p:nvPr/>
        </p:nvSpPr>
        <p:spPr>
          <a:xfrm>
            <a:off x="5114925" y="1341318"/>
            <a:ext cx="180000" cy="4500000"/>
          </a:xfrm>
          <a:prstGeom prst="upArrow">
            <a:avLst/>
          </a:prstGeom>
          <a:gradFill flip="none" rotWithShape="1">
            <a:gsLst>
              <a:gs pos="0">
                <a:schemeClr val="bg1"/>
              </a:gs>
              <a:gs pos="74000">
                <a:schemeClr val="accent5"/>
              </a:gs>
              <a:gs pos="83000">
                <a:schemeClr val="accent5"/>
              </a:gs>
              <a:gs pos="100000">
                <a:schemeClr val="accent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Segoe UI" panose="020B0502040204020203" pitchFamily="34" charset="0"/>
            </a:endParaRPr>
          </a:p>
        </p:txBody>
      </p:sp>
      <p:sp>
        <p:nvSpPr>
          <p:cNvPr id="73" name="Textfeld 72">
            <a:extLst>
              <a:ext uri="{FF2B5EF4-FFF2-40B4-BE49-F238E27FC236}">
                <a16:creationId xmlns:a16="http://schemas.microsoft.com/office/drawing/2014/main" id="{DF3B241F-A061-0FAE-00A4-D93F05D17B51}"/>
              </a:ext>
            </a:extLst>
          </p:cNvPr>
          <p:cNvSpPr txBox="1"/>
          <p:nvPr/>
        </p:nvSpPr>
        <p:spPr>
          <a:xfrm>
            <a:off x="7849995" y="6005688"/>
            <a:ext cx="1235851" cy="369332"/>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de-DE" sz="1800" b="0" i="0" u="none" baseline="0" dirty="0" err="1">
                <a:solidFill>
                  <a:schemeClr val="accent4"/>
                </a:solidFill>
                <a:latin typeface="Segoe UI" panose="020B0502040204020203" pitchFamily="34" charset="0"/>
              </a:rPr>
              <a:t>Pores</a:t>
            </a:r>
            <a:r>
              <a:rPr lang="de-DE" sz="1800" b="0" i="0" u="none" baseline="0" dirty="0">
                <a:solidFill>
                  <a:schemeClr val="accent4"/>
                </a:solidFill>
                <a:latin typeface="Segoe UI" panose="020B0502040204020203" pitchFamily="34" charset="0"/>
              </a:rPr>
              <a:t> [v%]</a:t>
            </a:r>
          </a:p>
        </p:txBody>
      </p:sp>
      <p:sp>
        <p:nvSpPr>
          <p:cNvPr id="74" name="Textfeld 73">
            <a:extLst>
              <a:ext uri="{FF2B5EF4-FFF2-40B4-BE49-F238E27FC236}">
                <a16:creationId xmlns:a16="http://schemas.microsoft.com/office/drawing/2014/main" id="{647D3BD3-946E-1606-9831-CD7AFDA8A6CE}"/>
              </a:ext>
            </a:extLst>
          </p:cNvPr>
          <p:cNvSpPr txBox="1"/>
          <p:nvPr/>
        </p:nvSpPr>
        <p:spPr>
          <a:xfrm>
            <a:off x="4149370" y="1169077"/>
            <a:ext cx="1048685" cy="646331"/>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de-DE" dirty="0">
                <a:solidFill>
                  <a:schemeClr val="accent5"/>
                </a:solidFill>
                <a:latin typeface="Segoe UI" panose="020B0502040204020203" pitchFamily="34" charset="0"/>
              </a:rPr>
              <a:t>Minerals</a:t>
            </a:r>
          </a:p>
          <a:p>
            <a:pPr algn="l" rtl="0" eaLnBrk="1" fontAlgn="auto" hangingPunct="1">
              <a:lnSpc>
                <a:spcPct val="100000"/>
              </a:lnSpc>
              <a:spcBef>
                <a:spcPts val="0"/>
              </a:spcBef>
              <a:spcAft>
                <a:spcPts val="0"/>
              </a:spcAft>
            </a:pPr>
            <a:r>
              <a:rPr lang="de-DE" sz="1800" b="0" i="0" u="none" baseline="0" dirty="0">
                <a:solidFill>
                  <a:schemeClr val="accent5"/>
                </a:solidFill>
                <a:latin typeface="Segoe UI" panose="020B0502040204020203" pitchFamily="34" charset="0"/>
              </a:rPr>
              <a:t>[v%]</a:t>
            </a:r>
          </a:p>
        </p:txBody>
      </p:sp>
      <p:sp>
        <p:nvSpPr>
          <p:cNvPr id="75" name="Rechteck 74">
            <a:extLst>
              <a:ext uri="{FF2B5EF4-FFF2-40B4-BE49-F238E27FC236}">
                <a16:creationId xmlns:a16="http://schemas.microsoft.com/office/drawing/2014/main" id="{B08DA173-F231-92C2-FD01-39497C92B57D}"/>
              </a:ext>
            </a:extLst>
          </p:cNvPr>
          <p:cNvSpPr/>
          <p:nvPr/>
        </p:nvSpPr>
        <p:spPr>
          <a:xfrm>
            <a:off x="6913938" y="3588139"/>
            <a:ext cx="1512000" cy="1116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800" b="0" i="0" u="none" baseline="0" dirty="0">
              <a:solidFill>
                <a:srgbClr val="FFFFFF"/>
              </a:solidFill>
              <a:latin typeface="Segoe UI" panose="020B0502040204020203" pitchFamily="34" charset="0"/>
            </a:endParaRPr>
          </a:p>
        </p:txBody>
      </p:sp>
      <p:graphicFrame>
        <p:nvGraphicFramePr>
          <p:cNvPr id="10" name="Value Chain with Textboxes">
            <a:extLst>
              <a:ext uri="{FF2B5EF4-FFF2-40B4-BE49-F238E27FC236}">
                <a16:creationId xmlns:a16="http://schemas.microsoft.com/office/drawing/2014/main" id="{E27F27AF-7EF4-2FDE-BDCC-7BA0D12FBE2D}"/>
              </a:ext>
            </a:extLst>
          </p:cNvPr>
          <p:cNvGraphicFramePr>
            <a:graphicFrameLocks/>
          </p:cNvGraphicFramePr>
          <p:nvPr>
            <p:custDataLst>
              <p:tags r:id="rId2"/>
            </p:custDataLst>
          </p:nvPr>
        </p:nvGraphicFramePr>
        <p:xfrm>
          <a:off x="252413" y="324334"/>
          <a:ext cx="8639175" cy="92137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5" name="Inhaltsplatzhalter 4">
            <a:extLst>
              <a:ext uri="{FF2B5EF4-FFF2-40B4-BE49-F238E27FC236}">
                <a16:creationId xmlns:a16="http://schemas.microsoft.com/office/drawing/2014/main" id="{C77CE4E4-B045-F5C2-D33C-2C91260F3D5C}"/>
              </a:ext>
            </a:extLst>
          </p:cNvPr>
          <p:cNvSpPr>
            <a:spLocks noGrp="1"/>
          </p:cNvSpPr>
          <p:nvPr>
            <p:ph sz="quarter" idx="14"/>
          </p:nvPr>
        </p:nvSpPr>
        <p:spPr>
          <a:xfrm>
            <a:off x="342000" y="1412875"/>
            <a:ext cx="4248150" cy="4762661"/>
          </a:xfrm>
        </p:spPr>
        <p:txBody>
          <a:bodyPr/>
          <a:lstStyle>
            <a:lvl1pPr>
              <a:buClr>
                <a:schemeClr val="accent1"/>
              </a:buClr>
              <a:buSzPct val="100000"/>
              <a:buFont typeface="Wingdings 2" panose="05020102010507070707" pitchFamily="18" charset="2"/>
              <a:buChar char=""/>
            </a:lvl1pPr>
            <a:lvl2pPr>
              <a:buClr>
                <a:schemeClr val="accent1"/>
              </a:buClr>
              <a:buSzPct val="100000"/>
              <a:buFont typeface="Wingdings 2" panose="05020102010507070707" pitchFamily="18" charset="2"/>
              <a:buChar char=""/>
            </a:lvl2pPr>
            <a:lvl3pPr>
              <a:buClr>
                <a:schemeClr val="accent2"/>
              </a:buClr>
              <a:buFont typeface="Wingdings 2" panose="05020102010507070707" pitchFamily="18" charset="2"/>
              <a:buChar char="¡"/>
            </a:lvl3pPr>
            <a:lvl4pPr>
              <a:buClr>
                <a:schemeClr val="accent1"/>
              </a:buClr>
              <a:buFont typeface="Segoe UI Symbol" panose="020B0502040204020203" pitchFamily="34" charset="0"/>
              <a:buChar char="✘"/>
            </a:lvl4pPr>
            <a:lvl5pPr>
              <a:buClr>
                <a:schemeClr val="accent1"/>
              </a:buClr>
              <a:buFont typeface="+mj-lt"/>
              <a:buAutoNum type="arabicPeriod"/>
            </a:lvl5pPr>
            <a:lvl6pPr>
              <a:buClr>
                <a:schemeClr val="tx1"/>
              </a:buClr>
              <a:buSzPct val="100000"/>
              <a:buFont typeface="+mj-lt"/>
              <a:buAutoNum type="alphaLcParenR"/>
            </a:lvl6pPr>
            <a:lvl7pPr>
              <a:buClr>
                <a:schemeClr val="accent6">
                  <a:lumMod val="75000"/>
                </a:schemeClr>
              </a:buClr>
              <a:buFont typeface="Segoe UI" panose="020B0502040204020203" pitchFamily="34" charset="0"/>
              <a:buChar char="‒"/>
            </a:lvl7pPr>
            <a:lvl8pPr>
              <a:buClr>
                <a:schemeClr val="accent1"/>
              </a:buClr>
              <a:buFont typeface="Segoe UI Symbol" panose="020B0502040204020203" pitchFamily="34" charset="0"/>
              <a:buChar char="➜"/>
            </a:lvl8pPr>
            <a:lvl9pPr>
              <a:buClr>
                <a:schemeClr val="accent6"/>
              </a:buClr>
              <a:buFont typeface="Segoe UI Symbol" panose="020B0502040204020203" pitchFamily="34" charset="0"/>
              <a:buChar char="✔"/>
            </a:lvl9pPr>
          </a:lstStyle>
          <a:p>
            <a:pPr marL="342900" indent="-342900"/>
            <a:endParaRPr lang="de-DE" dirty="0"/>
          </a:p>
          <a:p>
            <a:pPr>
              <a:buNone/>
            </a:pPr>
            <a:endParaRPr lang="de-DE" dirty="0"/>
          </a:p>
          <a:p>
            <a:pPr marL="342900" indent="-342900"/>
            <a:r>
              <a:rPr lang="de-DE" dirty="0"/>
              <a:t>Create </a:t>
            </a:r>
            <a:r>
              <a:rPr lang="de-DE" dirty="0" err="1"/>
              <a:t>stochastical</a:t>
            </a:r>
            <a:r>
              <a:rPr lang="de-DE" dirty="0"/>
              <a:t> </a:t>
            </a:r>
            <a:r>
              <a:rPr lang="de-DE" dirty="0" err="1"/>
              <a:t>model</a:t>
            </a:r>
            <a:r>
              <a:rPr lang="de-DE" dirty="0"/>
              <a:t> (Digital Twin)</a:t>
            </a:r>
          </a:p>
          <a:p>
            <a:pPr marL="342900" indent="-342900"/>
            <a:r>
              <a:rPr lang="de-DE" dirty="0"/>
              <a:t>Conduct large </a:t>
            </a:r>
            <a:r>
              <a:rPr lang="de-DE" dirty="0" err="1"/>
              <a:t>parameter</a:t>
            </a:r>
            <a:r>
              <a:rPr lang="de-DE" dirty="0"/>
              <a:t> </a:t>
            </a:r>
            <a:r>
              <a:rPr lang="de-DE" dirty="0" err="1"/>
              <a:t>studies</a:t>
            </a:r>
            <a:r>
              <a:rPr lang="de-DE" dirty="0"/>
              <a:t> and </a:t>
            </a:r>
            <a:r>
              <a:rPr lang="de-DE" dirty="0" err="1"/>
              <a:t>create</a:t>
            </a:r>
            <a:r>
              <a:rPr lang="de-DE" dirty="0"/>
              <a:t> </a:t>
            </a:r>
            <a:r>
              <a:rPr lang="de-DE" dirty="0" err="1"/>
              <a:t>thousands</a:t>
            </a:r>
            <a:r>
              <a:rPr lang="de-DE" dirty="0"/>
              <a:t> </a:t>
            </a:r>
            <a:r>
              <a:rPr lang="de-DE" dirty="0" err="1"/>
              <a:t>of</a:t>
            </a:r>
            <a:r>
              <a:rPr lang="de-DE" dirty="0"/>
              <a:t> „Digital </a:t>
            </a:r>
            <a:r>
              <a:rPr lang="de-DE" dirty="0" err="1"/>
              <a:t>Siblings</a:t>
            </a:r>
            <a:r>
              <a:rPr lang="de-DE" dirty="0"/>
              <a:t>“</a:t>
            </a:r>
          </a:p>
          <a:p>
            <a:pPr marL="342900" indent="-342900"/>
            <a:r>
              <a:rPr lang="de-DE" dirty="0" err="1"/>
              <a:t>Build</a:t>
            </a:r>
            <a:r>
              <a:rPr lang="de-DE" dirty="0"/>
              <a:t> </a:t>
            </a:r>
            <a:r>
              <a:rPr lang="de-DE" dirty="0" err="1"/>
              <a:t>once</a:t>
            </a:r>
            <a:r>
              <a:rPr lang="de-DE" dirty="0"/>
              <a:t>, </a:t>
            </a:r>
            <a:r>
              <a:rPr lang="de-DE" dirty="0" err="1"/>
              <a:t>test</a:t>
            </a:r>
            <a:r>
              <a:rPr lang="de-DE" dirty="0"/>
              <a:t> </a:t>
            </a:r>
            <a:r>
              <a:rPr lang="de-DE" dirty="0" err="1"/>
              <a:t>many</a:t>
            </a:r>
            <a:endParaRPr lang="de-DE" dirty="0"/>
          </a:p>
        </p:txBody>
      </p:sp>
      <p:sp>
        <p:nvSpPr>
          <p:cNvPr id="2" name="Rechteck 1" title="Header + Subheader">
            <a:extLst>
              <a:ext uri="{FF2B5EF4-FFF2-40B4-BE49-F238E27FC236}">
                <a16:creationId xmlns:a16="http://schemas.microsoft.com/office/drawing/2014/main" id="{D158909F-3AAF-BB46-7D0C-708520AB579E}"/>
              </a:ext>
            </a:extLst>
          </p:cNvPr>
          <p:cNvSpPr/>
          <p:nvPr>
            <p:custDataLst>
              <p:tags r:id="rId3"/>
            </p:custDataLst>
          </p:nvPr>
        </p:nvSpPr>
        <p:spPr>
          <a:xfrm>
            <a:off x="0" y="1721923"/>
            <a:ext cx="4004057" cy="514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tIns="72000" rIns="360000" bIns="72000" rtlCol="0" anchor="t" anchorCtr="0">
            <a:spAutoFit/>
          </a:bodyPr>
          <a:lstStyle/>
          <a:p>
            <a:pPr rtl="0" eaLnBrk="1" fontAlgn="auto" hangingPunct="1">
              <a:lnSpc>
                <a:spcPct val="100000"/>
              </a:lnSpc>
              <a:spcBef>
                <a:spcPts val="0"/>
              </a:spcBef>
              <a:spcAft>
                <a:spcPts val="0"/>
              </a:spcAft>
            </a:pPr>
            <a:r>
              <a:rPr lang="de-DE" sz="2400" b="0" i="0" u="none" cap="small" dirty="0">
                <a:solidFill>
                  <a:srgbClr val="FFFFFF"/>
                </a:solidFill>
                <a:latin typeface="Segoe UI Semibold" panose="020B0702040204020203" pitchFamily="34" charset="0"/>
              </a:rPr>
              <a:t>Digital Twin &amp; </a:t>
            </a:r>
            <a:r>
              <a:rPr lang="de-DE" sz="2400" b="0" i="0" u="none" cap="small" dirty="0" err="1">
                <a:solidFill>
                  <a:srgbClr val="FFFFFF"/>
                </a:solidFill>
                <a:latin typeface="Segoe UI Semibold" panose="020B0702040204020203" pitchFamily="34" charset="0"/>
              </a:rPr>
              <a:t>Siblings</a:t>
            </a:r>
            <a:endParaRPr lang="de-DE" sz="2400" b="0" i="0" u="none" cap="small" dirty="0">
              <a:solidFill>
                <a:srgbClr val="FFFFFF"/>
              </a:solidFill>
              <a:latin typeface="Segoe UI Semibold" panose="020B0702040204020203" pitchFamily="34" charset="0"/>
            </a:endParaRPr>
          </a:p>
        </p:txBody>
      </p:sp>
    </p:spTree>
    <p:custDataLst>
      <p:tags r:id="rId1"/>
    </p:custDataLst>
    <p:extLst>
      <p:ext uri="{BB962C8B-B14F-4D97-AF65-F5344CB8AC3E}">
        <p14:creationId xmlns:p14="http://schemas.microsoft.com/office/powerpoint/2010/main" val="29431701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 name="MIO_PRESENTATION_LANGUAGE" val="1033"/>
  <p:tag name="MIO_NATIVESECTIONS_V2" val="﻿&lt;?xml version=&quot;1.0&quot; encoding=&quot;utf-8&quot;?&gt;&lt;ArrayOfNativeSection xmlns:xsi=&quot;http://www.w3.org/2001/XMLSchema-instance&quot; xmlns:xsd=&quot;http://www.w3.org/2001/XMLSchema&quot;&gt;&lt;NativeSection&gt;&lt;SectionId&gt;{D24554CA-E8E1-44FF-8393-730675C092B7}&lt;/SectionId&gt;&lt;Name&gt;Introduction&lt;/Name&gt;&lt;SlidesCount&gt;29&lt;/SlidesCount&gt;&lt;SlideGuids /&gt;&lt;/NativeSection&gt;&lt;NativeSection&gt;&lt;SectionId&gt;{B9425627-B1DE-4B4F-B2AC-18BEA0D3CED2}&lt;/SectionId&gt;&lt;Name&gt;Main section&lt;/Name&gt;&lt;SlidesCount&gt;0&lt;/SlidesCount&gt;&lt;SlideGuids /&gt;&lt;/NativeSection&gt;&lt;/ArrayOfNativeSection&gt;"/>
  <p:tag name="MIO_EKGUID" val="ebedbd1f-9e00-4eed-8e8c-e17953f292e6"/>
  <p:tag name="MIO_UPDATE" val="True"/>
  <p:tag name="MIO_VERSION" val="30.01.2026 07:42:20"/>
  <p:tag name="MIO_DBID" val="064421D3-9925-489A-B44C-4404FC0590BA"/>
  <p:tag name="MIO_LASTDOWNLOADED" val="02.02.2026 13:10:21.587"/>
  <p:tag name="MIO_OBJECTNAME" val="GeoDict OEM partner slides"/>
  <p:tag name="MIO_LASTEDITORNAME" val="Anton du Plessis"/>
</p:tagLst>
</file>

<file path=ppt/tags/tag10.xml><?xml version="1.0" encoding="utf-8"?>
<p:tagLst xmlns:a="http://schemas.openxmlformats.org/drawingml/2006/main" xmlns:r="http://schemas.openxmlformats.org/officeDocument/2006/relationships" xmlns:p="http://schemas.openxmlformats.org/presentationml/2006/main">
  <p:tag name="MIO_GUID" val="8741837e-f117-465a-8614-a2ab6f9f454e"/>
  <p:tag name="MIO_STRING_IGNORE_CHECKSUM_FOR_NEXT_SAVE" val="False"/>
  <p:tag name="MIO_EKGUID" val="a36e6120-8659-41e0-bc25-a57d0713612b"/>
  <p:tag name="MIO_UPDATE" val="True"/>
  <p:tag name="MIO_VERSION" val="27.01.2026 18:42:57"/>
  <p:tag name="MIO_DBID" val="064421d3-9925-489a-b44c-4404fc0590ba"/>
  <p:tag name="MIO_LASTDOWNLOADED" val="30.01.2026 08:59:11"/>
  <p:tag name="MIO_OBJECTNAME" val="What is GeoDict?"/>
  <p:tag name="MIO_LASTEDITORNAME" val="Anton du Plessis"/>
</p:tagLst>
</file>

<file path=ppt/tags/tag11.xml><?xml version="1.0" encoding="utf-8"?>
<p:tagLst xmlns:a="http://schemas.openxmlformats.org/drawingml/2006/main" xmlns:r="http://schemas.openxmlformats.org/officeDocument/2006/relationships" xmlns:p="http://schemas.openxmlformats.org/presentationml/2006/main">
  <p:tag name="MIO_GUID" val="e10b49b4-500c-4692-b7f7-0d88ab029194"/>
</p:tagLst>
</file>

<file path=ppt/tags/tag12.xml><?xml version="1.0" encoding="utf-8"?>
<p:tagLst xmlns:a="http://schemas.openxmlformats.org/drawingml/2006/main" xmlns:r="http://schemas.openxmlformats.org/officeDocument/2006/relationships" xmlns:p="http://schemas.openxmlformats.org/presentationml/2006/main">
  <p:tag name="MIO_GUID" val="8741837e-f117-465a-8614-a2ab6f9f454e"/>
  <p:tag name="MIO_STRING_IGNORE_CHECKSUM_FOR_NEXT_SAVE" val="False"/>
  <p:tag name="MIO_EKGUID" val="a36e6120-8659-41e0-bc25-a57d0713612b"/>
  <p:tag name="MIO_UPDATE" val="True"/>
  <p:tag name="MIO_VERSION" val="27.01.2026 18:42:57"/>
  <p:tag name="MIO_DBID" val="064421d3-9925-489a-b44c-4404fc0590ba"/>
  <p:tag name="MIO_LASTDOWNLOADED" val="30.01.2026 08:59:11"/>
  <p:tag name="MIO_OBJECTNAME" val="What is GeoDict?"/>
  <p:tag name="MIO_LASTEDITORNAME" val="Anton du Plessis"/>
</p:tagLst>
</file>

<file path=ppt/tags/tag13.xml><?xml version="1.0" encoding="utf-8"?>
<p:tagLst xmlns:a="http://schemas.openxmlformats.org/drawingml/2006/main" xmlns:r="http://schemas.openxmlformats.org/officeDocument/2006/relationships" xmlns:p="http://schemas.openxmlformats.org/presentationml/2006/main">
  <p:tag name="MIO_GUID" val="8741837e-f117-465a-8614-a2ab6f9f454e"/>
  <p:tag name="MIO_STRING_IGNORE_CHECKSUM_FOR_NEXT_SAVE" val="False"/>
  <p:tag name="MIO_EKGUID" val="a36e6120-8659-41e0-bc25-a57d0713612b"/>
  <p:tag name="MIO_UPDATE" val="True"/>
  <p:tag name="MIO_VERSION" val="27.01.2026 18:42:57"/>
  <p:tag name="MIO_DBID" val="064421d3-9925-489a-b44c-4404fc0590ba"/>
  <p:tag name="MIO_LASTDOWNLOADED" val="30.01.2026 08:59:11"/>
  <p:tag name="MIO_OBJECTNAME" val="What is GeoDict?"/>
  <p:tag name="MIO_LASTEDITORNAME" val="Anton du Plessis"/>
</p:tagLst>
</file>

<file path=ppt/tags/tag14.xml><?xml version="1.0" encoding="utf-8"?>
<p:tagLst xmlns:a="http://schemas.openxmlformats.org/drawingml/2006/main" xmlns:r="http://schemas.openxmlformats.org/officeDocument/2006/relationships" xmlns:p="http://schemas.openxmlformats.org/presentationml/2006/main">
  <p:tag name="MIO_GUID" val="58b1e355-a6ac-435f-b201-3696434e3486"/>
  <p:tag name="MIO_EKGUID" val="a2f1459c-ecad-4943-903e-7765a6ecac78"/>
  <p:tag name="MIO_UPDATE" val="True"/>
  <p:tag name="MIO_VERSION" val="14.02.2024 15:06:11"/>
  <p:tag name="MIO_DBID" val="064421d3-9925-489a-b44c-4404fc0590ba"/>
  <p:tag name="MIO_LASTDOWNLOADED" val="05.03.2024 15:12:19"/>
  <p:tag name="MIO_OBJECTNAME" val="The Idea of a Real Material vs a Digital Material"/>
  <p:tag name="MIO_LASTEDITORNAME" val="Franziska Arnold"/>
</p:tagLst>
</file>

<file path=ppt/tags/tag15.xml><?xml version="1.0" encoding="utf-8"?>
<p:tagLst xmlns:a="http://schemas.openxmlformats.org/drawingml/2006/main" xmlns:r="http://schemas.openxmlformats.org/officeDocument/2006/relationships" xmlns:p="http://schemas.openxmlformats.org/presentationml/2006/main">
  <p:tag name="MIO_GUID" val="da8e1c27-5a82-4fae-a129-be2edbfb3a97"/>
  <p:tag name="MIO_EKGUID" val="2d29f3a2-43f3-4a33-8ada-f4ae281b7a15"/>
  <p:tag name="MIO_UPDATE" val="True"/>
  <p:tag name="MIO_VERSION" val="28.05.2024 08:59:23"/>
  <p:tag name="MIO_DBID" val="064421d3-9925-489a-b44c-4404fc0590ba"/>
  <p:tag name="MIO_LASTDOWNLOADED" val="22.05.2025 15:47:36"/>
  <p:tag name="MIO_OBJECTNAME" val="GeoDict® Workflow: Filtration"/>
  <p:tag name="MIO_LASTEDITORNAME" val="Tabea Sterbak"/>
</p:tagLst>
</file>

<file path=ppt/tags/tag16.xml><?xml version="1.0" encoding="utf-8"?>
<p:tagLst xmlns:a="http://schemas.openxmlformats.org/drawingml/2006/main" xmlns:r="http://schemas.openxmlformats.org/officeDocument/2006/relationships" xmlns:p="http://schemas.openxmlformats.org/presentationml/2006/main">
  <p:tag name="MIO_EKGUID" val="c85d3f82-2640-4a63-bcf7-ea635bb54096"/>
  <p:tag name="MIO_GUID" val="2e476550-0d07-468b-8537-b95073d8557e"/>
  <p:tag name="MIO_UPDATE" val="True"/>
  <p:tag name="MIO_VERSION" val="09.03.2018 08:20:35"/>
  <p:tag name="MIO_DBID" val="064421D3-9925-489A-B44C-4404FC0590BA"/>
  <p:tag name="MIO_LASTDOWNLOADED" val="19.04.2018 18:37:25"/>
  <p:tag name="MIO_OBJECTNAME" val="GeoDict-Icon_GeoDict"/>
  <p:tag name="MIO_LASTEDITORNAME" val="arnold "/>
</p:tagLst>
</file>

<file path=ppt/tags/tag17.xml><?xml version="1.0" encoding="utf-8"?>
<p:tagLst xmlns:a="http://schemas.openxmlformats.org/drawingml/2006/main" xmlns:r="http://schemas.openxmlformats.org/officeDocument/2006/relationships" xmlns:p="http://schemas.openxmlformats.org/presentationml/2006/main">
  <p:tag name="MIO_EKGUID" val="fded3a0b-61fb-457d-ac81-332716b5fee3"/>
  <p:tag name="MIO_GUID" val="243beb3d-2381-4aca-a6e9-7ff101bdf768"/>
  <p:tag name="MIO_UPDATE" val="True"/>
  <p:tag name="MIO_VERSION" val="05.03.2018 16:49:32"/>
  <p:tag name="MIO_DBID" val="064421D3-9925-489A-B44C-4404FC0590BA"/>
  <p:tag name="MIO_LASTDOWNLOADED" val="05.03.2018 17:01:26"/>
  <p:tag name="MIO_OBJECTNAME" val="FiberGeo_Oil-Filter-Medium_Model"/>
  <p:tag name="MIO_LASTEDITORNAME" val="schwichow "/>
</p:tagLst>
</file>

<file path=ppt/tags/tag18.xml><?xml version="1.0" encoding="utf-8"?>
<p:tagLst xmlns:a="http://schemas.openxmlformats.org/drawingml/2006/main" xmlns:r="http://schemas.openxmlformats.org/officeDocument/2006/relationships" xmlns:p="http://schemas.openxmlformats.org/presentationml/2006/main">
  <p:tag name="MIO_GUID" val="8edb4e22-9b46-46e1-9edf-5e5ae5213f49"/>
  <p:tag name="MIO_EKGUID" val="22c8da77-d524-4d39-9f96-bb9c8ab0220c"/>
  <p:tag name="MIO_UPDATE" val="True"/>
  <p:tag name="MIO_VERSION" val="14.10.2025 11:38:22"/>
  <p:tag name="MIO_DBID" val="064421d3-9925-489a-b44c-4404fc0590ba"/>
  <p:tag name="MIO_LASTDOWNLOADED" val="11.11.2025 15:05:21"/>
  <p:tag name="MIO_OBJECTNAME" val="© Math2Market GmbH (2)"/>
  <p:tag name="MIO_LASTEDITORNAME" val="Andreas Wiegmann"/>
</p:tagLst>
</file>

<file path=ppt/tags/tag19.xml><?xml version="1.0" encoding="utf-8"?>
<p:tagLst xmlns:a="http://schemas.openxmlformats.org/drawingml/2006/main" xmlns:r="http://schemas.openxmlformats.org/officeDocument/2006/relationships" xmlns:p="http://schemas.openxmlformats.org/presentationml/2006/main">
  <p:tag name="MIO_EK" val="674"/>
  <p:tag name="MIO_GUID" val="9e61fa12-e591-43bc-b05e-b26140aaacb6"/>
  <p:tag name="MIO_EKGUID" val="9e4cfede-81a1-4cf7-8e50-5034509d0ee8"/>
  <p:tag name="MIO_UPDATE" val="True"/>
  <p:tag name="MIO_OBJECTNAME" val="Value Chain with Textboxes"/>
  <p:tag name="MIO_VERSION" val="05.02.2018 13:14:54"/>
  <p:tag name="MIO_DBID" val="064421D3-9925-489A-B44C-4404FC0590BA"/>
  <p:tag name="MIO_LASTDOWNLOADED" val="23.01.2025 17:29:56.800"/>
  <p:tag name="MIO_LASTEDITORNAME" val="empower enterprise"/>
</p:tagLst>
</file>

<file path=ppt/tags/tag2.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9"/>
  <p:tag name="MIO_SHOW_DATE" val="False"/>
  <p:tag name="MIO_SHOW_FOOTER" val="True"/>
  <p:tag name="MIO_SHOW_PAGENUMBER" val="True"/>
  <p:tag name="MIO_AVOID_BLANK_LAYOUT" val="True"/>
  <p:tag name="MIO_CD_LAYOUT_VALID_AREA" val="False"/>
  <p:tag name="MIO_HDS" val="True"/>
  <p:tag name="MIO_SKIPVERSION" val="01.01.0001 00:00:00"/>
  <p:tag name="MIO_EKGUID" val="cce6398c-af7d-4fe2-bc10-56757eeba8b9"/>
  <p:tag name="MIO_UPDATE" val="True"/>
  <p:tag name="MIO_DBID" val="064421D3-9925-489A-B44C-4404FC0590BA"/>
  <p:tag name="MIO_OBJECTNAME" val="16:9 GeoDict DefaultTemp"/>
  <p:tag name="MIO_LASTEDITORNAME" val="Franziska Arnold"/>
  <p:tag name="MIO_MATCH_COLOR_SCHEME" val="True"/>
  <p:tag name="MIO_EMBED_FONT" val="False"/>
  <p:tag name="MIO_NUMBER_OF_VALID_LAYOUTS" val="14"/>
  <p:tag name="MIO_VERSION" val="23.05.2022 11:37:16"/>
  <p:tag name="MIO_LASTDOWNLOADED" val="10.11.2023 11:38:35.069"/>
  <p:tag name="MIO_CDID" val="a76717b4-d9b0-4fca-a8d3-2b35da943295"/>
</p:tagLst>
</file>

<file path=ppt/tags/tag20.xml><?xml version="1.0" encoding="utf-8"?>
<p:tagLst xmlns:a="http://schemas.openxmlformats.org/drawingml/2006/main" xmlns:r="http://schemas.openxmlformats.org/officeDocument/2006/relationships" xmlns:p="http://schemas.openxmlformats.org/presentationml/2006/main">
  <p:tag name="MIO_GUID" val="e10b49b4-500c-4692-b7f7-0d88ab029194"/>
</p:tagLst>
</file>

<file path=ppt/tags/tag21.xml><?xml version="1.0" encoding="utf-8"?>
<p:tagLst xmlns:a="http://schemas.openxmlformats.org/drawingml/2006/main" xmlns:r="http://schemas.openxmlformats.org/officeDocument/2006/relationships" xmlns:p="http://schemas.openxmlformats.org/presentationml/2006/main">
  <p:tag name="TIMING" val="|11"/>
  <p:tag name="MIO_GUID" val="f04778a0-f2e9-41d8-8ae9-8fbf7ef89887"/>
  <p:tag name="MIO_EKGUID" val="ef73182c-a1ef-4e29-9cc5-0ad03696fa6f"/>
  <p:tag name="MIO_UPDATE" val="True"/>
  <p:tag name="MIO_VERSION" val="02.03.2026 13:17:44"/>
  <p:tag name="MIO_DBID" val="064421d3-9925-489a-b44c-4404fc0590ba"/>
  <p:tag name="MIO_LASTDOWNLOADED" val="11.03.2026 16:51:41"/>
  <p:tag name="MIO_OBJECTNAME" val="Try different design principles Simulate e.g. dissolution and drug releaseFind your product design digitally!"/>
  <p:tag name="MIO_LASTEDITORNAME" val="Anton du Plessis"/>
</p:tagLst>
</file>

<file path=ppt/tags/tag22.xml><?xml version="1.0" encoding="utf-8"?>
<p:tagLst xmlns:a="http://schemas.openxmlformats.org/drawingml/2006/main" xmlns:r="http://schemas.openxmlformats.org/officeDocument/2006/relationships" xmlns:p="http://schemas.openxmlformats.org/presentationml/2006/main">
  <p:tag name="MIO_EK" val="674"/>
  <p:tag name="MIO_GUID" val="9e61fa12-e591-43bc-b05e-b26140aaacb6"/>
  <p:tag name="MIO_EKGUID" val="9e4cfede-81a1-4cf7-8e50-5034509d0ee8"/>
  <p:tag name="MIO_UPDATE" val="True"/>
  <p:tag name="MIO_OBJECTNAME" val="Value Chain with Textboxes"/>
  <p:tag name="MIO_VERSION" val="05.02.2018 13:14:54"/>
  <p:tag name="MIO_DBID" val="064421D3-9925-489A-B44C-4404FC0590BA"/>
  <p:tag name="MIO_LASTDOWNLOADED" val="23.01.2025 17:29:56.800"/>
  <p:tag name="MIO_LASTEDITORNAME" val="empower enterprise"/>
</p:tagLst>
</file>

<file path=ppt/tags/tag23.xml><?xml version="1.0" encoding="utf-8"?>
<p:tagLst xmlns:a="http://schemas.openxmlformats.org/drawingml/2006/main" xmlns:r="http://schemas.openxmlformats.org/officeDocument/2006/relationships" xmlns:p="http://schemas.openxmlformats.org/presentationml/2006/main">
  <p:tag name="MIO_GUID" val="e10b49b4-500c-4692-b7f7-0d88ab029194"/>
</p:tagLst>
</file>

<file path=ppt/tags/tag24.xml><?xml version="1.0" encoding="utf-8"?>
<p:tagLst xmlns:a="http://schemas.openxmlformats.org/drawingml/2006/main" xmlns:r="http://schemas.openxmlformats.org/officeDocument/2006/relationships" xmlns:p="http://schemas.openxmlformats.org/presentationml/2006/main">
  <p:tag name="MIO_GUID" val="5d23368d-a322-499f-ac16-93fc3a800be0"/>
  <p:tag name="MIO_EKGUID" val="5fbbf151-8d7d-4e5e-a494-56fb1c7aa5f1"/>
  <p:tag name="MIO_UPDATE" val="True"/>
  <p:tag name="MIO_VERSION" val="27.03.2026 11:52:45"/>
  <p:tag name="MIO_DBID" val="064421D3-9925-489A-B44C-4404FC0590BA"/>
  <p:tag name="MIO_LASTDOWNLOADED" val="11.05.2026 21:24:07.375"/>
  <p:tag name="MIO_OBJECTNAME" val="GeoDict for Digital Rock Physics"/>
  <p:tag name="MIO_LASTEDITORNAME" val="Lobel Danicic"/>
</p:tagLst>
</file>

<file path=ppt/tags/tag25.xml><?xml version="1.0" encoding="utf-8"?>
<p:tagLst xmlns:a="http://schemas.openxmlformats.org/drawingml/2006/main" xmlns:r="http://schemas.openxmlformats.org/officeDocument/2006/relationships" xmlns:p="http://schemas.openxmlformats.org/presentationml/2006/main">
  <p:tag name="MIO_GUID" val="352595f8-f4bb-49e6-8e60-3b57574f78b5"/>
  <p:tag name="MIO_STRING_IGNORE_CHECKSUM_FOR_NEXT_SAVE" val="False"/>
  <p:tag name="MIO_EKGUID" val="b465516d-711d-420a-b1a2-26543b640606"/>
  <p:tag name="MIO_UPDATE" val="True"/>
  <p:tag name="MIO_VERSION" val="31.03.2026 07:10:56"/>
  <p:tag name="MIO_DBID" val="064421d3-9925-489a-b44c-4404fc0590ba"/>
  <p:tag name="MIO_LASTDOWNLOADED" val="31.03.2026 09:11:40"/>
  <p:tag name="MIO_OBJECTNAME" val="Import, Image Processing &amp; SegmentationImportGeo-Vol"/>
  <p:tag name="MIO_LASTEDITORNAME" val="Christian Hinz"/>
</p:tagLst>
</file>

<file path=ppt/tags/tag26.xml><?xml version="1.0" encoding="utf-8"?>
<p:tagLst xmlns:a="http://schemas.openxmlformats.org/drawingml/2006/main" xmlns:r="http://schemas.openxmlformats.org/officeDocument/2006/relationships" xmlns:p="http://schemas.openxmlformats.org/presentationml/2006/main">
  <p:tag name="MIO_GUID" val="42c74231-3b9c-49fa-b20a-357c44ed0877"/>
  <p:tag name="MIO_EKGUID" val="7662e947-b9f5-4136-be26-086d645a3be7"/>
  <p:tag name="MIO_UPDATE" val="True"/>
  <p:tag name="MIO_VERSION" val="31.03.2026 07:10:56"/>
  <p:tag name="MIO_DBID" val="064421d3-9925-489a-b44c-4404fc0590ba"/>
  <p:tag name="MIO_LASTDOWNLOADED" val="31.03.2026 09:11:40"/>
  <p:tag name="MIO_OBJECTNAME" val="Absolute permeability – Resolution dependency"/>
  <p:tag name="MIO_LASTEDITORNAME" val="Christian Hinz"/>
</p:tagLst>
</file>

<file path=ppt/tags/tag27.xml><?xml version="1.0" encoding="utf-8"?>
<p:tagLst xmlns:a="http://schemas.openxmlformats.org/drawingml/2006/main" xmlns:r="http://schemas.openxmlformats.org/officeDocument/2006/relationships" xmlns:p="http://schemas.openxmlformats.org/presentationml/2006/main">
  <p:tag name="MIO_GUID" val="a57c3418-8a0f-443b-b5be-560086f41555"/>
  <p:tag name="MIO_EKGUID" val="7fde67c0-e6f7-403f-ba59-8d7f46816fd3"/>
  <p:tag name="MIO_UPDATE" val="True"/>
  <p:tag name="MIO_VERSION" val="31.03.2026 07:10:56"/>
  <p:tag name="MIO_DBID" val="064421d3-9925-489a-b44c-4404fc0590ba"/>
  <p:tag name="MIO_LASTDOWNLOADED" val="31.03.2026 09:11:41"/>
  <p:tag name="MIO_OBJECTNAME" val="Digital Routine Core Analysis – dRCAAutomated workflow"/>
  <p:tag name="MIO_LASTEDITORNAME" val="Christian Hinz"/>
</p:tagLst>
</file>

<file path=ppt/tags/tag28.xml><?xml version="1.0" encoding="utf-8"?>
<p:tagLst xmlns:a="http://schemas.openxmlformats.org/drawingml/2006/main" xmlns:r="http://schemas.openxmlformats.org/officeDocument/2006/relationships" xmlns:p="http://schemas.openxmlformats.org/presentationml/2006/main">
  <p:tag name="MIO_GUID" val="e2c824fb-5eba-41cf-833a-b2430541228e"/>
  <p:tag name="MIO_EKGUID" val="8efe2355-94f7-4178-96c1-486a30c9a1a4"/>
  <p:tag name="MIO_UPDATE" val="True"/>
  <p:tag name="MIO_VERSION" val="31.03.2026 07:10:57"/>
  <p:tag name="MIO_DBID" val="064421d3-9925-489a-b44c-4404fc0590ba"/>
  <p:tag name="MIO_LASTDOWNLOADED" val="31.03.2026 09:11:42"/>
  <p:tag name="MIO_OBJECTNAME" val="Reservoir Rock Characterization - automated"/>
  <p:tag name="MIO_LASTEDITORNAME" val="Christian Hinz"/>
</p:tagLst>
</file>

<file path=ppt/tags/tag29.xml><?xml version="1.0" encoding="utf-8"?>
<p:tagLst xmlns:a="http://schemas.openxmlformats.org/drawingml/2006/main" xmlns:r="http://schemas.openxmlformats.org/officeDocument/2006/relationships" xmlns:p="http://schemas.openxmlformats.org/presentationml/2006/main">
  <p:tag name="MIO_GUID" val="7922d63a-9248-444b-92ef-550b26123da3"/>
  <p:tag name="MIO_STRING_IGNORE_CHECKSUM_FOR_NEXT_SAVE" val="False"/>
  <p:tag name="MIO_EKGUID" val="9c05b990-a2e0-42db-a93a-39d1c1e595e3"/>
  <p:tag name="MIO_UPDATE" val="True"/>
  <p:tag name="MIO_VERSION" val="31.03.2026 07:10:58"/>
  <p:tag name="MIO_DBID" val="064421d3-9925-489a-b44c-4404fc0590ba"/>
  <p:tag name="MIO_LASTDOWNLOADED" val="31.03.2026 09:11:42"/>
  <p:tag name="MIO_OBJECTNAME" val="Imbibition – Relative Permeability"/>
  <p:tag name="MIO_LASTEDITORNAME" val="Christian Hinz"/>
</p:tagLst>
</file>

<file path=ppt/tags/tag3.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9"/>
  <p:tag name="MIO_SHOW_DATE" val="False"/>
  <p:tag name="MIO_SHOW_FOOTER" val="True"/>
  <p:tag name="MIO_SHOW_PAGENUMBER" val="True"/>
  <p:tag name="MIO_AVOID_BLANK_LAYOUT" val="True"/>
  <p:tag name="MIO_CD_LAYOUT_VALID_AREA" val="False"/>
  <p:tag name="MIO_HDS" val="True"/>
  <p:tag name="MIO_SKIPVERSION" val="01.01.0001 00:00:00"/>
  <p:tag name="MIO_EKGUID" val="cce6398c-af7d-4fe2-bc10-56757eeba8b9"/>
  <p:tag name="MIO_UPDATE" val="True"/>
  <p:tag name="MIO_DBID" val="064421D3-9925-489A-B44C-4404FC0590BA"/>
  <p:tag name="MIO_OBJECTNAME" val="16:9 GeoDict DefaultTemp"/>
  <p:tag name="MIO_LASTEDITORNAME" val="Franziska Arnold"/>
  <p:tag name="MIO_MATCH_COLOR_SCHEME" val="True"/>
  <p:tag name="MIO_EMBED_FONT" val="False"/>
  <p:tag name="MIO_NUMBER_OF_VALID_LAYOUTS" val="14"/>
  <p:tag name="MIO_VERSION" val="23.05.2022 11:37:16"/>
  <p:tag name="MIO_LASTDOWNLOADED" val="10.11.2023 11:38:35.069"/>
  <p:tag name="MIO_CDID" val="a76717b4-d9b0-4fca-a8d3-2b35da943295"/>
</p:tagLst>
</file>

<file path=ppt/tags/tag30.xml><?xml version="1.0" encoding="utf-8"?>
<p:tagLst xmlns:a="http://schemas.openxmlformats.org/drawingml/2006/main" xmlns:r="http://schemas.openxmlformats.org/officeDocument/2006/relationships" xmlns:p="http://schemas.openxmlformats.org/presentationml/2006/main">
  <p:tag name="MIO_GUID" val="4507f37b-9b0a-4632-8bbd-dfbf7beb2b32"/>
  <p:tag name="MIO_EKGUID" val="c97f45f1-df34-43b4-a353-82c00b822f04"/>
  <p:tag name="MIO_UPDATE" val="True"/>
  <p:tag name="MIO_VERSION" val="14.04.2026 07:13:04"/>
  <p:tag name="MIO_DBID" val="064421d3-9925-489a-b44c-4404fc0590ba"/>
  <p:tag name="MIO_LASTDOWNLOADED" val="24.04.2026 15:56:48"/>
  <p:tag name="MIO_OBJECTNAME" val="CO2 Storage – Pore-to-Field-Scale Approach 1,3"/>
  <p:tag name="MIO_LASTEDITORNAME" val="Christian Hinz"/>
</p:tagLst>
</file>

<file path=ppt/tags/tag31.xml><?xml version="1.0" encoding="utf-8"?>
<p:tagLst xmlns:a="http://schemas.openxmlformats.org/drawingml/2006/main" xmlns:r="http://schemas.openxmlformats.org/officeDocument/2006/relationships" xmlns:p="http://schemas.openxmlformats.org/presentationml/2006/main">
  <p:tag name="MIO_GUID" val="fda4391b-3cbf-4217-a647-417a627fef63"/>
  <p:tag name="MIO_EKGUID" val="6d9780da-8b29-40e6-882c-adbf644d47f9"/>
  <p:tag name="MIO_UPDATE" val="True"/>
  <p:tag name="MIO_VERSION" val="27.01.2026 18:43:11"/>
  <p:tag name="MIO_DBID" val="064421d3-9925-489a-b44c-4404fc0590ba"/>
  <p:tag name="MIO_LASTDOWNLOADED" val="30.01.2026 08:59:24"/>
  <p:tag name="MIO_OBJECTNAME" val="Thank you for your attentionAny Questions?"/>
  <p:tag name="MIO_LASTEDITORNAME" val="Anton du Plessis"/>
</p:tagLst>
</file>

<file path=ppt/tags/tag32.xml><?xml version="1.0" encoding="utf-8"?>
<p:tagLst xmlns:a="http://schemas.openxmlformats.org/drawingml/2006/main" xmlns:r="http://schemas.openxmlformats.org/officeDocument/2006/relationships" xmlns:p="http://schemas.openxmlformats.org/presentationml/2006/main">
  <p:tag name="MIO_GUID" val="fda4391b-3cbf-4217-a647-417a627fef63"/>
  <p:tag name="MIO_EKGUID" val="6d9780da-8b29-40e6-882c-adbf644d47f9"/>
  <p:tag name="MIO_UPDATE" val="True"/>
  <p:tag name="MIO_VERSION" val="27.01.2026 18:43:11"/>
  <p:tag name="MIO_DBID" val="064421d3-9925-489a-b44c-4404fc0590ba"/>
  <p:tag name="MIO_LASTDOWNLOADED" val="30.01.2026 08:59:24"/>
  <p:tag name="MIO_OBJECTNAME" val="Thank you for your attentionAny Questions?"/>
  <p:tag name="MIO_LASTEDITORNAME" val="Anton du Plessis"/>
</p:tagLst>
</file>

<file path=ppt/tags/tag33.xml><?xml version="1.0" encoding="utf-8"?>
<p:tagLst xmlns:a="http://schemas.openxmlformats.org/drawingml/2006/main" xmlns:r="http://schemas.openxmlformats.org/officeDocument/2006/relationships" xmlns:p="http://schemas.openxmlformats.org/presentationml/2006/main">
  <p:tag name="MIO_EKGUID" val="74d8c7d6-9c7e-410b-929d-4355186f69b2"/>
  <p:tag name="MIO_GUID" val="80275ab6-bf98-4a03-a554-71dcdc4a6b1f"/>
  <p:tag name="MIO_UPDATE" val="True"/>
  <p:tag name="MIO_VERSION" val="07.12.2023 10:09:14"/>
  <p:tag name="MIO_DBID" val="064421D3-9925-489A-B44C-4404FC0590BA"/>
  <p:tag name="MIO_LASTDOWNLOADED" val="07.12.2023 11:10:27.928"/>
  <p:tag name="MIO_OBJECTNAME" val="GIC"/>
  <p:tag name="MIO_LASTEDITORNAME" val="Franziska Arnold"/>
</p:tagLst>
</file>

<file path=ppt/tags/tag34.xml><?xml version="1.0" encoding="utf-8"?>
<p:tagLst xmlns:a="http://schemas.openxmlformats.org/drawingml/2006/main" xmlns:r="http://schemas.openxmlformats.org/officeDocument/2006/relationships" xmlns:p="http://schemas.openxmlformats.org/presentationml/2006/main">
  <p:tag name="MIO_GUID" val="3d6aedc5-e8e6-4504-a62f-330f5d180240"/>
</p:tagLst>
</file>

<file path=ppt/tags/tag4.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9"/>
  <p:tag name="MIO_SHOW_DATE" val="False"/>
  <p:tag name="MIO_SHOW_FOOTER" val="True"/>
  <p:tag name="MIO_SHOW_PAGENUMBER" val="True"/>
  <p:tag name="MIO_AVOID_BLANK_LAYOUT" val="True"/>
  <p:tag name="MIO_CD_LAYOUT_VALID_AREA" val="False"/>
  <p:tag name="MIO_HDS" val="True"/>
  <p:tag name="MIO_SKIPVERSION" val="01.01.0001 00:00:00"/>
  <p:tag name="MIO_EKGUID" val="cce6398c-af7d-4fe2-bc10-56757eeba8b9"/>
  <p:tag name="MIO_UPDATE" val="True"/>
  <p:tag name="MIO_DBID" val="064421D3-9925-489A-B44C-4404FC0590BA"/>
  <p:tag name="MIO_OBJECTNAME" val="16:9 GeoDict DefaultTemp"/>
  <p:tag name="MIO_LASTEDITORNAME" val="Franziska Arnold"/>
  <p:tag name="MIO_MATCH_COLOR_SCHEME" val="True"/>
  <p:tag name="MIO_EMBED_FONT" val="False"/>
  <p:tag name="MIO_NUMBER_OF_VALID_LAYOUTS" val="14"/>
  <p:tag name="MIO_VERSION" val="23.05.2022 11:37:16"/>
  <p:tag name="MIO_LASTDOWNLOADED" val="10.11.2023 11:38:35.069"/>
  <p:tag name="MIO_CDID" val="a76717b4-d9b0-4fca-a8d3-2b35da943295"/>
</p:tagLst>
</file>

<file path=ppt/tags/tag5.xml><?xml version="1.0" encoding="utf-8"?>
<p:tagLst xmlns:a="http://schemas.openxmlformats.org/drawingml/2006/main" xmlns:r="http://schemas.openxmlformats.org/officeDocument/2006/relationships" xmlns:p="http://schemas.openxmlformats.org/presentationml/2006/main">
  <p:tag name="MIO_GUID" val="d9b4085f-82f0-4f91-a292-9e99608621bf"/>
  <p:tag name="MIO_EKGUID" val="d5945c97-1319-4d9b-9f9a-4ba7ffa7c1f6"/>
  <p:tag name="MIO_UPDATE" val="True"/>
  <p:tag name="MIO_VERSION" val="27.01.2026 18:42:56"/>
  <p:tag name="MIO_DBID" val="064421d3-9925-489a-b44c-4404fc0590ba"/>
  <p:tag name="MIO_LASTDOWNLOADED" val="30.01.2026 08:59:11"/>
  <p:tag name="MIO_OBJECTNAME" val="GeoDict for OEM’s"/>
  <p:tag name="MIO_LASTEDITORNAME" val="Anton du Plessis"/>
</p:tagLst>
</file>

<file path=ppt/tags/tag6.xml><?xml version="1.0" encoding="utf-8"?>
<p:tagLst xmlns:a="http://schemas.openxmlformats.org/drawingml/2006/main" xmlns:r="http://schemas.openxmlformats.org/officeDocument/2006/relationships" xmlns:p="http://schemas.openxmlformats.org/presentationml/2006/main">
  <p:tag name="MIO_GUID" val="a3aa60d4-f7a1-4e01-b5b2-396f98fb0ec0"/>
  <p:tag name="MIO_EKGUID" val="454886cd-d61b-481a-b362-de2f948a9ee3"/>
  <p:tag name="MIO_UPDATE" val="True"/>
  <p:tag name="MIO_VERSION" val="30.01.2026 07:42:19"/>
  <p:tag name="MIO_DBID" val="064421d3-9925-489a-b44c-4404fc0590ba"/>
  <p:tag name="MIO_LASTDOWNLOADED" val="30.01.2026 08:59:11"/>
  <p:tag name="MIO_OBJECTNAME" val="Short Speaker Biography"/>
  <p:tag name="MIO_LASTEDITORNAME" val="Anton du Plessis"/>
</p:tagLst>
</file>

<file path=ppt/tags/tag7.xml><?xml version="1.0" encoding="utf-8"?>
<p:tagLst xmlns:a="http://schemas.openxmlformats.org/drawingml/2006/main" xmlns:r="http://schemas.openxmlformats.org/officeDocument/2006/relationships" xmlns:p="http://schemas.openxmlformats.org/presentationml/2006/main">
  <p:tag name="MIO_EKGUID" val="b196581d-4364-4d43-b965-8b8a1f801861"/>
  <p:tag name="MIO_GUID" val="9069a754-828c-4682-aacf-e9a06dff42dc"/>
  <p:tag name="MIO_UPDATE" val="True"/>
  <p:tag name="MIO_VERSION" val="09.12.2025 08:52:40"/>
  <p:tag name="MIO_DBID" val="064421D3-9925-489A-B44C-4404FC0590BA"/>
  <p:tag name="MIO_LASTDOWNLOADED" val="09.12.2025 09:53:56.835"/>
  <p:tag name="MIO_OBJECTNAME" val="AdP"/>
  <p:tag name="MIO_LASTEDITORNAME" val="Franziska Arnold"/>
</p:tagLst>
</file>

<file path=ppt/tags/tag8.xml><?xml version="1.0" encoding="utf-8"?>
<p:tagLst xmlns:a="http://schemas.openxmlformats.org/drawingml/2006/main" xmlns:r="http://schemas.openxmlformats.org/officeDocument/2006/relationships" xmlns:p="http://schemas.openxmlformats.org/presentationml/2006/main">
  <p:tag name="MIO_GUID" val="8741837e-f117-465a-8614-a2ab6f9f454e"/>
  <p:tag name="MIO_STRING_IGNORE_CHECKSUM_FOR_NEXT_SAVE" val="False"/>
  <p:tag name="MIO_EKGUID" val="a36e6120-8659-41e0-bc25-a57d0713612b"/>
  <p:tag name="MIO_UPDATE" val="True"/>
  <p:tag name="MIO_VERSION" val="27.01.2026 18:42:57"/>
  <p:tag name="MIO_DBID" val="064421d3-9925-489a-b44c-4404fc0590ba"/>
  <p:tag name="MIO_LASTDOWNLOADED" val="30.01.2026 08:59:11"/>
  <p:tag name="MIO_OBJECTNAME" val="What is GeoDict?"/>
  <p:tag name="MIO_LASTEDITORNAME" val="Anton du Plessis"/>
</p:tagLst>
</file>

<file path=ppt/tags/tag9.xml><?xml version="1.0" encoding="utf-8"?>
<p:tagLst xmlns:a="http://schemas.openxmlformats.org/drawingml/2006/main" xmlns:r="http://schemas.openxmlformats.org/officeDocument/2006/relationships" xmlns:p="http://schemas.openxmlformats.org/presentationml/2006/main">
  <p:tag name="MIO_GUID" val="e10b49b4-500c-4692-b7f7-0d88ab029194"/>
</p:tagLst>
</file>

<file path=ppt/theme/theme1.xml><?xml version="1.0" encoding="utf-8"?>
<a:theme xmlns:a="http://schemas.openxmlformats.org/drawingml/2006/main" name="16-9_GeoDict-Default_TEMP">
  <a:themeElements>
    <a:clrScheme name="M2M Office Colors">
      <a:dk1>
        <a:srgbClr val="424242"/>
      </a:dk1>
      <a:lt1>
        <a:srgbClr val="FFFFFF"/>
      </a:lt1>
      <a:dk2>
        <a:srgbClr val="424242"/>
      </a:dk2>
      <a:lt2>
        <a:srgbClr val="E0E0E0"/>
      </a:lt2>
      <a:accent1>
        <a:srgbClr val="E40D1E"/>
      </a:accent1>
      <a:accent2>
        <a:srgbClr val="939393"/>
      </a:accent2>
      <a:accent3>
        <a:srgbClr val="9D0F12"/>
      </a:accent3>
      <a:accent4>
        <a:srgbClr val="DF7A0D"/>
      </a:accent4>
      <a:accent5>
        <a:srgbClr val="386BA1"/>
      </a:accent5>
      <a:accent6>
        <a:srgbClr val="77AE57"/>
      </a:accent6>
      <a:hlink>
        <a:srgbClr val="E40D1E"/>
      </a:hlink>
      <a:folHlink>
        <a:srgbClr val="939393"/>
      </a:folHlink>
    </a:clrScheme>
    <a:fontScheme name="M2M">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rtl="0" eaLnBrk="1" fontAlgn="auto" hangingPunct="1">
          <a:lnSpc>
            <a:spcPct val="100000"/>
          </a:lnSpc>
          <a:spcBef>
            <a:spcPts val="0"/>
          </a:spcBef>
          <a:spcAft>
            <a:spcPts val="0"/>
          </a:spcAft>
          <a:defRPr sz="1800" b="0" i="0" u="none" baseline="0" dirty="0">
            <a:solidFill>
              <a:srgbClr val="FFFFFF"/>
            </a:solidFill>
            <a:latin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1800" b="0" i="0" u="none" baseline="0" dirty="0">
            <a:solidFill>
              <a:srgbClr val="424242"/>
            </a:solidFill>
            <a:latin typeface="Segoe UI" panose="020B0502040204020203" pitchFamily="34" charset="0"/>
          </a:defRPr>
        </a:defPPr>
      </a:lstStyle>
    </a:txDef>
  </a:objectDefaults>
  <a:extraClrSchemeLst/>
  <a:extLst>
    <a:ext uri="{05A4C25C-085E-4340-85A3-A5531E510DB2}">
      <thm15:themeFamily xmlns:thm15="http://schemas.microsoft.com/office/thememl/2012/main" name="Präsentation1" id="{C1C9A742-8CF3-45EE-9532-24A4C70AFF81}" vid="{A05489CE-412B-4DF5-8407-F9B8ABC58E2F}"/>
    </a:ext>
  </a:extLst>
</a:theme>
</file>

<file path=ppt/theme/theme2.xml><?xml version="1.0" encoding="utf-8"?>
<a:theme xmlns:a="http://schemas.openxmlformats.org/drawingml/2006/main" name="16-9_GeoDict-Default_TEMP">
  <a:themeElements>
    <a:clrScheme name="M2M Office Colors">
      <a:dk1>
        <a:srgbClr val="424242"/>
      </a:dk1>
      <a:lt1>
        <a:srgbClr val="FFFFFF"/>
      </a:lt1>
      <a:dk2>
        <a:srgbClr val="424242"/>
      </a:dk2>
      <a:lt2>
        <a:srgbClr val="E0E0E0"/>
      </a:lt2>
      <a:accent1>
        <a:srgbClr val="E40D1E"/>
      </a:accent1>
      <a:accent2>
        <a:srgbClr val="939393"/>
      </a:accent2>
      <a:accent3>
        <a:srgbClr val="9D0F12"/>
      </a:accent3>
      <a:accent4>
        <a:srgbClr val="DF7A0D"/>
      </a:accent4>
      <a:accent5>
        <a:srgbClr val="386BA1"/>
      </a:accent5>
      <a:accent6>
        <a:srgbClr val="77AE57"/>
      </a:accent6>
      <a:hlink>
        <a:srgbClr val="E40D1E"/>
      </a:hlink>
      <a:folHlink>
        <a:srgbClr val="939393"/>
      </a:folHlink>
    </a:clrScheme>
    <a:fontScheme name="M2M">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rtl="0" eaLnBrk="1" fontAlgn="auto" hangingPunct="1">
          <a:lnSpc>
            <a:spcPct val="100000"/>
          </a:lnSpc>
          <a:spcBef>
            <a:spcPts val="0"/>
          </a:spcBef>
          <a:spcAft>
            <a:spcPts val="0"/>
          </a:spcAft>
          <a:defRPr sz="1800" b="0" i="0" u="none" baseline="0" dirty="0">
            <a:solidFill>
              <a:srgbClr val="FFFFFF"/>
            </a:solidFill>
            <a:latin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1800" b="0" i="0" u="none" baseline="0" dirty="0">
            <a:solidFill>
              <a:srgbClr val="424242"/>
            </a:solidFill>
            <a:latin typeface="Segoe UI" panose="020B0502040204020203" pitchFamily="34" charset="0"/>
          </a:defRPr>
        </a:defPPr>
      </a:lstStyle>
    </a:txDef>
  </a:objectDefaults>
  <a:extraClrSchemeLst/>
  <a:extLst>
    <a:ext uri="{05A4C25C-085E-4340-85A3-A5531E510DB2}">
      <thm15:themeFamily xmlns:thm15="http://schemas.microsoft.com/office/thememl/2012/main" name="Präsentation1" id="{C1C9A742-8CF3-45EE-9532-24A4C70AFF81}" vid="{A05489CE-412B-4DF5-8407-F9B8ABC58E2F}"/>
    </a:ext>
  </a:extLst>
</a:theme>
</file>

<file path=ppt/theme/theme3.xml><?xml version="1.0" encoding="utf-8"?>
<a:theme xmlns:a="http://schemas.openxmlformats.org/drawingml/2006/main" name="16-9_GeoDict-Default_TEMP">
  <a:themeElements>
    <a:clrScheme name="M2M Office Colors">
      <a:dk1>
        <a:srgbClr val="424242"/>
      </a:dk1>
      <a:lt1>
        <a:srgbClr val="FFFFFF"/>
      </a:lt1>
      <a:dk2>
        <a:srgbClr val="424242"/>
      </a:dk2>
      <a:lt2>
        <a:srgbClr val="E0E0E0"/>
      </a:lt2>
      <a:accent1>
        <a:srgbClr val="E40D1E"/>
      </a:accent1>
      <a:accent2>
        <a:srgbClr val="939393"/>
      </a:accent2>
      <a:accent3>
        <a:srgbClr val="9D0F12"/>
      </a:accent3>
      <a:accent4>
        <a:srgbClr val="DF7A0D"/>
      </a:accent4>
      <a:accent5>
        <a:srgbClr val="386BA1"/>
      </a:accent5>
      <a:accent6>
        <a:srgbClr val="77AE57"/>
      </a:accent6>
      <a:hlink>
        <a:srgbClr val="E40D1E"/>
      </a:hlink>
      <a:folHlink>
        <a:srgbClr val="939393"/>
      </a:folHlink>
    </a:clrScheme>
    <a:fontScheme name="M2M">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rtl="0" eaLnBrk="1" fontAlgn="auto" hangingPunct="1">
          <a:lnSpc>
            <a:spcPct val="100000"/>
          </a:lnSpc>
          <a:spcBef>
            <a:spcPts val="0"/>
          </a:spcBef>
          <a:spcAft>
            <a:spcPts val="0"/>
          </a:spcAft>
          <a:defRPr sz="1800" b="0" i="0" u="none" baseline="0" dirty="0">
            <a:solidFill>
              <a:srgbClr val="FFFFFF"/>
            </a:solidFill>
            <a:latin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1800" b="0" i="0" u="none" baseline="0" dirty="0">
            <a:solidFill>
              <a:srgbClr val="424242"/>
            </a:solidFill>
            <a:latin typeface="Segoe UI" panose="020B0502040204020203" pitchFamily="34" charset="0"/>
          </a:defRPr>
        </a:defPPr>
      </a:lstStyle>
    </a:txDef>
  </a:objectDefaults>
  <a:extraClrSchemeLst/>
  <a:extLst>
    <a:ext uri="{05A4C25C-085E-4340-85A3-A5531E510DB2}">
      <thm15:themeFamily xmlns:thm15="http://schemas.microsoft.com/office/thememl/2012/main" name="Präsentation1" id="{C1C9A742-8CF3-45EE-9532-24A4C70AFF81}" vid="{A05489CE-412B-4DF5-8407-F9B8ABC58E2F}"/>
    </a:ext>
  </a:extLst>
</a:theme>
</file>

<file path=ppt/theme/theme4.xml><?xml version="1.0" encoding="utf-8"?>
<a:theme xmlns:a="http://schemas.openxmlformats.org/drawingml/2006/main" name="Office">
  <a:themeElements>
    <a:clrScheme name="M2M Colors">
      <a:dk1>
        <a:srgbClr val="424242"/>
      </a:dk1>
      <a:lt1>
        <a:srgbClr val="FFFFFF"/>
      </a:lt1>
      <a:dk2>
        <a:srgbClr val="424242"/>
      </a:dk2>
      <a:lt2>
        <a:srgbClr val="E0E0E0"/>
      </a:lt2>
      <a:accent1>
        <a:srgbClr val="E40D1E"/>
      </a:accent1>
      <a:accent2>
        <a:srgbClr val="939393"/>
      </a:accent2>
      <a:accent3>
        <a:srgbClr val="9D1610"/>
      </a:accent3>
      <a:accent4>
        <a:srgbClr val="DD7F0D"/>
      </a:accent4>
      <a:accent5>
        <a:srgbClr val="3F699F"/>
      </a:accent5>
      <a:accent6>
        <a:srgbClr val="5E7087"/>
      </a:accent6>
      <a:hlink>
        <a:srgbClr val="E40D1E"/>
      </a:hlink>
      <a:folHlink>
        <a:srgbClr val="939393"/>
      </a:folHlink>
    </a:clrScheme>
    <a:fontScheme name="M2M Standardschrift">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M2M Colors">
      <a:dk1>
        <a:srgbClr val="424242"/>
      </a:dk1>
      <a:lt1>
        <a:srgbClr val="FFFFFF"/>
      </a:lt1>
      <a:dk2>
        <a:srgbClr val="424242"/>
      </a:dk2>
      <a:lt2>
        <a:srgbClr val="E0E0E0"/>
      </a:lt2>
      <a:accent1>
        <a:srgbClr val="E40D1E"/>
      </a:accent1>
      <a:accent2>
        <a:srgbClr val="939393"/>
      </a:accent2>
      <a:accent3>
        <a:srgbClr val="9D1610"/>
      </a:accent3>
      <a:accent4>
        <a:srgbClr val="DD7F0D"/>
      </a:accent4>
      <a:accent5>
        <a:srgbClr val="3F699F"/>
      </a:accent5>
      <a:accent6>
        <a:srgbClr val="5E7087"/>
      </a:accent6>
      <a:hlink>
        <a:srgbClr val="E40D1E"/>
      </a:hlink>
      <a:folHlink>
        <a:srgbClr val="939393"/>
      </a:folHlink>
    </a:clrScheme>
    <a:fontScheme name="M2M Standardschrift">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2579</Words>
  <Application>Microsoft Office PowerPoint</Application>
  <PresentationFormat>Widescreen</PresentationFormat>
  <Paragraphs>403</Paragraphs>
  <Slides>19</Slides>
  <Notes>19</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Cambria Math</vt:lpstr>
      <vt:lpstr>Segoe UI</vt:lpstr>
      <vt:lpstr>Segoe UI Emoji</vt:lpstr>
      <vt:lpstr>Segoe UI Semibold</vt:lpstr>
      <vt:lpstr>Segoe UI Symbol</vt:lpstr>
      <vt:lpstr>Wingdings</vt:lpstr>
      <vt:lpstr>Wingdings 2</vt:lpstr>
      <vt:lpstr>16-9_GeoDict-Default_TEMP</vt:lpstr>
      <vt:lpstr>16-9_GeoDict-Default_TEMP</vt:lpstr>
      <vt:lpstr>16-9_GeoDict-Default_TEMP</vt:lpstr>
      <vt:lpstr>Image-to-Property Digital Workflows:  Linking 3D Microstructure, Transport, and Mechanics of Porous Media</vt:lpstr>
      <vt:lpstr>Short Speaker Biography</vt:lpstr>
      <vt:lpstr>Microstructure drives performance</vt:lpstr>
      <vt:lpstr>Microstructure drives performance</vt:lpstr>
      <vt:lpstr>Microstructure drives performance</vt:lpstr>
      <vt:lpstr>Microstructure drives performance</vt:lpstr>
      <vt:lpstr>Build once, test many: the digital specimen workflow</vt:lpstr>
      <vt:lpstr>The GeoDict Workflow</vt:lpstr>
      <vt:lpstr>PowerPoint Presentation</vt:lpstr>
      <vt:lpstr>PowerPoint Presentation</vt:lpstr>
      <vt:lpstr>The same concept for Digital Rock Physics</vt:lpstr>
      <vt:lpstr>Import, Image Processing &amp; Segmentation ImportGeo-Vol</vt:lpstr>
      <vt:lpstr>Absolute permeability – Resolution dependency</vt:lpstr>
      <vt:lpstr>Digital Routine Core Analysis – dRCA Automated workflow</vt:lpstr>
      <vt:lpstr>Reservoir Rock Characterization - automated</vt:lpstr>
      <vt:lpstr>Imbibition – Relative Permeability</vt:lpstr>
      <vt:lpstr>CO2 Storage – Pore-to-Field-Scale Approach 1,3</vt:lpstr>
      <vt:lpstr>Conclusions</vt:lpstr>
      <vt:lpstr>Thank you for your attention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Arnold, Franziska</dc:creator>
  <cp:lastModifiedBy>Anton du Plessis</cp:lastModifiedBy>
  <cp:revision>253</cp:revision>
  <cp:lastPrinted>2024-03-05T15:40:07Z</cp:lastPrinted>
  <dcterms:created xsi:type="dcterms:W3CDTF">2020-05-11T05:44:31Z</dcterms:created>
  <dcterms:modified xsi:type="dcterms:W3CDTF">2026-05-15T07:35:33Z</dcterms:modified>
</cp:coreProperties>
</file>