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9.xml" ContentType="application/vnd.openxmlformats-officedocument.presentationml.notesSlide+xml"/>
  <Override PartName="/ppt/tags/tag420.xml" ContentType="application/vnd.openxmlformats-officedocument.presentationml.tags+xml"/>
  <Override PartName="/ppt/notesSlides/notesSlide10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1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12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13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notesSlides/notesSlide14.xml" ContentType="application/vnd.openxmlformats-officedocument.presentationml.notesSlide+xml"/>
  <Override PartName="/ppt/tags/tag1114.xml" ContentType="application/vnd.openxmlformats-officedocument.presentationml.tags+xml"/>
  <Override PartName="/ppt/notesSlides/notesSlide15.xml" ContentType="application/vnd.openxmlformats-officedocument.presentationml.notesSlide+xml"/>
  <Override PartName="/ppt/tags/tag1115.xml" ContentType="application/vnd.openxmlformats-officedocument.presentationml.tags+xml"/>
  <Override PartName="/ppt/notesSlides/notesSlide16.xml" ContentType="application/vnd.openxmlformats-officedocument.presentationml.notesSlide+xml"/>
  <Override PartName="/ppt/tags/tag1116.xml" ContentType="application/vnd.openxmlformats-officedocument.presentationml.tags+xml"/>
  <Override PartName="/ppt/notesSlides/notesSlide17.xml" ContentType="application/vnd.openxmlformats-officedocument.presentationml.notesSlide+xml"/>
  <Override PartName="/ppt/tags/tag1117.xml" ContentType="application/vnd.openxmlformats-officedocument.presentationml.tags+xml"/>
  <Override PartName="/ppt/notesSlides/notesSlide18.xml" ContentType="application/vnd.openxmlformats-officedocument.presentationml.notesSlide+xml"/>
  <Override PartName="/ppt/tags/tag11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7"/>
  </p:notesMasterIdLst>
  <p:handoutMasterIdLst>
    <p:handoutMasterId r:id="rId28"/>
  </p:handoutMasterIdLst>
  <p:sldIdLst>
    <p:sldId id="833" r:id="rId3"/>
    <p:sldId id="805" r:id="rId4"/>
    <p:sldId id="736" r:id="rId5"/>
    <p:sldId id="779" r:id="rId6"/>
    <p:sldId id="802" r:id="rId7"/>
    <p:sldId id="786" r:id="rId8"/>
    <p:sldId id="803" r:id="rId9"/>
    <p:sldId id="808" r:id="rId10"/>
    <p:sldId id="821" r:id="rId11"/>
    <p:sldId id="822" r:id="rId12"/>
    <p:sldId id="823" r:id="rId13"/>
    <p:sldId id="827" r:id="rId14"/>
    <p:sldId id="817" r:id="rId15"/>
    <p:sldId id="824" r:id="rId16"/>
    <p:sldId id="818" r:id="rId17"/>
    <p:sldId id="819" r:id="rId18"/>
    <p:sldId id="825" r:id="rId19"/>
    <p:sldId id="826" r:id="rId20"/>
    <p:sldId id="830" r:id="rId21"/>
    <p:sldId id="831" r:id="rId22"/>
    <p:sldId id="832" r:id="rId23"/>
    <p:sldId id="828" r:id="rId24"/>
    <p:sldId id="816" r:id="rId25"/>
    <p:sldId id="8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ABC837"/>
    <a:srgbClr val="08326E"/>
    <a:srgbClr val="A5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3683" autoAdjust="0"/>
  </p:normalViewPr>
  <p:slideViewPr>
    <p:cSldViewPr snapToGrid="0">
      <p:cViewPr varScale="1">
        <p:scale>
          <a:sx n="55" d="100"/>
          <a:sy n="55" d="100"/>
        </p:scale>
        <p:origin x="908" y="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37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E6FBC-8C3F-455C-B950-47F7C886F50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7EBF777-807B-4D49-9D70-62D8E1ECDE34}">
      <dgm:prSet phldrT="[文本]" phldr="1"/>
      <dgm:spPr/>
      <dgm:t>
        <a:bodyPr/>
        <a:lstStyle/>
        <a:p>
          <a:endParaRPr lang="zh-CN" altLang="en-US" dirty="0"/>
        </a:p>
      </dgm:t>
    </dgm:pt>
    <dgm:pt modelId="{D8E11EAB-E823-4728-9EF6-3024882E8863}" type="parTrans" cxnId="{EF6E847D-41DB-4F37-95D0-086FFE148C0F}">
      <dgm:prSet/>
      <dgm:spPr/>
      <dgm:t>
        <a:bodyPr/>
        <a:lstStyle/>
        <a:p>
          <a:endParaRPr lang="zh-CN" altLang="en-US"/>
        </a:p>
      </dgm:t>
    </dgm:pt>
    <dgm:pt modelId="{7B626110-DDDA-4E77-AAAF-0E4E48BEDFDD}" type="sibTrans" cxnId="{EF6E847D-41DB-4F37-95D0-086FFE148C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DBE60615-E85A-43A9-9521-E0402CAF6AC6}" type="pres">
      <dgm:prSet presAssocID="{4F6E6FBC-8C3F-455C-B950-47F7C886F505}" presName="Name0" presStyleCnt="0">
        <dgm:presLayoutVars>
          <dgm:chMax val="7"/>
          <dgm:chPref val="7"/>
          <dgm:dir/>
        </dgm:presLayoutVars>
      </dgm:prSet>
      <dgm:spPr/>
    </dgm:pt>
    <dgm:pt modelId="{261B1078-067D-4C1B-BB8B-7009F1E8C335}" type="pres">
      <dgm:prSet presAssocID="{4F6E6FBC-8C3F-455C-B950-47F7C886F505}" presName="Name1" presStyleCnt="0"/>
      <dgm:spPr/>
    </dgm:pt>
    <dgm:pt modelId="{08531722-C5E0-4D15-A023-6A3F553E92D0}" type="pres">
      <dgm:prSet presAssocID="{7B626110-DDDA-4E77-AAAF-0E4E48BEDFDD}" presName="picture_1" presStyleCnt="0"/>
      <dgm:spPr/>
    </dgm:pt>
    <dgm:pt modelId="{6A4D15DB-5AD3-4088-8518-02204A2084D8}" type="pres">
      <dgm:prSet presAssocID="{7B626110-DDDA-4E77-AAAF-0E4E48BEDFDD}" presName="pictureRepeatNode" presStyleLbl="alignImgPlace1" presStyleIdx="0" presStyleCnt="1" custScaleX="70405" custScaleY="70323" custLinFactNeighborX="-61180" custLinFactNeighborY="9467"/>
      <dgm:spPr/>
    </dgm:pt>
    <dgm:pt modelId="{25B75E91-D0C1-4090-B624-051F52EAD9A8}" type="pres">
      <dgm:prSet presAssocID="{E7EBF777-807B-4D49-9D70-62D8E1ECDE34}" presName="text_1" presStyleLbl="node1" presStyleIdx="0" presStyleCnt="0" custLinFactY="-79137" custLinFactNeighborX="95317" custLinFactNeighborY="-100000">
        <dgm:presLayoutVars>
          <dgm:bulletEnabled val="1"/>
        </dgm:presLayoutVars>
      </dgm:prSet>
      <dgm:spPr/>
    </dgm:pt>
  </dgm:ptLst>
  <dgm:cxnLst>
    <dgm:cxn modelId="{3B555B35-EF95-4296-966E-2F7FB986840C}" type="presOf" srcId="{4F6E6FBC-8C3F-455C-B950-47F7C886F505}" destId="{DBE60615-E85A-43A9-9521-E0402CAF6AC6}" srcOrd="0" destOrd="0" presId="urn:microsoft.com/office/officeart/2008/layout/CircularPictureCallout"/>
    <dgm:cxn modelId="{EF6E847D-41DB-4F37-95D0-086FFE148C0F}" srcId="{4F6E6FBC-8C3F-455C-B950-47F7C886F505}" destId="{E7EBF777-807B-4D49-9D70-62D8E1ECDE34}" srcOrd="0" destOrd="0" parTransId="{D8E11EAB-E823-4728-9EF6-3024882E8863}" sibTransId="{7B626110-DDDA-4E77-AAAF-0E4E48BEDFDD}"/>
    <dgm:cxn modelId="{387A15F5-C9CD-474B-B934-40B288EB2118}" type="presOf" srcId="{7B626110-DDDA-4E77-AAAF-0E4E48BEDFDD}" destId="{6A4D15DB-5AD3-4088-8518-02204A2084D8}" srcOrd="0" destOrd="0" presId="urn:microsoft.com/office/officeart/2008/layout/CircularPictureCallout"/>
    <dgm:cxn modelId="{97058CFF-7A55-47A0-8B18-B0305B970DFB}" type="presOf" srcId="{E7EBF777-807B-4D49-9D70-62D8E1ECDE34}" destId="{25B75E91-D0C1-4090-B624-051F52EAD9A8}" srcOrd="0" destOrd="0" presId="urn:microsoft.com/office/officeart/2008/layout/CircularPictureCallout"/>
    <dgm:cxn modelId="{64C9D1E6-A932-4884-8E6C-939D1B23C83B}" type="presParOf" srcId="{DBE60615-E85A-43A9-9521-E0402CAF6AC6}" destId="{261B1078-067D-4C1B-BB8B-7009F1E8C335}" srcOrd="0" destOrd="0" presId="urn:microsoft.com/office/officeart/2008/layout/CircularPictureCallout"/>
    <dgm:cxn modelId="{BC3D6885-DEF9-41D8-B8BE-667777BCB988}" type="presParOf" srcId="{261B1078-067D-4C1B-BB8B-7009F1E8C335}" destId="{08531722-C5E0-4D15-A023-6A3F553E92D0}" srcOrd="0" destOrd="0" presId="urn:microsoft.com/office/officeart/2008/layout/CircularPictureCallout"/>
    <dgm:cxn modelId="{DE7A4230-1391-4652-90FF-8692BEB88846}" type="presParOf" srcId="{08531722-C5E0-4D15-A023-6A3F553E92D0}" destId="{6A4D15DB-5AD3-4088-8518-02204A2084D8}" srcOrd="0" destOrd="0" presId="urn:microsoft.com/office/officeart/2008/layout/CircularPictureCallout"/>
    <dgm:cxn modelId="{627E2CBE-E97A-4D13-BDA2-BED859F99C94}" type="presParOf" srcId="{261B1078-067D-4C1B-BB8B-7009F1E8C335}" destId="{25B75E91-D0C1-4090-B624-051F52EAD9A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D15DB-5AD3-4088-8518-02204A2084D8}">
      <dsp:nvSpPr>
        <dsp:cNvPr id="0" name=""/>
        <dsp:cNvSpPr/>
      </dsp:nvSpPr>
      <dsp:spPr>
        <a:xfrm>
          <a:off x="175086" y="1663250"/>
          <a:ext cx="3407591" cy="3403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75E91-D0C1-4090-B624-051F52EAD9A8}">
      <dsp:nvSpPr>
        <dsp:cNvPr id="0" name=""/>
        <dsp:cNvSpPr/>
      </dsp:nvSpPr>
      <dsp:spPr>
        <a:xfrm>
          <a:off x="6243720" y="195732"/>
          <a:ext cx="3097590" cy="1597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6243720" y="195732"/>
        <a:ext cx="3097590" cy="159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92DB54-807A-455F-975B-DE4A001C1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E0439E-6C38-40F1-9FCC-1F8A0F477E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AC86B-D075-4B5B-81AE-8139247A5D61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F82F31-86A8-41F9-A878-0AAE8BBEF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971083-2274-4BD0-B189-9D2C12224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37D1-7711-4B5F-BA59-43FC9EC2B9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4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424B-BD3F-40C1-AC83-EE68724AA2D9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97F1-1F32-41B8-887B-8C7172AE7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3675" y="100965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22F82-72D0-4FCF-8F76-2AAF0BF90C0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15.05.2026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Universität Stuttgart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D1DF0-DD4E-4B0C-B0FD-D16D9D2A975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2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7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7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9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9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8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72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398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58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2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1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97F1-1F32-41B8-887B-8C7172AE7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97F1-1F32-41B8-887B-8C7172AE72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compute the transient flow and transport by solving coupled conservation equations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2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7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7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2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5DFA2-0223-4EA2-AE0D-7569E06248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EEB668B-B3E5-44F7-843F-2F691ACBEF0D}"/>
              </a:ext>
            </a:extLst>
          </p:cNvPr>
          <p:cNvSpPr/>
          <p:nvPr userDrawn="1"/>
        </p:nvSpPr>
        <p:spPr>
          <a:xfrm>
            <a:off x="0" y="1816809"/>
            <a:ext cx="12192000" cy="4463977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12" y="1890432"/>
            <a:ext cx="6952288" cy="2022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240" y="4909622"/>
            <a:ext cx="6912760" cy="202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385A4F77-0659-428C-B7B6-657C4B51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9" y="331469"/>
            <a:ext cx="3170766" cy="665947"/>
          </a:xfrm>
          <a:prstGeom prst="rect">
            <a:avLst/>
          </a:prstGeom>
        </p:spPr>
      </p:pic>
      <p:sp>
        <p:nvSpPr>
          <p:cNvPr id="13" name="Ellipse 7">
            <a:extLst>
              <a:ext uri="{FF2B5EF4-FFF2-40B4-BE49-F238E27FC236}">
                <a16:creationId xmlns:a16="http://schemas.microsoft.com/office/drawing/2014/main" id="{A24272EF-4D96-44D1-922E-B9754D49C638}"/>
              </a:ext>
            </a:extLst>
          </p:cNvPr>
          <p:cNvSpPr/>
          <p:nvPr userDrawn="1"/>
        </p:nvSpPr>
        <p:spPr>
          <a:xfrm>
            <a:off x="7392000" y="251138"/>
            <a:ext cx="4750106" cy="4595882"/>
          </a:xfrm>
          <a:prstGeom prst="ellipse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14" name="Bildplatzhalter 10">
            <a:extLst>
              <a:ext uri="{FF2B5EF4-FFF2-40B4-BE49-F238E27FC236}">
                <a16:creationId xmlns:a16="http://schemas.microsoft.com/office/drawing/2014/main" id="{8F1B0E51-24A1-4B8B-9D60-09B986356D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149" y="3272103"/>
            <a:ext cx="2291800" cy="2291800"/>
          </a:xfrm>
          <a:prstGeom prst="rect">
            <a:avLst/>
          </a:prstGeom>
        </p:spPr>
      </p:pic>
      <p:pic>
        <p:nvPicPr>
          <p:cNvPr id="15" name="Grafik 6">
            <a:extLst>
              <a:ext uri="{FF2B5EF4-FFF2-40B4-BE49-F238E27FC236}">
                <a16:creationId xmlns:a16="http://schemas.microsoft.com/office/drawing/2014/main" id="{AB29CE4A-ABC5-4CE3-A7F8-B7CE4B32EB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6410325"/>
            <a:ext cx="946007" cy="327183"/>
          </a:xfrm>
          <a:prstGeom prst="rect">
            <a:avLst/>
          </a:prstGeom>
        </p:spPr>
      </p:pic>
      <p:pic>
        <p:nvPicPr>
          <p:cNvPr id="17" name="Grafik 8">
            <a:extLst>
              <a:ext uri="{FF2B5EF4-FFF2-40B4-BE49-F238E27FC236}">
                <a16:creationId xmlns:a16="http://schemas.microsoft.com/office/drawing/2014/main" id="{D9DEE2F4-273A-40B4-B178-EAE5E5BFCB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44" y="6353180"/>
            <a:ext cx="427157" cy="3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68512"/>
            <a:ext cx="10515600" cy="219743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120951"/>
            <a:ext cx="10515600" cy="16105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860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47ED4DF4-CF4C-4BD7-8866-0EF7CA3ED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5" y="6329189"/>
            <a:ext cx="2129365" cy="4472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6ED6CD-E065-480D-BC6F-D9F346DC1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41413"/>
            <a:ext cx="10515600" cy="10337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23B69-697B-4F8F-9610-A71003860CD2}"/>
              </a:ext>
            </a:extLst>
          </p:cNvPr>
          <p:cNvSpPr txBox="1">
            <a:spLocks/>
          </p:cNvSpPr>
          <p:nvPr userDrawn="1"/>
        </p:nvSpPr>
        <p:spPr>
          <a:xfrm>
            <a:off x="838200" y="1350046"/>
            <a:ext cx="10515600" cy="4681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6928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6ED6CD-E065-480D-BC6F-D9F346DC1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41413"/>
            <a:ext cx="10515600" cy="10337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23B69-697B-4F8F-9610-A71003860CD2}"/>
              </a:ext>
            </a:extLst>
          </p:cNvPr>
          <p:cNvSpPr txBox="1">
            <a:spLocks/>
          </p:cNvSpPr>
          <p:nvPr userDrawn="1"/>
        </p:nvSpPr>
        <p:spPr>
          <a:xfrm>
            <a:off x="838200" y="1350046"/>
            <a:ext cx="10515600" cy="4681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6181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:a16="http://schemas.microsoft.com/office/drawing/2014/main" id="{47ED4DF4-CF4C-4BD7-8866-0EF7CA3ED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" y="273415"/>
            <a:ext cx="2755898" cy="578813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7316B19D-37D1-439B-8F4D-7C9453F2E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5" y="210990"/>
            <a:ext cx="1809929" cy="625976"/>
          </a:xfrm>
          <a:prstGeom prst="rect">
            <a:avLst/>
          </a:prstGeom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3596B958-4D5C-4878-91D9-7F120D7BD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93" y="236391"/>
            <a:ext cx="623508" cy="5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68512"/>
            <a:ext cx="10515600" cy="219743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120951"/>
            <a:ext cx="10515600" cy="16105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224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EEB668B-B3E5-44F7-843F-2F691ACBEF0D}"/>
              </a:ext>
            </a:extLst>
          </p:cNvPr>
          <p:cNvSpPr/>
          <p:nvPr userDrawn="1"/>
        </p:nvSpPr>
        <p:spPr>
          <a:xfrm>
            <a:off x="0" y="1816810"/>
            <a:ext cx="12192000" cy="4342256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12" y="1890432"/>
            <a:ext cx="6952288" cy="2022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6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240" y="4909622"/>
            <a:ext cx="6912760" cy="202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385A4F77-0659-428C-B7B6-657C4B51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9" y="331469"/>
            <a:ext cx="3170766" cy="665947"/>
          </a:xfrm>
          <a:prstGeom prst="rect">
            <a:avLst/>
          </a:prstGeom>
        </p:spPr>
      </p:pic>
      <p:sp>
        <p:nvSpPr>
          <p:cNvPr id="13" name="Ellipse 7">
            <a:extLst>
              <a:ext uri="{FF2B5EF4-FFF2-40B4-BE49-F238E27FC236}">
                <a16:creationId xmlns:a16="http://schemas.microsoft.com/office/drawing/2014/main" id="{A24272EF-4D96-44D1-922E-B9754D49C638}"/>
              </a:ext>
            </a:extLst>
          </p:cNvPr>
          <p:cNvSpPr/>
          <p:nvPr userDrawn="1"/>
        </p:nvSpPr>
        <p:spPr>
          <a:xfrm>
            <a:off x="7392000" y="251138"/>
            <a:ext cx="4750106" cy="4595882"/>
          </a:xfrm>
          <a:prstGeom prst="ellipse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14" name="Bildplatzhalter 10">
            <a:extLst>
              <a:ext uri="{FF2B5EF4-FFF2-40B4-BE49-F238E27FC236}">
                <a16:creationId xmlns:a16="http://schemas.microsoft.com/office/drawing/2014/main" id="{8F1B0E51-24A1-4B8B-9D60-09B986356D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149" y="3272103"/>
            <a:ext cx="2291800" cy="2291800"/>
          </a:xfrm>
          <a:prstGeom prst="rect">
            <a:avLst/>
          </a:prstGeom>
        </p:spPr>
      </p:pic>
      <p:pic>
        <p:nvPicPr>
          <p:cNvPr id="15" name="Grafik 6">
            <a:extLst>
              <a:ext uri="{FF2B5EF4-FFF2-40B4-BE49-F238E27FC236}">
                <a16:creationId xmlns:a16="http://schemas.microsoft.com/office/drawing/2014/main" id="{AB29CE4A-ABC5-4CE3-A7F8-B7CE4B32EB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6410325"/>
            <a:ext cx="946007" cy="327183"/>
          </a:xfrm>
          <a:prstGeom prst="rect">
            <a:avLst/>
          </a:prstGeom>
        </p:spPr>
      </p:pic>
      <p:pic>
        <p:nvPicPr>
          <p:cNvPr id="17" name="Grafik 8">
            <a:extLst>
              <a:ext uri="{FF2B5EF4-FFF2-40B4-BE49-F238E27FC236}">
                <a16:creationId xmlns:a16="http://schemas.microsoft.com/office/drawing/2014/main" id="{D9DEE2F4-273A-40B4-B178-EAE5E5BFCB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44" y="6353180"/>
            <a:ext cx="427157" cy="3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47ED4DF4-CF4C-4BD7-8866-0EF7CA3ED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5" y="6329189"/>
            <a:ext cx="2129365" cy="4472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6ED6CD-E065-480D-BC6F-D9F346DC1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500" y="-143429"/>
            <a:ext cx="10515600" cy="10337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23B69-697B-4F8F-9610-A71003860CD2}"/>
              </a:ext>
            </a:extLst>
          </p:cNvPr>
          <p:cNvSpPr txBox="1">
            <a:spLocks/>
          </p:cNvSpPr>
          <p:nvPr userDrawn="1"/>
        </p:nvSpPr>
        <p:spPr>
          <a:xfrm>
            <a:off x="838200" y="1350046"/>
            <a:ext cx="10515600" cy="4681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05434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6ED6CD-E065-480D-BC6F-D9F346DC1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41413"/>
            <a:ext cx="10515600" cy="10337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23B69-697B-4F8F-9610-A71003860CD2}"/>
              </a:ext>
            </a:extLst>
          </p:cNvPr>
          <p:cNvSpPr txBox="1">
            <a:spLocks/>
          </p:cNvSpPr>
          <p:nvPr userDrawn="1"/>
        </p:nvSpPr>
        <p:spPr>
          <a:xfrm>
            <a:off x="838200" y="1350046"/>
            <a:ext cx="10515600" cy="4681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01812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:a16="http://schemas.microsoft.com/office/drawing/2014/main" id="{47ED4DF4-CF4C-4BD7-8866-0EF7CA3ED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" y="273415"/>
            <a:ext cx="2755898" cy="578813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7316B19D-37D1-439B-8F4D-7C9453F2E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5" y="210990"/>
            <a:ext cx="1809929" cy="625976"/>
          </a:xfrm>
          <a:prstGeom prst="rect">
            <a:avLst/>
          </a:prstGeom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3596B958-4D5C-4878-91D9-7F120D7BD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93" y="236391"/>
            <a:ext cx="623508" cy="5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67" y="274321"/>
            <a:ext cx="11616267" cy="864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68" y="1268731"/>
            <a:ext cx="11616265" cy="501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3429" y="6375433"/>
            <a:ext cx="1009337" cy="379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3"/>
                </a:solidFill>
              </a:defRPr>
            </a:lvl1pPr>
          </a:lstStyle>
          <a:p>
            <a:fld id="{AD0041A7-F202-4A84-9F5D-7832A2C556BC}" type="datetime1">
              <a:rPr lang="de-DE" smtClean="0"/>
              <a:t>15.05.2026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924" y="6375434"/>
            <a:ext cx="8099203" cy="379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accent3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0068" y="6375434"/>
            <a:ext cx="664065" cy="379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3"/>
                </a:solidFill>
              </a:defRPr>
            </a:lvl1pPr>
          </a:lstStyle>
          <a:p>
            <a:fld id="{1844A177-27DE-41C2-AAF3-74B3BF73A6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2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6" r:id="rId4"/>
    <p:sldLayoutId id="2147483665" r:id="rId5"/>
  </p:sldLayoutIdLst>
  <p:hf hdr="0" ft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406" indent="-192406" algn="l" defTabSz="82296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6" indent="-18288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4859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3716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516" indent="-127636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">
          <p15:clr>
            <a:srgbClr val="F26B43"/>
          </p15:clr>
        </p15:guide>
        <p15:guide id="2" pos="68">
          <p15:clr>
            <a:srgbClr val="F26B43"/>
          </p15:clr>
        </p15:guide>
        <p15:guide id="3" orient="horz" pos="3546">
          <p15:clr>
            <a:srgbClr val="F26B43"/>
          </p15:clr>
        </p15:guide>
        <p15:guide id="4" pos="56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598">
          <p15:clr>
            <a:srgbClr val="F26B43"/>
          </p15:clr>
        </p15:guide>
        <p15:guide id="7" orient="horz" pos="666">
          <p15:clr>
            <a:srgbClr val="F26B43"/>
          </p15:clr>
        </p15:guide>
        <p15:guide id="8" orient="horz" pos="3297">
          <p15:clr>
            <a:srgbClr val="F26B43"/>
          </p15:clr>
        </p15:guide>
        <p15:guide id="9" pos="136">
          <p15:clr>
            <a:srgbClr val="F26B43"/>
          </p15:clr>
        </p15:guide>
        <p15:guide id="10" pos="5624">
          <p15:clr>
            <a:srgbClr val="F26B43"/>
          </p15:clr>
        </p15:guide>
        <p15:guide id="11" orient="horz" pos="33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67" y="274321"/>
            <a:ext cx="11616267" cy="864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68" y="1268731"/>
            <a:ext cx="11616265" cy="501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3429" y="6375433"/>
            <a:ext cx="1009337" cy="379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3"/>
                </a:solidFill>
              </a:defRPr>
            </a:lvl1pPr>
          </a:lstStyle>
          <a:p>
            <a:fld id="{AD0041A7-F202-4A84-9F5D-7832A2C556BC}" type="datetime1">
              <a:rPr lang="de-DE" smtClean="0"/>
              <a:t>15.05.2026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924" y="6375434"/>
            <a:ext cx="8099203" cy="379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accent3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0068" y="6375434"/>
            <a:ext cx="664065" cy="379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3"/>
                </a:solidFill>
              </a:defRPr>
            </a:lvl1pPr>
          </a:lstStyle>
          <a:p>
            <a:fld id="{1844A177-27DE-41C2-AAF3-74B3BF73A6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8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406" indent="-192406" algn="l" defTabSz="82296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6" indent="-18288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4859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37160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516" indent="-127636" algn="l" defTabSz="822960" rtl="0" eaLnBrk="1" latinLnBrk="0" hangingPunct="1">
        <a:lnSpc>
          <a:spcPct val="110000"/>
        </a:lnSpc>
        <a:spcBef>
          <a:spcPts val="4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">
          <p15:clr>
            <a:srgbClr val="F26B43"/>
          </p15:clr>
        </p15:guide>
        <p15:guide id="2" pos="68">
          <p15:clr>
            <a:srgbClr val="F26B43"/>
          </p15:clr>
        </p15:guide>
        <p15:guide id="3" orient="horz" pos="3546">
          <p15:clr>
            <a:srgbClr val="F26B43"/>
          </p15:clr>
        </p15:guide>
        <p15:guide id="4" pos="56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598">
          <p15:clr>
            <a:srgbClr val="F26B43"/>
          </p15:clr>
        </p15:guide>
        <p15:guide id="7" orient="horz" pos="666">
          <p15:clr>
            <a:srgbClr val="F26B43"/>
          </p15:clr>
        </p15:guide>
        <p15:guide id="8" orient="horz" pos="3297">
          <p15:clr>
            <a:srgbClr val="F26B43"/>
          </p15:clr>
        </p15:guide>
        <p15:guide id="9" pos="136">
          <p15:clr>
            <a:srgbClr val="F26B43"/>
          </p15:clr>
        </p15:guide>
        <p15:guide id="10" pos="5624">
          <p15:clr>
            <a:srgbClr val="F26B43"/>
          </p15:clr>
        </p15:guide>
        <p15:guide id="11" orient="horz" pos="33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537.xml"/><Relationship Id="rId21" Type="http://schemas.openxmlformats.org/officeDocument/2006/relationships/tags" Target="../tags/tag441.xml"/><Relationship Id="rId42" Type="http://schemas.openxmlformats.org/officeDocument/2006/relationships/tags" Target="../tags/tag462.xml"/><Relationship Id="rId63" Type="http://schemas.openxmlformats.org/officeDocument/2006/relationships/tags" Target="../tags/tag483.xml"/><Relationship Id="rId84" Type="http://schemas.openxmlformats.org/officeDocument/2006/relationships/tags" Target="../tags/tag504.xml"/><Relationship Id="rId138" Type="http://schemas.openxmlformats.org/officeDocument/2006/relationships/tags" Target="../tags/tag558.xml"/><Relationship Id="rId159" Type="http://schemas.openxmlformats.org/officeDocument/2006/relationships/tags" Target="../tags/tag579.xml"/><Relationship Id="rId170" Type="http://schemas.openxmlformats.org/officeDocument/2006/relationships/tags" Target="../tags/tag590.xml"/><Relationship Id="rId191" Type="http://schemas.openxmlformats.org/officeDocument/2006/relationships/tags" Target="../tags/tag611.xml"/><Relationship Id="rId205" Type="http://schemas.openxmlformats.org/officeDocument/2006/relationships/slideLayout" Target="../slideLayouts/slideLayout2.xml"/><Relationship Id="rId107" Type="http://schemas.openxmlformats.org/officeDocument/2006/relationships/tags" Target="../tags/tag527.xml"/><Relationship Id="rId11" Type="http://schemas.openxmlformats.org/officeDocument/2006/relationships/tags" Target="../tags/tag431.xml"/><Relationship Id="rId32" Type="http://schemas.openxmlformats.org/officeDocument/2006/relationships/tags" Target="../tags/tag452.xml"/><Relationship Id="rId53" Type="http://schemas.openxmlformats.org/officeDocument/2006/relationships/tags" Target="../tags/tag473.xml"/><Relationship Id="rId74" Type="http://schemas.openxmlformats.org/officeDocument/2006/relationships/tags" Target="../tags/tag494.xml"/><Relationship Id="rId128" Type="http://schemas.openxmlformats.org/officeDocument/2006/relationships/tags" Target="../tags/tag548.xml"/><Relationship Id="rId149" Type="http://schemas.openxmlformats.org/officeDocument/2006/relationships/tags" Target="../tags/tag569.xml"/><Relationship Id="rId5" Type="http://schemas.openxmlformats.org/officeDocument/2006/relationships/tags" Target="../tags/tag425.xml"/><Relationship Id="rId95" Type="http://schemas.openxmlformats.org/officeDocument/2006/relationships/tags" Target="../tags/tag515.xml"/><Relationship Id="rId160" Type="http://schemas.openxmlformats.org/officeDocument/2006/relationships/tags" Target="../tags/tag580.xml"/><Relationship Id="rId181" Type="http://schemas.openxmlformats.org/officeDocument/2006/relationships/tags" Target="../tags/tag601.xml"/><Relationship Id="rId22" Type="http://schemas.openxmlformats.org/officeDocument/2006/relationships/tags" Target="../tags/tag442.xml"/><Relationship Id="rId43" Type="http://schemas.openxmlformats.org/officeDocument/2006/relationships/tags" Target="../tags/tag463.xml"/><Relationship Id="rId64" Type="http://schemas.openxmlformats.org/officeDocument/2006/relationships/tags" Target="../tags/tag484.xml"/><Relationship Id="rId118" Type="http://schemas.openxmlformats.org/officeDocument/2006/relationships/tags" Target="../tags/tag538.xml"/><Relationship Id="rId139" Type="http://schemas.openxmlformats.org/officeDocument/2006/relationships/tags" Target="../tags/tag559.xml"/><Relationship Id="rId85" Type="http://schemas.openxmlformats.org/officeDocument/2006/relationships/tags" Target="../tags/tag505.xml"/><Relationship Id="rId150" Type="http://schemas.openxmlformats.org/officeDocument/2006/relationships/tags" Target="../tags/tag570.xml"/><Relationship Id="rId171" Type="http://schemas.openxmlformats.org/officeDocument/2006/relationships/tags" Target="../tags/tag591.xml"/><Relationship Id="rId192" Type="http://schemas.openxmlformats.org/officeDocument/2006/relationships/tags" Target="../tags/tag612.xml"/><Relationship Id="rId206" Type="http://schemas.openxmlformats.org/officeDocument/2006/relationships/notesSlide" Target="../notesSlides/notesSlide11.xml"/><Relationship Id="rId12" Type="http://schemas.openxmlformats.org/officeDocument/2006/relationships/tags" Target="../tags/tag432.xml"/><Relationship Id="rId33" Type="http://schemas.openxmlformats.org/officeDocument/2006/relationships/tags" Target="../tags/tag453.xml"/><Relationship Id="rId108" Type="http://schemas.openxmlformats.org/officeDocument/2006/relationships/tags" Target="../tags/tag528.xml"/><Relationship Id="rId129" Type="http://schemas.openxmlformats.org/officeDocument/2006/relationships/tags" Target="../tags/tag549.xml"/><Relationship Id="rId54" Type="http://schemas.openxmlformats.org/officeDocument/2006/relationships/tags" Target="../tags/tag474.xml"/><Relationship Id="rId75" Type="http://schemas.openxmlformats.org/officeDocument/2006/relationships/tags" Target="../tags/tag495.xml"/><Relationship Id="rId96" Type="http://schemas.openxmlformats.org/officeDocument/2006/relationships/tags" Target="../tags/tag516.xml"/><Relationship Id="rId140" Type="http://schemas.openxmlformats.org/officeDocument/2006/relationships/tags" Target="../tags/tag560.xml"/><Relationship Id="rId161" Type="http://schemas.openxmlformats.org/officeDocument/2006/relationships/tags" Target="../tags/tag581.xml"/><Relationship Id="rId182" Type="http://schemas.openxmlformats.org/officeDocument/2006/relationships/tags" Target="../tags/tag602.xml"/><Relationship Id="rId6" Type="http://schemas.openxmlformats.org/officeDocument/2006/relationships/tags" Target="../tags/tag426.xml"/><Relationship Id="rId23" Type="http://schemas.openxmlformats.org/officeDocument/2006/relationships/tags" Target="../tags/tag443.xml"/><Relationship Id="rId119" Type="http://schemas.openxmlformats.org/officeDocument/2006/relationships/tags" Target="../tags/tag539.xml"/><Relationship Id="rId44" Type="http://schemas.openxmlformats.org/officeDocument/2006/relationships/tags" Target="../tags/tag464.xml"/><Relationship Id="rId65" Type="http://schemas.openxmlformats.org/officeDocument/2006/relationships/tags" Target="../tags/tag485.xml"/><Relationship Id="rId86" Type="http://schemas.openxmlformats.org/officeDocument/2006/relationships/tags" Target="../tags/tag506.xml"/><Relationship Id="rId130" Type="http://schemas.openxmlformats.org/officeDocument/2006/relationships/tags" Target="../tags/tag550.xml"/><Relationship Id="rId151" Type="http://schemas.openxmlformats.org/officeDocument/2006/relationships/tags" Target="../tags/tag571.xml"/><Relationship Id="rId172" Type="http://schemas.openxmlformats.org/officeDocument/2006/relationships/tags" Target="../tags/tag592.xml"/><Relationship Id="rId193" Type="http://schemas.openxmlformats.org/officeDocument/2006/relationships/tags" Target="../tags/tag613.xml"/><Relationship Id="rId207" Type="http://schemas.openxmlformats.org/officeDocument/2006/relationships/image" Target="../media/image20.png"/><Relationship Id="rId13" Type="http://schemas.openxmlformats.org/officeDocument/2006/relationships/tags" Target="../tags/tag433.xml"/><Relationship Id="rId109" Type="http://schemas.openxmlformats.org/officeDocument/2006/relationships/tags" Target="../tags/tag529.xml"/><Relationship Id="rId34" Type="http://schemas.openxmlformats.org/officeDocument/2006/relationships/tags" Target="../tags/tag454.xml"/><Relationship Id="rId55" Type="http://schemas.openxmlformats.org/officeDocument/2006/relationships/tags" Target="../tags/tag475.xml"/><Relationship Id="rId76" Type="http://schemas.openxmlformats.org/officeDocument/2006/relationships/tags" Target="../tags/tag496.xml"/><Relationship Id="rId97" Type="http://schemas.openxmlformats.org/officeDocument/2006/relationships/tags" Target="../tags/tag517.xml"/><Relationship Id="rId120" Type="http://schemas.openxmlformats.org/officeDocument/2006/relationships/tags" Target="../tags/tag540.xml"/><Relationship Id="rId141" Type="http://schemas.openxmlformats.org/officeDocument/2006/relationships/tags" Target="../tags/tag561.xml"/><Relationship Id="rId7" Type="http://schemas.openxmlformats.org/officeDocument/2006/relationships/tags" Target="../tags/tag427.xml"/><Relationship Id="rId162" Type="http://schemas.openxmlformats.org/officeDocument/2006/relationships/tags" Target="../tags/tag582.xml"/><Relationship Id="rId183" Type="http://schemas.openxmlformats.org/officeDocument/2006/relationships/tags" Target="../tags/tag603.xml"/><Relationship Id="rId24" Type="http://schemas.openxmlformats.org/officeDocument/2006/relationships/tags" Target="../tags/tag444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66" Type="http://schemas.openxmlformats.org/officeDocument/2006/relationships/tags" Target="../tags/tag486.xml"/><Relationship Id="rId87" Type="http://schemas.openxmlformats.org/officeDocument/2006/relationships/tags" Target="../tags/tag507.xml"/><Relationship Id="rId110" Type="http://schemas.openxmlformats.org/officeDocument/2006/relationships/tags" Target="../tags/tag530.xml"/><Relationship Id="rId115" Type="http://schemas.openxmlformats.org/officeDocument/2006/relationships/tags" Target="../tags/tag535.xml"/><Relationship Id="rId131" Type="http://schemas.openxmlformats.org/officeDocument/2006/relationships/tags" Target="../tags/tag551.xml"/><Relationship Id="rId136" Type="http://schemas.openxmlformats.org/officeDocument/2006/relationships/tags" Target="../tags/tag556.xml"/><Relationship Id="rId157" Type="http://schemas.openxmlformats.org/officeDocument/2006/relationships/tags" Target="../tags/tag577.xml"/><Relationship Id="rId178" Type="http://schemas.openxmlformats.org/officeDocument/2006/relationships/tags" Target="../tags/tag598.xml"/><Relationship Id="rId61" Type="http://schemas.openxmlformats.org/officeDocument/2006/relationships/tags" Target="../tags/tag481.xml"/><Relationship Id="rId82" Type="http://schemas.openxmlformats.org/officeDocument/2006/relationships/tags" Target="../tags/tag502.xml"/><Relationship Id="rId152" Type="http://schemas.openxmlformats.org/officeDocument/2006/relationships/tags" Target="../tags/tag572.xml"/><Relationship Id="rId173" Type="http://schemas.openxmlformats.org/officeDocument/2006/relationships/tags" Target="../tags/tag593.xml"/><Relationship Id="rId194" Type="http://schemas.openxmlformats.org/officeDocument/2006/relationships/tags" Target="../tags/tag614.xml"/><Relationship Id="rId199" Type="http://schemas.openxmlformats.org/officeDocument/2006/relationships/tags" Target="../tags/tag619.xml"/><Relationship Id="rId203" Type="http://schemas.openxmlformats.org/officeDocument/2006/relationships/tags" Target="../tags/tag623.xml"/><Relationship Id="rId19" Type="http://schemas.openxmlformats.org/officeDocument/2006/relationships/tags" Target="../tags/tag439.xml"/><Relationship Id="rId14" Type="http://schemas.openxmlformats.org/officeDocument/2006/relationships/tags" Target="../tags/tag434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56" Type="http://schemas.openxmlformats.org/officeDocument/2006/relationships/tags" Target="../tags/tag476.xml"/><Relationship Id="rId77" Type="http://schemas.openxmlformats.org/officeDocument/2006/relationships/tags" Target="../tags/tag497.xml"/><Relationship Id="rId100" Type="http://schemas.openxmlformats.org/officeDocument/2006/relationships/tags" Target="../tags/tag520.xml"/><Relationship Id="rId105" Type="http://schemas.openxmlformats.org/officeDocument/2006/relationships/tags" Target="../tags/tag525.xml"/><Relationship Id="rId126" Type="http://schemas.openxmlformats.org/officeDocument/2006/relationships/tags" Target="../tags/tag546.xml"/><Relationship Id="rId147" Type="http://schemas.openxmlformats.org/officeDocument/2006/relationships/tags" Target="../tags/tag567.xml"/><Relationship Id="rId168" Type="http://schemas.openxmlformats.org/officeDocument/2006/relationships/tags" Target="../tags/tag588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93" Type="http://schemas.openxmlformats.org/officeDocument/2006/relationships/tags" Target="../tags/tag513.xml"/><Relationship Id="rId98" Type="http://schemas.openxmlformats.org/officeDocument/2006/relationships/tags" Target="../tags/tag518.xml"/><Relationship Id="rId121" Type="http://schemas.openxmlformats.org/officeDocument/2006/relationships/tags" Target="../tags/tag541.xml"/><Relationship Id="rId142" Type="http://schemas.openxmlformats.org/officeDocument/2006/relationships/tags" Target="../tags/tag562.xml"/><Relationship Id="rId163" Type="http://schemas.openxmlformats.org/officeDocument/2006/relationships/tags" Target="../tags/tag583.xml"/><Relationship Id="rId184" Type="http://schemas.openxmlformats.org/officeDocument/2006/relationships/tags" Target="../tags/tag604.xml"/><Relationship Id="rId189" Type="http://schemas.openxmlformats.org/officeDocument/2006/relationships/tags" Target="../tags/tag609.xml"/><Relationship Id="rId3" Type="http://schemas.openxmlformats.org/officeDocument/2006/relationships/tags" Target="../tags/tag423.xml"/><Relationship Id="rId25" Type="http://schemas.openxmlformats.org/officeDocument/2006/relationships/tags" Target="../tags/tag445.xml"/><Relationship Id="rId46" Type="http://schemas.openxmlformats.org/officeDocument/2006/relationships/tags" Target="../tags/tag466.xml"/><Relationship Id="rId67" Type="http://schemas.openxmlformats.org/officeDocument/2006/relationships/tags" Target="../tags/tag487.xml"/><Relationship Id="rId116" Type="http://schemas.openxmlformats.org/officeDocument/2006/relationships/tags" Target="../tags/tag536.xml"/><Relationship Id="rId137" Type="http://schemas.openxmlformats.org/officeDocument/2006/relationships/tags" Target="../tags/tag557.xml"/><Relationship Id="rId158" Type="http://schemas.openxmlformats.org/officeDocument/2006/relationships/tags" Target="../tags/tag578.xml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62" Type="http://schemas.openxmlformats.org/officeDocument/2006/relationships/tags" Target="../tags/tag482.xml"/><Relationship Id="rId83" Type="http://schemas.openxmlformats.org/officeDocument/2006/relationships/tags" Target="../tags/tag503.xml"/><Relationship Id="rId88" Type="http://schemas.openxmlformats.org/officeDocument/2006/relationships/tags" Target="../tags/tag508.xml"/><Relationship Id="rId111" Type="http://schemas.openxmlformats.org/officeDocument/2006/relationships/tags" Target="../tags/tag531.xml"/><Relationship Id="rId132" Type="http://schemas.openxmlformats.org/officeDocument/2006/relationships/tags" Target="../tags/tag552.xml"/><Relationship Id="rId153" Type="http://schemas.openxmlformats.org/officeDocument/2006/relationships/tags" Target="../tags/tag573.xml"/><Relationship Id="rId174" Type="http://schemas.openxmlformats.org/officeDocument/2006/relationships/tags" Target="../tags/tag594.xml"/><Relationship Id="rId179" Type="http://schemas.openxmlformats.org/officeDocument/2006/relationships/tags" Target="../tags/tag599.xml"/><Relationship Id="rId195" Type="http://schemas.openxmlformats.org/officeDocument/2006/relationships/tags" Target="../tags/tag615.xml"/><Relationship Id="rId190" Type="http://schemas.openxmlformats.org/officeDocument/2006/relationships/tags" Target="../tags/tag610.xml"/><Relationship Id="rId204" Type="http://schemas.openxmlformats.org/officeDocument/2006/relationships/tags" Target="../tags/tag624.xml"/><Relationship Id="rId15" Type="http://schemas.openxmlformats.org/officeDocument/2006/relationships/tags" Target="../tags/tag435.xml"/><Relationship Id="rId36" Type="http://schemas.openxmlformats.org/officeDocument/2006/relationships/tags" Target="../tags/tag456.xml"/><Relationship Id="rId57" Type="http://schemas.openxmlformats.org/officeDocument/2006/relationships/tags" Target="../tags/tag477.xml"/><Relationship Id="rId106" Type="http://schemas.openxmlformats.org/officeDocument/2006/relationships/tags" Target="../tags/tag526.xml"/><Relationship Id="rId127" Type="http://schemas.openxmlformats.org/officeDocument/2006/relationships/tags" Target="../tags/tag547.xml"/><Relationship Id="rId10" Type="http://schemas.openxmlformats.org/officeDocument/2006/relationships/tags" Target="../tags/tag430.xml"/><Relationship Id="rId31" Type="http://schemas.openxmlformats.org/officeDocument/2006/relationships/tags" Target="../tags/tag451.xml"/><Relationship Id="rId52" Type="http://schemas.openxmlformats.org/officeDocument/2006/relationships/tags" Target="../tags/tag472.xml"/><Relationship Id="rId73" Type="http://schemas.openxmlformats.org/officeDocument/2006/relationships/tags" Target="../tags/tag493.xml"/><Relationship Id="rId78" Type="http://schemas.openxmlformats.org/officeDocument/2006/relationships/tags" Target="../tags/tag498.xml"/><Relationship Id="rId94" Type="http://schemas.openxmlformats.org/officeDocument/2006/relationships/tags" Target="../tags/tag514.xml"/><Relationship Id="rId99" Type="http://schemas.openxmlformats.org/officeDocument/2006/relationships/tags" Target="../tags/tag519.xml"/><Relationship Id="rId101" Type="http://schemas.openxmlformats.org/officeDocument/2006/relationships/tags" Target="../tags/tag521.xml"/><Relationship Id="rId122" Type="http://schemas.openxmlformats.org/officeDocument/2006/relationships/tags" Target="../tags/tag542.xml"/><Relationship Id="rId143" Type="http://schemas.openxmlformats.org/officeDocument/2006/relationships/tags" Target="../tags/tag563.xml"/><Relationship Id="rId148" Type="http://schemas.openxmlformats.org/officeDocument/2006/relationships/tags" Target="../tags/tag568.xml"/><Relationship Id="rId164" Type="http://schemas.openxmlformats.org/officeDocument/2006/relationships/tags" Target="../tags/tag584.xml"/><Relationship Id="rId169" Type="http://schemas.openxmlformats.org/officeDocument/2006/relationships/tags" Target="../tags/tag589.xml"/><Relationship Id="rId185" Type="http://schemas.openxmlformats.org/officeDocument/2006/relationships/tags" Target="../tags/tag605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80" Type="http://schemas.openxmlformats.org/officeDocument/2006/relationships/tags" Target="../tags/tag600.xml"/><Relationship Id="rId26" Type="http://schemas.openxmlformats.org/officeDocument/2006/relationships/tags" Target="../tags/tag446.xml"/><Relationship Id="rId47" Type="http://schemas.openxmlformats.org/officeDocument/2006/relationships/tags" Target="../tags/tag467.xml"/><Relationship Id="rId68" Type="http://schemas.openxmlformats.org/officeDocument/2006/relationships/tags" Target="../tags/tag488.xml"/><Relationship Id="rId89" Type="http://schemas.openxmlformats.org/officeDocument/2006/relationships/tags" Target="../tags/tag509.xml"/><Relationship Id="rId112" Type="http://schemas.openxmlformats.org/officeDocument/2006/relationships/tags" Target="../tags/tag532.xml"/><Relationship Id="rId133" Type="http://schemas.openxmlformats.org/officeDocument/2006/relationships/tags" Target="../tags/tag553.xml"/><Relationship Id="rId154" Type="http://schemas.openxmlformats.org/officeDocument/2006/relationships/tags" Target="../tags/tag574.xml"/><Relationship Id="rId175" Type="http://schemas.openxmlformats.org/officeDocument/2006/relationships/tags" Target="../tags/tag595.xml"/><Relationship Id="rId196" Type="http://schemas.openxmlformats.org/officeDocument/2006/relationships/tags" Target="../tags/tag616.xml"/><Relationship Id="rId200" Type="http://schemas.openxmlformats.org/officeDocument/2006/relationships/tags" Target="../tags/tag620.xml"/><Relationship Id="rId16" Type="http://schemas.openxmlformats.org/officeDocument/2006/relationships/tags" Target="../tags/tag436.xml"/><Relationship Id="rId37" Type="http://schemas.openxmlformats.org/officeDocument/2006/relationships/tags" Target="../tags/tag457.xml"/><Relationship Id="rId58" Type="http://schemas.openxmlformats.org/officeDocument/2006/relationships/tags" Target="../tags/tag478.xml"/><Relationship Id="rId79" Type="http://schemas.openxmlformats.org/officeDocument/2006/relationships/tags" Target="../tags/tag499.xml"/><Relationship Id="rId102" Type="http://schemas.openxmlformats.org/officeDocument/2006/relationships/tags" Target="../tags/tag522.xml"/><Relationship Id="rId123" Type="http://schemas.openxmlformats.org/officeDocument/2006/relationships/tags" Target="../tags/tag543.xml"/><Relationship Id="rId144" Type="http://schemas.openxmlformats.org/officeDocument/2006/relationships/tags" Target="../tags/tag564.xml"/><Relationship Id="rId90" Type="http://schemas.openxmlformats.org/officeDocument/2006/relationships/tags" Target="../tags/tag510.xml"/><Relationship Id="rId165" Type="http://schemas.openxmlformats.org/officeDocument/2006/relationships/tags" Target="../tags/tag585.xml"/><Relationship Id="rId186" Type="http://schemas.openxmlformats.org/officeDocument/2006/relationships/tags" Target="../tags/tag606.xml"/><Relationship Id="rId27" Type="http://schemas.openxmlformats.org/officeDocument/2006/relationships/tags" Target="../tags/tag447.xml"/><Relationship Id="rId48" Type="http://schemas.openxmlformats.org/officeDocument/2006/relationships/tags" Target="../tags/tag468.xml"/><Relationship Id="rId69" Type="http://schemas.openxmlformats.org/officeDocument/2006/relationships/tags" Target="../tags/tag489.xml"/><Relationship Id="rId113" Type="http://schemas.openxmlformats.org/officeDocument/2006/relationships/tags" Target="../tags/tag533.xml"/><Relationship Id="rId134" Type="http://schemas.openxmlformats.org/officeDocument/2006/relationships/tags" Target="../tags/tag554.xml"/><Relationship Id="rId80" Type="http://schemas.openxmlformats.org/officeDocument/2006/relationships/tags" Target="../tags/tag500.xml"/><Relationship Id="rId155" Type="http://schemas.openxmlformats.org/officeDocument/2006/relationships/tags" Target="../tags/tag575.xml"/><Relationship Id="rId176" Type="http://schemas.openxmlformats.org/officeDocument/2006/relationships/tags" Target="../tags/tag596.xml"/><Relationship Id="rId197" Type="http://schemas.openxmlformats.org/officeDocument/2006/relationships/tags" Target="../tags/tag617.xml"/><Relationship Id="rId201" Type="http://schemas.openxmlformats.org/officeDocument/2006/relationships/tags" Target="../tags/tag621.xml"/><Relationship Id="rId17" Type="http://schemas.openxmlformats.org/officeDocument/2006/relationships/tags" Target="../tags/tag437.xml"/><Relationship Id="rId38" Type="http://schemas.openxmlformats.org/officeDocument/2006/relationships/tags" Target="../tags/tag458.xml"/><Relationship Id="rId59" Type="http://schemas.openxmlformats.org/officeDocument/2006/relationships/tags" Target="../tags/tag479.xml"/><Relationship Id="rId103" Type="http://schemas.openxmlformats.org/officeDocument/2006/relationships/tags" Target="../tags/tag523.xml"/><Relationship Id="rId124" Type="http://schemas.openxmlformats.org/officeDocument/2006/relationships/tags" Target="../tags/tag544.xml"/><Relationship Id="rId70" Type="http://schemas.openxmlformats.org/officeDocument/2006/relationships/tags" Target="../tags/tag490.xml"/><Relationship Id="rId91" Type="http://schemas.openxmlformats.org/officeDocument/2006/relationships/tags" Target="../tags/tag511.xml"/><Relationship Id="rId145" Type="http://schemas.openxmlformats.org/officeDocument/2006/relationships/tags" Target="../tags/tag565.xml"/><Relationship Id="rId166" Type="http://schemas.openxmlformats.org/officeDocument/2006/relationships/tags" Target="../tags/tag586.xml"/><Relationship Id="rId187" Type="http://schemas.openxmlformats.org/officeDocument/2006/relationships/tags" Target="../tags/tag607.xml"/><Relationship Id="rId1" Type="http://schemas.openxmlformats.org/officeDocument/2006/relationships/tags" Target="../tags/tag421.xml"/><Relationship Id="rId28" Type="http://schemas.openxmlformats.org/officeDocument/2006/relationships/tags" Target="../tags/tag448.xml"/><Relationship Id="rId49" Type="http://schemas.openxmlformats.org/officeDocument/2006/relationships/tags" Target="../tags/tag469.xml"/><Relationship Id="rId114" Type="http://schemas.openxmlformats.org/officeDocument/2006/relationships/tags" Target="../tags/tag534.xml"/><Relationship Id="rId60" Type="http://schemas.openxmlformats.org/officeDocument/2006/relationships/tags" Target="../tags/tag480.xml"/><Relationship Id="rId81" Type="http://schemas.openxmlformats.org/officeDocument/2006/relationships/tags" Target="../tags/tag501.xml"/><Relationship Id="rId135" Type="http://schemas.openxmlformats.org/officeDocument/2006/relationships/tags" Target="../tags/tag555.xml"/><Relationship Id="rId156" Type="http://schemas.openxmlformats.org/officeDocument/2006/relationships/tags" Target="../tags/tag576.xml"/><Relationship Id="rId177" Type="http://schemas.openxmlformats.org/officeDocument/2006/relationships/tags" Target="../tags/tag597.xml"/><Relationship Id="rId198" Type="http://schemas.openxmlformats.org/officeDocument/2006/relationships/tags" Target="../tags/tag618.xml"/><Relationship Id="rId202" Type="http://schemas.openxmlformats.org/officeDocument/2006/relationships/tags" Target="../tags/tag622.xml"/><Relationship Id="rId18" Type="http://schemas.openxmlformats.org/officeDocument/2006/relationships/tags" Target="../tags/tag438.xml"/><Relationship Id="rId39" Type="http://schemas.openxmlformats.org/officeDocument/2006/relationships/tags" Target="../tags/tag459.xml"/><Relationship Id="rId50" Type="http://schemas.openxmlformats.org/officeDocument/2006/relationships/tags" Target="../tags/tag470.xml"/><Relationship Id="rId104" Type="http://schemas.openxmlformats.org/officeDocument/2006/relationships/tags" Target="../tags/tag524.xml"/><Relationship Id="rId125" Type="http://schemas.openxmlformats.org/officeDocument/2006/relationships/tags" Target="../tags/tag545.xml"/><Relationship Id="rId146" Type="http://schemas.openxmlformats.org/officeDocument/2006/relationships/tags" Target="../tags/tag566.xml"/><Relationship Id="rId167" Type="http://schemas.openxmlformats.org/officeDocument/2006/relationships/tags" Target="../tags/tag587.xml"/><Relationship Id="rId188" Type="http://schemas.openxmlformats.org/officeDocument/2006/relationships/tags" Target="../tags/tag608.xml"/><Relationship Id="rId71" Type="http://schemas.openxmlformats.org/officeDocument/2006/relationships/tags" Target="../tags/tag491.xml"/><Relationship Id="rId92" Type="http://schemas.openxmlformats.org/officeDocument/2006/relationships/tags" Target="../tags/tag512.xml"/><Relationship Id="rId2" Type="http://schemas.openxmlformats.org/officeDocument/2006/relationships/tags" Target="../tags/tag422.xml"/><Relationship Id="rId29" Type="http://schemas.openxmlformats.org/officeDocument/2006/relationships/tags" Target="../tags/tag44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50.xml"/><Relationship Id="rId21" Type="http://schemas.openxmlformats.org/officeDocument/2006/relationships/tags" Target="../tags/tag645.xml"/><Relationship Id="rId42" Type="http://schemas.openxmlformats.org/officeDocument/2006/relationships/tags" Target="../tags/tag666.xml"/><Relationship Id="rId47" Type="http://schemas.openxmlformats.org/officeDocument/2006/relationships/tags" Target="../tags/tag671.xml"/><Relationship Id="rId63" Type="http://schemas.openxmlformats.org/officeDocument/2006/relationships/tags" Target="../tags/tag687.xml"/><Relationship Id="rId68" Type="http://schemas.openxmlformats.org/officeDocument/2006/relationships/tags" Target="../tags/tag692.xml"/><Relationship Id="rId84" Type="http://schemas.openxmlformats.org/officeDocument/2006/relationships/tags" Target="../tags/tag708.xml"/><Relationship Id="rId89" Type="http://schemas.openxmlformats.org/officeDocument/2006/relationships/tags" Target="../tags/tag713.xml"/><Relationship Id="rId112" Type="http://schemas.openxmlformats.org/officeDocument/2006/relationships/slideLayout" Target="../slideLayouts/slideLayout2.xml"/><Relationship Id="rId16" Type="http://schemas.openxmlformats.org/officeDocument/2006/relationships/tags" Target="../tags/tag640.xml"/><Relationship Id="rId107" Type="http://schemas.openxmlformats.org/officeDocument/2006/relationships/tags" Target="../tags/tag731.xml"/><Relationship Id="rId11" Type="http://schemas.openxmlformats.org/officeDocument/2006/relationships/tags" Target="../tags/tag635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53" Type="http://schemas.openxmlformats.org/officeDocument/2006/relationships/tags" Target="../tags/tag677.xml"/><Relationship Id="rId58" Type="http://schemas.openxmlformats.org/officeDocument/2006/relationships/tags" Target="../tags/tag682.xml"/><Relationship Id="rId74" Type="http://schemas.openxmlformats.org/officeDocument/2006/relationships/tags" Target="../tags/tag698.xml"/><Relationship Id="rId79" Type="http://schemas.openxmlformats.org/officeDocument/2006/relationships/tags" Target="../tags/tag703.xml"/><Relationship Id="rId102" Type="http://schemas.openxmlformats.org/officeDocument/2006/relationships/tags" Target="../tags/tag726.xml"/><Relationship Id="rId5" Type="http://schemas.openxmlformats.org/officeDocument/2006/relationships/tags" Target="../tags/tag629.xml"/><Relationship Id="rId90" Type="http://schemas.openxmlformats.org/officeDocument/2006/relationships/tags" Target="../tags/tag714.xml"/><Relationship Id="rId95" Type="http://schemas.openxmlformats.org/officeDocument/2006/relationships/tags" Target="../tags/tag719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43" Type="http://schemas.openxmlformats.org/officeDocument/2006/relationships/tags" Target="../tags/tag667.xml"/><Relationship Id="rId48" Type="http://schemas.openxmlformats.org/officeDocument/2006/relationships/tags" Target="../tags/tag672.xml"/><Relationship Id="rId64" Type="http://schemas.openxmlformats.org/officeDocument/2006/relationships/tags" Target="../tags/tag688.xml"/><Relationship Id="rId69" Type="http://schemas.openxmlformats.org/officeDocument/2006/relationships/tags" Target="../tags/tag693.xml"/><Relationship Id="rId113" Type="http://schemas.openxmlformats.org/officeDocument/2006/relationships/notesSlide" Target="../notesSlides/notesSlide12.xml"/><Relationship Id="rId80" Type="http://schemas.openxmlformats.org/officeDocument/2006/relationships/tags" Target="../tags/tag704.xml"/><Relationship Id="rId85" Type="http://schemas.openxmlformats.org/officeDocument/2006/relationships/tags" Target="../tags/tag709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59" Type="http://schemas.openxmlformats.org/officeDocument/2006/relationships/tags" Target="../tags/tag683.xml"/><Relationship Id="rId103" Type="http://schemas.openxmlformats.org/officeDocument/2006/relationships/tags" Target="../tags/tag727.xml"/><Relationship Id="rId108" Type="http://schemas.openxmlformats.org/officeDocument/2006/relationships/tags" Target="../tags/tag732.xml"/><Relationship Id="rId54" Type="http://schemas.openxmlformats.org/officeDocument/2006/relationships/tags" Target="../tags/tag678.xml"/><Relationship Id="rId70" Type="http://schemas.openxmlformats.org/officeDocument/2006/relationships/tags" Target="../tags/tag694.xml"/><Relationship Id="rId75" Type="http://schemas.openxmlformats.org/officeDocument/2006/relationships/tags" Target="../tags/tag699.xml"/><Relationship Id="rId91" Type="http://schemas.openxmlformats.org/officeDocument/2006/relationships/tags" Target="../tags/tag715.xml"/><Relationship Id="rId96" Type="http://schemas.openxmlformats.org/officeDocument/2006/relationships/tags" Target="../tags/tag720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49" Type="http://schemas.openxmlformats.org/officeDocument/2006/relationships/tags" Target="../tags/tag673.xml"/><Relationship Id="rId57" Type="http://schemas.openxmlformats.org/officeDocument/2006/relationships/tags" Target="../tags/tag681.xml"/><Relationship Id="rId106" Type="http://schemas.openxmlformats.org/officeDocument/2006/relationships/tags" Target="../tags/tag730.xml"/><Relationship Id="rId114" Type="http://schemas.openxmlformats.org/officeDocument/2006/relationships/image" Target="../media/image20.png"/><Relationship Id="rId10" Type="http://schemas.openxmlformats.org/officeDocument/2006/relationships/tags" Target="../tags/tag634.xml"/><Relationship Id="rId31" Type="http://schemas.openxmlformats.org/officeDocument/2006/relationships/tags" Target="../tags/tag655.xml"/><Relationship Id="rId44" Type="http://schemas.openxmlformats.org/officeDocument/2006/relationships/tags" Target="../tags/tag668.xml"/><Relationship Id="rId52" Type="http://schemas.openxmlformats.org/officeDocument/2006/relationships/tags" Target="../tags/tag676.xml"/><Relationship Id="rId60" Type="http://schemas.openxmlformats.org/officeDocument/2006/relationships/tags" Target="../tags/tag684.xml"/><Relationship Id="rId65" Type="http://schemas.openxmlformats.org/officeDocument/2006/relationships/tags" Target="../tags/tag689.xml"/><Relationship Id="rId73" Type="http://schemas.openxmlformats.org/officeDocument/2006/relationships/tags" Target="../tags/tag697.xml"/><Relationship Id="rId78" Type="http://schemas.openxmlformats.org/officeDocument/2006/relationships/tags" Target="../tags/tag702.xml"/><Relationship Id="rId81" Type="http://schemas.openxmlformats.org/officeDocument/2006/relationships/tags" Target="../tags/tag705.xml"/><Relationship Id="rId86" Type="http://schemas.openxmlformats.org/officeDocument/2006/relationships/tags" Target="../tags/tag710.xml"/><Relationship Id="rId94" Type="http://schemas.openxmlformats.org/officeDocument/2006/relationships/tags" Target="../tags/tag718.xml"/><Relationship Id="rId99" Type="http://schemas.openxmlformats.org/officeDocument/2006/relationships/tags" Target="../tags/tag723.xml"/><Relationship Id="rId101" Type="http://schemas.openxmlformats.org/officeDocument/2006/relationships/tags" Target="../tags/tag725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39" Type="http://schemas.openxmlformats.org/officeDocument/2006/relationships/tags" Target="../tags/tag663.xml"/><Relationship Id="rId109" Type="http://schemas.openxmlformats.org/officeDocument/2006/relationships/tags" Target="../tags/tag733.xml"/><Relationship Id="rId34" Type="http://schemas.openxmlformats.org/officeDocument/2006/relationships/tags" Target="../tags/tag658.xml"/><Relationship Id="rId50" Type="http://schemas.openxmlformats.org/officeDocument/2006/relationships/tags" Target="../tags/tag674.xml"/><Relationship Id="rId55" Type="http://schemas.openxmlformats.org/officeDocument/2006/relationships/tags" Target="../tags/tag679.xml"/><Relationship Id="rId76" Type="http://schemas.openxmlformats.org/officeDocument/2006/relationships/tags" Target="../tags/tag700.xml"/><Relationship Id="rId97" Type="http://schemas.openxmlformats.org/officeDocument/2006/relationships/tags" Target="../tags/tag721.xml"/><Relationship Id="rId104" Type="http://schemas.openxmlformats.org/officeDocument/2006/relationships/tags" Target="../tags/tag728.xml"/><Relationship Id="rId7" Type="http://schemas.openxmlformats.org/officeDocument/2006/relationships/tags" Target="../tags/tag631.xml"/><Relationship Id="rId71" Type="http://schemas.openxmlformats.org/officeDocument/2006/relationships/tags" Target="../tags/tag695.xml"/><Relationship Id="rId92" Type="http://schemas.openxmlformats.org/officeDocument/2006/relationships/tags" Target="../tags/tag716.xml"/><Relationship Id="rId2" Type="http://schemas.openxmlformats.org/officeDocument/2006/relationships/tags" Target="../tags/tag626.xml"/><Relationship Id="rId29" Type="http://schemas.openxmlformats.org/officeDocument/2006/relationships/tags" Target="../tags/tag653.xml"/><Relationship Id="rId24" Type="http://schemas.openxmlformats.org/officeDocument/2006/relationships/tags" Target="../tags/tag648.xml"/><Relationship Id="rId40" Type="http://schemas.openxmlformats.org/officeDocument/2006/relationships/tags" Target="../tags/tag664.xml"/><Relationship Id="rId45" Type="http://schemas.openxmlformats.org/officeDocument/2006/relationships/tags" Target="../tags/tag669.xml"/><Relationship Id="rId66" Type="http://schemas.openxmlformats.org/officeDocument/2006/relationships/tags" Target="../tags/tag690.xml"/><Relationship Id="rId87" Type="http://schemas.openxmlformats.org/officeDocument/2006/relationships/tags" Target="../tags/tag711.xml"/><Relationship Id="rId110" Type="http://schemas.openxmlformats.org/officeDocument/2006/relationships/tags" Target="../tags/tag734.xml"/><Relationship Id="rId61" Type="http://schemas.openxmlformats.org/officeDocument/2006/relationships/tags" Target="../tags/tag685.xml"/><Relationship Id="rId82" Type="http://schemas.openxmlformats.org/officeDocument/2006/relationships/tags" Target="../tags/tag706.xml"/><Relationship Id="rId19" Type="http://schemas.openxmlformats.org/officeDocument/2006/relationships/tags" Target="../tags/tag643.xml"/><Relationship Id="rId14" Type="http://schemas.openxmlformats.org/officeDocument/2006/relationships/tags" Target="../tags/tag638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56" Type="http://schemas.openxmlformats.org/officeDocument/2006/relationships/tags" Target="../tags/tag680.xml"/><Relationship Id="rId77" Type="http://schemas.openxmlformats.org/officeDocument/2006/relationships/tags" Target="../tags/tag701.xml"/><Relationship Id="rId100" Type="http://schemas.openxmlformats.org/officeDocument/2006/relationships/tags" Target="../tags/tag724.xml"/><Relationship Id="rId105" Type="http://schemas.openxmlformats.org/officeDocument/2006/relationships/tags" Target="../tags/tag729.xml"/><Relationship Id="rId8" Type="http://schemas.openxmlformats.org/officeDocument/2006/relationships/tags" Target="../tags/tag632.xml"/><Relationship Id="rId51" Type="http://schemas.openxmlformats.org/officeDocument/2006/relationships/tags" Target="../tags/tag675.xml"/><Relationship Id="rId72" Type="http://schemas.openxmlformats.org/officeDocument/2006/relationships/tags" Target="../tags/tag696.xml"/><Relationship Id="rId93" Type="http://schemas.openxmlformats.org/officeDocument/2006/relationships/tags" Target="../tags/tag717.xml"/><Relationship Id="rId98" Type="http://schemas.openxmlformats.org/officeDocument/2006/relationships/tags" Target="../tags/tag722.xml"/><Relationship Id="rId3" Type="http://schemas.openxmlformats.org/officeDocument/2006/relationships/tags" Target="../tags/tag627.xml"/><Relationship Id="rId25" Type="http://schemas.openxmlformats.org/officeDocument/2006/relationships/tags" Target="../tags/tag649.xml"/><Relationship Id="rId46" Type="http://schemas.openxmlformats.org/officeDocument/2006/relationships/tags" Target="../tags/tag670.xml"/><Relationship Id="rId67" Type="http://schemas.openxmlformats.org/officeDocument/2006/relationships/tags" Target="../tags/tag691.xml"/><Relationship Id="rId20" Type="http://schemas.openxmlformats.org/officeDocument/2006/relationships/tags" Target="../tags/tag644.xml"/><Relationship Id="rId41" Type="http://schemas.openxmlformats.org/officeDocument/2006/relationships/tags" Target="../tags/tag665.xml"/><Relationship Id="rId62" Type="http://schemas.openxmlformats.org/officeDocument/2006/relationships/tags" Target="../tags/tag686.xml"/><Relationship Id="rId83" Type="http://schemas.openxmlformats.org/officeDocument/2006/relationships/tags" Target="../tags/tag707.xml"/><Relationship Id="rId88" Type="http://schemas.openxmlformats.org/officeDocument/2006/relationships/tags" Target="../tags/tag712.xml"/><Relationship Id="rId111" Type="http://schemas.openxmlformats.org/officeDocument/2006/relationships/tags" Target="../tags/tag73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852.xml"/><Relationship Id="rId21" Type="http://schemas.openxmlformats.org/officeDocument/2006/relationships/tags" Target="../tags/tag756.xml"/><Relationship Id="rId42" Type="http://schemas.openxmlformats.org/officeDocument/2006/relationships/tags" Target="../tags/tag777.xml"/><Relationship Id="rId63" Type="http://schemas.openxmlformats.org/officeDocument/2006/relationships/tags" Target="../tags/tag798.xml"/><Relationship Id="rId84" Type="http://schemas.openxmlformats.org/officeDocument/2006/relationships/tags" Target="../tags/tag819.xml"/><Relationship Id="rId138" Type="http://schemas.openxmlformats.org/officeDocument/2006/relationships/tags" Target="../tags/tag873.xml"/><Relationship Id="rId159" Type="http://schemas.openxmlformats.org/officeDocument/2006/relationships/tags" Target="../tags/tag894.xml"/><Relationship Id="rId170" Type="http://schemas.openxmlformats.org/officeDocument/2006/relationships/tags" Target="../tags/tag905.xml"/><Relationship Id="rId191" Type="http://schemas.openxmlformats.org/officeDocument/2006/relationships/tags" Target="../tags/tag926.xml"/><Relationship Id="rId107" Type="http://schemas.openxmlformats.org/officeDocument/2006/relationships/tags" Target="../tags/tag842.xml"/><Relationship Id="rId11" Type="http://schemas.openxmlformats.org/officeDocument/2006/relationships/tags" Target="../tags/tag746.xml"/><Relationship Id="rId32" Type="http://schemas.openxmlformats.org/officeDocument/2006/relationships/tags" Target="../tags/tag767.xml"/><Relationship Id="rId53" Type="http://schemas.openxmlformats.org/officeDocument/2006/relationships/tags" Target="../tags/tag788.xml"/><Relationship Id="rId74" Type="http://schemas.openxmlformats.org/officeDocument/2006/relationships/tags" Target="../tags/tag809.xml"/><Relationship Id="rId128" Type="http://schemas.openxmlformats.org/officeDocument/2006/relationships/tags" Target="../tags/tag863.xml"/><Relationship Id="rId149" Type="http://schemas.openxmlformats.org/officeDocument/2006/relationships/tags" Target="../tags/tag884.xml"/><Relationship Id="rId5" Type="http://schemas.openxmlformats.org/officeDocument/2006/relationships/tags" Target="../tags/tag740.xml"/><Relationship Id="rId95" Type="http://schemas.openxmlformats.org/officeDocument/2006/relationships/tags" Target="../tags/tag830.xml"/><Relationship Id="rId160" Type="http://schemas.openxmlformats.org/officeDocument/2006/relationships/tags" Target="../tags/tag895.xml"/><Relationship Id="rId181" Type="http://schemas.openxmlformats.org/officeDocument/2006/relationships/tags" Target="../tags/tag916.xml"/><Relationship Id="rId22" Type="http://schemas.openxmlformats.org/officeDocument/2006/relationships/tags" Target="../tags/tag757.xml"/><Relationship Id="rId43" Type="http://schemas.openxmlformats.org/officeDocument/2006/relationships/tags" Target="../tags/tag778.xml"/><Relationship Id="rId64" Type="http://schemas.openxmlformats.org/officeDocument/2006/relationships/tags" Target="../tags/tag799.xml"/><Relationship Id="rId118" Type="http://schemas.openxmlformats.org/officeDocument/2006/relationships/tags" Target="../tags/tag853.xml"/><Relationship Id="rId139" Type="http://schemas.openxmlformats.org/officeDocument/2006/relationships/tags" Target="../tags/tag874.xml"/><Relationship Id="rId85" Type="http://schemas.openxmlformats.org/officeDocument/2006/relationships/tags" Target="../tags/tag820.xml"/><Relationship Id="rId150" Type="http://schemas.openxmlformats.org/officeDocument/2006/relationships/tags" Target="../tags/tag885.xml"/><Relationship Id="rId171" Type="http://schemas.openxmlformats.org/officeDocument/2006/relationships/tags" Target="../tags/tag906.xml"/><Relationship Id="rId192" Type="http://schemas.openxmlformats.org/officeDocument/2006/relationships/tags" Target="../tags/tag927.xml"/><Relationship Id="rId12" Type="http://schemas.openxmlformats.org/officeDocument/2006/relationships/tags" Target="../tags/tag747.xml"/><Relationship Id="rId33" Type="http://schemas.openxmlformats.org/officeDocument/2006/relationships/tags" Target="../tags/tag768.xml"/><Relationship Id="rId108" Type="http://schemas.openxmlformats.org/officeDocument/2006/relationships/tags" Target="../tags/tag843.xml"/><Relationship Id="rId129" Type="http://schemas.openxmlformats.org/officeDocument/2006/relationships/tags" Target="../tags/tag864.xml"/><Relationship Id="rId54" Type="http://schemas.openxmlformats.org/officeDocument/2006/relationships/tags" Target="../tags/tag789.xml"/><Relationship Id="rId75" Type="http://schemas.openxmlformats.org/officeDocument/2006/relationships/tags" Target="../tags/tag810.xml"/><Relationship Id="rId96" Type="http://schemas.openxmlformats.org/officeDocument/2006/relationships/tags" Target="../tags/tag831.xml"/><Relationship Id="rId140" Type="http://schemas.openxmlformats.org/officeDocument/2006/relationships/tags" Target="../tags/tag875.xml"/><Relationship Id="rId161" Type="http://schemas.openxmlformats.org/officeDocument/2006/relationships/tags" Target="../tags/tag896.xml"/><Relationship Id="rId182" Type="http://schemas.openxmlformats.org/officeDocument/2006/relationships/tags" Target="../tags/tag917.xml"/><Relationship Id="rId6" Type="http://schemas.openxmlformats.org/officeDocument/2006/relationships/tags" Target="../tags/tag741.xml"/><Relationship Id="rId23" Type="http://schemas.openxmlformats.org/officeDocument/2006/relationships/tags" Target="../tags/tag758.xml"/><Relationship Id="rId119" Type="http://schemas.openxmlformats.org/officeDocument/2006/relationships/tags" Target="../tags/tag854.xml"/><Relationship Id="rId44" Type="http://schemas.openxmlformats.org/officeDocument/2006/relationships/tags" Target="../tags/tag779.xml"/><Relationship Id="rId65" Type="http://schemas.openxmlformats.org/officeDocument/2006/relationships/tags" Target="../tags/tag800.xml"/><Relationship Id="rId86" Type="http://schemas.openxmlformats.org/officeDocument/2006/relationships/tags" Target="../tags/tag821.xml"/><Relationship Id="rId130" Type="http://schemas.openxmlformats.org/officeDocument/2006/relationships/tags" Target="../tags/tag865.xml"/><Relationship Id="rId151" Type="http://schemas.openxmlformats.org/officeDocument/2006/relationships/tags" Target="../tags/tag886.xml"/><Relationship Id="rId172" Type="http://schemas.openxmlformats.org/officeDocument/2006/relationships/tags" Target="../tags/tag907.xml"/><Relationship Id="rId193" Type="http://schemas.openxmlformats.org/officeDocument/2006/relationships/tags" Target="../tags/tag928.xml"/><Relationship Id="rId13" Type="http://schemas.openxmlformats.org/officeDocument/2006/relationships/tags" Target="../tags/tag748.xml"/><Relationship Id="rId109" Type="http://schemas.openxmlformats.org/officeDocument/2006/relationships/tags" Target="../tags/tag844.xml"/><Relationship Id="rId34" Type="http://schemas.openxmlformats.org/officeDocument/2006/relationships/tags" Target="../tags/tag769.xml"/><Relationship Id="rId55" Type="http://schemas.openxmlformats.org/officeDocument/2006/relationships/tags" Target="../tags/tag790.xml"/><Relationship Id="rId76" Type="http://schemas.openxmlformats.org/officeDocument/2006/relationships/tags" Target="../tags/tag811.xml"/><Relationship Id="rId97" Type="http://schemas.openxmlformats.org/officeDocument/2006/relationships/tags" Target="../tags/tag832.xml"/><Relationship Id="rId120" Type="http://schemas.openxmlformats.org/officeDocument/2006/relationships/tags" Target="../tags/tag855.xml"/><Relationship Id="rId141" Type="http://schemas.openxmlformats.org/officeDocument/2006/relationships/tags" Target="../tags/tag876.xml"/><Relationship Id="rId7" Type="http://schemas.openxmlformats.org/officeDocument/2006/relationships/tags" Target="../tags/tag742.xml"/><Relationship Id="rId71" Type="http://schemas.openxmlformats.org/officeDocument/2006/relationships/tags" Target="../tags/tag806.xml"/><Relationship Id="rId92" Type="http://schemas.openxmlformats.org/officeDocument/2006/relationships/tags" Target="../tags/tag827.xml"/><Relationship Id="rId162" Type="http://schemas.openxmlformats.org/officeDocument/2006/relationships/tags" Target="../tags/tag897.xml"/><Relationship Id="rId183" Type="http://schemas.openxmlformats.org/officeDocument/2006/relationships/tags" Target="../tags/tag918.xml"/><Relationship Id="rId2" Type="http://schemas.openxmlformats.org/officeDocument/2006/relationships/tags" Target="../tags/tag737.xml"/><Relationship Id="rId29" Type="http://schemas.openxmlformats.org/officeDocument/2006/relationships/tags" Target="../tags/tag764.xml"/><Relationship Id="rId24" Type="http://schemas.openxmlformats.org/officeDocument/2006/relationships/tags" Target="../tags/tag759.xml"/><Relationship Id="rId40" Type="http://schemas.openxmlformats.org/officeDocument/2006/relationships/tags" Target="../tags/tag775.xml"/><Relationship Id="rId45" Type="http://schemas.openxmlformats.org/officeDocument/2006/relationships/tags" Target="../tags/tag780.xml"/><Relationship Id="rId66" Type="http://schemas.openxmlformats.org/officeDocument/2006/relationships/tags" Target="../tags/tag801.xml"/><Relationship Id="rId87" Type="http://schemas.openxmlformats.org/officeDocument/2006/relationships/tags" Target="../tags/tag822.xml"/><Relationship Id="rId110" Type="http://schemas.openxmlformats.org/officeDocument/2006/relationships/tags" Target="../tags/tag845.xml"/><Relationship Id="rId115" Type="http://schemas.openxmlformats.org/officeDocument/2006/relationships/tags" Target="../tags/tag850.xml"/><Relationship Id="rId131" Type="http://schemas.openxmlformats.org/officeDocument/2006/relationships/tags" Target="../tags/tag866.xml"/><Relationship Id="rId136" Type="http://schemas.openxmlformats.org/officeDocument/2006/relationships/tags" Target="../tags/tag871.xml"/><Relationship Id="rId157" Type="http://schemas.openxmlformats.org/officeDocument/2006/relationships/tags" Target="../tags/tag892.xml"/><Relationship Id="rId178" Type="http://schemas.openxmlformats.org/officeDocument/2006/relationships/tags" Target="../tags/tag913.xml"/><Relationship Id="rId61" Type="http://schemas.openxmlformats.org/officeDocument/2006/relationships/tags" Target="../tags/tag796.xml"/><Relationship Id="rId82" Type="http://schemas.openxmlformats.org/officeDocument/2006/relationships/tags" Target="../tags/tag817.xml"/><Relationship Id="rId152" Type="http://schemas.openxmlformats.org/officeDocument/2006/relationships/tags" Target="../tags/tag887.xml"/><Relationship Id="rId173" Type="http://schemas.openxmlformats.org/officeDocument/2006/relationships/tags" Target="../tags/tag908.xml"/><Relationship Id="rId194" Type="http://schemas.openxmlformats.org/officeDocument/2006/relationships/tags" Target="../tags/tag929.xml"/><Relationship Id="rId19" Type="http://schemas.openxmlformats.org/officeDocument/2006/relationships/tags" Target="../tags/tag754.xml"/><Relationship Id="rId14" Type="http://schemas.openxmlformats.org/officeDocument/2006/relationships/tags" Target="../tags/tag749.xml"/><Relationship Id="rId30" Type="http://schemas.openxmlformats.org/officeDocument/2006/relationships/tags" Target="../tags/tag765.xml"/><Relationship Id="rId35" Type="http://schemas.openxmlformats.org/officeDocument/2006/relationships/tags" Target="../tags/tag770.xml"/><Relationship Id="rId56" Type="http://schemas.openxmlformats.org/officeDocument/2006/relationships/tags" Target="../tags/tag791.xml"/><Relationship Id="rId77" Type="http://schemas.openxmlformats.org/officeDocument/2006/relationships/tags" Target="../tags/tag812.xml"/><Relationship Id="rId100" Type="http://schemas.openxmlformats.org/officeDocument/2006/relationships/tags" Target="../tags/tag835.xml"/><Relationship Id="rId105" Type="http://schemas.openxmlformats.org/officeDocument/2006/relationships/tags" Target="../tags/tag840.xml"/><Relationship Id="rId126" Type="http://schemas.openxmlformats.org/officeDocument/2006/relationships/tags" Target="../tags/tag861.xml"/><Relationship Id="rId147" Type="http://schemas.openxmlformats.org/officeDocument/2006/relationships/tags" Target="../tags/tag882.xml"/><Relationship Id="rId168" Type="http://schemas.openxmlformats.org/officeDocument/2006/relationships/tags" Target="../tags/tag903.xml"/><Relationship Id="rId8" Type="http://schemas.openxmlformats.org/officeDocument/2006/relationships/tags" Target="../tags/tag743.xml"/><Relationship Id="rId51" Type="http://schemas.openxmlformats.org/officeDocument/2006/relationships/tags" Target="../tags/tag786.xml"/><Relationship Id="rId72" Type="http://schemas.openxmlformats.org/officeDocument/2006/relationships/tags" Target="../tags/tag807.xml"/><Relationship Id="rId93" Type="http://schemas.openxmlformats.org/officeDocument/2006/relationships/tags" Target="../tags/tag828.xml"/><Relationship Id="rId98" Type="http://schemas.openxmlformats.org/officeDocument/2006/relationships/tags" Target="../tags/tag833.xml"/><Relationship Id="rId121" Type="http://schemas.openxmlformats.org/officeDocument/2006/relationships/tags" Target="../tags/tag856.xml"/><Relationship Id="rId142" Type="http://schemas.openxmlformats.org/officeDocument/2006/relationships/tags" Target="../tags/tag877.xml"/><Relationship Id="rId163" Type="http://schemas.openxmlformats.org/officeDocument/2006/relationships/tags" Target="../tags/tag898.xml"/><Relationship Id="rId184" Type="http://schemas.openxmlformats.org/officeDocument/2006/relationships/tags" Target="../tags/tag919.xml"/><Relationship Id="rId189" Type="http://schemas.openxmlformats.org/officeDocument/2006/relationships/tags" Target="../tags/tag924.xml"/><Relationship Id="rId3" Type="http://schemas.openxmlformats.org/officeDocument/2006/relationships/tags" Target="../tags/tag738.xml"/><Relationship Id="rId25" Type="http://schemas.openxmlformats.org/officeDocument/2006/relationships/tags" Target="../tags/tag760.xml"/><Relationship Id="rId46" Type="http://schemas.openxmlformats.org/officeDocument/2006/relationships/tags" Target="../tags/tag781.xml"/><Relationship Id="rId67" Type="http://schemas.openxmlformats.org/officeDocument/2006/relationships/tags" Target="../tags/tag802.xml"/><Relationship Id="rId116" Type="http://schemas.openxmlformats.org/officeDocument/2006/relationships/tags" Target="../tags/tag851.xml"/><Relationship Id="rId137" Type="http://schemas.openxmlformats.org/officeDocument/2006/relationships/tags" Target="../tags/tag872.xml"/><Relationship Id="rId158" Type="http://schemas.openxmlformats.org/officeDocument/2006/relationships/tags" Target="../tags/tag893.xml"/><Relationship Id="rId20" Type="http://schemas.openxmlformats.org/officeDocument/2006/relationships/tags" Target="../tags/tag755.xml"/><Relationship Id="rId41" Type="http://schemas.openxmlformats.org/officeDocument/2006/relationships/tags" Target="../tags/tag776.xml"/><Relationship Id="rId62" Type="http://schemas.openxmlformats.org/officeDocument/2006/relationships/tags" Target="../tags/tag797.xml"/><Relationship Id="rId83" Type="http://schemas.openxmlformats.org/officeDocument/2006/relationships/tags" Target="../tags/tag818.xml"/><Relationship Id="rId88" Type="http://schemas.openxmlformats.org/officeDocument/2006/relationships/tags" Target="../tags/tag823.xml"/><Relationship Id="rId111" Type="http://schemas.openxmlformats.org/officeDocument/2006/relationships/tags" Target="../tags/tag846.xml"/><Relationship Id="rId132" Type="http://schemas.openxmlformats.org/officeDocument/2006/relationships/tags" Target="../tags/tag867.xml"/><Relationship Id="rId153" Type="http://schemas.openxmlformats.org/officeDocument/2006/relationships/tags" Target="../tags/tag888.xml"/><Relationship Id="rId174" Type="http://schemas.openxmlformats.org/officeDocument/2006/relationships/tags" Target="../tags/tag909.xml"/><Relationship Id="rId179" Type="http://schemas.openxmlformats.org/officeDocument/2006/relationships/tags" Target="../tags/tag914.xml"/><Relationship Id="rId195" Type="http://schemas.openxmlformats.org/officeDocument/2006/relationships/tags" Target="../tags/tag930.xml"/><Relationship Id="rId190" Type="http://schemas.openxmlformats.org/officeDocument/2006/relationships/tags" Target="../tags/tag925.xml"/><Relationship Id="rId15" Type="http://schemas.openxmlformats.org/officeDocument/2006/relationships/tags" Target="../tags/tag750.xml"/><Relationship Id="rId36" Type="http://schemas.openxmlformats.org/officeDocument/2006/relationships/tags" Target="../tags/tag771.xml"/><Relationship Id="rId57" Type="http://schemas.openxmlformats.org/officeDocument/2006/relationships/tags" Target="../tags/tag792.xml"/><Relationship Id="rId106" Type="http://schemas.openxmlformats.org/officeDocument/2006/relationships/tags" Target="../tags/tag841.xml"/><Relationship Id="rId127" Type="http://schemas.openxmlformats.org/officeDocument/2006/relationships/tags" Target="../tags/tag862.xml"/><Relationship Id="rId10" Type="http://schemas.openxmlformats.org/officeDocument/2006/relationships/tags" Target="../tags/tag745.xml"/><Relationship Id="rId31" Type="http://schemas.openxmlformats.org/officeDocument/2006/relationships/tags" Target="../tags/tag766.xml"/><Relationship Id="rId52" Type="http://schemas.openxmlformats.org/officeDocument/2006/relationships/tags" Target="../tags/tag787.xml"/><Relationship Id="rId73" Type="http://schemas.openxmlformats.org/officeDocument/2006/relationships/tags" Target="../tags/tag808.xml"/><Relationship Id="rId78" Type="http://schemas.openxmlformats.org/officeDocument/2006/relationships/tags" Target="../tags/tag813.xml"/><Relationship Id="rId94" Type="http://schemas.openxmlformats.org/officeDocument/2006/relationships/tags" Target="../tags/tag829.xml"/><Relationship Id="rId99" Type="http://schemas.openxmlformats.org/officeDocument/2006/relationships/tags" Target="../tags/tag834.xml"/><Relationship Id="rId101" Type="http://schemas.openxmlformats.org/officeDocument/2006/relationships/tags" Target="../tags/tag836.xml"/><Relationship Id="rId122" Type="http://schemas.openxmlformats.org/officeDocument/2006/relationships/tags" Target="../tags/tag857.xml"/><Relationship Id="rId143" Type="http://schemas.openxmlformats.org/officeDocument/2006/relationships/tags" Target="../tags/tag878.xml"/><Relationship Id="rId148" Type="http://schemas.openxmlformats.org/officeDocument/2006/relationships/tags" Target="../tags/tag883.xml"/><Relationship Id="rId164" Type="http://schemas.openxmlformats.org/officeDocument/2006/relationships/tags" Target="../tags/tag899.xml"/><Relationship Id="rId169" Type="http://schemas.openxmlformats.org/officeDocument/2006/relationships/tags" Target="../tags/tag904.xml"/><Relationship Id="rId185" Type="http://schemas.openxmlformats.org/officeDocument/2006/relationships/tags" Target="../tags/tag920.xml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80" Type="http://schemas.openxmlformats.org/officeDocument/2006/relationships/tags" Target="../tags/tag915.xml"/><Relationship Id="rId26" Type="http://schemas.openxmlformats.org/officeDocument/2006/relationships/tags" Target="../tags/tag761.xml"/><Relationship Id="rId47" Type="http://schemas.openxmlformats.org/officeDocument/2006/relationships/tags" Target="../tags/tag782.xml"/><Relationship Id="rId68" Type="http://schemas.openxmlformats.org/officeDocument/2006/relationships/tags" Target="../tags/tag803.xml"/><Relationship Id="rId89" Type="http://schemas.openxmlformats.org/officeDocument/2006/relationships/tags" Target="../tags/tag824.xml"/><Relationship Id="rId112" Type="http://schemas.openxmlformats.org/officeDocument/2006/relationships/tags" Target="../tags/tag847.xml"/><Relationship Id="rId133" Type="http://schemas.openxmlformats.org/officeDocument/2006/relationships/tags" Target="../tags/tag868.xml"/><Relationship Id="rId154" Type="http://schemas.openxmlformats.org/officeDocument/2006/relationships/tags" Target="../tags/tag889.xml"/><Relationship Id="rId175" Type="http://schemas.openxmlformats.org/officeDocument/2006/relationships/tags" Target="../tags/tag910.xml"/><Relationship Id="rId196" Type="http://schemas.openxmlformats.org/officeDocument/2006/relationships/tags" Target="../tags/tag931.xml"/><Relationship Id="rId16" Type="http://schemas.openxmlformats.org/officeDocument/2006/relationships/tags" Target="../tags/tag751.xml"/><Relationship Id="rId37" Type="http://schemas.openxmlformats.org/officeDocument/2006/relationships/tags" Target="../tags/tag772.xml"/><Relationship Id="rId58" Type="http://schemas.openxmlformats.org/officeDocument/2006/relationships/tags" Target="../tags/tag793.xml"/><Relationship Id="rId79" Type="http://schemas.openxmlformats.org/officeDocument/2006/relationships/tags" Target="../tags/tag814.xml"/><Relationship Id="rId102" Type="http://schemas.openxmlformats.org/officeDocument/2006/relationships/tags" Target="../tags/tag837.xml"/><Relationship Id="rId123" Type="http://schemas.openxmlformats.org/officeDocument/2006/relationships/tags" Target="../tags/tag858.xml"/><Relationship Id="rId144" Type="http://schemas.openxmlformats.org/officeDocument/2006/relationships/tags" Target="../tags/tag879.xml"/><Relationship Id="rId90" Type="http://schemas.openxmlformats.org/officeDocument/2006/relationships/tags" Target="../tags/tag825.xml"/><Relationship Id="rId165" Type="http://schemas.openxmlformats.org/officeDocument/2006/relationships/tags" Target="../tags/tag900.xml"/><Relationship Id="rId186" Type="http://schemas.openxmlformats.org/officeDocument/2006/relationships/tags" Target="../tags/tag921.xml"/><Relationship Id="rId27" Type="http://schemas.openxmlformats.org/officeDocument/2006/relationships/tags" Target="../tags/tag762.xml"/><Relationship Id="rId48" Type="http://schemas.openxmlformats.org/officeDocument/2006/relationships/tags" Target="../tags/tag783.xml"/><Relationship Id="rId69" Type="http://schemas.openxmlformats.org/officeDocument/2006/relationships/tags" Target="../tags/tag804.xml"/><Relationship Id="rId113" Type="http://schemas.openxmlformats.org/officeDocument/2006/relationships/tags" Target="../tags/tag848.xml"/><Relationship Id="rId134" Type="http://schemas.openxmlformats.org/officeDocument/2006/relationships/tags" Target="../tags/tag869.xml"/><Relationship Id="rId80" Type="http://schemas.openxmlformats.org/officeDocument/2006/relationships/tags" Target="../tags/tag815.xml"/><Relationship Id="rId155" Type="http://schemas.openxmlformats.org/officeDocument/2006/relationships/tags" Target="../tags/tag890.xml"/><Relationship Id="rId176" Type="http://schemas.openxmlformats.org/officeDocument/2006/relationships/tags" Target="../tags/tag911.xml"/><Relationship Id="rId197" Type="http://schemas.openxmlformats.org/officeDocument/2006/relationships/slideLayout" Target="../slideLayouts/slideLayout2.xml"/><Relationship Id="rId17" Type="http://schemas.openxmlformats.org/officeDocument/2006/relationships/tags" Target="../tags/tag752.xml"/><Relationship Id="rId38" Type="http://schemas.openxmlformats.org/officeDocument/2006/relationships/tags" Target="../tags/tag773.xml"/><Relationship Id="rId59" Type="http://schemas.openxmlformats.org/officeDocument/2006/relationships/tags" Target="../tags/tag794.xml"/><Relationship Id="rId103" Type="http://schemas.openxmlformats.org/officeDocument/2006/relationships/tags" Target="../tags/tag838.xml"/><Relationship Id="rId124" Type="http://schemas.openxmlformats.org/officeDocument/2006/relationships/tags" Target="../tags/tag859.xml"/><Relationship Id="rId70" Type="http://schemas.openxmlformats.org/officeDocument/2006/relationships/tags" Target="../tags/tag805.xml"/><Relationship Id="rId91" Type="http://schemas.openxmlformats.org/officeDocument/2006/relationships/tags" Target="../tags/tag826.xml"/><Relationship Id="rId145" Type="http://schemas.openxmlformats.org/officeDocument/2006/relationships/tags" Target="../tags/tag880.xml"/><Relationship Id="rId166" Type="http://schemas.openxmlformats.org/officeDocument/2006/relationships/tags" Target="../tags/tag901.xml"/><Relationship Id="rId187" Type="http://schemas.openxmlformats.org/officeDocument/2006/relationships/tags" Target="../tags/tag922.xml"/><Relationship Id="rId1" Type="http://schemas.openxmlformats.org/officeDocument/2006/relationships/tags" Target="../tags/tag736.xml"/><Relationship Id="rId28" Type="http://schemas.openxmlformats.org/officeDocument/2006/relationships/tags" Target="../tags/tag763.xml"/><Relationship Id="rId49" Type="http://schemas.openxmlformats.org/officeDocument/2006/relationships/tags" Target="../tags/tag784.xml"/><Relationship Id="rId114" Type="http://schemas.openxmlformats.org/officeDocument/2006/relationships/tags" Target="../tags/tag849.xml"/><Relationship Id="rId60" Type="http://schemas.openxmlformats.org/officeDocument/2006/relationships/tags" Target="../tags/tag795.xml"/><Relationship Id="rId81" Type="http://schemas.openxmlformats.org/officeDocument/2006/relationships/tags" Target="../tags/tag816.xml"/><Relationship Id="rId135" Type="http://schemas.openxmlformats.org/officeDocument/2006/relationships/tags" Target="../tags/tag870.xml"/><Relationship Id="rId156" Type="http://schemas.openxmlformats.org/officeDocument/2006/relationships/tags" Target="../tags/tag891.xml"/><Relationship Id="rId177" Type="http://schemas.openxmlformats.org/officeDocument/2006/relationships/tags" Target="../tags/tag912.xml"/><Relationship Id="rId198" Type="http://schemas.openxmlformats.org/officeDocument/2006/relationships/notesSlide" Target="../notesSlides/notesSlide13.xml"/><Relationship Id="rId18" Type="http://schemas.openxmlformats.org/officeDocument/2006/relationships/tags" Target="../tags/tag753.xml"/><Relationship Id="rId39" Type="http://schemas.openxmlformats.org/officeDocument/2006/relationships/tags" Target="../tags/tag774.xml"/><Relationship Id="rId50" Type="http://schemas.openxmlformats.org/officeDocument/2006/relationships/tags" Target="../tags/tag785.xml"/><Relationship Id="rId104" Type="http://schemas.openxmlformats.org/officeDocument/2006/relationships/tags" Target="../tags/tag839.xml"/><Relationship Id="rId125" Type="http://schemas.openxmlformats.org/officeDocument/2006/relationships/tags" Target="../tags/tag860.xml"/><Relationship Id="rId146" Type="http://schemas.openxmlformats.org/officeDocument/2006/relationships/tags" Target="../tags/tag881.xml"/><Relationship Id="rId167" Type="http://schemas.openxmlformats.org/officeDocument/2006/relationships/tags" Target="../tags/tag902.xml"/><Relationship Id="rId188" Type="http://schemas.openxmlformats.org/officeDocument/2006/relationships/tags" Target="../tags/tag92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048.xml"/><Relationship Id="rId21" Type="http://schemas.openxmlformats.org/officeDocument/2006/relationships/tags" Target="../tags/tag952.xml"/><Relationship Id="rId42" Type="http://schemas.openxmlformats.org/officeDocument/2006/relationships/tags" Target="../tags/tag973.xml"/><Relationship Id="rId63" Type="http://schemas.openxmlformats.org/officeDocument/2006/relationships/tags" Target="../tags/tag994.xml"/><Relationship Id="rId84" Type="http://schemas.openxmlformats.org/officeDocument/2006/relationships/tags" Target="../tags/tag1015.xml"/><Relationship Id="rId138" Type="http://schemas.openxmlformats.org/officeDocument/2006/relationships/tags" Target="../tags/tag1069.xml"/><Relationship Id="rId159" Type="http://schemas.openxmlformats.org/officeDocument/2006/relationships/tags" Target="../tags/tag1090.xml"/><Relationship Id="rId170" Type="http://schemas.openxmlformats.org/officeDocument/2006/relationships/tags" Target="../tags/tag1101.xml"/><Relationship Id="rId107" Type="http://schemas.openxmlformats.org/officeDocument/2006/relationships/tags" Target="../tags/tag1038.xml"/><Relationship Id="rId11" Type="http://schemas.openxmlformats.org/officeDocument/2006/relationships/tags" Target="../tags/tag942.xml"/><Relationship Id="rId32" Type="http://schemas.openxmlformats.org/officeDocument/2006/relationships/tags" Target="../tags/tag963.xml"/><Relationship Id="rId53" Type="http://schemas.openxmlformats.org/officeDocument/2006/relationships/tags" Target="../tags/tag984.xml"/><Relationship Id="rId74" Type="http://schemas.openxmlformats.org/officeDocument/2006/relationships/tags" Target="../tags/tag1005.xml"/><Relationship Id="rId128" Type="http://schemas.openxmlformats.org/officeDocument/2006/relationships/tags" Target="../tags/tag1059.xml"/><Relationship Id="rId149" Type="http://schemas.openxmlformats.org/officeDocument/2006/relationships/tags" Target="../tags/tag1080.xml"/><Relationship Id="rId5" Type="http://schemas.openxmlformats.org/officeDocument/2006/relationships/tags" Target="../tags/tag936.xml"/><Relationship Id="rId95" Type="http://schemas.openxmlformats.org/officeDocument/2006/relationships/tags" Target="../tags/tag1026.xml"/><Relationship Id="rId160" Type="http://schemas.openxmlformats.org/officeDocument/2006/relationships/tags" Target="../tags/tag1091.xml"/><Relationship Id="rId181" Type="http://schemas.openxmlformats.org/officeDocument/2006/relationships/tags" Target="../tags/tag1112.xml"/><Relationship Id="rId22" Type="http://schemas.openxmlformats.org/officeDocument/2006/relationships/tags" Target="../tags/tag953.xml"/><Relationship Id="rId43" Type="http://schemas.openxmlformats.org/officeDocument/2006/relationships/tags" Target="../tags/tag974.xml"/><Relationship Id="rId64" Type="http://schemas.openxmlformats.org/officeDocument/2006/relationships/tags" Target="../tags/tag995.xml"/><Relationship Id="rId118" Type="http://schemas.openxmlformats.org/officeDocument/2006/relationships/tags" Target="../tags/tag1049.xml"/><Relationship Id="rId139" Type="http://schemas.openxmlformats.org/officeDocument/2006/relationships/tags" Target="../tags/tag1070.xml"/><Relationship Id="rId85" Type="http://schemas.openxmlformats.org/officeDocument/2006/relationships/tags" Target="../tags/tag1016.xml"/><Relationship Id="rId150" Type="http://schemas.openxmlformats.org/officeDocument/2006/relationships/tags" Target="../tags/tag1081.xml"/><Relationship Id="rId171" Type="http://schemas.openxmlformats.org/officeDocument/2006/relationships/tags" Target="../tags/tag1102.xml"/><Relationship Id="rId12" Type="http://schemas.openxmlformats.org/officeDocument/2006/relationships/tags" Target="../tags/tag943.xml"/><Relationship Id="rId33" Type="http://schemas.openxmlformats.org/officeDocument/2006/relationships/tags" Target="../tags/tag964.xml"/><Relationship Id="rId108" Type="http://schemas.openxmlformats.org/officeDocument/2006/relationships/tags" Target="../tags/tag1039.xml"/><Relationship Id="rId129" Type="http://schemas.openxmlformats.org/officeDocument/2006/relationships/tags" Target="../tags/tag1060.xml"/><Relationship Id="rId54" Type="http://schemas.openxmlformats.org/officeDocument/2006/relationships/tags" Target="../tags/tag985.xml"/><Relationship Id="rId75" Type="http://schemas.openxmlformats.org/officeDocument/2006/relationships/tags" Target="../tags/tag1006.xml"/><Relationship Id="rId96" Type="http://schemas.openxmlformats.org/officeDocument/2006/relationships/tags" Target="../tags/tag1027.xml"/><Relationship Id="rId140" Type="http://schemas.openxmlformats.org/officeDocument/2006/relationships/tags" Target="../tags/tag1071.xml"/><Relationship Id="rId161" Type="http://schemas.openxmlformats.org/officeDocument/2006/relationships/tags" Target="../tags/tag1092.xml"/><Relationship Id="rId182" Type="http://schemas.openxmlformats.org/officeDocument/2006/relationships/tags" Target="../tags/tag1113.xml"/><Relationship Id="rId6" Type="http://schemas.openxmlformats.org/officeDocument/2006/relationships/tags" Target="../tags/tag937.xml"/><Relationship Id="rId23" Type="http://schemas.openxmlformats.org/officeDocument/2006/relationships/tags" Target="../tags/tag954.xml"/><Relationship Id="rId119" Type="http://schemas.openxmlformats.org/officeDocument/2006/relationships/tags" Target="../tags/tag1050.xml"/><Relationship Id="rId44" Type="http://schemas.openxmlformats.org/officeDocument/2006/relationships/tags" Target="../tags/tag975.xml"/><Relationship Id="rId60" Type="http://schemas.openxmlformats.org/officeDocument/2006/relationships/tags" Target="../tags/tag991.xml"/><Relationship Id="rId65" Type="http://schemas.openxmlformats.org/officeDocument/2006/relationships/tags" Target="../tags/tag996.xml"/><Relationship Id="rId81" Type="http://schemas.openxmlformats.org/officeDocument/2006/relationships/tags" Target="../tags/tag1012.xml"/><Relationship Id="rId86" Type="http://schemas.openxmlformats.org/officeDocument/2006/relationships/tags" Target="../tags/tag1017.xml"/><Relationship Id="rId130" Type="http://schemas.openxmlformats.org/officeDocument/2006/relationships/tags" Target="../tags/tag1061.xml"/><Relationship Id="rId135" Type="http://schemas.openxmlformats.org/officeDocument/2006/relationships/tags" Target="../tags/tag1066.xml"/><Relationship Id="rId151" Type="http://schemas.openxmlformats.org/officeDocument/2006/relationships/tags" Target="../tags/tag1082.xml"/><Relationship Id="rId156" Type="http://schemas.openxmlformats.org/officeDocument/2006/relationships/tags" Target="../tags/tag1087.xml"/><Relationship Id="rId177" Type="http://schemas.openxmlformats.org/officeDocument/2006/relationships/tags" Target="../tags/tag1108.xml"/><Relationship Id="rId172" Type="http://schemas.openxmlformats.org/officeDocument/2006/relationships/tags" Target="../tags/tag1103.xml"/><Relationship Id="rId13" Type="http://schemas.openxmlformats.org/officeDocument/2006/relationships/tags" Target="../tags/tag944.xml"/><Relationship Id="rId18" Type="http://schemas.openxmlformats.org/officeDocument/2006/relationships/tags" Target="../tags/tag949.xml"/><Relationship Id="rId39" Type="http://schemas.openxmlformats.org/officeDocument/2006/relationships/tags" Target="../tags/tag970.xml"/><Relationship Id="rId109" Type="http://schemas.openxmlformats.org/officeDocument/2006/relationships/tags" Target="../tags/tag1040.xml"/><Relationship Id="rId34" Type="http://schemas.openxmlformats.org/officeDocument/2006/relationships/tags" Target="../tags/tag965.xml"/><Relationship Id="rId50" Type="http://schemas.openxmlformats.org/officeDocument/2006/relationships/tags" Target="../tags/tag981.xml"/><Relationship Id="rId55" Type="http://schemas.openxmlformats.org/officeDocument/2006/relationships/tags" Target="../tags/tag986.xml"/><Relationship Id="rId76" Type="http://schemas.openxmlformats.org/officeDocument/2006/relationships/tags" Target="../tags/tag1007.xml"/><Relationship Id="rId97" Type="http://schemas.openxmlformats.org/officeDocument/2006/relationships/tags" Target="../tags/tag1028.xml"/><Relationship Id="rId104" Type="http://schemas.openxmlformats.org/officeDocument/2006/relationships/tags" Target="../tags/tag1035.xml"/><Relationship Id="rId120" Type="http://schemas.openxmlformats.org/officeDocument/2006/relationships/tags" Target="../tags/tag1051.xml"/><Relationship Id="rId125" Type="http://schemas.openxmlformats.org/officeDocument/2006/relationships/tags" Target="../tags/tag1056.xml"/><Relationship Id="rId141" Type="http://schemas.openxmlformats.org/officeDocument/2006/relationships/tags" Target="../tags/tag1072.xml"/><Relationship Id="rId146" Type="http://schemas.openxmlformats.org/officeDocument/2006/relationships/tags" Target="../tags/tag1077.xml"/><Relationship Id="rId167" Type="http://schemas.openxmlformats.org/officeDocument/2006/relationships/tags" Target="../tags/tag1098.xml"/><Relationship Id="rId7" Type="http://schemas.openxmlformats.org/officeDocument/2006/relationships/tags" Target="../tags/tag938.xml"/><Relationship Id="rId71" Type="http://schemas.openxmlformats.org/officeDocument/2006/relationships/tags" Target="../tags/tag1002.xml"/><Relationship Id="rId92" Type="http://schemas.openxmlformats.org/officeDocument/2006/relationships/tags" Target="../tags/tag1023.xml"/><Relationship Id="rId162" Type="http://schemas.openxmlformats.org/officeDocument/2006/relationships/tags" Target="../tags/tag1093.xml"/><Relationship Id="rId183" Type="http://schemas.openxmlformats.org/officeDocument/2006/relationships/slideLayout" Target="../slideLayouts/slideLayout2.xml"/><Relationship Id="rId2" Type="http://schemas.openxmlformats.org/officeDocument/2006/relationships/tags" Target="../tags/tag933.xml"/><Relationship Id="rId29" Type="http://schemas.openxmlformats.org/officeDocument/2006/relationships/tags" Target="../tags/tag960.xml"/><Relationship Id="rId24" Type="http://schemas.openxmlformats.org/officeDocument/2006/relationships/tags" Target="../tags/tag955.xml"/><Relationship Id="rId40" Type="http://schemas.openxmlformats.org/officeDocument/2006/relationships/tags" Target="../tags/tag971.xml"/><Relationship Id="rId45" Type="http://schemas.openxmlformats.org/officeDocument/2006/relationships/tags" Target="../tags/tag976.xml"/><Relationship Id="rId66" Type="http://schemas.openxmlformats.org/officeDocument/2006/relationships/tags" Target="../tags/tag997.xml"/><Relationship Id="rId87" Type="http://schemas.openxmlformats.org/officeDocument/2006/relationships/tags" Target="../tags/tag1018.xml"/><Relationship Id="rId110" Type="http://schemas.openxmlformats.org/officeDocument/2006/relationships/tags" Target="../tags/tag1041.xml"/><Relationship Id="rId115" Type="http://schemas.openxmlformats.org/officeDocument/2006/relationships/tags" Target="../tags/tag1046.xml"/><Relationship Id="rId131" Type="http://schemas.openxmlformats.org/officeDocument/2006/relationships/tags" Target="../tags/tag1062.xml"/><Relationship Id="rId136" Type="http://schemas.openxmlformats.org/officeDocument/2006/relationships/tags" Target="../tags/tag1067.xml"/><Relationship Id="rId157" Type="http://schemas.openxmlformats.org/officeDocument/2006/relationships/tags" Target="../tags/tag1088.xml"/><Relationship Id="rId178" Type="http://schemas.openxmlformats.org/officeDocument/2006/relationships/tags" Target="../tags/tag1109.xml"/><Relationship Id="rId61" Type="http://schemas.openxmlformats.org/officeDocument/2006/relationships/tags" Target="../tags/tag992.xml"/><Relationship Id="rId82" Type="http://schemas.openxmlformats.org/officeDocument/2006/relationships/tags" Target="../tags/tag1013.xml"/><Relationship Id="rId152" Type="http://schemas.openxmlformats.org/officeDocument/2006/relationships/tags" Target="../tags/tag1083.xml"/><Relationship Id="rId173" Type="http://schemas.openxmlformats.org/officeDocument/2006/relationships/tags" Target="../tags/tag1104.xml"/><Relationship Id="rId19" Type="http://schemas.openxmlformats.org/officeDocument/2006/relationships/tags" Target="../tags/tag950.xml"/><Relationship Id="rId14" Type="http://schemas.openxmlformats.org/officeDocument/2006/relationships/tags" Target="../tags/tag945.xml"/><Relationship Id="rId30" Type="http://schemas.openxmlformats.org/officeDocument/2006/relationships/tags" Target="../tags/tag961.xml"/><Relationship Id="rId35" Type="http://schemas.openxmlformats.org/officeDocument/2006/relationships/tags" Target="../tags/tag966.xml"/><Relationship Id="rId56" Type="http://schemas.openxmlformats.org/officeDocument/2006/relationships/tags" Target="../tags/tag987.xml"/><Relationship Id="rId77" Type="http://schemas.openxmlformats.org/officeDocument/2006/relationships/tags" Target="../tags/tag1008.xml"/><Relationship Id="rId100" Type="http://schemas.openxmlformats.org/officeDocument/2006/relationships/tags" Target="../tags/tag1031.xml"/><Relationship Id="rId105" Type="http://schemas.openxmlformats.org/officeDocument/2006/relationships/tags" Target="../tags/tag1036.xml"/><Relationship Id="rId126" Type="http://schemas.openxmlformats.org/officeDocument/2006/relationships/tags" Target="../tags/tag1057.xml"/><Relationship Id="rId147" Type="http://schemas.openxmlformats.org/officeDocument/2006/relationships/tags" Target="../tags/tag1078.xml"/><Relationship Id="rId168" Type="http://schemas.openxmlformats.org/officeDocument/2006/relationships/tags" Target="../tags/tag1099.xml"/><Relationship Id="rId8" Type="http://schemas.openxmlformats.org/officeDocument/2006/relationships/tags" Target="../tags/tag939.xml"/><Relationship Id="rId51" Type="http://schemas.openxmlformats.org/officeDocument/2006/relationships/tags" Target="../tags/tag982.xml"/><Relationship Id="rId72" Type="http://schemas.openxmlformats.org/officeDocument/2006/relationships/tags" Target="../tags/tag1003.xml"/><Relationship Id="rId93" Type="http://schemas.openxmlformats.org/officeDocument/2006/relationships/tags" Target="../tags/tag1024.xml"/><Relationship Id="rId98" Type="http://schemas.openxmlformats.org/officeDocument/2006/relationships/tags" Target="../tags/tag1029.xml"/><Relationship Id="rId121" Type="http://schemas.openxmlformats.org/officeDocument/2006/relationships/tags" Target="../tags/tag1052.xml"/><Relationship Id="rId142" Type="http://schemas.openxmlformats.org/officeDocument/2006/relationships/tags" Target="../tags/tag1073.xml"/><Relationship Id="rId163" Type="http://schemas.openxmlformats.org/officeDocument/2006/relationships/tags" Target="../tags/tag1094.xml"/><Relationship Id="rId184" Type="http://schemas.openxmlformats.org/officeDocument/2006/relationships/notesSlide" Target="../notesSlides/notesSlide14.xml"/><Relationship Id="rId3" Type="http://schemas.openxmlformats.org/officeDocument/2006/relationships/tags" Target="../tags/tag934.xml"/><Relationship Id="rId25" Type="http://schemas.openxmlformats.org/officeDocument/2006/relationships/tags" Target="../tags/tag956.xml"/><Relationship Id="rId46" Type="http://schemas.openxmlformats.org/officeDocument/2006/relationships/tags" Target="../tags/tag977.xml"/><Relationship Id="rId67" Type="http://schemas.openxmlformats.org/officeDocument/2006/relationships/tags" Target="../tags/tag998.xml"/><Relationship Id="rId116" Type="http://schemas.openxmlformats.org/officeDocument/2006/relationships/tags" Target="../tags/tag1047.xml"/><Relationship Id="rId137" Type="http://schemas.openxmlformats.org/officeDocument/2006/relationships/tags" Target="../tags/tag1068.xml"/><Relationship Id="rId158" Type="http://schemas.openxmlformats.org/officeDocument/2006/relationships/tags" Target="../tags/tag1089.xml"/><Relationship Id="rId20" Type="http://schemas.openxmlformats.org/officeDocument/2006/relationships/tags" Target="../tags/tag951.xml"/><Relationship Id="rId41" Type="http://schemas.openxmlformats.org/officeDocument/2006/relationships/tags" Target="../tags/tag972.xml"/><Relationship Id="rId62" Type="http://schemas.openxmlformats.org/officeDocument/2006/relationships/tags" Target="../tags/tag993.xml"/><Relationship Id="rId83" Type="http://schemas.openxmlformats.org/officeDocument/2006/relationships/tags" Target="../tags/tag1014.xml"/><Relationship Id="rId88" Type="http://schemas.openxmlformats.org/officeDocument/2006/relationships/tags" Target="../tags/tag1019.xml"/><Relationship Id="rId111" Type="http://schemas.openxmlformats.org/officeDocument/2006/relationships/tags" Target="../tags/tag1042.xml"/><Relationship Id="rId132" Type="http://schemas.openxmlformats.org/officeDocument/2006/relationships/tags" Target="../tags/tag1063.xml"/><Relationship Id="rId153" Type="http://schemas.openxmlformats.org/officeDocument/2006/relationships/tags" Target="../tags/tag1084.xml"/><Relationship Id="rId174" Type="http://schemas.openxmlformats.org/officeDocument/2006/relationships/tags" Target="../tags/tag1105.xml"/><Relationship Id="rId179" Type="http://schemas.openxmlformats.org/officeDocument/2006/relationships/tags" Target="../tags/tag1110.xml"/><Relationship Id="rId15" Type="http://schemas.openxmlformats.org/officeDocument/2006/relationships/tags" Target="../tags/tag946.xml"/><Relationship Id="rId36" Type="http://schemas.openxmlformats.org/officeDocument/2006/relationships/tags" Target="../tags/tag967.xml"/><Relationship Id="rId57" Type="http://schemas.openxmlformats.org/officeDocument/2006/relationships/tags" Target="../tags/tag988.xml"/><Relationship Id="rId106" Type="http://schemas.openxmlformats.org/officeDocument/2006/relationships/tags" Target="../tags/tag1037.xml"/><Relationship Id="rId127" Type="http://schemas.openxmlformats.org/officeDocument/2006/relationships/tags" Target="../tags/tag1058.xml"/><Relationship Id="rId10" Type="http://schemas.openxmlformats.org/officeDocument/2006/relationships/tags" Target="../tags/tag941.xml"/><Relationship Id="rId31" Type="http://schemas.openxmlformats.org/officeDocument/2006/relationships/tags" Target="../tags/tag962.xml"/><Relationship Id="rId52" Type="http://schemas.openxmlformats.org/officeDocument/2006/relationships/tags" Target="../tags/tag983.xml"/><Relationship Id="rId73" Type="http://schemas.openxmlformats.org/officeDocument/2006/relationships/tags" Target="../tags/tag1004.xml"/><Relationship Id="rId78" Type="http://schemas.openxmlformats.org/officeDocument/2006/relationships/tags" Target="../tags/tag1009.xml"/><Relationship Id="rId94" Type="http://schemas.openxmlformats.org/officeDocument/2006/relationships/tags" Target="../tags/tag1025.xml"/><Relationship Id="rId99" Type="http://schemas.openxmlformats.org/officeDocument/2006/relationships/tags" Target="../tags/tag1030.xml"/><Relationship Id="rId101" Type="http://schemas.openxmlformats.org/officeDocument/2006/relationships/tags" Target="../tags/tag1032.xml"/><Relationship Id="rId122" Type="http://schemas.openxmlformats.org/officeDocument/2006/relationships/tags" Target="../tags/tag1053.xml"/><Relationship Id="rId143" Type="http://schemas.openxmlformats.org/officeDocument/2006/relationships/tags" Target="../tags/tag1074.xml"/><Relationship Id="rId148" Type="http://schemas.openxmlformats.org/officeDocument/2006/relationships/tags" Target="../tags/tag1079.xml"/><Relationship Id="rId164" Type="http://schemas.openxmlformats.org/officeDocument/2006/relationships/tags" Target="../tags/tag1095.xml"/><Relationship Id="rId169" Type="http://schemas.openxmlformats.org/officeDocument/2006/relationships/tags" Target="../tags/tag1100.xml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80" Type="http://schemas.openxmlformats.org/officeDocument/2006/relationships/tags" Target="../tags/tag1111.xml"/><Relationship Id="rId26" Type="http://schemas.openxmlformats.org/officeDocument/2006/relationships/tags" Target="../tags/tag957.xml"/><Relationship Id="rId47" Type="http://schemas.openxmlformats.org/officeDocument/2006/relationships/tags" Target="../tags/tag978.xml"/><Relationship Id="rId68" Type="http://schemas.openxmlformats.org/officeDocument/2006/relationships/tags" Target="../tags/tag999.xml"/><Relationship Id="rId89" Type="http://schemas.openxmlformats.org/officeDocument/2006/relationships/tags" Target="../tags/tag1020.xml"/><Relationship Id="rId112" Type="http://schemas.openxmlformats.org/officeDocument/2006/relationships/tags" Target="../tags/tag1043.xml"/><Relationship Id="rId133" Type="http://schemas.openxmlformats.org/officeDocument/2006/relationships/tags" Target="../tags/tag1064.xml"/><Relationship Id="rId154" Type="http://schemas.openxmlformats.org/officeDocument/2006/relationships/tags" Target="../tags/tag1085.xml"/><Relationship Id="rId175" Type="http://schemas.openxmlformats.org/officeDocument/2006/relationships/tags" Target="../tags/tag1106.xml"/><Relationship Id="rId16" Type="http://schemas.openxmlformats.org/officeDocument/2006/relationships/tags" Target="../tags/tag947.xml"/><Relationship Id="rId37" Type="http://schemas.openxmlformats.org/officeDocument/2006/relationships/tags" Target="../tags/tag968.xml"/><Relationship Id="rId58" Type="http://schemas.openxmlformats.org/officeDocument/2006/relationships/tags" Target="../tags/tag989.xml"/><Relationship Id="rId79" Type="http://schemas.openxmlformats.org/officeDocument/2006/relationships/tags" Target="../tags/tag1010.xml"/><Relationship Id="rId102" Type="http://schemas.openxmlformats.org/officeDocument/2006/relationships/tags" Target="../tags/tag1033.xml"/><Relationship Id="rId123" Type="http://schemas.openxmlformats.org/officeDocument/2006/relationships/tags" Target="../tags/tag1054.xml"/><Relationship Id="rId144" Type="http://schemas.openxmlformats.org/officeDocument/2006/relationships/tags" Target="../tags/tag1075.xml"/><Relationship Id="rId90" Type="http://schemas.openxmlformats.org/officeDocument/2006/relationships/tags" Target="../tags/tag1021.xml"/><Relationship Id="rId165" Type="http://schemas.openxmlformats.org/officeDocument/2006/relationships/tags" Target="../tags/tag1096.xml"/><Relationship Id="rId27" Type="http://schemas.openxmlformats.org/officeDocument/2006/relationships/tags" Target="../tags/tag958.xml"/><Relationship Id="rId48" Type="http://schemas.openxmlformats.org/officeDocument/2006/relationships/tags" Target="../tags/tag979.xml"/><Relationship Id="rId69" Type="http://schemas.openxmlformats.org/officeDocument/2006/relationships/tags" Target="../tags/tag1000.xml"/><Relationship Id="rId113" Type="http://schemas.openxmlformats.org/officeDocument/2006/relationships/tags" Target="../tags/tag1044.xml"/><Relationship Id="rId134" Type="http://schemas.openxmlformats.org/officeDocument/2006/relationships/tags" Target="../tags/tag1065.xml"/><Relationship Id="rId80" Type="http://schemas.openxmlformats.org/officeDocument/2006/relationships/tags" Target="../tags/tag1011.xml"/><Relationship Id="rId155" Type="http://schemas.openxmlformats.org/officeDocument/2006/relationships/tags" Target="../tags/tag1086.xml"/><Relationship Id="rId176" Type="http://schemas.openxmlformats.org/officeDocument/2006/relationships/tags" Target="../tags/tag1107.xml"/><Relationship Id="rId17" Type="http://schemas.openxmlformats.org/officeDocument/2006/relationships/tags" Target="../tags/tag948.xml"/><Relationship Id="rId38" Type="http://schemas.openxmlformats.org/officeDocument/2006/relationships/tags" Target="../tags/tag969.xml"/><Relationship Id="rId59" Type="http://schemas.openxmlformats.org/officeDocument/2006/relationships/tags" Target="../tags/tag990.xml"/><Relationship Id="rId103" Type="http://schemas.openxmlformats.org/officeDocument/2006/relationships/tags" Target="../tags/tag1034.xml"/><Relationship Id="rId124" Type="http://schemas.openxmlformats.org/officeDocument/2006/relationships/tags" Target="../tags/tag1055.xml"/><Relationship Id="rId70" Type="http://schemas.openxmlformats.org/officeDocument/2006/relationships/tags" Target="../tags/tag1001.xml"/><Relationship Id="rId91" Type="http://schemas.openxmlformats.org/officeDocument/2006/relationships/tags" Target="../tags/tag1022.xml"/><Relationship Id="rId145" Type="http://schemas.openxmlformats.org/officeDocument/2006/relationships/tags" Target="../tags/tag1076.xml"/><Relationship Id="rId166" Type="http://schemas.openxmlformats.org/officeDocument/2006/relationships/tags" Target="../tags/tag1097.xml"/><Relationship Id="rId1" Type="http://schemas.openxmlformats.org/officeDocument/2006/relationships/tags" Target="../tags/tag932.xml"/><Relationship Id="rId28" Type="http://schemas.openxmlformats.org/officeDocument/2006/relationships/tags" Target="../tags/tag959.xml"/><Relationship Id="rId49" Type="http://schemas.openxmlformats.org/officeDocument/2006/relationships/tags" Target="../tags/tag980.xml"/><Relationship Id="rId114" Type="http://schemas.openxmlformats.org/officeDocument/2006/relationships/tags" Target="../tags/tag10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66" Type="http://schemas.openxmlformats.org/officeDocument/2006/relationships/image" Target="../media/image18.png"/><Relationship Id="rId5" Type="http://schemas.openxmlformats.org/officeDocument/2006/relationships/tags" Target="../tags/tag15.xml"/><Relationship Id="rId61" Type="http://schemas.openxmlformats.org/officeDocument/2006/relationships/tags" Target="../tags/tag71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tags" Target="../tags/tag66.xml"/><Relationship Id="rId64" Type="http://schemas.openxmlformats.org/officeDocument/2006/relationships/image" Target="../media/image16.png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image" Target="../media/image19.png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88.xml"/><Relationship Id="rId21" Type="http://schemas.openxmlformats.org/officeDocument/2006/relationships/tags" Target="../tags/tag92.xml"/><Relationship Id="rId42" Type="http://schemas.openxmlformats.org/officeDocument/2006/relationships/tags" Target="../tags/tag113.xml"/><Relationship Id="rId63" Type="http://schemas.openxmlformats.org/officeDocument/2006/relationships/tags" Target="../tags/tag134.xml"/><Relationship Id="rId84" Type="http://schemas.openxmlformats.org/officeDocument/2006/relationships/tags" Target="../tags/tag155.xml"/><Relationship Id="rId16" Type="http://schemas.openxmlformats.org/officeDocument/2006/relationships/tags" Target="../tags/tag87.xml"/><Relationship Id="rId107" Type="http://schemas.openxmlformats.org/officeDocument/2006/relationships/tags" Target="../tags/tag178.xml"/><Relationship Id="rId11" Type="http://schemas.openxmlformats.org/officeDocument/2006/relationships/tags" Target="../tags/tag82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53" Type="http://schemas.openxmlformats.org/officeDocument/2006/relationships/tags" Target="../tags/tag124.xml"/><Relationship Id="rId58" Type="http://schemas.openxmlformats.org/officeDocument/2006/relationships/tags" Target="../tags/tag129.xml"/><Relationship Id="rId74" Type="http://schemas.openxmlformats.org/officeDocument/2006/relationships/tags" Target="../tags/tag145.xml"/><Relationship Id="rId79" Type="http://schemas.openxmlformats.org/officeDocument/2006/relationships/tags" Target="../tags/tag150.xml"/><Relationship Id="rId102" Type="http://schemas.openxmlformats.org/officeDocument/2006/relationships/tags" Target="../tags/tag173.xml"/><Relationship Id="rId123" Type="http://schemas.openxmlformats.org/officeDocument/2006/relationships/tags" Target="../tags/tag194.xml"/><Relationship Id="rId128" Type="http://schemas.openxmlformats.org/officeDocument/2006/relationships/tags" Target="../tags/tag199.xml"/><Relationship Id="rId5" Type="http://schemas.openxmlformats.org/officeDocument/2006/relationships/tags" Target="../tags/tag76.xml"/><Relationship Id="rId90" Type="http://schemas.openxmlformats.org/officeDocument/2006/relationships/tags" Target="../tags/tag161.xml"/><Relationship Id="rId95" Type="http://schemas.openxmlformats.org/officeDocument/2006/relationships/tags" Target="../tags/tag166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43" Type="http://schemas.openxmlformats.org/officeDocument/2006/relationships/tags" Target="../tags/tag114.xml"/><Relationship Id="rId48" Type="http://schemas.openxmlformats.org/officeDocument/2006/relationships/tags" Target="../tags/tag119.xml"/><Relationship Id="rId64" Type="http://schemas.openxmlformats.org/officeDocument/2006/relationships/tags" Target="../tags/tag135.xml"/><Relationship Id="rId69" Type="http://schemas.openxmlformats.org/officeDocument/2006/relationships/tags" Target="../tags/tag140.xml"/><Relationship Id="rId113" Type="http://schemas.openxmlformats.org/officeDocument/2006/relationships/tags" Target="../tags/tag184.xml"/><Relationship Id="rId118" Type="http://schemas.openxmlformats.org/officeDocument/2006/relationships/tags" Target="../tags/tag189.xml"/><Relationship Id="rId134" Type="http://schemas.openxmlformats.org/officeDocument/2006/relationships/notesSlide" Target="../notesSlides/notesSlide8.xml"/><Relationship Id="rId80" Type="http://schemas.openxmlformats.org/officeDocument/2006/relationships/tags" Target="../tags/tag151.xml"/><Relationship Id="rId85" Type="http://schemas.openxmlformats.org/officeDocument/2006/relationships/tags" Target="../tags/tag156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59" Type="http://schemas.openxmlformats.org/officeDocument/2006/relationships/tags" Target="../tags/tag130.xml"/><Relationship Id="rId103" Type="http://schemas.openxmlformats.org/officeDocument/2006/relationships/tags" Target="../tags/tag174.xml"/><Relationship Id="rId108" Type="http://schemas.openxmlformats.org/officeDocument/2006/relationships/tags" Target="../tags/tag179.xml"/><Relationship Id="rId124" Type="http://schemas.openxmlformats.org/officeDocument/2006/relationships/tags" Target="../tags/tag195.xml"/><Relationship Id="rId129" Type="http://schemas.openxmlformats.org/officeDocument/2006/relationships/tags" Target="../tags/tag200.xml"/><Relationship Id="rId54" Type="http://schemas.openxmlformats.org/officeDocument/2006/relationships/tags" Target="../tags/tag125.xml"/><Relationship Id="rId70" Type="http://schemas.openxmlformats.org/officeDocument/2006/relationships/tags" Target="../tags/tag141.xml"/><Relationship Id="rId75" Type="http://schemas.openxmlformats.org/officeDocument/2006/relationships/tags" Target="../tags/tag146.xml"/><Relationship Id="rId91" Type="http://schemas.openxmlformats.org/officeDocument/2006/relationships/tags" Target="../tags/tag162.xml"/><Relationship Id="rId96" Type="http://schemas.openxmlformats.org/officeDocument/2006/relationships/tags" Target="../tags/tag16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49" Type="http://schemas.openxmlformats.org/officeDocument/2006/relationships/tags" Target="../tags/tag120.xml"/><Relationship Id="rId114" Type="http://schemas.openxmlformats.org/officeDocument/2006/relationships/tags" Target="../tags/tag185.xml"/><Relationship Id="rId119" Type="http://schemas.openxmlformats.org/officeDocument/2006/relationships/tags" Target="../tags/tag190.xml"/><Relationship Id="rId44" Type="http://schemas.openxmlformats.org/officeDocument/2006/relationships/tags" Target="../tags/tag115.xml"/><Relationship Id="rId60" Type="http://schemas.openxmlformats.org/officeDocument/2006/relationships/tags" Target="../tags/tag131.xml"/><Relationship Id="rId65" Type="http://schemas.openxmlformats.org/officeDocument/2006/relationships/tags" Target="../tags/tag136.xml"/><Relationship Id="rId81" Type="http://schemas.openxmlformats.org/officeDocument/2006/relationships/tags" Target="../tags/tag152.xml"/><Relationship Id="rId86" Type="http://schemas.openxmlformats.org/officeDocument/2006/relationships/tags" Target="../tags/tag157.xml"/><Relationship Id="rId130" Type="http://schemas.openxmlformats.org/officeDocument/2006/relationships/tags" Target="../tags/tag201.xml"/><Relationship Id="rId135" Type="http://schemas.openxmlformats.org/officeDocument/2006/relationships/image" Target="../media/image17.png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9" Type="http://schemas.openxmlformats.org/officeDocument/2006/relationships/tags" Target="../tags/tag110.xml"/><Relationship Id="rId109" Type="http://schemas.openxmlformats.org/officeDocument/2006/relationships/tags" Target="../tags/tag180.xml"/><Relationship Id="rId34" Type="http://schemas.openxmlformats.org/officeDocument/2006/relationships/tags" Target="../tags/tag105.xml"/><Relationship Id="rId50" Type="http://schemas.openxmlformats.org/officeDocument/2006/relationships/tags" Target="../tags/tag121.xml"/><Relationship Id="rId55" Type="http://schemas.openxmlformats.org/officeDocument/2006/relationships/tags" Target="../tags/tag126.xml"/><Relationship Id="rId76" Type="http://schemas.openxmlformats.org/officeDocument/2006/relationships/tags" Target="../tags/tag147.xml"/><Relationship Id="rId97" Type="http://schemas.openxmlformats.org/officeDocument/2006/relationships/tags" Target="../tags/tag168.xml"/><Relationship Id="rId104" Type="http://schemas.openxmlformats.org/officeDocument/2006/relationships/tags" Target="../tags/tag175.xml"/><Relationship Id="rId120" Type="http://schemas.openxmlformats.org/officeDocument/2006/relationships/tags" Target="../tags/tag191.xml"/><Relationship Id="rId125" Type="http://schemas.openxmlformats.org/officeDocument/2006/relationships/tags" Target="../tags/tag196.xml"/><Relationship Id="rId7" Type="http://schemas.openxmlformats.org/officeDocument/2006/relationships/tags" Target="../tags/tag78.xml"/><Relationship Id="rId71" Type="http://schemas.openxmlformats.org/officeDocument/2006/relationships/tags" Target="../tags/tag142.xml"/><Relationship Id="rId92" Type="http://schemas.openxmlformats.org/officeDocument/2006/relationships/tags" Target="../tags/tag163.xml"/><Relationship Id="rId2" Type="http://schemas.openxmlformats.org/officeDocument/2006/relationships/tags" Target="../tags/tag73.xml"/><Relationship Id="rId29" Type="http://schemas.openxmlformats.org/officeDocument/2006/relationships/tags" Target="../tags/tag100.xml"/><Relationship Id="rId24" Type="http://schemas.openxmlformats.org/officeDocument/2006/relationships/tags" Target="../tags/tag95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66" Type="http://schemas.openxmlformats.org/officeDocument/2006/relationships/tags" Target="../tags/tag137.xml"/><Relationship Id="rId87" Type="http://schemas.openxmlformats.org/officeDocument/2006/relationships/tags" Target="../tags/tag158.xml"/><Relationship Id="rId110" Type="http://schemas.openxmlformats.org/officeDocument/2006/relationships/tags" Target="../tags/tag181.xml"/><Relationship Id="rId115" Type="http://schemas.openxmlformats.org/officeDocument/2006/relationships/tags" Target="../tags/tag186.xml"/><Relationship Id="rId131" Type="http://schemas.openxmlformats.org/officeDocument/2006/relationships/tags" Target="../tags/tag202.xml"/><Relationship Id="rId61" Type="http://schemas.openxmlformats.org/officeDocument/2006/relationships/tags" Target="../tags/tag132.xml"/><Relationship Id="rId82" Type="http://schemas.openxmlformats.org/officeDocument/2006/relationships/tags" Target="../tags/tag153.xml"/><Relationship Id="rId19" Type="http://schemas.openxmlformats.org/officeDocument/2006/relationships/tags" Target="../tags/tag90.xml"/><Relationship Id="rId14" Type="http://schemas.openxmlformats.org/officeDocument/2006/relationships/tags" Target="../tags/tag85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56" Type="http://schemas.openxmlformats.org/officeDocument/2006/relationships/tags" Target="../tags/tag127.xml"/><Relationship Id="rId77" Type="http://schemas.openxmlformats.org/officeDocument/2006/relationships/tags" Target="../tags/tag148.xml"/><Relationship Id="rId100" Type="http://schemas.openxmlformats.org/officeDocument/2006/relationships/tags" Target="../tags/tag171.xml"/><Relationship Id="rId105" Type="http://schemas.openxmlformats.org/officeDocument/2006/relationships/tags" Target="../tags/tag176.xml"/><Relationship Id="rId126" Type="http://schemas.openxmlformats.org/officeDocument/2006/relationships/tags" Target="../tags/tag197.xml"/><Relationship Id="rId8" Type="http://schemas.openxmlformats.org/officeDocument/2006/relationships/tags" Target="../tags/tag79.xml"/><Relationship Id="rId51" Type="http://schemas.openxmlformats.org/officeDocument/2006/relationships/tags" Target="../tags/tag122.xml"/><Relationship Id="rId72" Type="http://schemas.openxmlformats.org/officeDocument/2006/relationships/tags" Target="../tags/tag143.xml"/><Relationship Id="rId93" Type="http://schemas.openxmlformats.org/officeDocument/2006/relationships/tags" Target="../tags/tag164.xml"/><Relationship Id="rId98" Type="http://schemas.openxmlformats.org/officeDocument/2006/relationships/tags" Target="../tags/tag169.xml"/><Relationship Id="rId121" Type="http://schemas.openxmlformats.org/officeDocument/2006/relationships/tags" Target="../tags/tag192.xml"/><Relationship Id="rId3" Type="http://schemas.openxmlformats.org/officeDocument/2006/relationships/tags" Target="../tags/tag74.xml"/><Relationship Id="rId25" Type="http://schemas.openxmlformats.org/officeDocument/2006/relationships/tags" Target="../tags/tag96.xml"/><Relationship Id="rId46" Type="http://schemas.openxmlformats.org/officeDocument/2006/relationships/tags" Target="../tags/tag117.xml"/><Relationship Id="rId67" Type="http://schemas.openxmlformats.org/officeDocument/2006/relationships/tags" Target="../tags/tag138.xml"/><Relationship Id="rId116" Type="http://schemas.openxmlformats.org/officeDocument/2006/relationships/tags" Target="../tags/tag187.xml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62" Type="http://schemas.openxmlformats.org/officeDocument/2006/relationships/tags" Target="../tags/tag133.xml"/><Relationship Id="rId83" Type="http://schemas.openxmlformats.org/officeDocument/2006/relationships/tags" Target="../tags/tag154.xml"/><Relationship Id="rId88" Type="http://schemas.openxmlformats.org/officeDocument/2006/relationships/tags" Target="../tags/tag159.xml"/><Relationship Id="rId111" Type="http://schemas.openxmlformats.org/officeDocument/2006/relationships/tags" Target="../tags/tag182.xml"/><Relationship Id="rId132" Type="http://schemas.openxmlformats.org/officeDocument/2006/relationships/tags" Target="../tags/tag203.xml"/><Relationship Id="rId15" Type="http://schemas.openxmlformats.org/officeDocument/2006/relationships/tags" Target="../tags/tag86.xml"/><Relationship Id="rId36" Type="http://schemas.openxmlformats.org/officeDocument/2006/relationships/tags" Target="../tags/tag107.xml"/><Relationship Id="rId57" Type="http://schemas.openxmlformats.org/officeDocument/2006/relationships/tags" Target="../tags/tag128.xml"/><Relationship Id="rId106" Type="http://schemas.openxmlformats.org/officeDocument/2006/relationships/tags" Target="../tags/tag177.xml"/><Relationship Id="rId127" Type="http://schemas.openxmlformats.org/officeDocument/2006/relationships/tags" Target="../tags/tag198.xml"/><Relationship Id="rId10" Type="http://schemas.openxmlformats.org/officeDocument/2006/relationships/tags" Target="../tags/tag81.xml"/><Relationship Id="rId31" Type="http://schemas.openxmlformats.org/officeDocument/2006/relationships/tags" Target="../tags/tag102.xml"/><Relationship Id="rId52" Type="http://schemas.openxmlformats.org/officeDocument/2006/relationships/tags" Target="../tags/tag123.xml"/><Relationship Id="rId73" Type="http://schemas.openxmlformats.org/officeDocument/2006/relationships/tags" Target="../tags/tag144.xml"/><Relationship Id="rId78" Type="http://schemas.openxmlformats.org/officeDocument/2006/relationships/tags" Target="../tags/tag149.xml"/><Relationship Id="rId94" Type="http://schemas.openxmlformats.org/officeDocument/2006/relationships/tags" Target="../tags/tag165.xml"/><Relationship Id="rId99" Type="http://schemas.openxmlformats.org/officeDocument/2006/relationships/tags" Target="../tags/tag170.xml"/><Relationship Id="rId101" Type="http://schemas.openxmlformats.org/officeDocument/2006/relationships/tags" Target="../tags/tag172.xml"/><Relationship Id="rId122" Type="http://schemas.openxmlformats.org/officeDocument/2006/relationships/tags" Target="../tags/tag193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26" Type="http://schemas.openxmlformats.org/officeDocument/2006/relationships/tags" Target="../tags/tag97.xml"/><Relationship Id="rId47" Type="http://schemas.openxmlformats.org/officeDocument/2006/relationships/tags" Target="../tags/tag118.xml"/><Relationship Id="rId68" Type="http://schemas.openxmlformats.org/officeDocument/2006/relationships/tags" Target="../tags/tag139.xml"/><Relationship Id="rId89" Type="http://schemas.openxmlformats.org/officeDocument/2006/relationships/tags" Target="../tags/tag160.xml"/><Relationship Id="rId112" Type="http://schemas.openxmlformats.org/officeDocument/2006/relationships/tags" Target="../tags/tag183.xml"/><Relationship Id="rId13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320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63" Type="http://schemas.openxmlformats.org/officeDocument/2006/relationships/tags" Target="../tags/tag266.xml"/><Relationship Id="rId84" Type="http://schemas.openxmlformats.org/officeDocument/2006/relationships/tags" Target="../tags/tag287.xml"/><Relationship Id="rId138" Type="http://schemas.openxmlformats.org/officeDocument/2006/relationships/tags" Target="../tags/tag341.xml"/><Relationship Id="rId159" Type="http://schemas.openxmlformats.org/officeDocument/2006/relationships/tags" Target="../tags/tag362.xml"/><Relationship Id="rId170" Type="http://schemas.openxmlformats.org/officeDocument/2006/relationships/tags" Target="../tags/tag373.xml"/><Relationship Id="rId191" Type="http://schemas.openxmlformats.org/officeDocument/2006/relationships/tags" Target="../tags/tag394.xml"/><Relationship Id="rId205" Type="http://schemas.openxmlformats.org/officeDocument/2006/relationships/tags" Target="../tags/tag408.xml"/><Relationship Id="rId107" Type="http://schemas.openxmlformats.org/officeDocument/2006/relationships/tags" Target="../tags/tag310.xml"/><Relationship Id="rId11" Type="http://schemas.openxmlformats.org/officeDocument/2006/relationships/tags" Target="../tags/tag214.xml"/><Relationship Id="rId32" Type="http://schemas.openxmlformats.org/officeDocument/2006/relationships/tags" Target="../tags/tag235.xml"/><Relationship Id="rId53" Type="http://schemas.openxmlformats.org/officeDocument/2006/relationships/tags" Target="../tags/tag256.xml"/><Relationship Id="rId74" Type="http://schemas.openxmlformats.org/officeDocument/2006/relationships/tags" Target="../tags/tag277.xml"/><Relationship Id="rId128" Type="http://schemas.openxmlformats.org/officeDocument/2006/relationships/tags" Target="../tags/tag331.xml"/><Relationship Id="rId149" Type="http://schemas.openxmlformats.org/officeDocument/2006/relationships/tags" Target="../tags/tag352.xml"/><Relationship Id="rId5" Type="http://schemas.openxmlformats.org/officeDocument/2006/relationships/tags" Target="../tags/tag208.xml"/><Relationship Id="rId95" Type="http://schemas.openxmlformats.org/officeDocument/2006/relationships/tags" Target="../tags/tag298.xml"/><Relationship Id="rId160" Type="http://schemas.openxmlformats.org/officeDocument/2006/relationships/tags" Target="../tags/tag363.xml"/><Relationship Id="rId181" Type="http://schemas.openxmlformats.org/officeDocument/2006/relationships/tags" Target="../tags/tag384.xml"/><Relationship Id="rId216" Type="http://schemas.openxmlformats.org/officeDocument/2006/relationships/slideLayout" Target="../slideLayouts/slideLayout2.xml"/><Relationship Id="rId22" Type="http://schemas.openxmlformats.org/officeDocument/2006/relationships/tags" Target="../tags/tag225.xml"/><Relationship Id="rId43" Type="http://schemas.openxmlformats.org/officeDocument/2006/relationships/tags" Target="../tags/tag246.xml"/><Relationship Id="rId64" Type="http://schemas.openxmlformats.org/officeDocument/2006/relationships/tags" Target="../tags/tag267.xml"/><Relationship Id="rId118" Type="http://schemas.openxmlformats.org/officeDocument/2006/relationships/tags" Target="../tags/tag321.xml"/><Relationship Id="rId139" Type="http://schemas.openxmlformats.org/officeDocument/2006/relationships/tags" Target="../tags/tag342.xml"/><Relationship Id="rId85" Type="http://schemas.openxmlformats.org/officeDocument/2006/relationships/tags" Target="../tags/tag288.xml"/><Relationship Id="rId150" Type="http://schemas.openxmlformats.org/officeDocument/2006/relationships/tags" Target="../tags/tag353.xml"/><Relationship Id="rId171" Type="http://schemas.openxmlformats.org/officeDocument/2006/relationships/tags" Target="../tags/tag374.xml"/><Relationship Id="rId192" Type="http://schemas.openxmlformats.org/officeDocument/2006/relationships/tags" Target="../tags/tag395.xml"/><Relationship Id="rId206" Type="http://schemas.openxmlformats.org/officeDocument/2006/relationships/tags" Target="../tags/tag409.xml"/><Relationship Id="rId12" Type="http://schemas.openxmlformats.org/officeDocument/2006/relationships/tags" Target="../tags/tag215.xml"/><Relationship Id="rId33" Type="http://schemas.openxmlformats.org/officeDocument/2006/relationships/tags" Target="../tags/tag236.xml"/><Relationship Id="rId108" Type="http://schemas.openxmlformats.org/officeDocument/2006/relationships/tags" Target="../tags/tag311.xml"/><Relationship Id="rId129" Type="http://schemas.openxmlformats.org/officeDocument/2006/relationships/tags" Target="../tags/tag332.xml"/><Relationship Id="rId54" Type="http://schemas.openxmlformats.org/officeDocument/2006/relationships/tags" Target="../tags/tag257.xml"/><Relationship Id="rId75" Type="http://schemas.openxmlformats.org/officeDocument/2006/relationships/tags" Target="../tags/tag278.xml"/><Relationship Id="rId96" Type="http://schemas.openxmlformats.org/officeDocument/2006/relationships/tags" Target="../tags/tag299.xml"/><Relationship Id="rId140" Type="http://schemas.openxmlformats.org/officeDocument/2006/relationships/tags" Target="../tags/tag343.xml"/><Relationship Id="rId161" Type="http://schemas.openxmlformats.org/officeDocument/2006/relationships/tags" Target="../tags/tag364.xml"/><Relationship Id="rId182" Type="http://schemas.openxmlformats.org/officeDocument/2006/relationships/tags" Target="../tags/tag385.xml"/><Relationship Id="rId217" Type="http://schemas.openxmlformats.org/officeDocument/2006/relationships/image" Target="../media/image20.png"/><Relationship Id="rId6" Type="http://schemas.openxmlformats.org/officeDocument/2006/relationships/tags" Target="../tags/tag209.xml"/><Relationship Id="rId23" Type="http://schemas.openxmlformats.org/officeDocument/2006/relationships/tags" Target="../tags/tag226.xml"/><Relationship Id="rId119" Type="http://schemas.openxmlformats.org/officeDocument/2006/relationships/tags" Target="../tags/tag322.xml"/><Relationship Id="rId44" Type="http://schemas.openxmlformats.org/officeDocument/2006/relationships/tags" Target="../tags/tag247.xml"/><Relationship Id="rId65" Type="http://schemas.openxmlformats.org/officeDocument/2006/relationships/tags" Target="../tags/tag268.xml"/><Relationship Id="rId86" Type="http://schemas.openxmlformats.org/officeDocument/2006/relationships/tags" Target="../tags/tag289.xml"/><Relationship Id="rId130" Type="http://schemas.openxmlformats.org/officeDocument/2006/relationships/tags" Target="../tags/tag333.xml"/><Relationship Id="rId151" Type="http://schemas.openxmlformats.org/officeDocument/2006/relationships/tags" Target="../tags/tag354.xml"/><Relationship Id="rId172" Type="http://schemas.openxmlformats.org/officeDocument/2006/relationships/tags" Target="../tags/tag375.xml"/><Relationship Id="rId193" Type="http://schemas.openxmlformats.org/officeDocument/2006/relationships/tags" Target="../tags/tag396.xml"/><Relationship Id="rId207" Type="http://schemas.openxmlformats.org/officeDocument/2006/relationships/tags" Target="../tags/tag410.xml"/><Relationship Id="rId13" Type="http://schemas.openxmlformats.org/officeDocument/2006/relationships/tags" Target="../tags/tag216.xml"/><Relationship Id="rId109" Type="http://schemas.openxmlformats.org/officeDocument/2006/relationships/tags" Target="../tags/tag312.xml"/><Relationship Id="rId34" Type="http://schemas.openxmlformats.org/officeDocument/2006/relationships/tags" Target="../tags/tag237.xml"/><Relationship Id="rId55" Type="http://schemas.openxmlformats.org/officeDocument/2006/relationships/tags" Target="../tags/tag258.xml"/><Relationship Id="rId76" Type="http://schemas.openxmlformats.org/officeDocument/2006/relationships/tags" Target="../tags/tag279.xml"/><Relationship Id="rId97" Type="http://schemas.openxmlformats.org/officeDocument/2006/relationships/tags" Target="../tags/tag300.xml"/><Relationship Id="rId120" Type="http://schemas.openxmlformats.org/officeDocument/2006/relationships/tags" Target="../tags/tag323.xml"/><Relationship Id="rId141" Type="http://schemas.openxmlformats.org/officeDocument/2006/relationships/tags" Target="../tags/tag344.xml"/><Relationship Id="rId7" Type="http://schemas.openxmlformats.org/officeDocument/2006/relationships/tags" Target="../tags/tag210.xml"/><Relationship Id="rId162" Type="http://schemas.openxmlformats.org/officeDocument/2006/relationships/tags" Target="../tags/tag365.xml"/><Relationship Id="rId183" Type="http://schemas.openxmlformats.org/officeDocument/2006/relationships/tags" Target="../tags/tag386.xml"/><Relationship Id="rId218" Type="http://schemas.openxmlformats.org/officeDocument/2006/relationships/image" Target="../media/image21.png"/><Relationship Id="rId24" Type="http://schemas.openxmlformats.org/officeDocument/2006/relationships/tags" Target="../tags/tag227.xml"/><Relationship Id="rId45" Type="http://schemas.openxmlformats.org/officeDocument/2006/relationships/tags" Target="../tags/tag248.xml"/><Relationship Id="rId66" Type="http://schemas.openxmlformats.org/officeDocument/2006/relationships/tags" Target="../tags/tag269.xml"/><Relationship Id="rId87" Type="http://schemas.openxmlformats.org/officeDocument/2006/relationships/tags" Target="../tags/tag290.xml"/><Relationship Id="rId110" Type="http://schemas.openxmlformats.org/officeDocument/2006/relationships/tags" Target="../tags/tag313.xml"/><Relationship Id="rId131" Type="http://schemas.openxmlformats.org/officeDocument/2006/relationships/tags" Target="../tags/tag334.xml"/><Relationship Id="rId152" Type="http://schemas.openxmlformats.org/officeDocument/2006/relationships/tags" Target="../tags/tag355.xml"/><Relationship Id="rId173" Type="http://schemas.openxmlformats.org/officeDocument/2006/relationships/tags" Target="../tags/tag376.xml"/><Relationship Id="rId194" Type="http://schemas.openxmlformats.org/officeDocument/2006/relationships/tags" Target="../tags/tag397.xml"/><Relationship Id="rId208" Type="http://schemas.openxmlformats.org/officeDocument/2006/relationships/tags" Target="../tags/tag411.xml"/><Relationship Id="rId14" Type="http://schemas.openxmlformats.org/officeDocument/2006/relationships/tags" Target="../tags/tag217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56" Type="http://schemas.openxmlformats.org/officeDocument/2006/relationships/tags" Target="../tags/tag259.xml"/><Relationship Id="rId77" Type="http://schemas.openxmlformats.org/officeDocument/2006/relationships/tags" Target="../tags/tag280.xml"/><Relationship Id="rId100" Type="http://schemas.openxmlformats.org/officeDocument/2006/relationships/tags" Target="../tags/tag303.xml"/><Relationship Id="rId105" Type="http://schemas.openxmlformats.org/officeDocument/2006/relationships/tags" Target="../tags/tag308.xml"/><Relationship Id="rId126" Type="http://schemas.openxmlformats.org/officeDocument/2006/relationships/tags" Target="../tags/tag329.xml"/><Relationship Id="rId147" Type="http://schemas.openxmlformats.org/officeDocument/2006/relationships/tags" Target="../tags/tag350.xml"/><Relationship Id="rId168" Type="http://schemas.openxmlformats.org/officeDocument/2006/relationships/tags" Target="../tags/tag371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tags" Target="../tags/tag275.xml"/><Relationship Id="rId93" Type="http://schemas.openxmlformats.org/officeDocument/2006/relationships/tags" Target="../tags/tag296.xml"/><Relationship Id="rId98" Type="http://schemas.openxmlformats.org/officeDocument/2006/relationships/tags" Target="../tags/tag301.xml"/><Relationship Id="rId121" Type="http://schemas.openxmlformats.org/officeDocument/2006/relationships/tags" Target="../tags/tag324.xml"/><Relationship Id="rId142" Type="http://schemas.openxmlformats.org/officeDocument/2006/relationships/tags" Target="../tags/tag345.xml"/><Relationship Id="rId163" Type="http://schemas.openxmlformats.org/officeDocument/2006/relationships/tags" Target="../tags/tag366.xml"/><Relationship Id="rId184" Type="http://schemas.openxmlformats.org/officeDocument/2006/relationships/tags" Target="../tags/tag387.xml"/><Relationship Id="rId189" Type="http://schemas.openxmlformats.org/officeDocument/2006/relationships/tags" Target="../tags/tag392.xml"/><Relationship Id="rId3" Type="http://schemas.openxmlformats.org/officeDocument/2006/relationships/tags" Target="../tags/tag206.xml"/><Relationship Id="rId214" Type="http://schemas.openxmlformats.org/officeDocument/2006/relationships/tags" Target="../tags/tag417.xml"/><Relationship Id="rId25" Type="http://schemas.openxmlformats.org/officeDocument/2006/relationships/tags" Target="../tags/tag228.xml"/><Relationship Id="rId46" Type="http://schemas.openxmlformats.org/officeDocument/2006/relationships/tags" Target="../tags/tag249.xml"/><Relationship Id="rId67" Type="http://schemas.openxmlformats.org/officeDocument/2006/relationships/tags" Target="../tags/tag270.xml"/><Relationship Id="rId116" Type="http://schemas.openxmlformats.org/officeDocument/2006/relationships/tags" Target="../tags/tag319.xml"/><Relationship Id="rId137" Type="http://schemas.openxmlformats.org/officeDocument/2006/relationships/tags" Target="../tags/tag340.xml"/><Relationship Id="rId158" Type="http://schemas.openxmlformats.org/officeDocument/2006/relationships/tags" Target="../tags/tag361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62" Type="http://schemas.openxmlformats.org/officeDocument/2006/relationships/tags" Target="../tags/tag265.xml"/><Relationship Id="rId83" Type="http://schemas.openxmlformats.org/officeDocument/2006/relationships/tags" Target="../tags/tag286.xml"/><Relationship Id="rId88" Type="http://schemas.openxmlformats.org/officeDocument/2006/relationships/tags" Target="../tags/tag291.xml"/><Relationship Id="rId111" Type="http://schemas.openxmlformats.org/officeDocument/2006/relationships/tags" Target="../tags/tag314.xml"/><Relationship Id="rId132" Type="http://schemas.openxmlformats.org/officeDocument/2006/relationships/tags" Target="../tags/tag335.xml"/><Relationship Id="rId153" Type="http://schemas.openxmlformats.org/officeDocument/2006/relationships/tags" Target="../tags/tag356.xml"/><Relationship Id="rId174" Type="http://schemas.openxmlformats.org/officeDocument/2006/relationships/tags" Target="../tags/tag377.xml"/><Relationship Id="rId179" Type="http://schemas.openxmlformats.org/officeDocument/2006/relationships/tags" Target="../tags/tag382.xml"/><Relationship Id="rId195" Type="http://schemas.openxmlformats.org/officeDocument/2006/relationships/tags" Target="../tags/tag398.xml"/><Relationship Id="rId209" Type="http://schemas.openxmlformats.org/officeDocument/2006/relationships/tags" Target="../tags/tag412.xml"/><Relationship Id="rId190" Type="http://schemas.openxmlformats.org/officeDocument/2006/relationships/tags" Target="../tags/tag393.xml"/><Relationship Id="rId204" Type="http://schemas.openxmlformats.org/officeDocument/2006/relationships/tags" Target="../tags/tag407.xml"/><Relationship Id="rId15" Type="http://schemas.openxmlformats.org/officeDocument/2006/relationships/tags" Target="../tags/tag218.xml"/><Relationship Id="rId36" Type="http://schemas.openxmlformats.org/officeDocument/2006/relationships/tags" Target="../tags/tag239.xml"/><Relationship Id="rId57" Type="http://schemas.openxmlformats.org/officeDocument/2006/relationships/tags" Target="../tags/tag260.xml"/><Relationship Id="rId106" Type="http://schemas.openxmlformats.org/officeDocument/2006/relationships/tags" Target="../tags/tag309.xml"/><Relationship Id="rId127" Type="http://schemas.openxmlformats.org/officeDocument/2006/relationships/tags" Target="../tags/tag33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52" Type="http://schemas.openxmlformats.org/officeDocument/2006/relationships/tags" Target="../tags/tag255.xml"/><Relationship Id="rId73" Type="http://schemas.openxmlformats.org/officeDocument/2006/relationships/tags" Target="../tags/tag276.xml"/><Relationship Id="rId78" Type="http://schemas.openxmlformats.org/officeDocument/2006/relationships/tags" Target="../tags/tag281.xml"/><Relationship Id="rId94" Type="http://schemas.openxmlformats.org/officeDocument/2006/relationships/tags" Target="../tags/tag297.xml"/><Relationship Id="rId99" Type="http://schemas.openxmlformats.org/officeDocument/2006/relationships/tags" Target="../tags/tag302.xml"/><Relationship Id="rId101" Type="http://schemas.openxmlformats.org/officeDocument/2006/relationships/tags" Target="../tags/tag304.xml"/><Relationship Id="rId122" Type="http://schemas.openxmlformats.org/officeDocument/2006/relationships/tags" Target="../tags/tag325.xml"/><Relationship Id="rId143" Type="http://schemas.openxmlformats.org/officeDocument/2006/relationships/tags" Target="../tags/tag346.xml"/><Relationship Id="rId148" Type="http://schemas.openxmlformats.org/officeDocument/2006/relationships/tags" Target="../tags/tag351.xml"/><Relationship Id="rId164" Type="http://schemas.openxmlformats.org/officeDocument/2006/relationships/tags" Target="../tags/tag367.xml"/><Relationship Id="rId169" Type="http://schemas.openxmlformats.org/officeDocument/2006/relationships/tags" Target="../tags/tag372.xml"/><Relationship Id="rId185" Type="http://schemas.openxmlformats.org/officeDocument/2006/relationships/tags" Target="../tags/tag388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80" Type="http://schemas.openxmlformats.org/officeDocument/2006/relationships/tags" Target="../tags/tag383.xml"/><Relationship Id="rId210" Type="http://schemas.openxmlformats.org/officeDocument/2006/relationships/tags" Target="../tags/tag413.xml"/><Relationship Id="rId215" Type="http://schemas.openxmlformats.org/officeDocument/2006/relationships/tags" Target="../tags/tag418.xml"/><Relationship Id="rId26" Type="http://schemas.openxmlformats.org/officeDocument/2006/relationships/tags" Target="../tags/tag229.xml"/><Relationship Id="rId47" Type="http://schemas.openxmlformats.org/officeDocument/2006/relationships/tags" Target="../tags/tag250.xml"/><Relationship Id="rId68" Type="http://schemas.openxmlformats.org/officeDocument/2006/relationships/tags" Target="../tags/tag271.xml"/><Relationship Id="rId89" Type="http://schemas.openxmlformats.org/officeDocument/2006/relationships/tags" Target="../tags/tag292.xml"/><Relationship Id="rId112" Type="http://schemas.openxmlformats.org/officeDocument/2006/relationships/tags" Target="../tags/tag315.xml"/><Relationship Id="rId133" Type="http://schemas.openxmlformats.org/officeDocument/2006/relationships/tags" Target="../tags/tag336.xml"/><Relationship Id="rId154" Type="http://schemas.openxmlformats.org/officeDocument/2006/relationships/tags" Target="../tags/tag357.xml"/><Relationship Id="rId175" Type="http://schemas.openxmlformats.org/officeDocument/2006/relationships/tags" Target="../tags/tag378.xml"/><Relationship Id="rId196" Type="http://schemas.openxmlformats.org/officeDocument/2006/relationships/tags" Target="../tags/tag399.xml"/><Relationship Id="rId200" Type="http://schemas.openxmlformats.org/officeDocument/2006/relationships/tags" Target="../tags/tag403.xml"/><Relationship Id="rId16" Type="http://schemas.openxmlformats.org/officeDocument/2006/relationships/tags" Target="../tags/tag219.xml"/><Relationship Id="rId37" Type="http://schemas.openxmlformats.org/officeDocument/2006/relationships/tags" Target="../tags/tag240.xml"/><Relationship Id="rId58" Type="http://schemas.openxmlformats.org/officeDocument/2006/relationships/tags" Target="../tags/tag261.xml"/><Relationship Id="rId79" Type="http://schemas.openxmlformats.org/officeDocument/2006/relationships/tags" Target="../tags/tag282.xml"/><Relationship Id="rId102" Type="http://schemas.openxmlformats.org/officeDocument/2006/relationships/tags" Target="../tags/tag305.xml"/><Relationship Id="rId123" Type="http://schemas.openxmlformats.org/officeDocument/2006/relationships/tags" Target="../tags/tag326.xml"/><Relationship Id="rId144" Type="http://schemas.openxmlformats.org/officeDocument/2006/relationships/tags" Target="../tags/tag347.xml"/><Relationship Id="rId90" Type="http://schemas.openxmlformats.org/officeDocument/2006/relationships/tags" Target="../tags/tag293.xml"/><Relationship Id="rId165" Type="http://schemas.openxmlformats.org/officeDocument/2006/relationships/tags" Target="../tags/tag368.xml"/><Relationship Id="rId186" Type="http://schemas.openxmlformats.org/officeDocument/2006/relationships/tags" Target="../tags/tag389.xml"/><Relationship Id="rId211" Type="http://schemas.openxmlformats.org/officeDocument/2006/relationships/tags" Target="../tags/tag414.xml"/><Relationship Id="rId27" Type="http://schemas.openxmlformats.org/officeDocument/2006/relationships/tags" Target="../tags/tag230.xml"/><Relationship Id="rId48" Type="http://schemas.openxmlformats.org/officeDocument/2006/relationships/tags" Target="../tags/tag251.xml"/><Relationship Id="rId69" Type="http://schemas.openxmlformats.org/officeDocument/2006/relationships/tags" Target="../tags/tag272.xml"/><Relationship Id="rId113" Type="http://schemas.openxmlformats.org/officeDocument/2006/relationships/tags" Target="../tags/tag316.xml"/><Relationship Id="rId134" Type="http://schemas.openxmlformats.org/officeDocument/2006/relationships/tags" Target="../tags/tag337.xml"/><Relationship Id="rId80" Type="http://schemas.openxmlformats.org/officeDocument/2006/relationships/tags" Target="../tags/tag283.xml"/><Relationship Id="rId155" Type="http://schemas.openxmlformats.org/officeDocument/2006/relationships/tags" Target="../tags/tag358.xml"/><Relationship Id="rId176" Type="http://schemas.openxmlformats.org/officeDocument/2006/relationships/tags" Target="../tags/tag379.xml"/><Relationship Id="rId197" Type="http://schemas.openxmlformats.org/officeDocument/2006/relationships/tags" Target="../tags/tag400.xml"/><Relationship Id="rId201" Type="http://schemas.openxmlformats.org/officeDocument/2006/relationships/tags" Target="../tags/tag404.xml"/><Relationship Id="rId17" Type="http://schemas.openxmlformats.org/officeDocument/2006/relationships/tags" Target="../tags/tag220.xml"/><Relationship Id="rId38" Type="http://schemas.openxmlformats.org/officeDocument/2006/relationships/tags" Target="../tags/tag241.xml"/><Relationship Id="rId59" Type="http://schemas.openxmlformats.org/officeDocument/2006/relationships/tags" Target="../tags/tag262.xml"/><Relationship Id="rId103" Type="http://schemas.openxmlformats.org/officeDocument/2006/relationships/tags" Target="../tags/tag306.xml"/><Relationship Id="rId124" Type="http://schemas.openxmlformats.org/officeDocument/2006/relationships/tags" Target="../tags/tag327.xml"/><Relationship Id="rId70" Type="http://schemas.openxmlformats.org/officeDocument/2006/relationships/tags" Target="../tags/tag273.xml"/><Relationship Id="rId91" Type="http://schemas.openxmlformats.org/officeDocument/2006/relationships/tags" Target="../tags/tag294.xml"/><Relationship Id="rId145" Type="http://schemas.openxmlformats.org/officeDocument/2006/relationships/tags" Target="../tags/tag348.xml"/><Relationship Id="rId166" Type="http://schemas.openxmlformats.org/officeDocument/2006/relationships/tags" Target="../tags/tag369.xml"/><Relationship Id="rId187" Type="http://schemas.openxmlformats.org/officeDocument/2006/relationships/tags" Target="../tags/tag390.xml"/><Relationship Id="rId1" Type="http://schemas.openxmlformats.org/officeDocument/2006/relationships/tags" Target="../tags/tag204.xml"/><Relationship Id="rId212" Type="http://schemas.openxmlformats.org/officeDocument/2006/relationships/tags" Target="../tags/tag415.xml"/><Relationship Id="rId28" Type="http://schemas.openxmlformats.org/officeDocument/2006/relationships/tags" Target="../tags/tag231.xml"/><Relationship Id="rId49" Type="http://schemas.openxmlformats.org/officeDocument/2006/relationships/tags" Target="../tags/tag252.xml"/><Relationship Id="rId114" Type="http://schemas.openxmlformats.org/officeDocument/2006/relationships/tags" Target="../tags/tag317.xml"/><Relationship Id="rId60" Type="http://schemas.openxmlformats.org/officeDocument/2006/relationships/tags" Target="../tags/tag263.xml"/><Relationship Id="rId81" Type="http://schemas.openxmlformats.org/officeDocument/2006/relationships/tags" Target="../tags/tag284.xml"/><Relationship Id="rId135" Type="http://schemas.openxmlformats.org/officeDocument/2006/relationships/tags" Target="../tags/tag338.xml"/><Relationship Id="rId156" Type="http://schemas.openxmlformats.org/officeDocument/2006/relationships/tags" Target="../tags/tag359.xml"/><Relationship Id="rId177" Type="http://schemas.openxmlformats.org/officeDocument/2006/relationships/tags" Target="../tags/tag380.xml"/><Relationship Id="rId198" Type="http://schemas.openxmlformats.org/officeDocument/2006/relationships/tags" Target="../tags/tag401.xml"/><Relationship Id="rId202" Type="http://schemas.openxmlformats.org/officeDocument/2006/relationships/tags" Target="../tags/tag405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50" Type="http://schemas.openxmlformats.org/officeDocument/2006/relationships/tags" Target="../tags/tag253.xml"/><Relationship Id="rId104" Type="http://schemas.openxmlformats.org/officeDocument/2006/relationships/tags" Target="../tags/tag307.xml"/><Relationship Id="rId125" Type="http://schemas.openxmlformats.org/officeDocument/2006/relationships/tags" Target="../tags/tag328.xml"/><Relationship Id="rId146" Type="http://schemas.openxmlformats.org/officeDocument/2006/relationships/tags" Target="../tags/tag349.xml"/><Relationship Id="rId167" Type="http://schemas.openxmlformats.org/officeDocument/2006/relationships/tags" Target="../tags/tag370.xml"/><Relationship Id="rId188" Type="http://schemas.openxmlformats.org/officeDocument/2006/relationships/tags" Target="../tags/tag391.xml"/><Relationship Id="rId71" Type="http://schemas.openxmlformats.org/officeDocument/2006/relationships/tags" Target="../tags/tag274.xml"/><Relationship Id="rId92" Type="http://schemas.openxmlformats.org/officeDocument/2006/relationships/tags" Target="../tags/tag295.xml"/><Relationship Id="rId213" Type="http://schemas.openxmlformats.org/officeDocument/2006/relationships/tags" Target="../tags/tag416.xml"/><Relationship Id="rId2" Type="http://schemas.openxmlformats.org/officeDocument/2006/relationships/tags" Target="../tags/tag205.xml"/><Relationship Id="rId29" Type="http://schemas.openxmlformats.org/officeDocument/2006/relationships/tags" Target="../tags/tag232.xml"/><Relationship Id="rId40" Type="http://schemas.openxmlformats.org/officeDocument/2006/relationships/tags" Target="../tags/tag243.xml"/><Relationship Id="rId115" Type="http://schemas.openxmlformats.org/officeDocument/2006/relationships/tags" Target="../tags/tag318.xml"/><Relationship Id="rId136" Type="http://schemas.openxmlformats.org/officeDocument/2006/relationships/tags" Target="../tags/tag339.xml"/><Relationship Id="rId157" Type="http://schemas.openxmlformats.org/officeDocument/2006/relationships/tags" Target="../tags/tag360.xml"/><Relationship Id="rId178" Type="http://schemas.openxmlformats.org/officeDocument/2006/relationships/tags" Target="../tags/tag381.xml"/><Relationship Id="rId61" Type="http://schemas.openxmlformats.org/officeDocument/2006/relationships/tags" Target="../tags/tag264.xml"/><Relationship Id="rId82" Type="http://schemas.openxmlformats.org/officeDocument/2006/relationships/tags" Target="../tags/tag285.xml"/><Relationship Id="rId199" Type="http://schemas.openxmlformats.org/officeDocument/2006/relationships/tags" Target="../tags/tag402.xml"/><Relationship Id="rId203" Type="http://schemas.openxmlformats.org/officeDocument/2006/relationships/tags" Target="../tags/tag406.xml"/><Relationship Id="rId19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154C7-0845-4A23-A5EA-4AD2CB72F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53" y="1413451"/>
            <a:ext cx="7231147" cy="2022001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/>
              <a:t>Quasi-static Pore-Network Modeling for Evaporation-Driven Salt Transport and Precipitation in Porous Media</a:t>
            </a:r>
            <a:r>
              <a:rPr lang="en-GB" altLang="zh-CN" sz="2800" dirty="0"/>
              <a:t> </a:t>
            </a:r>
            <a:endParaRPr lang="zh-CN" altLang="en-US" sz="28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GB" sz="1200" dirty="0"/>
          </a:p>
          <a:p>
            <a:r>
              <a:rPr lang="en-GB" sz="1200" dirty="0"/>
              <a:t>	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62E5E11-9C56-4C53-A0F7-373CD33ED6F3}"/>
              </a:ext>
            </a:extLst>
          </p:cNvPr>
          <p:cNvSpPr txBox="1">
            <a:spLocks/>
          </p:cNvSpPr>
          <p:nvPr/>
        </p:nvSpPr>
        <p:spPr>
          <a:xfrm>
            <a:off x="-916351" y="3717114"/>
            <a:ext cx="9385553" cy="168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296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92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96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Zhixin Chen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Bo Guo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Mathis Kelm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</a:p>
          <a:p>
            <a:pPr marL="0" marR="0" lvl="0" indent="0" algn="ctr" defTabSz="82296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Theresa Schollenberger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Rainer Helmig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5CB608-EED1-4F00-89CC-49FB3249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9"/>
          <a:stretch/>
        </p:blipFill>
        <p:spPr>
          <a:xfrm>
            <a:off x="8168973" y="738743"/>
            <a:ext cx="3193442" cy="318920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6AF14C3-60A2-410B-9B44-3E136792A70E}"/>
              </a:ext>
            </a:extLst>
          </p:cNvPr>
          <p:cNvSpPr txBox="1">
            <a:spLocks/>
          </p:cNvSpPr>
          <p:nvPr/>
        </p:nvSpPr>
        <p:spPr>
          <a:xfrm>
            <a:off x="672833" y="5535078"/>
            <a:ext cx="6525574" cy="168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296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92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96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F9B67A-45CD-43DB-BAFA-00227486271C}"/>
              </a:ext>
            </a:extLst>
          </p:cNvPr>
          <p:cNvSpPr txBox="1">
            <a:spLocks/>
          </p:cNvSpPr>
          <p:nvPr/>
        </p:nvSpPr>
        <p:spPr>
          <a:xfrm>
            <a:off x="-1870651" y="5313292"/>
            <a:ext cx="11689442" cy="97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marR="0" lvl="0" indent="-36195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Institute for Modelling Hydraulic and Environmental Systems, University of Stuttgart, Stuttgart, Germany</a:t>
            </a:r>
          </a:p>
          <a:p>
            <a:pPr marL="36195" marR="0" lvl="0" indent="-36195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Department of Hydrology and Atmospheric Sciences, University of Arizona</a:t>
            </a:r>
            <a:endParaRPr kumimoji="0" lang="en-GB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966B0A-809C-48CB-915E-BB2C0A2BC644}"/>
              </a:ext>
            </a:extLst>
          </p:cNvPr>
          <p:cNvSpPr txBox="1"/>
          <p:nvPr/>
        </p:nvSpPr>
        <p:spPr>
          <a:xfrm>
            <a:off x="4217324" y="6211669"/>
            <a:ext cx="37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May,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Nantes, France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CA294B-1472-4AC1-BADF-7DB05807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632" y="6211669"/>
            <a:ext cx="3123368" cy="6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0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6CC8CC-B3B0-4A78-979A-E57A0FED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10</a:t>
            </a:fld>
            <a:endParaRPr lang="de-DE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DE51B4-9239-42C8-8B1E-56D7C4CC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AC89CD8-3761-4556-BC95-8D869D97E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8" y="922827"/>
            <a:ext cx="8922322" cy="5452607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E1BBC80B-B9AC-41BB-BEC5-8C431E969B88}"/>
              </a:ext>
            </a:extLst>
          </p:cNvPr>
          <p:cNvSpPr txBox="1"/>
          <p:nvPr/>
        </p:nvSpPr>
        <p:spPr>
          <a:xfrm>
            <a:off x="509517" y="786268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2ED4B13-E4F7-42D1-884E-9E7B75FE794F}"/>
              </a:ext>
            </a:extLst>
          </p:cNvPr>
          <p:cNvSpPr txBox="1"/>
          <p:nvPr/>
        </p:nvSpPr>
        <p:spPr>
          <a:xfrm>
            <a:off x="5350122" y="6385799"/>
            <a:ext cx="175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6CC8CC-B3B0-4A78-979A-E57A0FED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4A177-27DE-41C2-AAF3-74B3BF73A6E8}" type="slidenum">
              <a:rPr kumimoji="0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DE51B4-9239-42C8-8B1E-56D7C4CC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ACED6E-FDDD-4B2C-8A6F-E201D3E90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10" y="1067634"/>
            <a:ext cx="8957081" cy="53078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5F8F72-EA28-434F-9A5E-757671B2D246}"/>
              </a:ext>
            </a:extLst>
          </p:cNvPr>
          <p:cNvSpPr txBox="1"/>
          <p:nvPr/>
        </p:nvSpPr>
        <p:spPr>
          <a:xfrm>
            <a:off x="509517" y="786268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15BF47-82E7-4CB0-9C5C-14C5993C489D}"/>
              </a:ext>
            </a:extLst>
          </p:cNvPr>
          <p:cNvSpPr txBox="1"/>
          <p:nvPr/>
        </p:nvSpPr>
        <p:spPr>
          <a:xfrm>
            <a:off x="3953122" y="6385799"/>
            <a:ext cx="502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Standard deviation of pore body size: 10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6CC8CC-B3B0-4A78-979A-E57A0FED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4A177-27DE-41C2-AAF3-74B3BF73A6E8}" type="slidenum">
              <a:rPr kumimoji="0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DE51B4-9239-42C8-8B1E-56D7C4CC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4FAC53-2CA8-4F68-8B81-9E1CB8460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71" y="1047853"/>
            <a:ext cx="9727197" cy="54418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4162BCB-BA11-4346-AA30-BC8749EEBC0C}"/>
              </a:ext>
            </a:extLst>
          </p:cNvPr>
          <p:cNvSpPr txBox="1"/>
          <p:nvPr/>
        </p:nvSpPr>
        <p:spPr>
          <a:xfrm>
            <a:off x="509517" y="786268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E0EF77-49A7-49B8-8DAD-36D091BDC7CE}"/>
              </a:ext>
            </a:extLst>
          </p:cNvPr>
          <p:cNvSpPr txBox="1"/>
          <p:nvPr/>
        </p:nvSpPr>
        <p:spPr>
          <a:xfrm>
            <a:off x="3716462" y="6447255"/>
            <a:ext cx="502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Standard deviation of pore body size: 20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13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QSPNM for saline water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F1E39C3-2070-4DB4-991C-8635D2FC24C3}"/>
              </a:ext>
            </a:extLst>
          </p:cNvPr>
          <p:cNvSpPr txBox="1"/>
          <p:nvPr/>
        </p:nvSpPr>
        <p:spPr>
          <a:xfrm>
            <a:off x="3717791" y="2063705"/>
            <a:ext cx="50231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Simulation framework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78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5184A8-7DC2-48CA-B6FD-851F0534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251895"/>
            <a:ext cx="7215490" cy="4587117"/>
          </a:xfrm>
          <a:prstGeom prst="rect">
            <a:avLst/>
          </a:prstGeom>
        </p:spPr>
      </p:pic>
      <p:sp>
        <p:nvSpPr>
          <p:cNvPr id="209" name="矩形 208">
            <a:extLst>
              <a:ext uri="{FF2B5EF4-FFF2-40B4-BE49-F238E27FC236}">
                <a16:creationId xmlns:a16="http://schemas.microsoft.com/office/drawing/2014/main" id="{B8D8CF9E-F1A6-498E-89CA-6E7C06108511}"/>
              </a:ext>
            </a:extLst>
          </p:cNvPr>
          <p:cNvSpPr/>
          <p:nvPr/>
        </p:nvSpPr>
        <p:spPr>
          <a:xfrm>
            <a:off x="1298695" y="1349159"/>
            <a:ext cx="2882819" cy="1013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14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B3D9F2C-DF84-456B-B2E8-D4D74CD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framework</a:t>
            </a:r>
            <a:endParaRPr lang="zh-CN" altLang="en-US" dirty="0"/>
          </a:p>
        </p:txBody>
      </p: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BFE6133C-4E38-47F6-9798-A85AAF6779FC}"/>
              </a:ext>
            </a:extLst>
          </p:cNvPr>
          <p:cNvCxnSpPr>
            <a:cxnSpLocks/>
          </p:cNvCxnSpPr>
          <p:nvPr/>
        </p:nvCxnSpPr>
        <p:spPr>
          <a:xfrm flipV="1">
            <a:off x="2190186" y="2943227"/>
            <a:ext cx="517592" cy="41171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386E68A9-C5D0-4B0A-BB1C-D13F86FDF0FA}"/>
              </a:ext>
            </a:extLst>
          </p:cNvPr>
          <p:cNvCxnSpPr>
            <a:cxnSpLocks/>
          </p:cNvCxnSpPr>
          <p:nvPr/>
        </p:nvCxnSpPr>
        <p:spPr>
          <a:xfrm flipV="1">
            <a:off x="1818921" y="1177951"/>
            <a:ext cx="884738" cy="18521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矩形 215">
            <a:extLst>
              <a:ext uri="{FF2B5EF4-FFF2-40B4-BE49-F238E27FC236}">
                <a16:creationId xmlns:a16="http://schemas.microsoft.com/office/drawing/2014/main" id="{308BCB46-0A00-4935-9A71-336CB1542197}"/>
              </a:ext>
            </a:extLst>
          </p:cNvPr>
          <p:cNvSpPr/>
          <p:nvPr/>
        </p:nvSpPr>
        <p:spPr>
          <a:xfrm>
            <a:off x="2703659" y="1177951"/>
            <a:ext cx="1191840" cy="176527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2" name="图片 221">
            <a:extLst>
              <a:ext uri="{FF2B5EF4-FFF2-40B4-BE49-F238E27FC236}">
                <a16:creationId xmlns:a16="http://schemas.microsoft.com/office/drawing/2014/main" id="{4E6280DB-396A-44FF-80CC-72C5F789D9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9982" r="63233" b="17483"/>
          <a:stretch/>
        </p:blipFill>
        <p:spPr>
          <a:xfrm>
            <a:off x="2900073" y="1222673"/>
            <a:ext cx="826070" cy="1691858"/>
          </a:xfrm>
          <a:prstGeom prst="rect">
            <a:avLst/>
          </a:prstGeom>
        </p:spPr>
      </p:pic>
      <p:sp>
        <p:nvSpPr>
          <p:cNvPr id="223" name="椭圆 222">
            <a:extLst>
              <a:ext uri="{FF2B5EF4-FFF2-40B4-BE49-F238E27FC236}">
                <a16:creationId xmlns:a16="http://schemas.microsoft.com/office/drawing/2014/main" id="{5AA2FA0C-7A35-4E11-B9B9-82E8FB5FC4D4}"/>
              </a:ext>
            </a:extLst>
          </p:cNvPr>
          <p:cNvSpPr/>
          <p:nvPr/>
        </p:nvSpPr>
        <p:spPr>
          <a:xfrm>
            <a:off x="2063976" y="3298842"/>
            <a:ext cx="229972" cy="229553"/>
          </a:xfrm>
          <a:prstGeom prst="ellipse">
            <a:avLst/>
          </a:prstGeom>
          <a:solidFill>
            <a:srgbClr val="ABC83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id="{EFEE0C00-71F5-425E-95C5-A1541206E3F9}"/>
              </a:ext>
            </a:extLst>
          </p:cNvPr>
          <p:cNvCxnSpPr>
            <a:cxnSpLocks/>
          </p:cNvCxnSpPr>
          <p:nvPr/>
        </p:nvCxnSpPr>
        <p:spPr>
          <a:xfrm flipV="1">
            <a:off x="2279017" y="3135310"/>
            <a:ext cx="2030847" cy="3035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矩形 226">
            <a:extLst>
              <a:ext uri="{FF2B5EF4-FFF2-40B4-BE49-F238E27FC236}">
                <a16:creationId xmlns:a16="http://schemas.microsoft.com/office/drawing/2014/main" id="{87D11C6A-F27E-479D-81FA-D0766A104A1D}"/>
              </a:ext>
            </a:extLst>
          </p:cNvPr>
          <p:cNvSpPr/>
          <p:nvPr/>
        </p:nvSpPr>
        <p:spPr>
          <a:xfrm>
            <a:off x="4298851" y="2131189"/>
            <a:ext cx="1191840" cy="1765276"/>
          </a:xfrm>
          <a:prstGeom prst="rect">
            <a:avLst/>
          </a:prstGeom>
          <a:noFill/>
          <a:ln>
            <a:solidFill>
              <a:srgbClr val="ABC8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0" name="图片 229">
            <a:extLst>
              <a:ext uri="{FF2B5EF4-FFF2-40B4-BE49-F238E27FC236}">
                <a16:creationId xmlns:a16="http://schemas.microsoft.com/office/drawing/2014/main" id="{B9EED8B9-1E3E-4AD9-BB94-9AB44A670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r="46543" b="74695"/>
          <a:stretch/>
        </p:blipFill>
        <p:spPr>
          <a:xfrm>
            <a:off x="2776499" y="5718217"/>
            <a:ext cx="2397418" cy="1098370"/>
          </a:xfrm>
          <a:prstGeom prst="rect">
            <a:avLst/>
          </a:prstGeom>
        </p:spPr>
      </p:pic>
      <p:sp>
        <p:nvSpPr>
          <p:cNvPr id="233" name="椭圆 232">
            <a:extLst>
              <a:ext uri="{FF2B5EF4-FFF2-40B4-BE49-F238E27FC236}">
                <a16:creationId xmlns:a16="http://schemas.microsoft.com/office/drawing/2014/main" id="{01E55580-8817-4003-8DC0-5E3FD188D877}"/>
              </a:ext>
            </a:extLst>
          </p:cNvPr>
          <p:cNvSpPr/>
          <p:nvPr/>
        </p:nvSpPr>
        <p:spPr>
          <a:xfrm>
            <a:off x="3591157" y="4223033"/>
            <a:ext cx="229972" cy="229553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F64132B5-0582-4BCB-83C8-F4AFD7BDA723}"/>
              </a:ext>
            </a:extLst>
          </p:cNvPr>
          <p:cNvCxnSpPr>
            <a:cxnSpLocks/>
          </p:cNvCxnSpPr>
          <p:nvPr/>
        </p:nvCxnSpPr>
        <p:spPr>
          <a:xfrm flipV="1">
            <a:off x="3728251" y="3970409"/>
            <a:ext cx="2217634" cy="3705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矩形 235">
            <a:extLst>
              <a:ext uri="{FF2B5EF4-FFF2-40B4-BE49-F238E27FC236}">
                <a16:creationId xmlns:a16="http://schemas.microsoft.com/office/drawing/2014/main" id="{C9EA1678-A2C3-43AA-BCF2-07F863F3B0B4}"/>
              </a:ext>
            </a:extLst>
          </p:cNvPr>
          <p:cNvSpPr/>
          <p:nvPr/>
        </p:nvSpPr>
        <p:spPr>
          <a:xfrm>
            <a:off x="5948850" y="2530981"/>
            <a:ext cx="1191840" cy="176527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C5D2204F-7EC3-4233-BB24-16A0D1D52F14}"/>
              </a:ext>
            </a:extLst>
          </p:cNvPr>
          <p:cNvSpPr txBox="1"/>
          <p:nvPr/>
        </p:nvSpPr>
        <p:spPr>
          <a:xfrm>
            <a:off x="1909003" y="639650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Vapor diffusion </a:t>
            </a:r>
            <a:r>
              <a:rPr lang="en-US" altLang="zh-CN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salt diffusion</a:t>
            </a:r>
          </a:p>
        </p:txBody>
      </p:sp>
      <p:sp>
        <p:nvSpPr>
          <p:cNvPr id="240" name="文本框 239">
            <a:extLst>
              <a:ext uri="{FF2B5EF4-FFF2-40B4-BE49-F238E27FC236}">
                <a16:creationId xmlns:a16="http://schemas.microsoft.com/office/drawing/2014/main" id="{11845333-2AA3-4DD2-99FA-739166C3F53C}"/>
              </a:ext>
            </a:extLst>
          </p:cNvPr>
          <p:cNvSpPr txBox="1"/>
          <p:nvPr/>
        </p:nvSpPr>
        <p:spPr>
          <a:xfrm>
            <a:off x="5591407" y="1651375"/>
            <a:ext cx="309856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Invasion </a:t>
            </a:r>
          </a:p>
          <a:p>
            <a:pPr algn="ctr">
              <a:buClr>
                <a:srgbClr val="00519E"/>
              </a:buClr>
            </a:pPr>
            <a:r>
              <a:rPr lang="en-US" altLang="zh-CN" sz="18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salt advection</a:t>
            </a:r>
          </a:p>
          <a:p>
            <a:pPr algn="ctr">
              <a:buClr>
                <a:srgbClr val="00519E"/>
              </a:buClr>
            </a:pPr>
            <a:r>
              <a:rPr lang="en-US" altLang="zh-CN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salt precipitation</a:t>
            </a:r>
            <a:endParaRPr lang="en-US" altLang="zh-CN" sz="1800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0519E"/>
              </a:buClr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6B6E4752-049D-4371-BD5D-8D3EACDA7FC1}"/>
              </a:ext>
            </a:extLst>
          </p:cNvPr>
          <p:cNvSpPr txBox="1"/>
          <p:nvPr/>
        </p:nvSpPr>
        <p:spPr>
          <a:xfrm>
            <a:off x="3750932" y="1233227"/>
            <a:ext cx="2882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Capillary flow after drying </a:t>
            </a:r>
          </a:p>
          <a:p>
            <a:pPr algn="ctr">
              <a:buClr>
                <a:srgbClr val="00519E"/>
              </a:buClr>
            </a:pPr>
            <a:r>
              <a:rPr lang="en-US" altLang="zh-CN" sz="18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salt advection </a:t>
            </a:r>
          </a:p>
          <a:p>
            <a:pPr algn="ctr">
              <a:buClr>
                <a:srgbClr val="00519E"/>
              </a:buClr>
            </a:pPr>
            <a:r>
              <a:rPr lang="en-US" altLang="zh-CN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salt precipitation</a:t>
            </a:r>
            <a:endParaRPr lang="en-US" altLang="zh-C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" name="图片 244">
            <a:extLst>
              <a:ext uri="{FF2B5EF4-FFF2-40B4-BE49-F238E27FC236}">
                <a16:creationId xmlns:a16="http://schemas.microsoft.com/office/drawing/2014/main" id="{178E24D7-C435-4534-95CB-937CFF11A4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4" t="8561" r="54897" b="19239"/>
          <a:stretch/>
        </p:blipFill>
        <p:spPr>
          <a:xfrm>
            <a:off x="6080051" y="2560022"/>
            <a:ext cx="938823" cy="1693612"/>
          </a:xfrm>
          <a:prstGeom prst="rect">
            <a:avLst/>
          </a:prstGeom>
        </p:spPr>
      </p:pic>
      <p:pic>
        <p:nvPicPr>
          <p:cNvPr id="247" name="图片 246">
            <a:extLst>
              <a:ext uri="{FF2B5EF4-FFF2-40B4-BE49-F238E27FC236}">
                <a16:creationId xmlns:a16="http://schemas.microsoft.com/office/drawing/2014/main" id="{5CB2857A-09CA-42F7-8786-1DE0CE400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8561" r="66164" b="19239"/>
          <a:stretch/>
        </p:blipFill>
        <p:spPr>
          <a:xfrm>
            <a:off x="4468739" y="2173652"/>
            <a:ext cx="869114" cy="16803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A466593-85E6-49B4-9A7F-D235515D1930}"/>
              </a:ext>
            </a:extLst>
          </p:cNvPr>
          <p:cNvSpPr/>
          <p:nvPr/>
        </p:nvSpPr>
        <p:spPr>
          <a:xfrm>
            <a:off x="8790688" y="1261361"/>
            <a:ext cx="2921885" cy="10337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Solve vapor diffusion and salt diffusion at each drying step</a:t>
            </a:r>
            <a:endParaRPr lang="zh-CN" altLang="en-US" dirty="0"/>
          </a:p>
        </p:txBody>
      </p: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830CF82F-74FC-42A1-8D11-1872E700E775}"/>
              </a:ext>
            </a:extLst>
          </p:cNvPr>
          <p:cNvSpPr/>
          <p:nvPr/>
        </p:nvSpPr>
        <p:spPr>
          <a:xfrm>
            <a:off x="7456434" y="3357181"/>
            <a:ext cx="2921885" cy="10337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Solve capillary flow and salt convection due to invasion</a:t>
            </a:r>
            <a:endParaRPr lang="zh-CN" altLang="en-US" dirty="0"/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27705735-47C8-4E86-8A3D-23067AC055E1}"/>
              </a:ext>
            </a:extLst>
          </p:cNvPr>
          <p:cNvSpPr/>
          <p:nvPr/>
        </p:nvSpPr>
        <p:spPr>
          <a:xfrm>
            <a:off x="9185863" y="2526761"/>
            <a:ext cx="2131533" cy="756488"/>
          </a:xfrm>
          <a:prstGeom prst="diamon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Invasion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C2AB1BD-380A-4B36-8078-C8B5A0FC1BE4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flipH="1">
            <a:off x="10251630" y="2295141"/>
            <a:ext cx="1" cy="23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851F2737-809A-4C3D-A5B2-A2D5042CB4FF}"/>
              </a:ext>
            </a:extLst>
          </p:cNvPr>
          <p:cNvCxnSpPr>
            <a:cxnSpLocks/>
            <a:stCxn id="7" idx="1"/>
            <a:endCxn id="93" idx="0"/>
          </p:cNvCxnSpPr>
          <p:nvPr/>
        </p:nvCxnSpPr>
        <p:spPr>
          <a:xfrm rot="10800000" flipV="1">
            <a:off x="8917377" y="2905005"/>
            <a:ext cx="268486" cy="452176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F979D241-2C8E-439C-9A3A-C5C9F2220D06}"/>
              </a:ext>
            </a:extLst>
          </p:cNvPr>
          <p:cNvSpPr/>
          <p:nvPr/>
        </p:nvSpPr>
        <p:spPr>
          <a:xfrm>
            <a:off x="9185863" y="4531457"/>
            <a:ext cx="2921885" cy="10337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Solve capillary flow and salt convection at the end of each drying step</a:t>
            </a:r>
            <a:endParaRPr lang="zh-CN" altLang="en-US" dirty="0"/>
          </a:p>
        </p:txBody>
      </p:sp>
      <p:cxnSp>
        <p:nvCxnSpPr>
          <p:cNvPr id="129" name="连接符: 肘形 128">
            <a:extLst>
              <a:ext uri="{FF2B5EF4-FFF2-40B4-BE49-F238E27FC236}">
                <a16:creationId xmlns:a16="http://schemas.microsoft.com/office/drawing/2014/main" id="{B7578BC9-BB44-4047-865C-5F99044221B4}"/>
              </a:ext>
            </a:extLst>
          </p:cNvPr>
          <p:cNvCxnSpPr>
            <a:cxnSpLocks/>
            <a:stCxn id="7" idx="3"/>
            <a:endCxn id="128" idx="0"/>
          </p:cNvCxnSpPr>
          <p:nvPr/>
        </p:nvCxnSpPr>
        <p:spPr>
          <a:xfrm flipH="1">
            <a:off x="10646806" y="2905005"/>
            <a:ext cx="670590" cy="1626452"/>
          </a:xfrm>
          <a:prstGeom prst="bentConnector4">
            <a:avLst>
              <a:gd name="adj1" fmla="val -34089"/>
              <a:gd name="adj2" fmla="val 6162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18F0B315-7A36-4DEB-9BBD-B16673AB7BFA}"/>
              </a:ext>
            </a:extLst>
          </p:cNvPr>
          <p:cNvCxnSpPr>
            <a:stCxn id="93" idx="2"/>
          </p:cNvCxnSpPr>
          <p:nvPr/>
        </p:nvCxnSpPr>
        <p:spPr>
          <a:xfrm rot="5400000">
            <a:off x="8193352" y="5114986"/>
            <a:ext cx="1448051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46E546FE-19B4-4693-BC34-6E892BA23C06}"/>
              </a:ext>
            </a:extLst>
          </p:cNvPr>
          <p:cNvCxnSpPr>
            <a:cxnSpLocks/>
            <a:stCxn id="128" idx="2"/>
            <a:endCxn id="130" idx="3"/>
          </p:cNvCxnSpPr>
          <p:nvPr/>
        </p:nvCxnSpPr>
        <p:spPr>
          <a:xfrm rot="5400000">
            <a:off x="10245102" y="5698453"/>
            <a:ext cx="534921" cy="2684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AAE3B9FA-B32D-4D1D-B26D-353D74D329F3}"/>
              </a:ext>
            </a:extLst>
          </p:cNvPr>
          <p:cNvSpPr/>
          <p:nvPr/>
        </p:nvSpPr>
        <p:spPr>
          <a:xfrm>
            <a:off x="7456433" y="5839012"/>
            <a:ext cx="2921885" cy="5222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Check Salt precipitation</a:t>
            </a:r>
            <a:endParaRPr lang="zh-CN" altLang="en-US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111EC989-39AE-49F9-9910-822BBDD904F2}"/>
              </a:ext>
            </a:extLst>
          </p:cNvPr>
          <p:cNvSpPr txBox="1"/>
          <p:nvPr/>
        </p:nvSpPr>
        <p:spPr>
          <a:xfrm>
            <a:off x="8322445" y="2818118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altLang="zh-CN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66CB8D7-C7DE-4D01-ABB3-814BDBEE9326}"/>
              </a:ext>
            </a:extLst>
          </p:cNvPr>
          <p:cNvSpPr txBox="1"/>
          <p:nvPr/>
        </p:nvSpPr>
        <p:spPr>
          <a:xfrm>
            <a:off x="11529454" y="2833099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07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C75BC-4F85-DFE6-0121-6AAD479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1844A177-27DE-41C2-AAF3-74B3BF73A6E8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15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0014BC97-2F80-47C1-9240-2FF58A1D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Salt convection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FB87A3-6565-45F7-BD25-99F25F38CDB5}"/>
              </a:ext>
            </a:extLst>
          </p:cNvPr>
          <p:cNvSpPr txBox="1"/>
          <p:nvPr/>
        </p:nvSpPr>
        <p:spPr>
          <a:xfrm>
            <a:off x="509517" y="57792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Unsaturated Flow in a Pore Network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4926061-C499-43B2-948F-D4FA13B4676B}"/>
              </a:ext>
            </a:extLst>
          </p:cNvPr>
          <p:cNvSpPr txBox="1"/>
          <p:nvPr/>
        </p:nvSpPr>
        <p:spPr>
          <a:xfrm>
            <a:off x="760656" y="1200345"/>
            <a:ext cx="857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Set the state of PNM before and after liquid redistribution as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</a:t>
            </a:r>
            <a:r>
              <a:rPr lang="en-US" altLang="zh-CN" sz="20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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Assume the redistribution happen in 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(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Liquid-volume transfer ∆</a:t>
            </a:r>
            <a:r>
              <a:rPr lang="en-US" altLang="zh-C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,ij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through pore throat: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C5209CF-AEB7-44F1-9F8D-3B6EEAC11A3A}"/>
              </a:ext>
            </a:extLst>
      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10109564" y="633299"/>
            <a:ext cx="1390461" cy="268368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0B97371-286A-4DEE-8073-611841A707F3}"/>
              </a:ext>
            </a:extLst>
          </p:cNvPr>
          <p:cNvSpPr txBox="1"/>
          <p:nvPr/>
        </p:nvSpPr>
        <p:spPr>
          <a:xfrm>
            <a:off x="9247629" y="3307781"/>
            <a:ext cx="31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Capillary flow after drying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组合 108" descr="\documentclass[preview]{standalone}&#10;\usepackage[utf8]{inputenc}&#10;\usepackage{amsmath}&#10;&#10;\begin{document}&#10;&#10;\begin{flalign*}&#10;\Delta V_{\mathrm{w},ij}=\int_{t^-}^{t^+}q_{\mathrm{w},ij}(\tau)\mathrm{d}\tau,\quad q_{\mathrm{w},ij}(\tau)=g_{\mathrm{w},ij}^{\Gamma(\tau)}\left(p_{\mathrm{w},i}(\tau)-p_{\mathrm{w},j}(\tau)\right) \end{flalign*}&#10;&#10;\end{document}&#10;" title="IguanaTex Shape Display">
            <a:extLst>
              <a:ext uri="{FF2B5EF4-FFF2-40B4-BE49-F238E27FC236}">
                <a16:creationId xmlns:a16="http://schemas.microsoft.com/office/drawing/2014/main" id="{893127A2-C72F-4A59-9B80-EB895B5CA33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41943" y="2362425"/>
            <a:ext cx="6146120" cy="590594"/>
            <a:chOff x="3389536" y="2152696"/>
            <a:chExt cx="6146120" cy="590594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7B3BEE9-F3A0-47CE-B916-4E3D3C160A7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389536" y="2381463"/>
              <a:ext cx="168076" cy="158536"/>
            </a:xfrm>
            <a:custGeom>
              <a:avLst/>
              <a:gdLst>
                <a:gd name="connsiteX0" fmla="*/ 89996 w 168076"/>
                <a:gd name="connsiteY0" fmla="*/ 3986 h 158536"/>
                <a:gd name="connsiteX1" fmla="*/ 84075 w 168076"/>
                <a:gd name="connsiteY1" fmla="*/ 0 h 158536"/>
                <a:gd name="connsiteX2" fmla="*/ 78154 w 168076"/>
                <a:gd name="connsiteY2" fmla="*/ 3986 h 158536"/>
                <a:gd name="connsiteX3" fmla="*/ 1175 w 168076"/>
                <a:gd name="connsiteY3" fmla="*/ 154108 h 158536"/>
                <a:gd name="connsiteX4" fmla="*/ 37 w 168076"/>
                <a:gd name="connsiteY4" fmla="*/ 156765 h 158536"/>
                <a:gd name="connsiteX5" fmla="*/ 5047 w 168076"/>
                <a:gd name="connsiteY5" fmla="*/ 158536 h 158536"/>
                <a:gd name="connsiteX6" fmla="*/ 163103 w 168076"/>
                <a:gd name="connsiteY6" fmla="*/ 158536 h 158536"/>
                <a:gd name="connsiteX7" fmla="*/ 168113 w 168076"/>
                <a:gd name="connsiteY7" fmla="*/ 156765 h 158536"/>
                <a:gd name="connsiteX8" fmla="*/ 166974 w 168076"/>
                <a:gd name="connsiteY8" fmla="*/ 154108 h 158536"/>
                <a:gd name="connsiteX9" fmla="*/ 89996 w 168076"/>
                <a:gd name="connsiteY9" fmla="*/ 3986 h 158536"/>
                <a:gd name="connsiteX10" fmla="*/ 76787 w 168076"/>
                <a:gd name="connsiteY10" fmla="*/ 22142 h 158536"/>
                <a:gd name="connsiteX11" fmla="*/ 138051 w 168076"/>
                <a:gd name="connsiteY11" fmla="*/ 141709 h 158536"/>
                <a:gd name="connsiteX12" fmla="*/ 15296 w 168076"/>
                <a:gd name="connsiteY12" fmla="*/ 141709 h 158536"/>
                <a:gd name="connsiteX13" fmla="*/ 76787 w 168076"/>
                <a:gd name="connsiteY13" fmla="*/ 22142 h 15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76" h="158536">
                  <a:moveTo>
                    <a:pt x="89996" y="3986"/>
                  </a:moveTo>
                  <a:cubicBezTo>
                    <a:pt x="88402" y="1107"/>
                    <a:pt x="87947" y="0"/>
                    <a:pt x="84075" y="0"/>
                  </a:cubicBezTo>
                  <a:cubicBezTo>
                    <a:pt x="80203" y="0"/>
                    <a:pt x="79748" y="1107"/>
                    <a:pt x="78154" y="3986"/>
                  </a:cubicBezTo>
                  <a:lnTo>
                    <a:pt x="1175" y="154108"/>
                  </a:lnTo>
                  <a:cubicBezTo>
                    <a:pt x="37" y="156101"/>
                    <a:pt x="37" y="156544"/>
                    <a:pt x="37" y="156765"/>
                  </a:cubicBezTo>
                  <a:cubicBezTo>
                    <a:pt x="37" y="158536"/>
                    <a:pt x="1403" y="158536"/>
                    <a:pt x="5047" y="158536"/>
                  </a:cubicBezTo>
                  <a:lnTo>
                    <a:pt x="163103" y="158536"/>
                  </a:lnTo>
                  <a:cubicBezTo>
                    <a:pt x="166747" y="158536"/>
                    <a:pt x="168113" y="158536"/>
                    <a:pt x="168113" y="156765"/>
                  </a:cubicBezTo>
                  <a:cubicBezTo>
                    <a:pt x="168113" y="156544"/>
                    <a:pt x="168113" y="156101"/>
                    <a:pt x="166974" y="154108"/>
                  </a:cubicBezTo>
                  <a:lnTo>
                    <a:pt x="89996" y="3986"/>
                  </a:lnTo>
                  <a:close/>
                  <a:moveTo>
                    <a:pt x="76787" y="22142"/>
                  </a:moveTo>
                  <a:lnTo>
                    <a:pt x="138051" y="141709"/>
                  </a:lnTo>
                  <a:lnTo>
                    <a:pt x="15296" y="141709"/>
                  </a:lnTo>
                  <a:lnTo>
                    <a:pt x="76787" y="221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7D49FA9-6FAA-4F3D-89E4-FFB5F133155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581375" y="2388770"/>
              <a:ext cx="162382" cy="156100"/>
            </a:xfrm>
            <a:custGeom>
              <a:avLst/>
              <a:gdLst>
                <a:gd name="connsiteX0" fmla="*/ 130316 w 162382"/>
                <a:gd name="connsiteY0" fmla="*/ 25242 h 156100"/>
                <a:gd name="connsiteX1" fmla="*/ 159467 w 162382"/>
                <a:gd name="connsiteY1" fmla="*/ 6864 h 156100"/>
                <a:gd name="connsiteX2" fmla="*/ 162428 w 162382"/>
                <a:gd name="connsiteY2" fmla="*/ 2657 h 156100"/>
                <a:gd name="connsiteX3" fmla="*/ 159467 w 162382"/>
                <a:gd name="connsiteY3" fmla="*/ 0 h 156100"/>
                <a:gd name="connsiteX4" fmla="*/ 140792 w 162382"/>
                <a:gd name="connsiteY4" fmla="*/ 664 h 156100"/>
                <a:gd name="connsiteX5" fmla="*/ 118245 w 162382"/>
                <a:gd name="connsiteY5" fmla="*/ 0 h 156100"/>
                <a:gd name="connsiteX6" fmla="*/ 113918 w 162382"/>
                <a:gd name="connsiteY6" fmla="*/ 4207 h 156100"/>
                <a:gd name="connsiteX7" fmla="*/ 117562 w 162382"/>
                <a:gd name="connsiteY7" fmla="*/ 6864 h 156100"/>
                <a:gd name="connsiteX8" fmla="*/ 128038 w 162382"/>
                <a:gd name="connsiteY8" fmla="*/ 14171 h 156100"/>
                <a:gd name="connsiteX9" fmla="*/ 124622 w 162382"/>
                <a:gd name="connsiteY9" fmla="*/ 22585 h 156100"/>
                <a:gd name="connsiteX10" fmla="*/ 54704 w 162382"/>
                <a:gd name="connsiteY10" fmla="*/ 130638 h 156100"/>
                <a:gd name="connsiteX11" fmla="*/ 39217 w 162382"/>
                <a:gd name="connsiteY11" fmla="*/ 13507 h 156100"/>
                <a:gd name="connsiteX12" fmla="*/ 54932 w 162382"/>
                <a:gd name="connsiteY12" fmla="*/ 6864 h 156100"/>
                <a:gd name="connsiteX13" fmla="*/ 60625 w 162382"/>
                <a:gd name="connsiteY13" fmla="*/ 2436 h 156100"/>
                <a:gd name="connsiteX14" fmla="*/ 57437 w 162382"/>
                <a:gd name="connsiteY14" fmla="*/ 0 h 156100"/>
                <a:gd name="connsiteX15" fmla="*/ 29196 w 162382"/>
                <a:gd name="connsiteY15" fmla="*/ 664 h 156100"/>
                <a:gd name="connsiteX16" fmla="*/ 16670 w 162382"/>
                <a:gd name="connsiteY16" fmla="*/ 443 h 156100"/>
                <a:gd name="connsiteX17" fmla="*/ 4372 w 162382"/>
                <a:gd name="connsiteY17" fmla="*/ 0 h 156100"/>
                <a:gd name="connsiteX18" fmla="*/ 45 w 162382"/>
                <a:gd name="connsiteY18" fmla="*/ 4207 h 156100"/>
                <a:gd name="connsiteX19" fmla="*/ 5739 w 162382"/>
                <a:gd name="connsiteY19" fmla="*/ 6864 h 156100"/>
                <a:gd name="connsiteX20" fmla="*/ 19403 w 162382"/>
                <a:gd name="connsiteY20" fmla="*/ 14392 h 156100"/>
                <a:gd name="connsiteX21" fmla="*/ 37395 w 162382"/>
                <a:gd name="connsiteY21" fmla="*/ 151008 h 156100"/>
                <a:gd name="connsiteX22" fmla="*/ 41950 w 162382"/>
                <a:gd name="connsiteY22" fmla="*/ 156101 h 156100"/>
                <a:gd name="connsiteX23" fmla="*/ 48327 w 162382"/>
                <a:gd name="connsiteY23" fmla="*/ 152115 h 156100"/>
                <a:gd name="connsiteX24" fmla="*/ 130316 w 162382"/>
                <a:gd name="connsiteY24" fmla="*/ 25242 h 15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382" h="156100">
                  <a:moveTo>
                    <a:pt x="130316" y="25242"/>
                  </a:moveTo>
                  <a:cubicBezTo>
                    <a:pt x="141475" y="7971"/>
                    <a:pt x="151041" y="7307"/>
                    <a:pt x="159467" y="6864"/>
                  </a:cubicBezTo>
                  <a:cubicBezTo>
                    <a:pt x="162200" y="6643"/>
                    <a:pt x="162428" y="2878"/>
                    <a:pt x="162428" y="2657"/>
                  </a:cubicBezTo>
                  <a:cubicBezTo>
                    <a:pt x="162428" y="886"/>
                    <a:pt x="161289" y="0"/>
                    <a:pt x="159467" y="0"/>
                  </a:cubicBezTo>
                  <a:cubicBezTo>
                    <a:pt x="153546" y="0"/>
                    <a:pt x="146941" y="664"/>
                    <a:pt x="140792" y="664"/>
                  </a:cubicBezTo>
                  <a:cubicBezTo>
                    <a:pt x="133276" y="664"/>
                    <a:pt x="125533" y="0"/>
                    <a:pt x="118245" y="0"/>
                  </a:cubicBezTo>
                  <a:cubicBezTo>
                    <a:pt x="116879" y="0"/>
                    <a:pt x="113918" y="0"/>
                    <a:pt x="113918" y="4207"/>
                  </a:cubicBezTo>
                  <a:cubicBezTo>
                    <a:pt x="113918" y="6643"/>
                    <a:pt x="115968" y="6864"/>
                    <a:pt x="117562" y="6864"/>
                  </a:cubicBezTo>
                  <a:cubicBezTo>
                    <a:pt x="123711" y="7307"/>
                    <a:pt x="128038" y="9521"/>
                    <a:pt x="128038" y="14171"/>
                  </a:cubicBezTo>
                  <a:cubicBezTo>
                    <a:pt x="128038" y="17492"/>
                    <a:pt x="124622" y="22363"/>
                    <a:pt x="124622" y="22585"/>
                  </a:cubicBezTo>
                  <a:lnTo>
                    <a:pt x="54704" y="130638"/>
                  </a:lnTo>
                  <a:lnTo>
                    <a:pt x="39217" y="13507"/>
                  </a:lnTo>
                  <a:cubicBezTo>
                    <a:pt x="39217" y="9742"/>
                    <a:pt x="44455" y="6864"/>
                    <a:pt x="54932" y="6864"/>
                  </a:cubicBezTo>
                  <a:cubicBezTo>
                    <a:pt x="58120" y="6864"/>
                    <a:pt x="60625" y="6864"/>
                    <a:pt x="60625" y="2436"/>
                  </a:cubicBezTo>
                  <a:cubicBezTo>
                    <a:pt x="60625" y="443"/>
                    <a:pt x="58803" y="0"/>
                    <a:pt x="57437" y="0"/>
                  </a:cubicBezTo>
                  <a:cubicBezTo>
                    <a:pt x="48327" y="0"/>
                    <a:pt x="38534" y="664"/>
                    <a:pt x="29196" y="664"/>
                  </a:cubicBezTo>
                  <a:cubicBezTo>
                    <a:pt x="25097" y="664"/>
                    <a:pt x="20770" y="443"/>
                    <a:pt x="16670" y="443"/>
                  </a:cubicBezTo>
                  <a:cubicBezTo>
                    <a:pt x="12571" y="443"/>
                    <a:pt x="8244" y="0"/>
                    <a:pt x="4372" y="0"/>
                  </a:cubicBezTo>
                  <a:cubicBezTo>
                    <a:pt x="2778" y="0"/>
                    <a:pt x="45" y="0"/>
                    <a:pt x="45" y="4207"/>
                  </a:cubicBezTo>
                  <a:cubicBezTo>
                    <a:pt x="45" y="6864"/>
                    <a:pt x="2095" y="6864"/>
                    <a:pt x="5739" y="6864"/>
                  </a:cubicBezTo>
                  <a:cubicBezTo>
                    <a:pt x="18492" y="6864"/>
                    <a:pt x="18720" y="8857"/>
                    <a:pt x="19403" y="14392"/>
                  </a:cubicBezTo>
                  <a:lnTo>
                    <a:pt x="37395" y="151008"/>
                  </a:lnTo>
                  <a:cubicBezTo>
                    <a:pt x="38079" y="155437"/>
                    <a:pt x="38990" y="156101"/>
                    <a:pt x="41950" y="156101"/>
                  </a:cubicBezTo>
                  <a:cubicBezTo>
                    <a:pt x="45594" y="156101"/>
                    <a:pt x="46505" y="154994"/>
                    <a:pt x="48327" y="152115"/>
                  </a:cubicBezTo>
                  <a:lnTo>
                    <a:pt x="130316" y="252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3A2707A-4E09-499B-BD7E-93EB0B4BCA6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706256" y="2506410"/>
              <a:ext cx="120204" cy="68352"/>
            </a:xfrm>
            <a:custGeom>
              <a:avLst/>
              <a:gdLst>
                <a:gd name="connsiteX0" fmla="*/ 106864 w 120204"/>
                <a:gd name="connsiteY0" fmla="*/ 15036 h 68352"/>
                <a:gd name="connsiteX1" fmla="*/ 120255 w 120204"/>
                <a:gd name="connsiteY1" fmla="*/ 5581 h 68352"/>
                <a:gd name="connsiteX2" fmla="*/ 120255 w 120204"/>
                <a:gd name="connsiteY2" fmla="*/ 1 h 68352"/>
                <a:gd name="connsiteX3" fmla="*/ 108777 w 120204"/>
                <a:gd name="connsiteY3" fmla="*/ 621 h 68352"/>
                <a:gd name="connsiteX4" fmla="*/ 93153 w 120204"/>
                <a:gd name="connsiteY4" fmla="*/ 1 h 68352"/>
                <a:gd name="connsiteX5" fmla="*/ 93153 w 120204"/>
                <a:gd name="connsiteY5" fmla="*/ 5581 h 68352"/>
                <a:gd name="connsiteX6" fmla="*/ 101443 w 120204"/>
                <a:gd name="connsiteY6" fmla="*/ 12401 h 68352"/>
                <a:gd name="connsiteX7" fmla="*/ 100487 w 120204"/>
                <a:gd name="connsiteY7" fmla="*/ 16121 h 68352"/>
                <a:gd name="connsiteX8" fmla="*/ 85023 w 120204"/>
                <a:gd name="connsiteY8" fmla="*/ 54714 h 68352"/>
                <a:gd name="connsiteX9" fmla="*/ 67805 w 120204"/>
                <a:gd name="connsiteY9" fmla="*/ 12401 h 68352"/>
                <a:gd name="connsiteX10" fmla="*/ 67008 w 120204"/>
                <a:gd name="connsiteY10" fmla="*/ 9456 h 68352"/>
                <a:gd name="connsiteX11" fmla="*/ 75617 w 120204"/>
                <a:gd name="connsiteY11" fmla="*/ 5581 h 68352"/>
                <a:gd name="connsiteX12" fmla="*/ 75617 w 120204"/>
                <a:gd name="connsiteY12" fmla="*/ 1 h 68352"/>
                <a:gd name="connsiteX13" fmla="*/ 58399 w 120204"/>
                <a:gd name="connsiteY13" fmla="*/ 621 h 68352"/>
                <a:gd name="connsiteX14" fmla="*/ 44370 w 120204"/>
                <a:gd name="connsiteY14" fmla="*/ 1 h 68352"/>
                <a:gd name="connsiteX15" fmla="*/ 44370 w 120204"/>
                <a:gd name="connsiteY15" fmla="*/ 5581 h 68352"/>
                <a:gd name="connsiteX16" fmla="*/ 53457 w 120204"/>
                <a:gd name="connsiteY16" fmla="*/ 6821 h 68352"/>
                <a:gd name="connsiteX17" fmla="*/ 57124 w 120204"/>
                <a:gd name="connsiteY17" fmla="*/ 13641 h 68352"/>
                <a:gd name="connsiteX18" fmla="*/ 56486 w 120204"/>
                <a:gd name="connsiteY18" fmla="*/ 15501 h 68352"/>
                <a:gd name="connsiteX19" fmla="*/ 41501 w 120204"/>
                <a:gd name="connsiteY19" fmla="*/ 52389 h 68352"/>
                <a:gd name="connsiteX20" fmla="*/ 25399 w 120204"/>
                <a:gd name="connsiteY20" fmla="*/ 12401 h 68352"/>
                <a:gd name="connsiteX21" fmla="*/ 24442 w 120204"/>
                <a:gd name="connsiteY21" fmla="*/ 9456 h 68352"/>
                <a:gd name="connsiteX22" fmla="*/ 33051 w 120204"/>
                <a:gd name="connsiteY22" fmla="*/ 5581 h 68352"/>
                <a:gd name="connsiteX23" fmla="*/ 33051 w 120204"/>
                <a:gd name="connsiteY23" fmla="*/ 1 h 68352"/>
                <a:gd name="connsiteX24" fmla="*/ 15036 w 120204"/>
                <a:gd name="connsiteY24" fmla="*/ 621 h 68352"/>
                <a:gd name="connsiteX25" fmla="*/ 51 w 120204"/>
                <a:gd name="connsiteY25" fmla="*/ 1 h 68352"/>
                <a:gd name="connsiteX26" fmla="*/ 51 w 120204"/>
                <a:gd name="connsiteY26" fmla="*/ 5581 h 68352"/>
                <a:gd name="connsiteX27" fmla="*/ 11529 w 120204"/>
                <a:gd name="connsiteY27" fmla="*/ 10076 h 68352"/>
                <a:gd name="connsiteX28" fmla="*/ 33689 w 120204"/>
                <a:gd name="connsiteY28" fmla="*/ 64789 h 68352"/>
                <a:gd name="connsiteX29" fmla="*/ 37993 w 120204"/>
                <a:gd name="connsiteY29" fmla="*/ 68354 h 68352"/>
                <a:gd name="connsiteX30" fmla="*/ 42138 w 120204"/>
                <a:gd name="connsiteY30" fmla="*/ 65099 h 68352"/>
                <a:gd name="connsiteX31" fmla="*/ 60153 w 120204"/>
                <a:gd name="connsiteY31" fmla="*/ 20771 h 68352"/>
                <a:gd name="connsiteX32" fmla="*/ 77849 w 120204"/>
                <a:gd name="connsiteY32" fmla="*/ 64634 h 68352"/>
                <a:gd name="connsiteX33" fmla="*/ 82313 w 120204"/>
                <a:gd name="connsiteY33" fmla="*/ 68354 h 68352"/>
                <a:gd name="connsiteX34" fmla="*/ 86617 w 120204"/>
                <a:gd name="connsiteY34" fmla="*/ 64789 h 68352"/>
                <a:gd name="connsiteX35" fmla="*/ 106864 w 120204"/>
                <a:gd name="connsiteY35" fmla="*/ 15036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6864" y="15036"/>
                  </a:moveTo>
                  <a:cubicBezTo>
                    <a:pt x="110052" y="7286"/>
                    <a:pt x="115313" y="5736"/>
                    <a:pt x="120255" y="5581"/>
                  </a:cubicBezTo>
                  <a:lnTo>
                    <a:pt x="120255" y="1"/>
                  </a:lnTo>
                  <a:cubicBezTo>
                    <a:pt x="115951" y="466"/>
                    <a:pt x="113400" y="621"/>
                    <a:pt x="108777" y="621"/>
                  </a:cubicBezTo>
                  <a:cubicBezTo>
                    <a:pt x="103994" y="621"/>
                    <a:pt x="97936" y="466"/>
                    <a:pt x="93153" y="1"/>
                  </a:cubicBezTo>
                  <a:lnTo>
                    <a:pt x="93153" y="5581"/>
                  </a:lnTo>
                  <a:cubicBezTo>
                    <a:pt x="98733" y="5736"/>
                    <a:pt x="101443" y="8681"/>
                    <a:pt x="101443" y="12401"/>
                  </a:cubicBezTo>
                  <a:cubicBezTo>
                    <a:pt x="101443" y="13641"/>
                    <a:pt x="101443" y="13951"/>
                    <a:pt x="100487" y="16121"/>
                  </a:cubicBezTo>
                  <a:lnTo>
                    <a:pt x="85023" y="54714"/>
                  </a:lnTo>
                  <a:lnTo>
                    <a:pt x="67805" y="12401"/>
                  </a:lnTo>
                  <a:cubicBezTo>
                    <a:pt x="67486" y="11626"/>
                    <a:pt x="67008" y="10386"/>
                    <a:pt x="67008" y="9456"/>
                  </a:cubicBezTo>
                  <a:cubicBezTo>
                    <a:pt x="67008" y="6046"/>
                    <a:pt x="71153" y="5581"/>
                    <a:pt x="75617" y="5581"/>
                  </a:cubicBezTo>
                  <a:lnTo>
                    <a:pt x="75617" y="1"/>
                  </a:lnTo>
                  <a:cubicBezTo>
                    <a:pt x="69878" y="466"/>
                    <a:pt x="64139" y="621"/>
                    <a:pt x="58399" y="621"/>
                  </a:cubicBezTo>
                  <a:cubicBezTo>
                    <a:pt x="53776" y="621"/>
                    <a:pt x="48993" y="311"/>
                    <a:pt x="44370" y="1"/>
                  </a:cubicBezTo>
                  <a:lnTo>
                    <a:pt x="44370" y="5581"/>
                  </a:lnTo>
                  <a:cubicBezTo>
                    <a:pt x="48037" y="5581"/>
                    <a:pt x="51385" y="5581"/>
                    <a:pt x="53457" y="6821"/>
                  </a:cubicBezTo>
                  <a:cubicBezTo>
                    <a:pt x="55689" y="8371"/>
                    <a:pt x="57124" y="13486"/>
                    <a:pt x="57124" y="13641"/>
                  </a:cubicBezTo>
                  <a:cubicBezTo>
                    <a:pt x="57124" y="13951"/>
                    <a:pt x="56805" y="14881"/>
                    <a:pt x="56486" y="15501"/>
                  </a:cubicBezTo>
                  <a:lnTo>
                    <a:pt x="41501" y="52389"/>
                  </a:lnTo>
                  <a:lnTo>
                    <a:pt x="25399" y="12401"/>
                  </a:lnTo>
                  <a:cubicBezTo>
                    <a:pt x="24442" y="10231"/>
                    <a:pt x="24442" y="10076"/>
                    <a:pt x="24442" y="9456"/>
                  </a:cubicBezTo>
                  <a:cubicBezTo>
                    <a:pt x="24442" y="5581"/>
                    <a:pt x="30182" y="5581"/>
                    <a:pt x="33051" y="5581"/>
                  </a:cubicBezTo>
                  <a:lnTo>
                    <a:pt x="33051" y="1"/>
                  </a:lnTo>
                  <a:cubicBezTo>
                    <a:pt x="32732" y="1"/>
                    <a:pt x="21413" y="621"/>
                    <a:pt x="15036" y="621"/>
                  </a:cubicBezTo>
                  <a:cubicBezTo>
                    <a:pt x="10094" y="621"/>
                    <a:pt x="4993" y="466"/>
                    <a:pt x="51" y="1"/>
                  </a:cubicBezTo>
                  <a:lnTo>
                    <a:pt x="51" y="5581"/>
                  </a:lnTo>
                  <a:cubicBezTo>
                    <a:pt x="6268" y="5581"/>
                    <a:pt x="9776" y="5581"/>
                    <a:pt x="11529" y="10076"/>
                  </a:cubicBezTo>
                  <a:lnTo>
                    <a:pt x="33689" y="64789"/>
                  </a:lnTo>
                  <a:cubicBezTo>
                    <a:pt x="34645" y="67114"/>
                    <a:pt x="35124" y="68354"/>
                    <a:pt x="37993" y="68354"/>
                  </a:cubicBezTo>
                  <a:cubicBezTo>
                    <a:pt x="40863" y="68354"/>
                    <a:pt x="41341" y="67114"/>
                    <a:pt x="42138" y="65099"/>
                  </a:cubicBezTo>
                  <a:lnTo>
                    <a:pt x="60153" y="20771"/>
                  </a:lnTo>
                  <a:lnTo>
                    <a:pt x="77849" y="64634"/>
                  </a:lnTo>
                  <a:cubicBezTo>
                    <a:pt x="78805" y="66959"/>
                    <a:pt x="79443" y="68354"/>
                    <a:pt x="82313" y="68354"/>
                  </a:cubicBezTo>
                  <a:cubicBezTo>
                    <a:pt x="85182" y="68354"/>
                    <a:pt x="85661" y="67269"/>
                    <a:pt x="86617" y="64789"/>
                  </a:cubicBezTo>
                  <a:lnTo>
                    <a:pt x="106864" y="15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9199485-ECC9-40AE-AD43-1749A3A305B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851785" y="2555388"/>
              <a:ext cx="20246" cy="47738"/>
            </a:xfrm>
            <a:custGeom>
              <a:avLst/>
              <a:gdLst>
                <a:gd name="connsiteX0" fmla="*/ 15839 w 20246"/>
                <a:gd name="connsiteY0" fmla="*/ 15346 h 47738"/>
                <a:gd name="connsiteX1" fmla="*/ 3404 w 20246"/>
                <a:gd name="connsiteY1" fmla="*/ 43710 h 47738"/>
                <a:gd name="connsiteX2" fmla="*/ 2289 w 20246"/>
                <a:gd name="connsiteY2" fmla="*/ 45570 h 47738"/>
                <a:gd name="connsiteX3" fmla="*/ 4520 w 20246"/>
                <a:gd name="connsiteY3" fmla="*/ 47740 h 47738"/>
                <a:gd name="connsiteX4" fmla="*/ 20303 w 20246"/>
                <a:gd name="connsiteY4" fmla="*/ 16896 h 47738"/>
                <a:gd name="connsiteX5" fmla="*/ 9144 w 20246"/>
                <a:gd name="connsiteY5" fmla="*/ 1 h 47738"/>
                <a:gd name="connsiteX6" fmla="*/ 57 w 20246"/>
                <a:gd name="connsiteY6" fmla="*/ 8836 h 47738"/>
                <a:gd name="connsiteX7" fmla="*/ 9303 w 20246"/>
                <a:gd name="connsiteY7" fmla="*/ 17826 h 47738"/>
                <a:gd name="connsiteX8" fmla="*/ 15839 w 20246"/>
                <a:gd name="connsiteY8" fmla="*/ 15346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5839" y="15346"/>
                  </a:moveTo>
                  <a:cubicBezTo>
                    <a:pt x="15839" y="23871"/>
                    <a:pt x="14245" y="33790"/>
                    <a:pt x="3404" y="43710"/>
                  </a:cubicBezTo>
                  <a:cubicBezTo>
                    <a:pt x="2767" y="44330"/>
                    <a:pt x="2289" y="44795"/>
                    <a:pt x="2289" y="45570"/>
                  </a:cubicBezTo>
                  <a:cubicBezTo>
                    <a:pt x="2289" y="46655"/>
                    <a:pt x="3564" y="47740"/>
                    <a:pt x="4520" y="47740"/>
                  </a:cubicBezTo>
                  <a:cubicBezTo>
                    <a:pt x="6752" y="47740"/>
                    <a:pt x="20303" y="35340"/>
                    <a:pt x="20303" y="16896"/>
                  </a:cubicBezTo>
                  <a:cubicBezTo>
                    <a:pt x="20303" y="7286"/>
                    <a:pt x="16477" y="1"/>
                    <a:pt x="9144" y="1"/>
                  </a:cubicBezTo>
                  <a:cubicBezTo>
                    <a:pt x="3883" y="1"/>
                    <a:pt x="57" y="4031"/>
                    <a:pt x="57" y="8836"/>
                  </a:cubicBezTo>
                  <a:cubicBezTo>
                    <a:pt x="57" y="13796"/>
                    <a:pt x="3723" y="17826"/>
                    <a:pt x="9303" y="17826"/>
                  </a:cubicBezTo>
                  <a:cubicBezTo>
                    <a:pt x="13129" y="17826"/>
                    <a:pt x="15680" y="15346"/>
                    <a:pt x="15839" y="1534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4946ECA-B6FE-46DD-9C8D-9E577599DA9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895513" y="2470451"/>
              <a:ext cx="48304" cy="104310"/>
            </a:xfrm>
            <a:custGeom>
              <a:avLst/>
              <a:gdLst>
                <a:gd name="connsiteX0" fmla="*/ 44219 w 48304"/>
                <a:gd name="connsiteY0" fmla="*/ 5891 h 104310"/>
                <a:gd name="connsiteX1" fmla="*/ 37842 w 48304"/>
                <a:gd name="connsiteY1" fmla="*/ 1 h 104310"/>
                <a:gd name="connsiteX2" fmla="*/ 28914 w 48304"/>
                <a:gd name="connsiteY2" fmla="*/ 8526 h 104310"/>
                <a:gd name="connsiteX3" fmla="*/ 35291 w 48304"/>
                <a:gd name="connsiteY3" fmla="*/ 14416 h 104310"/>
                <a:gd name="connsiteX4" fmla="*/ 44219 w 48304"/>
                <a:gd name="connsiteY4" fmla="*/ 5891 h 104310"/>
                <a:gd name="connsiteX5" fmla="*/ 11697 w 48304"/>
                <a:gd name="connsiteY5" fmla="*/ 84628 h 104310"/>
                <a:gd name="connsiteX6" fmla="*/ 10262 w 48304"/>
                <a:gd name="connsiteY6" fmla="*/ 91138 h 104310"/>
                <a:gd name="connsiteX7" fmla="*/ 25407 w 48304"/>
                <a:gd name="connsiteY7" fmla="*/ 104312 h 104310"/>
                <a:gd name="connsiteX8" fmla="*/ 48364 w 48304"/>
                <a:gd name="connsiteY8" fmla="*/ 80598 h 104310"/>
                <a:gd name="connsiteX9" fmla="*/ 45813 w 48304"/>
                <a:gd name="connsiteY9" fmla="*/ 78583 h 104310"/>
                <a:gd name="connsiteX10" fmla="*/ 42784 w 48304"/>
                <a:gd name="connsiteY10" fmla="*/ 81218 h 104310"/>
                <a:gd name="connsiteX11" fmla="*/ 25885 w 48304"/>
                <a:gd name="connsiteY11" fmla="*/ 99972 h 104310"/>
                <a:gd name="connsiteX12" fmla="*/ 21900 w 48304"/>
                <a:gd name="connsiteY12" fmla="*/ 94548 h 104310"/>
                <a:gd name="connsiteX13" fmla="*/ 24451 w 48304"/>
                <a:gd name="connsiteY13" fmla="*/ 84628 h 104310"/>
                <a:gd name="connsiteX14" fmla="*/ 29552 w 48304"/>
                <a:gd name="connsiteY14" fmla="*/ 72229 h 104310"/>
                <a:gd name="connsiteX15" fmla="*/ 37364 w 48304"/>
                <a:gd name="connsiteY15" fmla="*/ 52544 h 104310"/>
                <a:gd name="connsiteX16" fmla="*/ 38320 w 48304"/>
                <a:gd name="connsiteY16" fmla="*/ 47585 h 104310"/>
                <a:gd name="connsiteX17" fmla="*/ 23175 w 48304"/>
                <a:gd name="connsiteY17" fmla="*/ 34410 h 104310"/>
                <a:gd name="connsiteX18" fmla="*/ 59 w 48304"/>
                <a:gd name="connsiteY18" fmla="*/ 58124 h 104310"/>
                <a:gd name="connsiteX19" fmla="*/ 2769 w 48304"/>
                <a:gd name="connsiteY19" fmla="*/ 60139 h 104310"/>
                <a:gd name="connsiteX20" fmla="*/ 5639 w 48304"/>
                <a:gd name="connsiteY20" fmla="*/ 57659 h 104310"/>
                <a:gd name="connsiteX21" fmla="*/ 22697 w 48304"/>
                <a:gd name="connsiteY21" fmla="*/ 38750 h 104310"/>
                <a:gd name="connsiteX22" fmla="*/ 26682 w 48304"/>
                <a:gd name="connsiteY22" fmla="*/ 44175 h 104310"/>
                <a:gd name="connsiteX23" fmla="*/ 21740 w 48304"/>
                <a:gd name="connsiteY23" fmla="*/ 59674 h 104310"/>
                <a:gd name="connsiteX24" fmla="*/ 11697 w 48304"/>
                <a:gd name="connsiteY24" fmla="*/ 84628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4310">
                  <a:moveTo>
                    <a:pt x="44219" y="5891"/>
                  </a:moveTo>
                  <a:cubicBezTo>
                    <a:pt x="44219" y="3411"/>
                    <a:pt x="42306" y="1"/>
                    <a:pt x="37842" y="1"/>
                  </a:cubicBezTo>
                  <a:cubicBezTo>
                    <a:pt x="33538" y="1"/>
                    <a:pt x="28914" y="4031"/>
                    <a:pt x="28914" y="8526"/>
                  </a:cubicBezTo>
                  <a:cubicBezTo>
                    <a:pt x="28914" y="11161"/>
                    <a:pt x="30987" y="14416"/>
                    <a:pt x="35291" y="14416"/>
                  </a:cubicBezTo>
                  <a:cubicBezTo>
                    <a:pt x="39915" y="14416"/>
                    <a:pt x="44219" y="10076"/>
                    <a:pt x="44219" y="5891"/>
                  </a:cubicBezTo>
                  <a:close/>
                  <a:moveTo>
                    <a:pt x="11697" y="84628"/>
                  </a:moveTo>
                  <a:cubicBezTo>
                    <a:pt x="11059" y="86643"/>
                    <a:pt x="10262" y="88503"/>
                    <a:pt x="10262" y="91138"/>
                  </a:cubicBezTo>
                  <a:cubicBezTo>
                    <a:pt x="10262" y="98423"/>
                    <a:pt x="16639" y="104312"/>
                    <a:pt x="25407" y="104312"/>
                  </a:cubicBezTo>
                  <a:cubicBezTo>
                    <a:pt x="41349" y="104312"/>
                    <a:pt x="48364" y="82923"/>
                    <a:pt x="48364" y="80598"/>
                  </a:cubicBezTo>
                  <a:cubicBezTo>
                    <a:pt x="48364" y="78583"/>
                    <a:pt x="46291" y="78583"/>
                    <a:pt x="45813" y="78583"/>
                  </a:cubicBezTo>
                  <a:cubicBezTo>
                    <a:pt x="43581" y="78583"/>
                    <a:pt x="43422" y="79513"/>
                    <a:pt x="42784" y="81218"/>
                  </a:cubicBezTo>
                  <a:cubicBezTo>
                    <a:pt x="39117" y="93618"/>
                    <a:pt x="32103" y="99972"/>
                    <a:pt x="25885" y="99972"/>
                  </a:cubicBezTo>
                  <a:cubicBezTo>
                    <a:pt x="22697" y="99972"/>
                    <a:pt x="21900" y="97958"/>
                    <a:pt x="21900" y="94548"/>
                  </a:cubicBezTo>
                  <a:cubicBezTo>
                    <a:pt x="21900" y="90983"/>
                    <a:pt x="23016" y="88038"/>
                    <a:pt x="24451" y="84628"/>
                  </a:cubicBezTo>
                  <a:cubicBezTo>
                    <a:pt x="26045" y="80443"/>
                    <a:pt x="27798" y="76258"/>
                    <a:pt x="29552" y="72229"/>
                  </a:cubicBezTo>
                  <a:cubicBezTo>
                    <a:pt x="30987" y="68509"/>
                    <a:pt x="36726" y="54404"/>
                    <a:pt x="37364" y="52544"/>
                  </a:cubicBezTo>
                  <a:cubicBezTo>
                    <a:pt x="37842" y="50994"/>
                    <a:pt x="38320" y="49135"/>
                    <a:pt x="38320" y="47585"/>
                  </a:cubicBezTo>
                  <a:cubicBezTo>
                    <a:pt x="38320" y="40300"/>
                    <a:pt x="31943" y="34410"/>
                    <a:pt x="23175" y="34410"/>
                  </a:cubicBezTo>
                  <a:cubicBezTo>
                    <a:pt x="7392" y="34410"/>
                    <a:pt x="59" y="55489"/>
                    <a:pt x="59" y="58124"/>
                  </a:cubicBezTo>
                  <a:cubicBezTo>
                    <a:pt x="59" y="60139"/>
                    <a:pt x="2291" y="60139"/>
                    <a:pt x="2769" y="60139"/>
                  </a:cubicBezTo>
                  <a:cubicBezTo>
                    <a:pt x="5001" y="60139"/>
                    <a:pt x="5160" y="59364"/>
                    <a:pt x="5639" y="57659"/>
                  </a:cubicBezTo>
                  <a:cubicBezTo>
                    <a:pt x="9784" y="44330"/>
                    <a:pt x="16798" y="38750"/>
                    <a:pt x="22697" y="38750"/>
                  </a:cubicBezTo>
                  <a:cubicBezTo>
                    <a:pt x="25248" y="38750"/>
                    <a:pt x="26682" y="39990"/>
                    <a:pt x="26682" y="44175"/>
                  </a:cubicBezTo>
                  <a:cubicBezTo>
                    <a:pt x="26682" y="47740"/>
                    <a:pt x="25726" y="50064"/>
                    <a:pt x="21740" y="59674"/>
                  </a:cubicBezTo>
                  <a:lnTo>
                    <a:pt x="11697" y="8462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39C5D13-5249-45AF-A0B1-C1830F7F9FC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952456" y="2470451"/>
              <a:ext cx="69986" cy="134379"/>
            </a:xfrm>
            <a:custGeom>
              <a:avLst/>
              <a:gdLst>
                <a:gd name="connsiteX0" fmla="*/ 70048 w 69986"/>
                <a:gd name="connsiteY0" fmla="*/ 5891 h 134379"/>
                <a:gd name="connsiteX1" fmla="*/ 63671 w 69986"/>
                <a:gd name="connsiteY1" fmla="*/ 1 h 134379"/>
                <a:gd name="connsiteX2" fmla="*/ 54744 w 69986"/>
                <a:gd name="connsiteY2" fmla="*/ 8526 h 134379"/>
                <a:gd name="connsiteX3" fmla="*/ 61120 w 69986"/>
                <a:gd name="connsiteY3" fmla="*/ 14416 h 134379"/>
                <a:gd name="connsiteX4" fmla="*/ 70048 w 69986"/>
                <a:gd name="connsiteY4" fmla="*/ 5891 h 134379"/>
                <a:gd name="connsiteX5" fmla="*/ 36251 w 69986"/>
                <a:gd name="connsiteY5" fmla="*/ 110357 h 134379"/>
                <a:gd name="connsiteX6" fmla="*/ 15685 w 69986"/>
                <a:gd name="connsiteY6" fmla="*/ 130041 h 134379"/>
                <a:gd name="connsiteX7" fmla="*/ 9946 w 69986"/>
                <a:gd name="connsiteY7" fmla="*/ 129111 h 134379"/>
                <a:gd name="connsiteX8" fmla="*/ 15366 w 69986"/>
                <a:gd name="connsiteY8" fmla="*/ 121207 h 134379"/>
                <a:gd name="connsiteX9" fmla="*/ 9149 w 69986"/>
                <a:gd name="connsiteY9" fmla="*/ 115472 h 134379"/>
                <a:gd name="connsiteX10" fmla="*/ 62 w 69986"/>
                <a:gd name="connsiteY10" fmla="*/ 124616 h 134379"/>
                <a:gd name="connsiteX11" fmla="*/ 15845 w 69986"/>
                <a:gd name="connsiteY11" fmla="*/ 134381 h 134379"/>
                <a:gd name="connsiteX12" fmla="*/ 49004 w 69986"/>
                <a:gd name="connsiteY12" fmla="*/ 109892 h 134379"/>
                <a:gd name="connsiteX13" fmla="*/ 63352 w 69986"/>
                <a:gd name="connsiteY13" fmla="*/ 54404 h 134379"/>
                <a:gd name="connsiteX14" fmla="*/ 64150 w 69986"/>
                <a:gd name="connsiteY14" fmla="*/ 48980 h 134379"/>
                <a:gd name="connsiteX15" fmla="*/ 47091 w 69986"/>
                <a:gd name="connsiteY15" fmla="*/ 34410 h 134379"/>
                <a:gd name="connsiteX16" fmla="*/ 19192 w 69986"/>
                <a:gd name="connsiteY16" fmla="*/ 58124 h 134379"/>
                <a:gd name="connsiteX17" fmla="*/ 21903 w 69986"/>
                <a:gd name="connsiteY17" fmla="*/ 60139 h 134379"/>
                <a:gd name="connsiteX18" fmla="*/ 25091 w 69986"/>
                <a:gd name="connsiteY18" fmla="*/ 57349 h 134379"/>
                <a:gd name="connsiteX19" fmla="*/ 46613 w 69986"/>
                <a:gd name="connsiteY19" fmla="*/ 38750 h 134379"/>
                <a:gd name="connsiteX20" fmla="*/ 52033 w 69986"/>
                <a:gd name="connsiteY20" fmla="*/ 46345 h 134379"/>
                <a:gd name="connsiteX21" fmla="*/ 51555 w 69986"/>
                <a:gd name="connsiteY21" fmla="*/ 50994 h 134379"/>
                <a:gd name="connsiteX22" fmla="*/ 36251 w 69986"/>
                <a:gd name="connsiteY22" fmla="*/ 110357 h 13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86" h="134379">
                  <a:moveTo>
                    <a:pt x="70048" y="5891"/>
                  </a:moveTo>
                  <a:cubicBezTo>
                    <a:pt x="70048" y="3256"/>
                    <a:pt x="67976" y="1"/>
                    <a:pt x="63671" y="1"/>
                  </a:cubicBezTo>
                  <a:cubicBezTo>
                    <a:pt x="59048" y="1"/>
                    <a:pt x="54744" y="4341"/>
                    <a:pt x="54744" y="8526"/>
                  </a:cubicBezTo>
                  <a:cubicBezTo>
                    <a:pt x="54744" y="11006"/>
                    <a:pt x="56657" y="14416"/>
                    <a:pt x="61120" y="14416"/>
                  </a:cubicBezTo>
                  <a:cubicBezTo>
                    <a:pt x="65425" y="14416"/>
                    <a:pt x="70048" y="10386"/>
                    <a:pt x="70048" y="5891"/>
                  </a:cubicBezTo>
                  <a:close/>
                  <a:moveTo>
                    <a:pt x="36251" y="110357"/>
                  </a:moveTo>
                  <a:cubicBezTo>
                    <a:pt x="33540" y="121052"/>
                    <a:pt x="25091" y="130041"/>
                    <a:pt x="15685" y="130041"/>
                  </a:cubicBezTo>
                  <a:cubicBezTo>
                    <a:pt x="13613" y="130041"/>
                    <a:pt x="11700" y="129731"/>
                    <a:pt x="9946" y="129111"/>
                  </a:cubicBezTo>
                  <a:cubicBezTo>
                    <a:pt x="14091" y="127251"/>
                    <a:pt x="15366" y="123532"/>
                    <a:pt x="15366" y="121207"/>
                  </a:cubicBezTo>
                  <a:cubicBezTo>
                    <a:pt x="15366" y="117487"/>
                    <a:pt x="12337" y="115472"/>
                    <a:pt x="9149" y="115472"/>
                  </a:cubicBezTo>
                  <a:cubicBezTo>
                    <a:pt x="4207" y="115472"/>
                    <a:pt x="62" y="119657"/>
                    <a:pt x="62" y="124616"/>
                  </a:cubicBezTo>
                  <a:cubicBezTo>
                    <a:pt x="62" y="130506"/>
                    <a:pt x="6279" y="134381"/>
                    <a:pt x="15845" y="134381"/>
                  </a:cubicBezTo>
                  <a:cubicBezTo>
                    <a:pt x="25410" y="134381"/>
                    <a:pt x="44062" y="128801"/>
                    <a:pt x="49004" y="109892"/>
                  </a:cubicBezTo>
                  <a:lnTo>
                    <a:pt x="63352" y="54404"/>
                  </a:lnTo>
                  <a:cubicBezTo>
                    <a:pt x="63831" y="52699"/>
                    <a:pt x="64150" y="51304"/>
                    <a:pt x="64150" y="48980"/>
                  </a:cubicBezTo>
                  <a:cubicBezTo>
                    <a:pt x="64150" y="40455"/>
                    <a:pt x="56657" y="34410"/>
                    <a:pt x="47091" y="34410"/>
                  </a:cubicBezTo>
                  <a:cubicBezTo>
                    <a:pt x="29395" y="34410"/>
                    <a:pt x="19192" y="55954"/>
                    <a:pt x="19192" y="58124"/>
                  </a:cubicBezTo>
                  <a:cubicBezTo>
                    <a:pt x="19192" y="60139"/>
                    <a:pt x="21424" y="60139"/>
                    <a:pt x="21903" y="60139"/>
                  </a:cubicBezTo>
                  <a:cubicBezTo>
                    <a:pt x="23816" y="60139"/>
                    <a:pt x="23975" y="59674"/>
                    <a:pt x="25091" y="57349"/>
                  </a:cubicBezTo>
                  <a:cubicBezTo>
                    <a:pt x="29077" y="48360"/>
                    <a:pt x="37367" y="38750"/>
                    <a:pt x="46613" y="38750"/>
                  </a:cubicBezTo>
                  <a:cubicBezTo>
                    <a:pt x="50599" y="38750"/>
                    <a:pt x="52033" y="41385"/>
                    <a:pt x="52033" y="46345"/>
                  </a:cubicBezTo>
                  <a:cubicBezTo>
                    <a:pt x="52033" y="48050"/>
                    <a:pt x="51715" y="50219"/>
                    <a:pt x="51555" y="50994"/>
                  </a:cubicBezTo>
                  <a:lnTo>
                    <a:pt x="36251" y="11035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3ED56DA-1E12-4EC6-A0EF-8872ED632C1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124432" y="2458738"/>
              <a:ext cx="151451" cy="51812"/>
            </a:xfrm>
            <a:custGeom>
              <a:avLst/>
              <a:gdLst>
                <a:gd name="connsiteX0" fmla="*/ 143776 w 151451"/>
                <a:gd name="connsiteY0" fmla="*/ 8857 h 51812"/>
                <a:gd name="connsiteX1" fmla="*/ 151520 w 151451"/>
                <a:gd name="connsiteY1" fmla="*/ 4428 h 51812"/>
                <a:gd name="connsiteX2" fmla="*/ 144004 w 151451"/>
                <a:gd name="connsiteY2" fmla="*/ 0 h 51812"/>
                <a:gd name="connsiteX3" fmla="*/ 7584 w 151451"/>
                <a:gd name="connsiteY3" fmla="*/ 0 h 51812"/>
                <a:gd name="connsiteX4" fmla="*/ 69 w 151451"/>
                <a:gd name="connsiteY4" fmla="*/ 4428 h 51812"/>
                <a:gd name="connsiteX5" fmla="*/ 7812 w 151451"/>
                <a:gd name="connsiteY5" fmla="*/ 8857 h 51812"/>
                <a:gd name="connsiteX6" fmla="*/ 143776 w 151451"/>
                <a:gd name="connsiteY6" fmla="*/ 8857 h 51812"/>
                <a:gd name="connsiteX7" fmla="*/ 144004 w 151451"/>
                <a:gd name="connsiteY7" fmla="*/ 51812 h 51812"/>
                <a:gd name="connsiteX8" fmla="*/ 151520 w 151451"/>
                <a:gd name="connsiteY8" fmla="*/ 47384 h 51812"/>
                <a:gd name="connsiteX9" fmla="*/ 143776 w 151451"/>
                <a:gd name="connsiteY9" fmla="*/ 42955 h 51812"/>
                <a:gd name="connsiteX10" fmla="*/ 7812 w 151451"/>
                <a:gd name="connsiteY10" fmla="*/ 42955 h 51812"/>
                <a:gd name="connsiteX11" fmla="*/ 69 w 151451"/>
                <a:gd name="connsiteY11" fmla="*/ 47384 h 51812"/>
                <a:gd name="connsiteX12" fmla="*/ 7584 w 151451"/>
                <a:gd name="connsiteY12" fmla="*/ 51812 h 51812"/>
                <a:gd name="connsiteX13" fmla="*/ 144004 w 151451"/>
                <a:gd name="connsiteY13" fmla="*/ 51812 h 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1812">
                  <a:moveTo>
                    <a:pt x="143776" y="8857"/>
                  </a:moveTo>
                  <a:cubicBezTo>
                    <a:pt x="147193" y="8857"/>
                    <a:pt x="151520" y="8857"/>
                    <a:pt x="151520" y="4428"/>
                  </a:cubicBezTo>
                  <a:cubicBezTo>
                    <a:pt x="151520" y="0"/>
                    <a:pt x="147193" y="0"/>
                    <a:pt x="144004" y="0"/>
                  </a:cubicBezTo>
                  <a:lnTo>
                    <a:pt x="7584" y="0"/>
                  </a:lnTo>
                  <a:cubicBezTo>
                    <a:pt x="4396" y="0"/>
                    <a:pt x="69" y="0"/>
                    <a:pt x="69" y="4428"/>
                  </a:cubicBezTo>
                  <a:cubicBezTo>
                    <a:pt x="69" y="8857"/>
                    <a:pt x="4396" y="8857"/>
                    <a:pt x="7812" y="8857"/>
                  </a:cubicBezTo>
                  <a:lnTo>
                    <a:pt x="143776" y="8857"/>
                  </a:lnTo>
                  <a:close/>
                  <a:moveTo>
                    <a:pt x="144004" y="51812"/>
                  </a:moveTo>
                  <a:cubicBezTo>
                    <a:pt x="147193" y="51812"/>
                    <a:pt x="151520" y="51812"/>
                    <a:pt x="151520" y="47384"/>
                  </a:cubicBezTo>
                  <a:cubicBezTo>
                    <a:pt x="151520" y="42955"/>
                    <a:pt x="147193" y="42955"/>
                    <a:pt x="143776" y="42955"/>
                  </a:cubicBezTo>
                  <a:lnTo>
                    <a:pt x="7812" y="42955"/>
                  </a:lnTo>
                  <a:cubicBezTo>
                    <a:pt x="4396" y="42955"/>
                    <a:pt x="69" y="42955"/>
                    <a:pt x="69" y="47384"/>
                  </a:cubicBezTo>
                  <a:cubicBezTo>
                    <a:pt x="69" y="51812"/>
                    <a:pt x="4396" y="51812"/>
                    <a:pt x="7584" y="51812"/>
                  </a:cubicBezTo>
                  <a:lnTo>
                    <a:pt x="144004" y="5181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E8A32DC-5A64-4EB5-8C24-969CC8F440B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364830" y="2238620"/>
              <a:ext cx="202010" cy="491994"/>
            </a:xfrm>
            <a:custGeom>
              <a:avLst/>
              <a:gdLst>
                <a:gd name="connsiteX0" fmla="*/ 11011 w 202010"/>
                <a:gd name="connsiteY0" fmla="*/ 482017 h 491994"/>
                <a:gd name="connsiteX1" fmla="*/ 22171 w 202010"/>
                <a:gd name="connsiteY1" fmla="*/ 471168 h 491994"/>
                <a:gd name="connsiteX2" fmla="*/ 11239 w 202010"/>
                <a:gd name="connsiteY2" fmla="*/ 460318 h 491994"/>
                <a:gd name="connsiteX3" fmla="*/ 79 w 202010"/>
                <a:gd name="connsiteY3" fmla="*/ 471389 h 491994"/>
                <a:gd name="connsiteX4" fmla="*/ 25359 w 202010"/>
                <a:gd name="connsiteY4" fmla="*/ 491981 h 491994"/>
                <a:gd name="connsiteX5" fmla="*/ 89128 w 202010"/>
                <a:gd name="connsiteY5" fmla="*/ 375957 h 491994"/>
                <a:gd name="connsiteX6" fmla="*/ 133766 w 202010"/>
                <a:gd name="connsiteY6" fmla="*/ 164280 h 491994"/>
                <a:gd name="connsiteX7" fmla="*/ 158363 w 202010"/>
                <a:gd name="connsiteY7" fmla="*/ 44270 h 491994"/>
                <a:gd name="connsiteX8" fmla="*/ 177721 w 202010"/>
                <a:gd name="connsiteY8" fmla="*/ 4858 h 491994"/>
                <a:gd name="connsiteX9" fmla="*/ 191386 w 202010"/>
                <a:gd name="connsiteY9" fmla="*/ 9950 h 491994"/>
                <a:gd name="connsiteX10" fmla="*/ 179999 w 202010"/>
                <a:gd name="connsiteY10" fmla="*/ 20800 h 491994"/>
                <a:gd name="connsiteX11" fmla="*/ 190930 w 202010"/>
                <a:gd name="connsiteY11" fmla="*/ 31649 h 491994"/>
                <a:gd name="connsiteX12" fmla="*/ 202090 w 202010"/>
                <a:gd name="connsiteY12" fmla="*/ 20578 h 491994"/>
                <a:gd name="connsiteX13" fmla="*/ 177266 w 202010"/>
                <a:gd name="connsiteY13" fmla="*/ -14 h 491994"/>
                <a:gd name="connsiteX14" fmla="*/ 134677 w 202010"/>
                <a:gd name="connsiteY14" fmla="*/ 69291 h 491994"/>
                <a:gd name="connsiteX15" fmla="*/ 77968 w 202010"/>
                <a:gd name="connsiteY15" fmla="*/ 327688 h 491994"/>
                <a:gd name="connsiteX16" fmla="*/ 57927 w 202010"/>
                <a:gd name="connsiteY16" fmla="*/ 429319 h 491994"/>
                <a:gd name="connsiteX17" fmla="*/ 24904 w 202010"/>
                <a:gd name="connsiteY17" fmla="*/ 487110 h 491994"/>
                <a:gd name="connsiteX18" fmla="*/ 11011 w 202010"/>
                <a:gd name="connsiteY18" fmla="*/ 482017 h 49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010" h="491994">
                  <a:moveTo>
                    <a:pt x="11011" y="482017"/>
                  </a:moveTo>
                  <a:cubicBezTo>
                    <a:pt x="18299" y="481574"/>
                    <a:pt x="22171" y="476703"/>
                    <a:pt x="22171" y="471168"/>
                  </a:cubicBezTo>
                  <a:cubicBezTo>
                    <a:pt x="22171" y="463861"/>
                    <a:pt x="16477" y="460318"/>
                    <a:pt x="11239" y="460318"/>
                  </a:cubicBezTo>
                  <a:cubicBezTo>
                    <a:pt x="5773" y="460318"/>
                    <a:pt x="79" y="463639"/>
                    <a:pt x="79" y="471389"/>
                  </a:cubicBezTo>
                  <a:cubicBezTo>
                    <a:pt x="79" y="482681"/>
                    <a:pt x="11467" y="491981"/>
                    <a:pt x="25359" y="491981"/>
                  </a:cubicBezTo>
                  <a:cubicBezTo>
                    <a:pt x="59976" y="491981"/>
                    <a:pt x="72958" y="440169"/>
                    <a:pt x="89128" y="375957"/>
                  </a:cubicBezTo>
                  <a:cubicBezTo>
                    <a:pt x="106664" y="305988"/>
                    <a:pt x="121468" y="235356"/>
                    <a:pt x="133766" y="164280"/>
                  </a:cubicBezTo>
                  <a:cubicBezTo>
                    <a:pt x="142193" y="117117"/>
                    <a:pt x="150619" y="72834"/>
                    <a:pt x="158363" y="44270"/>
                  </a:cubicBezTo>
                  <a:cubicBezTo>
                    <a:pt x="161096" y="33421"/>
                    <a:pt x="168839" y="4858"/>
                    <a:pt x="177721" y="4858"/>
                  </a:cubicBezTo>
                  <a:cubicBezTo>
                    <a:pt x="184781" y="4858"/>
                    <a:pt x="190475" y="9065"/>
                    <a:pt x="191386" y="9950"/>
                  </a:cubicBezTo>
                  <a:cubicBezTo>
                    <a:pt x="183870" y="10393"/>
                    <a:pt x="179999" y="15264"/>
                    <a:pt x="179999" y="20800"/>
                  </a:cubicBezTo>
                  <a:cubicBezTo>
                    <a:pt x="179999" y="28107"/>
                    <a:pt x="185692" y="31649"/>
                    <a:pt x="190930" y="31649"/>
                  </a:cubicBezTo>
                  <a:cubicBezTo>
                    <a:pt x="196396" y="31649"/>
                    <a:pt x="202090" y="28328"/>
                    <a:pt x="202090" y="20578"/>
                  </a:cubicBezTo>
                  <a:cubicBezTo>
                    <a:pt x="202090" y="8622"/>
                    <a:pt x="189792" y="-14"/>
                    <a:pt x="177266" y="-14"/>
                  </a:cubicBezTo>
                  <a:cubicBezTo>
                    <a:pt x="159957" y="-14"/>
                    <a:pt x="147203" y="24121"/>
                    <a:pt x="134677" y="69291"/>
                  </a:cubicBezTo>
                  <a:cubicBezTo>
                    <a:pt x="133994" y="71726"/>
                    <a:pt x="103020" y="182879"/>
                    <a:pt x="77968" y="327688"/>
                  </a:cubicBezTo>
                  <a:cubicBezTo>
                    <a:pt x="72047" y="361565"/>
                    <a:pt x="65442" y="398542"/>
                    <a:pt x="57927" y="429319"/>
                  </a:cubicBezTo>
                  <a:cubicBezTo>
                    <a:pt x="53827" y="445483"/>
                    <a:pt x="43351" y="487110"/>
                    <a:pt x="24904" y="487110"/>
                  </a:cubicBezTo>
                  <a:cubicBezTo>
                    <a:pt x="16705" y="487110"/>
                    <a:pt x="11239" y="482017"/>
                    <a:pt x="11011" y="48201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3047873-7153-4242-AFF9-D4651250D70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586518" y="2196489"/>
              <a:ext cx="53884" cy="98421"/>
            </a:xfrm>
            <a:custGeom>
              <a:avLst/>
              <a:gdLst>
                <a:gd name="connsiteX0" fmla="*/ 32611 w 53884"/>
                <a:gd name="connsiteY0" fmla="*/ 35637 h 98421"/>
                <a:gd name="connsiteX1" fmla="*/ 48872 w 53884"/>
                <a:gd name="connsiteY1" fmla="*/ 35637 h 98421"/>
                <a:gd name="connsiteX2" fmla="*/ 53974 w 53884"/>
                <a:gd name="connsiteY2" fmla="*/ 32228 h 98421"/>
                <a:gd name="connsiteX3" fmla="*/ 49191 w 53884"/>
                <a:gd name="connsiteY3" fmla="*/ 30058 h 98421"/>
                <a:gd name="connsiteX4" fmla="*/ 34046 w 53884"/>
                <a:gd name="connsiteY4" fmla="*/ 30058 h 98421"/>
                <a:gd name="connsiteX5" fmla="*/ 39945 w 53884"/>
                <a:gd name="connsiteY5" fmla="*/ 7119 h 98421"/>
                <a:gd name="connsiteX6" fmla="*/ 40423 w 53884"/>
                <a:gd name="connsiteY6" fmla="*/ 4949 h 98421"/>
                <a:gd name="connsiteX7" fmla="*/ 35003 w 53884"/>
                <a:gd name="connsiteY7" fmla="*/ -11 h 98421"/>
                <a:gd name="connsiteX8" fmla="*/ 27510 w 53884"/>
                <a:gd name="connsiteY8" fmla="*/ 6654 h 98421"/>
                <a:gd name="connsiteX9" fmla="*/ 21452 w 53884"/>
                <a:gd name="connsiteY9" fmla="*/ 30058 h 98421"/>
                <a:gd name="connsiteX10" fmla="*/ 5191 w 53884"/>
                <a:gd name="connsiteY10" fmla="*/ 30058 h 98421"/>
                <a:gd name="connsiteX11" fmla="*/ 89 w 53884"/>
                <a:gd name="connsiteY11" fmla="*/ 33468 h 98421"/>
                <a:gd name="connsiteX12" fmla="*/ 4872 w 53884"/>
                <a:gd name="connsiteY12" fmla="*/ 35637 h 98421"/>
                <a:gd name="connsiteX13" fmla="*/ 20017 w 53884"/>
                <a:gd name="connsiteY13" fmla="*/ 35637 h 98421"/>
                <a:gd name="connsiteX14" fmla="*/ 10611 w 53884"/>
                <a:gd name="connsiteY14" fmla="*/ 72216 h 98421"/>
                <a:gd name="connsiteX15" fmla="*/ 8220 w 53884"/>
                <a:gd name="connsiteY15" fmla="*/ 83686 h 98421"/>
                <a:gd name="connsiteX16" fmla="*/ 25278 w 53884"/>
                <a:gd name="connsiteY16" fmla="*/ 98410 h 98421"/>
                <a:gd name="connsiteX17" fmla="*/ 53017 w 53884"/>
                <a:gd name="connsiteY17" fmla="*/ 74696 h 98421"/>
                <a:gd name="connsiteX18" fmla="*/ 50467 w 53884"/>
                <a:gd name="connsiteY18" fmla="*/ 72681 h 98421"/>
                <a:gd name="connsiteX19" fmla="*/ 47119 w 53884"/>
                <a:gd name="connsiteY19" fmla="*/ 75626 h 98421"/>
                <a:gd name="connsiteX20" fmla="*/ 25756 w 53884"/>
                <a:gd name="connsiteY20" fmla="*/ 94070 h 98421"/>
                <a:gd name="connsiteX21" fmla="*/ 20176 w 53884"/>
                <a:gd name="connsiteY21" fmla="*/ 86475 h 98421"/>
                <a:gd name="connsiteX22" fmla="*/ 21133 w 53884"/>
                <a:gd name="connsiteY22" fmla="*/ 80121 h 98421"/>
                <a:gd name="connsiteX23" fmla="*/ 32611 w 53884"/>
                <a:gd name="connsiteY23" fmla="*/ 35637 h 9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884" h="98421">
                  <a:moveTo>
                    <a:pt x="32611" y="35637"/>
                  </a:moveTo>
                  <a:lnTo>
                    <a:pt x="48872" y="35637"/>
                  </a:lnTo>
                  <a:cubicBezTo>
                    <a:pt x="51901" y="35637"/>
                    <a:pt x="53974" y="35637"/>
                    <a:pt x="53974" y="32228"/>
                  </a:cubicBezTo>
                  <a:cubicBezTo>
                    <a:pt x="53974" y="30058"/>
                    <a:pt x="51901" y="30058"/>
                    <a:pt x="49191" y="30058"/>
                  </a:cubicBezTo>
                  <a:lnTo>
                    <a:pt x="34046" y="30058"/>
                  </a:lnTo>
                  <a:lnTo>
                    <a:pt x="39945" y="7119"/>
                  </a:lnTo>
                  <a:cubicBezTo>
                    <a:pt x="40104" y="6344"/>
                    <a:pt x="40423" y="5569"/>
                    <a:pt x="40423" y="4949"/>
                  </a:cubicBezTo>
                  <a:cubicBezTo>
                    <a:pt x="40423" y="2159"/>
                    <a:pt x="38191" y="-11"/>
                    <a:pt x="35003" y="-11"/>
                  </a:cubicBezTo>
                  <a:cubicBezTo>
                    <a:pt x="31017" y="-11"/>
                    <a:pt x="28626" y="2624"/>
                    <a:pt x="27510" y="6654"/>
                  </a:cubicBezTo>
                  <a:cubicBezTo>
                    <a:pt x="26394" y="10528"/>
                    <a:pt x="28466" y="3089"/>
                    <a:pt x="21452" y="30058"/>
                  </a:cubicBezTo>
                  <a:lnTo>
                    <a:pt x="5191" y="30058"/>
                  </a:lnTo>
                  <a:cubicBezTo>
                    <a:pt x="2162" y="30058"/>
                    <a:pt x="89" y="30058"/>
                    <a:pt x="89" y="33468"/>
                  </a:cubicBezTo>
                  <a:cubicBezTo>
                    <a:pt x="89" y="35637"/>
                    <a:pt x="2002" y="35637"/>
                    <a:pt x="4872" y="35637"/>
                  </a:cubicBezTo>
                  <a:lnTo>
                    <a:pt x="20017" y="35637"/>
                  </a:lnTo>
                  <a:lnTo>
                    <a:pt x="10611" y="72216"/>
                  </a:lnTo>
                  <a:cubicBezTo>
                    <a:pt x="9655" y="76091"/>
                    <a:pt x="8220" y="81671"/>
                    <a:pt x="8220" y="83686"/>
                  </a:cubicBezTo>
                  <a:cubicBezTo>
                    <a:pt x="8220" y="92830"/>
                    <a:pt x="16191" y="98410"/>
                    <a:pt x="25278" y="98410"/>
                  </a:cubicBezTo>
                  <a:cubicBezTo>
                    <a:pt x="42974" y="98410"/>
                    <a:pt x="53017" y="76711"/>
                    <a:pt x="53017" y="74696"/>
                  </a:cubicBezTo>
                  <a:cubicBezTo>
                    <a:pt x="53017" y="72681"/>
                    <a:pt x="50945" y="72681"/>
                    <a:pt x="50467" y="72681"/>
                  </a:cubicBezTo>
                  <a:cubicBezTo>
                    <a:pt x="48554" y="72681"/>
                    <a:pt x="48394" y="72991"/>
                    <a:pt x="47119" y="75626"/>
                  </a:cubicBezTo>
                  <a:cubicBezTo>
                    <a:pt x="42655" y="85390"/>
                    <a:pt x="34524" y="94070"/>
                    <a:pt x="25756" y="94070"/>
                  </a:cubicBezTo>
                  <a:cubicBezTo>
                    <a:pt x="22408" y="94070"/>
                    <a:pt x="20176" y="92055"/>
                    <a:pt x="20176" y="86475"/>
                  </a:cubicBezTo>
                  <a:cubicBezTo>
                    <a:pt x="20176" y="84925"/>
                    <a:pt x="20814" y="81671"/>
                    <a:pt x="21133" y="80121"/>
                  </a:cubicBezTo>
                  <a:lnTo>
                    <a:pt x="32611" y="3563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BF0D123-18EC-4754-9DB8-7B672D94B76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659667" y="2152696"/>
              <a:ext cx="94856" cy="92331"/>
            </a:xfrm>
            <a:custGeom>
              <a:avLst/>
              <a:gdLst>
                <a:gd name="connsiteX0" fmla="*/ 50766 w 94856"/>
                <a:gd name="connsiteY0" fmla="*/ 49252 h 92331"/>
                <a:gd name="connsiteX1" fmla="*/ 90394 w 94856"/>
                <a:gd name="connsiteY1" fmla="*/ 49252 h 92331"/>
                <a:gd name="connsiteX2" fmla="*/ 94948 w 94856"/>
                <a:gd name="connsiteY2" fmla="*/ 46152 h 92331"/>
                <a:gd name="connsiteX3" fmla="*/ 90394 w 94856"/>
                <a:gd name="connsiteY3" fmla="*/ 43052 h 92331"/>
                <a:gd name="connsiteX4" fmla="*/ 50766 w 94856"/>
                <a:gd name="connsiteY4" fmla="*/ 43052 h 92331"/>
                <a:gd name="connsiteX5" fmla="*/ 50766 w 94856"/>
                <a:gd name="connsiteY5" fmla="*/ 4525 h 92331"/>
                <a:gd name="connsiteX6" fmla="*/ 47577 w 94856"/>
                <a:gd name="connsiteY6" fmla="*/ -14 h 92331"/>
                <a:gd name="connsiteX7" fmla="*/ 44389 w 94856"/>
                <a:gd name="connsiteY7" fmla="*/ 4525 h 92331"/>
                <a:gd name="connsiteX8" fmla="*/ 44389 w 94856"/>
                <a:gd name="connsiteY8" fmla="*/ 43052 h 92331"/>
                <a:gd name="connsiteX9" fmla="*/ 4647 w 94856"/>
                <a:gd name="connsiteY9" fmla="*/ 43052 h 92331"/>
                <a:gd name="connsiteX10" fmla="*/ 92 w 94856"/>
                <a:gd name="connsiteY10" fmla="*/ 46152 h 92331"/>
                <a:gd name="connsiteX11" fmla="*/ 4647 w 94856"/>
                <a:gd name="connsiteY11" fmla="*/ 49252 h 92331"/>
                <a:gd name="connsiteX12" fmla="*/ 44389 w 94856"/>
                <a:gd name="connsiteY12" fmla="*/ 49252 h 92331"/>
                <a:gd name="connsiteX13" fmla="*/ 44389 w 94856"/>
                <a:gd name="connsiteY13" fmla="*/ 87779 h 92331"/>
                <a:gd name="connsiteX14" fmla="*/ 47577 w 94856"/>
                <a:gd name="connsiteY14" fmla="*/ 92318 h 92331"/>
                <a:gd name="connsiteX15" fmla="*/ 50766 w 94856"/>
                <a:gd name="connsiteY15" fmla="*/ 87779 h 92331"/>
                <a:gd name="connsiteX16" fmla="*/ 50766 w 94856"/>
                <a:gd name="connsiteY16" fmla="*/ 49252 h 9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56" h="92331">
                  <a:moveTo>
                    <a:pt x="50766" y="49252"/>
                  </a:moveTo>
                  <a:lnTo>
                    <a:pt x="90394" y="49252"/>
                  </a:lnTo>
                  <a:cubicBezTo>
                    <a:pt x="91874" y="49252"/>
                    <a:pt x="94948" y="49252"/>
                    <a:pt x="94948" y="46152"/>
                  </a:cubicBezTo>
                  <a:cubicBezTo>
                    <a:pt x="94948" y="43052"/>
                    <a:pt x="91874" y="43052"/>
                    <a:pt x="90394" y="43052"/>
                  </a:cubicBezTo>
                  <a:lnTo>
                    <a:pt x="50766" y="43052"/>
                  </a:lnTo>
                  <a:lnTo>
                    <a:pt x="50766" y="4525"/>
                  </a:lnTo>
                  <a:cubicBezTo>
                    <a:pt x="50766" y="2975"/>
                    <a:pt x="50766" y="-14"/>
                    <a:pt x="47577" y="-14"/>
                  </a:cubicBezTo>
                  <a:cubicBezTo>
                    <a:pt x="44389" y="-14"/>
                    <a:pt x="44389" y="2975"/>
                    <a:pt x="44389" y="4525"/>
                  </a:cubicBezTo>
                  <a:lnTo>
                    <a:pt x="44389" y="43052"/>
                  </a:lnTo>
                  <a:lnTo>
                    <a:pt x="4647" y="43052"/>
                  </a:lnTo>
                  <a:cubicBezTo>
                    <a:pt x="3167" y="43052"/>
                    <a:pt x="92" y="43052"/>
                    <a:pt x="92" y="46152"/>
                  </a:cubicBezTo>
                  <a:cubicBezTo>
                    <a:pt x="92" y="49252"/>
                    <a:pt x="3167" y="49252"/>
                    <a:pt x="4647" y="49252"/>
                  </a:cubicBezTo>
                  <a:lnTo>
                    <a:pt x="44389" y="49252"/>
                  </a:lnTo>
                  <a:lnTo>
                    <a:pt x="44389" y="87779"/>
                  </a:lnTo>
                  <a:cubicBezTo>
                    <a:pt x="44389" y="89329"/>
                    <a:pt x="44389" y="92318"/>
                    <a:pt x="47577" y="92318"/>
                  </a:cubicBezTo>
                  <a:cubicBezTo>
                    <a:pt x="50766" y="92318"/>
                    <a:pt x="50766" y="89329"/>
                    <a:pt x="50766" y="87779"/>
                  </a:cubicBezTo>
                  <a:lnTo>
                    <a:pt x="50766" y="4925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4124E3F-8191-4F3F-8203-32CA5523A94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485298" y="2644869"/>
              <a:ext cx="53884" cy="98421"/>
            </a:xfrm>
            <a:custGeom>
              <a:avLst/>
              <a:gdLst>
                <a:gd name="connsiteX0" fmla="*/ 32607 w 53884"/>
                <a:gd name="connsiteY0" fmla="*/ 35658 h 98421"/>
                <a:gd name="connsiteX1" fmla="*/ 48868 w 53884"/>
                <a:gd name="connsiteY1" fmla="*/ 35658 h 98421"/>
                <a:gd name="connsiteX2" fmla="*/ 53969 w 53884"/>
                <a:gd name="connsiteY2" fmla="*/ 32248 h 98421"/>
                <a:gd name="connsiteX3" fmla="*/ 49187 w 53884"/>
                <a:gd name="connsiteY3" fmla="*/ 30078 h 98421"/>
                <a:gd name="connsiteX4" fmla="*/ 34042 w 53884"/>
                <a:gd name="connsiteY4" fmla="*/ 30078 h 98421"/>
                <a:gd name="connsiteX5" fmla="*/ 39940 w 53884"/>
                <a:gd name="connsiteY5" fmla="*/ 7139 h 98421"/>
                <a:gd name="connsiteX6" fmla="*/ 40419 w 53884"/>
                <a:gd name="connsiteY6" fmla="*/ 4969 h 98421"/>
                <a:gd name="connsiteX7" fmla="*/ 34998 w 53884"/>
                <a:gd name="connsiteY7" fmla="*/ 9 h 98421"/>
                <a:gd name="connsiteX8" fmla="*/ 27505 w 53884"/>
                <a:gd name="connsiteY8" fmla="*/ 6674 h 98421"/>
                <a:gd name="connsiteX9" fmla="*/ 21447 w 53884"/>
                <a:gd name="connsiteY9" fmla="*/ 30078 h 98421"/>
                <a:gd name="connsiteX10" fmla="*/ 5186 w 53884"/>
                <a:gd name="connsiteY10" fmla="*/ 30078 h 98421"/>
                <a:gd name="connsiteX11" fmla="*/ 85 w 53884"/>
                <a:gd name="connsiteY11" fmla="*/ 33488 h 98421"/>
                <a:gd name="connsiteX12" fmla="*/ 4867 w 53884"/>
                <a:gd name="connsiteY12" fmla="*/ 35658 h 98421"/>
                <a:gd name="connsiteX13" fmla="*/ 20013 w 53884"/>
                <a:gd name="connsiteY13" fmla="*/ 35658 h 98421"/>
                <a:gd name="connsiteX14" fmla="*/ 10607 w 53884"/>
                <a:gd name="connsiteY14" fmla="*/ 72236 h 98421"/>
                <a:gd name="connsiteX15" fmla="*/ 8215 w 53884"/>
                <a:gd name="connsiteY15" fmla="*/ 83706 h 98421"/>
                <a:gd name="connsiteX16" fmla="*/ 25274 w 53884"/>
                <a:gd name="connsiteY16" fmla="*/ 98430 h 98421"/>
                <a:gd name="connsiteX17" fmla="*/ 53013 w 53884"/>
                <a:gd name="connsiteY17" fmla="*/ 74716 h 98421"/>
                <a:gd name="connsiteX18" fmla="*/ 50462 w 53884"/>
                <a:gd name="connsiteY18" fmla="*/ 72701 h 98421"/>
                <a:gd name="connsiteX19" fmla="*/ 47114 w 53884"/>
                <a:gd name="connsiteY19" fmla="*/ 75646 h 98421"/>
                <a:gd name="connsiteX20" fmla="*/ 25752 w 53884"/>
                <a:gd name="connsiteY20" fmla="*/ 94090 h 98421"/>
                <a:gd name="connsiteX21" fmla="*/ 20172 w 53884"/>
                <a:gd name="connsiteY21" fmla="*/ 86496 h 98421"/>
                <a:gd name="connsiteX22" fmla="*/ 21129 w 53884"/>
                <a:gd name="connsiteY22" fmla="*/ 80141 h 98421"/>
                <a:gd name="connsiteX23" fmla="*/ 32607 w 53884"/>
                <a:gd name="connsiteY23" fmla="*/ 35658 h 9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884" h="98421">
                  <a:moveTo>
                    <a:pt x="32607" y="35658"/>
                  </a:moveTo>
                  <a:lnTo>
                    <a:pt x="48868" y="35658"/>
                  </a:lnTo>
                  <a:cubicBezTo>
                    <a:pt x="51897" y="35658"/>
                    <a:pt x="53969" y="35658"/>
                    <a:pt x="53969" y="32248"/>
                  </a:cubicBezTo>
                  <a:cubicBezTo>
                    <a:pt x="53969" y="30078"/>
                    <a:pt x="51897" y="30078"/>
                    <a:pt x="49187" y="30078"/>
                  </a:cubicBezTo>
                  <a:lnTo>
                    <a:pt x="34042" y="30078"/>
                  </a:lnTo>
                  <a:lnTo>
                    <a:pt x="39940" y="7139"/>
                  </a:lnTo>
                  <a:cubicBezTo>
                    <a:pt x="40100" y="6364"/>
                    <a:pt x="40419" y="5589"/>
                    <a:pt x="40419" y="4969"/>
                  </a:cubicBezTo>
                  <a:cubicBezTo>
                    <a:pt x="40419" y="2179"/>
                    <a:pt x="38187" y="9"/>
                    <a:pt x="34998" y="9"/>
                  </a:cubicBezTo>
                  <a:cubicBezTo>
                    <a:pt x="31013" y="9"/>
                    <a:pt x="28621" y="2644"/>
                    <a:pt x="27505" y="6674"/>
                  </a:cubicBezTo>
                  <a:cubicBezTo>
                    <a:pt x="26389" y="10549"/>
                    <a:pt x="28462" y="3109"/>
                    <a:pt x="21447" y="30078"/>
                  </a:cubicBezTo>
                  <a:lnTo>
                    <a:pt x="5186" y="30078"/>
                  </a:lnTo>
                  <a:cubicBezTo>
                    <a:pt x="2157" y="30078"/>
                    <a:pt x="85" y="30078"/>
                    <a:pt x="85" y="33488"/>
                  </a:cubicBezTo>
                  <a:cubicBezTo>
                    <a:pt x="85" y="35658"/>
                    <a:pt x="1998" y="35658"/>
                    <a:pt x="4867" y="35658"/>
                  </a:cubicBezTo>
                  <a:lnTo>
                    <a:pt x="20013" y="35658"/>
                  </a:lnTo>
                  <a:lnTo>
                    <a:pt x="10607" y="72236"/>
                  </a:lnTo>
                  <a:cubicBezTo>
                    <a:pt x="9650" y="76111"/>
                    <a:pt x="8215" y="81691"/>
                    <a:pt x="8215" y="83706"/>
                  </a:cubicBezTo>
                  <a:cubicBezTo>
                    <a:pt x="8215" y="92850"/>
                    <a:pt x="16186" y="98430"/>
                    <a:pt x="25274" y="98430"/>
                  </a:cubicBezTo>
                  <a:cubicBezTo>
                    <a:pt x="42969" y="98430"/>
                    <a:pt x="53013" y="76731"/>
                    <a:pt x="53013" y="74716"/>
                  </a:cubicBezTo>
                  <a:cubicBezTo>
                    <a:pt x="53013" y="72701"/>
                    <a:pt x="50940" y="72701"/>
                    <a:pt x="50462" y="72701"/>
                  </a:cubicBezTo>
                  <a:cubicBezTo>
                    <a:pt x="48549" y="72701"/>
                    <a:pt x="48390" y="73011"/>
                    <a:pt x="47114" y="75646"/>
                  </a:cubicBezTo>
                  <a:cubicBezTo>
                    <a:pt x="42651" y="85411"/>
                    <a:pt x="34520" y="94090"/>
                    <a:pt x="25752" y="94090"/>
                  </a:cubicBezTo>
                  <a:cubicBezTo>
                    <a:pt x="22404" y="94090"/>
                    <a:pt x="20172" y="92075"/>
                    <a:pt x="20172" y="86496"/>
                  </a:cubicBezTo>
                  <a:cubicBezTo>
                    <a:pt x="20172" y="84946"/>
                    <a:pt x="20810" y="81691"/>
                    <a:pt x="21129" y="80141"/>
                  </a:cubicBezTo>
                  <a:lnTo>
                    <a:pt x="32607" y="356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0ADECA1-F3C3-495C-A232-C1A0BFF96F1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565621" y="2666679"/>
              <a:ext cx="86885" cy="6199"/>
            </a:xfrm>
            <a:custGeom>
              <a:avLst/>
              <a:gdLst>
                <a:gd name="connsiteX0" fmla="*/ 82076 w 86885"/>
                <a:gd name="connsiteY0" fmla="*/ 6207 h 6199"/>
                <a:gd name="connsiteX1" fmla="*/ 86973 w 86885"/>
                <a:gd name="connsiteY1" fmla="*/ 3107 h 6199"/>
                <a:gd name="connsiteX2" fmla="*/ 82076 w 86885"/>
                <a:gd name="connsiteY2" fmla="*/ 7 h 6199"/>
                <a:gd name="connsiteX3" fmla="*/ 4984 w 86885"/>
                <a:gd name="connsiteY3" fmla="*/ 7 h 6199"/>
                <a:gd name="connsiteX4" fmla="*/ 88 w 86885"/>
                <a:gd name="connsiteY4" fmla="*/ 3107 h 6199"/>
                <a:gd name="connsiteX5" fmla="*/ 4984 w 86885"/>
                <a:gd name="connsiteY5" fmla="*/ 6207 h 6199"/>
                <a:gd name="connsiteX6" fmla="*/ 82076 w 86885"/>
                <a:gd name="connsiteY6" fmla="*/ 6207 h 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85" h="6199">
                  <a:moveTo>
                    <a:pt x="82076" y="6207"/>
                  </a:moveTo>
                  <a:cubicBezTo>
                    <a:pt x="83898" y="6207"/>
                    <a:pt x="86973" y="6207"/>
                    <a:pt x="86973" y="3107"/>
                  </a:cubicBezTo>
                  <a:cubicBezTo>
                    <a:pt x="86973" y="7"/>
                    <a:pt x="83898" y="7"/>
                    <a:pt x="82076" y="7"/>
                  </a:cubicBezTo>
                  <a:lnTo>
                    <a:pt x="4984" y="7"/>
                  </a:lnTo>
                  <a:cubicBezTo>
                    <a:pt x="3162" y="7"/>
                    <a:pt x="88" y="7"/>
                    <a:pt x="88" y="3107"/>
                  </a:cubicBezTo>
                  <a:cubicBezTo>
                    <a:pt x="88" y="6207"/>
                    <a:pt x="3162" y="6207"/>
                    <a:pt x="4984" y="6207"/>
                  </a:cubicBezTo>
                  <a:lnTo>
                    <a:pt x="82076" y="620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01FDB1D6-747A-42EA-9F9B-61CE1E05E638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835500" y="2442132"/>
              <a:ext cx="93831" cy="140822"/>
            </a:xfrm>
            <a:custGeom>
              <a:avLst/>
              <a:gdLst>
                <a:gd name="connsiteX0" fmla="*/ 93931 w 93831"/>
                <a:gd name="connsiteY0" fmla="*/ 2436 h 140822"/>
                <a:gd name="connsiteX1" fmla="*/ 91654 w 93831"/>
                <a:gd name="connsiteY1" fmla="*/ 221 h 140822"/>
                <a:gd name="connsiteX2" fmla="*/ 76167 w 93831"/>
                <a:gd name="connsiteY2" fmla="*/ 15499 h 140822"/>
                <a:gd name="connsiteX3" fmla="*/ 54987 w 93831"/>
                <a:gd name="connsiteY3" fmla="*/ 0 h 140822"/>
                <a:gd name="connsiteX4" fmla="*/ 100 w 93831"/>
                <a:gd name="connsiteY4" fmla="*/ 64876 h 140822"/>
                <a:gd name="connsiteX5" fmla="*/ 30162 w 93831"/>
                <a:gd name="connsiteY5" fmla="*/ 100303 h 140822"/>
                <a:gd name="connsiteX6" fmla="*/ 57037 w 93831"/>
                <a:gd name="connsiteY6" fmla="*/ 87018 h 140822"/>
                <a:gd name="connsiteX7" fmla="*/ 46788 w 93831"/>
                <a:gd name="connsiteY7" fmla="*/ 126652 h 140822"/>
                <a:gd name="connsiteX8" fmla="*/ 30390 w 93831"/>
                <a:gd name="connsiteY8" fmla="*/ 133959 h 140822"/>
                <a:gd name="connsiteX9" fmla="*/ 25152 w 93831"/>
                <a:gd name="connsiteY9" fmla="*/ 138387 h 140822"/>
                <a:gd name="connsiteX10" fmla="*/ 28113 w 93831"/>
                <a:gd name="connsiteY10" fmla="*/ 140823 h 140822"/>
                <a:gd name="connsiteX11" fmla="*/ 50887 w 93831"/>
                <a:gd name="connsiteY11" fmla="*/ 140159 h 140822"/>
                <a:gd name="connsiteX12" fmla="*/ 74345 w 93831"/>
                <a:gd name="connsiteY12" fmla="*/ 140823 h 140822"/>
                <a:gd name="connsiteX13" fmla="*/ 78445 w 93831"/>
                <a:gd name="connsiteY13" fmla="*/ 136395 h 140822"/>
                <a:gd name="connsiteX14" fmla="*/ 72523 w 93831"/>
                <a:gd name="connsiteY14" fmla="*/ 133959 h 140822"/>
                <a:gd name="connsiteX15" fmla="*/ 61591 w 93831"/>
                <a:gd name="connsiteY15" fmla="*/ 130416 h 140822"/>
                <a:gd name="connsiteX16" fmla="*/ 62502 w 93831"/>
                <a:gd name="connsiteY16" fmla="*/ 125545 h 140822"/>
                <a:gd name="connsiteX17" fmla="*/ 93931 w 93831"/>
                <a:gd name="connsiteY17" fmla="*/ 2436 h 140822"/>
                <a:gd name="connsiteX18" fmla="*/ 30846 w 93831"/>
                <a:gd name="connsiteY18" fmla="*/ 95432 h 140822"/>
                <a:gd name="connsiteX19" fmla="*/ 16270 w 93831"/>
                <a:gd name="connsiteY19" fmla="*/ 74618 h 140822"/>
                <a:gd name="connsiteX20" fmla="*/ 26746 w 93831"/>
                <a:gd name="connsiteY20" fmla="*/ 30556 h 140822"/>
                <a:gd name="connsiteX21" fmla="*/ 54987 w 93831"/>
                <a:gd name="connsiteY21" fmla="*/ 4871 h 140822"/>
                <a:gd name="connsiteX22" fmla="*/ 72979 w 93831"/>
                <a:gd name="connsiteY22" fmla="*/ 24356 h 140822"/>
                <a:gd name="connsiteX23" fmla="*/ 59769 w 93831"/>
                <a:gd name="connsiteY23" fmla="*/ 75061 h 140822"/>
                <a:gd name="connsiteX24" fmla="*/ 30846 w 93831"/>
                <a:gd name="connsiteY24" fmla="*/ 95432 h 1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831" h="140822">
                  <a:moveTo>
                    <a:pt x="93931" y="2436"/>
                  </a:moveTo>
                  <a:cubicBezTo>
                    <a:pt x="93931" y="1550"/>
                    <a:pt x="93248" y="221"/>
                    <a:pt x="91654" y="221"/>
                  </a:cubicBezTo>
                  <a:cubicBezTo>
                    <a:pt x="89149" y="221"/>
                    <a:pt x="80039" y="9078"/>
                    <a:pt x="76167" y="15499"/>
                  </a:cubicBezTo>
                  <a:cubicBezTo>
                    <a:pt x="71157" y="3543"/>
                    <a:pt x="62275" y="0"/>
                    <a:pt x="54987" y="0"/>
                  </a:cubicBezTo>
                  <a:cubicBezTo>
                    <a:pt x="28113" y="0"/>
                    <a:pt x="100" y="32770"/>
                    <a:pt x="100" y="64876"/>
                  </a:cubicBezTo>
                  <a:cubicBezTo>
                    <a:pt x="100" y="86575"/>
                    <a:pt x="13537" y="100303"/>
                    <a:pt x="30162" y="100303"/>
                  </a:cubicBezTo>
                  <a:cubicBezTo>
                    <a:pt x="39956" y="100303"/>
                    <a:pt x="48838" y="94989"/>
                    <a:pt x="57037" y="87018"/>
                  </a:cubicBezTo>
                  <a:cubicBezTo>
                    <a:pt x="54987" y="94768"/>
                    <a:pt x="47471" y="124659"/>
                    <a:pt x="46788" y="126652"/>
                  </a:cubicBezTo>
                  <a:cubicBezTo>
                    <a:pt x="44966" y="132852"/>
                    <a:pt x="43144" y="133738"/>
                    <a:pt x="30390" y="133959"/>
                  </a:cubicBezTo>
                  <a:cubicBezTo>
                    <a:pt x="27430" y="133959"/>
                    <a:pt x="25152" y="133959"/>
                    <a:pt x="25152" y="138387"/>
                  </a:cubicBezTo>
                  <a:cubicBezTo>
                    <a:pt x="25152" y="138609"/>
                    <a:pt x="25152" y="140823"/>
                    <a:pt x="28113" y="140823"/>
                  </a:cubicBezTo>
                  <a:cubicBezTo>
                    <a:pt x="35401" y="140823"/>
                    <a:pt x="43372" y="140159"/>
                    <a:pt x="50887" y="140159"/>
                  </a:cubicBezTo>
                  <a:cubicBezTo>
                    <a:pt x="58631" y="140159"/>
                    <a:pt x="66830" y="140823"/>
                    <a:pt x="74345" y="140823"/>
                  </a:cubicBezTo>
                  <a:cubicBezTo>
                    <a:pt x="75484" y="140823"/>
                    <a:pt x="78445" y="140823"/>
                    <a:pt x="78445" y="136395"/>
                  </a:cubicBezTo>
                  <a:cubicBezTo>
                    <a:pt x="78445" y="133959"/>
                    <a:pt x="76167" y="133959"/>
                    <a:pt x="72523" y="133959"/>
                  </a:cubicBezTo>
                  <a:cubicBezTo>
                    <a:pt x="61591" y="133959"/>
                    <a:pt x="61591" y="132409"/>
                    <a:pt x="61591" y="130416"/>
                  </a:cubicBezTo>
                  <a:cubicBezTo>
                    <a:pt x="61591" y="128866"/>
                    <a:pt x="62047" y="127538"/>
                    <a:pt x="62502" y="125545"/>
                  </a:cubicBezTo>
                  <a:lnTo>
                    <a:pt x="93931" y="2436"/>
                  </a:lnTo>
                  <a:close/>
                  <a:moveTo>
                    <a:pt x="30846" y="95432"/>
                  </a:moveTo>
                  <a:cubicBezTo>
                    <a:pt x="17181" y="95432"/>
                    <a:pt x="16270" y="78383"/>
                    <a:pt x="16270" y="74618"/>
                  </a:cubicBezTo>
                  <a:cubicBezTo>
                    <a:pt x="16270" y="63990"/>
                    <a:pt x="22875" y="39856"/>
                    <a:pt x="26746" y="30556"/>
                  </a:cubicBezTo>
                  <a:cubicBezTo>
                    <a:pt x="33806" y="14171"/>
                    <a:pt x="45649" y="4871"/>
                    <a:pt x="54987" y="4871"/>
                  </a:cubicBezTo>
                  <a:cubicBezTo>
                    <a:pt x="69790" y="4871"/>
                    <a:pt x="72979" y="22806"/>
                    <a:pt x="72979" y="24356"/>
                  </a:cubicBezTo>
                  <a:cubicBezTo>
                    <a:pt x="72979" y="25685"/>
                    <a:pt x="60453" y="74176"/>
                    <a:pt x="59769" y="75061"/>
                  </a:cubicBezTo>
                  <a:cubicBezTo>
                    <a:pt x="56353" y="81261"/>
                    <a:pt x="43599" y="95432"/>
                    <a:pt x="30846" y="95432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783AB2EA-2B3E-444F-93B0-CA44F4C5F95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932842" y="2506410"/>
              <a:ext cx="120204" cy="68352"/>
            </a:xfrm>
            <a:custGeom>
              <a:avLst/>
              <a:gdLst>
                <a:gd name="connsiteX0" fmla="*/ 106917 w 120204"/>
                <a:gd name="connsiteY0" fmla="*/ 15036 h 68352"/>
                <a:gd name="connsiteX1" fmla="*/ 120309 w 120204"/>
                <a:gd name="connsiteY1" fmla="*/ 5581 h 68352"/>
                <a:gd name="connsiteX2" fmla="*/ 120309 w 120204"/>
                <a:gd name="connsiteY2" fmla="*/ 1 h 68352"/>
                <a:gd name="connsiteX3" fmla="*/ 108830 w 120204"/>
                <a:gd name="connsiteY3" fmla="*/ 621 h 68352"/>
                <a:gd name="connsiteX4" fmla="*/ 93207 w 120204"/>
                <a:gd name="connsiteY4" fmla="*/ 1 h 68352"/>
                <a:gd name="connsiteX5" fmla="*/ 93207 w 120204"/>
                <a:gd name="connsiteY5" fmla="*/ 5581 h 68352"/>
                <a:gd name="connsiteX6" fmla="*/ 101497 w 120204"/>
                <a:gd name="connsiteY6" fmla="*/ 12401 h 68352"/>
                <a:gd name="connsiteX7" fmla="*/ 100540 w 120204"/>
                <a:gd name="connsiteY7" fmla="*/ 16121 h 68352"/>
                <a:gd name="connsiteX8" fmla="*/ 85076 w 120204"/>
                <a:gd name="connsiteY8" fmla="*/ 54714 h 68352"/>
                <a:gd name="connsiteX9" fmla="*/ 67859 w 120204"/>
                <a:gd name="connsiteY9" fmla="*/ 12401 h 68352"/>
                <a:gd name="connsiteX10" fmla="*/ 67062 w 120204"/>
                <a:gd name="connsiteY10" fmla="*/ 9456 h 68352"/>
                <a:gd name="connsiteX11" fmla="*/ 75671 w 120204"/>
                <a:gd name="connsiteY11" fmla="*/ 5581 h 68352"/>
                <a:gd name="connsiteX12" fmla="*/ 75671 w 120204"/>
                <a:gd name="connsiteY12" fmla="*/ 1 h 68352"/>
                <a:gd name="connsiteX13" fmla="*/ 58453 w 120204"/>
                <a:gd name="connsiteY13" fmla="*/ 621 h 68352"/>
                <a:gd name="connsiteX14" fmla="*/ 44424 w 120204"/>
                <a:gd name="connsiteY14" fmla="*/ 1 h 68352"/>
                <a:gd name="connsiteX15" fmla="*/ 44424 w 120204"/>
                <a:gd name="connsiteY15" fmla="*/ 5581 h 68352"/>
                <a:gd name="connsiteX16" fmla="*/ 53511 w 120204"/>
                <a:gd name="connsiteY16" fmla="*/ 6821 h 68352"/>
                <a:gd name="connsiteX17" fmla="*/ 57178 w 120204"/>
                <a:gd name="connsiteY17" fmla="*/ 13641 h 68352"/>
                <a:gd name="connsiteX18" fmla="*/ 56540 w 120204"/>
                <a:gd name="connsiteY18" fmla="*/ 15501 h 68352"/>
                <a:gd name="connsiteX19" fmla="*/ 41554 w 120204"/>
                <a:gd name="connsiteY19" fmla="*/ 52389 h 68352"/>
                <a:gd name="connsiteX20" fmla="*/ 25453 w 120204"/>
                <a:gd name="connsiteY20" fmla="*/ 12401 h 68352"/>
                <a:gd name="connsiteX21" fmla="*/ 24496 w 120204"/>
                <a:gd name="connsiteY21" fmla="*/ 9456 h 68352"/>
                <a:gd name="connsiteX22" fmla="*/ 33105 w 120204"/>
                <a:gd name="connsiteY22" fmla="*/ 5581 h 68352"/>
                <a:gd name="connsiteX23" fmla="*/ 33105 w 120204"/>
                <a:gd name="connsiteY23" fmla="*/ 1 h 68352"/>
                <a:gd name="connsiteX24" fmla="*/ 15090 w 120204"/>
                <a:gd name="connsiteY24" fmla="*/ 621 h 68352"/>
                <a:gd name="connsiteX25" fmla="*/ 104 w 120204"/>
                <a:gd name="connsiteY25" fmla="*/ 1 h 68352"/>
                <a:gd name="connsiteX26" fmla="*/ 104 w 120204"/>
                <a:gd name="connsiteY26" fmla="*/ 5581 h 68352"/>
                <a:gd name="connsiteX27" fmla="*/ 11583 w 120204"/>
                <a:gd name="connsiteY27" fmla="*/ 10076 h 68352"/>
                <a:gd name="connsiteX28" fmla="*/ 33743 w 120204"/>
                <a:gd name="connsiteY28" fmla="*/ 64789 h 68352"/>
                <a:gd name="connsiteX29" fmla="*/ 38047 w 120204"/>
                <a:gd name="connsiteY29" fmla="*/ 68354 h 68352"/>
                <a:gd name="connsiteX30" fmla="*/ 42192 w 120204"/>
                <a:gd name="connsiteY30" fmla="*/ 65099 h 68352"/>
                <a:gd name="connsiteX31" fmla="*/ 60207 w 120204"/>
                <a:gd name="connsiteY31" fmla="*/ 20771 h 68352"/>
                <a:gd name="connsiteX32" fmla="*/ 77902 w 120204"/>
                <a:gd name="connsiteY32" fmla="*/ 64634 h 68352"/>
                <a:gd name="connsiteX33" fmla="*/ 82366 w 120204"/>
                <a:gd name="connsiteY33" fmla="*/ 68354 h 68352"/>
                <a:gd name="connsiteX34" fmla="*/ 86671 w 120204"/>
                <a:gd name="connsiteY34" fmla="*/ 64789 h 68352"/>
                <a:gd name="connsiteX35" fmla="*/ 106917 w 120204"/>
                <a:gd name="connsiteY35" fmla="*/ 15036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6917" y="15036"/>
                  </a:moveTo>
                  <a:cubicBezTo>
                    <a:pt x="110106" y="7286"/>
                    <a:pt x="115367" y="5736"/>
                    <a:pt x="120309" y="5581"/>
                  </a:cubicBezTo>
                  <a:lnTo>
                    <a:pt x="120309" y="1"/>
                  </a:lnTo>
                  <a:cubicBezTo>
                    <a:pt x="116004" y="466"/>
                    <a:pt x="113454" y="621"/>
                    <a:pt x="108830" y="621"/>
                  </a:cubicBezTo>
                  <a:cubicBezTo>
                    <a:pt x="104048" y="621"/>
                    <a:pt x="97990" y="466"/>
                    <a:pt x="93207" y="1"/>
                  </a:cubicBezTo>
                  <a:lnTo>
                    <a:pt x="93207" y="5581"/>
                  </a:lnTo>
                  <a:cubicBezTo>
                    <a:pt x="98787" y="5736"/>
                    <a:pt x="101497" y="8681"/>
                    <a:pt x="101497" y="12401"/>
                  </a:cubicBezTo>
                  <a:cubicBezTo>
                    <a:pt x="101497" y="13641"/>
                    <a:pt x="101497" y="13951"/>
                    <a:pt x="100540" y="16121"/>
                  </a:cubicBezTo>
                  <a:lnTo>
                    <a:pt x="85076" y="54714"/>
                  </a:lnTo>
                  <a:lnTo>
                    <a:pt x="67859" y="12401"/>
                  </a:lnTo>
                  <a:cubicBezTo>
                    <a:pt x="67540" y="11626"/>
                    <a:pt x="67062" y="10386"/>
                    <a:pt x="67062" y="9456"/>
                  </a:cubicBezTo>
                  <a:cubicBezTo>
                    <a:pt x="67062" y="6046"/>
                    <a:pt x="71207" y="5581"/>
                    <a:pt x="75671" y="5581"/>
                  </a:cubicBezTo>
                  <a:lnTo>
                    <a:pt x="75671" y="1"/>
                  </a:lnTo>
                  <a:cubicBezTo>
                    <a:pt x="69931" y="466"/>
                    <a:pt x="64192" y="621"/>
                    <a:pt x="58453" y="621"/>
                  </a:cubicBezTo>
                  <a:cubicBezTo>
                    <a:pt x="53830" y="621"/>
                    <a:pt x="49047" y="311"/>
                    <a:pt x="44424" y="1"/>
                  </a:cubicBezTo>
                  <a:lnTo>
                    <a:pt x="44424" y="5581"/>
                  </a:lnTo>
                  <a:cubicBezTo>
                    <a:pt x="48091" y="5581"/>
                    <a:pt x="51438" y="5581"/>
                    <a:pt x="53511" y="6821"/>
                  </a:cubicBezTo>
                  <a:cubicBezTo>
                    <a:pt x="55743" y="8371"/>
                    <a:pt x="57178" y="13486"/>
                    <a:pt x="57178" y="13641"/>
                  </a:cubicBezTo>
                  <a:cubicBezTo>
                    <a:pt x="57178" y="13951"/>
                    <a:pt x="56859" y="14881"/>
                    <a:pt x="56540" y="15501"/>
                  </a:cubicBezTo>
                  <a:lnTo>
                    <a:pt x="41554" y="52389"/>
                  </a:lnTo>
                  <a:lnTo>
                    <a:pt x="25453" y="12401"/>
                  </a:lnTo>
                  <a:cubicBezTo>
                    <a:pt x="24496" y="10231"/>
                    <a:pt x="24496" y="10076"/>
                    <a:pt x="24496" y="9456"/>
                  </a:cubicBezTo>
                  <a:cubicBezTo>
                    <a:pt x="24496" y="5581"/>
                    <a:pt x="30235" y="5581"/>
                    <a:pt x="33105" y="5581"/>
                  </a:cubicBezTo>
                  <a:lnTo>
                    <a:pt x="33105" y="1"/>
                  </a:lnTo>
                  <a:cubicBezTo>
                    <a:pt x="32786" y="1"/>
                    <a:pt x="21467" y="621"/>
                    <a:pt x="15090" y="621"/>
                  </a:cubicBezTo>
                  <a:cubicBezTo>
                    <a:pt x="10148" y="621"/>
                    <a:pt x="5047" y="466"/>
                    <a:pt x="104" y="1"/>
                  </a:cubicBezTo>
                  <a:lnTo>
                    <a:pt x="104" y="5581"/>
                  </a:lnTo>
                  <a:cubicBezTo>
                    <a:pt x="6322" y="5581"/>
                    <a:pt x="9829" y="5581"/>
                    <a:pt x="11583" y="10076"/>
                  </a:cubicBezTo>
                  <a:lnTo>
                    <a:pt x="33743" y="64789"/>
                  </a:lnTo>
                  <a:cubicBezTo>
                    <a:pt x="34699" y="67114"/>
                    <a:pt x="35177" y="68354"/>
                    <a:pt x="38047" y="68354"/>
                  </a:cubicBezTo>
                  <a:cubicBezTo>
                    <a:pt x="40917" y="68354"/>
                    <a:pt x="41395" y="67114"/>
                    <a:pt x="42192" y="65099"/>
                  </a:cubicBezTo>
                  <a:lnTo>
                    <a:pt x="60207" y="20771"/>
                  </a:lnTo>
                  <a:lnTo>
                    <a:pt x="77902" y="64634"/>
                  </a:lnTo>
                  <a:cubicBezTo>
                    <a:pt x="78859" y="66959"/>
                    <a:pt x="79497" y="68354"/>
                    <a:pt x="82366" y="68354"/>
                  </a:cubicBezTo>
                  <a:cubicBezTo>
                    <a:pt x="85236" y="68354"/>
                    <a:pt x="85714" y="67269"/>
                    <a:pt x="86671" y="64789"/>
                  </a:cubicBezTo>
                  <a:lnTo>
                    <a:pt x="106917" y="15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D26C7EF-1F44-4E7F-BB06-33868ED2645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078371" y="2555388"/>
              <a:ext cx="20246" cy="47738"/>
            </a:xfrm>
            <a:custGeom>
              <a:avLst/>
              <a:gdLst>
                <a:gd name="connsiteX0" fmla="*/ 15893 w 20246"/>
                <a:gd name="connsiteY0" fmla="*/ 15346 h 47738"/>
                <a:gd name="connsiteX1" fmla="*/ 3458 w 20246"/>
                <a:gd name="connsiteY1" fmla="*/ 43710 h 47738"/>
                <a:gd name="connsiteX2" fmla="*/ 2342 w 20246"/>
                <a:gd name="connsiteY2" fmla="*/ 45570 h 47738"/>
                <a:gd name="connsiteX3" fmla="*/ 4574 w 20246"/>
                <a:gd name="connsiteY3" fmla="*/ 47740 h 47738"/>
                <a:gd name="connsiteX4" fmla="*/ 20357 w 20246"/>
                <a:gd name="connsiteY4" fmla="*/ 16896 h 47738"/>
                <a:gd name="connsiteX5" fmla="*/ 9197 w 20246"/>
                <a:gd name="connsiteY5" fmla="*/ 1 h 47738"/>
                <a:gd name="connsiteX6" fmla="*/ 110 w 20246"/>
                <a:gd name="connsiteY6" fmla="*/ 8836 h 47738"/>
                <a:gd name="connsiteX7" fmla="*/ 9357 w 20246"/>
                <a:gd name="connsiteY7" fmla="*/ 17826 h 47738"/>
                <a:gd name="connsiteX8" fmla="*/ 15893 w 20246"/>
                <a:gd name="connsiteY8" fmla="*/ 15346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5893" y="15346"/>
                  </a:moveTo>
                  <a:cubicBezTo>
                    <a:pt x="15893" y="23871"/>
                    <a:pt x="14299" y="33790"/>
                    <a:pt x="3458" y="43710"/>
                  </a:cubicBezTo>
                  <a:cubicBezTo>
                    <a:pt x="2820" y="44330"/>
                    <a:pt x="2342" y="44795"/>
                    <a:pt x="2342" y="45570"/>
                  </a:cubicBezTo>
                  <a:cubicBezTo>
                    <a:pt x="2342" y="46655"/>
                    <a:pt x="3618" y="47740"/>
                    <a:pt x="4574" y="47740"/>
                  </a:cubicBezTo>
                  <a:cubicBezTo>
                    <a:pt x="6806" y="47740"/>
                    <a:pt x="20357" y="35340"/>
                    <a:pt x="20357" y="16896"/>
                  </a:cubicBezTo>
                  <a:cubicBezTo>
                    <a:pt x="20357" y="7286"/>
                    <a:pt x="16531" y="1"/>
                    <a:pt x="9197" y="1"/>
                  </a:cubicBezTo>
                  <a:cubicBezTo>
                    <a:pt x="3936" y="1"/>
                    <a:pt x="110" y="4031"/>
                    <a:pt x="110" y="8836"/>
                  </a:cubicBezTo>
                  <a:cubicBezTo>
                    <a:pt x="110" y="13796"/>
                    <a:pt x="3777" y="17826"/>
                    <a:pt x="9357" y="17826"/>
                  </a:cubicBezTo>
                  <a:cubicBezTo>
                    <a:pt x="13183" y="17826"/>
                    <a:pt x="15734" y="15346"/>
                    <a:pt x="15893" y="1534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D339DE92-404C-4710-B9D4-AB2468E230C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22099" y="2470451"/>
              <a:ext cx="48304" cy="104310"/>
            </a:xfrm>
            <a:custGeom>
              <a:avLst/>
              <a:gdLst>
                <a:gd name="connsiteX0" fmla="*/ 44273 w 48304"/>
                <a:gd name="connsiteY0" fmla="*/ 5891 h 104310"/>
                <a:gd name="connsiteX1" fmla="*/ 37896 w 48304"/>
                <a:gd name="connsiteY1" fmla="*/ 1 h 104310"/>
                <a:gd name="connsiteX2" fmla="*/ 28968 w 48304"/>
                <a:gd name="connsiteY2" fmla="*/ 8526 h 104310"/>
                <a:gd name="connsiteX3" fmla="*/ 35345 w 48304"/>
                <a:gd name="connsiteY3" fmla="*/ 14416 h 104310"/>
                <a:gd name="connsiteX4" fmla="*/ 44273 w 48304"/>
                <a:gd name="connsiteY4" fmla="*/ 5891 h 104310"/>
                <a:gd name="connsiteX5" fmla="*/ 11750 w 48304"/>
                <a:gd name="connsiteY5" fmla="*/ 84628 h 104310"/>
                <a:gd name="connsiteX6" fmla="*/ 10316 w 48304"/>
                <a:gd name="connsiteY6" fmla="*/ 91138 h 104310"/>
                <a:gd name="connsiteX7" fmla="*/ 25461 w 48304"/>
                <a:gd name="connsiteY7" fmla="*/ 104312 h 104310"/>
                <a:gd name="connsiteX8" fmla="*/ 48418 w 48304"/>
                <a:gd name="connsiteY8" fmla="*/ 80598 h 104310"/>
                <a:gd name="connsiteX9" fmla="*/ 45867 w 48304"/>
                <a:gd name="connsiteY9" fmla="*/ 78583 h 104310"/>
                <a:gd name="connsiteX10" fmla="*/ 42838 w 48304"/>
                <a:gd name="connsiteY10" fmla="*/ 81218 h 104310"/>
                <a:gd name="connsiteX11" fmla="*/ 25939 w 48304"/>
                <a:gd name="connsiteY11" fmla="*/ 99972 h 104310"/>
                <a:gd name="connsiteX12" fmla="*/ 21953 w 48304"/>
                <a:gd name="connsiteY12" fmla="*/ 94548 h 104310"/>
                <a:gd name="connsiteX13" fmla="*/ 24504 w 48304"/>
                <a:gd name="connsiteY13" fmla="*/ 84628 h 104310"/>
                <a:gd name="connsiteX14" fmla="*/ 29606 w 48304"/>
                <a:gd name="connsiteY14" fmla="*/ 72229 h 104310"/>
                <a:gd name="connsiteX15" fmla="*/ 37417 w 48304"/>
                <a:gd name="connsiteY15" fmla="*/ 52544 h 104310"/>
                <a:gd name="connsiteX16" fmla="*/ 38374 w 48304"/>
                <a:gd name="connsiteY16" fmla="*/ 47585 h 104310"/>
                <a:gd name="connsiteX17" fmla="*/ 23229 w 48304"/>
                <a:gd name="connsiteY17" fmla="*/ 34410 h 104310"/>
                <a:gd name="connsiteX18" fmla="*/ 113 w 48304"/>
                <a:gd name="connsiteY18" fmla="*/ 58124 h 104310"/>
                <a:gd name="connsiteX19" fmla="*/ 2823 w 48304"/>
                <a:gd name="connsiteY19" fmla="*/ 60139 h 104310"/>
                <a:gd name="connsiteX20" fmla="*/ 5692 w 48304"/>
                <a:gd name="connsiteY20" fmla="*/ 57659 h 104310"/>
                <a:gd name="connsiteX21" fmla="*/ 22751 w 48304"/>
                <a:gd name="connsiteY21" fmla="*/ 38750 h 104310"/>
                <a:gd name="connsiteX22" fmla="*/ 26736 w 48304"/>
                <a:gd name="connsiteY22" fmla="*/ 44175 h 104310"/>
                <a:gd name="connsiteX23" fmla="*/ 21794 w 48304"/>
                <a:gd name="connsiteY23" fmla="*/ 59674 h 104310"/>
                <a:gd name="connsiteX24" fmla="*/ 11750 w 48304"/>
                <a:gd name="connsiteY24" fmla="*/ 84628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4310">
                  <a:moveTo>
                    <a:pt x="44273" y="5891"/>
                  </a:moveTo>
                  <a:cubicBezTo>
                    <a:pt x="44273" y="3411"/>
                    <a:pt x="42360" y="1"/>
                    <a:pt x="37896" y="1"/>
                  </a:cubicBezTo>
                  <a:cubicBezTo>
                    <a:pt x="33591" y="1"/>
                    <a:pt x="28968" y="4031"/>
                    <a:pt x="28968" y="8526"/>
                  </a:cubicBezTo>
                  <a:cubicBezTo>
                    <a:pt x="28968" y="11161"/>
                    <a:pt x="31041" y="14416"/>
                    <a:pt x="35345" y="14416"/>
                  </a:cubicBezTo>
                  <a:cubicBezTo>
                    <a:pt x="39968" y="14416"/>
                    <a:pt x="44273" y="10076"/>
                    <a:pt x="44273" y="5891"/>
                  </a:cubicBezTo>
                  <a:close/>
                  <a:moveTo>
                    <a:pt x="11750" y="84628"/>
                  </a:moveTo>
                  <a:cubicBezTo>
                    <a:pt x="11113" y="86643"/>
                    <a:pt x="10316" y="88503"/>
                    <a:pt x="10316" y="91138"/>
                  </a:cubicBezTo>
                  <a:cubicBezTo>
                    <a:pt x="10316" y="98423"/>
                    <a:pt x="16693" y="104312"/>
                    <a:pt x="25461" y="104312"/>
                  </a:cubicBezTo>
                  <a:cubicBezTo>
                    <a:pt x="41403" y="104312"/>
                    <a:pt x="48418" y="82923"/>
                    <a:pt x="48418" y="80598"/>
                  </a:cubicBezTo>
                  <a:cubicBezTo>
                    <a:pt x="48418" y="78583"/>
                    <a:pt x="46345" y="78583"/>
                    <a:pt x="45867" y="78583"/>
                  </a:cubicBezTo>
                  <a:cubicBezTo>
                    <a:pt x="43635" y="78583"/>
                    <a:pt x="43475" y="79513"/>
                    <a:pt x="42838" y="81218"/>
                  </a:cubicBezTo>
                  <a:cubicBezTo>
                    <a:pt x="39171" y="93618"/>
                    <a:pt x="32156" y="99972"/>
                    <a:pt x="25939" y="99972"/>
                  </a:cubicBezTo>
                  <a:cubicBezTo>
                    <a:pt x="22751" y="99972"/>
                    <a:pt x="21953" y="97958"/>
                    <a:pt x="21953" y="94548"/>
                  </a:cubicBezTo>
                  <a:cubicBezTo>
                    <a:pt x="21953" y="90983"/>
                    <a:pt x="23069" y="88038"/>
                    <a:pt x="24504" y="84628"/>
                  </a:cubicBezTo>
                  <a:cubicBezTo>
                    <a:pt x="26098" y="80443"/>
                    <a:pt x="27852" y="76258"/>
                    <a:pt x="29606" y="72229"/>
                  </a:cubicBezTo>
                  <a:cubicBezTo>
                    <a:pt x="31041" y="68509"/>
                    <a:pt x="36780" y="54404"/>
                    <a:pt x="37417" y="52544"/>
                  </a:cubicBezTo>
                  <a:cubicBezTo>
                    <a:pt x="37896" y="50994"/>
                    <a:pt x="38374" y="49135"/>
                    <a:pt x="38374" y="47585"/>
                  </a:cubicBezTo>
                  <a:cubicBezTo>
                    <a:pt x="38374" y="40300"/>
                    <a:pt x="31997" y="34410"/>
                    <a:pt x="23229" y="34410"/>
                  </a:cubicBezTo>
                  <a:cubicBezTo>
                    <a:pt x="7446" y="34410"/>
                    <a:pt x="113" y="55489"/>
                    <a:pt x="113" y="58124"/>
                  </a:cubicBezTo>
                  <a:cubicBezTo>
                    <a:pt x="113" y="60139"/>
                    <a:pt x="2345" y="60139"/>
                    <a:pt x="2823" y="60139"/>
                  </a:cubicBezTo>
                  <a:cubicBezTo>
                    <a:pt x="5055" y="60139"/>
                    <a:pt x="5214" y="59364"/>
                    <a:pt x="5692" y="57659"/>
                  </a:cubicBezTo>
                  <a:cubicBezTo>
                    <a:pt x="9837" y="44330"/>
                    <a:pt x="16852" y="38750"/>
                    <a:pt x="22751" y="38750"/>
                  </a:cubicBezTo>
                  <a:cubicBezTo>
                    <a:pt x="25301" y="38750"/>
                    <a:pt x="26736" y="39990"/>
                    <a:pt x="26736" y="44175"/>
                  </a:cubicBezTo>
                  <a:cubicBezTo>
                    <a:pt x="26736" y="47740"/>
                    <a:pt x="25780" y="50064"/>
                    <a:pt x="21794" y="59674"/>
                  </a:cubicBezTo>
                  <a:lnTo>
                    <a:pt x="11750" y="8462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3AFA8E4-EA73-485D-BDDA-FF4EBC8B899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179042" y="2470451"/>
              <a:ext cx="69986" cy="134379"/>
            </a:xfrm>
            <a:custGeom>
              <a:avLst/>
              <a:gdLst>
                <a:gd name="connsiteX0" fmla="*/ 70102 w 69986"/>
                <a:gd name="connsiteY0" fmla="*/ 5891 h 134379"/>
                <a:gd name="connsiteX1" fmla="*/ 63725 w 69986"/>
                <a:gd name="connsiteY1" fmla="*/ 1 h 134379"/>
                <a:gd name="connsiteX2" fmla="*/ 54797 w 69986"/>
                <a:gd name="connsiteY2" fmla="*/ 8526 h 134379"/>
                <a:gd name="connsiteX3" fmla="*/ 61174 w 69986"/>
                <a:gd name="connsiteY3" fmla="*/ 14416 h 134379"/>
                <a:gd name="connsiteX4" fmla="*/ 70102 w 69986"/>
                <a:gd name="connsiteY4" fmla="*/ 5891 h 134379"/>
                <a:gd name="connsiteX5" fmla="*/ 36304 w 69986"/>
                <a:gd name="connsiteY5" fmla="*/ 110357 h 134379"/>
                <a:gd name="connsiteX6" fmla="*/ 15739 w 69986"/>
                <a:gd name="connsiteY6" fmla="*/ 130041 h 134379"/>
                <a:gd name="connsiteX7" fmla="*/ 10000 w 69986"/>
                <a:gd name="connsiteY7" fmla="*/ 129111 h 134379"/>
                <a:gd name="connsiteX8" fmla="*/ 15420 w 69986"/>
                <a:gd name="connsiteY8" fmla="*/ 121207 h 134379"/>
                <a:gd name="connsiteX9" fmla="*/ 9203 w 69986"/>
                <a:gd name="connsiteY9" fmla="*/ 115472 h 134379"/>
                <a:gd name="connsiteX10" fmla="*/ 115 w 69986"/>
                <a:gd name="connsiteY10" fmla="*/ 124616 h 134379"/>
                <a:gd name="connsiteX11" fmla="*/ 15898 w 69986"/>
                <a:gd name="connsiteY11" fmla="*/ 134381 h 134379"/>
                <a:gd name="connsiteX12" fmla="*/ 49058 w 69986"/>
                <a:gd name="connsiteY12" fmla="*/ 109892 h 134379"/>
                <a:gd name="connsiteX13" fmla="*/ 63406 w 69986"/>
                <a:gd name="connsiteY13" fmla="*/ 54404 h 134379"/>
                <a:gd name="connsiteX14" fmla="*/ 64203 w 69986"/>
                <a:gd name="connsiteY14" fmla="*/ 48980 h 134379"/>
                <a:gd name="connsiteX15" fmla="*/ 47145 w 69986"/>
                <a:gd name="connsiteY15" fmla="*/ 34410 h 134379"/>
                <a:gd name="connsiteX16" fmla="*/ 19246 w 69986"/>
                <a:gd name="connsiteY16" fmla="*/ 58124 h 134379"/>
                <a:gd name="connsiteX17" fmla="*/ 21956 w 69986"/>
                <a:gd name="connsiteY17" fmla="*/ 60139 h 134379"/>
                <a:gd name="connsiteX18" fmla="*/ 25145 w 69986"/>
                <a:gd name="connsiteY18" fmla="*/ 57349 h 134379"/>
                <a:gd name="connsiteX19" fmla="*/ 46667 w 69986"/>
                <a:gd name="connsiteY19" fmla="*/ 38750 h 134379"/>
                <a:gd name="connsiteX20" fmla="*/ 52087 w 69986"/>
                <a:gd name="connsiteY20" fmla="*/ 46345 h 134379"/>
                <a:gd name="connsiteX21" fmla="*/ 51609 w 69986"/>
                <a:gd name="connsiteY21" fmla="*/ 50994 h 134379"/>
                <a:gd name="connsiteX22" fmla="*/ 36304 w 69986"/>
                <a:gd name="connsiteY22" fmla="*/ 110357 h 13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86" h="134379">
                  <a:moveTo>
                    <a:pt x="70102" y="5891"/>
                  </a:moveTo>
                  <a:cubicBezTo>
                    <a:pt x="70102" y="3256"/>
                    <a:pt x="68029" y="1"/>
                    <a:pt x="63725" y="1"/>
                  </a:cubicBezTo>
                  <a:cubicBezTo>
                    <a:pt x="59102" y="1"/>
                    <a:pt x="54797" y="4341"/>
                    <a:pt x="54797" y="8526"/>
                  </a:cubicBezTo>
                  <a:cubicBezTo>
                    <a:pt x="54797" y="11006"/>
                    <a:pt x="56710" y="14416"/>
                    <a:pt x="61174" y="14416"/>
                  </a:cubicBezTo>
                  <a:cubicBezTo>
                    <a:pt x="65479" y="14416"/>
                    <a:pt x="70102" y="10386"/>
                    <a:pt x="70102" y="5891"/>
                  </a:cubicBezTo>
                  <a:close/>
                  <a:moveTo>
                    <a:pt x="36304" y="110357"/>
                  </a:moveTo>
                  <a:cubicBezTo>
                    <a:pt x="33594" y="121052"/>
                    <a:pt x="25145" y="130041"/>
                    <a:pt x="15739" y="130041"/>
                  </a:cubicBezTo>
                  <a:cubicBezTo>
                    <a:pt x="13666" y="130041"/>
                    <a:pt x="11753" y="129731"/>
                    <a:pt x="10000" y="129111"/>
                  </a:cubicBezTo>
                  <a:cubicBezTo>
                    <a:pt x="14145" y="127251"/>
                    <a:pt x="15420" y="123532"/>
                    <a:pt x="15420" y="121207"/>
                  </a:cubicBezTo>
                  <a:cubicBezTo>
                    <a:pt x="15420" y="117487"/>
                    <a:pt x="12391" y="115472"/>
                    <a:pt x="9203" y="115472"/>
                  </a:cubicBezTo>
                  <a:cubicBezTo>
                    <a:pt x="4260" y="115472"/>
                    <a:pt x="115" y="119657"/>
                    <a:pt x="115" y="124616"/>
                  </a:cubicBezTo>
                  <a:cubicBezTo>
                    <a:pt x="115" y="130506"/>
                    <a:pt x="6333" y="134381"/>
                    <a:pt x="15898" y="134381"/>
                  </a:cubicBezTo>
                  <a:cubicBezTo>
                    <a:pt x="25464" y="134381"/>
                    <a:pt x="44116" y="128801"/>
                    <a:pt x="49058" y="109892"/>
                  </a:cubicBezTo>
                  <a:lnTo>
                    <a:pt x="63406" y="54404"/>
                  </a:lnTo>
                  <a:cubicBezTo>
                    <a:pt x="63884" y="52699"/>
                    <a:pt x="64203" y="51304"/>
                    <a:pt x="64203" y="48980"/>
                  </a:cubicBezTo>
                  <a:cubicBezTo>
                    <a:pt x="64203" y="40455"/>
                    <a:pt x="56710" y="34410"/>
                    <a:pt x="47145" y="34410"/>
                  </a:cubicBezTo>
                  <a:cubicBezTo>
                    <a:pt x="29449" y="34410"/>
                    <a:pt x="19246" y="55954"/>
                    <a:pt x="19246" y="58124"/>
                  </a:cubicBezTo>
                  <a:cubicBezTo>
                    <a:pt x="19246" y="60139"/>
                    <a:pt x="21478" y="60139"/>
                    <a:pt x="21956" y="60139"/>
                  </a:cubicBezTo>
                  <a:cubicBezTo>
                    <a:pt x="23869" y="60139"/>
                    <a:pt x="24029" y="59674"/>
                    <a:pt x="25145" y="57349"/>
                  </a:cubicBezTo>
                  <a:cubicBezTo>
                    <a:pt x="29130" y="48360"/>
                    <a:pt x="37420" y="38750"/>
                    <a:pt x="46667" y="38750"/>
                  </a:cubicBezTo>
                  <a:cubicBezTo>
                    <a:pt x="50652" y="38750"/>
                    <a:pt x="52087" y="41385"/>
                    <a:pt x="52087" y="46345"/>
                  </a:cubicBezTo>
                  <a:cubicBezTo>
                    <a:pt x="52087" y="48050"/>
                    <a:pt x="51768" y="50219"/>
                    <a:pt x="51609" y="50994"/>
                  </a:cubicBezTo>
                  <a:lnTo>
                    <a:pt x="36304" y="11035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1AA2E61-D957-4F02-9A40-9B52FAF53E3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297550" y="2373935"/>
              <a:ext cx="52837" cy="221419"/>
            </a:xfrm>
            <a:custGeom>
              <a:avLst/>
              <a:gdLst>
                <a:gd name="connsiteX0" fmla="*/ 52957 w 52837"/>
                <a:gd name="connsiteY0" fmla="*/ 219205 h 221419"/>
                <a:gd name="connsiteX1" fmla="*/ 49085 w 52837"/>
                <a:gd name="connsiteY1" fmla="*/ 214334 h 221419"/>
                <a:gd name="connsiteX2" fmla="*/ 13329 w 52837"/>
                <a:gd name="connsiteY2" fmla="*/ 110710 h 221419"/>
                <a:gd name="connsiteX3" fmla="*/ 49996 w 52837"/>
                <a:gd name="connsiteY3" fmla="*/ 5978 h 221419"/>
                <a:gd name="connsiteX4" fmla="*/ 52957 w 52837"/>
                <a:gd name="connsiteY4" fmla="*/ 2214 h 221419"/>
                <a:gd name="connsiteX5" fmla="*/ 50679 w 52837"/>
                <a:gd name="connsiteY5" fmla="*/ 0 h 221419"/>
                <a:gd name="connsiteX6" fmla="*/ 14468 w 52837"/>
                <a:gd name="connsiteY6" fmla="*/ 43177 h 221419"/>
                <a:gd name="connsiteX7" fmla="*/ 120 w 52837"/>
                <a:gd name="connsiteY7" fmla="*/ 110710 h 221419"/>
                <a:gd name="connsiteX8" fmla="*/ 15151 w 52837"/>
                <a:gd name="connsiteY8" fmla="*/ 179793 h 221419"/>
                <a:gd name="connsiteX9" fmla="*/ 50679 w 52837"/>
                <a:gd name="connsiteY9" fmla="*/ 221420 h 221419"/>
                <a:gd name="connsiteX10" fmla="*/ 52957 w 52837"/>
                <a:gd name="connsiteY10" fmla="*/ 219205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2957" y="219205"/>
                  </a:moveTo>
                  <a:cubicBezTo>
                    <a:pt x="52957" y="218541"/>
                    <a:pt x="52957" y="218098"/>
                    <a:pt x="49085" y="214334"/>
                  </a:cubicBezTo>
                  <a:cubicBezTo>
                    <a:pt x="20617" y="186435"/>
                    <a:pt x="13329" y="144587"/>
                    <a:pt x="13329" y="110710"/>
                  </a:cubicBezTo>
                  <a:cubicBezTo>
                    <a:pt x="13329" y="72183"/>
                    <a:pt x="21983" y="33656"/>
                    <a:pt x="49996" y="5978"/>
                  </a:cubicBezTo>
                  <a:cubicBezTo>
                    <a:pt x="52957" y="3321"/>
                    <a:pt x="52957" y="2878"/>
                    <a:pt x="52957" y="2214"/>
                  </a:cubicBezTo>
                  <a:cubicBezTo>
                    <a:pt x="52957" y="664"/>
                    <a:pt x="52046" y="0"/>
                    <a:pt x="50679" y="0"/>
                  </a:cubicBezTo>
                  <a:cubicBezTo>
                    <a:pt x="48402" y="0"/>
                    <a:pt x="27905" y="15057"/>
                    <a:pt x="14468" y="43177"/>
                  </a:cubicBezTo>
                  <a:cubicBezTo>
                    <a:pt x="2853" y="67533"/>
                    <a:pt x="120" y="92111"/>
                    <a:pt x="120" y="110710"/>
                  </a:cubicBezTo>
                  <a:cubicBezTo>
                    <a:pt x="120" y="127981"/>
                    <a:pt x="2625" y="154772"/>
                    <a:pt x="15151" y="179793"/>
                  </a:cubicBezTo>
                  <a:cubicBezTo>
                    <a:pt x="28816" y="207027"/>
                    <a:pt x="48402" y="221420"/>
                    <a:pt x="50679" y="221420"/>
                  </a:cubicBezTo>
                  <a:cubicBezTo>
                    <a:pt x="52046" y="221420"/>
                    <a:pt x="52957" y="220755"/>
                    <a:pt x="52957" y="2192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A1F9609-8EE9-4F42-AFAE-2E2F8996199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369721" y="2444568"/>
              <a:ext cx="110229" cy="98088"/>
            </a:xfrm>
            <a:custGeom>
              <a:avLst/>
              <a:gdLst>
                <a:gd name="connsiteX0" fmla="*/ 60932 w 110229"/>
                <a:gd name="connsiteY0" fmla="*/ 12842 h 98088"/>
                <a:gd name="connsiteX1" fmla="*/ 99193 w 110229"/>
                <a:gd name="connsiteY1" fmla="*/ 12842 h 98088"/>
                <a:gd name="connsiteX2" fmla="*/ 110353 w 110229"/>
                <a:gd name="connsiteY2" fmla="*/ 5314 h 98088"/>
                <a:gd name="connsiteX3" fmla="*/ 101243 w 110229"/>
                <a:gd name="connsiteY3" fmla="*/ 0 h 98088"/>
                <a:gd name="connsiteX4" fmla="*/ 37474 w 110229"/>
                <a:gd name="connsiteY4" fmla="*/ 0 h 98088"/>
                <a:gd name="connsiteX5" fmla="*/ 14016 w 110229"/>
                <a:gd name="connsiteY5" fmla="*/ 10407 h 98088"/>
                <a:gd name="connsiteX6" fmla="*/ 124 w 110229"/>
                <a:gd name="connsiteY6" fmla="*/ 30335 h 98088"/>
                <a:gd name="connsiteX7" fmla="*/ 2856 w 110229"/>
                <a:gd name="connsiteY7" fmla="*/ 32549 h 98088"/>
                <a:gd name="connsiteX8" fmla="*/ 6500 w 110229"/>
                <a:gd name="connsiteY8" fmla="*/ 29892 h 98088"/>
                <a:gd name="connsiteX9" fmla="*/ 35424 w 110229"/>
                <a:gd name="connsiteY9" fmla="*/ 12842 h 98088"/>
                <a:gd name="connsiteX10" fmla="*/ 54327 w 110229"/>
                <a:gd name="connsiteY10" fmla="*/ 12842 h 98088"/>
                <a:gd name="connsiteX11" fmla="*/ 32008 w 110229"/>
                <a:gd name="connsiteY11" fmla="*/ 83918 h 98088"/>
                <a:gd name="connsiteX12" fmla="*/ 29730 w 110229"/>
                <a:gd name="connsiteY12" fmla="*/ 92111 h 98088"/>
                <a:gd name="connsiteX13" fmla="*/ 36335 w 110229"/>
                <a:gd name="connsiteY13" fmla="*/ 98089 h 98088"/>
                <a:gd name="connsiteX14" fmla="*/ 45673 w 110229"/>
                <a:gd name="connsiteY14" fmla="*/ 88568 h 98088"/>
                <a:gd name="connsiteX15" fmla="*/ 60932 w 110229"/>
                <a:gd name="connsiteY15" fmla="*/ 12842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98088">
                  <a:moveTo>
                    <a:pt x="60932" y="12842"/>
                  </a:moveTo>
                  <a:lnTo>
                    <a:pt x="99193" y="12842"/>
                  </a:lnTo>
                  <a:cubicBezTo>
                    <a:pt x="102154" y="12842"/>
                    <a:pt x="110353" y="12842"/>
                    <a:pt x="110353" y="5314"/>
                  </a:cubicBezTo>
                  <a:cubicBezTo>
                    <a:pt x="110353" y="0"/>
                    <a:pt x="105570" y="0"/>
                    <a:pt x="101243" y="0"/>
                  </a:cubicBezTo>
                  <a:lnTo>
                    <a:pt x="37474" y="0"/>
                  </a:lnTo>
                  <a:cubicBezTo>
                    <a:pt x="32919" y="0"/>
                    <a:pt x="24037" y="0"/>
                    <a:pt x="14016" y="10407"/>
                  </a:cubicBezTo>
                  <a:cubicBezTo>
                    <a:pt x="6500" y="18378"/>
                    <a:pt x="124" y="29006"/>
                    <a:pt x="124" y="30335"/>
                  </a:cubicBezTo>
                  <a:cubicBezTo>
                    <a:pt x="124" y="30556"/>
                    <a:pt x="124" y="32549"/>
                    <a:pt x="2856" y="32549"/>
                  </a:cubicBezTo>
                  <a:cubicBezTo>
                    <a:pt x="4678" y="32549"/>
                    <a:pt x="5134" y="31663"/>
                    <a:pt x="6500" y="29892"/>
                  </a:cubicBezTo>
                  <a:cubicBezTo>
                    <a:pt x="17660" y="12842"/>
                    <a:pt x="30641" y="12842"/>
                    <a:pt x="35424" y="12842"/>
                  </a:cubicBezTo>
                  <a:lnTo>
                    <a:pt x="54327" y="12842"/>
                  </a:lnTo>
                  <a:lnTo>
                    <a:pt x="32008" y="83918"/>
                  </a:lnTo>
                  <a:cubicBezTo>
                    <a:pt x="31097" y="86575"/>
                    <a:pt x="29730" y="91225"/>
                    <a:pt x="29730" y="92111"/>
                  </a:cubicBezTo>
                  <a:cubicBezTo>
                    <a:pt x="29730" y="94546"/>
                    <a:pt x="31325" y="98089"/>
                    <a:pt x="36335" y="98089"/>
                  </a:cubicBezTo>
                  <a:cubicBezTo>
                    <a:pt x="43851" y="98089"/>
                    <a:pt x="44989" y="91889"/>
                    <a:pt x="45673" y="88568"/>
                  </a:cubicBezTo>
                  <a:lnTo>
                    <a:pt x="60932" y="128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16F47CF-2CB4-403B-9A98-925B3AD4E30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501893" y="2373935"/>
              <a:ext cx="52837" cy="221419"/>
            </a:xfrm>
            <a:custGeom>
              <a:avLst/>
              <a:gdLst>
                <a:gd name="connsiteX0" fmla="*/ 52966 w 52837"/>
                <a:gd name="connsiteY0" fmla="*/ 110710 h 221419"/>
                <a:gd name="connsiteX1" fmla="*/ 37935 w 52837"/>
                <a:gd name="connsiteY1" fmla="*/ 41627 h 221419"/>
                <a:gd name="connsiteX2" fmla="*/ 2406 w 52837"/>
                <a:gd name="connsiteY2" fmla="*/ 0 h 221419"/>
                <a:gd name="connsiteX3" fmla="*/ 129 w 52837"/>
                <a:gd name="connsiteY3" fmla="*/ 2214 h 221419"/>
                <a:gd name="connsiteX4" fmla="*/ 4456 w 52837"/>
                <a:gd name="connsiteY4" fmla="*/ 7307 h 221419"/>
                <a:gd name="connsiteX5" fmla="*/ 39757 w 52837"/>
                <a:gd name="connsiteY5" fmla="*/ 110710 h 221419"/>
                <a:gd name="connsiteX6" fmla="*/ 3090 w 52837"/>
                <a:gd name="connsiteY6" fmla="*/ 215441 h 221419"/>
                <a:gd name="connsiteX7" fmla="*/ 129 w 52837"/>
                <a:gd name="connsiteY7" fmla="*/ 219205 h 221419"/>
                <a:gd name="connsiteX8" fmla="*/ 2406 w 52837"/>
                <a:gd name="connsiteY8" fmla="*/ 221420 h 221419"/>
                <a:gd name="connsiteX9" fmla="*/ 38618 w 52837"/>
                <a:gd name="connsiteY9" fmla="*/ 178243 h 221419"/>
                <a:gd name="connsiteX10" fmla="*/ 52966 w 52837"/>
                <a:gd name="connsiteY10" fmla="*/ 110710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2966" y="110710"/>
                  </a:moveTo>
                  <a:cubicBezTo>
                    <a:pt x="52966" y="93439"/>
                    <a:pt x="50461" y="66647"/>
                    <a:pt x="37935" y="41627"/>
                  </a:cubicBezTo>
                  <a:cubicBezTo>
                    <a:pt x="24270" y="14392"/>
                    <a:pt x="4684" y="0"/>
                    <a:pt x="2406" y="0"/>
                  </a:cubicBezTo>
                  <a:cubicBezTo>
                    <a:pt x="1040" y="0"/>
                    <a:pt x="129" y="886"/>
                    <a:pt x="129" y="2214"/>
                  </a:cubicBezTo>
                  <a:cubicBezTo>
                    <a:pt x="129" y="2878"/>
                    <a:pt x="129" y="3321"/>
                    <a:pt x="4456" y="7307"/>
                  </a:cubicBezTo>
                  <a:cubicBezTo>
                    <a:pt x="26775" y="29227"/>
                    <a:pt x="39757" y="64433"/>
                    <a:pt x="39757" y="110710"/>
                  </a:cubicBezTo>
                  <a:cubicBezTo>
                    <a:pt x="39757" y="148573"/>
                    <a:pt x="31330" y="187542"/>
                    <a:pt x="3090" y="215441"/>
                  </a:cubicBezTo>
                  <a:cubicBezTo>
                    <a:pt x="129" y="218098"/>
                    <a:pt x="129" y="218541"/>
                    <a:pt x="129" y="219205"/>
                  </a:cubicBezTo>
                  <a:cubicBezTo>
                    <a:pt x="129" y="220534"/>
                    <a:pt x="1040" y="221420"/>
                    <a:pt x="2406" y="221420"/>
                  </a:cubicBezTo>
                  <a:cubicBezTo>
                    <a:pt x="4684" y="221420"/>
                    <a:pt x="25181" y="206363"/>
                    <a:pt x="38618" y="178243"/>
                  </a:cubicBezTo>
                  <a:cubicBezTo>
                    <a:pt x="50233" y="153887"/>
                    <a:pt x="52966" y="129309"/>
                    <a:pt x="52966" y="11071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995D5E11-10E7-473C-B26A-94AB2BE7249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585223" y="2386334"/>
              <a:ext cx="112278" cy="156100"/>
            </a:xfrm>
            <a:custGeom>
              <a:avLst/>
              <a:gdLst>
                <a:gd name="connsiteX0" fmla="*/ 78933 w 112278"/>
                <a:gd name="connsiteY0" fmla="*/ 141487 h 156100"/>
                <a:gd name="connsiteX1" fmla="*/ 78933 w 112278"/>
                <a:gd name="connsiteY1" fmla="*/ 156101 h 156100"/>
                <a:gd name="connsiteX2" fmla="*/ 112412 w 112278"/>
                <a:gd name="connsiteY2" fmla="*/ 153665 h 156100"/>
                <a:gd name="connsiteX3" fmla="*/ 112412 w 112278"/>
                <a:gd name="connsiteY3" fmla="*/ 146801 h 156100"/>
                <a:gd name="connsiteX4" fmla="*/ 94647 w 112278"/>
                <a:gd name="connsiteY4" fmla="*/ 134402 h 156100"/>
                <a:gd name="connsiteX5" fmla="*/ 94647 w 112278"/>
                <a:gd name="connsiteY5" fmla="*/ 0 h 156100"/>
                <a:gd name="connsiteX6" fmla="*/ 61852 w 112278"/>
                <a:gd name="connsiteY6" fmla="*/ 2436 h 156100"/>
                <a:gd name="connsiteX7" fmla="*/ 61852 w 112278"/>
                <a:gd name="connsiteY7" fmla="*/ 9300 h 156100"/>
                <a:gd name="connsiteX8" fmla="*/ 79616 w 112278"/>
                <a:gd name="connsiteY8" fmla="*/ 21699 h 156100"/>
                <a:gd name="connsiteX9" fmla="*/ 79616 w 112278"/>
                <a:gd name="connsiteY9" fmla="*/ 69526 h 156100"/>
                <a:gd name="connsiteX10" fmla="*/ 50920 w 112278"/>
                <a:gd name="connsiteY10" fmla="*/ 55798 h 156100"/>
                <a:gd name="connsiteX11" fmla="*/ 133 w 112278"/>
                <a:gd name="connsiteY11" fmla="*/ 106060 h 156100"/>
                <a:gd name="connsiteX12" fmla="*/ 48415 w 112278"/>
                <a:gd name="connsiteY12" fmla="*/ 156101 h 156100"/>
                <a:gd name="connsiteX13" fmla="*/ 78933 w 112278"/>
                <a:gd name="connsiteY13" fmla="*/ 141487 h 156100"/>
                <a:gd name="connsiteX14" fmla="*/ 78933 w 112278"/>
                <a:gd name="connsiteY14" fmla="*/ 82147 h 156100"/>
                <a:gd name="connsiteX15" fmla="*/ 78933 w 112278"/>
                <a:gd name="connsiteY15" fmla="*/ 127538 h 156100"/>
                <a:gd name="connsiteX16" fmla="*/ 76428 w 112278"/>
                <a:gd name="connsiteY16" fmla="*/ 135730 h 156100"/>
                <a:gd name="connsiteX17" fmla="*/ 49554 w 112278"/>
                <a:gd name="connsiteY17" fmla="*/ 151230 h 156100"/>
                <a:gd name="connsiteX18" fmla="*/ 25640 w 112278"/>
                <a:gd name="connsiteY18" fmla="*/ 137059 h 156100"/>
                <a:gd name="connsiteX19" fmla="*/ 19036 w 112278"/>
                <a:gd name="connsiteY19" fmla="*/ 106281 h 156100"/>
                <a:gd name="connsiteX20" fmla="*/ 26096 w 112278"/>
                <a:gd name="connsiteY20" fmla="*/ 74840 h 156100"/>
                <a:gd name="connsiteX21" fmla="*/ 51831 w 112278"/>
                <a:gd name="connsiteY21" fmla="*/ 60669 h 156100"/>
                <a:gd name="connsiteX22" fmla="*/ 76428 w 112278"/>
                <a:gd name="connsiteY22" fmla="*/ 73954 h 156100"/>
                <a:gd name="connsiteX23" fmla="*/ 78933 w 112278"/>
                <a:gd name="connsiteY23" fmla="*/ 82147 h 15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278" h="156100">
                  <a:moveTo>
                    <a:pt x="78933" y="141487"/>
                  </a:moveTo>
                  <a:lnTo>
                    <a:pt x="78933" y="156101"/>
                  </a:lnTo>
                  <a:lnTo>
                    <a:pt x="112412" y="153665"/>
                  </a:lnTo>
                  <a:lnTo>
                    <a:pt x="112412" y="146801"/>
                  </a:lnTo>
                  <a:cubicBezTo>
                    <a:pt x="96469" y="146801"/>
                    <a:pt x="94647" y="145251"/>
                    <a:pt x="94647" y="134402"/>
                  </a:cubicBezTo>
                  <a:lnTo>
                    <a:pt x="94647" y="0"/>
                  </a:lnTo>
                  <a:lnTo>
                    <a:pt x="61852" y="2436"/>
                  </a:lnTo>
                  <a:lnTo>
                    <a:pt x="61852" y="9300"/>
                  </a:lnTo>
                  <a:cubicBezTo>
                    <a:pt x="77794" y="9300"/>
                    <a:pt x="79616" y="10850"/>
                    <a:pt x="79616" y="21699"/>
                  </a:cubicBezTo>
                  <a:lnTo>
                    <a:pt x="79616" y="69526"/>
                  </a:lnTo>
                  <a:cubicBezTo>
                    <a:pt x="73012" y="61555"/>
                    <a:pt x="63218" y="55798"/>
                    <a:pt x="50920" y="55798"/>
                  </a:cubicBezTo>
                  <a:cubicBezTo>
                    <a:pt x="24046" y="55798"/>
                    <a:pt x="133" y="77497"/>
                    <a:pt x="133" y="106060"/>
                  </a:cubicBezTo>
                  <a:cubicBezTo>
                    <a:pt x="133" y="134180"/>
                    <a:pt x="22452" y="156101"/>
                    <a:pt x="48415" y="156101"/>
                  </a:cubicBezTo>
                  <a:cubicBezTo>
                    <a:pt x="62991" y="156101"/>
                    <a:pt x="73239" y="148573"/>
                    <a:pt x="78933" y="141487"/>
                  </a:cubicBezTo>
                  <a:close/>
                  <a:moveTo>
                    <a:pt x="78933" y="82147"/>
                  </a:moveTo>
                  <a:lnTo>
                    <a:pt x="78933" y="127538"/>
                  </a:lnTo>
                  <a:cubicBezTo>
                    <a:pt x="78933" y="131523"/>
                    <a:pt x="78933" y="131966"/>
                    <a:pt x="76428" y="135730"/>
                  </a:cubicBezTo>
                  <a:cubicBezTo>
                    <a:pt x="69595" y="146358"/>
                    <a:pt x="59347" y="151230"/>
                    <a:pt x="49554" y="151230"/>
                  </a:cubicBezTo>
                  <a:cubicBezTo>
                    <a:pt x="39305" y="151230"/>
                    <a:pt x="31106" y="145473"/>
                    <a:pt x="25640" y="137059"/>
                  </a:cubicBezTo>
                  <a:cubicBezTo>
                    <a:pt x="19719" y="127981"/>
                    <a:pt x="19036" y="115360"/>
                    <a:pt x="19036" y="106281"/>
                  </a:cubicBezTo>
                  <a:cubicBezTo>
                    <a:pt x="19036" y="98089"/>
                    <a:pt x="19491" y="84804"/>
                    <a:pt x="26096" y="74840"/>
                  </a:cubicBezTo>
                  <a:cubicBezTo>
                    <a:pt x="30879" y="67976"/>
                    <a:pt x="39533" y="60669"/>
                    <a:pt x="51831" y="60669"/>
                  </a:cubicBezTo>
                  <a:cubicBezTo>
                    <a:pt x="59802" y="60669"/>
                    <a:pt x="69368" y="63990"/>
                    <a:pt x="76428" y="73954"/>
                  </a:cubicBezTo>
                  <a:cubicBezTo>
                    <a:pt x="78933" y="77718"/>
                    <a:pt x="78933" y="78161"/>
                    <a:pt x="78933" y="8214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BCA1798-02A8-48C0-B83D-68EC04D1CDD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710155" y="2444568"/>
              <a:ext cx="110229" cy="98088"/>
            </a:xfrm>
            <a:custGeom>
              <a:avLst/>
              <a:gdLst>
                <a:gd name="connsiteX0" fmla="*/ 60947 w 110229"/>
                <a:gd name="connsiteY0" fmla="*/ 12842 h 98088"/>
                <a:gd name="connsiteX1" fmla="*/ 99208 w 110229"/>
                <a:gd name="connsiteY1" fmla="*/ 12842 h 98088"/>
                <a:gd name="connsiteX2" fmla="*/ 110367 w 110229"/>
                <a:gd name="connsiteY2" fmla="*/ 5314 h 98088"/>
                <a:gd name="connsiteX3" fmla="*/ 101258 w 110229"/>
                <a:gd name="connsiteY3" fmla="*/ 0 h 98088"/>
                <a:gd name="connsiteX4" fmla="*/ 37489 w 110229"/>
                <a:gd name="connsiteY4" fmla="*/ 0 h 98088"/>
                <a:gd name="connsiteX5" fmla="*/ 14031 w 110229"/>
                <a:gd name="connsiteY5" fmla="*/ 10407 h 98088"/>
                <a:gd name="connsiteX6" fmla="*/ 138 w 110229"/>
                <a:gd name="connsiteY6" fmla="*/ 30335 h 98088"/>
                <a:gd name="connsiteX7" fmla="*/ 2871 w 110229"/>
                <a:gd name="connsiteY7" fmla="*/ 32549 h 98088"/>
                <a:gd name="connsiteX8" fmla="*/ 6515 w 110229"/>
                <a:gd name="connsiteY8" fmla="*/ 29892 h 98088"/>
                <a:gd name="connsiteX9" fmla="*/ 35439 w 110229"/>
                <a:gd name="connsiteY9" fmla="*/ 12842 h 98088"/>
                <a:gd name="connsiteX10" fmla="*/ 54342 w 110229"/>
                <a:gd name="connsiteY10" fmla="*/ 12842 h 98088"/>
                <a:gd name="connsiteX11" fmla="*/ 32023 w 110229"/>
                <a:gd name="connsiteY11" fmla="*/ 83918 h 98088"/>
                <a:gd name="connsiteX12" fmla="*/ 29745 w 110229"/>
                <a:gd name="connsiteY12" fmla="*/ 92111 h 98088"/>
                <a:gd name="connsiteX13" fmla="*/ 36350 w 110229"/>
                <a:gd name="connsiteY13" fmla="*/ 98089 h 98088"/>
                <a:gd name="connsiteX14" fmla="*/ 45688 w 110229"/>
                <a:gd name="connsiteY14" fmla="*/ 88568 h 98088"/>
                <a:gd name="connsiteX15" fmla="*/ 60947 w 110229"/>
                <a:gd name="connsiteY15" fmla="*/ 12842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98088">
                  <a:moveTo>
                    <a:pt x="60947" y="12842"/>
                  </a:moveTo>
                  <a:lnTo>
                    <a:pt x="99208" y="12842"/>
                  </a:lnTo>
                  <a:cubicBezTo>
                    <a:pt x="102169" y="12842"/>
                    <a:pt x="110367" y="12842"/>
                    <a:pt x="110367" y="5314"/>
                  </a:cubicBezTo>
                  <a:cubicBezTo>
                    <a:pt x="110367" y="0"/>
                    <a:pt x="105585" y="0"/>
                    <a:pt x="101258" y="0"/>
                  </a:cubicBezTo>
                  <a:lnTo>
                    <a:pt x="37489" y="0"/>
                  </a:lnTo>
                  <a:cubicBezTo>
                    <a:pt x="32934" y="0"/>
                    <a:pt x="24052" y="0"/>
                    <a:pt x="14031" y="10407"/>
                  </a:cubicBezTo>
                  <a:cubicBezTo>
                    <a:pt x="6515" y="18378"/>
                    <a:pt x="138" y="29006"/>
                    <a:pt x="138" y="30335"/>
                  </a:cubicBezTo>
                  <a:cubicBezTo>
                    <a:pt x="138" y="30556"/>
                    <a:pt x="138" y="32549"/>
                    <a:pt x="2871" y="32549"/>
                  </a:cubicBezTo>
                  <a:cubicBezTo>
                    <a:pt x="4693" y="32549"/>
                    <a:pt x="5149" y="31663"/>
                    <a:pt x="6515" y="29892"/>
                  </a:cubicBezTo>
                  <a:cubicBezTo>
                    <a:pt x="17675" y="12842"/>
                    <a:pt x="30656" y="12842"/>
                    <a:pt x="35439" y="12842"/>
                  </a:cubicBezTo>
                  <a:lnTo>
                    <a:pt x="54342" y="12842"/>
                  </a:lnTo>
                  <a:lnTo>
                    <a:pt x="32023" y="83918"/>
                  </a:lnTo>
                  <a:cubicBezTo>
                    <a:pt x="31112" y="86575"/>
                    <a:pt x="29745" y="91225"/>
                    <a:pt x="29745" y="92111"/>
                  </a:cubicBezTo>
                  <a:cubicBezTo>
                    <a:pt x="29745" y="94546"/>
                    <a:pt x="31340" y="98089"/>
                    <a:pt x="36350" y="98089"/>
                  </a:cubicBezTo>
                  <a:cubicBezTo>
                    <a:pt x="43866" y="98089"/>
                    <a:pt x="45004" y="91889"/>
                    <a:pt x="45688" y="88568"/>
                  </a:cubicBezTo>
                  <a:lnTo>
                    <a:pt x="60947" y="128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F96F6D4-BDEC-4402-A413-DAC5E93CD71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836279" y="2516529"/>
              <a:ext cx="26646" cy="66204"/>
            </a:xfrm>
            <a:custGeom>
              <a:avLst/>
              <a:gdLst>
                <a:gd name="connsiteX0" fmla="*/ 26790 w 26646"/>
                <a:gd name="connsiteY0" fmla="*/ 23249 h 66204"/>
                <a:gd name="connsiteX1" fmla="*/ 12214 w 26646"/>
                <a:gd name="connsiteY1" fmla="*/ 0 h 66204"/>
                <a:gd name="connsiteX2" fmla="*/ 143 w 26646"/>
                <a:gd name="connsiteY2" fmla="*/ 11735 h 66204"/>
                <a:gd name="connsiteX3" fmla="*/ 12214 w 26646"/>
                <a:gd name="connsiteY3" fmla="*/ 23470 h 66204"/>
                <a:gd name="connsiteX4" fmla="*/ 20185 w 26646"/>
                <a:gd name="connsiteY4" fmla="*/ 20592 h 66204"/>
                <a:gd name="connsiteX5" fmla="*/ 21324 w 26646"/>
                <a:gd name="connsiteY5" fmla="*/ 19928 h 66204"/>
                <a:gd name="connsiteX6" fmla="*/ 21779 w 26646"/>
                <a:gd name="connsiteY6" fmla="*/ 23249 h 66204"/>
                <a:gd name="connsiteX7" fmla="*/ 6292 w 26646"/>
                <a:gd name="connsiteY7" fmla="*/ 60226 h 66204"/>
                <a:gd name="connsiteX8" fmla="*/ 3787 w 26646"/>
                <a:gd name="connsiteY8" fmla="*/ 63769 h 66204"/>
                <a:gd name="connsiteX9" fmla="*/ 6065 w 26646"/>
                <a:gd name="connsiteY9" fmla="*/ 66205 h 66204"/>
                <a:gd name="connsiteX10" fmla="*/ 26790 w 26646"/>
                <a:gd name="connsiteY10" fmla="*/ 23249 h 6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6204">
                  <a:moveTo>
                    <a:pt x="26790" y="23249"/>
                  </a:moveTo>
                  <a:cubicBezTo>
                    <a:pt x="26790" y="8635"/>
                    <a:pt x="21096" y="0"/>
                    <a:pt x="12214" y="0"/>
                  </a:cubicBezTo>
                  <a:cubicBezTo>
                    <a:pt x="4698" y="0"/>
                    <a:pt x="143" y="5535"/>
                    <a:pt x="143" y="11735"/>
                  </a:cubicBezTo>
                  <a:cubicBezTo>
                    <a:pt x="143" y="17714"/>
                    <a:pt x="4698" y="23470"/>
                    <a:pt x="12214" y="23470"/>
                  </a:cubicBezTo>
                  <a:cubicBezTo>
                    <a:pt x="14947" y="23470"/>
                    <a:pt x="17908" y="22585"/>
                    <a:pt x="20185" y="20592"/>
                  </a:cubicBezTo>
                  <a:cubicBezTo>
                    <a:pt x="20868" y="20149"/>
                    <a:pt x="21096" y="19928"/>
                    <a:pt x="21324" y="19928"/>
                  </a:cubicBezTo>
                  <a:cubicBezTo>
                    <a:pt x="21551" y="19928"/>
                    <a:pt x="21779" y="20149"/>
                    <a:pt x="21779" y="23249"/>
                  </a:cubicBezTo>
                  <a:cubicBezTo>
                    <a:pt x="21779" y="39634"/>
                    <a:pt x="13808" y="52919"/>
                    <a:pt x="6292" y="60226"/>
                  </a:cubicBezTo>
                  <a:cubicBezTo>
                    <a:pt x="3787" y="62662"/>
                    <a:pt x="3787" y="63105"/>
                    <a:pt x="3787" y="63769"/>
                  </a:cubicBezTo>
                  <a:cubicBezTo>
                    <a:pt x="3787" y="65319"/>
                    <a:pt x="4926" y="66205"/>
                    <a:pt x="6065" y="66205"/>
                  </a:cubicBezTo>
                  <a:cubicBezTo>
                    <a:pt x="8570" y="66205"/>
                    <a:pt x="26790" y="49155"/>
                    <a:pt x="26790" y="23249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852E6255-CEF7-46FE-8017-10A8E170290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154769" y="2442132"/>
              <a:ext cx="93831" cy="140822"/>
            </a:xfrm>
            <a:custGeom>
              <a:avLst/>
              <a:gdLst>
                <a:gd name="connsiteX0" fmla="*/ 93989 w 93831"/>
                <a:gd name="connsiteY0" fmla="*/ 2436 h 140822"/>
                <a:gd name="connsiteX1" fmla="*/ 91712 w 93831"/>
                <a:gd name="connsiteY1" fmla="*/ 221 h 140822"/>
                <a:gd name="connsiteX2" fmla="*/ 76225 w 93831"/>
                <a:gd name="connsiteY2" fmla="*/ 15499 h 140822"/>
                <a:gd name="connsiteX3" fmla="*/ 55044 w 93831"/>
                <a:gd name="connsiteY3" fmla="*/ 0 h 140822"/>
                <a:gd name="connsiteX4" fmla="*/ 158 w 93831"/>
                <a:gd name="connsiteY4" fmla="*/ 64876 h 140822"/>
                <a:gd name="connsiteX5" fmla="*/ 30220 w 93831"/>
                <a:gd name="connsiteY5" fmla="*/ 100303 h 140822"/>
                <a:gd name="connsiteX6" fmla="*/ 57094 w 93831"/>
                <a:gd name="connsiteY6" fmla="*/ 87018 h 140822"/>
                <a:gd name="connsiteX7" fmla="*/ 46846 w 93831"/>
                <a:gd name="connsiteY7" fmla="*/ 126652 h 140822"/>
                <a:gd name="connsiteX8" fmla="*/ 30448 w 93831"/>
                <a:gd name="connsiteY8" fmla="*/ 133959 h 140822"/>
                <a:gd name="connsiteX9" fmla="*/ 25210 w 93831"/>
                <a:gd name="connsiteY9" fmla="*/ 138387 h 140822"/>
                <a:gd name="connsiteX10" fmla="*/ 28170 w 93831"/>
                <a:gd name="connsiteY10" fmla="*/ 140823 h 140822"/>
                <a:gd name="connsiteX11" fmla="*/ 50945 w 93831"/>
                <a:gd name="connsiteY11" fmla="*/ 140159 h 140822"/>
                <a:gd name="connsiteX12" fmla="*/ 74403 w 93831"/>
                <a:gd name="connsiteY12" fmla="*/ 140823 h 140822"/>
                <a:gd name="connsiteX13" fmla="*/ 78502 w 93831"/>
                <a:gd name="connsiteY13" fmla="*/ 136395 h 140822"/>
                <a:gd name="connsiteX14" fmla="*/ 72581 w 93831"/>
                <a:gd name="connsiteY14" fmla="*/ 133959 h 140822"/>
                <a:gd name="connsiteX15" fmla="*/ 61649 w 93831"/>
                <a:gd name="connsiteY15" fmla="*/ 130416 h 140822"/>
                <a:gd name="connsiteX16" fmla="*/ 62560 w 93831"/>
                <a:gd name="connsiteY16" fmla="*/ 125545 h 140822"/>
                <a:gd name="connsiteX17" fmla="*/ 93989 w 93831"/>
                <a:gd name="connsiteY17" fmla="*/ 2436 h 140822"/>
                <a:gd name="connsiteX18" fmla="*/ 30903 w 93831"/>
                <a:gd name="connsiteY18" fmla="*/ 95432 h 140822"/>
                <a:gd name="connsiteX19" fmla="*/ 16328 w 93831"/>
                <a:gd name="connsiteY19" fmla="*/ 74618 h 140822"/>
                <a:gd name="connsiteX20" fmla="*/ 26804 w 93831"/>
                <a:gd name="connsiteY20" fmla="*/ 30556 h 140822"/>
                <a:gd name="connsiteX21" fmla="*/ 55044 w 93831"/>
                <a:gd name="connsiteY21" fmla="*/ 4871 h 140822"/>
                <a:gd name="connsiteX22" fmla="*/ 73036 w 93831"/>
                <a:gd name="connsiteY22" fmla="*/ 24356 h 140822"/>
                <a:gd name="connsiteX23" fmla="*/ 59827 w 93831"/>
                <a:gd name="connsiteY23" fmla="*/ 75061 h 140822"/>
                <a:gd name="connsiteX24" fmla="*/ 30903 w 93831"/>
                <a:gd name="connsiteY24" fmla="*/ 95432 h 1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831" h="140822">
                  <a:moveTo>
                    <a:pt x="93989" y="2436"/>
                  </a:moveTo>
                  <a:cubicBezTo>
                    <a:pt x="93989" y="1550"/>
                    <a:pt x="93306" y="221"/>
                    <a:pt x="91712" y="221"/>
                  </a:cubicBezTo>
                  <a:cubicBezTo>
                    <a:pt x="89206" y="221"/>
                    <a:pt x="80097" y="9078"/>
                    <a:pt x="76225" y="15499"/>
                  </a:cubicBezTo>
                  <a:cubicBezTo>
                    <a:pt x="71214" y="3543"/>
                    <a:pt x="62332" y="0"/>
                    <a:pt x="55044" y="0"/>
                  </a:cubicBezTo>
                  <a:cubicBezTo>
                    <a:pt x="28170" y="0"/>
                    <a:pt x="158" y="32770"/>
                    <a:pt x="158" y="64876"/>
                  </a:cubicBezTo>
                  <a:cubicBezTo>
                    <a:pt x="158" y="86575"/>
                    <a:pt x="13595" y="100303"/>
                    <a:pt x="30220" y="100303"/>
                  </a:cubicBezTo>
                  <a:cubicBezTo>
                    <a:pt x="40013" y="100303"/>
                    <a:pt x="48895" y="94989"/>
                    <a:pt x="57094" y="87018"/>
                  </a:cubicBezTo>
                  <a:cubicBezTo>
                    <a:pt x="55044" y="94768"/>
                    <a:pt x="47529" y="124659"/>
                    <a:pt x="46846" y="126652"/>
                  </a:cubicBezTo>
                  <a:cubicBezTo>
                    <a:pt x="45024" y="132852"/>
                    <a:pt x="43202" y="133738"/>
                    <a:pt x="30448" y="133959"/>
                  </a:cubicBezTo>
                  <a:cubicBezTo>
                    <a:pt x="27487" y="133959"/>
                    <a:pt x="25210" y="133959"/>
                    <a:pt x="25210" y="138387"/>
                  </a:cubicBezTo>
                  <a:cubicBezTo>
                    <a:pt x="25210" y="138609"/>
                    <a:pt x="25210" y="140823"/>
                    <a:pt x="28170" y="140823"/>
                  </a:cubicBezTo>
                  <a:cubicBezTo>
                    <a:pt x="35458" y="140823"/>
                    <a:pt x="43429" y="140159"/>
                    <a:pt x="50945" y="140159"/>
                  </a:cubicBezTo>
                  <a:cubicBezTo>
                    <a:pt x="58688" y="140159"/>
                    <a:pt x="66887" y="140823"/>
                    <a:pt x="74403" y="140823"/>
                  </a:cubicBezTo>
                  <a:cubicBezTo>
                    <a:pt x="75542" y="140823"/>
                    <a:pt x="78502" y="140823"/>
                    <a:pt x="78502" y="136395"/>
                  </a:cubicBezTo>
                  <a:cubicBezTo>
                    <a:pt x="78502" y="133959"/>
                    <a:pt x="76225" y="133959"/>
                    <a:pt x="72581" y="133959"/>
                  </a:cubicBezTo>
                  <a:cubicBezTo>
                    <a:pt x="61649" y="133959"/>
                    <a:pt x="61649" y="132409"/>
                    <a:pt x="61649" y="130416"/>
                  </a:cubicBezTo>
                  <a:cubicBezTo>
                    <a:pt x="61649" y="128866"/>
                    <a:pt x="62105" y="127538"/>
                    <a:pt x="62560" y="125545"/>
                  </a:cubicBezTo>
                  <a:lnTo>
                    <a:pt x="93989" y="2436"/>
                  </a:lnTo>
                  <a:close/>
                  <a:moveTo>
                    <a:pt x="30903" y="95432"/>
                  </a:moveTo>
                  <a:cubicBezTo>
                    <a:pt x="17239" y="95432"/>
                    <a:pt x="16328" y="78383"/>
                    <a:pt x="16328" y="74618"/>
                  </a:cubicBezTo>
                  <a:cubicBezTo>
                    <a:pt x="16328" y="63990"/>
                    <a:pt x="22932" y="39856"/>
                    <a:pt x="26804" y="30556"/>
                  </a:cubicBezTo>
                  <a:cubicBezTo>
                    <a:pt x="33864" y="14171"/>
                    <a:pt x="45707" y="4871"/>
                    <a:pt x="55044" y="4871"/>
                  </a:cubicBezTo>
                  <a:cubicBezTo>
                    <a:pt x="69848" y="4871"/>
                    <a:pt x="73036" y="22806"/>
                    <a:pt x="73036" y="24356"/>
                  </a:cubicBezTo>
                  <a:cubicBezTo>
                    <a:pt x="73036" y="25685"/>
                    <a:pt x="60510" y="74176"/>
                    <a:pt x="59827" y="75061"/>
                  </a:cubicBezTo>
                  <a:cubicBezTo>
                    <a:pt x="56411" y="81261"/>
                    <a:pt x="43657" y="95432"/>
                    <a:pt x="30903" y="95432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4DC41045-0308-492B-978B-9BEA3C5F6A4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252110" y="2506410"/>
              <a:ext cx="120204" cy="68352"/>
            </a:xfrm>
            <a:custGeom>
              <a:avLst/>
              <a:gdLst>
                <a:gd name="connsiteX0" fmla="*/ 106975 w 120204"/>
                <a:gd name="connsiteY0" fmla="*/ 15036 h 68352"/>
                <a:gd name="connsiteX1" fmla="*/ 120367 w 120204"/>
                <a:gd name="connsiteY1" fmla="*/ 5581 h 68352"/>
                <a:gd name="connsiteX2" fmla="*/ 120367 w 120204"/>
                <a:gd name="connsiteY2" fmla="*/ 1 h 68352"/>
                <a:gd name="connsiteX3" fmla="*/ 108888 w 120204"/>
                <a:gd name="connsiteY3" fmla="*/ 621 h 68352"/>
                <a:gd name="connsiteX4" fmla="*/ 93265 w 120204"/>
                <a:gd name="connsiteY4" fmla="*/ 1 h 68352"/>
                <a:gd name="connsiteX5" fmla="*/ 93265 w 120204"/>
                <a:gd name="connsiteY5" fmla="*/ 5581 h 68352"/>
                <a:gd name="connsiteX6" fmla="*/ 101555 w 120204"/>
                <a:gd name="connsiteY6" fmla="*/ 12401 h 68352"/>
                <a:gd name="connsiteX7" fmla="*/ 100598 w 120204"/>
                <a:gd name="connsiteY7" fmla="*/ 16121 h 68352"/>
                <a:gd name="connsiteX8" fmla="*/ 85134 w 120204"/>
                <a:gd name="connsiteY8" fmla="*/ 54714 h 68352"/>
                <a:gd name="connsiteX9" fmla="*/ 67917 w 120204"/>
                <a:gd name="connsiteY9" fmla="*/ 12401 h 68352"/>
                <a:gd name="connsiteX10" fmla="*/ 67120 w 120204"/>
                <a:gd name="connsiteY10" fmla="*/ 9456 h 68352"/>
                <a:gd name="connsiteX11" fmla="*/ 75728 w 120204"/>
                <a:gd name="connsiteY11" fmla="*/ 5581 h 68352"/>
                <a:gd name="connsiteX12" fmla="*/ 75728 w 120204"/>
                <a:gd name="connsiteY12" fmla="*/ 1 h 68352"/>
                <a:gd name="connsiteX13" fmla="*/ 58511 w 120204"/>
                <a:gd name="connsiteY13" fmla="*/ 621 h 68352"/>
                <a:gd name="connsiteX14" fmla="*/ 44482 w 120204"/>
                <a:gd name="connsiteY14" fmla="*/ 1 h 68352"/>
                <a:gd name="connsiteX15" fmla="*/ 44482 w 120204"/>
                <a:gd name="connsiteY15" fmla="*/ 5581 h 68352"/>
                <a:gd name="connsiteX16" fmla="*/ 53569 w 120204"/>
                <a:gd name="connsiteY16" fmla="*/ 6821 h 68352"/>
                <a:gd name="connsiteX17" fmla="*/ 57235 w 120204"/>
                <a:gd name="connsiteY17" fmla="*/ 13641 h 68352"/>
                <a:gd name="connsiteX18" fmla="*/ 56598 w 120204"/>
                <a:gd name="connsiteY18" fmla="*/ 15501 h 68352"/>
                <a:gd name="connsiteX19" fmla="*/ 41612 w 120204"/>
                <a:gd name="connsiteY19" fmla="*/ 52389 h 68352"/>
                <a:gd name="connsiteX20" fmla="*/ 25510 w 120204"/>
                <a:gd name="connsiteY20" fmla="*/ 12401 h 68352"/>
                <a:gd name="connsiteX21" fmla="*/ 24554 w 120204"/>
                <a:gd name="connsiteY21" fmla="*/ 9456 h 68352"/>
                <a:gd name="connsiteX22" fmla="*/ 33163 w 120204"/>
                <a:gd name="connsiteY22" fmla="*/ 5581 h 68352"/>
                <a:gd name="connsiteX23" fmla="*/ 33163 w 120204"/>
                <a:gd name="connsiteY23" fmla="*/ 1 h 68352"/>
                <a:gd name="connsiteX24" fmla="*/ 15148 w 120204"/>
                <a:gd name="connsiteY24" fmla="*/ 621 h 68352"/>
                <a:gd name="connsiteX25" fmla="*/ 162 w 120204"/>
                <a:gd name="connsiteY25" fmla="*/ 1 h 68352"/>
                <a:gd name="connsiteX26" fmla="*/ 162 w 120204"/>
                <a:gd name="connsiteY26" fmla="*/ 5581 h 68352"/>
                <a:gd name="connsiteX27" fmla="*/ 11641 w 120204"/>
                <a:gd name="connsiteY27" fmla="*/ 10076 h 68352"/>
                <a:gd name="connsiteX28" fmla="*/ 33800 w 120204"/>
                <a:gd name="connsiteY28" fmla="*/ 64789 h 68352"/>
                <a:gd name="connsiteX29" fmla="*/ 38105 w 120204"/>
                <a:gd name="connsiteY29" fmla="*/ 68354 h 68352"/>
                <a:gd name="connsiteX30" fmla="*/ 42250 w 120204"/>
                <a:gd name="connsiteY30" fmla="*/ 65099 h 68352"/>
                <a:gd name="connsiteX31" fmla="*/ 60264 w 120204"/>
                <a:gd name="connsiteY31" fmla="*/ 20771 h 68352"/>
                <a:gd name="connsiteX32" fmla="*/ 77960 w 120204"/>
                <a:gd name="connsiteY32" fmla="*/ 64634 h 68352"/>
                <a:gd name="connsiteX33" fmla="*/ 82424 w 120204"/>
                <a:gd name="connsiteY33" fmla="*/ 68354 h 68352"/>
                <a:gd name="connsiteX34" fmla="*/ 86728 w 120204"/>
                <a:gd name="connsiteY34" fmla="*/ 64789 h 68352"/>
                <a:gd name="connsiteX35" fmla="*/ 106975 w 120204"/>
                <a:gd name="connsiteY35" fmla="*/ 15036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6975" y="15036"/>
                  </a:moveTo>
                  <a:cubicBezTo>
                    <a:pt x="110163" y="7286"/>
                    <a:pt x="115424" y="5736"/>
                    <a:pt x="120367" y="5581"/>
                  </a:cubicBezTo>
                  <a:lnTo>
                    <a:pt x="120367" y="1"/>
                  </a:lnTo>
                  <a:cubicBezTo>
                    <a:pt x="116062" y="466"/>
                    <a:pt x="113511" y="621"/>
                    <a:pt x="108888" y="621"/>
                  </a:cubicBezTo>
                  <a:cubicBezTo>
                    <a:pt x="104105" y="621"/>
                    <a:pt x="98047" y="466"/>
                    <a:pt x="93265" y="1"/>
                  </a:cubicBezTo>
                  <a:lnTo>
                    <a:pt x="93265" y="5581"/>
                  </a:lnTo>
                  <a:cubicBezTo>
                    <a:pt x="98845" y="5736"/>
                    <a:pt x="101555" y="8681"/>
                    <a:pt x="101555" y="12401"/>
                  </a:cubicBezTo>
                  <a:cubicBezTo>
                    <a:pt x="101555" y="13641"/>
                    <a:pt x="101555" y="13951"/>
                    <a:pt x="100598" y="16121"/>
                  </a:cubicBezTo>
                  <a:lnTo>
                    <a:pt x="85134" y="54714"/>
                  </a:lnTo>
                  <a:lnTo>
                    <a:pt x="67917" y="12401"/>
                  </a:lnTo>
                  <a:cubicBezTo>
                    <a:pt x="67598" y="11626"/>
                    <a:pt x="67120" y="10386"/>
                    <a:pt x="67120" y="9456"/>
                  </a:cubicBezTo>
                  <a:cubicBezTo>
                    <a:pt x="67120" y="6046"/>
                    <a:pt x="71264" y="5581"/>
                    <a:pt x="75728" y="5581"/>
                  </a:cubicBezTo>
                  <a:lnTo>
                    <a:pt x="75728" y="1"/>
                  </a:lnTo>
                  <a:cubicBezTo>
                    <a:pt x="69989" y="466"/>
                    <a:pt x="64250" y="621"/>
                    <a:pt x="58511" y="621"/>
                  </a:cubicBezTo>
                  <a:cubicBezTo>
                    <a:pt x="53887" y="621"/>
                    <a:pt x="49105" y="311"/>
                    <a:pt x="44482" y="1"/>
                  </a:cubicBezTo>
                  <a:lnTo>
                    <a:pt x="44482" y="5581"/>
                  </a:lnTo>
                  <a:cubicBezTo>
                    <a:pt x="48148" y="5581"/>
                    <a:pt x="51496" y="5581"/>
                    <a:pt x="53569" y="6821"/>
                  </a:cubicBezTo>
                  <a:cubicBezTo>
                    <a:pt x="55801" y="8371"/>
                    <a:pt x="57235" y="13486"/>
                    <a:pt x="57235" y="13641"/>
                  </a:cubicBezTo>
                  <a:cubicBezTo>
                    <a:pt x="57235" y="13951"/>
                    <a:pt x="56916" y="14881"/>
                    <a:pt x="56598" y="15501"/>
                  </a:cubicBezTo>
                  <a:lnTo>
                    <a:pt x="41612" y="52389"/>
                  </a:lnTo>
                  <a:lnTo>
                    <a:pt x="25510" y="12401"/>
                  </a:lnTo>
                  <a:cubicBezTo>
                    <a:pt x="24554" y="10231"/>
                    <a:pt x="24554" y="10076"/>
                    <a:pt x="24554" y="9456"/>
                  </a:cubicBezTo>
                  <a:cubicBezTo>
                    <a:pt x="24554" y="5581"/>
                    <a:pt x="30293" y="5581"/>
                    <a:pt x="33163" y="5581"/>
                  </a:cubicBezTo>
                  <a:lnTo>
                    <a:pt x="33163" y="1"/>
                  </a:lnTo>
                  <a:cubicBezTo>
                    <a:pt x="32844" y="1"/>
                    <a:pt x="21525" y="621"/>
                    <a:pt x="15148" y="621"/>
                  </a:cubicBezTo>
                  <a:cubicBezTo>
                    <a:pt x="10206" y="621"/>
                    <a:pt x="5104" y="466"/>
                    <a:pt x="162" y="1"/>
                  </a:cubicBezTo>
                  <a:lnTo>
                    <a:pt x="162" y="5581"/>
                  </a:lnTo>
                  <a:cubicBezTo>
                    <a:pt x="6380" y="5581"/>
                    <a:pt x="9887" y="5581"/>
                    <a:pt x="11641" y="10076"/>
                  </a:cubicBezTo>
                  <a:lnTo>
                    <a:pt x="33800" y="64789"/>
                  </a:lnTo>
                  <a:cubicBezTo>
                    <a:pt x="34757" y="67114"/>
                    <a:pt x="35235" y="68354"/>
                    <a:pt x="38105" y="68354"/>
                  </a:cubicBezTo>
                  <a:cubicBezTo>
                    <a:pt x="40974" y="68354"/>
                    <a:pt x="41453" y="67114"/>
                    <a:pt x="42250" y="65099"/>
                  </a:cubicBezTo>
                  <a:lnTo>
                    <a:pt x="60264" y="20771"/>
                  </a:lnTo>
                  <a:lnTo>
                    <a:pt x="77960" y="64634"/>
                  </a:lnTo>
                  <a:cubicBezTo>
                    <a:pt x="78917" y="66959"/>
                    <a:pt x="79554" y="68354"/>
                    <a:pt x="82424" y="68354"/>
                  </a:cubicBezTo>
                  <a:cubicBezTo>
                    <a:pt x="85294" y="68354"/>
                    <a:pt x="85772" y="67269"/>
                    <a:pt x="86728" y="64789"/>
                  </a:cubicBezTo>
                  <a:lnTo>
                    <a:pt x="106975" y="15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D6901094-AA37-4A71-B070-E53D3AE28CA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397640" y="2555388"/>
              <a:ext cx="20246" cy="47738"/>
            </a:xfrm>
            <a:custGeom>
              <a:avLst/>
              <a:gdLst>
                <a:gd name="connsiteX0" fmla="*/ 15951 w 20246"/>
                <a:gd name="connsiteY0" fmla="*/ 15346 h 47738"/>
                <a:gd name="connsiteX1" fmla="*/ 3516 w 20246"/>
                <a:gd name="connsiteY1" fmla="*/ 43710 h 47738"/>
                <a:gd name="connsiteX2" fmla="*/ 2400 w 20246"/>
                <a:gd name="connsiteY2" fmla="*/ 45570 h 47738"/>
                <a:gd name="connsiteX3" fmla="*/ 4632 w 20246"/>
                <a:gd name="connsiteY3" fmla="*/ 47740 h 47738"/>
                <a:gd name="connsiteX4" fmla="*/ 20415 w 20246"/>
                <a:gd name="connsiteY4" fmla="*/ 16896 h 47738"/>
                <a:gd name="connsiteX5" fmla="*/ 9255 w 20246"/>
                <a:gd name="connsiteY5" fmla="*/ 1 h 47738"/>
                <a:gd name="connsiteX6" fmla="*/ 168 w 20246"/>
                <a:gd name="connsiteY6" fmla="*/ 8836 h 47738"/>
                <a:gd name="connsiteX7" fmla="*/ 9414 w 20246"/>
                <a:gd name="connsiteY7" fmla="*/ 17826 h 47738"/>
                <a:gd name="connsiteX8" fmla="*/ 15951 w 20246"/>
                <a:gd name="connsiteY8" fmla="*/ 15346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5951" y="15346"/>
                  </a:moveTo>
                  <a:cubicBezTo>
                    <a:pt x="15951" y="23871"/>
                    <a:pt x="14357" y="33790"/>
                    <a:pt x="3516" y="43710"/>
                  </a:cubicBezTo>
                  <a:cubicBezTo>
                    <a:pt x="2878" y="44330"/>
                    <a:pt x="2400" y="44795"/>
                    <a:pt x="2400" y="45570"/>
                  </a:cubicBezTo>
                  <a:cubicBezTo>
                    <a:pt x="2400" y="46655"/>
                    <a:pt x="3675" y="47740"/>
                    <a:pt x="4632" y="47740"/>
                  </a:cubicBezTo>
                  <a:cubicBezTo>
                    <a:pt x="6864" y="47740"/>
                    <a:pt x="20415" y="35340"/>
                    <a:pt x="20415" y="16896"/>
                  </a:cubicBezTo>
                  <a:cubicBezTo>
                    <a:pt x="20415" y="7286"/>
                    <a:pt x="16588" y="1"/>
                    <a:pt x="9255" y="1"/>
                  </a:cubicBezTo>
                  <a:cubicBezTo>
                    <a:pt x="3994" y="1"/>
                    <a:pt x="168" y="4031"/>
                    <a:pt x="168" y="8836"/>
                  </a:cubicBezTo>
                  <a:cubicBezTo>
                    <a:pt x="168" y="13796"/>
                    <a:pt x="3835" y="17826"/>
                    <a:pt x="9414" y="17826"/>
                  </a:cubicBezTo>
                  <a:cubicBezTo>
                    <a:pt x="13241" y="17826"/>
                    <a:pt x="15791" y="15346"/>
                    <a:pt x="15951" y="1534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AD1C54B-C4B6-47C2-B0E3-E827E1889A4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441367" y="2470451"/>
              <a:ext cx="48304" cy="104310"/>
            </a:xfrm>
            <a:custGeom>
              <a:avLst/>
              <a:gdLst>
                <a:gd name="connsiteX0" fmla="*/ 44330 w 48304"/>
                <a:gd name="connsiteY0" fmla="*/ 5891 h 104310"/>
                <a:gd name="connsiteX1" fmla="*/ 37953 w 48304"/>
                <a:gd name="connsiteY1" fmla="*/ 1 h 104310"/>
                <a:gd name="connsiteX2" fmla="*/ 29026 w 48304"/>
                <a:gd name="connsiteY2" fmla="*/ 8526 h 104310"/>
                <a:gd name="connsiteX3" fmla="*/ 35403 w 48304"/>
                <a:gd name="connsiteY3" fmla="*/ 14416 h 104310"/>
                <a:gd name="connsiteX4" fmla="*/ 44330 w 48304"/>
                <a:gd name="connsiteY4" fmla="*/ 5891 h 104310"/>
                <a:gd name="connsiteX5" fmla="*/ 11808 w 48304"/>
                <a:gd name="connsiteY5" fmla="*/ 84628 h 104310"/>
                <a:gd name="connsiteX6" fmla="*/ 10373 w 48304"/>
                <a:gd name="connsiteY6" fmla="*/ 91138 h 104310"/>
                <a:gd name="connsiteX7" fmla="*/ 25518 w 48304"/>
                <a:gd name="connsiteY7" fmla="*/ 104312 h 104310"/>
                <a:gd name="connsiteX8" fmla="*/ 48475 w 48304"/>
                <a:gd name="connsiteY8" fmla="*/ 80598 h 104310"/>
                <a:gd name="connsiteX9" fmla="*/ 45924 w 48304"/>
                <a:gd name="connsiteY9" fmla="*/ 78583 h 104310"/>
                <a:gd name="connsiteX10" fmla="*/ 42895 w 48304"/>
                <a:gd name="connsiteY10" fmla="*/ 81218 h 104310"/>
                <a:gd name="connsiteX11" fmla="*/ 25997 w 48304"/>
                <a:gd name="connsiteY11" fmla="*/ 99972 h 104310"/>
                <a:gd name="connsiteX12" fmla="*/ 22011 w 48304"/>
                <a:gd name="connsiteY12" fmla="*/ 94548 h 104310"/>
                <a:gd name="connsiteX13" fmla="*/ 24562 w 48304"/>
                <a:gd name="connsiteY13" fmla="*/ 84628 h 104310"/>
                <a:gd name="connsiteX14" fmla="*/ 29663 w 48304"/>
                <a:gd name="connsiteY14" fmla="*/ 72229 h 104310"/>
                <a:gd name="connsiteX15" fmla="*/ 37475 w 48304"/>
                <a:gd name="connsiteY15" fmla="*/ 52544 h 104310"/>
                <a:gd name="connsiteX16" fmla="*/ 38432 w 48304"/>
                <a:gd name="connsiteY16" fmla="*/ 47585 h 104310"/>
                <a:gd name="connsiteX17" fmla="*/ 23287 w 48304"/>
                <a:gd name="connsiteY17" fmla="*/ 34410 h 104310"/>
                <a:gd name="connsiteX18" fmla="*/ 170 w 48304"/>
                <a:gd name="connsiteY18" fmla="*/ 58124 h 104310"/>
                <a:gd name="connsiteX19" fmla="*/ 2881 w 48304"/>
                <a:gd name="connsiteY19" fmla="*/ 60139 h 104310"/>
                <a:gd name="connsiteX20" fmla="*/ 5750 w 48304"/>
                <a:gd name="connsiteY20" fmla="*/ 57659 h 104310"/>
                <a:gd name="connsiteX21" fmla="*/ 22808 w 48304"/>
                <a:gd name="connsiteY21" fmla="*/ 38750 h 104310"/>
                <a:gd name="connsiteX22" fmla="*/ 26794 w 48304"/>
                <a:gd name="connsiteY22" fmla="*/ 44175 h 104310"/>
                <a:gd name="connsiteX23" fmla="*/ 21852 w 48304"/>
                <a:gd name="connsiteY23" fmla="*/ 59674 h 104310"/>
                <a:gd name="connsiteX24" fmla="*/ 11808 w 48304"/>
                <a:gd name="connsiteY24" fmla="*/ 84628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4310">
                  <a:moveTo>
                    <a:pt x="44330" y="5891"/>
                  </a:moveTo>
                  <a:cubicBezTo>
                    <a:pt x="44330" y="3411"/>
                    <a:pt x="42417" y="1"/>
                    <a:pt x="37953" y="1"/>
                  </a:cubicBezTo>
                  <a:cubicBezTo>
                    <a:pt x="33649" y="1"/>
                    <a:pt x="29026" y="4031"/>
                    <a:pt x="29026" y="8526"/>
                  </a:cubicBezTo>
                  <a:cubicBezTo>
                    <a:pt x="29026" y="11161"/>
                    <a:pt x="31098" y="14416"/>
                    <a:pt x="35403" y="14416"/>
                  </a:cubicBezTo>
                  <a:cubicBezTo>
                    <a:pt x="40026" y="14416"/>
                    <a:pt x="44330" y="10076"/>
                    <a:pt x="44330" y="5891"/>
                  </a:cubicBezTo>
                  <a:close/>
                  <a:moveTo>
                    <a:pt x="11808" y="84628"/>
                  </a:moveTo>
                  <a:cubicBezTo>
                    <a:pt x="11170" y="86643"/>
                    <a:pt x="10373" y="88503"/>
                    <a:pt x="10373" y="91138"/>
                  </a:cubicBezTo>
                  <a:cubicBezTo>
                    <a:pt x="10373" y="98423"/>
                    <a:pt x="16750" y="104312"/>
                    <a:pt x="25518" y="104312"/>
                  </a:cubicBezTo>
                  <a:cubicBezTo>
                    <a:pt x="41461" y="104312"/>
                    <a:pt x="48475" y="82923"/>
                    <a:pt x="48475" y="80598"/>
                  </a:cubicBezTo>
                  <a:cubicBezTo>
                    <a:pt x="48475" y="78583"/>
                    <a:pt x="46403" y="78583"/>
                    <a:pt x="45924" y="78583"/>
                  </a:cubicBezTo>
                  <a:cubicBezTo>
                    <a:pt x="43693" y="78583"/>
                    <a:pt x="43533" y="79513"/>
                    <a:pt x="42895" y="81218"/>
                  </a:cubicBezTo>
                  <a:cubicBezTo>
                    <a:pt x="39229" y="93618"/>
                    <a:pt x="32214" y="99972"/>
                    <a:pt x="25997" y="99972"/>
                  </a:cubicBezTo>
                  <a:cubicBezTo>
                    <a:pt x="22808" y="99972"/>
                    <a:pt x="22011" y="97958"/>
                    <a:pt x="22011" y="94548"/>
                  </a:cubicBezTo>
                  <a:cubicBezTo>
                    <a:pt x="22011" y="90983"/>
                    <a:pt x="23127" y="88038"/>
                    <a:pt x="24562" y="84628"/>
                  </a:cubicBezTo>
                  <a:cubicBezTo>
                    <a:pt x="26156" y="80443"/>
                    <a:pt x="27910" y="76258"/>
                    <a:pt x="29663" y="72229"/>
                  </a:cubicBezTo>
                  <a:cubicBezTo>
                    <a:pt x="31098" y="68509"/>
                    <a:pt x="36837" y="54404"/>
                    <a:pt x="37475" y="52544"/>
                  </a:cubicBezTo>
                  <a:cubicBezTo>
                    <a:pt x="37953" y="50994"/>
                    <a:pt x="38432" y="49135"/>
                    <a:pt x="38432" y="47585"/>
                  </a:cubicBezTo>
                  <a:cubicBezTo>
                    <a:pt x="38432" y="40300"/>
                    <a:pt x="32055" y="34410"/>
                    <a:pt x="23287" y="34410"/>
                  </a:cubicBezTo>
                  <a:cubicBezTo>
                    <a:pt x="7504" y="34410"/>
                    <a:pt x="170" y="55489"/>
                    <a:pt x="170" y="58124"/>
                  </a:cubicBezTo>
                  <a:cubicBezTo>
                    <a:pt x="170" y="60139"/>
                    <a:pt x="2402" y="60139"/>
                    <a:pt x="2881" y="60139"/>
                  </a:cubicBezTo>
                  <a:cubicBezTo>
                    <a:pt x="5112" y="60139"/>
                    <a:pt x="5272" y="59364"/>
                    <a:pt x="5750" y="57659"/>
                  </a:cubicBezTo>
                  <a:cubicBezTo>
                    <a:pt x="9895" y="44330"/>
                    <a:pt x="16910" y="38750"/>
                    <a:pt x="22808" y="38750"/>
                  </a:cubicBezTo>
                  <a:cubicBezTo>
                    <a:pt x="25359" y="38750"/>
                    <a:pt x="26794" y="39990"/>
                    <a:pt x="26794" y="44175"/>
                  </a:cubicBezTo>
                  <a:cubicBezTo>
                    <a:pt x="26794" y="47740"/>
                    <a:pt x="25837" y="50064"/>
                    <a:pt x="21852" y="59674"/>
                  </a:cubicBezTo>
                  <a:lnTo>
                    <a:pt x="11808" y="8462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8EAC895-19D7-4BE3-902A-856F02CB036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498311" y="2470451"/>
              <a:ext cx="69986" cy="134379"/>
            </a:xfrm>
            <a:custGeom>
              <a:avLst/>
              <a:gdLst>
                <a:gd name="connsiteX0" fmla="*/ 70159 w 69986"/>
                <a:gd name="connsiteY0" fmla="*/ 5891 h 134379"/>
                <a:gd name="connsiteX1" fmla="*/ 63783 w 69986"/>
                <a:gd name="connsiteY1" fmla="*/ 1 h 134379"/>
                <a:gd name="connsiteX2" fmla="*/ 54855 w 69986"/>
                <a:gd name="connsiteY2" fmla="*/ 8526 h 134379"/>
                <a:gd name="connsiteX3" fmla="*/ 61232 w 69986"/>
                <a:gd name="connsiteY3" fmla="*/ 14416 h 134379"/>
                <a:gd name="connsiteX4" fmla="*/ 70159 w 69986"/>
                <a:gd name="connsiteY4" fmla="*/ 5891 h 134379"/>
                <a:gd name="connsiteX5" fmla="*/ 36362 w 69986"/>
                <a:gd name="connsiteY5" fmla="*/ 110357 h 134379"/>
                <a:gd name="connsiteX6" fmla="*/ 15797 w 69986"/>
                <a:gd name="connsiteY6" fmla="*/ 130041 h 134379"/>
                <a:gd name="connsiteX7" fmla="*/ 10057 w 69986"/>
                <a:gd name="connsiteY7" fmla="*/ 129111 h 134379"/>
                <a:gd name="connsiteX8" fmla="*/ 15478 w 69986"/>
                <a:gd name="connsiteY8" fmla="*/ 121207 h 134379"/>
                <a:gd name="connsiteX9" fmla="*/ 9260 w 69986"/>
                <a:gd name="connsiteY9" fmla="*/ 115472 h 134379"/>
                <a:gd name="connsiteX10" fmla="*/ 173 w 69986"/>
                <a:gd name="connsiteY10" fmla="*/ 124616 h 134379"/>
                <a:gd name="connsiteX11" fmla="*/ 15956 w 69986"/>
                <a:gd name="connsiteY11" fmla="*/ 134381 h 134379"/>
                <a:gd name="connsiteX12" fmla="*/ 49116 w 69986"/>
                <a:gd name="connsiteY12" fmla="*/ 109892 h 134379"/>
                <a:gd name="connsiteX13" fmla="*/ 63464 w 69986"/>
                <a:gd name="connsiteY13" fmla="*/ 54404 h 134379"/>
                <a:gd name="connsiteX14" fmla="*/ 64261 w 69986"/>
                <a:gd name="connsiteY14" fmla="*/ 48980 h 134379"/>
                <a:gd name="connsiteX15" fmla="*/ 47203 w 69986"/>
                <a:gd name="connsiteY15" fmla="*/ 34410 h 134379"/>
                <a:gd name="connsiteX16" fmla="*/ 19304 w 69986"/>
                <a:gd name="connsiteY16" fmla="*/ 58124 h 134379"/>
                <a:gd name="connsiteX17" fmla="*/ 22014 w 69986"/>
                <a:gd name="connsiteY17" fmla="*/ 60139 h 134379"/>
                <a:gd name="connsiteX18" fmla="*/ 25202 w 69986"/>
                <a:gd name="connsiteY18" fmla="*/ 57349 h 134379"/>
                <a:gd name="connsiteX19" fmla="*/ 46724 w 69986"/>
                <a:gd name="connsiteY19" fmla="*/ 38750 h 134379"/>
                <a:gd name="connsiteX20" fmla="*/ 52145 w 69986"/>
                <a:gd name="connsiteY20" fmla="*/ 46345 h 134379"/>
                <a:gd name="connsiteX21" fmla="*/ 51667 w 69986"/>
                <a:gd name="connsiteY21" fmla="*/ 50994 h 134379"/>
                <a:gd name="connsiteX22" fmla="*/ 36362 w 69986"/>
                <a:gd name="connsiteY22" fmla="*/ 110357 h 13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86" h="134379">
                  <a:moveTo>
                    <a:pt x="70159" y="5891"/>
                  </a:moveTo>
                  <a:cubicBezTo>
                    <a:pt x="70159" y="3256"/>
                    <a:pt x="68087" y="1"/>
                    <a:pt x="63783" y="1"/>
                  </a:cubicBezTo>
                  <a:cubicBezTo>
                    <a:pt x="59159" y="1"/>
                    <a:pt x="54855" y="4341"/>
                    <a:pt x="54855" y="8526"/>
                  </a:cubicBezTo>
                  <a:cubicBezTo>
                    <a:pt x="54855" y="11006"/>
                    <a:pt x="56768" y="14416"/>
                    <a:pt x="61232" y="14416"/>
                  </a:cubicBezTo>
                  <a:cubicBezTo>
                    <a:pt x="65536" y="14416"/>
                    <a:pt x="70159" y="10386"/>
                    <a:pt x="70159" y="5891"/>
                  </a:cubicBezTo>
                  <a:close/>
                  <a:moveTo>
                    <a:pt x="36362" y="110357"/>
                  </a:moveTo>
                  <a:cubicBezTo>
                    <a:pt x="33652" y="121052"/>
                    <a:pt x="25202" y="130041"/>
                    <a:pt x="15797" y="130041"/>
                  </a:cubicBezTo>
                  <a:cubicBezTo>
                    <a:pt x="13724" y="130041"/>
                    <a:pt x="11811" y="129731"/>
                    <a:pt x="10057" y="129111"/>
                  </a:cubicBezTo>
                  <a:cubicBezTo>
                    <a:pt x="14202" y="127251"/>
                    <a:pt x="15478" y="123532"/>
                    <a:pt x="15478" y="121207"/>
                  </a:cubicBezTo>
                  <a:cubicBezTo>
                    <a:pt x="15478" y="117487"/>
                    <a:pt x="12449" y="115472"/>
                    <a:pt x="9260" y="115472"/>
                  </a:cubicBezTo>
                  <a:cubicBezTo>
                    <a:pt x="4318" y="115472"/>
                    <a:pt x="173" y="119657"/>
                    <a:pt x="173" y="124616"/>
                  </a:cubicBezTo>
                  <a:cubicBezTo>
                    <a:pt x="173" y="130506"/>
                    <a:pt x="6391" y="134381"/>
                    <a:pt x="15956" y="134381"/>
                  </a:cubicBezTo>
                  <a:cubicBezTo>
                    <a:pt x="25521" y="134381"/>
                    <a:pt x="44174" y="128801"/>
                    <a:pt x="49116" y="109892"/>
                  </a:cubicBezTo>
                  <a:lnTo>
                    <a:pt x="63464" y="54404"/>
                  </a:lnTo>
                  <a:cubicBezTo>
                    <a:pt x="63942" y="52699"/>
                    <a:pt x="64261" y="51304"/>
                    <a:pt x="64261" y="48980"/>
                  </a:cubicBezTo>
                  <a:cubicBezTo>
                    <a:pt x="64261" y="40455"/>
                    <a:pt x="56768" y="34410"/>
                    <a:pt x="47203" y="34410"/>
                  </a:cubicBezTo>
                  <a:cubicBezTo>
                    <a:pt x="29507" y="34410"/>
                    <a:pt x="19304" y="55954"/>
                    <a:pt x="19304" y="58124"/>
                  </a:cubicBezTo>
                  <a:cubicBezTo>
                    <a:pt x="19304" y="60139"/>
                    <a:pt x="21536" y="60139"/>
                    <a:pt x="22014" y="60139"/>
                  </a:cubicBezTo>
                  <a:cubicBezTo>
                    <a:pt x="23927" y="60139"/>
                    <a:pt x="24086" y="59674"/>
                    <a:pt x="25202" y="57349"/>
                  </a:cubicBezTo>
                  <a:cubicBezTo>
                    <a:pt x="29188" y="48360"/>
                    <a:pt x="37478" y="38750"/>
                    <a:pt x="46724" y="38750"/>
                  </a:cubicBezTo>
                  <a:cubicBezTo>
                    <a:pt x="50710" y="38750"/>
                    <a:pt x="52145" y="41385"/>
                    <a:pt x="52145" y="46345"/>
                  </a:cubicBezTo>
                  <a:cubicBezTo>
                    <a:pt x="52145" y="48050"/>
                    <a:pt x="51826" y="50219"/>
                    <a:pt x="51667" y="50994"/>
                  </a:cubicBezTo>
                  <a:lnTo>
                    <a:pt x="36362" y="11035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6EBF479E-ED00-4E8C-9E42-7A6D05695C5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616819" y="2373935"/>
              <a:ext cx="52837" cy="221419"/>
            </a:xfrm>
            <a:custGeom>
              <a:avLst/>
              <a:gdLst>
                <a:gd name="connsiteX0" fmla="*/ 53014 w 52837"/>
                <a:gd name="connsiteY0" fmla="*/ 219205 h 221419"/>
                <a:gd name="connsiteX1" fmla="*/ 49143 w 52837"/>
                <a:gd name="connsiteY1" fmla="*/ 214334 h 221419"/>
                <a:gd name="connsiteX2" fmla="*/ 13387 w 52837"/>
                <a:gd name="connsiteY2" fmla="*/ 110710 h 221419"/>
                <a:gd name="connsiteX3" fmla="*/ 50054 w 52837"/>
                <a:gd name="connsiteY3" fmla="*/ 5978 h 221419"/>
                <a:gd name="connsiteX4" fmla="*/ 53014 w 52837"/>
                <a:gd name="connsiteY4" fmla="*/ 2214 h 221419"/>
                <a:gd name="connsiteX5" fmla="*/ 50737 w 52837"/>
                <a:gd name="connsiteY5" fmla="*/ 0 h 221419"/>
                <a:gd name="connsiteX6" fmla="*/ 14525 w 52837"/>
                <a:gd name="connsiteY6" fmla="*/ 43177 h 221419"/>
                <a:gd name="connsiteX7" fmla="*/ 177 w 52837"/>
                <a:gd name="connsiteY7" fmla="*/ 110710 h 221419"/>
                <a:gd name="connsiteX8" fmla="*/ 15209 w 52837"/>
                <a:gd name="connsiteY8" fmla="*/ 179793 h 221419"/>
                <a:gd name="connsiteX9" fmla="*/ 50737 w 52837"/>
                <a:gd name="connsiteY9" fmla="*/ 221420 h 221419"/>
                <a:gd name="connsiteX10" fmla="*/ 53014 w 52837"/>
                <a:gd name="connsiteY10" fmla="*/ 219205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014" y="219205"/>
                  </a:moveTo>
                  <a:cubicBezTo>
                    <a:pt x="53014" y="218541"/>
                    <a:pt x="53014" y="218098"/>
                    <a:pt x="49143" y="214334"/>
                  </a:cubicBezTo>
                  <a:cubicBezTo>
                    <a:pt x="20674" y="186435"/>
                    <a:pt x="13387" y="144587"/>
                    <a:pt x="13387" y="110710"/>
                  </a:cubicBezTo>
                  <a:cubicBezTo>
                    <a:pt x="13387" y="72183"/>
                    <a:pt x="22041" y="33656"/>
                    <a:pt x="50054" y="5978"/>
                  </a:cubicBezTo>
                  <a:cubicBezTo>
                    <a:pt x="53014" y="3321"/>
                    <a:pt x="53014" y="2878"/>
                    <a:pt x="53014" y="2214"/>
                  </a:cubicBezTo>
                  <a:cubicBezTo>
                    <a:pt x="53014" y="664"/>
                    <a:pt x="52103" y="0"/>
                    <a:pt x="50737" y="0"/>
                  </a:cubicBezTo>
                  <a:cubicBezTo>
                    <a:pt x="48460" y="0"/>
                    <a:pt x="27962" y="15057"/>
                    <a:pt x="14525" y="43177"/>
                  </a:cubicBezTo>
                  <a:cubicBezTo>
                    <a:pt x="2910" y="67533"/>
                    <a:pt x="177" y="92111"/>
                    <a:pt x="177" y="110710"/>
                  </a:cubicBezTo>
                  <a:cubicBezTo>
                    <a:pt x="177" y="127981"/>
                    <a:pt x="2683" y="154772"/>
                    <a:pt x="15209" y="179793"/>
                  </a:cubicBezTo>
                  <a:cubicBezTo>
                    <a:pt x="28873" y="207027"/>
                    <a:pt x="48460" y="221420"/>
                    <a:pt x="50737" y="221420"/>
                  </a:cubicBezTo>
                  <a:cubicBezTo>
                    <a:pt x="52103" y="221420"/>
                    <a:pt x="53014" y="220755"/>
                    <a:pt x="53014" y="2192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A503A240-AD99-46C4-8ADE-7A1D829C924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688989" y="2444568"/>
              <a:ext cx="110229" cy="98088"/>
            </a:xfrm>
            <a:custGeom>
              <a:avLst/>
              <a:gdLst>
                <a:gd name="connsiteX0" fmla="*/ 60989 w 110229"/>
                <a:gd name="connsiteY0" fmla="*/ 12842 h 98088"/>
                <a:gd name="connsiteX1" fmla="*/ 99251 w 110229"/>
                <a:gd name="connsiteY1" fmla="*/ 12842 h 98088"/>
                <a:gd name="connsiteX2" fmla="*/ 110410 w 110229"/>
                <a:gd name="connsiteY2" fmla="*/ 5314 h 98088"/>
                <a:gd name="connsiteX3" fmla="*/ 101300 w 110229"/>
                <a:gd name="connsiteY3" fmla="*/ 0 h 98088"/>
                <a:gd name="connsiteX4" fmla="*/ 37532 w 110229"/>
                <a:gd name="connsiteY4" fmla="*/ 0 h 98088"/>
                <a:gd name="connsiteX5" fmla="*/ 14074 w 110229"/>
                <a:gd name="connsiteY5" fmla="*/ 10407 h 98088"/>
                <a:gd name="connsiteX6" fmla="*/ 181 w 110229"/>
                <a:gd name="connsiteY6" fmla="*/ 30335 h 98088"/>
                <a:gd name="connsiteX7" fmla="*/ 2914 w 110229"/>
                <a:gd name="connsiteY7" fmla="*/ 32549 h 98088"/>
                <a:gd name="connsiteX8" fmla="*/ 6558 w 110229"/>
                <a:gd name="connsiteY8" fmla="*/ 29892 h 98088"/>
                <a:gd name="connsiteX9" fmla="*/ 35482 w 110229"/>
                <a:gd name="connsiteY9" fmla="*/ 12842 h 98088"/>
                <a:gd name="connsiteX10" fmla="*/ 54385 w 110229"/>
                <a:gd name="connsiteY10" fmla="*/ 12842 h 98088"/>
                <a:gd name="connsiteX11" fmla="*/ 32066 w 110229"/>
                <a:gd name="connsiteY11" fmla="*/ 83918 h 98088"/>
                <a:gd name="connsiteX12" fmla="*/ 29788 w 110229"/>
                <a:gd name="connsiteY12" fmla="*/ 92111 h 98088"/>
                <a:gd name="connsiteX13" fmla="*/ 36393 w 110229"/>
                <a:gd name="connsiteY13" fmla="*/ 98089 h 98088"/>
                <a:gd name="connsiteX14" fmla="*/ 45730 w 110229"/>
                <a:gd name="connsiteY14" fmla="*/ 88568 h 98088"/>
                <a:gd name="connsiteX15" fmla="*/ 60989 w 110229"/>
                <a:gd name="connsiteY15" fmla="*/ 12842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98088">
                  <a:moveTo>
                    <a:pt x="60989" y="12842"/>
                  </a:moveTo>
                  <a:lnTo>
                    <a:pt x="99251" y="12842"/>
                  </a:lnTo>
                  <a:cubicBezTo>
                    <a:pt x="102211" y="12842"/>
                    <a:pt x="110410" y="12842"/>
                    <a:pt x="110410" y="5314"/>
                  </a:cubicBezTo>
                  <a:cubicBezTo>
                    <a:pt x="110410" y="0"/>
                    <a:pt x="105628" y="0"/>
                    <a:pt x="101300" y="0"/>
                  </a:cubicBezTo>
                  <a:lnTo>
                    <a:pt x="37532" y="0"/>
                  </a:lnTo>
                  <a:cubicBezTo>
                    <a:pt x="32977" y="0"/>
                    <a:pt x="24095" y="0"/>
                    <a:pt x="14074" y="10407"/>
                  </a:cubicBezTo>
                  <a:cubicBezTo>
                    <a:pt x="6558" y="18378"/>
                    <a:pt x="181" y="29006"/>
                    <a:pt x="181" y="30335"/>
                  </a:cubicBezTo>
                  <a:cubicBezTo>
                    <a:pt x="181" y="30556"/>
                    <a:pt x="181" y="32549"/>
                    <a:pt x="2914" y="32549"/>
                  </a:cubicBezTo>
                  <a:cubicBezTo>
                    <a:pt x="4736" y="32549"/>
                    <a:pt x="5192" y="31663"/>
                    <a:pt x="6558" y="29892"/>
                  </a:cubicBezTo>
                  <a:cubicBezTo>
                    <a:pt x="17718" y="12842"/>
                    <a:pt x="30699" y="12842"/>
                    <a:pt x="35482" y="12842"/>
                  </a:cubicBezTo>
                  <a:lnTo>
                    <a:pt x="54385" y="12842"/>
                  </a:lnTo>
                  <a:lnTo>
                    <a:pt x="32066" y="83918"/>
                  </a:lnTo>
                  <a:cubicBezTo>
                    <a:pt x="31155" y="86575"/>
                    <a:pt x="29788" y="91225"/>
                    <a:pt x="29788" y="92111"/>
                  </a:cubicBezTo>
                  <a:cubicBezTo>
                    <a:pt x="29788" y="94546"/>
                    <a:pt x="31382" y="98089"/>
                    <a:pt x="36393" y="98089"/>
                  </a:cubicBezTo>
                  <a:cubicBezTo>
                    <a:pt x="43908" y="98089"/>
                    <a:pt x="45047" y="91889"/>
                    <a:pt x="45730" y="88568"/>
                  </a:cubicBezTo>
                  <a:lnTo>
                    <a:pt x="60989" y="128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59E07B9D-C1E8-4F9D-8599-E1FFACD0D55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821162" y="2373935"/>
              <a:ext cx="52837" cy="221419"/>
            </a:xfrm>
            <a:custGeom>
              <a:avLst/>
              <a:gdLst>
                <a:gd name="connsiteX0" fmla="*/ 53024 w 52837"/>
                <a:gd name="connsiteY0" fmla="*/ 110710 h 221419"/>
                <a:gd name="connsiteX1" fmla="*/ 37993 w 52837"/>
                <a:gd name="connsiteY1" fmla="*/ 41627 h 221419"/>
                <a:gd name="connsiteX2" fmla="*/ 2464 w 52837"/>
                <a:gd name="connsiteY2" fmla="*/ 0 h 221419"/>
                <a:gd name="connsiteX3" fmla="*/ 187 w 52837"/>
                <a:gd name="connsiteY3" fmla="*/ 2214 h 221419"/>
                <a:gd name="connsiteX4" fmla="*/ 4514 w 52837"/>
                <a:gd name="connsiteY4" fmla="*/ 7307 h 221419"/>
                <a:gd name="connsiteX5" fmla="*/ 39815 w 52837"/>
                <a:gd name="connsiteY5" fmla="*/ 110710 h 221419"/>
                <a:gd name="connsiteX6" fmla="*/ 3147 w 52837"/>
                <a:gd name="connsiteY6" fmla="*/ 215441 h 221419"/>
                <a:gd name="connsiteX7" fmla="*/ 187 w 52837"/>
                <a:gd name="connsiteY7" fmla="*/ 219205 h 221419"/>
                <a:gd name="connsiteX8" fmla="*/ 2464 w 52837"/>
                <a:gd name="connsiteY8" fmla="*/ 221420 h 221419"/>
                <a:gd name="connsiteX9" fmla="*/ 38676 w 52837"/>
                <a:gd name="connsiteY9" fmla="*/ 178243 h 221419"/>
                <a:gd name="connsiteX10" fmla="*/ 53024 w 52837"/>
                <a:gd name="connsiteY10" fmla="*/ 110710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024" y="110710"/>
                  </a:moveTo>
                  <a:cubicBezTo>
                    <a:pt x="53024" y="93439"/>
                    <a:pt x="50519" y="66647"/>
                    <a:pt x="37993" y="41627"/>
                  </a:cubicBezTo>
                  <a:cubicBezTo>
                    <a:pt x="24328" y="14392"/>
                    <a:pt x="4742" y="0"/>
                    <a:pt x="2464" y="0"/>
                  </a:cubicBezTo>
                  <a:cubicBezTo>
                    <a:pt x="1098" y="0"/>
                    <a:pt x="187" y="886"/>
                    <a:pt x="187" y="2214"/>
                  </a:cubicBezTo>
                  <a:cubicBezTo>
                    <a:pt x="187" y="2878"/>
                    <a:pt x="187" y="3321"/>
                    <a:pt x="4514" y="7307"/>
                  </a:cubicBezTo>
                  <a:cubicBezTo>
                    <a:pt x="26833" y="29227"/>
                    <a:pt x="39815" y="64433"/>
                    <a:pt x="39815" y="110710"/>
                  </a:cubicBezTo>
                  <a:cubicBezTo>
                    <a:pt x="39815" y="148573"/>
                    <a:pt x="31388" y="187542"/>
                    <a:pt x="3147" y="215441"/>
                  </a:cubicBezTo>
                  <a:cubicBezTo>
                    <a:pt x="187" y="218098"/>
                    <a:pt x="187" y="218541"/>
                    <a:pt x="187" y="219205"/>
                  </a:cubicBezTo>
                  <a:cubicBezTo>
                    <a:pt x="187" y="220534"/>
                    <a:pt x="1098" y="221420"/>
                    <a:pt x="2464" y="221420"/>
                  </a:cubicBezTo>
                  <a:cubicBezTo>
                    <a:pt x="4742" y="221420"/>
                    <a:pt x="25239" y="206363"/>
                    <a:pt x="38676" y="178243"/>
                  </a:cubicBezTo>
                  <a:cubicBezTo>
                    <a:pt x="50291" y="153887"/>
                    <a:pt x="53024" y="129309"/>
                    <a:pt x="53024" y="11071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B66767B-41BE-48E9-9975-816D2F404DB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972763" y="2458738"/>
              <a:ext cx="151451" cy="51812"/>
            </a:xfrm>
            <a:custGeom>
              <a:avLst/>
              <a:gdLst>
                <a:gd name="connsiteX0" fmla="*/ 143901 w 151451"/>
                <a:gd name="connsiteY0" fmla="*/ 8857 h 51812"/>
                <a:gd name="connsiteX1" fmla="*/ 151644 w 151451"/>
                <a:gd name="connsiteY1" fmla="*/ 4428 h 51812"/>
                <a:gd name="connsiteX2" fmla="*/ 144129 w 151451"/>
                <a:gd name="connsiteY2" fmla="*/ 0 h 51812"/>
                <a:gd name="connsiteX3" fmla="*/ 7709 w 151451"/>
                <a:gd name="connsiteY3" fmla="*/ 0 h 51812"/>
                <a:gd name="connsiteX4" fmla="*/ 193 w 151451"/>
                <a:gd name="connsiteY4" fmla="*/ 4428 h 51812"/>
                <a:gd name="connsiteX5" fmla="*/ 7937 w 151451"/>
                <a:gd name="connsiteY5" fmla="*/ 8857 h 51812"/>
                <a:gd name="connsiteX6" fmla="*/ 143901 w 151451"/>
                <a:gd name="connsiteY6" fmla="*/ 8857 h 51812"/>
                <a:gd name="connsiteX7" fmla="*/ 144129 w 151451"/>
                <a:gd name="connsiteY7" fmla="*/ 51812 h 51812"/>
                <a:gd name="connsiteX8" fmla="*/ 151644 w 151451"/>
                <a:gd name="connsiteY8" fmla="*/ 47384 h 51812"/>
                <a:gd name="connsiteX9" fmla="*/ 143901 w 151451"/>
                <a:gd name="connsiteY9" fmla="*/ 42955 h 51812"/>
                <a:gd name="connsiteX10" fmla="*/ 7937 w 151451"/>
                <a:gd name="connsiteY10" fmla="*/ 42955 h 51812"/>
                <a:gd name="connsiteX11" fmla="*/ 193 w 151451"/>
                <a:gd name="connsiteY11" fmla="*/ 47384 h 51812"/>
                <a:gd name="connsiteX12" fmla="*/ 7709 w 151451"/>
                <a:gd name="connsiteY12" fmla="*/ 51812 h 51812"/>
                <a:gd name="connsiteX13" fmla="*/ 144129 w 151451"/>
                <a:gd name="connsiteY13" fmla="*/ 51812 h 5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1812">
                  <a:moveTo>
                    <a:pt x="143901" y="8857"/>
                  </a:moveTo>
                  <a:cubicBezTo>
                    <a:pt x="147317" y="8857"/>
                    <a:pt x="151644" y="8857"/>
                    <a:pt x="151644" y="4428"/>
                  </a:cubicBezTo>
                  <a:cubicBezTo>
                    <a:pt x="151644" y="0"/>
                    <a:pt x="147317" y="0"/>
                    <a:pt x="144129" y="0"/>
                  </a:cubicBezTo>
                  <a:lnTo>
                    <a:pt x="7709" y="0"/>
                  </a:lnTo>
                  <a:cubicBezTo>
                    <a:pt x="4521" y="0"/>
                    <a:pt x="193" y="0"/>
                    <a:pt x="193" y="4428"/>
                  </a:cubicBezTo>
                  <a:cubicBezTo>
                    <a:pt x="193" y="8857"/>
                    <a:pt x="4521" y="8857"/>
                    <a:pt x="7937" y="8857"/>
                  </a:cubicBezTo>
                  <a:lnTo>
                    <a:pt x="143901" y="8857"/>
                  </a:lnTo>
                  <a:close/>
                  <a:moveTo>
                    <a:pt x="144129" y="51812"/>
                  </a:moveTo>
                  <a:cubicBezTo>
                    <a:pt x="147317" y="51812"/>
                    <a:pt x="151644" y="51812"/>
                    <a:pt x="151644" y="47384"/>
                  </a:cubicBezTo>
                  <a:cubicBezTo>
                    <a:pt x="151644" y="42955"/>
                    <a:pt x="147317" y="42955"/>
                    <a:pt x="143901" y="42955"/>
                  </a:cubicBezTo>
                  <a:lnTo>
                    <a:pt x="7937" y="42955"/>
                  </a:lnTo>
                  <a:cubicBezTo>
                    <a:pt x="4521" y="42955"/>
                    <a:pt x="193" y="42955"/>
                    <a:pt x="193" y="47384"/>
                  </a:cubicBezTo>
                  <a:cubicBezTo>
                    <a:pt x="193" y="51812"/>
                    <a:pt x="4521" y="51812"/>
                    <a:pt x="7709" y="51812"/>
                  </a:cubicBezTo>
                  <a:lnTo>
                    <a:pt x="144129" y="5181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BF7F0749-D8D9-41FE-A378-95D3755A60D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203823" y="2442132"/>
              <a:ext cx="104535" cy="143258"/>
            </a:xfrm>
            <a:custGeom>
              <a:avLst/>
              <a:gdLst>
                <a:gd name="connsiteX0" fmla="*/ 104056 w 104535"/>
                <a:gd name="connsiteY0" fmla="*/ 14392 h 143258"/>
                <a:gd name="connsiteX1" fmla="*/ 104739 w 104535"/>
                <a:gd name="connsiteY1" fmla="*/ 10407 h 143258"/>
                <a:gd name="connsiteX2" fmla="*/ 98135 w 104535"/>
                <a:gd name="connsiteY2" fmla="*/ 4428 h 143258"/>
                <a:gd name="connsiteX3" fmla="*/ 88797 w 104535"/>
                <a:gd name="connsiteY3" fmla="*/ 13949 h 143258"/>
                <a:gd name="connsiteX4" fmla="*/ 67617 w 104535"/>
                <a:gd name="connsiteY4" fmla="*/ 0 h 143258"/>
                <a:gd name="connsiteX5" fmla="*/ 13413 w 104535"/>
                <a:gd name="connsiteY5" fmla="*/ 62883 h 143258"/>
                <a:gd name="connsiteX6" fmla="*/ 43703 w 104535"/>
                <a:gd name="connsiteY6" fmla="*/ 97868 h 143258"/>
                <a:gd name="connsiteX7" fmla="*/ 70122 w 104535"/>
                <a:gd name="connsiteY7" fmla="*/ 85025 h 143258"/>
                <a:gd name="connsiteX8" fmla="*/ 70350 w 104535"/>
                <a:gd name="connsiteY8" fmla="*/ 85247 h 143258"/>
                <a:gd name="connsiteX9" fmla="*/ 62834 w 104535"/>
                <a:gd name="connsiteY9" fmla="*/ 114474 h 143258"/>
                <a:gd name="connsiteX10" fmla="*/ 30039 w 104535"/>
                <a:gd name="connsiteY10" fmla="*/ 138387 h 143258"/>
                <a:gd name="connsiteX11" fmla="*/ 11819 w 104535"/>
                <a:gd name="connsiteY11" fmla="*/ 136173 h 143258"/>
                <a:gd name="connsiteX12" fmla="*/ 21156 w 104535"/>
                <a:gd name="connsiteY12" fmla="*/ 124659 h 143258"/>
                <a:gd name="connsiteX13" fmla="*/ 12502 w 104535"/>
                <a:gd name="connsiteY13" fmla="*/ 116910 h 143258"/>
                <a:gd name="connsiteX14" fmla="*/ 204 w 104535"/>
                <a:gd name="connsiteY14" fmla="*/ 129752 h 143258"/>
                <a:gd name="connsiteX15" fmla="*/ 30494 w 104535"/>
                <a:gd name="connsiteY15" fmla="*/ 143259 h 143258"/>
                <a:gd name="connsiteX16" fmla="*/ 78776 w 104535"/>
                <a:gd name="connsiteY16" fmla="*/ 112703 h 143258"/>
                <a:gd name="connsiteX17" fmla="*/ 104056 w 104535"/>
                <a:gd name="connsiteY17" fmla="*/ 14392 h 143258"/>
                <a:gd name="connsiteX18" fmla="*/ 74449 w 104535"/>
                <a:gd name="connsiteY18" fmla="*/ 69526 h 143258"/>
                <a:gd name="connsiteX19" fmla="*/ 62834 w 104535"/>
                <a:gd name="connsiteY19" fmla="*/ 85025 h 143258"/>
                <a:gd name="connsiteX20" fmla="*/ 44387 w 104535"/>
                <a:gd name="connsiteY20" fmla="*/ 92996 h 143258"/>
                <a:gd name="connsiteX21" fmla="*/ 29583 w 104535"/>
                <a:gd name="connsiteY21" fmla="*/ 72626 h 143258"/>
                <a:gd name="connsiteX22" fmla="*/ 42337 w 104535"/>
                <a:gd name="connsiteY22" fmla="*/ 24578 h 143258"/>
                <a:gd name="connsiteX23" fmla="*/ 67844 w 104535"/>
                <a:gd name="connsiteY23" fmla="*/ 4871 h 143258"/>
                <a:gd name="connsiteX24" fmla="*/ 86064 w 104535"/>
                <a:gd name="connsiteY24" fmla="*/ 23913 h 143258"/>
                <a:gd name="connsiteX25" fmla="*/ 85381 w 104535"/>
                <a:gd name="connsiteY25" fmla="*/ 27235 h 143258"/>
                <a:gd name="connsiteX26" fmla="*/ 74449 w 104535"/>
                <a:gd name="connsiteY26" fmla="*/ 69526 h 14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535" h="143258">
                  <a:moveTo>
                    <a:pt x="104056" y="14392"/>
                  </a:moveTo>
                  <a:cubicBezTo>
                    <a:pt x="104284" y="13064"/>
                    <a:pt x="104739" y="11957"/>
                    <a:pt x="104739" y="10407"/>
                  </a:cubicBezTo>
                  <a:cubicBezTo>
                    <a:pt x="104739" y="6643"/>
                    <a:pt x="102006" y="4428"/>
                    <a:pt x="98135" y="4428"/>
                  </a:cubicBezTo>
                  <a:cubicBezTo>
                    <a:pt x="95857" y="4428"/>
                    <a:pt x="89708" y="5978"/>
                    <a:pt x="88797" y="13949"/>
                  </a:cubicBezTo>
                  <a:cubicBezTo>
                    <a:pt x="84698" y="5757"/>
                    <a:pt x="76727" y="0"/>
                    <a:pt x="67617" y="0"/>
                  </a:cubicBezTo>
                  <a:cubicBezTo>
                    <a:pt x="41654" y="0"/>
                    <a:pt x="13413" y="30999"/>
                    <a:pt x="13413" y="62883"/>
                  </a:cubicBezTo>
                  <a:cubicBezTo>
                    <a:pt x="13413" y="84804"/>
                    <a:pt x="27306" y="97868"/>
                    <a:pt x="43703" y="97868"/>
                  </a:cubicBezTo>
                  <a:cubicBezTo>
                    <a:pt x="57140" y="97868"/>
                    <a:pt x="67844" y="87461"/>
                    <a:pt x="70122" y="85025"/>
                  </a:cubicBezTo>
                  <a:lnTo>
                    <a:pt x="70350" y="85247"/>
                  </a:lnTo>
                  <a:cubicBezTo>
                    <a:pt x="65567" y="104953"/>
                    <a:pt x="62834" y="114031"/>
                    <a:pt x="62834" y="114474"/>
                  </a:cubicBezTo>
                  <a:cubicBezTo>
                    <a:pt x="61923" y="116467"/>
                    <a:pt x="54180" y="138387"/>
                    <a:pt x="30039" y="138387"/>
                  </a:cubicBezTo>
                  <a:cubicBezTo>
                    <a:pt x="25711" y="138387"/>
                    <a:pt x="18196" y="138166"/>
                    <a:pt x="11819" y="136173"/>
                  </a:cubicBezTo>
                  <a:cubicBezTo>
                    <a:pt x="18651" y="134180"/>
                    <a:pt x="21156" y="128423"/>
                    <a:pt x="21156" y="124659"/>
                  </a:cubicBezTo>
                  <a:cubicBezTo>
                    <a:pt x="21156" y="121117"/>
                    <a:pt x="18651" y="116910"/>
                    <a:pt x="12502" y="116910"/>
                  </a:cubicBezTo>
                  <a:cubicBezTo>
                    <a:pt x="7492" y="116910"/>
                    <a:pt x="204" y="120895"/>
                    <a:pt x="204" y="129752"/>
                  </a:cubicBezTo>
                  <a:cubicBezTo>
                    <a:pt x="204" y="138830"/>
                    <a:pt x="8630" y="143259"/>
                    <a:pt x="30494" y="143259"/>
                  </a:cubicBezTo>
                  <a:cubicBezTo>
                    <a:pt x="58962" y="143259"/>
                    <a:pt x="75360" y="125988"/>
                    <a:pt x="78776" y="112703"/>
                  </a:cubicBezTo>
                  <a:lnTo>
                    <a:pt x="104056" y="14392"/>
                  </a:lnTo>
                  <a:close/>
                  <a:moveTo>
                    <a:pt x="74449" y="69526"/>
                  </a:moveTo>
                  <a:cubicBezTo>
                    <a:pt x="73083" y="75283"/>
                    <a:pt x="67844" y="80818"/>
                    <a:pt x="62834" y="85025"/>
                  </a:cubicBezTo>
                  <a:cubicBezTo>
                    <a:pt x="58051" y="89011"/>
                    <a:pt x="50991" y="92996"/>
                    <a:pt x="44387" y="92996"/>
                  </a:cubicBezTo>
                  <a:cubicBezTo>
                    <a:pt x="32999" y="92996"/>
                    <a:pt x="29583" y="81482"/>
                    <a:pt x="29583" y="72626"/>
                  </a:cubicBezTo>
                  <a:cubicBezTo>
                    <a:pt x="29583" y="61998"/>
                    <a:pt x="36188" y="35870"/>
                    <a:pt x="42337" y="24578"/>
                  </a:cubicBezTo>
                  <a:cubicBezTo>
                    <a:pt x="48486" y="13728"/>
                    <a:pt x="58279" y="4871"/>
                    <a:pt x="67844" y="4871"/>
                  </a:cubicBezTo>
                  <a:cubicBezTo>
                    <a:pt x="82876" y="4871"/>
                    <a:pt x="86064" y="22806"/>
                    <a:pt x="86064" y="23913"/>
                  </a:cubicBezTo>
                  <a:cubicBezTo>
                    <a:pt x="86064" y="25020"/>
                    <a:pt x="85609" y="26349"/>
                    <a:pt x="85381" y="27235"/>
                  </a:cubicBezTo>
                  <a:lnTo>
                    <a:pt x="74449" y="6952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94542F0-B37A-410D-9ED7-E79ECB95A81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326133" y="2319744"/>
              <a:ext cx="94856" cy="105240"/>
            </a:xfrm>
            <a:custGeom>
              <a:avLst/>
              <a:gdLst>
                <a:gd name="connsiteX0" fmla="*/ 90283 w 94856"/>
                <a:gd name="connsiteY0" fmla="*/ -5 h 105240"/>
                <a:gd name="connsiteX1" fmla="*/ 209 w 94856"/>
                <a:gd name="connsiteY1" fmla="*/ -5 h 105240"/>
                <a:gd name="connsiteX2" fmla="*/ 209 w 94856"/>
                <a:gd name="connsiteY2" fmla="*/ 5575 h 105240"/>
                <a:gd name="connsiteX3" fmla="*/ 4035 w 94856"/>
                <a:gd name="connsiteY3" fmla="*/ 5575 h 105240"/>
                <a:gd name="connsiteX4" fmla="*/ 16629 w 94856"/>
                <a:gd name="connsiteY4" fmla="*/ 12549 h 105240"/>
                <a:gd name="connsiteX5" fmla="*/ 16629 w 94856"/>
                <a:gd name="connsiteY5" fmla="*/ 92681 h 105240"/>
                <a:gd name="connsiteX6" fmla="*/ 4035 w 94856"/>
                <a:gd name="connsiteY6" fmla="*/ 99656 h 105240"/>
                <a:gd name="connsiteX7" fmla="*/ 209 w 94856"/>
                <a:gd name="connsiteY7" fmla="*/ 99656 h 105240"/>
                <a:gd name="connsiteX8" fmla="*/ 209 w 94856"/>
                <a:gd name="connsiteY8" fmla="*/ 105236 h 105240"/>
                <a:gd name="connsiteX9" fmla="*/ 24441 w 94856"/>
                <a:gd name="connsiteY9" fmla="*/ 104616 h 105240"/>
                <a:gd name="connsiteX10" fmla="*/ 52340 w 94856"/>
                <a:gd name="connsiteY10" fmla="*/ 105236 h 105240"/>
                <a:gd name="connsiteX11" fmla="*/ 52340 w 94856"/>
                <a:gd name="connsiteY11" fmla="*/ 99656 h 105240"/>
                <a:gd name="connsiteX12" fmla="*/ 46760 w 94856"/>
                <a:gd name="connsiteY12" fmla="*/ 99656 h 105240"/>
                <a:gd name="connsiteX13" fmla="*/ 31775 w 94856"/>
                <a:gd name="connsiteY13" fmla="*/ 92526 h 105240"/>
                <a:gd name="connsiteX14" fmla="*/ 31775 w 94856"/>
                <a:gd name="connsiteY14" fmla="*/ 11619 h 105240"/>
                <a:gd name="connsiteX15" fmla="*/ 39427 w 94856"/>
                <a:gd name="connsiteY15" fmla="*/ 5575 h 105240"/>
                <a:gd name="connsiteX16" fmla="*/ 58717 w 94856"/>
                <a:gd name="connsiteY16" fmla="*/ 5575 h 105240"/>
                <a:gd name="connsiteX17" fmla="*/ 89645 w 94856"/>
                <a:gd name="connsiteY17" fmla="*/ 35643 h 105240"/>
                <a:gd name="connsiteX18" fmla="*/ 95065 w 94856"/>
                <a:gd name="connsiteY18" fmla="*/ 35643 h 105240"/>
                <a:gd name="connsiteX19" fmla="*/ 90283 w 94856"/>
                <a:gd name="connsiteY19" fmla="*/ -5 h 10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56" h="105240">
                  <a:moveTo>
                    <a:pt x="90283" y="-5"/>
                  </a:moveTo>
                  <a:lnTo>
                    <a:pt x="209" y="-5"/>
                  </a:lnTo>
                  <a:lnTo>
                    <a:pt x="209" y="5575"/>
                  </a:lnTo>
                  <a:lnTo>
                    <a:pt x="4035" y="5575"/>
                  </a:lnTo>
                  <a:cubicBezTo>
                    <a:pt x="16311" y="5575"/>
                    <a:pt x="16629" y="7125"/>
                    <a:pt x="16629" y="12549"/>
                  </a:cubicBezTo>
                  <a:lnTo>
                    <a:pt x="16629" y="92681"/>
                  </a:lnTo>
                  <a:cubicBezTo>
                    <a:pt x="16629" y="97951"/>
                    <a:pt x="16311" y="99656"/>
                    <a:pt x="4035" y="99656"/>
                  </a:cubicBezTo>
                  <a:lnTo>
                    <a:pt x="209" y="99656"/>
                  </a:lnTo>
                  <a:lnTo>
                    <a:pt x="209" y="105236"/>
                  </a:lnTo>
                  <a:cubicBezTo>
                    <a:pt x="368" y="105236"/>
                    <a:pt x="18383" y="104616"/>
                    <a:pt x="24441" y="104616"/>
                  </a:cubicBezTo>
                  <a:cubicBezTo>
                    <a:pt x="30977" y="104616"/>
                    <a:pt x="49949" y="105081"/>
                    <a:pt x="52340" y="105236"/>
                  </a:cubicBezTo>
                  <a:lnTo>
                    <a:pt x="52340" y="99656"/>
                  </a:lnTo>
                  <a:lnTo>
                    <a:pt x="46760" y="99656"/>
                  </a:lnTo>
                  <a:cubicBezTo>
                    <a:pt x="31775" y="99656"/>
                    <a:pt x="31775" y="97641"/>
                    <a:pt x="31775" y="92526"/>
                  </a:cubicBezTo>
                  <a:lnTo>
                    <a:pt x="31775" y="11619"/>
                  </a:lnTo>
                  <a:cubicBezTo>
                    <a:pt x="31775" y="6815"/>
                    <a:pt x="31934" y="5575"/>
                    <a:pt x="39427" y="5575"/>
                  </a:cubicBezTo>
                  <a:lnTo>
                    <a:pt x="58717" y="5575"/>
                  </a:lnTo>
                  <a:cubicBezTo>
                    <a:pt x="82949" y="5575"/>
                    <a:pt x="86935" y="14254"/>
                    <a:pt x="89645" y="35643"/>
                  </a:cubicBezTo>
                  <a:lnTo>
                    <a:pt x="95065" y="35643"/>
                  </a:lnTo>
                  <a:lnTo>
                    <a:pt x="90283" y="-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039FEC55-BCB0-44C0-9591-801E9AFB9EB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48148" y="2308739"/>
              <a:ext cx="41449" cy="154838"/>
            </a:xfrm>
            <a:custGeom>
              <a:avLst/>
              <a:gdLst>
                <a:gd name="connsiteX0" fmla="*/ 38475 w 41449"/>
                <a:gd name="connsiteY0" fmla="*/ -5 h 154838"/>
                <a:gd name="connsiteX1" fmla="*/ 214 w 41449"/>
                <a:gd name="connsiteY1" fmla="*/ 77337 h 154838"/>
                <a:gd name="connsiteX2" fmla="*/ 38475 w 41449"/>
                <a:gd name="connsiteY2" fmla="*/ 154834 h 154838"/>
                <a:gd name="connsiteX3" fmla="*/ 41664 w 41449"/>
                <a:gd name="connsiteY3" fmla="*/ 152974 h 154838"/>
                <a:gd name="connsiteX4" fmla="*/ 40069 w 41449"/>
                <a:gd name="connsiteY4" fmla="*/ 150649 h 154838"/>
                <a:gd name="connsiteX5" fmla="*/ 11055 w 41449"/>
                <a:gd name="connsiteY5" fmla="*/ 77492 h 154838"/>
                <a:gd name="connsiteX6" fmla="*/ 40548 w 41449"/>
                <a:gd name="connsiteY6" fmla="*/ 3715 h 154838"/>
                <a:gd name="connsiteX7" fmla="*/ 41664 w 41449"/>
                <a:gd name="connsiteY7" fmla="*/ 1855 h 154838"/>
                <a:gd name="connsiteX8" fmla="*/ 38475 w 41449"/>
                <a:gd name="connsiteY8" fmla="*/ -5 h 15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9" h="154838">
                  <a:moveTo>
                    <a:pt x="38475" y="-5"/>
                  </a:moveTo>
                  <a:cubicBezTo>
                    <a:pt x="8185" y="20764"/>
                    <a:pt x="214" y="53623"/>
                    <a:pt x="214" y="77337"/>
                  </a:cubicBezTo>
                  <a:cubicBezTo>
                    <a:pt x="214" y="99191"/>
                    <a:pt x="6910" y="133134"/>
                    <a:pt x="38475" y="154834"/>
                  </a:cubicBezTo>
                  <a:cubicBezTo>
                    <a:pt x="39751" y="154834"/>
                    <a:pt x="41664" y="154834"/>
                    <a:pt x="41664" y="152974"/>
                  </a:cubicBezTo>
                  <a:cubicBezTo>
                    <a:pt x="41664" y="152044"/>
                    <a:pt x="41185" y="151734"/>
                    <a:pt x="40069" y="150649"/>
                  </a:cubicBezTo>
                  <a:cubicBezTo>
                    <a:pt x="18866" y="132050"/>
                    <a:pt x="11055" y="105701"/>
                    <a:pt x="11055" y="77492"/>
                  </a:cubicBezTo>
                  <a:cubicBezTo>
                    <a:pt x="11055" y="35643"/>
                    <a:pt x="27475" y="15184"/>
                    <a:pt x="40548" y="3715"/>
                  </a:cubicBezTo>
                  <a:cubicBezTo>
                    <a:pt x="41185" y="3095"/>
                    <a:pt x="41664" y="2630"/>
                    <a:pt x="41664" y="1855"/>
                  </a:cubicBezTo>
                  <a:cubicBezTo>
                    <a:pt x="41664" y="-5"/>
                    <a:pt x="39751" y="-5"/>
                    <a:pt x="38475" y="-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DCA8986-AB2B-491C-9A51-F97D72E711D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508159" y="2358182"/>
              <a:ext cx="85609" cy="68662"/>
            </a:xfrm>
            <a:custGeom>
              <a:avLst/>
              <a:gdLst>
                <a:gd name="connsiteX0" fmla="*/ 47725 w 85609"/>
                <a:gd name="connsiteY0" fmla="*/ 10534 h 68662"/>
                <a:gd name="connsiteX1" fmla="*/ 77377 w 85609"/>
                <a:gd name="connsiteY1" fmla="*/ 10534 h 68662"/>
                <a:gd name="connsiteX2" fmla="*/ 85827 w 85609"/>
                <a:gd name="connsiteY2" fmla="*/ 4335 h 68662"/>
                <a:gd name="connsiteX3" fmla="*/ 78972 w 85609"/>
                <a:gd name="connsiteY3" fmla="*/ -5 h 68662"/>
                <a:gd name="connsiteX4" fmla="*/ 28754 w 85609"/>
                <a:gd name="connsiteY4" fmla="*/ -5 h 68662"/>
                <a:gd name="connsiteX5" fmla="*/ 10739 w 85609"/>
                <a:gd name="connsiteY5" fmla="*/ 7745 h 68662"/>
                <a:gd name="connsiteX6" fmla="*/ 217 w 85609"/>
                <a:gd name="connsiteY6" fmla="*/ 21229 h 68662"/>
                <a:gd name="connsiteX7" fmla="*/ 2927 w 85609"/>
                <a:gd name="connsiteY7" fmla="*/ 23089 h 68662"/>
                <a:gd name="connsiteX8" fmla="*/ 5797 w 85609"/>
                <a:gd name="connsiteY8" fmla="*/ 21384 h 68662"/>
                <a:gd name="connsiteX9" fmla="*/ 27319 w 85609"/>
                <a:gd name="connsiteY9" fmla="*/ 10534 h 68662"/>
                <a:gd name="connsiteX10" fmla="*/ 41507 w 85609"/>
                <a:gd name="connsiteY10" fmla="*/ 10534 h 68662"/>
                <a:gd name="connsiteX11" fmla="*/ 25725 w 85609"/>
                <a:gd name="connsiteY11" fmla="*/ 60132 h 68662"/>
                <a:gd name="connsiteX12" fmla="*/ 24927 w 85609"/>
                <a:gd name="connsiteY12" fmla="*/ 63697 h 68662"/>
                <a:gd name="connsiteX13" fmla="*/ 30188 w 85609"/>
                <a:gd name="connsiteY13" fmla="*/ 68657 h 68662"/>
                <a:gd name="connsiteX14" fmla="*/ 37841 w 85609"/>
                <a:gd name="connsiteY14" fmla="*/ 60907 h 68662"/>
                <a:gd name="connsiteX15" fmla="*/ 47725 w 85609"/>
                <a:gd name="connsiteY15" fmla="*/ 10534 h 6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609" h="68662">
                  <a:moveTo>
                    <a:pt x="47725" y="10534"/>
                  </a:moveTo>
                  <a:lnTo>
                    <a:pt x="77377" y="10534"/>
                  </a:lnTo>
                  <a:cubicBezTo>
                    <a:pt x="79131" y="10534"/>
                    <a:pt x="85827" y="10534"/>
                    <a:pt x="85827" y="4335"/>
                  </a:cubicBezTo>
                  <a:cubicBezTo>
                    <a:pt x="85827" y="-5"/>
                    <a:pt x="81682" y="-5"/>
                    <a:pt x="78972" y="-5"/>
                  </a:cubicBezTo>
                  <a:lnTo>
                    <a:pt x="28754" y="-5"/>
                  </a:lnTo>
                  <a:cubicBezTo>
                    <a:pt x="24130" y="-5"/>
                    <a:pt x="19029" y="305"/>
                    <a:pt x="10739" y="7745"/>
                  </a:cubicBezTo>
                  <a:cubicBezTo>
                    <a:pt x="6116" y="11774"/>
                    <a:pt x="217" y="19989"/>
                    <a:pt x="217" y="21229"/>
                  </a:cubicBezTo>
                  <a:cubicBezTo>
                    <a:pt x="217" y="23089"/>
                    <a:pt x="2290" y="23089"/>
                    <a:pt x="2927" y="23089"/>
                  </a:cubicBezTo>
                  <a:cubicBezTo>
                    <a:pt x="4681" y="23089"/>
                    <a:pt x="4840" y="22779"/>
                    <a:pt x="5797" y="21384"/>
                  </a:cubicBezTo>
                  <a:cubicBezTo>
                    <a:pt x="13927" y="10534"/>
                    <a:pt x="23652" y="10534"/>
                    <a:pt x="27319" y="10534"/>
                  </a:cubicBezTo>
                  <a:lnTo>
                    <a:pt x="41507" y="10534"/>
                  </a:lnTo>
                  <a:lnTo>
                    <a:pt x="25725" y="60132"/>
                  </a:lnTo>
                  <a:cubicBezTo>
                    <a:pt x="24927" y="62612"/>
                    <a:pt x="24927" y="62767"/>
                    <a:pt x="24927" y="63697"/>
                  </a:cubicBezTo>
                  <a:cubicBezTo>
                    <a:pt x="24927" y="67882"/>
                    <a:pt x="28913" y="68657"/>
                    <a:pt x="30188" y="68657"/>
                  </a:cubicBezTo>
                  <a:cubicBezTo>
                    <a:pt x="36246" y="68657"/>
                    <a:pt x="37362" y="63077"/>
                    <a:pt x="37841" y="60907"/>
                  </a:cubicBezTo>
                  <a:lnTo>
                    <a:pt x="47725" y="1053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A70C4D40-11E4-4167-8671-B74059CD847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614719" y="2308739"/>
              <a:ext cx="41290" cy="154838"/>
            </a:xfrm>
            <a:custGeom>
              <a:avLst/>
              <a:gdLst>
                <a:gd name="connsiteX0" fmla="*/ 3251 w 41290"/>
                <a:gd name="connsiteY0" fmla="*/ -5 h 154838"/>
                <a:gd name="connsiteX1" fmla="*/ 221 w 41290"/>
                <a:gd name="connsiteY1" fmla="*/ 1855 h 154838"/>
                <a:gd name="connsiteX2" fmla="*/ 1656 w 41290"/>
                <a:gd name="connsiteY2" fmla="*/ 4180 h 154838"/>
                <a:gd name="connsiteX3" fmla="*/ 30671 w 41290"/>
                <a:gd name="connsiteY3" fmla="*/ 77337 h 154838"/>
                <a:gd name="connsiteX4" fmla="*/ 3091 w 41290"/>
                <a:gd name="connsiteY4" fmla="*/ 149409 h 154838"/>
                <a:gd name="connsiteX5" fmla="*/ 221 w 41290"/>
                <a:gd name="connsiteY5" fmla="*/ 152974 h 154838"/>
                <a:gd name="connsiteX6" fmla="*/ 2294 w 41290"/>
                <a:gd name="connsiteY6" fmla="*/ 154834 h 154838"/>
                <a:gd name="connsiteX7" fmla="*/ 29874 w 41290"/>
                <a:gd name="connsiteY7" fmla="*/ 125230 h 154838"/>
                <a:gd name="connsiteX8" fmla="*/ 41512 w 41290"/>
                <a:gd name="connsiteY8" fmla="*/ 77492 h 154838"/>
                <a:gd name="connsiteX9" fmla="*/ 3251 w 41290"/>
                <a:gd name="connsiteY9" fmla="*/ -5 h 15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90" h="154838">
                  <a:moveTo>
                    <a:pt x="3251" y="-5"/>
                  </a:moveTo>
                  <a:cubicBezTo>
                    <a:pt x="2135" y="-5"/>
                    <a:pt x="221" y="-5"/>
                    <a:pt x="221" y="1855"/>
                  </a:cubicBezTo>
                  <a:cubicBezTo>
                    <a:pt x="221" y="2630"/>
                    <a:pt x="700" y="3095"/>
                    <a:pt x="1656" y="4180"/>
                  </a:cubicBezTo>
                  <a:cubicBezTo>
                    <a:pt x="15367" y="16424"/>
                    <a:pt x="30671" y="37348"/>
                    <a:pt x="30671" y="77337"/>
                  </a:cubicBezTo>
                  <a:cubicBezTo>
                    <a:pt x="30671" y="109730"/>
                    <a:pt x="20309" y="134219"/>
                    <a:pt x="3091" y="149409"/>
                  </a:cubicBezTo>
                  <a:cubicBezTo>
                    <a:pt x="381" y="152044"/>
                    <a:pt x="221" y="152199"/>
                    <a:pt x="221" y="152974"/>
                  </a:cubicBezTo>
                  <a:cubicBezTo>
                    <a:pt x="221" y="153749"/>
                    <a:pt x="700" y="154834"/>
                    <a:pt x="2294" y="154834"/>
                  </a:cubicBezTo>
                  <a:cubicBezTo>
                    <a:pt x="4207" y="154834"/>
                    <a:pt x="19352" y="144604"/>
                    <a:pt x="29874" y="125230"/>
                  </a:cubicBezTo>
                  <a:cubicBezTo>
                    <a:pt x="36889" y="112365"/>
                    <a:pt x="41512" y="95626"/>
                    <a:pt x="41512" y="77492"/>
                  </a:cubicBezTo>
                  <a:cubicBezTo>
                    <a:pt x="41512" y="55638"/>
                    <a:pt x="34816" y="21694"/>
                    <a:pt x="3251" y="-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1F993DE3-8E2E-4F63-AB6B-C7EBFC232AF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313817" y="2534916"/>
              <a:ext cx="120204" cy="68352"/>
            </a:xfrm>
            <a:custGeom>
              <a:avLst/>
              <a:gdLst>
                <a:gd name="connsiteX0" fmla="*/ 107021 w 120204"/>
                <a:gd name="connsiteY0" fmla="*/ 15037 h 68352"/>
                <a:gd name="connsiteX1" fmla="*/ 120413 w 120204"/>
                <a:gd name="connsiteY1" fmla="*/ 5583 h 68352"/>
                <a:gd name="connsiteX2" fmla="*/ 120413 w 120204"/>
                <a:gd name="connsiteY2" fmla="*/ 3 h 68352"/>
                <a:gd name="connsiteX3" fmla="*/ 108935 w 120204"/>
                <a:gd name="connsiteY3" fmla="*/ 623 h 68352"/>
                <a:gd name="connsiteX4" fmla="*/ 93311 w 120204"/>
                <a:gd name="connsiteY4" fmla="*/ 3 h 68352"/>
                <a:gd name="connsiteX5" fmla="*/ 93311 w 120204"/>
                <a:gd name="connsiteY5" fmla="*/ 5583 h 68352"/>
                <a:gd name="connsiteX6" fmla="*/ 101601 w 120204"/>
                <a:gd name="connsiteY6" fmla="*/ 12402 h 68352"/>
                <a:gd name="connsiteX7" fmla="*/ 100645 w 120204"/>
                <a:gd name="connsiteY7" fmla="*/ 16122 h 68352"/>
                <a:gd name="connsiteX8" fmla="*/ 85181 w 120204"/>
                <a:gd name="connsiteY8" fmla="*/ 54716 h 68352"/>
                <a:gd name="connsiteX9" fmla="*/ 67963 w 120204"/>
                <a:gd name="connsiteY9" fmla="*/ 12402 h 68352"/>
                <a:gd name="connsiteX10" fmla="*/ 67166 w 120204"/>
                <a:gd name="connsiteY10" fmla="*/ 9457 h 68352"/>
                <a:gd name="connsiteX11" fmla="*/ 75775 w 120204"/>
                <a:gd name="connsiteY11" fmla="*/ 5583 h 68352"/>
                <a:gd name="connsiteX12" fmla="*/ 75775 w 120204"/>
                <a:gd name="connsiteY12" fmla="*/ 3 h 68352"/>
                <a:gd name="connsiteX13" fmla="*/ 58557 w 120204"/>
                <a:gd name="connsiteY13" fmla="*/ 623 h 68352"/>
                <a:gd name="connsiteX14" fmla="*/ 44528 w 120204"/>
                <a:gd name="connsiteY14" fmla="*/ 3 h 68352"/>
                <a:gd name="connsiteX15" fmla="*/ 44528 w 120204"/>
                <a:gd name="connsiteY15" fmla="*/ 5583 h 68352"/>
                <a:gd name="connsiteX16" fmla="*/ 53615 w 120204"/>
                <a:gd name="connsiteY16" fmla="*/ 6823 h 68352"/>
                <a:gd name="connsiteX17" fmla="*/ 57282 w 120204"/>
                <a:gd name="connsiteY17" fmla="*/ 13642 h 68352"/>
                <a:gd name="connsiteX18" fmla="*/ 56644 w 120204"/>
                <a:gd name="connsiteY18" fmla="*/ 15502 h 68352"/>
                <a:gd name="connsiteX19" fmla="*/ 41658 w 120204"/>
                <a:gd name="connsiteY19" fmla="*/ 52391 h 68352"/>
                <a:gd name="connsiteX20" fmla="*/ 25557 w 120204"/>
                <a:gd name="connsiteY20" fmla="*/ 12402 h 68352"/>
                <a:gd name="connsiteX21" fmla="*/ 24600 w 120204"/>
                <a:gd name="connsiteY21" fmla="*/ 9457 h 68352"/>
                <a:gd name="connsiteX22" fmla="*/ 33209 w 120204"/>
                <a:gd name="connsiteY22" fmla="*/ 5583 h 68352"/>
                <a:gd name="connsiteX23" fmla="*/ 33209 w 120204"/>
                <a:gd name="connsiteY23" fmla="*/ 3 h 68352"/>
                <a:gd name="connsiteX24" fmla="*/ 15194 w 120204"/>
                <a:gd name="connsiteY24" fmla="*/ 623 h 68352"/>
                <a:gd name="connsiteX25" fmla="*/ 209 w 120204"/>
                <a:gd name="connsiteY25" fmla="*/ 3 h 68352"/>
                <a:gd name="connsiteX26" fmla="*/ 209 w 120204"/>
                <a:gd name="connsiteY26" fmla="*/ 5583 h 68352"/>
                <a:gd name="connsiteX27" fmla="*/ 11687 w 120204"/>
                <a:gd name="connsiteY27" fmla="*/ 10077 h 68352"/>
                <a:gd name="connsiteX28" fmla="*/ 33847 w 120204"/>
                <a:gd name="connsiteY28" fmla="*/ 64790 h 68352"/>
                <a:gd name="connsiteX29" fmla="*/ 38151 w 120204"/>
                <a:gd name="connsiteY29" fmla="*/ 68355 h 68352"/>
                <a:gd name="connsiteX30" fmla="*/ 42296 w 120204"/>
                <a:gd name="connsiteY30" fmla="*/ 65100 h 68352"/>
                <a:gd name="connsiteX31" fmla="*/ 60311 w 120204"/>
                <a:gd name="connsiteY31" fmla="*/ 20772 h 68352"/>
                <a:gd name="connsiteX32" fmla="*/ 78007 w 120204"/>
                <a:gd name="connsiteY32" fmla="*/ 64635 h 68352"/>
                <a:gd name="connsiteX33" fmla="*/ 82470 w 120204"/>
                <a:gd name="connsiteY33" fmla="*/ 68355 h 68352"/>
                <a:gd name="connsiteX34" fmla="*/ 86775 w 120204"/>
                <a:gd name="connsiteY34" fmla="*/ 64790 h 68352"/>
                <a:gd name="connsiteX35" fmla="*/ 107021 w 120204"/>
                <a:gd name="connsiteY35" fmla="*/ 15037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7021" y="15037"/>
                  </a:moveTo>
                  <a:cubicBezTo>
                    <a:pt x="110210" y="7287"/>
                    <a:pt x="115471" y="5738"/>
                    <a:pt x="120413" y="5583"/>
                  </a:cubicBezTo>
                  <a:lnTo>
                    <a:pt x="120413" y="3"/>
                  </a:lnTo>
                  <a:cubicBezTo>
                    <a:pt x="116109" y="468"/>
                    <a:pt x="113558" y="623"/>
                    <a:pt x="108935" y="623"/>
                  </a:cubicBezTo>
                  <a:cubicBezTo>
                    <a:pt x="104152" y="623"/>
                    <a:pt x="98094" y="468"/>
                    <a:pt x="93311" y="3"/>
                  </a:cubicBezTo>
                  <a:lnTo>
                    <a:pt x="93311" y="5583"/>
                  </a:lnTo>
                  <a:cubicBezTo>
                    <a:pt x="98891" y="5738"/>
                    <a:pt x="101601" y="8682"/>
                    <a:pt x="101601" y="12402"/>
                  </a:cubicBezTo>
                  <a:cubicBezTo>
                    <a:pt x="101601" y="13642"/>
                    <a:pt x="101601" y="13952"/>
                    <a:pt x="100645" y="16122"/>
                  </a:cubicBezTo>
                  <a:lnTo>
                    <a:pt x="85181" y="54716"/>
                  </a:lnTo>
                  <a:lnTo>
                    <a:pt x="67963" y="12402"/>
                  </a:lnTo>
                  <a:cubicBezTo>
                    <a:pt x="67644" y="11627"/>
                    <a:pt x="67166" y="10387"/>
                    <a:pt x="67166" y="9457"/>
                  </a:cubicBezTo>
                  <a:cubicBezTo>
                    <a:pt x="67166" y="6048"/>
                    <a:pt x="71311" y="5583"/>
                    <a:pt x="75775" y="5583"/>
                  </a:cubicBezTo>
                  <a:lnTo>
                    <a:pt x="75775" y="3"/>
                  </a:lnTo>
                  <a:cubicBezTo>
                    <a:pt x="70036" y="468"/>
                    <a:pt x="64296" y="623"/>
                    <a:pt x="58557" y="623"/>
                  </a:cubicBezTo>
                  <a:cubicBezTo>
                    <a:pt x="53934" y="623"/>
                    <a:pt x="49151" y="313"/>
                    <a:pt x="44528" y="3"/>
                  </a:cubicBezTo>
                  <a:lnTo>
                    <a:pt x="44528" y="5583"/>
                  </a:lnTo>
                  <a:cubicBezTo>
                    <a:pt x="48195" y="5583"/>
                    <a:pt x="51543" y="5583"/>
                    <a:pt x="53615" y="6823"/>
                  </a:cubicBezTo>
                  <a:cubicBezTo>
                    <a:pt x="55847" y="8372"/>
                    <a:pt x="57282" y="13487"/>
                    <a:pt x="57282" y="13642"/>
                  </a:cubicBezTo>
                  <a:cubicBezTo>
                    <a:pt x="57282" y="13952"/>
                    <a:pt x="56963" y="14882"/>
                    <a:pt x="56644" y="15502"/>
                  </a:cubicBezTo>
                  <a:lnTo>
                    <a:pt x="41658" y="52391"/>
                  </a:lnTo>
                  <a:lnTo>
                    <a:pt x="25557" y="12402"/>
                  </a:lnTo>
                  <a:cubicBezTo>
                    <a:pt x="24600" y="10232"/>
                    <a:pt x="24600" y="10077"/>
                    <a:pt x="24600" y="9457"/>
                  </a:cubicBezTo>
                  <a:cubicBezTo>
                    <a:pt x="24600" y="5583"/>
                    <a:pt x="30339" y="5583"/>
                    <a:pt x="33209" y="5583"/>
                  </a:cubicBezTo>
                  <a:lnTo>
                    <a:pt x="33209" y="3"/>
                  </a:lnTo>
                  <a:cubicBezTo>
                    <a:pt x="32890" y="3"/>
                    <a:pt x="21571" y="623"/>
                    <a:pt x="15194" y="623"/>
                  </a:cubicBezTo>
                  <a:cubicBezTo>
                    <a:pt x="10252" y="623"/>
                    <a:pt x="5151" y="468"/>
                    <a:pt x="209" y="3"/>
                  </a:cubicBezTo>
                  <a:lnTo>
                    <a:pt x="209" y="5583"/>
                  </a:lnTo>
                  <a:cubicBezTo>
                    <a:pt x="6426" y="5583"/>
                    <a:pt x="9933" y="5583"/>
                    <a:pt x="11687" y="10077"/>
                  </a:cubicBezTo>
                  <a:lnTo>
                    <a:pt x="33847" y="64790"/>
                  </a:lnTo>
                  <a:cubicBezTo>
                    <a:pt x="34803" y="67115"/>
                    <a:pt x="35282" y="68355"/>
                    <a:pt x="38151" y="68355"/>
                  </a:cubicBezTo>
                  <a:cubicBezTo>
                    <a:pt x="41021" y="68355"/>
                    <a:pt x="41499" y="67115"/>
                    <a:pt x="42296" y="65100"/>
                  </a:cubicBezTo>
                  <a:lnTo>
                    <a:pt x="60311" y="20772"/>
                  </a:lnTo>
                  <a:lnTo>
                    <a:pt x="78007" y="64635"/>
                  </a:lnTo>
                  <a:cubicBezTo>
                    <a:pt x="78963" y="66960"/>
                    <a:pt x="79601" y="68355"/>
                    <a:pt x="82470" y="68355"/>
                  </a:cubicBezTo>
                  <a:cubicBezTo>
                    <a:pt x="85340" y="68355"/>
                    <a:pt x="85818" y="67270"/>
                    <a:pt x="86775" y="64790"/>
                  </a:cubicBezTo>
                  <a:lnTo>
                    <a:pt x="107021" y="1503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2B56649-7C81-42B1-947D-5890BF70074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459347" y="2583894"/>
              <a:ext cx="20246" cy="47738"/>
            </a:xfrm>
            <a:custGeom>
              <a:avLst/>
              <a:gdLst>
                <a:gd name="connsiteX0" fmla="*/ 15997 w 20246"/>
                <a:gd name="connsiteY0" fmla="*/ 15347 h 47738"/>
                <a:gd name="connsiteX1" fmla="*/ 3562 w 20246"/>
                <a:gd name="connsiteY1" fmla="*/ 43711 h 47738"/>
                <a:gd name="connsiteX2" fmla="*/ 2446 w 20246"/>
                <a:gd name="connsiteY2" fmla="*/ 45571 h 47738"/>
                <a:gd name="connsiteX3" fmla="*/ 4678 w 20246"/>
                <a:gd name="connsiteY3" fmla="*/ 47741 h 47738"/>
                <a:gd name="connsiteX4" fmla="*/ 20461 w 20246"/>
                <a:gd name="connsiteY4" fmla="*/ 16897 h 47738"/>
                <a:gd name="connsiteX5" fmla="*/ 9301 w 20246"/>
                <a:gd name="connsiteY5" fmla="*/ 3 h 47738"/>
                <a:gd name="connsiteX6" fmla="*/ 214 w 20246"/>
                <a:gd name="connsiteY6" fmla="*/ 8837 h 47738"/>
                <a:gd name="connsiteX7" fmla="*/ 9461 w 20246"/>
                <a:gd name="connsiteY7" fmla="*/ 17827 h 47738"/>
                <a:gd name="connsiteX8" fmla="*/ 15997 w 20246"/>
                <a:gd name="connsiteY8" fmla="*/ 15347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5997" y="15347"/>
                  </a:moveTo>
                  <a:cubicBezTo>
                    <a:pt x="15997" y="23872"/>
                    <a:pt x="14403" y="33791"/>
                    <a:pt x="3562" y="43711"/>
                  </a:cubicBezTo>
                  <a:cubicBezTo>
                    <a:pt x="2925" y="44331"/>
                    <a:pt x="2446" y="44796"/>
                    <a:pt x="2446" y="45571"/>
                  </a:cubicBezTo>
                  <a:cubicBezTo>
                    <a:pt x="2446" y="46656"/>
                    <a:pt x="3722" y="47741"/>
                    <a:pt x="4678" y="47741"/>
                  </a:cubicBezTo>
                  <a:cubicBezTo>
                    <a:pt x="6910" y="47741"/>
                    <a:pt x="20461" y="35341"/>
                    <a:pt x="20461" y="16897"/>
                  </a:cubicBezTo>
                  <a:cubicBezTo>
                    <a:pt x="20461" y="7287"/>
                    <a:pt x="16635" y="3"/>
                    <a:pt x="9301" y="3"/>
                  </a:cubicBezTo>
                  <a:cubicBezTo>
                    <a:pt x="4041" y="3"/>
                    <a:pt x="214" y="4033"/>
                    <a:pt x="214" y="8837"/>
                  </a:cubicBezTo>
                  <a:cubicBezTo>
                    <a:pt x="214" y="13797"/>
                    <a:pt x="3881" y="17827"/>
                    <a:pt x="9461" y="17827"/>
                  </a:cubicBezTo>
                  <a:cubicBezTo>
                    <a:pt x="13287" y="17827"/>
                    <a:pt x="15838" y="15347"/>
                    <a:pt x="15997" y="1534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DB65641-F5C4-4683-B3ED-5D2EDD5C764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503074" y="2498957"/>
              <a:ext cx="48304" cy="104310"/>
            </a:xfrm>
            <a:custGeom>
              <a:avLst/>
              <a:gdLst>
                <a:gd name="connsiteX0" fmla="*/ 44377 w 48304"/>
                <a:gd name="connsiteY0" fmla="*/ 5893 h 104310"/>
                <a:gd name="connsiteX1" fmla="*/ 38000 w 48304"/>
                <a:gd name="connsiteY1" fmla="*/ 3 h 104310"/>
                <a:gd name="connsiteX2" fmla="*/ 29072 w 48304"/>
                <a:gd name="connsiteY2" fmla="*/ 8527 h 104310"/>
                <a:gd name="connsiteX3" fmla="*/ 35449 w 48304"/>
                <a:gd name="connsiteY3" fmla="*/ 14417 h 104310"/>
                <a:gd name="connsiteX4" fmla="*/ 44377 w 48304"/>
                <a:gd name="connsiteY4" fmla="*/ 5893 h 104310"/>
                <a:gd name="connsiteX5" fmla="*/ 11855 w 48304"/>
                <a:gd name="connsiteY5" fmla="*/ 84629 h 104310"/>
                <a:gd name="connsiteX6" fmla="*/ 10420 w 48304"/>
                <a:gd name="connsiteY6" fmla="*/ 91139 h 104310"/>
                <a:gd name="connsiteX7" fmla="*/ 25565 w 48304"/>
                <a:gd name="connsiteY7" fmla="*/ 104314 h 104310"/>
                <a:gd name="connsiteX8" fmla="*/ 48522 w 48304"/>
                <a:gd name="connsiteY8" fmla="*/ 80600 h 104310"/>
                <a:gd name="connsiteX9" fmla="*/ 45971 w 48304"/>
                <a:gd name="connsiteY9" fmla="*/ 78585 h 104310"/>
                <a:gd name="connsiteX10" fmla="*/ 42942 w 48304"/>
                <a:gd name="connsiteY10" fmla="*/ 81220 h 104310"/>
                <a:gd name="connsiteX11" fmla="*/ 26043 w 48304"/>
                <a:gd name="connsiteY11" fmla="*/ 99974 h 104310"/>
                <a:gd name="connsiteX12" fmla="*/ 22058 w 48304"/>
                <a:gd name="connsiteY12" fmla="*/ 94549 h 104310"/>
                <a:gd name="connsiteX13" fmla="*/ 24608 w 48304"/>
                <a:gd name="connsiteY13" fmla="*/ 84629 h 104310"/>
                <a:gd name="connsiteX14" fmla="*/ 29710 w 48304"/>
                <a:gd name="connsiteY14" fmla="*/ 72230 h 104310"/>
                <a:gd name="connsiteX15" fmla="*/ 37522 w 48304"/>
                <a:gd name="connsiteY15" fmla="*/ 52546 h 104310"/>
                <a:gd name="connsiteX16" fmla="*/ 38478 w 48304"/>
                <a:gd name="connsiteY16" fmla="*/ 47586 h 104310"/>
                <a:gd name="connsiteX17" fmla="*/ 23333 w 48304"/>
                <a:gd name="connsiteY17" fmla="*/ 34411 h 104310"/>
                <a:gd name="connsiteX18" fmla="*/ 217 w 48304"/>
                <a:gd name="connsiteY18" fmla="*/ 58125 h 104310"/>
                <a:gd name="connsiteX19" fmla="*/ 2927 w 48304"/>
                <a:gd name="connsiteY19" fmla="*/ 60140 h 104310"/>
                <a:gd name="connsiteX20" fmla="*/ 5797 w 48304"/>
                <a:gd name="connsiteY20" fmla="*/ 57660 h 104310"/>
                <a:gd name="connsiteX21" fmla="*/ 22855 w 48304"/>
                <a:gd name="connsiteY21" fmla="*/ 38751 h 104310"/>
                <a:gd name="connsiteX22" fmla="*/ 26840 w 48304"/>
                <a:gd name="connsiteY22" fmla="*/ 44176 h 104310"/>
                <a:gd name="connsiteX23" fmla="*/ 21898 w 48304"/>
                <a:gd name="connsiteY23" fmla="*/ 59675 h 104310"/>
                <a:gd name="connsiteX24" fmla="*/ 11855 w 48304"/>
                <a:gd name="connsiteY24" fmla="*/ 84629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4310">
                  <a:moveTo>
                    <a:pt x="44377" y="5893"/>
                  </a:moveTo>
                  <a:cubicBezTo>
                    <a:pt x="44377" y="3413"/>
                    <a:pt x="42464" y="3"/>
                    <a:pt x="38000" y="3"/>
                  </a:cubicBezTo>
                  <a:cubicBezTo>
                    <a:pt x="33695" y="3"/>
                    <a:pt x="29072" y="4033"/>
                    <a:pt x="29072" y="8527"/>
                  </a:cubicBezTo>
                  <a:cubicBezTo>
                    <a:pt x="29072" y="11162"/>
                    <a:pt x="31145" y="14417"/>
                    <a:pt x="35449" y="14417"/>
                  </a:cubicBezTo>
                  <a:cubicBezTo>
                    <a:pt x="40072" y="14417"/>
                    <a:pt x="44377" y="10077"/>
                    <a:pt x="44377" y="5893"/>
                  </a:cubicBezTo>
                  <a:close/>
                  <a:moveTo>
                    <a:pt x="11855" y="84629"/>
                  </a:moveTo>
                  <a:cubicBezTo>
                    <a:pt x="11217" y="86644"/>
                    <a:pt x="10420" y="88504"/>
                    <a:pt x="10420" y="91139"/>
                  </a:cubicBezTo>
                  <a:cubicBezTo>
                    <a:pt x="10420" y="98424"/>
                    <a:pt x="16797" y="104314"/>
                    <a:pt x="25565" y="104314"/>
                  </a:cubicBezTo>
                  <a:cubicBezTo>
                    <a:pt x="41507" y="104314"/>
                    <a:pt x="48522" y="82924"/>
                    <a:pt x="48522" y="80600"/>
                  </a:cubicBezTo>
                  <a:cubicBezTo>
                    <a:pt x="48522" y="78585"/>
                    <a:pt x="46449" y="78585"/>
                    <a:pt x="45971" y="78585"/>
                  </a:cubicBezTo>
                  <a:cubicBezTo>
                    <a:pt x="43739" y="78585"/>
                    <a:pt x="43580" y="79515"/>
                    <a:pt x="42942" y="81220"/>
                  </a:cubicBezTo>
                  <a:cubicBezTo>
                    <a:pt x="39275" y="93619"/>
                    <a:pt x="32261" y="99974"/>
                    <a:pt x="26043" y="99974"/>
                  </a:cubicBezTo>
                  <a:cubicBezTo>
                    <a:pt x="22855" y="99974"/>
                    <a:pt x="22058" y="97959"/>
                    <a:pt x="22058" y="94549"/>
                  </a:cubicBezTo>
                  <a:cubicBezTo>
                    <a:pt x="22058" y="90984"/>
                    <a:pt x="23174" y="88039"/>
                    <a:pt x="24608" y="84629"/>
                  </a:cubicBezTo>
                  <a:cubicBezTo>
                    <a:pt x="26203" y="80445"/>
                    <a:pt x="27956" y="76260"/>
                    <a:pt x="29710" y="72230"/>
                  </a:cubicBezTo>
                  <a:cubicBezTo>
                    <a:pt x="31145" y="68510"/>
                    <a:pt x="36884" y="54406"/>
                    <a:pt x="37522" y="52546"/>
                  </a:cubicBezTo>
                  <a:cubicBezTo>
                    <a:pt x="38000" y="50996"/>
                    <a:pt x="38478" y="49136"/>
                    <a:pt x="38478" y="47586"/>
                  </a:cubicBezTo>
                  <a:cubicBezTo>
                    <a:pt x="38478" y="40301"/>
                    <a:pt x="32101" y="34411"/>
                    <a:pt x="23333" y="34411"/>
                  </a:cubicBezTo>
                  <a:cubicBezTo>
                    <a:pt x="7550" y="34411"/>
                    <a:pt x="217" y="55491"/>
                    <a:pt x="217" y="58125"/>
                  </a:cubicBezTo>
                  <a:cubicBezTo>
                    <a:pt x="217" y="60140"/>
                    <a:pt x="2449" y="60140"/>
                    <a:pt x="2927" y="60140"/>
                  </a:cubicBezTo>
                  <a:cubicBezTo>
                    <a:pt x="5159" y="60140"/>
                    <a:pt x="5318" y="59365"/>
                    <a:pt x="5797" y="57660"/>
                  </a:cubicBezTo>
                  <a:cubicBezTo>
                    <a:pt x="9942" y="44331"/>
                    <a:pt x="16956" y="38751"/>
                    <a:pt x="22855" y="38751"/>
                  </a:cubicBezTo>
                  <a:cubicBezTo>
                    <a:pt x="25405" y="38751"/>
                    <a:pt x="26840" y="39991"/>
                    <a:pt x="26840" y="44176"/>
                  </a:cubicBezTo>
                  <a:cubicBezTo>
                    <a:pt x="26840" y="47741"/>
                    <a:pt x="25884" y="50066"/>
                    <a:pt x="21898" y="59675"/>
                  </a:cubicBezTo>
                  <a:lnTo>
                    <a:pt x="11855" y="84629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91DF97BE-40B0-45AB-86E8-A3A4CBB162B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560017" y="2498957"/>
              <a:ext cx="69986" cy="134379"/>
            </a:xfrm>
            <a:custGeom>
              <a:avLst/>
              <a:gdLst>
                <a:gd name="connsiteX0" fmla="*/ 70206 w 69986"/>
                <a:gd name="connsiteY0" fmla="*/ 5893 h 134379"/>
                <a:gd name="connsiteX1" fmla="*/ 63829 w 69986"/>
                <a:gd name="connsiteY1" fmla="*/ 3 h 134379"/>
                <a:gd name="connsiteX2" fmla="*/ 54901 w 69986"/>
                <a:gd name="connsiteY2" fmla="*/ 8527 h 134379"/>
                <a:gd name="connsiteX3" fmla="*/ 61278 w 69986"/>
                <a:gd name="connsiteY3" fmla="*/ 14417 h 134379"/>
                <a:gd name="connsiteX4" fmla="*/ 70206 w 69986"/>
                <a:gd name="connsiteY4" fmla="*/ 5893 h 134379"/>
                <a:gd name="connsiteX5" fmla="*/ 36408 w 69986"/>
                <a:gd name="connsiteY5" fmla="*/ 110358 h 134379"/>
                <a:gd name="connsiteX6" fmla="*/ 15843 w 69986"/>
                <a:gd name="connsiteY6" fmla="*/ 130043 h 134379"/>
                <a:gd name="connsiteX7" fmla="*/ 10104 w 69986"/>
                <a:gd name="connsiteY7" fmla="*/ 129113 h 134379"/>
                <a:gd name="connsiteX8" fmla="*/ 15524 w 69986"/>
                <a:gd name="connsiteY8" fmla="*/ 121208 h 134379"/>
                <a:gd name="connsiteX9" fmla="*/ 9307 w 69986"/>
                <a:gd name="connsiteY9" fmla="*/ 115473 h 134379"/>
                <a:gd name="connsiteX10" fmla="*/ 220 w 69986"/>
                <a:gd name="connsiteY10" fmla="*/ 124618 h 134379"/>
                <a:gd name="connsiteX11" fmla="*/ 16002 w 69986"/>
                <a:gd name="connsiteY11" fmla="*/ 134382 h 134379"/>
                <a:gd name="connsiteX12" fmla="*/ 49162 w 69986"/>
                <a:gd name="connsiteY12" fmla="*/ 109893 h 134379"/>
                <a:gd name="connsiteX13" fmla="*/ 63510 w 69986"/>
                <a:gd name="connsiteY13" fmla="*/ 54406 h 134379"/>
                <a:gd name="connsiteX14" fmla="*/ 64307 w 69986"/>
                <a:gd name="connsiteY14" fmla="*/ 48981 h 134379"/>
                <a:gd name="connsiteX15" fmla="*/ 47249 w 69986"/>
                <a:gd name="connsiteY15" fmla="*/ 34411 h 134379"/>
                <a:gd name="connsiteX16" fmla="*/ 19350 w 69986"/>
                <a:gd name="connsiteY16" fmla="*/ 58125 h 134379"/>
                <a:gd name="connsiteX17" fmla="*/ 22060 w 69986"/>
                <a:gd name="connsiteY17" fmla="*/ 60140 h 134379"/>
                <a:gd name="connsiteX18" fmla="*/ 25249 w 69986"/>
                <a:gd name="connsiteY18" fmla="*/ 57350 h 134379"/>
                <a:gd name="connsiteX19" fmla="*/ 46771 w 69986"/>
                <a:gd name="connsiteY19" fmla="*/ 38751 h 134379"/>
                <a:gd name="connsiteX20" fmla="*/ 52191 w 69986"/>
                <a:gd name="connsiteY20" fmla="*/ 46346 h 134379"/>
                <a:gd name="connsiteX21" fmla="*/ 51713 w 69986"/>
                <a:gd name="connsiteY21" fmla="*/ 50996 h 134379"/>
                <a:gd name="connsiteX22" fmla="*/ 36408 w 69986"/>
                <a:gd name="connsiteY22" fmla="*/ 110358 h 13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86" h="134379">
                  <a:moveTo>
                    <a:pt x="70206" y="5893"/>
                  </a:moveTo>
                  <a:cubicBezTo>
                    <a:pt x="70206" y="3258"/>
                    <a:pt x="68133" y="3"/>
                    <a:pt x="63829" y="3"/>
                  </a:cubicBezTo>
                  <a:cubicBezTo>
                    <a:pt x="59206" y="3"/>
                    <a:pt x="54901" y="4343"/>
                    <a:pt x="54901" y="8527"/>
                  </a:cubicBezTo>
                  <a:cubicBezTo>
                    <a:pt x="54901" y="11007"/>
                    <a:pt x="56814" y="14417"/>
                    <a:pt x="61278" y="14417"/>
                  </a:cubicBezTo>
                  <a:cubicBezTo>
                    <a:pt x="65583" y="14417"/>
                    <a:pt x="70206" y="10387"/>
                    <a:pt x="70206" y="5893"/>
                  </a:cubicBezTo>
                  <a:close/>
                  <a:moveTo>
                    <a:pt x="36408" y="110358"/>
                  </a:moveTo>
                  <a:cubicBezTo>
                    <a:pt x="33698" y="121053"/>
                    <a:pt x="25249" y="130043"/>
                    <a:pt x="15843" y="130043"/>
                  </a:cubicBezTo>
                  <a:cubicBezTo>
                    <a:pt x="13770" y="130043"/>
                    <a:pt x="11857" y="129733"/>
                    <a:pt x="10104" y="129113"/>
                  </a:cubicBezTo>
                  <a:cubicBezTo>
                    <a:pt x="14249" y="127253"/>
                    <a:pt x="15524" y="123533"/>
                    <a:pt x="15524" y="121208"/>
                  </a:cubicBezTo>
                  <a:cubicBezTo>
                    <a:pt x="15524" y="117488"/>
                    <a:pt x="12495" y="115473"/>
                    <a:pt x="9307" y="115473"/>
                  </a:cubicBezTo>
                  <a:cubicBezTo>
                    <a:pt x="4365" y="115473"/>
                    <a:pt x="220" y="119658"/>
                    <a:pt x="220" y="124618"/>
                  </a:cubicBezTo>
                  <a:cubicBezTo>
                    <a:pt x="220" y="130508"/>
                    <a:pt x="6437" y="134382"/>
                    <a:pt x="16002" y="134382"/>
                  </a:cubicBezTo>
                  <a:cubicBezTo>
                    <a:pt x="25568" y="134382"/>
                    <a:pt x="44220" y="128803"/>
                    <a:pt x="49162" y="109893"/>
                  </a:cubicBezTo>
                  <a:lnTo>
                    <a:pt x="63510" y="54406"/>
                  </a:lnTo>
                  <a:cubicBezTo>
                    <a:pt x="63988" y="52701"/>
                    <a:pt x="64307" y="51306"/>
                    <a:pt x="64307" y="48981"/>
                  </a:cubicBezTo>
                  <a:cubicBezTo>
                    <a:pt x="64307" y="40456"/>
                    <a:pt x="56814" y="34411"/>
                    <a:pt x="47249" y="34411"/>
                  </a:cubicBezTo>
                  <a:cubicBezTo>
                    <a:pt x="29553" y="34411"/>
                    <a:pt x="19350" y="55956"/>
                    <a:pt x="19350" y="58125"/>
                  </a:cubicBezTo>
                  <a:cubicBezTo>
                    <a:pt x="19350" y="60140"/>
                    <a:pt x="21582" y="60140"/>
                    <a:pt x="22060" y="60140"/>
                  </a:cubicBezTo>
                  <a:cubicBezTo>
                    <a:pt x="23973" y="60140"/>
                    <a:pt x="24133" y="59675"/>
                    <a:pt x="25249" y="57350"/>
                  </a:cubicBezTo>
                  <a:cubicBezTo>
                    <a:pt x="29234" y="48361"/>
                    <a:pt x="37524" y="38751"/>
                    <a:pt x="46771" y="38751"/>
                  </a:cubicBezTo>
                  <a:cubicBezTo>
                    <a:pt x="50756" y="38751"/>
                    <a:pt x="52191" y="41386"/>
                    <a:pt x="52191" y="46346"/>
                  </a:cubicBezTo>
                  <a:cubicBezTo>
                    <a:pt x="52191" y="48051"/>
                    <a:pt x="51872" y="50221"/>
                    <a:pt x="51713" y="50996"/>
                  </a:cubicBezTo>
                  <a:lnTo>
                    <a:pt x="36408" y="1103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D1270729-1895-488B-832E-65378BDA072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746462" y="2373935"/>
              <a:ext cx="52837" cy="221419"/>
            </a:xfrm>
            <a:custGeom>
              <a:avLst/>
              <a:gdLst>
                <a:gd name="connsiteX0" fmla="*/ 53064 w 52837"/>
                <a:gd name="connsiteY0" fmla="*/ 219205 h 221419"/>
                <a:gd name="connsiteX1" fmla="*/ 49192 w 52837"/>
                <a:gd name="connsiteY1" fmla="*/ 214334 h 221419"/>
                <a:gd name="connsiteX2" fmla="*/ 13436 w 52837"/>
                <a:gd name="connsiteY2" fmla="*/ 110710 h 221419"/>
                <a:gd name="connsiteX3" fmla="*/ 50103 w 52837"/>
                <a:gd name="connsiteY3" fmla="*/ 5978 h 221419"/>
                <a:gd name="connsiteX4" fmla="*/ 53064 w 52837"/>
                <a:gd name="connsiteY4" fmla="*/ 2214 h 221419"/>
                <a:gd name="connsiteX5" fmla="*/ 50786 w 52837"/>
                <a:gd name="connsiteY5" fmla="*/ 0 h 221419"/>
                <a:gd name="connsiteX6" fmla="*/ 14575 w 52837"/>
                <a:gd name="connsiteY6" fmla="*/ 43177 h 221419"/>
                <a:gd name="connsiteX7" fmla="*/ 227 w 52837"/>
                <a:gd name="connsiteY7" fmla="*/ 110710 h 221419"/>
                <a:gd name="connsiteX8" fmla="*/ 15258 w 52837"/>
                <a:gd name="connsiteY8" fmla="*/ 179793 h 221419"/>
                <a:gd name="connsiteX9" fmla="*/ 50786 w 52837"/>
                <a:gd name="connsiteY9" fmla="*/ 221420 h 221419"/>
                <a:gd name="connsiteX10" fmla="*/ 53064 w 52837"/>
                <a:gd name="connsiteY10" fmla="*/ 219205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064" y="219205"/>
                  </a:moveTo>
                  <a:cubicBezTo>
                    <a:pt x="53064" y="218541"/>
                    <a:pt x="53064" y="218098"/>
                    <a:pt x="49192" y="214334"/>
                  </a:cubicBezTo>
                  <a:cubicBezTo>
                    <a:pt x="20724" y="186435"/>
                    <a:pt x="13436" y="144587"/>
                    <a:pt x="13436" y="110710"/>
                  </a:cubicBezTo>
                  <a:cubicBezTo>
                    <a:pt x="13436" y="72183"/>
                    <a:pt x="22090" y="33656"/>
                    <a:pt x="50103" y="5978"/>
                  </a:cubicBezTo>
                  <a:cubicBezTo>
                    <a:pt x="53064" y="3321"/>
                    <a:pt x="53064" y="2878"/>
                    <a:pt x="53064" y="2214"/>
                  </a:cubicBezTo>
                  <a:cubicBezTo>
                    <a:pt x="53064" y="664"/>
                    <a:pt x="52153" y="0"/>
                    <a:pt x="50786" y="0"/>
                  </a:cubicBezTo>
                  <a:cubicBezTo>
                    <a:pt x="48509" y="0"/>
                    <a:pt x="28012" y="15057"/>
                    <a:pt x="14575" y="43177"/>
                  </a:cubicBezTo>
                  <a:cubicBezTo>
                    <a:pt x="2960" y="67533"/>
                    <a:pt x="227" y="92111"/>
                    <a:pt x="227" y="110710"/>
                  </a:cubicBezTo>
                  <a:cubicBezTo>
                    <a:pt x="227" y="127981"/>
                    <a:pt x="2732" y="154772"/>
                    <a:pt x="15258" y="179793"/>
                  </a:cubicBezTo>
                  <a:cubicBezTo>
                    <a:pt x="28923" y="207027"/>
                    <a:pt x="48509" y="221420"/>
                    <a:pt x="50786" y="221420"/>
                  </a:cubicBezTo>
                  <a:cubicBezTo>
                    <a:pt x="52153" y="221420"/>
                    <a:pt x="53064" y="220755"/>
                    <a:pt x="53064" y="2192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E78A7A4E-F00D-44B0-BEF1-AEB38E71EF3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805195" y="2442132"/>
              <a:ext cx="118883" cy="140822"/>
            </a:xfrm>
            <a:custGeom>
              <a:avLst/>
              <a:gdLst>
                <a:gd name="connsiteX0" fmla="*/ 17767 w 118883"/>
                <a:gd name="connsiteY0" fmla="*/ 124881 h 140822"/>
                <a:gd name="connsiteX1" fmla="*/ 5469 w 118883"/>
                <a:gd name="connsiteY1" fmla="*/ 133959 h 140822"/>
                <a:gd name="connsiteX2" fmla="*/ 231 w 118883"/>
                <a:gd name="connsiteY2" fmla="*/ 138166 h 140822"/>
                <a:gd name="connsiteX3" fmla="*/ 3191 w 118883"/>
                <a:gd name="connsiteY3" fmla="*/ 140823 h 140822"/>
                <a:gd name="connsiteX4" fmla="*/ 22322 w 118883"/>
                <a:gd name="connsiteY4" fmla="*/ 140159 h 140822"/>
                <a:gd name="connsiteX5" fmla="*/ 44869 w 118883"/>
                <a:gd name="connsiteY5" fmla="*/ 140823 h 140822"/>
                <a:gd name="connsiteX6" fmla="*/ 48968 w 118883"/>
                <a:gd name="connsiteY6" fmla="*/ 136395 h 140822"/>
                <a:gd name="connsiteX7" fmla="*/ 43502 w 118883"/>
                <a:gd name="connsiteY7" fmla="*/ 133959 h 140822"/>
                <a:gd name="connsiteX8" fmla="*/ 32115 w 118883"/>
                <a:gd name="connsiteY8" fmla="*/ 130416 h 140822"/>
                <a:gd name="connsiteX9" fmla="*/ 43275 w 118883"/>
                <a:gd name="connsiteY9" fmla="*/ 86132 h 140822"/>
                <a:gd name="connsiteX10" fmla="*/ 64227 w 118883"/>
                <a:gd name="connsiteY10" fmla="*/ 100303 h 140822"/>
                <a:gd name="connsiteX11" fmla="*/ 119114 w 118883"/>
                <a:gd name="connsiteY11" fmla="*/ 35427 h 140822"/>
                <a:gd name="connsiteX12" fmla="*/ 88824 w 118883"/>
                <a:gd name="connsiteY12" fmla="*/ 0 h 140822"/>
                <a:gd name="connsiteX13" fmla="*/ 58989 w 118883"/>
                <a:gd name="connsiteY13" fmla="*/ 16606 h 140822"/>
                <a:gd name="connsiteX14" fmla="*/ 38492 w 118883"/>
                <a:gd name="connsiteY14" fmla="*/ 0 h 140822"/>
                <a:gd name="connsiteX15" fmla="*/ 21639 w 118883"/>
                <a:gd name="connsiteY15" fmla="*/ 12621 h 140822"/>
                <a:gd name="connsiteX16" fmla="*/ 14579 w 118883"/>
                <a:gd name="connsiteY16" fmla="*/ 34099 h 140822"/>
                <a:gd name="connsiteX17" fmla="*/ 17312 w 118883"/>
                <a:gd name="connsiteY17" fmla="*/ 36313 h 140822"/>
                <a:gd name="connsiteX18" fmla="*/ 21183 w 118883"/>
                <a:gd name="connsiteY18" fmla="*/ 31220 h 140822"/>
                <a:gd name="connsiteX19" fmla="*/ 37809 w 118883"/>
                <a:gd name="connsiteY19" fmla="*/ 4871 h 140822"/>
                <a:gd name="connsiteX20" fmla="*/ 44869 w 118883"/>
                <a:gd name="connsiteY20" fmla="*/ 15057 h 140822"/>
                <a:gd name="connsiteX21" fmla="*/ 43275 w 118883"/>
                <a:gd name="connsiteY21" fmla="*/ 26349 h 140822"/>
                <a:gd name="connsiteX22" fmla="*/ 17767 w 118883"/>
                <a:gd name="connsiteY22" fmla="*/ 124881 h 140822"/>
                <a:gd name="connsiteX23" fmla="*/ 57850 w 118883"/>
                <a:gd name="connsiteY23" fmla="*/ 28785 h 140822"/>
                <a:gd name="connsiteX24" fmla="*/ 69693 w 118883"/>
                <a:gd name="connsiteY24" fmla="*/ 13285 h 140822"/>
                <a:gd name="connsiteX25" fmla="*/ 88141 w 118883"/>
                <a:gd name="connsiteY25" fmla="*/ 4871 h 140822"/>
                <a:gd name="connsiteX26" fmla="*/ 102716 w 118883"/>
                <a:gd name="connsiteY26" fmla="*/ 25685 h 140822"/>
                <a:gd name="connsiteX27" fmla="*/ 91101 w 118883"/>
                <a:gd name="connsiteY27" fmla="*/ 72626 h 140822"/>
                <a:gd name="connsiteX28" fmla="*/ 64000 w 118883"/>
                <a:gd name="connsiteY28" fmla="*/ 95432 h 140822"/>
                <a:gd name="connsiteX29" fmla="*/ 46008 w 118883"/>
                <a:gd name="connsiteY29" fmla="*/ 75726 h 140822"/>
                <a:gd name="connsiteX30" fmla="*/ 46691 w 118883"/>
                <a:gd name="connsiteY30" fmla="*/ 72183 h 140822"/>
                <a:gd name="connsiteX31" fmla="*/ 57850 w 118883"/>
                <a:gd name="connsiteY31" fmla="*/ 28785 h 1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0822">
                  <a:moveTo>
                    <a:pt x="17767" y="124881"/>
                  </a:moveTo>
                  <a:cubicBezTo>
                    <a:pt x="15945" y="132409"/>
                    <a:pt x="15490" y="133959"/>
                    <a:pt x="5469" y="133959"/>
                  </a:cubicBezTo>
                  <a:cubicBezTo>
                    <a:pt x="2736" y="133959"/>
                    <a:pt x="231" y="133959"/>
                    <a:pt x="231" y="138166"/>
                  </a:cubicBezTo>
                  <a:cubicBezTo>
                    <a:pt x="231" y="139937"/>
                    <a:pt x="1369" y="140823"/>
                    <a:pt x="3191" y="140823"/>
                  </a:cubicBezTo>
                  <a:cubicBezTo>
                    <a:pt x="9340" y="140823"/>
                    <a:pt x="15945" y="140159"/>
                    <a:pt x="22322" y="140159"/>
                  </a:cubicBezTo>
                  <a:cubicBezTo>
                    <a:pt x="29838" y="140159"/>
                    <a:pt x="37581" y="140823"/>
                    <a:pt x="44869" y="140823"/>
                  </a:cubicBezTo>
                  <a:cubicBezTo>
                    <a:pt x="46008" y="140823"/>
                    <a:pt x="48968" y="140823"/>
                    <a:pt x="48968" y="136395"/>
                  </a:cubicBezTo>
                  <a:cubicBezTo>
                    <a:pt x="48968" y="133959"/>
                    <a:pt x="46691" y="133959"/>
                    <a:pt x="43502" y="133959"/>
                  </a:cubicBezTo>
                  <a:cubicBezTo>
                    <a:pt x="32115" y="133959"/>
                    <a:pt x="32115" y="132409"/>
                    <a:pt x="32115" y="130416"/>
                  </a:cubicBezTo>
                  <a:cubicBezTo>
                    <a:pt x="32115" y="127759"/>
                    <a:pt x="41680" y="91668"/>
                    <a:pt x="43275" y="86132"/>
                  </a:cubicBezTo>
                  <a:cubicBezTo>
                    <a:pt x="46235" y="92553"/>
                    <a:pt x="52612" y="100303"/>
                    <a:pt x="64227" y="100303"/>
                  </a:cubicBezTo>
                  <a:cubicBezTo>
                    <a:pt x="90646" y="100303"/>
                    <a:pt x="119114" y="67976"/>
                    <a:pt x="119114" y="35427"/>
                  </a:cubicBezTo>
                  <a:cubicBezTo>
                    <a:pt x="119114" y="14614"/>
                    <a:pt x="106133" y="0"/>
                    <a:pt x="88824" y="0"/>
                  </a:cubicBezTo>
                  <a:cubicBezTo>
                    <a:pt x="77437" y="0"/>
                    <a:pt x="66505" y="7971"/>
                    <a:pt x="58989" y="16606"/>
                  </a:cubicBezTo>
                  <a:cubicBezTo>
                    <a:pt x="56712" y="4650"/>
                    <a:pt x="46919" y="0"/>
                    <a:pt x="38492" y="0"/>
                  </a:cubicBezTo>
                  <a:cubicBezTo>
                    <a:pt x="28016" y="0"/>
                    <a:pt x="23688" y="8635"/>
                    <a:pt x="21639" y="12621"/>
                  </a:cubicBezTo>
                  <a:cubicBezTo>
                    <a:pt x="17539" y="20149"/>
                    <a:pt x="14579" y="33434"/>
                    <a:pt x="14579" y="34099"/>
                  </a:cubicBezTo>
                  <a:cubicBezTo>
                    <a:pt x="14579" y="36313"/>
                    <a:pt x="16856" y="36313"/>
                    <a:pt x="17312" y="36313"/>
                  </a:cubicBezTo>
                  <a:cubicBezTo>
                    <a:pt x="19589" y="36313"/>
                    <a:pt x="19817" y="36091"/>
                    <a:pt x="21183" y="31220"/>
                  </a:cubicBezTo>
                  <a:cubicBezTo>
                    <a:pt x="25055" y="15499"/>
                    <a:pt x="29610" y="4871"/>
                    <a:pt x="37809" y="4871"/>
                  </a:cubicBezTo>
                  <a:cubicBezTo>
                    <a:pt x="41680" y="4871"/>
                    <a:pt x="44869" y="6643"/>
                    <a:pt x="44869" y="15057"/>
                  </a:cubicBezTo>
                  <a:cubicBezTo>
                    <a:pt x="44869" y="20149"/>
                    <a:pt x="44186" y="22585"/>
                    <a:pt x="43275" y="26349"/>
                  </a:cubicBezTo>
                  <a:lnTo>
                    <a:pt x="17767" y="124881"/>
                  </a:lnTo>
                  <a:close/>
                  <a:moveTo>
                    <a:pt x="57850" y="28785"/>
                  </a:moveTo>
                  <a:cubicBezTo>
                    <a:pt x="59445" y="22806"/>
                    <a:pt x="65594" y="16606"/>
                    <a:pt x="69693" y="13285"/>
                  </a:cubicBezTo>
                  <a:cubicBezTo>
                    <a:pt x="77664" y="6421"/>
                    <a:pt x="84269" y="4871"/>
                    <a:pt x="88141" y="4871"/>
                  </a:cubicBezTo>
                  <a:cubicBezTo>
                    <a:pt x="97250" y="4871"/>
                    <a:pt x="102716" y="12621"/>
                    <a:pt x="102716" y="25685"/>
                  </a:cubicBezTo>
                  <a:cubicBezTo>
                    <a:pt x="102716" y="38748"/>
                    <a:pt x="95201" y="64212"/>
                    <a:pt x="91101" y="72626"/>
                  </a:cubicBezTo>
                  <a:cubicBezTo>
                    <a:pt x="83358" y="88125"/>
                    <a:pt x="72426" y="95432"/>
                    <a:pt x="64000" y="95432"/>
                  </a:cubicBezTo>
                  <a:cubicBezTo>
                    <a:pt x="48968" y="95432"/>
                    <a:pt x="46008" y="77054"/>
                    <a:pt x="46008" y="75726"/>
                  </a:cubicBezTo>
                  <a:cubicBezTo>
                    <a:pt x="46008" y="75283"/>
                    <a:pt x="46008" y="74840"/>
                    <a:pt x="46691" y="72183"/>
                  </a:cubicBezTo>
                  <a:lnTo>
                    <a:pt x="57850" y="2878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F20A5FCB-0124-4084-8ACD-4D369D9CA18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931851" y="2506410"/>
              <a:ext cx="120204" cy="68352"/>
            </a:xfrm>
            <a:custGeom>
              <a:avLst/>
              <a:gdLst>
                <a:gd name="connsiteX0" fmla="*/ 107049 w 120204"/>
                <a:gd name="connsiteY0" fmla="*/ 15036 h 68352"/>
                <a:gd name="connsiteX1" fmla="*/ 120440 w 120204"/>
                <a:gd name="connsiteY1" fmla="*/ 5581 h 68352"/>
                <a:gd name="connsiteX2" fmla="*/ 120440 w 120204"/>
                <a:gd name="connsiteY2" fmla="*/ 1 h 68352"/>
                <a:gd name="connsiteX3" fmla="*/ 108962 w 120204"/>
                <a:gd name="connsiteY3" fmla="*/ 621 h 68352"/>
                <a:gd name="connsiteX4" fmla="*/ 93338 w 120204"/>
                <a:gd name="connsiteY4" fmla="*/ 1 h 68352"/>
                <a:gd name="connsiteX5" fmla="*/ 93338 w 120204"/>
                <a:gd name="connsiteY5" fmla="*/ 5581 h 68352"/>
                <a:gd name="connsiteX6" fmla="*/ 101628 w 120204"/>
                <a:gd name="connsiteY6" fmla="*/ 12401 h 68352"/>
                <a:gd name="connsiteX7" fmla="*/ 100672 w 120204"/>
                <a:gd name="connsiteY7" fmla="*/ 16121 h 68352"/>
                <a:gd name="connsiteX8" fmla="*/ 85208 w 120204"/>
                <a:gd name="connsiteY8" fmla="*/ 54714 h 68352"/>
                <a:gd name="connsiteX9" fmla="*/ 67990 w 120204"/>
                <a:gd name="connsiteY9" fmla="*/ 12401 h 68352"/>
                <a:gd name="connsiteX10" fmla="*/ 67193 w 120204"/>
                <a:gd name="connsiteY10" fmla="*/ 9456 h 68352"/>
                <a:gd name="connsiteX11" fmla="*/ 75802 w 120204"/>
                <a:gd name="connsiteY11" fmla="*/ 5581 h 68352"/>
                <a:gd name="connsiteX12" fmla="*/ 75802 w 120204"/>
                <a:gd name="connsiteY12" fmla="*/ 1 h 68352"/>
                <a:gd name="connsiteX13" fmla="*/ 58584 w 120204"/>
                <a:gd name="connsiteY13" fmla="*/ 621 h 68352"/>
                <a:gd name="connsiteX14" fmla="*/ 44555 w 120204"/>
                <a:gd name="connsiteY14" fmla="*/ 1 h 68352"/>
                <a:gd name="connsiteX15" fmla="*/ 44555 w 120204"/>
                <a:gd name="connsiteY15" fmla="*/ 5581 h 68352"/>
                <a:gd name="connsiteX16" fmla="*/ 53642 w 120204"/>
                <a:gd name="connsiteY16" fmla="*/ 6821 h 68352"/>
                <a:gd name="connsiteX17" fmla="*/ 57309 w 120204"/>
                <a:gd name="connsiteY17" fmla="*/ 13641 h 68352"/>
                <a:gd name="connsiteX18" fmla="*/ 56671 w 120204"/>
                <a:gd name="connsiteY18" fmla="*/ 15501 h 68352"/>
                <a:gd name="connsiteX19" fmla="*/ 41685 w 120204"/>
                <a:gd name="connsiteY19" fmla="*/ 52389 h 68352"/>
                <a:gd name="connsiteX20" fmla="*/ 25584 w 120204"/>
                <a:gd name="connsiteY20" fmla="*/ 12401 h 68352"/>
                <a:gd name="connsiteX21" fmla="*/ 24627 w 120204"/>
                <a:gd name="connsiteY21" fmla="*/ 9456 h 68352"/>
                <a:gd name="connsiteX22" fmla="*/ 33236 w 120204"/>
                <a:gd name="connsiteY22" fmla="*/ 5581 h 68352"/>
                <a:gd name="connsiteX23" fmla="*/ 33236 w 120204"/>
                <a:gd name="connsiteY23" fmla="*/ 1 h 68352"/>
                <a:gd name="connsiteX24" fmla="*/ 15221 w 120204"/>
                <a:gd name="connsiteY24" fmla="*/ 621 h 68352"/>
                <a:gd name="connsiteX25" fmla="*/ 236 w 120204"/>
                <a:gd name="connsiteY25" fmla="*/ 1 h 68352"/>
                <a:gd name="connsiteX26" fmla="*/ 236 w 120204"/>
                <a:gd name="connsiteY26" fmla="*/ 5581 h 68352"/>
                <a:gd name="connsiteX27" fmla="*/ 11714 w 120204"/>
                <a:gd name="connsiteY27" fmla="*/ 10076 h 68352"/>
                <a:gd name="connsiteX28" fmla="*/ 33874 w 120204"/>
                <a:gd name="connsiteY28" fmla="*/ 64789 h 68352"/>
                <a:gd name="connsiteX29" fmla="*/ 38178 w 120204"/>
                <a:gd name="connsiteY29" fmla="*/ 68354 h 68352"/>
                <a:gd name="connsiteX30" fmla="*/ 42323 w 120204"/>
                <a:gd name="connsiteY30" fmla="*/ 65099 h 68352"/>
                <a:gd name="connsiteX31" fmla="*/ 60338 w 120204"/>
                <a:gd name="connsiteY31" fmla="*/ 20771 h 68352"/>
                <a:gd name="connsiteX32" fmla="*/ 78034 w 120204"/>
                <a:gd name="connsiteY32" fmla="*/ 64634 h 68352"/>
                <a:gd name="connsiteX33" fmla="*/ 82498 w 120204"/>
                <a:gd name="connsiteY33" fmla="*/ 68354 h 68352"/>
                <a:gd name="connsiteX34" fmla="*/ 86802 w 120204"/>
                <a:gd name="connsiteY34" fmla="*/ 64789 h 68352"/>
                <a:gd name="connsiteX35" fmla="*/ 107049 w 120204"/>
                <a:gd name="connsiteY35" fmla="*/ 15036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7049" y="15036"/>
                  </a:moveTo>
                  <a:cubicBezTo>
                    <a:pt x="110237" y="7286"/>
                    <a:pt x="115498" y="5736"/>
                    <a:pt x="120440" y="5581"/>
                  </a:cubicBezTo>
                  <a:lnTo>
                    <a:pt x="120440" y="1"/>
                  </a:lnTo>
                  <a:cubicBezTo>
                    <a:pt x="116136" y="466"/>
                    <a:pt x="113585" y="621"/>
                    <a:pt x="108962" y="621"/>
                  </a:cubicBezTo>
                  <a:cubicBezTo>
                    <a:pt x="104179" y="621"/>
                    <a:pt x="98121" y="466"/>
                    <a:pt x="93338" y="1"/>
                  </a:cubicBezTo>
                  <a:lnTo>
                    <a:pt x="93338" y="5581"/>
                  </a:lnTo>
                  <a:cubicBezTo>
                    <a:pt x="98918" y="5736"/>
                    <a:pt x="101628" y="8681"/>
                    <a:pt x="101628" y="12401"/>
                  </a:cubicBezTo>
                  <a:cubicBezTo>
                    <a:pt x="101628" y="13641"/>
                    <a:pt x="101628" y="13951"/>
                    <a:pt x="100672" y="16121"/>
                  </a:cubicBezTo>
                  <a:lnTo>
                    <a:pt x="85208" y="54714"/>
                  </a:lnTo>
                  <a:lnTo>
                    <a:pt x="67990" y="12401"/>
                  </a:lnTo>
                  <a:cubicBezTo>
                    <a:pt x="67671" y="11626"/>
                    <a:pt x="67193" y="10386"/>
                    <a:pt x="67193" y="9456"/>
                  </a:cubicBezTo>
                  <a:cubicBezTo>
                    <a:pt x="67193" y="6046"/>
                    <a:pt x="71338" y="5581"/>
                    <a:pt x="75802" y="5581"/>
                  </a:cubicBezTo>
                  <a:lnTo>
                    <a:pt x="75802" y="1"/>
                  </a:lnTo>
                  <a:cubicBezTo>
                    <a:pt x="70063" y="466"/>
                    <a:pt x="64323" y="621"/>
                    <a:pt x="58584" y="621"/>
                  </a:cubicBezTo>
                  <a:cubicBezTo>
                    <a:pt x="53961" y="621"/>
                    <a:pt x="49178" y="311"/>
                    <a:pt x="44555" y="1"/>
                  </a:cubicBezTo>
                  <a:lnTo>
                    <a:pt x="44555" y="5581"/>
                  </a:lnTo>
                  <a:cubicBezTo>
                    <a:pt x="48222" y="5581"/>
                    <a:pt x="51570" y="5581"/>
                    <a:pt x="53642" y="6821"/>
                  </a:cubicBezTo>
                  <a:cubicBezTo>
                    <a:pt x="55874" y="8371"/>
                    <a:pt x="57309" y="13486"/>
                    <a:pt x="57309" y="13641"/>
                  </a:cubicBezTo>
                  <a:cubicBezTo>
                    <a:pt x="57309" y="13951"/>
                    <a:pt x="56990" y="14881"/>
                    <a:pt x="56671" y="15501"/>
                  </a:cubicBezTo>
                  <a:lnTo>
                    <a:pt x="41685" y="52389"/>
                  </a:lnTo>
                  <a:lnTo>
                    <a:pt x="25584" y="12401"/>
                  </a:lnTo>
                  <a:cubicBezTo>
                    <a:pt x="24627" y="10231"/>
                    <a:pt x="24627" y="10076"/>
                    <a:pt x="24627" y="9456"/>
                  </a:cubicBezTo>
                  <a:cubicBezTo>
                    <a:pt x="24627" y="5581"/>
                    <a:pt x="30366" y="5581"/>
                    <a:pt x="33236" y="5581"/>
                  </a:cubicBezTo>
                  <a:lnTo>
                    <a:pt x="33236" y="1"/>
                  </a:lnTo>
                  <a:cubicBezTo>
                    <a:pt x="32917" y="1"/>
                    <a:pt x="21598" y="621"/>
                    <a:pt x="15221" y="621"/>
                  </a:cubicBezTo>
                  <a:cubicBezTo>
                    <a:pt x="10279" y="621"/>
                    <a:pt x="5178" y="466"/>
                    <a:pt x="236" y="1"/>
                  </a:cubicBezTo>
                  <a:lnTo>
                    <a:pt x="236" y="5581"/>
                  </a:lnTo>
                  <a:cubicBezTo>
                    <a:pt x="6453" y="5581"/>
                    <a:pt x="9960" y="5581"/>
                    <a:pt x="11714" y="10076"/>
                  </a:cubicBezTo>
                  <a:lnTo>
                    <a:pt x="33874" y="64789"/>
                  </a:lnTo>
                  <a:cubicBezTo>
                    <a:pt x="34830" y="67114"/>
                    <a:pt x="35309" y="68354"/>
                    <a:pt x="38178" y="68354"/>
                  </a:cubicBezTo>
                  <a:cubicBezTo>
                    <a:pt x="41048" y="68354"/>
                    <a:pt x="41526" y="67114"/>
                    <a:pt x="42323" y="65099"/>
                  </a:cubicBezTo>
                  <a:lnTo>
                    <a:pt x="60338" y="20771"/>
                  </a:lnTo>
                  <a:lnTo>
                    <a:pt x="78034" y="64634"/>
                  </a:lnTo>
                  <a:cubicBezTo>
                    <a:pt x="78990" y="66959"/>
                    <a:pt x="79628" y="68354"/>
                    <a:pt x="82498" y="68354"/>
                  </a:cubicBezTo>
                  <a:cubicBezTo>
                    <a:pt x="85367" y="68354"/>
                    <a:pt x="85845" y="67269"/>
                    <a:pt x="86802" y="64789"/>
                  </a:cubicBezTo>
                  <a:lnTo>
                    <a:pt x="107049" y="15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D0AD498F-E3F7-4651-9CFF-918A01E29CE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077380" y="2555388"/>
              <a:ext cx="20246" cy="47738"/>
            </a:xfrm>
            <a:custGeom>
              <a:avLst/>
              <a:gdLst>
                <a:gd name="connsiteX0" fmla="*/ 16024 w 20246"/>
                <a:gd name="connsiteY0" fmla="*/ 15346 h 47738"/>
                <a:gd name="connsiteX1" fmla="*/ 3589 w 20246"/>
                <a:gd name="connsiteY1" fmla="*/ 43710 h 47738"/>
                <a:gd name="connsiteX2" fmla="*/ 2473 w 20246"/>
                <a:gd name="connsiteY2" fmla="*/ 45570 h 47738"/>
                <a:gd name="connsiteX3" fmla="*/ 4705 w 20246"/>
                <a:gd name="connsiteY3" fmla="*/ 47740 h 47738"/>
                <a:gd name="connsiteX4" fmla="*/ 20488 w 20246"/>
                <a:gd name="connsiteY4" fmla="*/ 16896 h 47738"/>
                <a:gd name="connsiteX5" fmla="*/ 9329 w 20246"/>
                <a:gd name="connsiteY5" fmla="*/ 1 h 47738"/>
                <a:gd name="connsiteX6" fmla="*/ 241 w 20246"/>
                <a:gd name="connsiteY6" fmla="*/ 8836 h 47738"/>
                <a:gd name="connsiteX7" fmla="*/ 9488 w 20246"/>
                <a:gd name="connsiteY7" fmla="*/ 17826 h 47738"/>
                <a:gd name="connsiteX8" fmla="*/ 16024 w 20246"/>
                <a:gd name="connsiteY8" fmla="*/ 15346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6024" y="15346"/>
                  </a:moveTo>
                  <a:cubicBezTo>
                    <a:pt x="16024" y="23871"/>
                    <a:pt x="14430" y="33790"/>
                    <a:pt x="3589" y="43710"/>
                  </a:cubicBezTo>
                  <a:cubicBezTo>
                    <a:pt x="2952" y="44330"/>
                    <a:pt x="2473" y="44795"/>
                    <a:pt x="2473" y="45570"/>
                  </a:cubicBezTo>
                  <a:cubicBezTo>
                    <a:pt x="2473" y="46655"/>
                    <a:pt x="3749" y="47740"/>
                    <a:pt x="4705" y="47740"/>
                  </a:cubicBezTo>
                  <a:cubicBezTo>
                    <a:pt x="6937" y="47740"/>
                    <a:pt x="20488" y="35340"/>
                    <a:pt x="20488" y="16896"/>
                  </a:cubicBezTo>
                  <a:cubicBezTo>
                    <a:pt x="20488" y="7286"/>
                    <a:pt x="16662" y="1"/>
                    <a:pt x="9329" y="1"/>
                  </a:cubicBezTo>
                  <a:cubicBezTo>
                    <a:pt x="4068" y="1"/>
                    <a:pt x="241" y="4031"/>
                    <a:pt x="241" y="8836"/>
                  </a:cubicBezTo>
                  <a:cubicBezTo>
                    <a:pt x="241" y="13796"/>
                    <a:pt x="3908" y="17826"/>
                    <a:pt x="9488" y="17826"/>
                  </a:cubicBezTo>
                  <a:cubicBezTo>
                    <a:pt x="13314" y="17826"/>
                    <a:pt x="15865" y="15346"/>
                    <a:pt x="16024" y="1534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36A6BD72-EC22-4431-84EC-8B54D4C53A2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121107" y="2470451"/>
              <a:ext cx="48304" cy="104310"/>
            </a:xfrm>
            <a:custGeom>
              <a:avLst/>
              <a:gdLst>
                <a:gd name="connsiteX0" fmla="*/ 44404 w 48304"/>
                <a:gd name="connsiteY0" fmla="*/ 5891 h 104310"/>
                <a:gd name="connsiteX1" fmla="*/ 38027 w 48304"/>
                <a:gd name="connsiteY1" fmla="*/ 1 h 104310"/>
                <a:gd name="connsiteX2" fmla="*/ 29099 w 48304"/>
                <a:gd name="connsiteY2" fmla="*/ 8526 h 104310"/>
                <a:gd name="connsiteX3" fmla="*/ 35476 w 48304"/>
                <a:gd name="connsiteY3" fmla="*/ 14416 h 104310"/>
                <a:gd name="connsiteX4" fmla="*/ 44404 w 48304"/>
                <a:gd name="connsiteY4" fmla="*/ 5891 h 104310"/>
                <a:gd name="connsiteX5" fmla="*/ 11882 w 48304"/>
                <a:gd name="connsiteY5" fmla="*/ 84628 h 104310"/>
                <a:gd name="connsiteX6" fmla="*/ 10447 w 48304"/>
                <a:gd name="connsiteY6" fmla="*/ 91138 h 104310"/>
                <a:gd name="connsiteX7" fmla="*/ 25592 w 48304"/>
                <a:gd name="connsiteY7" fmla="*/ 104312 h 104310"/>
                <a:gd name="connsiteX8" fmla="*/ 48549 w 48304"/>
                <a:gd name="connsiteY8" fmla="*/ 80598 h 104310"/>
                <a:gd name="connsiteX9" fmla="*/ 45998 w 48304"/>
                <a:gd name="connsiteY9" fmla="*/ 78583 h 104310"/>
                <a:gd name="connsiteX10" fmla="*/ 42969 w 48304"/>
                <a:gd name="connsiteY10" fmla="*/ 81218 h 104310"/>
                <a:gd name="connsiteX11" fmla="*/ 26070 w 48304"/>
                <a:gd name="connsiteY11" fmla="*/ 99972 h 104310"/>
                <a:gd name="connsiteX12" fmla="*/ 22085 w 48304"/>
                <a:gd name="connsiteY12" fmla="*/ 94548 h 104310"/>
                <a:gd name="connsiteX13" fmla="*/ 24635 w 48304"/>
                <a:gd name="connsiteY13" fmla="*/ 84628 h 104310"/>
                <a:gd name="connsiteX14" fmla="*/ 29737 w 48304"/>
                <a:gd name="connsiteY14" fmla="*/ 72229 h 104310"/>
                <a:gd name="connsiteX15" fmla="*/ 37549 w 48304"/>
                <a:gd name="connsiteY15" fmla="*/ 52544 h 104310"/>
                <a:gd name="connsiteX16" fmla="*/ 38505 w 48304"/>
                <a:gd name="connsiteY16" fmla="*/ 47585 h 104310"/>
                <a:gd name="connsiteX17" fmla="*/ 23360 w 48304"/>
                <a:gd name="connsiteY17" fmla="*/ 34410 h 104310"/>
                <a:gd name="connsiteX18" fmla="*/ 244 w 48304"/>
                <a:gd name="connsiteY18" fmla="*/ 58124 h 104310"/>
                <a:gd name="connsiteX19" fmla="*/ 2954 w 48304"/>
                <a:gd name="connsiteY19" fmla="*/ 60139 h 104310"/>
                <a:gd name="connsiteX20" fmla="*/ 5824 w 48304"/>
                <a:gd name="connsiteY20" fmla="*/ 57659 h 104310"/>
                <a:gd name="connsiteX21" fmla="*/ 22882 w 48304"/>
                <a:gd name="connsiteY21" fmla="*/ 38750 h 104310"/>
                <a:gd name="connsiteX22" fmla="*/ 26867 w 48304"/>
                <a:gd name="connsiteY22" fmla="*/ 44175 h 104310"/>
                <a:gd name="connsiteX23" fmla="*/ 21925 w 48304"/>
                <a:gd name="connsiteY23" fmla="*/ 59674 h 104310"/>
                <a:gd name="connsiteX24" fmla="*/ 11882 w 48304"/>
                <a:gd name="connsiteY24" fmla="*/ 84628 h 10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4310">
                  <a:moveTo>
                    <a:pt x="44404" y="5891"/>
                  </a:moveTo>
                  <a:cubicBezTo>
                    <a:pt x="44404" y="3411"/>
                    <a:pt x="42491" y="1"/>
                    <a:pt x="38027" y="1"/>
                  </a:cubicBezTo>
                  <a:cubicBezTo>
                    <a:pt x="33722" y="1"/>
                    <a:pt x="29099" y="4031"/>
                    <a:pt x="29099" y="8526"/>
                  </a:cubicBezTo>
                  <a:cubicBezTo>
                    <a:pt x="29099" y="11161"/>
                    <a:pt x="31172" y="14416"/>
                    <a:pt x="35476" y="14416"/>
                  </a:cubicBezTo>
                  <a:cubicBezTo>
                    <a:pt x="40099" y="14416"/>
                    <a:pt x="44404" y="10076"/>
                    <a:pt x="44404" y="5891"/>
                  </a:cubicBezTo>
                  <a:close/>
                  <a:moveTo>
                    <a:pt x="11882" y="84628"/>
                  </a:moveTo>
                  <a:cubicBezTo>
                    <a:pt x="11244" y="86643"/>
                    <a:pt x="10447" y="88503"/>
                    <a:pt x="10447" y="91138"/>
                  </a:cubicBezTo>
                  <a:cubicBezTo>
                    <a:pt x="10447" y="98423"/>
                    <a:pt x="16824" y="104312"/>
                    <a:pt x="25592" y="104312"/>
                  </a:cubicBezTo>
                  <a:cubicBezTo>
                    <a:pt x="41534" y="104312"/>
                    <a:pt x="48549" y="82923"/>
                    <a:pt x="48549" y="80598"/>
                  </a:cubicBezTo>
                  <a:cubicBezTo>
                    <a:pt x="48549" y="78583"/>
                    <a:pt x="46476" y="78583"/>
                    <a:pt x="45998" y="78583"/>
                  </a:cubicBezTo>
                  <a:cubicBezTo>
                    <a:pt x="43766" y="78583"/>
                    <a:pt x="43607" y="79513"/>
                    <a:pt x="42969" y="81218"/>
                  </a:cubicBezTo>
                  <a:cubicBezTo>
                    <a:pt x="39302" y="93618"/>
                    <a:pt x="32288" y="99972"/>
                    <a:pt x="26070" y="99972"/>
                  </a:cubicBezTo>
                  <a:cubicBezTo>
                    <a:pt x="22882" y="99972"/>
                    <a:pt x="22085" y="97958"/>
                    <a:pt x="22085" y="94548"/>
                  </a:cubicBezTo>
                  <a:cubicBezTo>
                    <a:pt x="22085" y="90983"/>
                    <a:pt x="23201" y="88038"/>
                    <a:pt x="24635" y="84628"/>
                  </a:cubicBezTo>
                  <a:cubicBezTo>
                    <a:pt x="26230" y="80443"/>
                    <a:pt x="27983" y="76258"/>
                    <a:pt x="29737" y="72229"/>
                  </a:cubicBezTo>
                  <a:cubicBezTo>
                    <a:pt x="31172" y="68509"/>
                    <a:pt x="36911" y="54404"/>
                    <a:pt x="37549" y="52544"/>
                  </a:cubicBezTo>
                  <a:cubicBezTo>
                    <a:pt x="38027" y="50994"/>
                    <a:pt x="38505" y="49135"/>
                    <a:pt x="38505" y="47585"/>
                  </a:cubicBezTo>
                  <a:cubicBezTo>
                    <a:pt x="38505" y="40300"/>
                    <a:pt x="32128" y="34410"/>
                    <a:pt x="23360" y="34410"/>
                  </a:cubicBezTo>
                  <a:cubicBezTo>
                    <a:pt x="7577" y="34410"/>
                    <a:pt x="244" y="55489"/>
                    <a:pt x="244" y="58124"/>
                  </a:cubicBezTo>
                  <a:cubicBezTo>
                    <a:pt x="244" y="60139"/>
                    <a:pt x="2476" y="60139"/>
                    <a:pt x="2954" y="60139"/>
                  </a:cubicBezTo>
                  <a:cubicBezTo>
                    <a:pt x="5186" y="60139"/>
                    <a:pt x="5345" y="59364"/>
                    <a:pt x="5824" y="57659"/>
                  </a:cubicBezTo>
                  <a:cubicBezTo>
                    <a:pt x="9969" y="44330"/>
                    <a:pt x="16983" y="38750"/>
                    <a:pt x="22882" y="38750"/>
                  </a:cubicBezTo>
                  <a:cubicBezTo>
                    <a:pt x="25433" y="38750"/>
                    <a:pt x="26867" y="39990"/>
                    <a:pt x="26867" y="44175"/>
                  </a:cubicBezTo>
                  <a:cubicBezTo>
                    <a:pt x="26867" y="47740"/>
                    <a:pt x="25911" y="50064"/>
                    <a:pt x="21925" y="59674"/>
                  </a:cubicBezTo>
                  <a:lnTo>
                    <a:pt x="11882" y="8462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373ACF8A-8CC6-4AFA-83E3-2418406B22A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211984" y="2373935"/>
              <a:ext cx="52837" cy="221419"/>
            </a:xfrm>
            <a:custGeom>
              <a:avLst/>
              <a:gdLst>
                <a:gd name="connsiteX0" fmla="*/ 53084 w 52837"/>
                <a:gd name="connsiteY0" fmla="*/ 219205 h 221419"/>
                <a:gd name="connsiteX1" fmla="*/ 49213 w 52837"/>
                <a:gd name="connsiteY1" fmla="*/ 214334 h 221419"/>
                <a:gd name="connsiteX2" fmla="*/ 13456 w 52837"/>
                <a:gd name="connsiteY2" fmla="*/ 110710 h 221419"/>
                <a:gd name="connsiteX3" fmla="*/ 50124 w 52837"/>
                <a:gd name="connsiteY3" fmla="*/ 5978 h 221419"/>
                <a:gd name="connsiteX4" fmla="*/ 53084 w 52837"/>
                <a:gd name="connsiteY4" fmla="*/ 2214 h 221419"/>
                <a:gd name="connsiteX5" fmla="*/ 50807 w 52837"/>
                <a:gd name="connsiteY5" fmla="*/ 0 h 221419"/>
                <a:gd name="connsiteX6" fmla="*/ 14595 w 52837"/>
                <a:gd name="connsiteY6" fmla="*/ 43177 h 221419"/>
                <a:gd name="connsiteX7" fmla="*/ 247 w 52837"/>
                <a:gd name="connsiteY7" fmla="*/ 110710 h 221419"/>
                <a:gd name="connsiteX8" fmla="*/ 15278 w 52837"/>
                <a:gd name="connsiteY8" fmla="*/ 179793 h 221419"/>
                <a:gd name="connsiteX9" fmla="*/ 50807 w 52837"/>
                <a:gd name="connsiteY9" fmla="*/ 221420 h 221419"/>
                <a:gd name="connsiteX10" fmla="*/ 53084 w 52837"/>
                <a:gd name="connsiteY10" fmla="*/ 219205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084" y="219205"/>
                  </a:moveTo>
                  <a:cubicBezTo>
                    <a:pt x="53084" y="218541"/>
                    <a:pt x="53084" y="218098"/>
                    <a:pt x="49213" y="214334"/>
                  </a:cubicBezTo>
                  <a:cubicBezTo>
                    <a:pt x="20744" y="186435"/>
                    <a:pt x="13456" y="144587"/>
                    <a:pt x="13456" y="110710"/>
                  </a:cubicBezTo>
                  <a:cubicBezTo>
                    <a:pt x="13456" y="72183"/>
                    <a:pt x="22111" y="33656"/>
                    <a:pt x="50124" y="5978"/>
                  </a:cubicBezTo>
                  <a:cubicBezTo>
                    <a:pt x="53084" y="3321"/>
                    <a:pt x="53084" y="2878"/>
                    <a:pt x="53084" y="2214"/>
                  </a:cubicBezTo>
                  <a:cubicBezTo>
                    <a:pt x="53084" y="664"/>
                    <a:pt x="52173" y="0"/>
                    <a:pt x="50807" y="0"/>
                  </a:cubicBezTo>
                  <a:cubicBezTo>
                    <a:pt x="48529" y="0"/>
                    <a:pt x="28032" y="15057"/>
                    <a:pt x="14595" y="43177"/>
                  </a:cubicBezTo>
                  <a:cubicBezTo>
                    <a:pt x="2980" y="67533"/>
                    <a:pt x="247" y="92111"/>
                    <a:pt x="247" y="110710"/>
                  </a:cubicBezTo>
                  <a:cubicBezTo>
                    <a:pt x="247" y="127981"/>
                    <a:pt x="2752" y="154772"/>
                    <a:pt x="15278" y="179793"/>
                  </a:cubicBezTo>
                  <a:cubicBezTo>
                    <a:pt x="28943" y="207027"/>
                    <a:pt x="48529" y="221420"/>
                    <a:pt x="50807" y="221420"/>
                  </a:cubicBezTo>
                  <a:cubicBezTo>
                    <a:pt x="52173" y="221420"/>
                    <a:pt x="53084" y="220755"/>
                    <a:pt x="53084" y="2192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5F0D811D-EE12-45CE-912E-DA9077268FD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284155" y="2444568"/>
              <a:ext cx="110229" cy="98088"/>
            </a:xfrm>
            <a:custGeom>
              <a:avLst/>
              <a:gdLst>
                <a:gd name="connsiteX0" fmla="*/ 61059 w 110229"/>
                <a:gd name="connsiteY0" fmla="*/ 12842 h 98088"/>
                <a:gd name="connsiteX1" fmla="*/ 99321 w 110229"/>
                <a:gd name="connsiteY1" fmla="*/ 12842 h 98088"/>
                <a:gd name="connsiteX2" fmla="*/ 110480 w 110229"/>
                <a:gd name="connsiteY2" fmla="*/ 5314 h 98088"/>
                <a:gd name="connsiteX3" fmla="*/ 101370 w 110229"/>
                <a:gd name="connsiteY3" fmla="*/ 0 h 98088"/>
                <a:gd name="connsiteX4" fmla="*/ 37601 w 110229"/>
                <a:gd name="connsiteY4" fmla="*/ 0 h 98088"/>
                <a:gd name="connsiteX5" fmla="*/ 14144 w 110229"/>
                <a:gd name="connsiteY5" fmla="*/ 10407 h 98088"/>
                <a:gd name="connsiteX6" fmla="*/ 251 w 110229"/>
                <a:gd name="connsiteY6" fmla="*/ 30335 h 98088"/>
                <a:gd name="connsiteX7" fmla="*/ 2984 w 110229"/>
                <a:gd name="connsiteY7" fmla="*/ 32549 h 98088"/>
                <a:gd name="connsiteX8" fmla="*/ 6628 w 110229"/>
                <a:gd name="connsiteY8" fmla="*/ 29892 h 98088"/>
                <a:gd name="connsiteX9" fmla="*/ 35552 w 110229"/>
                <a:gd name="connsiteY9" fmla="*/ 12842 h 98088"/>
                <a:gd name="connsiteX10" fmla="*/ 54455 w 110229"/>
                <a:gd name="connsiteY10" fmla="*/ 12842 h 98088"/>
                <a:gd name="connsiteX11" fmla="*/ 32135 w 110229"/>
                <a:gd name="connsiteY11" fmla="*/ 83918 h 98088"/>
                <a:gd name="connsiteX12" fmla="*/ 29858 w 110229"/>
                <a:gd name="connsiteY12" fmla="*/ 92111 h 98088"/>
                <a:gd name="connsiteX13" fmla="*/ 36463 w 110229"/>
                <a:gd name="connsiteY13" fmla="*/ 98089 h 98088"/>
                <a:gd name="connsiteX14" fmla="*/ 45800 w 110229"/>
                <a:gd name="connsiteY14" fmla="*/ 88568 h 98088"/>
                <a:gd name="connsiteX15" fmla="*/ 61059 w 110229"/>
                <a:gd name="connsiteY15" fmla="*/ 12842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98088">
                  <a:moveTo>
                    <a:pt x="61059" y="12842"/>
                  </a:moveTo>
                  <a:lnTo>
                    <a:pt x="99321" y="12842"/>
                  </a:lnTo>
                  <a:cubicBezTo>
                    <a:pt x="102281" y="12842"/>
                    <a:pt x="110480" y="12842"/>
                    <a:pt x="110480" y="5314"/>
                  </a:cubicBezTo>
                  <a:cubicBezTo>
                    <a:pt x="110480" y="0"/>
                    <a:pt x="105697" y="0"/>
                    <a:pt x="101370" y="0"/>
                  </a:cubicBezTo>
                  <a:lnTo>
                    <a:pt x="37601" y="0"/>
                  </a:lnTo>
                  <a:cubicBezTo>
                    <a:pt x="33046" y="0"/>
                    <a:pt x="24164" y="0"/>
                    <a:pt x="14144" y="10407"/>
                  </a:cubicBezTo>
                  <a:cubicBezTo>
                    <a:pt x="6628" y="18378"/>
                    <a:pt x="251" y="29006"/>
                    <a:pt x="251" y="30335"/>
                  </a:cubicBezTo>
                  <a:cubicBezTo>
                    <a:pt x="251" y="30556"/>
                    <a:pt x="251" y="32549"/>
                    <a:pt x="2984" y="32549"/>
                  </a:cubicBezTo>
                  <a:cubicBezTo>
                    <a:pt x="4806" y="32549"/>
                    <a:pt x="5261" y="31663"/>
                    <a:pt x="6628" y="29892"/>
                  </a:cubicBezTo>
                  <a:cubicBezTo>
                    <a:pt x="17787" y="12842"/>
                    <a:pt x="30769" y="12842"/>
                    <a:pt x="35552" y="12842"/>
                  </a:cubicBezTo>
                  <a:lnTo>
                    <a:pt x="54455" y="12842"/>
                  </a:lnTo>
                  <a:lnTo>
                    <a:pt x="32135" y="83918"/>
                  </a:lnTo>
                  <a:cubicBezTo>
                    <a:pt x="31224" y="86575"/>
                    <a:pt x="29858" y="91225"/>
                    <a:pt x="29858" y="92111"/>
                  </a:cubicBezTo>
                  <a:cubicBezTo>
                    <a:pt x="29858" y="94546"/>
                    <a:pt x="31452" y="98089"/>
                    <a:pt x="36463" y="98089"/>
                  </a:cubicBezTo>
                  <a:cubicBezTo>
                    <a:pt x="43978" y="98089"/>
                    <a:pt x="45117" y="91889"/>
                    <a:pt x="45800" y="88568"/>
                  </a:cubicBezTo>
                  <a:lnTo>
                    <a:pt x="61059" y="128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A6F64C6B-558C-44E4-A959-43327C103DA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416327" y="2373935"/>
              <a:ext cx="52837" cy="221419"/>
            </a:xfrm>
            <a:custGeom>
              <a:avLst/>
              <a:gdLst>
                <a:gd name="connsiteX0" fmla="*/ 53094 w 52837"/>
                <a:gd name="connsiteY0" fmla="*/ 110710 h 221419"/>
                <a:gd name="connsiteX1" fmla="*/ 38062 w 52837"/>
                <a:gd name="connsiteY1" fmla="*/ 41627 h 221419"/>
                <a:gd name="connsiteX2" fmla="*/ 2534 w 52837"/>
                <a:gd name="connsiteY2" fmla="*/ 0 h 221419"/>
                <a:gd name="connsiteX3" fmla="*/ 256 w 52837"/>
                <a:gd name="connsiteY3" fmla="*/ 2214 h 221419"/>
                <a:gd name="connsiteX4" fmla="*/ 4584 w 52837"/>
                <a:gd name="connsiteY4" fmla="*/ 7307 h 221419"/>
                <a:gd name="connsiteX5" fmla="*/ 39884 w 52837"/>
                <a:gd name="connsiteY5" fmla="*/ 110710 h 221419"/>
                <a:gd name="connsiteX6" fmla="*/ 3217 w 52837"/>
                <a:gd name="connsiteY6" fmla="*/ 215441 h 221419"/>
                <a:gd name="connsiteX7" fmla="*/ 256 w 52837"/>
                <a:gd name="connsiteY7" fmla="*/ 219205 h 221419"/>
                <a:gd name="connsiteX8" fmla="*/ 2534 w 52837"/>
                <a:gd name="connsiteY8" fmla="*/ 221420 h 221419"/>
                <a:gd name="connsiteX9" fmla="*/ 38746 w 52837"/>
                <a:gd name="connsiteY9" fmla="*/ 178243 h 221419"/>
                <a:gd name="connsiteX10" fmla="*/ 53094 w 52837"/>
                <a:gd name="connsiteY10" fmla="*/ 110710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094" y="110710"/>
                  </a:moveTo>
                  <a:cubicBezTo>
                    <a:pt x="53094" y="93439"/>
                    <a:pt x="50588" y="66647"/>
                    <a:pt x="38062" y="41627"/>
                  </a:cubicBezTo>
                  <a:cubicBezTo>
                    <a:pt x="24398" y="14392"/>
                    <a:pt x="4811" y="0"/>
                    <a:pt x="2534" y="0"/>
                  </a:cubicBezTo>
                  <a:cubicBezTo>
                    <a:pt x="1167" y="0"/>
                    <a:pt x="256" y="886"/>
                    <a:pt x="256" y="2214"/>
                  </a:cubicBezTo>
                  <a:cubicBezTo>
                    <a:pt x="256" y="2878"/>
                    <a:pt x="256" y="3321"/>
                    <a:pt x="4584" y="7307"/>
                  </a:cubicBezTo>
                  <a:cubicBezTo>
                    <a:pt x="26903" y="29227"/>
                    <a:pt x="39884" y="64433"/>
                    <a:pt x="39884" y="110710"/>
                  </a:cubicBezTo>
                  <a:cubicBezTo>
                    <a:pt x="39884" y="148573"/>
                    <a:pt x="31458" y="187542"/>
                    <a:pt x="3217" y="215441"/>
                  </a:cubicBezTo>
                  <a:cubicBezTo>
                    <a:pt x="256" y="218098"/>
                    <a:pt x="256" y="218541"/>
                    <a:pt x="256" y="219205"/>
                  </a:cubicBezTo>
                  <a:cubicBezTo>
                    <a:pt x="256" y="220534"/>
                    <a:pt x="1167" y="221420"/>
                    <a:pt x="2534" y="221420"/>
                  </a:cubicBezTo>
                  <a:cubicBezTo>
                    <a:pt x="4811" y="221420"/>
                    <a:pt x="25309" y="206363"/>
                    <a:pt x="38746" y="178243"/>
                  </a:cubicBezTo>
                  <a:cubicBezTo>
                    <a:pt x="50361" y="153887"/>
                    <a:pt x="53094" y="129309"/>
                    <a:pt x="53094" y="11071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57A02904-FFD0-4CDC-A194-D1747375389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561425" y="2480216"/>
              <a:ext cx="139152" cy="8856"/>
            </a:xfrm>
            <a:custGeom>
              <a:avLst/>
              <a:gdLst>
                <a:gd name="connsiteX0" fmla="*/ 131444 w 139152"/>
                <a:gd name="connsiteY0" fmla="*/ 8857 h 8856"/>
                <a:gd name="connsiteX1" fmla="*/ 139415 w 139152"/>
                <a:gd name="connsiteY1" fmla="*/ 4428 h 8856"/>
                <a:gd name="connsiteX2" fmla="*/ 131444 w 139152"/>
                <a:gd name="connsiteY2" fmla="*/ 0 h 8856"/>
                <a:gd name="connsiteX3" fmla="*/ 8234 w 139152"/>
                <a:gd name="connsiteY3" fmla="*/ 0 h 8856"/>
                <a:gd name="connsiteX4" fmla="*/ 263 w 139152"/>
                <a:gd name="connsiteY4" fmla="*/ 4428 h 8856"/>
                <a:gd name="connsiteX5" fmla="*/ 8234 w 139152"/>
                <a:gd name="connsiteY5" fmla="*/ 8857 h 8856"/>
                <a:gd name="connsiteX6" fmla="*/ 131444 w 139152"/>
                <a:gd name="connsiteY6" fmla="*/ 8857 h 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52" h="8856">
                  <a:moveTo>
                    <a:pt x="131444" y="8857"/>
                  </a:moveTo>
                  <a:cubicBezTo>
                    <a:pt x="135316" y="8857"/>
                    <a:pt x="139415" y="8857"/>
                    <a:pt x="139415" y="4428"/>
                  </a:cubicBezTo>
                  <a:cubicBezTo>
                    <a:pt x="139415" y="0"/>
                    <a:pt x="135316" y="0"/>
                    <a:pt x="131444" y="0"/>
                  </a:cubicBezTo>
                  <a:lnTo>
                    <a:pt x="8234" y="0"/>
                  </a:lnTo>
                  <a:cubicBezTo>
                    <a:pt x="4362" y="0"/>
                    <a:pt x="263" y="0"/>
                    <a:pt x="263" y="4428"/>
                  </a:cubicBezTo>
                  <a:cubicBezTo>
                    <a:pt x="263" y="8857"/>
                    <a:pt x="4362" y="8857"/>
                    <a:pt x="8234" y="8857"/>
                  </a:cubicBezTo>
                  <a:lnTo>
                    <a:pt x="131444" y="885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81E7FEFE-105F-4BB0-B455-18B766C8BABF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762980" y="2442132"/>
              <a:ext cx="118883" cy="140822"/>
            </a:xfrm>
            <a:custGeom>
              <a:avLst/>
              <a:gdLst>
                <a:gd name="connsiteX0" fmla="*/ 17809 w 118883"/>
                <a:gd name="connsiteY0" fmla="*/ 124881 h 140822"/>
                <a:gd name="connsiteX1" fmla="*/ 5511 w 118883"/>
                <a:gd name="connsiteY1" fmla="*/ 133959 h 140822"/>
                <a:gd name="connsiteX2" fmla="*/ 273 w 118883"/>
                <a:gd name="connsiteY2" fmla="*/ 138166 h 140822"/>
                <a:gd name="connsiteX3" fmla="*/ 3233 w 118883"/>
                <a:gd name="connsiteY3" fmla="*/ 140823 h 140822"/>
                <a:gd name="connsiteX4" fmla="*/ 22364 w 118883"/>
                <a:gd name="connsiteY4" fmla="*/ 140159 h 140822"/>
                <a:gd name="connsiteX5" fmla="*/ 44911 w 118883"/>
                <a:gd name="connsiteY5" fmla="*/ 140823 h 140822"/>
                <a:gd name="connsiteX6" fmla="*/ 49010 w 118883"/>
                <a:gd name="connsiteY6" fmla="*/ 136395 h 140822"/>
                <a:gd name="connsiteX7" fmla="*/ 43544 w 118883"/>
                <a:gd name="connsiteY7" fmla="*/ 133959 h 140822"/>
                <a:gd name="connsiteX8" fmla="*/ 32157 w 118883"/>
                <a:gd name="connsiteY8" fmla="*/ 130416 h 140822"/>
                <a:gd name="connsiteX9" fmla="*/ 43317 w 118883"/>
                <a:gd name="connsiteY9" fmla="*/ 86132 h 140822"/>
                <a:gd name="connsiteX10" fmla="*/ 64269 w 118883"/>
                <a:gd name="connsiteY10" fmla="*/ 100303 h 140822"/>
                <a:gd name="connsiteX11" fmla="*/ 119156 w 118883"/>
                <a:gd name="connsiteY11" fmla="*/ 35427 h 140822"/>
                <a:gd name="connsiteX12" fmla="*/ 88866 w 118883"/>
                <a:gd name="connsiteY12" fmla="*/ 0 h 140822"/>
                <a:gd name="connsiteX13" fmla="*/ 59031 w 118883"/>
                <a:gd name="connsiteY13" fmla="*/ 16606 h 140822"/>
                <a:gd name="connsiteX14" fmla="*/ 38534 w 118883"/>
                <a:gd name="connsiteY14" fmla="*/ 0 h 140822"/>
                <a:gd name="connsiteX15" fmla="*/ 21681 w 118883"/>
                <a:gd name="connsiteY15" fmla="*/ 12621 h 140822"/>
                <a:gd name="connsiteX16" fmla="*/ 14621 w 118883"/>
                <a:gd name="connsiteY16" fmla="*/ 34099 h 140822"/>
                <a:gd name="connsiteX17" fmla="*/ 17353 w 118883"/>
                <a:gd name="connsiteY17" fmla="*/ 36313 h 140822"/>
                <a:gd name="connsiteX18" fmla="*/ 21225 w 118883"/>
                <a:gd name="connsiteY18" fmla="*/ 31220 h 140822"/>
                <a:gd name="connsiteX19" fmla="*/ 37851 w 118883"/>
                <a:gd name="connsiteY19" fmla="*/ 4871 h 140822"/>
                <a:gd name="connsiteX20" fmla="*/ 44911 w 118883"/>
                <a:gd name="connsiteY20" fmla="*/ 15057 h 140822"/>
                <a:gd name="connsiteX21" fmla="*/ 43317 w 118883"/>
                <a:gd name="connsiteY21" fmla="*/ 26349 h 140822"/>
                <a:gd name="connsiteX22" fmla="*/ 17809 w 118883"/>
                <a:gd name="connsiteY22" fmla="*/ 124881 h 140822"/>
                <a:gd name="connsiteX23" fmla="*/ 57892 w 118883"/>
                <a:gd name="connsiteY23" fmla="*/ 28785 h 140822"/>
                <a:gd name="connsiteX24" fmla="*/ 69735 w 118883"/>
                <a:gd name="connsiteY24" fmla="*/ 13285 h 140822"/>
                <a:gd name="connsiteX25" fmla="*/ 88182 w 118883"/>
                <a:gd name="connsiteY25" fmla="*/ 4871 h 140822"/>
                <a:gd name="connsiteX26" fmla="*/ 102758 w 118883"/>
                <a:gd name="connsiteY26" fmla="*/ 25685 h 140822"/>
                <a:gd name="connsiteX27" fmla="*/ 91143 w 118883"/>
                <a:gd name="connsiteY27" fmla="*/ 72626 h 140822"/>
                <a:gd name="connsiteX28" fmla="*/ 64041 w 118883"/>
                <a:gd name="connsiteY28" fmla="*/ 95432 h 140822"/>
                <a:gd name="connsiteX29" fmla="*/ 46049 w 118883"/>
                <a:gd name="connsiteY29" fmla="*/ 75726 h 140822"/>
                <a:gd name="connsiteX30" fmla="*/ 46733 w 118883"/>
                <a:gd name="connsiteY30" fmla="*/ 72183 h 140822"/>
                <a:gd name="connsiteX31" fmla="*/ 57892 w 118883"/>
                <a:gd name="connsiteY31" fmla="*/ 28785 h 1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0822">
                  <a:moveTo>
                    <a:pt x="17809" y="124881"/>
                  </a:moveTo>
                  <a:cubicBezTo>
                    <a:pt x="15987" y="132409"/>
                    <a:pt x="15531" y="133959"/>
                    <a:pt x="5511" y="133959"/>
                  </a:cubicBezTo>
                  <a:cubicBezTo>
                    <a:pt x="2778" y="133959"/>
                    <a:pt x="273" y="133959"/>
                    <a:pt x="273" y="138166"/>
                  </a:cubicBezTo>
                  <a:cubicBezTo>
                    <a:pt x="273" y="139937"/>
                    <a:pt x="1411" y="140823"/>
                    <a:pt x="3233" y="140823"/>
                  </a:cubicBezTo>
                  <a:cubicBezTo>
                    <a:pt x="9382" y="140823"/>
                    <a:pt x="15987" y="140159"/>
                    <a:pt x="22364" y="140159"/>
                  </a:cubicBezTo>
                  <a:cubicBezTo>
                    <a:pt x="29880" y="140159"/>
                    <a:pt x="37623" y="140823"/>
                    <a:pt x="44911" y="140823"/>
                  </a:cubicBezTo>
                  <a:cubicBezTo>
                    <a:pt x="46049" y="140823"/>
                    <a:pt x="49010" y="140823"/>
                    <a:pt x="49010" y="136395"/>
                  </a:cubicBezTo>
                  <a:cubicBezTo>
                    <a:pt x="49010" y="133959"/>
                    <a:pt x="46733" y="133959"/>
                    <a:pt x="43544" y="133959"/>
                  </a:cubicBezTo>
                  <a:cubicBezTo>
                    <a:pt x="32157" y="133959"/>
                    <a:pt x="32157" y="132409"/>
                    <a:pt x="32157" y="130416"/>
                  </a:cubicBezTo>
                  <a:cubicBezTo>
                    <a:pt x="32157" y="127759"/>
                    <a:pt x="41722" y="91668"/>
                    <a:pt x="43317" y="86132"/>
                  </a:cubicBezTo>
                  <a:cubicBezTo>
                    <a:pt x="46277" y="92553"/>
                    <a:pt x="52654" y="100303"/>
                    <a:pt x="64269" y="100303"/>
                  </a:cubicBezTo>
                  <a:cubicBezTo>
                    <a:pt x="90688" y="100303"/>
                    <a:pt x="119156" y="67976"/>
                    <a:pt x="119156" y="35427"/>
                  </a:cubicBezTo>
                  <a:cubicBezTo>
                    <a:pt x="119156" y="14614"/>
                    <a:pt x="106174" y="0"/>
                    <a:pt x="88866" y="0"/>
                  </a:cubicBezTo>
                  <a:cubicBezTo>
                    <a:pt x="77478" y="0"/>
                    <a:pt x="66547" y="7971"/>
                    <a:pt x="59031" y="16606"/>
                  </a:cubicBezTo>
                  <a:cubicBezTo>
                    <a:pt x="56754" y="4650"/>
                    <a:pt x="46960" y="0"/>
                    <a:pt x="38534" y="0"/>
                  </a:cubicBezTo>
                  <a:cubicBezTo>
                    <a:pt x="28058" y="0"/>
                    <a:pt x="23730" y="8635"/>
                    <a:pt x="21681" y="12621"/>
                  </a:cubicBezTo>
                  <a:cubicBezTo>
                    <a:pt x="17581" y="20149"/>
                    <a:pt x="14621" y="33434"/>
                    <a:pt x="14621" y="34099"/>
                  </a:cubicBezTo>
                  <a:cubicBezTo>
                    <a:pt x="14621" y="36313"/>
                    <a:pt x="16898" y="36313"/>
                    <a:pt x="17353" y="36313"/>
                  </a:cubicBezTo>
                  <a:cubicBezTo>
                    <a:pt x="19631" y="36313"/>
                    <a:pt x="19859" y="36091"/>
                    <a:pt x="21225" y="31220"/>
                  </a:cubicBezTo>
                  <a:cubicBezTo>
                    <a:pt x="25097" y="15499"/>
                    <a:pt x="29652" y="4871"/>
                    <a:pt x="37851" y="4871"/>
                  </a:cubicBezTo>
                  <a:cubicBezTo>
                    <a:pt x="41722" y="4871"/>
                    <a:pt x="44911" y="6643"/>
                    <a:pt x="44911" y="15057"/>
                  </a:cubicBezTo>
                  <a:cubicBezTo>
                    <a:pt x="44911" y="20149"/>
                    <a:pt x="44227" y="22585"/>
                    <a:pt x="43317" y="26349"/>
                  </a:cubicBezTo>
                  <a:lnTo>
                    <a:pt x="17809" y="124881"/>
                  </a:lnTo>
                  <a:close/>
                  <a:moveTo>
                    <a:pt x="57892" y="28785"/>
                  </a:moveTo>
                  <a:cubicBezTo>
                    <a:pt x="59486" y="22806"/>
                    <a:pt x="65636" y="16606"/>
                    <a:pt x="69735" y="13285"/>
                  </a:cubicBezTo>
                  <a:cubicBezTo>
                    <a:pt x="77706" y="6421"/>
                    <a:pt x="84311" y="4871"/>
                    <a:pt x="88182" y="4871"/>
                  </a:cubicBezTo>
                  <a:cubicBezTo>
                    <a:pt x="97292" y="4871"/>
                    <a:pt x="102758" y="12621"/>
                    <a:pt x="102758" y="25685"/>
                  </a:cubicBezTo>
                  <a:cubicBezTo>
                    <a:pt x="102758" y="38748"/>
                    <a:pt x="95243" y="64212"/>
                    <a:pt x="91143" y="72626"/>
                  </a:cubicBezTo>
                  <a:cubicBezTo>
                    <a:pt x="83400" y="88125"/>
                    <a:pt x="72468" y="95432"/>
                    <a:pt x="64041" y="95432"/>
                  </a:cubicBezTo>
                  <a:cubicBezTo>
                    <a:pt x="49010" y="95432"/>
                    <a:pt x="46049" y="77054"/>
                    <a:pt x="46049" y="75726"/>
                  </a:cubicBezTo>
                  <a:cubicBezTo>
                    <a:pt x="46049" y="75283"/>
                    <a:pt x="46049" y="74840"/>
                    <a:pt x="46733" y="72183"/>
                  </a:cubicBezTo>
                  <a:lnTo>
                    <a:pt x="57892" y="2878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777CEB39-01FF-4156-BA3C-223C0443ED20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889635" y="2506410"/>
              <a:ext cx="120204" cy="68352"/>
            </a:xfrm>
            <a:custGeom>
              <a:avLst/>
              <a:gdLst>
                <a:gd name="connsiteX0" fmla="*/ 107090 w 120204"/>
                <a:gd name="connsiteY0" fmla="*/ 15036 h 68352"/>
                <a:gd name="connsiteX1" fmla="*/ 120482 w 120204"/>
                <a:gd name="connsiteY1" fmla="*/ 5581 h 68352"/>
                <a:gd name="connsiteX2" fmla="*/ 120482 w 120204"/>
                <a:gd name="connsiteY2" fmla="*/ 1 h 68352"/>
                <a:gd name="connsiteX3" fmla="*/ 109003 w 120204"/>
                <a:gd name="connsiteY3" fmla="*/ 621 h 68352"/>
                <a:gd name="connsiteX4" fmla="*/ 93380 w 120204"/>
                <a:gd name="connsiteY4" fmla="*/ 1 h 68352"/>
                <a:gd name="connsiteX5" fmla="*/ 93380 w 120204"/>
                <a:gd name="connsiteY5" fmla="*/ 5581 h 68352"/>
                <a:gd name="connsiteX6" fmla="*/ 101670 w 120204"/>
                <a:gd name="connsiteY6" fmla="*/ 12401 h 68352"/>
                <a:gd name="connsiteX7" fmla="*/ 100714 w 120204"/>
                <a:gd name="connsiteY7" fmla="*/ 16121 h 68352"/>
                <a:gd name="connsiteX8" fmla="*/ 85250 w 120204"/>
                <a:gd name="connsiteY8" fmla="*/ 54714 h 68352"/>
                <a:gd name="connsiteX9" fmla="*/ 68032 w 120204"/>
                <a:gd name="connsiteY9" fmla="*/ 12401 h 68352"/>
                <a:gd name="connsiteX10" fmla="*/ 67235 w 120204"/>
                <a:gd name="connsiteY10" fmla="*/ 9456 h 68352"/>
                <a:gd name="connsiteX11" fmla="*/ 75844 w 120204"/>
                <a:gd name="connsiteY11" fmla="*/ 5581 h 68352"/>
                <a:gd name="connsiteX12" fmla="*/ 75844 w 120204"/>
                <a:gd name="connsiteY12" fmla="*/ 1 h 68352"/>
                <a:gd name="connsiteX13" fmla="*/ 58626 w 120204"/>
                <a:gd name="connsiteY13" fmla="*/ 621 h 68352"/>
                <a:gd name="connsiteX14" fmla="*/ 44597 w 120204"/>
                <a:gd name="connsiteY14" fmla="*/ 1 h 68352"/>
                <a:gd name="connsiteX15" fmla="*/ 44597 w 120204"/>
                <a:gd name="connsiteY15" fmla="*/ 5581 h 68352"/>
                <a:gd name="connsiteX16" fmla="*/ 53684 w 120204"/>
                <a:gd name="connsiteY16" fmla="*/ 6821 h 68352"/>
                <a:gd name="connsiteX17" fmla="*/ 57351 w 120204"/>
                <a:gd name="connsiteY17" fmla="*/ 13641 h 68352"/>
                <a:gd name="connsiteX18" fmla="*/ 56713 w 120204"/>
                <a:gd name="connsiteY18" fmla="*/ 15501 h 68352"/>
                <a:gd name="connsiteX19" fmla="*/ 41727 w 120204"/>
                <a:gd name="connsiteY19" fmla="*/ 52389 h 68352"/>
                <a:gd name="connsiteX20" fmla="*/ 25626 w 120204"/>
                <a:gd name="connsiteY20" fmla="*/ 12401 h 68352"/>
                <a:gd name="connsiteX21" fmla="*/ 24669 w 120204"/>
                <a:gd name="connsiteY21" fmla="*/ 9456 h 68352"/>
                <a:gd name="connsiteX22" fmla="*/ 33278 w 120204"/>
                <a:gd name="connsiteY22" fmla="*/ 5581 h 68352"/>
                <a:gd name="connsiteX23" fmla="*/ 33278 w 120204"/>
                <a:gd name="connsiteY23" fmla="*/ 1 h 68352"/>
                <a:gd name="connsiteX24" fmla="*/ 15263 w 120204"/>
                <a:gd name="connsiteY24" fmla="*/ 621 h 68352"/>
                <a:gd name="connsiteX25" fmla="*/ 278 w 120204"/>
                <a:gd name="connsiteY25" fmla="*/ 1 h 68352"/>
                <a:gd name="connsiteX26" fmla="*/ 278 w 120204"/>
                <a:gd name="connsiteY26" fmla="*/ 5581 h 68352"/>
                <a:gd name="connsiteX27" fmla="*/ 11756 w 120204"/>
                <a:gd name="connsiteY27" fmla="*/ 10076 h 68352"/>
                <a:gd name="connsiteX28" fmla="*/ 33916 w 120204"/>
                <a:gd name="connsiteY28" fmla="*/ 64789 h 68352"/>
                <a:gd name="connsiteX29" fmla="*/ 38220 w 120204"/>
                <a:gd name="connsiteY29" fmla="*/ 68354 h 68352"/>
                <a:gd name="connsiteX30" fmla="*/ 42365 w 120204"/>
                <a:gd name="connsiteY30" fmla="*/ 65099 h 68352"/>
                <a:gd name="connsiteX31" fmla="*/ 60380 w 120204"/>
                <a:gd name="connsiteY31" fmla="*/ 20771 h 68352"/>
                <a:gd name="connsiteX32" fmla="*/ 78076 w 120204"/>
                <a:gd name="connsiteY32" fmla="*/ 64634 h 68352"/>
                <a:gd name="connsiteX33" fmla="*/ 82539 w 120204"/>
                <a:gd name="connsiteY33" fmla="*/ 68354 h 68352"/>
                <a:gd name="connsiteX34" fmla="*/ 86844 w 120204"/>
                <a:gd name="connsiteY34" fmla="*/ 64789 h 68352"/>
                <a:gd name="connsiteX35" fmla="*/ 107090 w 120204"/>
                <a:gd name="connsiteY35" fmla="*/ 15036 h 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352">
                  <a:moveTo>
                    <a:pt x="107090" y="15036"/>
                  </a:moveTo>
                  <a:cubicBezTo>
                    <a:pt x="110279" y="7286"/>
                    <a:pt x="115540" y="5736"/>
                    <a:pt x="120482" y="5581"/>
                  </a:cubicBezTo>
                  <a:lnTo>
                    <a:pt x="120482" y="1"/>
                  </a:lnTo>
                  <a:cubicBezTo>
                    <a:pt x="116177" y="466"/>
                    <a:pt x="113627" y="621"/>
                    <a:pt x="109003" y="621"/>
                  </a:cubicBezTo>
                  <a:cubicBezTo>
                    <a:pt x="104221" y="621"/>
                    <a:pt x="98163" y="466"/>
                    <a:pt x="93380" y="1"/>
                  </a:cubicBezTo>
                  <a:lnTo>
                    <a:pt x="93380" y="5581"/>
                  </a:lnTo>
                  <a:cubicBezTo>
                    <a:pt x="98960" y="5736"/>
                    <a:pt x="101670" y="8681"/>
                    <a:pt x="101670" y="12401"/>
                  </a:cubicBezTo>
                  <a:cubicBezTo>
                    <a:pt x="101670" y="13641"/>
                    <a:pt x="101670" y="13951"/>
                    <a:pt x="100714" y="16121"/>
                  </a:cubicBezTo>
                  <a:lnTo>
                    <a:pt x="85250" y="54714"/>
                  </a:lnTo>
                  <a:lnTo>
                    <a:pt x="68032" y="12401"/>
                  </a:lnTo>
                  <a:cubicBezTo>
                    <a:pt x="67713" y="11626"/>
                    <a:pt x="67235" y="10386"/>
                    <a:pt x="67235" y="9456"/>
                  </a:cubicBezTo>
                  <a:cubicBezTo>
                    <a:pt x="67235" y="6046"/>
                    <a:pt x="71380" y="5581"/>
                    <a:pt x="75844" y="5581"/>
                  </a:cubicBezTo>
                  <a:lnTo>
                    <a:pt x="75844" y="1"/>
                  </a:lnTo>
                  <a:cubicBezTo>
                    <a:pt x="70104" y="466"/>
                    <a:pt x="64365" y="621"/>
                    <a:pt x="58626" y="621"/>
                  </a:cubicBezTo>
                  <a:cubicBezTo>
                    <a:pt x="54003" y="621"/>
                    <a:pt x="49220" y="311"/>
                    <a:pt x="44597" y="1"/>
                  </a:cubicBezTo>
                  <a:lnTo>
                    <a:pt x="44597" y="5581"/>
                  </a:lnTo>
                  <a:cubicBezTo>
                    <a:pt x="48264" y="5581"/>
                    <a:pt x="51612" y="5581"/>
                    <a:pt x="53684" y="6821"/>
                  </a:cubicBezTo>
                  <a:cubicBezTo>
                    <a:pt x="55916" y="8371"/>
                    <a:pt x="57351" y="13486"/>
                    <a:pt x="57351" y="13641"/>
                  </a:cubicBezTo>
                  <a:cubicBezTo>
                    <a:pt x="57351" y="13951"/>
                    <a:pt x="57032" y="14881"/>
                    <a:pt x="56713" y="15501"/>
                  </a:cubicBezTo>
                  <a:lnTo>
                    <a:pt x="41727" y="52389"/>
                  </a:lnTo>
                  <a:lnTo>
                    <a:pt x="25626" y="12401"/>
                  </a:lnTo>
                  <a:cubicBezTo>
                    <a:pt x="24669" y="10231"/>
                    <a:pt x="24669" y="10076"/>
                    <a:pt x="24669" y="9456"/>
                  </a:cubicBezTo>
                  <a:cubicBezTo>
                    <a:pt x="24669" y="5581"/>
                    <a:pt x="30408" y="5581"/>
                    <a:pt x="33278" y="5581"/>
                  </a:cubicBezTo>
                  <a:lnTo>
                    <a:pt x="33278" y="1"/>
                  </a:lnTo>
                  <a:cubicBezTo>
                    <a:pt x="32959" y="1"/>
                    <a:pt x="21640" y="621"/>
                    <a:pt x="15263" y="621"/>
                  </a:cubicBezTo>
                  <a:cubicBezTo>
                    <a:pt x="10321" y="621"/>
                    <a:pt x="5220" y="466"/>
                    <a:pt x="278" y="1"/>
                  </a:cubicBezTo>
                  <a:lnTo>
                    <a:pt x="278" y="5581"/>
                  </a:lnTo>
                  <a:cubicBezTo>
                    <a:pt x="6495" y="5581"/>
                    <a:pt x="10002" y="5581"/>
                    <a:pt x="11756" y="10076"/>
                  </a:cubicBezTo>
                  <a:lnTo>
                    <a:pt x="33916" y="64789"/>
                  </a:lnTo>
                  <a:cubicBezTo>
                    <a:pt x="34872" y="67114"/>
                    <a:pt x="35350" y="68354"/>
                    <a:pt x="38220" y="68354"/>
                  </a:cubicBezTo>
                  <a:cubicBezTo>
                    <a:pt x="41090" y="68354"/>
                    <a:pt x="41568" y="67114"/>
                    <a:pt x="42365" y="65099"/>
                  </a:cubicBezTo>
                  <a:lnTo>
                    <a:pt x="60380" y="20771"/>
                  </a:lnTo>
                  <a:lnTo>
                    <a:pt x="78076" y="64634"/>
                  </a:lnTo>
                  <a:cubicBezTo>
                    <a:pt x="79032" y="66959"/>
                    <a:pt x="79670" y="68354"/>
                    <a:pt x="82539" y="68354"/>
                  </a:cubicBezTo>
                  <a:cubicBezTo>
                    <a:pt x="85409" y="68354"/>
                    <a:pt x="85887" y="67269"/>
                    <a:pt x="86844" y="64789"/>
                  </a:cubicBezTo>
                  <a:lnTo>
                    <a:pt x="107090" y="15036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E5552411-AB26-4028-A40A-2FF87EB8C29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9035165" y="2555388"/>
              <a:ext cx="20246" cy="47738"/>
            </a:xfrm>
            <a:custGeom>
              <a:avLst/>
              <a:gdLst>
                <a:gd name="connsiteX0" fmla="*/ 16066 w 20246"/>
                <a:gd name="connsiteY0" fmla="*/ 15346 h 47738"/>
                <a:gd name="connsiteX1" fmla="*/ 3631 w 20246"/>
                <a:gd name="connsiteY1" fmla="*/ 43710 h 47738"/>
                <a:gd name="connsiteX2" fmla="*/ 2515 w 20246"/>
                <a:gd name="connsiteY2" fmla="*/ 45570 h 47738"/>
                <a:gd name="connsiteX3" fmla="*/ 4747 w 20246"/>
                <a:gd name="connsiteY3" fmla="*/ 47740 h 47738"/>
                <a:gd name="connsiteX4" fmla="*/ 20530 w 20246"/>
                <a:gd name="connsiteY4" fmla="*/ 16896 h 47738"/>
                <a:gd name="connsiteX5" fmla="*/ 9370 w 20246"/>
                <a:gd name="connsiteY5" fmla="*/ 1 h 47738"/>
                <a:gd name="connsiteX6" fmla="*/ 283 w 20246"/>
                <a:gd name="connsiteY6" fmla="*/ 8836 h 47738"/>
                <a:gd name="connsiteX7" fmla="*/ 9530 w 20246"/>
                <a:gd name="connsiteY7" fmla="*/ 17826 h 47738"/>
                <a:gd name="connsiteX8" fmla="*/ 16066 w 20246"/>
                <a:gd name="connsiteY8" fmla="*/ 15346 h 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7738">
                  <a:moveTo>
                    <a:pt x="16066" y="15346"/>
                  </a:moveTo>
                  <a:cubicBezTo>
                    <a:pt x="16066" y="23871"/>
                    <a:pt x="14472" y="33790"/>
                    <a:pt x="3631" y="43710"/>
                  </a:cubicBezTo>
                  <a:cubicBezTo>
                    <a:pt x="2994" y="44330"/>
                    <a:pt x="2515" y="44795"/>
                    <a:pt x="2515" y="45570"/>
                  </a:cubicBezTo>
                  <a:cubicBezTo>
                    <a:pt x="2515" y="46655"/>
                    <a:pt x="3791" y="47740"/>
                    <a:pt x="4747" y="47740"/>
                  </a:cubicBezTo>
                  <a:cubicBezTo>
                    <a:pt x="6979" y="47740"/>
                    <a:pt x="20530" y="35340"/>
                    <a:pt x="20530" y="16896"/>
                  </a:cubicBezTo>
                  <a:cubicBezTo>
                    <a:pt x="20530" y="7286"/>
                    <a:pt x="16704" y="1"/>
                    <a:pt x="9370" y="1"/>
                  </a:cubicBezTo>
                  <a:cubicBezTo>
                    <a:pt x="4109" y="1"/>
                    <a:pt x="283" y="4031"/>
                    <a:pt x="283" y="8836"/>
                  </a:cubicBezTo>
                  <a:cubicBezTo>
                    <a:pt x="283" y="13796"/>
                    <a:pt x="3950" y="17826"/>
                    <a:pt x="9530" y="17826"/>
                  </a:cubicBezTo>
                  <a:cubicBezTo>
                    <a:pt x="13356" y="17826"/>
                    <a:pt x="15907" y="15346"/>
                    <a:pt x="16066" y="1534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74AEE497-EA69-41D1-BB5E-93B8489DFEC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071399" y="2470451"/>
              <a:ext cx="69986" cy="134379"/>
            </a:xfrm>
            <a:custGeom>
              <a:avLst/>
              <a:gdLst>
                <a:gd name="connsiteX0" fmla="*/ 70272 w 69986"/>
                <a:gd name="connsiteY0" fmla="*/ 5891 h 134379"/>
                <a:gd name="connsiteX1" fmla="*/ 63895 w 69986"/>
                <a:gd name="connsiteY1" fmla="*/ 1 h 134379"/>
                <a:gd name="connsiteX2" fmla="*/ 54968 w 69986"/>
                <a:gd name="connsiteY2" fmla="*/ 8526 h 134379"/>
                <a:gd name="connsiteX3" fmla="*/ 61344 w 69986"/>
                <a:gd name="connsiteY3" fmla="*/ 14416 h 134379"/>
                <a:gd name="connsiteX4" fmla="*/ 70272 w 69986"/>
                <a:gd name="connsiteY4" fmla="*/ 5891 h 134379"/>
                <a:gd name="connsiteX5" fmla="*/ 36475 w 69986"/>
                <a:gd name="connsiteY5" fmla="*/ 110357 h 134379"/>
                <a:gd name="connsiteX6" fmla="*/ 15909 w 69986"/>
                <a:gd name="connsiteY6" fmla="*/ 130041 h 134379"/>
                <a:gd name="connsiteX7" fmla="*/ 10170 w 69986"/>
                <a:gd name="connsiteY7" fmla="*/ 129111 h 134379"/>
                <a:gd name="connsiteX8" fmla="*/ 15590 w 69986"/>
                <a:gd name="connsiteY8" fmla="*/ 121207 h 134379"/>
                <a:gd name="connsiteX9" fmla="*/ 9373 w 69986"/>
                <a:gd name="connsiteY9" fmla="*/ 115472 h 134379"/>
                <a:gd name="connsiteX10" fmla="*/ 286 w 69986"/>
                <a:gd name="connsiteY10" fmla="*/ 124616 h 134379"/>
                <a:gd name="connsiteX11" fmla="*/ 16069 w 69986"/>
                <a:gd name="connsiteY11" fmla="*/ 134381 h 134379"/>
                <a:gd name="connsiteX12" fmla="*/ 49228 w 69986"/>
                <a:gd name="connsiteY12" fmla="*/ 109892 h 134379"/>
                <a:gd name="connsiteX13" fmla="*/ 63576 w 69986"/>
                <a:gd name="connsiteY13" fmla="*/ 54404 h 134379"/>
                <a:gd name="connsiteX14" fmla="*/ 64373 w 69986"/>
                <a:gd name="connsiteY14" fmla="*/ 48980 h 134379"/>
                <a:gd name="connsiteX15" fmla="*/ 47315 w 69986"/>
                <a:gd name="connsiteY15" fmla="*/ 34410 h 134379"/>
                <a:gd name="connsiteX16" fmla="*/ 19416 w 69986"/>
                <a:gd name="connsiteY16" fmla="*/ 58124 h 134379"/>
                <a:gd name="connsiteX17" fmla="*/ 22127 w 69986"/>
                <a:gd name="connsiteY17" fmla="*/ 60139 h 134379"/>
                <a:gd name="connsiteX18" fmla="*/ 25315 w 69986"/>
                <a:gd name="connsiteY18" fmla="*/ 57349 h 134379"/>
                <a:gd name="connsiteX19" fmla="*/ 46837 w 69986"/>
                <a:gd name="connsiteY19" fmla="*/ 38750 h 134379"/>
                <a:gd name="connsiteX20" fmla="*/ 52257 w 69986"/>
                <a:gd name="connsiteY20" fmla="*/ 46345 h 134379"/>
                <a:gd name="connsiteX21" fmla="*/ 51779 w 69986"/>
                <a:gd name="connsiteY21" fmla="*/ 50994 h 134379"/>
                <a:gd name="connsiteX22" fmla="*/ 36475 w 69986"/>
                <a:gd name="connsiteY22" fmla="*/ 110357 h 13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86" h="134379">
                  <a:moveTo>
                    <a:pt x="70272" y="5891"/>
                  </a:moveTo>
                  <a:cubicBezTo>
                    <a:pt x="70272" y="3256"/>
                    <a:pt x="68200" y="1"/>
                    <a:pt x="63895" y="1"/>
                  </a:cubicBezTo>
                  <a:cubicBezTo>
                    <a:pt x="59272" y="1"/>
                    <a:pt x="54968" y="4341"/>
                    <a:pt x="54968" y="8526"/>
                  </a:cubicBezTo>
                  <a:cubicBezTo>
                    <a:pt x="54968" y="11006"/>
                    <a:pt x="56881" y="14416"/>
                    <a:pt x="61344" y="14416"/>
                  </a:cubicBezTo>
                  <a:cubicBezTo>
                    <a:pt x="65649" y="14416"/>
                    <a:pt x="70272" y="10386"/>
                    <a:pt x="70272" y="5891"/>
                  </a:cubicBezTo>
                  <a:close/>
                  <a:moveTo>
                    <a:pt x="36475" y="110357"/>
                  </a:moveTo>
                  <a:cubicBezTo>
                    <a:pt x="33764" y="121052"/>
                    <a:pt x="25315" y="130041"/>
                    <a:pt x="15909" y="130041"/>
                  </a:cubicBezTo>
                  <a:cubicBezTo>
                    <a:pt x="13837" y="130041"/>
                    <a:pt x="11924" y="129731"/>
                    <a:pt x="10170" y="129111"/>
                  </a:cubicBezTo>
                  <a:cubicBezTo>
                    <a:pt x="14315" y="127251"/>
                    <a:pt x="15590" y="123532"/>
                    <a:pt x="15590" y="121207"/>
                  </a:cubicBezTo>
                  <a:cubicBezTo>
                    <a:pt x="15590" y="117487"/>
                    <a:pt x="12561" y="115472"/>
                    <a:pt x="9373" y="115472"/>
                  </a:cubicBezTo>
                  <a:cubicBezTo>
                    <a:pt x="4431" y="115472"/>
                    <a:pt x="286" y="119657"/>
                    <a:pt x="286" y="124616"/>
                  </a:cubicBezTo>
                  <a:cubicBezTo>
                    <a:pt x="286" y="130506"/>
                    <a:pt x="6503" y="134381"/>
                    <a:pt x="16069" y="134381"/>
                  </a:cubicBezTo>
                  <a:cubicBezTo>
                    <a:pt x="25634" y="134381"/>
                    <a:pt x="44286" y="128801"/>
                    <a:pt x="49228" y="109892"/>
                  </a:cubicBezTo>
                  <a:lnTo>
                    <a:pt x="63576" y="54404"/>
                  </a:lnTo>
                  <a:cubicBezTo>
                    <a:pt x="64055" y="52699"/>
                    <a:pt x="64373" y="51304"/>
                    <a:pt x="64373" y="48980"/>
                  </a:cubicBezTo>
                  <a:cubicBezTo>
                    <a:pt x="64373" y="40455"/>
                    <a:pt x="56881" y="34410"/>
                    <a:pt x="47315" y="34410"/>
                  </a:cubicBezTo>
                  <a:cubicBezTo>
                    <a:pt x="29619" y="34410"/>
                    <a:pt x="19416" y="55954"/>
                    <a:pt x="19416" y="58124"/>
                  </a:cubicBezTo>
                  <a:cubicBezTo>
                    <a:pt x="19416" y="60139"/>
                    <a:pt x="21648" y="60139"/>
                    <a:pt x="22127" y="60139"/>
                  </a:cubicBezTo>
                  <a:cubicBezTo>
                    <a:pt x="24040" y="60139"/>
                    <a:pt x="24199" y="59674"/>
                    <a:pt x="25315" y="57349"/>
                  </a:cubicBezTo>
                  <a:cubicBezTo>
                    <a:pt x="29301" y="48360"/>
                    <a:pt x="37590" y="38750"/>
                    <a:pt x="46837" y="38750"/>
                  </a:cubicBezTo>
                  <a:cubicBezTo>
                    <a:pt x="50823" y="38750"/>
                    <a:pt x="52257" y="41385"/>
                    <a:pt x="52257" y="46345"/>
                  </a:cubicBezTo>
                  <a:cubicBezTo>
                    <a:pt x="52257" y="48050"/>
                    <a:pt x="51939" y="50219"/>
                    <a:pt x="51779" y="50994"/>
                  </a:cubicBezTo>
                  <a:lnTo>
                    <a:pt x="36475" y="110357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FA150071-2F6A-43FD-93F8-88930A68FD3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189908" y="2373935"/>
              <a:ext cx="52837" cy="221419"/>
            </a:xfrm>
            <a:custGeom>
              <a:avLst/>
              <a:gdLst>
                <a:gd name="connsiteX0" fmla="*/ 53127 w 52837"/>
                <a:gd name="connsiteY0" fmla="*/ 219205 h 221419"/>
                <a:gd name="connsiteX1" fmla="*/ 49255 w 52837"/>
                <a:gd name="connsiteY1" fmla="*/ 214334 h 221419"/>
                <a:gd name="connsiteX2" fmla="*/ 13499 w 52837"/>
                <a:gd name="connsiteY2" fmla="*/ 110710 h 221419"/>
                <a:gd name="connsiteX3" fmla="*/ 50166 w 52837"/>
                <a:gd name="connsiteY3" fmla="*/ 5978 h 221419"/>
                <a:gd name="connsiteX4" fmla="*/ 53127 w 52837"/>
                <a:gd name="connsiteY4" fmla="*/ 2214 h 221419"/>
                <a:gd name="connsiteX5" fmla="*/ 50850 w 52837"/>
                <a:gd name="connsiteY5" fmla="*/ 0 h 221419"/>
                <a:gd name="connsiteX6" fmla="*/ 14638 w 52837"/>
                <a:gd name="connsiteY6" fmla="*/ 43177 h 221419"/>
                <a:gd name="connsiteX7" fmla="*/ 290 w 52837"/>
                <a:gd name="connsiteY7" fmla="*/ 110710 h 221419"/>
                <a:gd name="connsiteX8" fmla="*/ 15321 w 52837"/>
                <a:gd name="connsiteY8" fmla="*/ 179793 h 221419"/>
                <a:gd name="connsiteX9" fmla="*/ 50850 w 52837"/>
                <a:gd name="connsiteY9" fmla="*/ 221420 h 221419"/>
                <a:gd name="connsiteX10" fmla="*/ 53127 w 52837"/>
                <a:gd name="connsiteY10" fmla="*/ 219205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127" y="219205"/>
                  </a:moveTo>
                  <a:cubicBezTo>
                    <a:pt x="53127" y="218541"/>
                    <a:pt x="53127" y="218098"/>
                    <a:pt x="49255" y="214334"/>
                  </a:cubicBezTo>
                  <a:cubicBezTo>
                    <a:pt x="20787" y="186435"/>
                    <a:pt x="13499" y="144587"/>
                    <a:pt x="13499" y="110710"/>
                  </a:cubicBezTo>
                  <a:cubicBezTo>
                    <a:pt x="13499" y="72183"/>
                    <a:pt x="22154" y="33656"/>
                    <a:pt x="50166" y="5978"/>
                  </a:cubicBezTo>
                  <a:cubicBezTo>
                    <a:pt x="53127" y="3321"/>
                    <a:pt x="53127" y="2878"/>
                    <a:pt x="53127" y="2214"/>
                  </a:cubicBezTo>
                  <a:cubicBezTo>
                    <a:pt x="53127" y="664"/>
                    <a:pt x="52216" y="0"/>
                    <a:pt x="50850" y="0"/>
                  </a:cubicBezTo>
                  <a:cubicBezTo>
                    <a:pt x="48572" y="0"/>
                    <a:pt x="28075" y="15057"/>
                    <a:pt x="14638" y="43177"/>
                  </a:cubicBezTo>
                  <a:cubicBezTo>
                    <a:pt x="3023" y="67533"/>
                    <a:pt x="290" y="92111"/>
                    <a:pt x="290" y="110710"/>
                  </a:cubicBezTo>
                  <a:cubicBezTo>
                    <a:pt x="290" y="127981"/>
                    <a:pt x="2795" y="154772"/>
                    <a:pt x="15321" y="179793"/>
                  </a:cubicBezTo>
                  <a:cubicBezTo>
                    <a:pt x="28986" y="207027"/>
                    <a:pt x="48572" y="221420"/>
                    <a:pt x="50850" y="221420"/>
                  </a:cubicBezTo>
                  <a:cubicBezTo>
                    <a:pt x="52216" y="221420"/>
                    <a:pt x="53127" y="220755"/>
                    <a:pt x="53127" y="21920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E137A1E2-31B8-4F18-BCEC-533F2CE1D4B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262078" y="2444568"/>
              <a:ext cx="110229" cy="98088"/>
            </a:xfrm>
            <a:custGeom>
              <a:avLst/>
              <a:gdLst>
                <a:gd name="connsiteX0" fmla="*/ 61102 w 110229"/>
                <a:gd name="connsiteY0" fmla="*/ 12842 h 98088"/>
                <a:gd name="connsiteX1" fmla="*/ 99363 w 110229"/>
                <a:gd name="connsiteY1" fmla="*/ 12842 h 98088"/>
                <a:gd name="connsiteX2" fmla="*/ 110523 w 110229"/>
                <a:gd name="connsiteY2" fmla="*/ 5314 h 98088"/>
                <a:gd name="connsiteX3" fmla="*/ 101413 w 110229"/>
                <a:gd name="connsiteY3" fmla="*/ 0 h 98088"/>
                <a:gd name="connsiteX4" fmla="*/ 37644 w 110229"/>
                <a:gd name="connsiteY4" fmla="*/ 0 h 98088"/>
                <a:gd name="connsiteX5" fmla="*/ 14186 w 110229"/>
                <a:gd name="connsiteY5" fmla="*/ 10407 h 98088"/>
                <a:gd name="connsiteX6" fmla="*/ 294 w 110229"/>
                <a:gd name="connsiteY6" fmla="*/ 30335 h 98088"/>
                <a:gd name="connsiteX7" fmla="*/ 3027 w 110229"/>
                <a:gd name="connsiteY7" fmla="*/ 32549 h 98088"/>
                <a:gd name="connsiteX8" fmla="*/ 6671 w 110229"/>
                <a:gd name="connsiteY8" fmla="*/ 29892 h 98088"/>
                <a:gd name="connsiteX9" fmla="*/ 35594 w 110229"/>
                <a:gd name="connsiteY9" fmla="*/ 12842 h 98088"/>
                <a:gd name="connsiteX10" fmla="*/ 54497 w 110229"/>
                <a:gd name="connsiteY10" fmla="*/ 12842 h 98088"/>
                <a:gd name="connsiteX11" fmla="*/ 32178 w 110229"/>
                <a:gd name="connsiteY11" fmla="*/ 83918 h 98088"/>
                <a:gd name="connsiteX12" fmla="*/ 29901 w 110229"/>
                <a:gd name="connsiteY12" fmla="*/ 92111 h 98088"/>
                <a:gd name="connsiteX13" fmla="*/ 36505 w 110229"/>
                <a:gd name="connsiteY13" fmla="*/ 98089 h 98088"/>
                <a:gd name="connsiteX14" fmla="*/ 45843 w 110229"/>
                <a:gd name="connsiteY14" fmla="*/ 88568 h 98088"/>
                <a:gd name="connsiteX15" fmla="*/ 61102 w 110229"/>
                <a:gd name="connsiteY15" fmla="*/ 12842 h 9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98088">
                  <a:moveTo>
                    <a:pt x="61102" y="12842"/>
                  </a:moveTo>
                  <a:lnTo>
                    <a:pt x="99363" y="12842"/>
                  </a:lnTo>
                  <a:cubicBezTo>
                    <a:pt x="102324" y="12842"/>
                    <a:pt x="110523" y="12842"/>
                    <a:pt x="110523" y="5314"/>
                  </a:cubicBezTo>
                  <a:cubicBezTo>
                    <a:pt x="110523" y="0"/>
                    <a:pt x="105740" y="0"/>
                    <a:pt x="101413" y="0"/>
                  </a:cubicBezTo>
                  <a:lnTo>
                    <a:pt x="37644" y="0"/>
                  </a:lnTo>
                  <a:cubicBezTo>
                    <a:pt x="33089" y="0"/>
                    <a:pt x="24207" y="0"/>
                    <a:pt x="14186" y="10407"/>
                  </a:cubicBezTo>
                  <a:cubicBezTo>
                    <a:pt x="6671" y="18378"/>
                    <a:pt x="294" y="29006"/>
                    <a:pt x="294" y="30335"/>
                  </a:cubicBezTo>
                  <a:cubicBezTo>
                    <a:pt x="294" y="30556"/>
                    <a:pt x="294" y="32549"/>
                    <a:pt x="3027" y="32549"/>
                  </a:cubicBezTo>
                  <a:cubicBezTo>
                    <a:pt x="4849" y="32549"/>
                    <a:pt x="5304" y="31663"/>
                    <a:pt x="6671" y="29892"/>
                  </a:cubicBezTo>
                  <a:cubicBezTo>
                    <a:pt x="17830" y="12842"/>
                    <a:pt x="30812" y="12842"/>
                    <a:pt x="35594" y="12842"/>
                  </a:cubicBezTo>
                  <a:lnTo>
                    <a:pt x="54497" y="12842"/>
                  </a:lnTo>
                  <a:lnTo>
                    <a:pt x="32178" y="83918"/>
                  </a:lnTo>
                  <a:cubicBezTo>
                    <a:pt x="31267" y="86575"/>
                    <a:pt x="29901" y="91225"/>
                    <a:pt x="29901" y="92111"/>
                  </a:cubicBezTo>
                  <a:cubicBezTo>
                    <a:pt x="29901" y="94546"/>
                    <a:pt x="31495" y="98089"/>
                    <a:pt x="36505" y="98089"/>
                  </a:cubicBezTo>
                  <a:cubicBezTo>
                    <a:pt x="44021" y="98089"/>
                    <a:pt x="45160" y="91889"/>
                    <a:pt x="45843" y="88568"/>
                  </a:cubicBezTo>
                  <a:lnTo>
                    <a:pt x="61102" y="1284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52602C4A-5DE8-433C-A81A-A8619162B81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394251" y="2373935"/>
              <a:ext cx="52837" cy="221419"/>
            </a:xfrm>
            <a:custGeom>
              <a:avLst/>
              <a:gdLst>
                <a:gd name="connsiteX0" fmla="*/ 53136 w 52837"/>
                <a:gd name="connsiteY0" fmla="*/ 110710 h 221419"/>
                <a:gd name="connsiteX1" fmla="*/ 38105 w 52837"/>
                <a:gd name="connsiteY1" fmla="*/ 41627 h 221419"/>
                <a:gd name="connsiteX2" fmla="*/ 2577 w 52837"/>
                <a:gd name="connsiteY2" fmla="*/ 0 h 221419"/>
                <a:gd name="connsiteX3" fmla="*/ 299 w 52837"/>
                <a:gd name="connsiteY3" fmla="*/ 2214 h 221419"/>
                <a:gd name="connsiteX4" fmla="*/ 4626 w 52837"/>
                <a:gd name="connsiteY4" fmla="*/ 7307 h 221419"/>
                <a:gd name="connsiteX5" fmla="*/ 39927 w 52837"/>
                <a:gd name="connsiteY5" fmla="*/ 110710 h 221419"/>
                <a:gd name="connsiteX6" fmla="*/ 3260 w 52837"/>
                <a:gd name="connsiteY6" fmla="*/ 215441 h 221419"/>
                <a:gd name="connsiteX7" fmla="*/ 299 w 52837"/>
                <a:gd name="connsiteY7" fmla="*/ 219205 h 221419"/>
                <a:gd name="connsiteX8" fmla="*/ 2577 w 52837"/>
                <a:gd name="connsiteY8" fmla="*/ 221420 h 221419"/>
                <a:gd name="connsiteX9" fmla="*/ 38788 w 52837"/>
                <a:gd name="connsiteY9" fmla="*/ 178243 h 221419"/>
                <a:gd name="connsiteX10" fmla="*/ 53136 w 52837"/>
                <a:gd name="connsiteY10" fmla="*/ 110710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136" y="110710"/>
                  </a:moveTo>
                  <a:cubicBezTo>
                    <a:pt x="53136" y="93439"/>
                    <a:pt x="50631" y="66647"/>
                    <a:pt x="38105" y="41627"/>
                  </a:cubicBezTo>
                  <a:cubicBezTo>
                    <a:pt x="24440" y="14392"/>
                    <a:pt x="4854" y="0"/>
                    <a:pt x="2577" y="0"/>
                  </a:cubicBezTo>
                  <a:cubicBezTo>
                    <a:pt x="1210" y="0"/>
                    <a:pt x="299" y="886"/>
                    <a:pt x="299" y="2214"/>
                  </a:cubicBezTo>
                  <a:cubicBezTo>
                    <a:pt x="299" y="2878"/>
                    <a:pt x="299" y="3321"/>
                    <a:pt x="4626" y="7307"/>
                  </a:cubicBezTo>
                  <a:cubicBezTo>
                    <a:pt x="26946" y="29227"/>
                    <a:pt x="39927" y="64433"/>
                    <a:pt x="39927" y="110710"/>
                  </a:cubicBezTo>
                  <a:cubicBezTo>
                    <a:pt x="39927" y="148573"/>
                    <a:pt x="31500" y="187542"/>
                    <a:pt x="3260" y="215441"/>
                  </a:cubicBezTo>
                  <a:cubicBezTo>
                    <a:pt x="299" y="218098"/>
                    <a:pt x="299" y="218541"/>
                    <a:pt x="299" y="219205"/>
                  </a:cubicBezTo>
                  <a:cubicBezTo>
                    <a:pt x="299" y="220534"/>
                    <a:pt x="1210" y="221420"/>
                    <a:pt x="2577" y="221420"/>
                  </a:cubicBezTo>
                  <a:cubicBezTo>
                    <a:pt x="4854" y="221420"/>
                    <a:pt x="25351" y="206363"/>
                    <a:pt x="38788" y="178243"/>
                  </a:cubicBezTo>
                  <a:cubicBezTo>
                    <a:pt x="50403" y="153887"/>
                    <a:pt x="53136" y="129309"/>
                    <a:pt x="53136" y="11071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11202CD-A263-4850-AAAB-1F1868F5A88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482819" y="2373935"/>
              <a:ext cx="52837" cy="221419"/>
            </a:xfrm>
            <a:custGeom>
              <a:avLst/>
              <a:gdLst>
                <a:gd name="connsiteX0" fmla="*/ 53140 w 52837"/>
                <a:gd name="connsiteY0" fmla="*/ 110710 h 221419"/>
                <a:gd name="connsiteX1" fmla="*/ 38109 w 52837"/>
                <a:gd name="connsiteY1" fmla="*/ 41627 h 221419"/>
                <a:gd name="connsiteX2" fmla="*/ 2581 w 52837"/>
                <a:gd name="connsiteY2" fmla="*/ 0 h 221419"/>
                <a:gd name="connsiteX3" fmla="*/ 303 w 52837"/>
                <a:gd name="connsiteY3" fmla="*/ 2214 h 221419"/>
                <a:gd name="connsiteX4" fmla="*/ 4630 w 52837"/>
                <a:gd name="connsiteY4" fmla="*/ 7307 h 221419"/>
                <a:gd name="connsiteX5" fmla="*/ 39931 w 52837"/>
                <a:gd name="connsiteY5" fmla="*/ 110710 h 221419"/>
                <a:gd name="connsiteX6" fmla="*/ 3264 w 52837"/>
                <a:gd name="connsiteY6" fmla="*/ 215441 h 221419"/>
                <a:gd name="connsiteX7" fmla="*/ 303 w 52837"/>
                <a:gd name="connsiteY7" fmla="*/ 219205 h 221419"/>
                <a:gd name="connsiteX8" fmla="*/ 2581 w 52837"/>
                <a:gd name="connsiteY8" fmla="*/ 221420 h 221419"/>
                <a:gd name="connsiteX9" fmla="*/ 38792 w 52837"/>
                <a:gd name="connsiteY9" fmla="*/ 178243 h 221419"/>
                <a:gd name="connsiteX10" fmla="*/ 53140 w 52837"/>
                <a:gd name="connsiteY10" fmla="*/ 110710 h 22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1419">
                  <a:moveTo>
                    <a:pt x="53140" y="110710"/>
                  </a:moveTo>
                  <a:cubicBezTo>
                    <a:pt x="53140" y="93439"/>
                    <a:pt x="50635" y="66647"/>
                    <a:pt x="38109" y="41627"/>
                  </a:cubicBezTo>
                  <a:cubicBezTo>
                    <a:pt x="24444" y="14392"/>
                    <a:pt x="4858" y="0"/>
                    <a:pt x="2581" y="0"/>
                  </a:cubicBezTo>
                  <a:cubicBezTo>
                    <a:pt x="1214" y="0"/>
                    <a:pt x="303" y="886"/>
                    <a:pt x="303" y="2214"/>
                  </a:cubicBezTo>
                  <a:cubicBezTo>
                    <a:pt x="303" y="2878"/>
                    <a:pt x="303" y="3321"/>
                    <a:pt x="4630" y="7307"/>
                  </a:cubicBezTo>
                  <a:cubicBezTo>
                    <a:pt x="26949" y="29227"/>
                    <a:pt x="39931" y="64433"/>
                    <a:pt x="39931" y="110710"/>
                  </a:cubicBezTo>
                  <a:cubicBezTo>
                    <a:pt x="39931" y="148573"/>
                    <a:pt x="31504" y="187542"/>
                    <a:pt x="3264" y="215441"/>
                  </a:cubicBezTo>
                  <a:cubicBezTo>
                    <a:pt x="303" y="218098"/>
                    <a:pt x="303" y="218541"/>
                    <a:pt x="303" y="219205"/>
                  </a:cubicBezTo>
                  <a:cubicBezTo>
                    <a:pt x="303" y="220534"/>
                    <a:pt x="1214" y="221420"/>
                    <a:pt x="2581" y="221420"/>
                  </a:cubicBezTo>
                  <a:cubicBezTo>
                    <a:pt x="4858" y="221420"/>
                    <a:pt x="25355" y="206363"/>
                    <a:pt x="38792" y="178243"/>
                  </a:cubicBezTo>
                  <a:cubicBezTo>
                    <a:pt x="50407" y="153887"/>
                    <a:pt x="53140" y="129309"/>
                    <a:pt x="53140" y="11071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C5643F0E-0124-42FB-9E00-8D794FE94642}"/>
              </a:ext>
            </a:extLst>
          </p:cNvPr>
          <p:cNvSpPr txBox="1"/>
          <p:nvPr/>
        </p:nvSpPr>
        <p:spPr>
          <a:xfrm>
            <a:off x="787305" y="3090414"/>
            <a:ext cx="857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Approximate liquid-volume transfer:</a:t>
            </a:r>
          </a:p>
        </p:txBody>
      </p:sp>
      <p:grpSp>
        <p:nvGrpSpPr>
          <p:cNvPr id="172" name="组合 171" descr="\documentclass[preview]{standalone}&#10;\usepackage[utf8]{inputenc}&#10;\usepackage{amsmath}&#10;&#10;\begin{document}&#10;&#10;\begin{flalign*}&#10;\Delta V_{\mathrm{w},ij}\approx g_{\mathrm{w},ij}^{\Gamma_{*}}(\bar{p}_{\mathrm{w},i}-\bar{p}_{\mathrm{w},j})\Delta t_{r},\quad\bar{p}_{\mathrm{w},i}:=\frac{1}{\Delta t_{r}}\int_{t^{-}}^{t^{+}}p_{\mathrm{w},i}(\tau)\mathrm{d}\tau, \end{flalign*}&#10;&#10;\end{document}&#10;" title="IguanaTex Shape Display">
            <a:extLst>
              <a:ext uri="{FF2B5EF4-FFF2-40B4-BE49-F238E27FC236}">
                <a16:creationId xmlns:a16="http://schemas.microsoft.com/office/drawing/2014/main" id="{2E0F346B-2395-4E77-A8A1-94B6BC24968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395136" y="3455519"/>
            <a:ext cx="6645579" cy="656214"/>
            <a:chOff x="3566435" y="2109662"/>
            <a:chExt cx="6645579" cy="656214"/>
          </a:xfrm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621A7B5-887F-4C1B-A4B5-C2C2F0A2260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566435" y="2363847"/>
              <a:ext cx="186221" cy="176151"/>
            </a:xfrm>
            <a:custGeom>
              <a:avLst/>
              <a:gdLst>
                <a:gd name="connsiteX0" fmla="*/ 99711 w 186221"/>
                <a:gd name="connsiteY0" fmla="*/ 4428 h 176151"/>
                <a:gd name="connsiteX1" fmla="*/ 93151 w 186221"/>
                <a:gd name="connsiteY1" fmla="*/ 0 h 176151"/>
                <a:gd name="connsiteX2" fmla="*/ 86590 w 186221"/>
                <a:gd name="connsiteY2" fmla="*/ 4428 h 176151"/>
                <a:gd name="connsiteX3" fmla="*/ 1302 w 186221"/>
                <a:gd name="connsiteY3" fmla="*/ 171231 h 176151"/>
                <a:gd name="connsiteX4" fmla="*/ 40 w 186221"/>
                <a:gd name="connsiteY4" fmla="*/ 174183 h 176151"/>
                <a:gd name="connsiteX5" fmla="*/ 5591 w 186221"/>
                <a:gd name="connsiteY5" fmla="*/ 176152 h 176151"/>
                <a:gd name="connsiteX6" fmla="*/ 180710 w 186221"/>
                <a:gd name="connsiteY6" fmla="*/ 176152 h 176151"/>
                <a:gd name="connsiteX7" fmla="*/ 186261 w 186221"/>
                <a:gd name="connsiteY7" fmla="*/ 174183 h 176151"/>
                <a:gd name="connsiteX8" fmla="*/ 185000 w 186221"/>
                <a:gd name="connsiteY8" fmla="*/ 171231 h 176151"/>
                <a:gd name="connsiteX9" fmla="*/ 99711 w 186221"/>
                <a:gd name="connsiteY9" fmla="*/ 4428 h 176151"/>
                <a:gd name="connsiteX10" fmla="*/ 85076 w 186221"/>
                <a:gd name="connsiteY10" fmla="*/ 24602 h 176151"/>
                <a:gd name="connsiteX11" fmla="*/ 152953 w 186221"/>
                <a:gd name="connsiteY11" fmla="*/ 157454 h 176151"/>
                <a:gd name="connsiteX12" fmla="*/ 16946 w 186221"/>
                <a:gd name="connsiteY12" fmla="*/ 157454 h 176151"/>
                <a:gd name="connsiteX13" fmla="*/ 85076 w 186221"/>
                <a:gd name="connsiteY13" fmla="*/ 24602 h 17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21" h="176151">
                  <a:moveTo>
                    <a:pt x="99711" y="4428"/>
                  </a:moveTo>
                  <a:cubicBezTo>
                    <a:pt x="97945" y="1230"/>
                    <a:pt x="97440" y="0"/>
                    <a:pt x="93151" y="0"/>
                  </a:cubicBezTo>
                  <a:cubicBezTo>
                    <a:pt x="88861" y="0"/>
                    <a:pt x="88356" y="1230"/>
                    <a:pt x="86590" y="4428"/>
                  </a:cubicBezTo>
                  <a:lnTo>
                    <a:pt x="1302" y="171231"/>
                  </a:lnTo>
                  <a:cubicBezTo>
                    <a:pt x="40" y="173445"/>
                    <a:pt x="40" y="173937"/>
                    <a:pt x="40" y="174183"/>
                  </a:cubicBezTo>
                  <a:cubicBezTo>
                    <a:pt x="40" y="176152"/>
                    <a:pt x="1554" y="176152"/>
                    <a:pt x="5591" y="176152"/>
                  </a:cubicBezTo>
                  <a:lnTo>
                    <a:pt x="180710" y="176152"/>
                  </a:lnTo>
                  <a:cubicBezTo>
                    <a:pt x="184747" y="176152"/>
                    <a:pt x="186261" y="176152"/>
                    <a:pt x="186261" y="174183"/>
                  </a:cubicBezTo>
                  <a:cubicBezTo>
                    <a:pt x="186261" y="173937"/>
                    <a:pt x="186261" y="173445"/>
                    <a:pt x="185000" y="171231"/>
                  </a:cubicBezTo>
                  <a:lnTo>
                    <a:pt x="99711" y="4428"/>
                  </a:lnTo>
                  <a:close/>
                  <a:moveTo>
                    <a:pt x="85076" y="24602"/>
                  </a:moveTo>
                  <a:lnTo>
                    <a:pt x="152953" y="157454"/>
                  </a:lnTo>
                  <a:lnTo>
                    <a:pt x="16946" y="157454"/>
                  </a:lnTo>
                  <a:lnTo>
                    <a:pt x="85076" y="24602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81D5F909-C526-4B33-A052-78ED8D4823C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78983" y="2371966"/>
              <a:ext cx="179912" cy="173445"/>
            </a:xfrm>
            <a:custGeom>
              <a:avLst/>
              <a:gdLst>
                <a:gd name="connsiteX0" fmla="*/ 144382 w 179912"/>
                <a:gd name="connsiteY0" fmla="*/ 28046 h 173445"/>
                <a:gd name="connsiteX1" fmla="*/ 176681 w 179912"/>
                <a:gd name="connsiteY1" fmla="*/ 7627 h 173445"/>
                <a:gd name="connsiteX2" fmla="*/ 179961 w 179912"/>
                <a:gd name="connsiteY2" fmla="*/ 2952 h 173445"/>
                <a:gd name="connsiteX3" fmla="*/ 176681 w 179912"/>
                <a:gd name="connsiteY3" fmla="*/ 0 h 173445"/>
                <a:gd name="connsiteX4" fmla="*/ 155990 w 179912"/>
                <a:gd name="connsiteY4" fmla="*/ 738 h 173445"/>
                <a:gd name="connsiteX5" fmla="*/ 131009 w 179912"/>
                <a:gd name="connsiteY5" fmla="*/ 0 h 173445"/>
                <a:gd name="connsiteX6" fmla="*/ 126214 w 179912"/>
                <a:gd name="connsiteY6" fmla="*/ 4674 h 173445"/>
                <a:gd name="connsiteX7" fmla="*/ 130252 w 179912"/>
                <a:gd name="connsiteY7" fmla="*/ 7627 h 173445"/>
                <a:gd name="connsiteX8" fmla="*/ 141859 w 179912"/>
                <a:gd name="connsiteY8" fmla="*/ 15745 h 173445"/>
                <a:gd name="connsiteX9" fmla="*/ 138074 w 179912"/>
                <a:gd name="connsiteY9" fmla="*/ 25094 h 173445"/>
                <a:gd name="connsiteX10" fmla="*/ 60608 w 179912"/>
                <a:gd name="connsiteY10" fmla="*/ 145153 h 173445"/>
                <a:gd name="connsiteX11" fmla="*/ 43449 w 179912"/>
                <a:gd name="connsiteY11" fmla="*/ 15007 h 173445"/>
                <a:gd name="connsiteX12" fmla="*/ 60860 w 179912"/>
                <a:gd name="connsiteY12" fmla="*/ 7627 h 173445"/>
                <a:gd name="connsiteX13" fmla="*/ 67169 w 179912"/>
                <a:gd name="connsiteY13" fmla="*/ 2706 h 173445"/>
                <a:gd name="connsiteX14" fmla="*/ 63636 w 179912"/>
                <a:gd name="connsiteY14" fmla="*/ 0 h 173445"/>
                <a:gd name="connsiteX15" fmla="*/ 32347 w 179912"/>
                <a:gd name="connsiteY15" fmla="*/ 738 h 173445"/>
                <a:gd name="connsiteX16" fmla="*/ 18469 w 179912"/>
                <a:gd name="connsiteY16" fmla="*/ 492 h 173445"/>
                <a:gd name="connsiteX17" fmla="*/ 4843 w 179912"/>
                <a:gd name="connsiteY17" fmla="*/ 0 h 173445"/>
                <a:gd name="connsiteX18" fmla="*/ 48 w 179912"/>
                <a:gd name="connsiteY18" fmla="*/ 4674 h 173445"/>
                <a:gd name="connsiteX19" fmla="*/ 6357 w 179912"/>
                <a:gd name="connsiteY19" fmla="*/ 7627 h 173445"/>
                <a:gd name="connsiteX20" fmla="*/ 21497 w 179912"/>
                <a:gd name="connsiteY20" fmla="*/ 15991 h 173445"/>
                <a:gd name="connsiteX21" fmla="*/ 41431 w 179912"/>
                <a:gd name="connsiteY21" fmla="*/ 167787 h 173445"/>
                <a:gd name="connsiteX22" fmla="*/ 46477 w 179912"/>
                <a:gd name="connsiteY22" fmla="*/ 173445 h 173445"/>
                <a:gd name="connsiteX23" fmla="*/ 53543 w 179912"/>
                <a:gd name="connsiteY23" fmla="*/ 169017 h 173445"/>
                <a:gd name="connsiteX24" fmla="*/ 144382 w 179912"/>
                <a:gd name="connsiteY24" fmla="*/ 28046 h 1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912" h="173445">
                  <a:moveTo>
                    <a:pt x="144382" y="28046"/>
                  </a:moveTo>
                  <a:cubicBezTo>
                    <a:pt x="156747" y="8857"/>
                    <a:pt x="167345" y="8119"/>
                    <a:pt x="176681" y="7627"/>
                  </a:cubicBezTo>
                  <a:cubicBezTo>
                    <a:pt x="179709" y="7381"/>
                    <a:pt x="179961" y="3198"/>
                    <a:pt x="179961" y="2952"/>
                  </a:cubicBezTo>
                  <a:cubicBezTo>
                    <a:pt x="179961" y="984"/>
                    <a:pt x="178700" y="0"/>
                    <a:pt x="176681" y="0"/>
                  </a:cubicBezTo>
                  <a:cubicBezTo>
                    <a:pt x="170120" y="0"/>
                    <a:pt x="162803" y="738"/>
                    <a:pt x="155990" y="738"/>
                  </a:cubicBezTo>
                  <a:cubicBezTo>
                    <a:pt x="147663" y="738"/>
                    <a:pt x="139083" y="0"/>
                    <a:pt x="131009" y="0"/>
                  </a:cubicBezTo>
                  <a:cubicBezTo>
                    <a:pt x="129495" y="0"/>
                    <a:pt x="126214" y="0"/>
                    <a:pt x="126214" y="4674"/>
                  </a:cubicBezTo>
                  <a:cubicBezTo>
                    <a:pt x="126214" y="7381"/>
                    <a:pt x="128485" y="7627"/>
                    <a:pt x="130252" y="7627"/>
                  </a:cubicBezTo>
                  <a:cubicBezTo>
                    <a:pt x="137065" y="8119"/>
                    <a:pt x="141859" y="10579"/>
                    <a:pt x="141859" y="15745"/>
                  </a:cubicBezTo>
                  <a:cubicBezTo>
                    <a:pt x="141859" y="19436"/>
                    <a:pt x="138074" y="24848"/>
                    <a:pt x="138074" y="25094"/>
                  </a:cubicBezTo>
                  <a:lnTo>
                    <a:pt x="60608" y="145153"/>
                  </a:lnTo>
                  <a:lnTo>
                    <a:pt x="43449" y="15007"/>
                  </a:lnTo>
                  <a:cubicBezTo>
                    <a:pt x="43449" y="10825"/>
                    <a:pt x="49253" y="7627"/>
                    <a:pt x="60860" y="7627"/>
                  </a:cubicBezTo>
                  <a:cubicBezTo>
                    <a:pt x="64393" y="7627"/>
                    <a:pt x="67169" y="7627"/>
                    <a:pt x="67169" y="2706"/>
                  </a:cubicBezTo>
                  <a:cubicBezTo>
                    <a:pt x="67169" y="492"/>
                    <a:pt x="65150" y="0"/>
                    <a:pt x="63636" y="0"/>
                  </a:cubicBezTo>
                  <a:cubicBezTo>
                    <a:pt x="53543" y="0"/>
                    <a:pt x="42692" y="738"/>
                    <a:pt x="32347" y="738"/>
                  </a:cubicBezTo>
                  <a:cubicBezTo>
                    <a:pt x="27805" y="738"/>
                    <a:pt x="23011" y="492"/>
                    <a:pt x="18469" y="492"/>
                  </a:cubicBezTo>
                  <a:cubicBezTo>
                    <a:pt x="13927" y="492"/>
                    <a:pt x="9132" y="0"/>
                    <a:pt x="4843" y="0"/>
                  </a:cubicBezTo>
                  <a:cubicBezTo>
                    <a:pt x="3076" y="0"/>
                    <a:pt x="48" y="0"/>
                    <a:pt x="48" y="4674"/>
                  </a:cubicBezTo>
                  <a:cubicBezTo>
                    <a:pt x="48" y="7627"/>
                    <a:pt x="2319" y="7627"/>
                    <a:pt x="6357" y="7627"/>
                  </a:cubicBezTo>
                  <a:cubicBezTo>
                    <a:pt x="20487" y="7627"/>
                    <a:pt x="20740" y="9841"/>
                    <a:pt x="21497" y="15991"/>
                  </a:cubicBezTo>
                  <a:lnTo>
                    <a:pt x="41431" y="167787"/>
                  </a:lnTo>
                  <a:cubicBezTo>
                    <a:pt x="42188" y="172707"/>
                    <a:pt x="43197" y="173445"/>
                    <a:pt x="46477" y="173445"/>
                  </a:cubicBezTo>
                  <a:cubicBezTo>
                    <a:pt x="50515" y="173445"/>
                    <a:pt x="51524" y="172215"/>
                    <a:pt x="53543" y="169017"/>
                  </a:cubicBezTo>
                  <a:lnTo>
                    <a:pt x="144382" y="2804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A1C3743A-8C6F-41DC-BF63-C89DC417369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917345" y="2502677"/>
              <a:ext cx="133180" cy="75946"/>
            </a:xfrm>
            <a:custGeom>
              <a:avLst/>
              <a:gdLst>
                <a:gd name="connsiteX0" fmla="*/ 118398 w 133180"/>
                <a:gd name="connsiteY0" fmla="*/ 16706 h 75946"/>
                <a:gd name="connsiteX1" fmla="*/ 133235 w 133180"/>
                <a:gd name="connsiteY1" fmla="*/ 6201 h 75946"/>
                <a:gd name="connsiteX2" fmla="*/ 133235 w 133180"/>
                <a:gd name="connsiteY2" fmla="*/ 1 h 75946"/>
                <a:gd name="connsiteX3" fmla="*/ 120518 w 133180"/>
                <a:gd name="connsiteY3" fmla="*/ 690 h 75946"/>
                <a:gd name="connsiteX4" fmla="*/ 103208 w 133180"/>
                <a:gd name="connsiteY4" fmla="*/ 1 h 75946"/>
                <a:gd name="connsiteX5" fmla="*/ 103208 w 133180"/>
                <a:gd name="connsiteY5" fmla="*/ 6201 h 75946"/>
                <a:gd name="connsiteX6" fmla="*/ 112392 w 133180"/>
                <a:gd name="connsiteY6" fmla="*/ 13779 h 75946"/>
                <a:gd name="connsiteX7" fmla="*/ 111333 w 133180"/>
                <a:gd name="connsiteY7" fmla="*/ 17912 h 75946"/>
                <a:gd name="connsiteX8" fmla="*/ 94199 w 133180"/>
                <a:gd name="connsiteY8" fmla="*/ 60794 h 75946"/>
                <a:gd name="connsiteX9" fmla="*/ 75123 w 133180"/>
                <a:gd name="connsiteY9" fmla="*/ 13779 h 75946"/>
                <a:gd name="connsiteX10" fmla="*/ 74240 w 133180"/>
                <a:gd name="connsiteY10" fmla="*/ 10507 h 75946"/>
                <a:gd name="connsiteX11" fmla="*/ 83778 w 133180"/>
                <a:gd name="connsiteY11" fmla="*/ 6201 h 75946"/>
                <a:gd name="connsiteX12" fmla="*/ 83778 w 133180"/>
                <a:gd name="connsiteY12" fmla="*/ 1 h 75946"/>
                <a:gd name="connsiteX13" fmla="*/ 64702 w 133180"/>
                <a:gd name="connsiteY13" fmla="*/ 690 h 75946"/>
                <a:gd name="connsiteX14" fmla="*/ 49158 w 133180"/>
                <a:gd name="connsiteY14" fmla="*/ 1 h 75946"/>
                <a:gd name="connsiteX15" fmla="*/ 49158 w 133180"/>
                <a:gd name="connsiteY15" fmla="*/ 6201 h 75946"/>
                <a:gd name="connsiteX16" fmla="*/ 59226 w 133180"/>
                <a:gd name="connsiteY16" fmla="*/ 7579 h 75946"/>
                <a:gd name="connsiteX17" fmla="*/ 63289 w 133180"/>
                <a:gd name="connsiteY17" fmla="*/ 15156 h 75946"/>
                <a:gd name="connsiteX18" fmla="*/ 62582 w 133180"/>
                <a:gd name="connsiteY18" fmla="*/ 17223 h 75946"/>
                <a:gd name="connsiteX19" fmla="*/ 45979 w 133180"/>
                <a:gd name="connsiteY19" fmla="*/ 58210 h 75946"/>
                <a:gd name="connsiteX20" fmla="*/ 28139 w 133180"/>
                <a:gd name="connsiteY20" fmla="*/ 13779 h 75946"/>
                <a:gd name="connsiteX21" fmla="*/ 27079 w 133180"/>
                <a:gd name="connsiteY21" fmla="*/ 10507 h 75946"/>
                <a:gd name="connsiteX22" fmla="*/ 36617 w 133180"/>
                <a:gd name="connsiteY22" fmla="*/ 6201 h 75946"/>
                <a:gd name="connsiteX23" fmla="*/ 36617 w 133180"/>
                <a:gd name="connsiteY23" fmla="*/ 1 h 75946"/>
                <a:gd name="connsiteX24" fmla="*/ 16658 w 133180"/>
                <a:gd name="connsiteY24" fmla="*/ 690 h 75946"/>
                <a:gd name="connsiteX25" fmla="*/ 54 w 133180"/>
                <a:gd name="connsiteY25" fmla="*/ 1 h 75946"/>
                <a:gd name="connsiteX26" fmla="*/ 54 w 133180"/>
                <a:gd name="connsiteY26" fmla="*/ 6201 h 75946"/>
                <a:gd name="connsiteX27" fmla="*/ 12772 w 133180"/>
                <a:gd name="connsiteY27" fmla="*/ 11196 h 75946"/>
                <a:gd name="connsiteX28" fmla="*/ 37324 w 133180"/>
                <a:gd name="connsiteY28" fmla="*/ 71988 h 75946"/>
                <a:gd name="connsiteX29" fmla="*/ 42093 w 133180"/>
                <a:gd name="connsiteY29" fmla="*/ 75948 h 75946"/>
                <a:gd name="connsiteX30" fmla="*/ 46685 w 133180"/>
                <a:gd name="connsiteY30" fmla="*/ 72332 h 75946"/>
                <a:gd name="connsiteX31" fmla="*/ 66645 w 133180"/>
                <a:gd name="connsiteY31" fmla="*/ 23078 h 75946"/>
                <a:gd name="connsiteX32" fmla="*/ 86251 w 133180"/>
                <a:gd name="connsiteY32" fmla="*/ 71815 h 75946"/>
                <a:gd name="connsiteX33" fmla="*/ 91197 w 133180"/>
                <a:gd name="connsiteY33" fmla="*/ 75948 h 75946"/>
                <a:gd name="connsiteX34" fmla="*/ 95966 w 133180"/>
                <a:gd name="connsiteY34" fmla="*/ 71988 h 75946"/>
                <a:gd name="connsiteX35" fmla="*/ 118398 w 133180"/>
                <a:gd name="connsiteY35" fmla="*/ 16706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398" y="16706"/>
                  </a:moveTo>
                  <a:cubicBezTo>
                    <a:pt x="121931" y="8096"/>
                    <a:pt x="127760" y="6373"/>
                    <a:pt x="133235" y="6201"/>
                  </a:cubicBezTo>
                  <a:lnTo>
                    <a:pt x="133235" y="1"/>
                  </a:lnTo>
                  <a:cubicBezTo>
                    <a:pt x="128466" y="518"/>
                    <a:pt x="125640" y="690"/>
                    <a:pt x="120518" y="690"/>
                  </a:cubicBezTo>
                  <a:cubicBezTo>
                    <a:pt x="115219" y="690"/>
                    <a:pt x="108507" y="518"/>
                    <a:pt x="103208" y="1"/>
                  </a:cubicBezTo>
                  <a:lnTo>
                    <a:pt x="103208" y="6201"/>
                  </a:lnTo>
                  <a:cubicBezTo>
                    <a:pt x="109390" y="6373"/>
                    <a:pt x="112392" y="9646"/>
                    <a:pt x="112392" y="13779"/>
                  </a:cubicBezTo>
                  <a:cubicBezTo>
                    <a:pt x="112392" y="15156"/>
                    <a:pt x="112392" y="15501"/>
                    <a:pt x="111333" y="17912"/>
                  </a:cubicBezTo>
                  <a:lnTo>
                    <a:pt x="94199" y="60794"/>
                  </a:lnTo>
                  <a:lnTo>
                    <a:pt x="75123" y="13779"/>
                  </a:lnTo>
                  <a:cubicBezTo>
                    <a:pt x="74770" y="12918"/>
                    <a:pt x="74240" y="11540"/>
                    <a:pt x="74240" y="10507"/>
                  </a:cubicBezTo>
                  <a:cubicBezTo>
                    <a:pt x="74240" y="6718"/>
                    <a:pt x="78832" y="6201"/>
                    <a:pt x="83778" y="6201"/>
                  </a:cubicBezTo>
                  <a:lnTo>
                    <a:pt x="83778" y="1"/>
                  </a:lnTo>
                  <a:cubicBezTo>
                    <a:pt x="77419" y="518"/>
                    <a:pt x="71060" y="690"/>
                    <a:pt x="64702" y="690"/>
                  </a:cubicBezTo>
                  <a:cubicBezTo>
                    <a:pt x="59579" y="690"/>
                    <a:pt x="54280" y="346"/>
                    <a:pt x="49158" y="1"/>
                  </a:cubicBezTo>
                  <a:lnTo>
                    <a:pt x="49158" y="6201"/>
                  </a:lnTo>
                  <a:cubicBezTo>
                    <a:pt x="53221" y="6201"/>
                    <a:pt x="56930" y="6201"/>
                    <a:pt x="59226" y="7579"/>
                  </a:cubicBezTo>
                  <a:cubicBezTo>
                    <a:pt x="61699" y="9301"/>
                    <a:pt x="63289" y="14984"/>
                    <a:pt x="63289" y="15156"/>
                  </a:cubicBezTo>
                  <a:cubicBezTo>
                    <a:pt x="63289" y="15501"/>
                    <a:pt x="62935" y="16534"/>
                    <a:pt x="62582" y="17223"/>
                  </a:cubicBezTo>
                  <a:lnTo>
                    <a:pt x="45979" y="58210"/>
                  </a:lnTo>
                  <a:lnTo>
                    <a:pt x="28139" y="13779"/>
                  </a:lnTo>
                  <a:cubicBezTo>
                    <a:pt x="27079" y="11368"/>
                    <a:pt x="27079" y="11196"/>
                    <a:pt x="27079" y="10507"/>
                  </a:cubicBezTo>
                  <a:cubicBezTo>
                    <a:pt x="27079" y="6201"/>
                    <a:pt x="33438" y="6201"/>
                    <a:pt x="36617" y="6201"/>
                  </a:cubicBezTo>
                  <a:lnTo>
                    <a:pt x="36617" y="1"/>
                  </a:lnTo>
                  <a:cubicBezTo>
                    <a:pt x="36264" y="1"/>
                    <a:pt x="23723" y="690"/>
                    <a:pt x="16658" y="690"/>
                  </a:cubicBezTo>
                  <a:cubicBezTo>
                    <a:pt x="11182" y="690"/>
                    <a:pt x="5530" y="518"/>
                    <a:pt x="54" y="1"/>
                  </a:cubicBezTo>
                  <a:lnTo>
                    <a:pt x="54" y="6201"/>
                  </a:lnTo>
                  <a:cubicBezTo>
                    <a:pt x="6943" y="6201"/>
                    <a:pt x="10829" y="6201"/>
                    <a:pt x="12772" y="11196"/>
                  </a:cubicBezTo>
                  <a:lnTo>
                    <a:pt x="37324" y="71988"/>
                  </a:lnTo>
                  <a:cubicBezTo>
                    <a:pt x="38383" y="74571"/>
                    <a:pt x="38913" y="75948"/>
                    <a:pt x="42093" y="75948"/>
                  </a:cubicBezTo>
                  <a:cubicBezTo>
                    <a:pt x="45272" y="75948"/>
                    <a:pt x="45802" y="74571"/>
                    <a:pt x="46685" y="72332"/>
                  </a:cubicBezTo>
                  <a:lnTo>
                    <a:pt x="66645" y="23078"/>
                  </a:lnTo>
                  <a:lnTo>
                    <a:pt x="86251" y="71815"/>
                  </a:lnTo>
                  <a:cubicBezTo>
                    <a:pt x="87311" y="74399"/>
                    <a:pt x="88017" y="75948"/>
                    <a:pt x="91197" y="75948"/>
                  </a:cubicBezTo>
                  <a:cubicBezTo>
                    <a:pt x="94376" y="75948"/>
                    <a:pt x="94906" y="74743"/>
                    <a:pt x="95966" y="71988"/>
                  </a:cubicBezTo>
                  <a:lnTo>
                    <a:pt x="118398" y="1670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FD2178BC-3370-482C-8ACC-217E7CEBE3B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078585" y="2557097"/>
              <a:ext cx="22432" cy="53042"/>
            </a:xfrm>
            <a:custGeom>
              <a:avLst/>
              <a:gdLst>
                <a:gd name="connsiteX0" fmla="*/ 17547 w 22432"/>
                <a:gd name="connsiteY0" fmla="*/ 17051 h 53042"/>
                <a:gd name="connsiteX1" fmla="*/ 3769 w 22432"/>
                <a:gd name="connsiteY1" fmla="*/ 48566 h 53042"/>
                <a:gd name="connsiteX2" fmla="*/ 2533 w 22432"/>
                <a:gd name="connsiteY2" fmla="*/ 50633 h 53042"/>
                <a:gd name="connsiteX3" fmla="*/ 5006 w 22432"/>
                <a:gd name="connsiteY3" fmla="*/ 53044 h 53042"/>
                <a:gd name="connsiteX4" fmla="*/ 22492 w 22432"/>
                <a:gd name="connsiteY4" fmla="*/ 18773 h 53042"/>
                <a:gd name="connsiteX5" fmla="*/ 10128 w 22432"/>
                <a:gd name="connsiteY5" fmla="*/ 1 h 53042"/>
                <a:gd name="connsiteX6" fmla="*/ 60 w 22432"/>
                <a:gd name="connsiteY6" fmla="*/ 9818 h 53042"/>
                <a:gd name="connsiteX7" fmla="*/ 10305 w 22432"/>
                <a:gd name="connsiteY7" fmla="*/ 19806 h 53042"/>
                <a:gd name="connsiteX8" fmla="*/ 17547 w 22432"/>
                <a:gd name="connsiteY8" fmla="*/ 17051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547" y="17051"/>
                  </a:moveTo>
                  <a:cubicBezTo>
                    <a:pt x="17547" y="26523"/>
                    <a:pt x="15780" y="37544"/>
                    <a:pt x="3769" y="48566"/>
                  </a:cubicBezTo>
                  <a:cubicBezTo>
                    <a:pt x="3063" y="49255"/>
                    <a:pt x="2533" y="49772"/>
                    <a:pt x="2533" y="50633"/>
                  </a:cubicBezTo>
                  <a:cubicBezTo>
                    <a:pt x="2533" y="51838"/>
                    <a:pt x="3946" y="53044"/>
                    <a:pt x="5006" y="53044"/>
                  </a:cubicBezTo>
                  <a:cubicBezTo>
                    <a:pt x="7479" y="53044"/>
                    <a:pt x="22492" y="39267"/>
                    <a:pt x="22492" y="18773"/>
                  </a:cubicBezTo>
                  <a:cubicBezTo>
                    <a:pt x="22492" y="8096"/>
                    <a:pt x="18253" y="1"/>
                    <a:pt x="10128" y="1"/>
                  </a:cubicBezTo>
                  <a:cubicBezTo>
                    <a:pt x="4299" y="1"/>
                    <a:pt x="60" y="4479"/>
                    <a:pt x="60" y="9818"/>
                  </a:cubicBezTo>
                  <a:cubicBezTo>
                    <a:pt x="60" y="15329"/>
                    <a:pt x="4123" y="19806"/>
                    <a:pt x="10305" y="19806"/>
                  </a:cubicBezTo>
                  <a:cubicBezTo>
                    <a:pt x="14544" y="19806"/>
                    <a:pt x="17370" y="17051"/>
                    <a:pt x="17547" y="1705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E55C3196-E7C9-415C-8627-55E0A5DF27E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27033" y="2462723"/>
              <a:ext cx="53519" cy="115900"/>
            </a:xfrm>
            <a:custGeom>
              <a:avLst/>
              <a:gdLst>
                <a:gd name="connsiteX0" fmla="*/ 48990 w 53519"/>
                <a:gd name="connsiteY0" fmla="*/ 6546 h 115900"/>
                <a:gd name="connsiteX1" fmla="*/ 41924 w 53519"/>
                <a:gd name="connsiteY1" fmla="*/ 1 h 115900"/>
                <a:gd name="connsiteX2" fmla="*/ 32033 w 53519"/>
                <a:gd name="connsiteY2" fmla="*/ 9473 h 115900"/>
                <a:gd name="connsiteX3" fmla="*/ 39098 w 53519"/>
                <a:gd name="connsiteY3" fmla="*/ 16018 h 115900"/>
                <a:gd name="connsiteX4" fmla="*/ 48990 w 53519"/>
                <a:gd name="connsiteY4" fmla="*/ 6546 h 115900"/>
                <a:gd name="connsiteX5" fmla="*/ 12957 w 53519"/>
                <a:gd name="connsiteY5" fmla="*/ 94031 h 115900"/>
                <a:gd name="connsiteX6" fmla="*/ 11367 w 53519"/>
                <a:gd name="connsiteY6" fmla="*/ 101264 h 115900"/>
                <a:gd name="connsiteX7" fmla="*/ 28147 w 53519"/>
                <a:gd name="connsiteY7" fmla="*/ 115902 h 115900"/>
                <a:gd name="connsiteX8" fmla="*/ 53582 w 53519"/>
                <a:gd name="connsiteY8" fmla="*/ 89553 h 115900"/>
                <a:gd name="connsiteX9" fmla="*/ 50756 w 53519"/>
                <a:gd name="connsiteY9" fmla="*/ 87315 h 115900"/>
                <a:gd name="connsiteX10" fmla="*/ 47400 w 53519"/>
                <a:gd name="connsiteY10" fmla="*/ 90242 h 115900"/>
                <a:gd name="connsiteX11" fmla="*/ 28677 w 53519"/>
                <a:gd name="connsiteY11" fmla="*/ 111080 h 115900"/>
                <a:gd name="connsiteX12" fmla="*/ 24261 w 53519"/>
                <a:gd name="connsiteY12" fmla="*/ 105053 h 115900"/>
                <a:gd name="connsiteX13" fmla="*/ 27087 w 53519"/>
                <a:gd name="connsiteY13" fmla="*/ 94031 h 115900"/>
                <a:gd name="connsiteX14" fmla="*/ 32739 w 53519"/>
                <a:gd name="connsiteY14" fmla="*/ 80254 h 115900"/>
                <a:gd name="connsiteX15" fmla="*/ 41394 w 53519"/>
                <a:gd name="connsiteY15" fmla="*/ 58382 h 115900"/>
                <a:gd name="connsiteX16" fmla="*/ 42454 w 53519"/>
                <a:gd name="connsiteY16" fmla="*/ 52872 h 115900"/>
                <a:gd name="connsiteX17" fmla="*/ 25674 w 53519"/>
                <a:gd name="connsiteY17" fmla="*/ 38233 h 115900"/>
                <a:gd name="connsiteX18" fmla="*/ 62 w 53519"/>
                <a:gd name="connsiteY18" fmla="*/ 64582 h 115900"/>
                <a:gd name="connsiteX19" fmla="*/ 3065 w 53519"/>
                <a:gd name="connsiteY19" fmla="*/ 66821 h 115900"/>
                <a:gd name="connsiteX20" fmla="*/ 6244 w 53519"/>
                <a:gd name="connsiteY20" fmla="*/ 64066 h 115900"/>
                <a:gd name="connsiteX21" fmla="*/ 25144 w 53519"/>
                <a:gd name="connsiteY21" fmla="*/ 43055 h 115900"/>
                <a:gd name="connsiteX22" fmla="*/ 29560 w 53519"/>
                <a:gd name="connsiteY22" fmla="*/ 49083 h 115900"/>
                <a:gd name="connsiteX23" fmla="*/ 24084 w 53519"/>
                <a:gd name="connsiteY23" fmla="*/ 66304 h 115900"/>
                <a:gd name="connsiteX24" fmla="*/ 12957 w 53519"/>
                <a:gd name="connsiteY24" fmla="*/ 94031 h 1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19" h="115900">
                  <a:moveTo>
                    <a:pt x="48990" y="6546"/>
                  </a:moveTo>
                  <a:cubicBezTo>
                    <a:pt x="48990" y="3790"/>
                    <a:pt x="46870" y="1"/>
                    <a:pt x="41924" y="1"/>
                  </a:cubicBezTo>
                  <a:cubicBezTo>
                    <a:pt x="37155" y="1"/>
                    <a:pt x="32033" y="4479"/>
                    <a:pt x="32033" y="9473"/>
                  </a:cubicBezTo>
                  <a:cubicBezTo>
                    <a:pt x="32033" y="12401"/>
                    <a:pt x="34329" y="16018"/>
                    <a:pt x="39098" y="16018"/>
                  </a:cubicBezTo>
                  <a:cubicBezTo>
                    <a:pt x="44220" y="16018"/>
                    <a:pt x="48990" y="11195"/>
                    <a:pt x="48990" y="6546"/>
                  </a:cubicBezTo>
                  <a:close/>
                  <a:moveTo>
                    <a:pt x="12957" y="94031"/>
                  </a:moveTo>
                  <a:cubicBezTo>
                    <a:pt x="12250" y="96270"/>
                    <a:pt x="11367" y="98336"/>
                    <a:pt x="11367" y="101264"/>
                  </a:cubicBezTo>
                  <a:cubicBezTo>
                    <a:pt x="11367" y="109358"/>
                    <a:pt x="18432" y="115902"/>
                    <a:pt x="28147" y="115902"/>
                  </a:cubicBezTo>
                  <a:cubicBezTo>
                    <a:pt x="45810" y="115902"/>
                    <a:pt x="53582" y="92137"/>
                    <a:pt x="53582" y="89553"/>
                  </a:cubicBezTo>
                  <a:cubicBezTo>
                    <a:pt x="53582" y="87315"/>
                    <a:pt x="51286" y="87315"/>
                    <a:pt x="50756" y="87315"/>
                  </a:cubicBezTo>
                  <a:cubicBezTo>
                    <a:pt x="48283" y="87315"/>
                    <a:pt x="48106" y="88348"/>
                    <a:pt x="47400" y="90242"/>
                  </a:cubicBezTo>
                  <a:cubicBezTo>
                    <a:pt x="43337" y="104020"/>
                    <a:pt x="35565" y="111080"/>
                    <a:pt x="28677" y="111080"/>
                  </a:cubicBezTo>
                  <a:cubicBezTo>
                    <a:pt x="25144" y="111080"/>
                    <a:pt x="24261" y="108842"/>
                    <a:pt x="24261" y="105053"/>
                  </a:cubicBezTo>
                  <a:cubicBezTo>
                    <a:pt x="24261" y="101092"/>
                    <a:pt x="25497" y="97820"/>
                    <a:pt x="27087" y="94031"/>
                  </a:cubicBezTo>
                  <a:cubicBezTo>
                    <a:pt x="28853" y="89381"/>
                    <a:pt x="30796" y="84731"/>
                    <a:pt x="32739" y="80254"/>
                  </a:cubicBezTo>
                  <a:cubicBezTo>
                    <a:pt x="34329" y="76121"/>
                    <a:pt x="40688" y="60449"/>
                    <a:pt x="41394" y="58382"/>
                  </a:cubicBezTo>
                  <a:cubicBezTo>
                    <a:pt x="41924" y="56660"/>
                    <a:pt x="42454" y="54594"/>
                    <a:pt x="42454" y="52872"/>
                  </a:cubicBezTo>
                  <a:cubicBezTo>
                    <a:pt x="42454" y="44777"/>
                    <a:pt x="35389" y="38233"/>
                    <a:pt x="25674" y="38233"/>
                  </a:cubicBezTo>
                  <a:cubicBezTo>
                    <a:pt x="8187" y="38233"/>
                    <a:pt x="62" y="61655"/>
                    <a:pt x="62" y="64582"/>
                  </a:cubicBezTo>
                  <a:cubicBezTo>
                    <a:pt x="62" y="66821"/>
                    <a:pt x="2535" y="66821"/>
                    <a:pt x="3065" y="66821"/>
                  </a:cubicBezTo>
                  <a:cubicBezTo>
                    <a:pt x="5538" y="66821"/>
                    <a:pt x="5715" y="65960"/>
                    <a:pt x="6244" y="64066"/>
                  </a:cubicBezTo>
                  <a:cubicBezTo>
                    <a:pt x="10837" y="49255"/>
                    <a:pt x="18609" y="43055"/>
                    <a:pt x="25144" y="43055"/>
                  </a:cubicBezTo>
                  <a:cubicBezTo>
                    <a:pt x="27970" y="43055"/>
                    <a:pt x="29560" y="44433"/>
                    <a:pt x="29560" y="49083"/>
                  </a:cubicBezTo>
                  <a:cubicBezTo>
                    <a:pt x="29560" y="53044"/>
                    <a:pt x="28500" y="55627"/>
                    <a:pt x="24084" y="66304"/>
                  </a:cubicBezTo>
                  <a:lnTo>
                    <a:pt x="12957" y="9403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B46470D3-BAA3-4F45-AB57-B93F98E1641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90124" y="2462723"/>
              <a:ext cx="77541" cy="149310"/>
            </a:xfrm>
            <a:custGeom>
              <a:avLst/>
              <a:gdLst>
                <a:gd name="connsiteX0" fmla="*/ 77607 w 77541"/>
                <a:gd name="connsiteY0" fmla="*/ 6546 h 149310"/>
                <a:gd name="connsiteX1" fmla="*/ 70542 w 77541"/>
                <a:gd name="connsiteY1" fmla="*/ 1 h 149310"/>
                <a:gd name="connsiteX2" fmla="*/ 60650 w 77541"/>
                <a:gd name="connsiteY2" fmla="*/ 9473 h 149310"/>
                <a:gd name="connsiteX3" fmla="*/ 67715 w 77541"/>
                <a:gd name="connsiteY3" fmla="*/ 16018 h 149310"/>
                <a:gd name="connsiteX4" fmla="*/ 77607 w 77541"/>
                <a:gd name="connsiteY4" fmla="*/ 6546 h 149310"/>
                <a:gd name="connsiteX5" fmla="*/ 40161 w 77541"/>
                <a:gd name="connsiteY5" fmla="*/ 122619 h 149310"/>
                <a:gd name="connsiteX6" fmla="*/ 17375 w 77541"/>
                <a:gd name="connsiteY6" fmla="*/ 144490 h 149310"/>
                <a:gd name="connsiteX7" fmla="*/ 11016 w 77541"/>
                <a:gd name="connsiteY7" fmla="*/ 143457 h 149310"/>
                <a:gd name="connsiteX8" fmla="*/ 17022 w 77541"/>
                <a:gd name="connsiteY8" fmla="*/ 134674 h 149310"/>
                <a:gd name="connsiteX9" fmla="*/ 10133 w 77541"/>
                <a:gd name="connsiteY9" fmla="*/ 128302 h 149310"/>
                <a:gd name="connsiteX10" fmla="*/ 65 w 77541"/>
                <a:gd name="connsiteY10" fmla="*/ 138463 h 149310"/>
                <a:gd name="connsiteX11" fmla="*/ 17552 w 77541"/>
                <a:gd name="connsiteY11" fmla="*/ 149312 h 149310"/>
                <a:gd name="connsiteX12" fmla="*/ 54291 w 77541"/>
                <a:gd name="connsiteY12" fmla="*/ 122102 h 149310"/>
                <a:gd name="connsiteX13" fmla="*/ 70188 w 77541"/>
                <a:gd name="connsiteY13" fmla="*/ 60449 h 149310"/>
                <a:gd name="connsiteX14" fmla="*/ 71071 w 77541"/>
                <a:gd name="connsiteY14" fmla="*/ 54422 h 149310"/>
                <a:gd name="connsiteX15" fmla="*/ 52172 w 77541"/>
                <a:gd name="connsiteY15" fmla="*/ 38233 h 149310"/>
                <a:gd name="connsiteX16" fmla="*/ 21261 w 77541"/>
                <a:gd name="connsiteY16" fmla="*/ 64582 h 149310"/>
                <a:gd name="connsiteX17" fmla="*/ 24264 w 77541"/>
                <a:gd name="connsiteY17" fmla="*/ 66821 h 149310"/>
                <a:gd name="connsiteX18" fmla="*/ 27796 w 77541"/>
                <a:gd name="connsiteY18" fmla="*/ 63721 h 149310"/>
                <a:gd name="connsiteX19" fmla="*/ 51642 w 77541"/>
                <a:gd name="connsiteY19" fmla="*/ 43055 h 149310"/>
                <a:gd name="connsiteX20" fmla="*/ 57647 w 77541"/>
                <a:gd name="connsiteY20" fmla="*/ 51494 h 149310"/>
                <a:gd name="connsiteX21" fmla="*/ 57117 w 77541"/>
                <a:gd name="connsiteY21" fmla="*/ 56660 h 149310"/>
                <a:gd name="connsiteX22" fmla="*/ 40161 w 77541"/>
                <a:gd name="connsiteY22" fmla="*/ 122619 h 1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41" h="149310">
                  <a:moveTo>
                    <a:pt x="77607" y="6546"/>
                  </a:moveTo>
                  <a:cubicBezTo>
                    <a:pt x="77607" y="3618"/>
                    <a:pt x="75311" y="1"/>
                    <a:pt x="70542" y="1"/>
                  </a:cubicBezTo>
                  <a:cubicBezTo>
                    <a:pt x="65419" y="1"/>
                    <a:pt x="60650" y="4824"/>
                    <a:pt x="60650" y="9473"/>
                  </a:cubicBezTo>
                  <a:cubicBezTo>
                    <a:pt x="60650" y="12229"/>
                    <a:pt x="62770" y="16018"/>
                    <a:pt x="67715" y="16018"/>
                  </a:cubicBezTo>
                  <a:cubicBezTo>
                    <a:pt x="72484" y="16018"/>
                    <a:pt x="77607" y="11540"/>
                    <a:pt x="77607" y="6546"/>
                  </a:cubicBezTo>
                  <a:close/>
                  <a:moveTo>
                    <a:pt x="40161" y="122619"/>
                  </a:moveTo>
                  <a:cubicBezTo>
                    <a:pt x="37158" y="134502"/>
                    <a:pt x="27796" y="144490"/>
                    <a:pt x="17375" y="144490"/>
                  </a:cubicBezTo>
                  <a:cubicBezTo>
                    <a:pt x="15079" y="144490"/>
                    <a:pt x="12959" y="144146"/>
                    <a:pt x="11016" y="143457"/>
                  </a:cubicBezTo>
                  <a:cubicBezTo>
                    <a:pt x="15609" y="141390"/>
                    <a:pt x="17022" y="137257"/>
                    <a:pt x="17022" y="134674"/>
                  </a:cubicBezTo>
                  <a:cubicBezTo>
                    <a:pt x="17022" y="130541"/>
                    <a:pt x="13666" y="128302"/>
                    <a:pt x="10133" y="128302"/>
                  </a:cubicBezTo>
                  <a:cubicBezTo>
                    <a:pt x="4658" y="128302"/>
                    <a:pt x="65" y="132952"/>
                    <a:pt x="65" y="138463"/>
                  </a:cubicBezTo>
                  <a:cubicBezTo>
                    <a:pt x="65" y="145007"/>
                    <a:pt x="6954" y="149312"/>
                    <a:pt x="17552" y="149312"/>
                  </a:cubicBezTo>
                  <a:cubicBezTo>
                    <a:pt x="28150" y="149312"/>
                    <a:pt x="48816" y="143112"/>
                    <a:pt x="54291" y="122102"/>
                  </a:cubicBezTo>
                  <a:lnTo>
                    <a:pt x="70188" y="60449"/>
                  </a:lnTo>
                  <a:cubicBezTo>
                    <a:pt x="70718" y="58555"/>
                    <a:pt x="71071" y="57005"/>
                    <a:pt x="71071" y="54422"/>
                  </a:cubicBezTo>
                  <a:cubicBezTo>
                    <a:pt x="71071" y="44950"/>
                    <a:pt x="62770" y="38233"/>
                    <a:pt x="52172" y="38233"/>
                  </a:cubicBezTo>
                  <a:cubicBezTo>
                    <a:pt x="32566" y="38233"/>
                    <a:pt x="21261" y="62171"/>
                    <a:pt x="21261" y="64582"/>
                  </a:cubicBezTo>
                  <a:cubicBezTo>
                    <a:pt x="21261" y="66821"/>
                    <a:pt x="23734" y="66821"/>
                    <a:pt x="24264" y="66821"/>
                  </a:cubicBezTo>
                  <a:cubicBezTo>
                    <a:pt x="26383" y="66821"/>
                    <a:pt x="26560" y="66304"/>
                    <a:pt x="27796" y="63721"/>
                  </a:cubicBezTo>
                  <a:cubicBezTo>
                    <a:pt x="32212" y="53733"/>
                    <a:pt x="41397" y="43055"/>
                    <a:pt x="51642" y="43055"/>
                  </a:cubicBezTo>
                  <a:cubicBezTo>
                    <a:pt x="56058" y="43055"/>
                    <a:pt x="57647" y="45983"/>
                    <a:pt x="57647" y="51494"/>
                  </a:cubicBezTo>
                  <a:cubicBezTo>
                    <a:pt x="57647" y="53388"/>
                    <a:pt x="57294" y="55799"/>
                    <a:pt x="57117" y="56660"/>
                  </a:cubicBezTo>
                  <a:lnTo>
                    <a:pt x="40161" y="12261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D81C442E-F42D-454D-BB9B-65D0A2173E9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80414" y="2421170"/>
              <a:ext cx="168305" cy="105051"/>
            </a:xfrm>
            <a:custGeom>
              <a:avLst/>
              <a:gdLst>
                <a:gd name="connsiteX0" fmla="*/ 168378 w 168305"/>
                <a:gd name="connsiteY0" fmla="*/ 7627 h 105051"/>
                <a:gd name="connsiteX1" fmla="*/ 164845 w 168305"/>
                <a:gd name="connsiteY1" fmla="*/ 246 h 105051"/>
                <a:gd name="connsiteX2" fmla="*/ 161312 w 168305"/>
                <a:gd name="connsiteY2" fmla="*/ 6889 h 105051"/>
                <a:gd name="connsiteX3" fmla="*/ 126238 w 168305"/>
                <a:gd name="connsiteY3" fmla="*/ 33951 h 105051"/>
                <a:gd name="connsiteX4" fmla="*/ 85865 w 168305"/>
                <a:gd name="connsiteY4" fmla="*/ 17714 h 105051"/>
                <a:gd name="connsiteX5" fmla="*/ 42212 w 168305"/>
                <a:gd name="connsiteY5" fmla="*/ 0 h 105051"/>
                <a:gd name="connsiteX6" fmla="*/ 72 w 168305"/>
                <a:gd name="connsiteY6" fmla="*/ 40102 h 105051"/>
                <a:gd name="connsiteX7" fmla="*/ 3605 w 168305"/>
                <a:gd name="connsiteY7" fmla="*/ 47482 h 105051"/>
                <a:gd name="connsiteX8" fmla="*/ 7137 w 168305"/>
                <a:gd name="connsiteY8" fmla="*/ 41824 h 105051"/>
                <a:gd name="connsiteX9" fmla="*/ 42212 w 168305"/>
                <a:gd name="connsiteY9" fmla="*/ 13777 h 105051"/>
                <a:gd name="connsiteX10" fmla="*/ 82585 w 168305"/>
                <a:gd name="connsiteY10" fmla="*/ 30015 h 105051"/>
                <a:gd name="connsiteX11" fmla="*/ 126238 w 168305"/>
                <a:gd name="connsiteY11" fmla="*/ 47728 h 105051"/>
                <a:gd name="connsiteX12" fmla="*/ 168378 w 168305"/>
                <a:gd name="connsiteY12" fmla="*/ 7627 h 105051"/>
                <a:gd name="connsiteX13" fmla="*/ 168378 w 168305"/>
                <a:gd name="connsiteY13" fmla="*/ 65196 h 105051"/>
                <a:gd name="connsiteX14" fmla="*/ 164845 w 168305"/>
                <a:gd name="connsiteY14" fmla="*/ 57569 h 105051"/>
                <a:gd name="connsiteX15" fmla="*/ 161312 w 168305"/>
                <a:gd name="connsiteY15" fmla="*/ 64212 h 105051"/>
                <a:gd name="connsiteX16" fmla="*/ 126238 w 168305"/>
                <a:gd name="connsiteY16" fmla="*/ 91274 h 105051"/>
                <a:gd name="connsiteX17" fmla="*/ 85865 w 168305"/>
                <a:gd name="connsiteY17" fmla="*/ 75037 h 105051"/>
                <a:gd name="connsiteX18" fmla="*/ 42212 w 168305"/>
                <a:gd name="connsiteY18" fmla="*/ 57323 h 105051"/>
                <a:gd name="connsiteX19" fmla="*/ 72 w 168305"/>
                <a:gd name="connsiteY19" fmla="*/ 97425 h 105051"/>
                <a:gd name="connsiteX20" fmla="*/ 3605 w 168305"/>
                <a:gd name="connsiteY20" fmla="*/ 104805 h 105051"/>
                <a:gd name="connsiteX21" fmla="*/ 7137 w 168305"/>
                <a:gd name="connsiteY21" fmla="*/ 99147 h 105051"/>
                <a:gd name="connsiteX22" fmla="*/ 42212 w 168305"/>
                <a:gd name="connsiteY22" fmla="*/ 71100 h 105051"/>
                <a:gd name="connsiteX23" fmla="*/ 82585 w 168305"/>
                <a:gd name="connsiteY23" fmla="*/ 87338 h 105051"/>
                <a:gd name="connsiteX24" fmla="*/ 126238 w 168305"/>
                <a:gd name="connsiteY24" fmla="*/ 105051 h 105051"/>
                <a:gd name="connsiteX25" fmla="*/ 168378 w 168305"/>
                <a:gd name="connsiteY25" fmla="*/ 65196 h 10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305" h="105051">
                  <a:moveTo>
                    <a:pt x="168378" y="7627"/>
                  </a:moveTo>
                  <a:cubicBezTo>
                    <a:pt x="168378" y="2460"/>
                    <a:pt x="166611" y="246"/>
                    <a:pt x="164845" y="246"/>
                  </a:cubicBezTo>
                  <a:cubicBezTo>
                    <a:pt x="163836" y="246"/>
                    <a:pt x="161565" y="1230"/>
                    <a:pt x="161312" y="6889"/>
                  </a:cubicBezTo>
                  <a:cubicBezTo>
                    <a:pt x="160303" y="23864"/>
                    <a:pt x="142640" y="33951"/>
                    <a:pt x="126238" y="33951"/>
                  </a:cubicBezTo>
                  <a:cubicBezTo>
                    <a:pt x="111603" y="33951"/>
                    <a:pt x="98986" y="26324"/>
                    <a:pt x="85865" y="17714"/>
                  </a:cubicBezTo>
                  <a:cubicBezTo>
                    <a:pt x="72239" y="8857"/>
                    <a:pt x="58613" y="0"/>
                    <a:pt x="42212" y="0"/>
                  </a:cubicBezTo>
                  <a:cubicBezTo>
                    <a:pt x="18745" y="0"/>
                    <a:pt x="72" y="17468"/>
                    <a:pt x="72" y="40102"/>
                  </a:cubicBezTo>
                  <a:cubicBezTo>
                    <a:pt x="72" y="45514"/>
                    <a:pt x="2091" y="47482"/>
                    <a:pt x="3605" y="47482"/>
                  </a:cubicBezTo>
                  <a:cubicBezTo>
                    <a:pt x="6128" y="47482"/>
                    <a:pt x="7137" y="42808"/>
                    <a:pt x="7137" y="41824"/>
                  </a:cubicBezTo>
                  <a:cubicBezTo>
                    <a:pt x="8399" y="21158"/>
                    <a:pt x="29090" y="13777"/>
                    <a:pt x="42212" y="13777"/>
                  </a:cubicBezTo>
                  <a:cubicBezTo>
                    <a:pt x="56847" y="13777"/>
                    <a:pt x="69463" y="21404"/>
                    <a:pt x="82585" y="30015"/>
                  </a:cubicBezTo>
                  <a:cubicBezTo>
                    <a:pt x="96211" y="38871"/>
                    <a:pt x="109837" y="47728"/>
                    <a:pt x="126238" y="47728"/>
                  </a:cubicBezTo>
                  <a:cubicBezTo>
                    <a:pt x="149705" y="47728"/>
                    <a:pt x="168378" y="30261"/>
                    <a:pt x="168378" y="7627"/>
                  </a:cubicBezTo>
                  <a:close/>
                  <a:moveTo>
                    <a:pt x="168378" y="65196"/>
                  </a:moveTo>
                  <a:cubicBezTo>
                    <a:pt x="168378" y="58061"/>
                    <a:pt x="165350" y="57569"/>
                    <a:pt x="164845" y="57569"/>
                  </a:cubicBezTo>
                  <a:cubicBezTo>
                    <a:pt x="163836" y="57569"/>
                    <a:pt x="161565" y="58799"/>
                    <a:pt x="161312" y="64212"/>
                  </a:cubicBezTo>
                  <a:cubicBezTo>
                    <a:pt x="160303" y="81187"/>
                    <a:pt x="142640" y="91274"/>
                    <a:pt x="126238" y="91274"/>
                  </a:cubicBezTo>
                  <a:cubicBezTo>
                    <a:pt x="111603" y="91274"/>
                    <a:pt x="98986" y="83647"/>
                    <a:pt x="85865" y="75037"/>
                  </a:cubicBezTo>
                  <a:cubicBezTo>
                    <a:pt x="72239" y="66180"/>
                    <a:pt x="58613" y="57323"/>
                    <a:pt x="42212" y="57323"/>
                  </a:cubicBezTo>
                  <a:cubicBezTo>
                    <a:pt x="18745" y="57323"/>
                    <a:pt x="72" y="74791"/>
                    <a:pt x="72" y="97425"/>
                  </a:cubicBezTo>
                  <a:cubicBezTo>
                    <a:pt x="72" y="102837"/>
                    <a:pt x="2091" y="104805"/>
                    <a:pt x="3605" y="104805"/>
                  </a:cubicBezTo>
                  <a:cubicBezTo>
                    <a:pt x="6128" y="104805"/>
                    <a:pt x="7137" y="100131"/>
                    <a:pt x="7137" y="99147"/>
                  </a:cubicBezTo>
                  <a:cubicBezTo>
                    <a:pt x="8399" y="78481"/>
                    <a:pt x="29090" y="71100"/>
                    <a:pt x="42212" y="71100"/>
                  </a:cubicBezTo>
                  <a:cubicBezTo>
                    <a:pt x="56847" y="71100"/>
                    <a:pt x="69463" y="78727"/>
                    <a:pt x="82585" y="87338"/>
                  </a:cubicBezTo>
                  <a:cubicBezTo>
                    <a:pt x="96211" y="96195"/>
                    <a:pt x="109837" y="105051"/>
                    <a:pt x="126238" y="105051"/>
                  </a:cubicBezTo>
                  <a:cubicBezTo>
                    <a:pt x="150210" y="105051"/>
                    <a:pt x="168378" y="86846"/>
                    <a:pt x="168378" y="65196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E93767D5-FCE1-43A0-9946-B9AD23F8EF7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36670" y="2431257"/>
              <a:ext cx="115820" cy="159176"/>
            </a:xfrm>
            <a:custGeom>
              <a:avLst/>
              <a:gdLst>
                <a:gd name="connsiteX0" fmla="*/ 115146 w 115820"/>
                <a:gd name="connsiteY0" fmla="*/ 15991 h 159176"/>
                <a:gd name="connsiteX1" fmla="*/ 115903 w 115820"/>
                <a:gd name="connsiteY1" fmla="*/ 11563 h 159176"/>
                <a:gd name="connsiteX2" fmla="*/ 108585 w 115820"/>
                <a:gd name="connsiteY2" fmla="*/ 4920 h 159176"/>
                <a:gd name="connsiteX3" fmla="*/ 98240 w 115820"/>
                <a:gd name="connsiteY3" fmla="*/ 15499 h 159176"/>
                <a:gd name="connsiteX4" fmla="*/ 74773 w 115820"/>
                <a:gd name="connsiteY4" fmla="*/ 0 h 159176"/>
                <a:gd name="connsiteX5" fmla="*/ 14718 w 115820"/>
                <a:gd name="connsiteY5" fmla="*/ 69870 h 159176"/>
                <a:gd name="connsiteX6" fmla="*/ 48278 w 115820"/>
                <a:gd name="connsiteY6" fmla="*/ 108742 h 159176"/>
                <a:gd name="connsiteX7" fmla="*/ 77549 w 115820"/>
                <a:gd name="connsiteY7" fmla="*/ 94472 h 159176"/>
                <a:gd name="connsiteX8" fmla="*/ 77801 w 115820"/>
                <a:gd name="connsiteY8" fmla="*/ 94718 h 159176"/>
                <a:gd name="connsiteX9" fmla="*/ 69474 w 115820"/>
                <a:gd name="connsiteY9" fmla="*/ 127193 h 159176"/>
                <a:gd name="connsiteX10" fmla="*/ 33138 w 115820"/>
                <a:gd name="connsiteY10" fmla="*/ 153764 h 159176"/>
                <a:gd name="connsiteX11" fmla="*/ 12952 w 115820"/>
                <a:gd name="connsiteY11" fmla="*/ 151303 h 159176"/>
                <a:gd name="connsiteX12" fmla="*/ 23297 w 115820"/>
                <a:gd name="connsiteY12" fmla="*/ 138510 h 159176"/>
                <a:gd name="connsiteX13" fmla="*/ 13709 w 115820"/>
                <a:gd name="connsiteY13" fmla="*/ 129900 h 159176"/>
                <a:gd name="connsiteX14" fmla="*/ 83 w 115820"/>
                <a:gd name="connsiteY14" fmla="*/ 144169 h 159176"/>
                <a:gd name="connsiteX15" fmla="*/ 33643 w 115820"/>
                <a:gd name="connsiteY15" fmla="*/ 159176 h 159176"/>
                <a:gd name="connsiteX16" fmla="*/ 87137 w 115820"/>
                <a:gd name="connsiteY16" fmla="*/ 125225 h 159176"/>
                <a:gd name="connsiteX17" fmla="*/ 115146 w 115820"/>
                <a:gd name="connsiteY17" fmla="*/ 15991 h 159176"/>
                <a:gd name="connsiteX18" fmla="*/ 82343 w 115820"/>
                <a:gd name="connsiteY18" fmla="*/ 77251 h 159176"/>
                <a:gd name="connsiteX19" fmla="*/ 69474 w 115820"/>
                <a:gd name="connsiteY19" fmla="*/ 94472 h 159176"/>
                <a:gd name="connsiteX20" fmla="*/ 49035 w 115820"/>
                <a:gd name="connsiteY20" fmla="*/ 103329 h 159176"/>
                <a:gd name="connsiteX21" fmla="*/ 32633 w 115820"/>
                <a:gd name="connsiteY21" fmla="*/ 80695 h 159176"/>
                <a:gd name="connsiteX22" fmla="*/ 46764 w 115820"/>
                <a:gd name="connsiteY22" fmla="*/ 27308 h 159176"/>
                <a:gd name="connsiteX23" fmla="*/ 75025 w 115820"/>
                <a:gd name="connsiteY23" fmla="*/ 5412 h 159176"/>
                <a:gd name="connsiteX24" fmla="*/ 95212 w 115820"/>
                <a:gd name="connsiteY24" fmla="*/ 26570 h 159176"/>
                <a:gd name="connsiteX25" fmla="*/ 94455 w 115820"/>
                <a:gd name="connsiteY25" fmla="*/ 30261 h 159176"/>
                <a:gd name="connsiteX26" fmla="*/ 82343 w 115820"/>
                <a:gd name="connsiteY26" fmla="*/ 77251 h 15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820" h="159176">
                  <a:moveTo>
                    <a:pt x="115146" y="15991"/>
                  </a:moveTo>
                  <a:cubicBezTo>
                    <a:pt x="115398" y="14515"/>
                    <a:pt x="115903" y="13285"/>
                    <a:pt x="115903" y="11563"/>
                  </a:cubicBezTo>
                  <a:cubicBezTo>
                    <a:pt x="115903" y="7381"/>
                    <a:pt x="112875" y="4920"/>
                    <a:pt x="108585" y="4920"/>
                  </a:cubicBezTo>
                  <a:cubicBezTo>
                    <a:pt x="106062" y="4920"/>
                    <a:pt x="99249" y="6643"/>
                    <a:pt x="98240" y="15499"/>
                  </a:cubicBezTo>
                  <a:cubicBezTo>
                    <a:pt x="93698" y="6397"/>
                    <a:pt x="84866" y="0"/>
                    <a:pt x="74773" y="0"/>
                  </a:cubicBezTo>
                  <a:cubicBezTo>
                    <a:pt x="46007" y="0"/>
                    <a:pt x="14718" y="34443"/>
                    <a:pt x="14718" y="69870"/>
                  </a:cubicBezTo>
                  <a:cubicBezTo>
                    <a:pt x="14718" y="94226"/>
                    <a:pt x="30110" y="108742"/>
                    <a:pt x="48278" y="108742"/>
                  </a:cubicBezTo>
                  <a:cubicBezTo>
                    <a:pt x="63166" y="108742"/>
                    <a:pt x="75025" y="97179"/>
                    <a:pt x="77549" y="94472"/>
                  </a:cubicBezTo>
                  <a:lnTo>
                    <a:pt x="77801" y="94718"/>
                  </a:lnTo>
                  <a:cubicBezTo>
                    <a:pt x="72502" y="116614"/>
                    <a:pt x="69474" y="126701"/>
                    <a:pt x="69474" y="127193"/>
                  </a:cubicBezTo>
                  <a:cubicBezTo>
                    <a:pt x="68465" y="129408"/>
                    <a:pt x="59885" y="153764"/>
                    <a:pt x="33138" y="153764"/>
                  </a:cubicBezTo>
                  <a:cubicBezTo>
                    <a:pt x="28344" y="153764"/>
                    <a:pt x="20017" y="153518"/>
                    <a:pt x="12952" y="151303"/>
                  </a:cubicBezTo>
                  <a:cubicBezTo>
                    <a:pt x="20522" y="149089"/>
                    <a:pt x="23297" y="142693"/>
                    <a:pt x="23297" y="138510"/>
                  </a:cubicBezTo>
                  <a:cubicBezTo>
                    <a:pt x="23297" y="134574"/>
                    <a:pt x="20522" y="129900"/>
                    <a:pt x="13709" y="129900"/>
                  </a:cubicBezTo>
                  <a:cubicBezTo>
                    <a:pt x="8157" y="129900"/>
                    <a:pt x="83" y="134328"/>
                    <a:pt x="83" y="144169"/>
                  </a:cubicBezTo>
                  <a:cubicBezTo>
                    <a:pt x="83" y="154256"/>
                    <a:pt x="9419" y="159176"/>
                    <a:pt x="33643" y="159176"/>
                  </a:cubicBezTo>
                  <a:cubicBezTo>
                    <a:pt x="65184" y="159176"/>
                    <a:pt x="83352" y="139986"/>
                    <a:pt x="87137" y="125225"/>
                  </a:cubicBezTo>
                  <a:lnTo>
                    <a:pt x="115146" y="15991"/>
                  </a:lnTo>
                  <a:close/>
                  <a:moveTo>
                    <a:pt x="82343" y="77251"/>
                  </a:moveTo>
                  <a:cubicBezTo>
                    <a:pt x="80829" y="83647"/>
                    <a:pt x="75025" y="89798"/>
                    <a:pt x="69474" y="94472"/>
                  </a:cubicBezTo>
                  <a:cubicBezTo>
                    <a:pt x="64175" y="98901"/>
                    <a:pt x="56353" y="103329"/>
                    <a:pt x="49035" y="103329"/>
                  </a:cubicBezTo>
                  <a:cubicBezTo>
                    <a:pt x="36418" y="103329"/>
                    <a:pt x="32633" y="90536"/>
                    <a:pt x="32633" y="80695"/>
                  </a:cubicBezTo>
                  <a:cubicBezTo>
                    <a:pt x="32633" y="68886"/>
                    <a:pt x="39951" y="39856"/>
                    <a:pt x="46764" y="27308"/>
                  </a:cubicBezTo>
                  <a:cubicBezTo>
                    <a:pt x="53577" y="15253"/>
                    <a:pt x="64427" y="5412"/>
                    <a:pt x="75025" y="5412"/>
                  </a:cubicBezTo>
                  <a:cubicBezTo>
                    <a:pt x="91679" y="5412"/>
                    <a:pt x="95212" y="25340"/>
                    <a:pt x="95212" y="26570"/>
                  </a:cubicBezTo>
                  <a:cubicBezTo>
                    <a:pt x="95212" y="27800"/>
                    <a:pt x="94707" y="29277"/>
                    <a:pt x="94455" y="30261"/>
                  </a:cubicBezTo>
                  <a:lnTo>
                    <a:pt x="82343" y="7725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0F25BE46-6249-44A1-BB12-B02E82712C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772184" y="2313722"/>
              <a:ext cx="105096" cy="116934"/>
            </a:xfrm>
            <a:custGeom>
              <a:avLst/>
              <a:gdLst>
                <a:gd name="connsiteX0" fmla="*/ 99885 w 105096"/>
                <a:gd name="connsiteY0" fmla="*/ -4 h 116934"/>
                <a:gd name="connsiteX1" fmla="*/ 88 w 105096"/>
                <a:gd name="connsiteY1" fmla="*/ -4 h 116934"/>
                <a:gd name="connsiteX2" fmla="*/ 88 w 105096"/>
                <a:gd name="connsiteY2" fmla="*/ 6195 h 116934"/>
                <a:gd name="connsiteX3" fmla="*/ 4327 w 105096"/>
                <a:gd name="connsiteY3" fmla="*/ 6195 h 116934"/>
                <a:gd name="connsiteX4" fmla="*/ 18281 w 105096"/>
                <a:gd name="connsiteY4" fmla="*/ 13945 h 116934"/>
                <a:gd name="connsiteX5" fmla="*/ 18281 w 105096"/>
                <a:gd name="connsiteY5" fmla="*/ 102980 h 116934"/>
                <a:gd name="connsiteX6" fmla="*/ 4327 w 105096"/>
                <a:gd name="connsiteY6" fmla="*/ 110730 h 116934"/>
                <a:gd name="connsiteX7" fmla="*/ 88 w 105096"/>
                <a:gd name="connsiteY7" fmla="*/ 110730 h 116934"/>
                <a:gd name="connsiteX8" fmla="*/ 88 w 105096"/>
                <a:gd name="connsiteY8" fmla="*/ 116930 h 116934"/>
                <a:gd name="connsiteX9" fmla="*/ 26936 w 105096"/>
                <a:gd name="connsiteY9" fmla="*/ 116241 h 116934"/>
                <a:gd name="connsiteX10" fmla="*/ 57847 w 105096"/>
                <a:gd name="connsiteY10" fmla="*/ 116930 h 116934"/>
                <a:gd name="connsiteX11" fmla="*/ 57847 w 105096"/>
                <a:gd name="connsiteY11" fmla="*/ 110730 h 116934"/>
                <a:gd name="connsiteX12" fmla="*/ 51664 w 105096"/>
                <a:gd name="connsiteY12" fmla="*/ 110730 h 116934"/>
                <a:gd name="connsiteX13" fmla="*/ 35061 w 105096"/>
                <a:gd name="connsiteY13" fmla="*/ 102808 h 116934"/>
                <a:gd name="connsiteX14" fmla="*/ 35061 w 105096"/>
                <a:gd name="connsiteY14" fmla="*/ 12912 h 116934"/>
                <a:gd name="connsiteX15" fmla="*/ 43539 w 105096"/>
                <a:gd name="connsiteY15" fmla="*/ 6195 h 116934"/>
                <a:gd name="connsiteX16" fmla="*/ 64912 w 105096"/>
                <a:gd name="connsiteY16" fmla="*/ 6195 h 116934"/>
                <a:gd name="connsiteX17" fmla="*/ 99179 w 105096"/>
                <a:gd name="connsiteY17" fmla="*/ 39605 h 116934"/>
                <a:gd name="connsiteX18" fmla="*/ 105184 w 105096"/>
                <a:gd name="connsiteY18" fmla="*/ 39605 h 116934"/>
                <a:gd name="connsiteX19" fmla="*/ 99885 w 105096"/>
                <a:gd name="connsiteY19" fmla="*/ -4 h 11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096" h="116934">
                  <a:moveTo>
                    <a:pt x="99885" y="-4"/>
                  </a:moveTo>
                  <a:lnTo>
                    <a:pt x="88" y="-4"/>
                  </a:lnTo>
                  <a:lnTo>
                    <a:pt x="88" y="6195"/>
                  </a:lnTo>
                  <a:lnTo>
                    <a:pt x="4327" y="6195"/>
                  </a:lnTo>
                  <a:cubicBezTo>
                    <a:pt x="17928" y="6195"/>
                    <a:pt x="18281" y="7917"/>
                    <a:pt x="18281" y="13945"/>
                  </a:cubicBezTo>
                  <a:lnTo>
                    <a:pt x="18281" y="102980"/>
                  </a:lnTo>
                  <a:cubicBezTo>
                    <a:pt x="18281" y="108836"/>
                    <a:pt x="17928" y="110730"/>
                    <a:pt x="4327" y="110730"/>
                  </a:cubicBezTo>
                  <a:lnTo>
                    <a:pt x="88" y="110730"/>
                  </a:lnTo>
                  <a:lnTo>
                    <a:pt x="88" y="116930"/>
                  </a:lnTo>
                  <a:cubicBezTo>
                    <a:pt x="264" y="116930"/>
                    <a:pt x="20224" y="116241"/>
                    <a:pt x="26936" y="116241"/>
                  </a:cubicBezTo>
                  <a:cubicBezTo>
                    <a:pt x="34178" y="116241"/>
                    <a:pt x="55197" y="116758"/>
                    <a:pt x="57847" y="116930"/>
                  </a:cubicBezTo>
                  <a:lnTo>
                    <a:pt x="57847" y="110730"/>
                  </a:lnTo>
                  <a:lnTo>
                    <a:pt x="51664" y="110730"/>
                  </a:lnTo>
                  <a:cubicBezTo>
                    <a:pt x="35061" y="110730"/>
                    <a:pt x="35061" y="108491"/>
                    <a:pt x="35061" y="102808"/>
                  </a:cubicBezTo>
                  <a:lnTo>
                    <a:pt x="35061" y="12912"/>
                  </a:lnTo>
                  <a:cubicBezTo>
                    <a:pt x="35061" y="7573"/>
                    <a:pt x="35238" y="6195"/>
                    <a:pt x="43539" y="6195"/>
                  </a:cubicBezTo>
                  <a:lnTo>
                    <a:pt x="64912" y="6195"/>
                  </a:lnTo>
                  <a:cubicBezTo>
                    <a:pt x="91760" y="6195"/>
                    <a:pt x="96176" y="15839"/>
                    <a:pt x="99179" y="39605"/>
                  </a:cubicBezTo>
                  <a:lnTo>
                    <a:pt x="105184" y="39605"/>
                  </a:lnTo>
                  <a:lnTo>
                    <a:pt x="99885" y="-4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3DA05EE9-14CE-4E54-9BCB-F4259881021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904595" y="2398058"/>
              <a:ext cx="57784" cy="53017"/>
            </a:xfrm>
            <a:custGeom>
              <a:avLst/>
              <a:gdLst>
                <a:gd name="connsiteX0" fmla="*/ 31130 w 57784"/>
                <a:gd name="connsiteY0" fmla="*/ 23246 h 53017"/>
                <a:gd name="connsiteX1" fmla="*/ 33401 w 57784"/>
                <a:gd name="connsiteY1" fmla="*/ 3933 h 53017"/>
                <a:gd name="connsiteX2" fmla="*/ 28985 w 57784"/>
                <a:gd name="connsiteY2" fmla="*/ -3 h 53017"/>
                <a:gd name="connsiteX3" fmla="*/ 24569 w 57784"/>
                <a:gd name="connsiteY3" fmla="*/ 3810 h 53017"/>
                <a:gd name="connsiteX4" fmla="*/ 26840 w 57784"/>
                <a:gd name="connsiteY4" fmla="*/ 23246 h 53017"/>
                <a:gd name="connsiteX5" fmla="*/ 7284 w 57784"/>
                <a:gd name="connsiteY5" fmla="*/ 11806 h 53017"/>
                <a:gd name="connsiteX6" fmla="*/ 4382 w 57784"/>
                <a:gd name="connsiteY6" fmla="*/ 10699 h 53017"/>
                <a:gd name="connsiteX7" fmla="*/ 93 w 57784"/>
                <a:gd name="connsiteY7" fmla="*/ 15250 h 53017"/>
                <a:gd name="connsiteX8" fmla="*/ 2742 w 57784"/>
                <a:gd name="connsiteY8" fmla="*/ 18940 h 53017"/>
                <a:gd name="connsiteX9" fmla="*/ 23938 w 57784"/>
                <a:gd name="connsiteY9" fmla="*/ 26444 h 53017"/>
                <a:gd name="connsiteX10" fmla="*/ 3121 w 57784"/>
                <a:gd name="connsiteY10" fmla="*/ 33948 h 53017"/>
                <a:gd name="connsiteX11" fmla="*/ 93 w 57784"/>
                <a:gd name="connsiteY11" fmla="*/ 37761 h 53017"/>
                <a:gd name="connsiteX12" fmla="*/ 4382 w 57784"/>
                <a:gd name="connsiteY12" fmla="*/ 42312 h 53017"/>
                <a:gd name="connsiteX13" fmla="*/ 26840 w 57784"/>
                <a:gd name="connsiteY13" fmla="*/ 29765 h 53017"/>
                <a:gd name="connsiteX14" fmla="*/ 24569 w 57784"/>
                <a:gd name="connsiteY14" fmla="*/ 49201 h 53017"/>
                <a:gd name="connsiteX15" fmla="*/ 28985 w 57784"/>
                <a:gd name="connsiteY15" fmla="*/ 53014 h 53017"/>
                <a:gd name="connsiteX16" fmla="*/ 33401 w 57784"/>
                <a:gd name="connsiteY16" fmla="*/ 49078 h 53017"/>
                <a:gd name="connsiteX17" fmla="*/ 31130 w 57784"/>
                <a:gd name="connsiteY17" fmla="*/ 29765 h 53017"/>
                <a:gd name="connsiteX18" fmla="*/ 51064 w 57784"/>
                <a:gd name="connsiteY18" fmla="*/ 41451 h 53017"/>
                <a:gd name="connsiteX19" fmla="*/ 53587 w 57784"/>
                <a:gd name="connsiteY19" fmla="*/ 42312 h 53017"/>
                <a:gd name="connsiteX20" fmla="*/ 57877 w 57784"/>
                <a:gd name="connsiteY20" fmla="*/ 37761 h 53017"/>
                <a:gd name="connsiteX21" fmla="*/ 55227 w 57784"/>
                <a:gd name="connsiteY21" fmla="*/ 34071 h 53017"/>
                <a:gd name="connsiteX22" fmla="*/ 34031 w 57784"/>
                <a:gd name="connsiteY22" fmla="*/ 26567 h 53017"/>
                <a:gd name="connsiteX23" fmla="*/ 54849 w 57784"/>
                <a:gd name="connsiteY23" fmla="*/ 19063 h 53017"/>
                <a:gd name="connsiteX24" fmla="*/ 57877 w 57784"/>
                <a:gd name="connsiteY24" fmla="*/ 15250 h 53017"/>
                <a:gd name="connsiteX25" fmla="*/ 53587 w 57784"/>
                <a:gd name="connsiteY25" fmla="*/ 10699 h 53017"/>
                <a:gd name="connsiteX26" fmla="*/ 50685 w 57784"/>
                <a:gd name="connsiteY26" fmla="*/ 11806 h 53017"/>
                <a:gd name="connsiteX27" fmla="*/ 31130 w 57784"/>
                <a:gd name="connsiteY27" fmla="*/ 23246 h 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784" h="53017">
                  <a:moveTo>
                    <a:pt x="31130" y="23246"/>
                  </a:moveTo>
                  <a:cubicBezTo>
                    <a:pt x="31382" y="20785"/>
                    <a:pt x="33401" y="5040"/>
                    <a:pt x="33401" y="3933"/>
                  </a:cubicBezTo>
                  <a:cubicBezTo>
                    <a:pt x="33401" y="1719"/>
                    <a:pt x="31508" y="-3"/>
                    <a:pt x="28985" y="-3"/>
                  </a:cubicBezTo>
                  <a:cubicBezTo>
                    <a:pt x="26335" y="-3"/>
                    <a:pt x="24569" y="1965"/>
                    <a:pt x="24569" y="3810"/>
                  </a:cubicBezTo>
                  <a:cubicBezTo>
                    <a:pt x="24569" y="5040"/>
                    <a:pt x="26461" y="20662"/>
                    <a:pt x="26840" y="23246"/>
                  </a:cubicBezTo>
                  <a:lnTo>
                    <a:pt x="7284" y="11806"/>
                  </a:lnTo>
                  <a:cubicBezTo>
                    <a:pt x="6022" y="11068"/>
                    <a:pt x="5518" y="10699"/>
                    <a:pt x="4382" y="10699"/>
                  </a:cubicBezTo>
                  <a:cubicBezTo>
                    <a:pt x="2364" y="10699"/>
                    <a:pt x="93" y="12544"/>
                    <a:pt x="93" y="15250"/>
                  </a:cubicBezTo>
                  <a:cubicBezTo>
                    <a:pt x="93" y="17218"/>
                    <a:pt x="1354" y="18448"/>
                    <a:pt x="2742" y="18940"/>
                  </a:cubicBezTo>
                  <a:cubicBezTo>
                    <a:pt x="9681" y="21647"/>
                    <a:pt x="16873" y="24107"/>
                    <a:pt x="23938" y="26444"/>
                  </a:cubicBezTo>
                  <a:cubicBezTo>
                    <a:pt x="16873" y="29027"/>
                    <a:pt x="5265" y="33087"/>
                    <a:pt x="3121" y="33948"/>
                  </a:cubicBezTo>
                  <a:cubicBezTo>
                    <a:pt x="2238" y="34317"/>
                    <a:pt x="93" y="35055"/>
                    <a:pt x="93" y="37761"/>
                  </a:cubicBezTo>
                  <a:cubicBezTo>
                    <a:pt x="93" y="40467"/>
                    <a:pt x="2364" y="42312"/>
                    <a:pt x="4382" y="42312"/>
                  </a:cubicBezTo>
                  <a:cubicBezTo>
                    <a:pt x="5770" y="42312"/>
                    <a:pt x="9681" y="39975"/>
                    <a:pt x="26840" y="29765"/>
                  </a:cubicBezTo>
                  <a:cubicBezTo>
                    <a:pt x="26461" y="32348"/>
                    <a:pt x="24569" y="47971"/>
                    <a:pt x="24569" y="49201"/>
                  </a:cubicBezTo>
                  <a:cubicBezTo>
                    <a:pt x="24569" y="51046"/>
                    <a:pt x="26335" y="53014"/>
                    <a:pt x="28985" y="53014"/>
                  </a:cubicBezTo>
                  <a:cubicBezTo>
                    <a:pt x="31508" y="53014"/>
                    <a:pt x="33401" y="51292"/>
                    <a:pt x="33401" y="49078"/>
                  </a:cubicBezTo>
                  <a:cubicBezTo>
                    <a:pt x="33401" y="47971"/>
                    <a:pt x="31382" y="32225"/>
                    <a:pt x="31130" y="29765"/>
                  </a:cubicBezTo>
                  <a:lnTo>
                    <a:pt x="51064" y="41451"/>
                  </a:lnTo>
                  <a:cubicBezTo>
                    <a:pt x="51947" y="41943"/>
                    <a:pt x="52452" y="42312"/>
                    <a:pt x="53587" y="42312"/>
                  </a:cubicBezTo>
                  <a:cubicBezTo>
                    <a:pt x="55606" y="42312"/>
                    <a:pt x="57877" y="40467"/>
                    <a:pt x="57877" y="37761"/>
                  </a:cubicBezTo>
                  <a:cubicBezTo>
                    <a:pt x="57877" y="35793"/>
                    <a:pt x="56615" y="34563"/>
                    <a:pt x="55227" y="34071"/>
                  </a:cubicBezTo>
                  <a:cubicBezTo>
                    <a:pt x="48288" y="31364"/>
                    <a:pt x="41097" y="28904"/>
                    <a:pt x="34031" y="26567"/>
                  </a:cubicBezTo>
                  <a:cubicBezTo>
                    <a:pt x="41097" y="23984"/>
                    <a:pt x="52704" y="19924"/>
                    <a:pt x="54849" y="19063"/>
                  </a:cubicBezTo>
                  <a:cubicBezTo>
                    <a:pt x="55732" y="18694"/>
                    <a:pt x="57877" y="17956"/>
                    <a:pt x="57877" y="15250"/>
                  </a:cubicBezTo>
                  <a:cubicBezTo>
                    <a:pt x="57877" y="12544"/>
                    <a:pt x="55606" y="10699"/>
                    <a:pt x="53587" y="10699"/>
                  </a:cubicBezTo>
                  <a:cubicBezTo>
                    <a:pt x="52452" y="10699"/>
                    <a:pt x="51947" y="11068"/>
                    <a:pt x="50685" y="11806"/>
                  </a:cubicBezTo>
                  <a:lnTo>
                    <a:pt x="31130" y="2324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83BD0A8E-8186-4552-9525-CCEA766E4B4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58539" y="2534350"/>
              <a:ext cx="133180" cy="75946"/>
            </a:xfrm>
            <a:custGeom>
              <a:avLst/>
              <a:gdLst>
                <a:gd name="connsiteX0" fmla="*/ 118431 w 133180"/>
                <a:gd name="connsiteY0" fmla="*/ 16708 h 75946"/>
                <a:gd name="connsiteX1" fmla="*/ 133268 w 133180"/>
                <a:gd name="connsiteY1" fmla="*/ 6203 h 75946"/>
                <a:gd name="connsiteX2" fmla="*/ 133268 w 133180"/>
                <a:gd name="connsiteY2" fmla="*/ 3 h 75946"/>
                <a:gd name="connsiteX3" fmla="*/ 120551 w 133180"/>
                <a:gd name="connsiteY3" fmla="*/ 692 h 75946"/>
                <a:gd name="connsiteX4" fmla="*/ 103241 w 133180"/>
                <a:gd name="connsiteY4" fmla="*/ 3 h 75946"/>
                <a:gd name="connsiteX5" fmla="*/ 103241 w 133180"/>
                <a:gd name="connsiteY5" fmla="*/ 6203 h 75946"/>
                <a:gd name="connsiteX6" fmla="*/ 112426 w 133180"/>
                <a:gd name="connsiteY6" fmla="*/ 13780 h 75946"/>
                <a:gd name="connsiteX7" fmla="*/ 111366 w 133180"/>
                <a:gd name="connsiteY7" fmla="*/ 17913 h 75946"/>
                <a:gd name="connsiteX8" fmla="*/ 94233 w 133180"/>
                <a:gd name="connsiteY8" fmla="*/ 60795 h 75946"/>
                <a:gd name="connsiteX9" fmla="*/ 75156 w 133180"/>
                <a:gd name="connsiteY9" fmla="*/ 13780 h 75946"/>
                <a:gd name="connsiteX10" fmla="*/ 74273 w 133180"/>
                <a:gd name="connsiteY10" fmla="*/ 10508 h 75946"/>
                <a:gd name="connsiteX11" fmla="*/ 83811 w 133180"/>
                <a:gd name="connsiteY11" fmla="*/ 6203 h 75946"/>
                <a:gd name="connsiteX12" fmla="*/ 83811 w 133180"/>
                <a:gd name="connsiteY12" fmla="*/ 3 h 75946"/>
                <a:gd name="connsiteX13" fmla="*/ 64735 w 133180"/>
                <a:gd name="connsiteY13" fmla="*/ 692 h 75946"/>
                <a:gd name="connsiteX14" fmla="*/ 49191 w 133180"/>
                <a:gd name="connsiteY14" fmla="*/ 3 h 75946"/>
                <a:gd name="connsiteX15" fmla="*/ 49191 w 133180"/>
                <a:gd name="connsiteY15" fmla="*/ 6203 h 75946"/>
                <a:gd name="connsiteX16" fmla="*/ 59259 w 133180"/>
                <a:gd name="connsiteY16" fmla="*/ 7580 h 75946"/>
                <a:gd name="connsiteX17" fmla="*/ 63322 w 133180"/>
                <a:gd name="connsiteY17" fmla="*/ 15158 h 75946"/>
                <a:gd name="connsiteX18" fmla="*/ 62615 w 133180"/>
                <a:gd name="connsiteY18" fmla="*/ 17224 h 75946"/>
                <a:gd name="connsiteX19" fmla="*/ 46012 w 133180"/>
                <a:gd name="connsiteY19" fmla="*/ 58212 h 75946"/>
                <a:gd name="connsiteX20" fmla="*/ 28172 w 133180"/>
                <a:gd name="connsiteY20" fmla="*/ 13780 h 75946"/>
                <a:gd name="connsiteX21" fmla="*/ 27112 w 133180"/>
                <a:gd name="connsiteY21" fmla="*/ 10508 h 75946"/>
                <a:gd name="connsiteX22" fmla="*/ 36650 w 133180"/>
                <a:gd name="connsiteY22" fmla="*/ 6203 h 75946"/>
                <a:gd name="connsiteX23" fmla="*/ 36650 w 133180"/>
                <a:gd name="connsiteY23" fmla="*/ 3 h 75946"/>
                <a:gd name="connsiteX24" fmla="*/ 16691 w 133180"/>
                <a:gd name="connsiteY24" fmla="*/ 692 h 75946"/>
                <a:gd name="connsiteX25" fmla="*/ 87 w 133180"/>
                <a:gd name="connsiteY25" fmla="*/ 3 h 75946"/>
                <a:gd name="connsiteX26" fmla="*/ 87 w 133180"/>
                <a:gd name="connsiteY26" fmla="*/ 6203 h 75946"/>
                <a:gd name="connsiteX27" fmla="*/ 12805 w 133180"/>
                <a:gd name="connsiteY27" fmla="*/ 11197 h 75946"/>
                <a:gd name="connsiteX28" fmla="*/ 37357 w 133180"/>
                <a:gd name="connsiteY28" fmla="*/ 71989 h 75946"/>
                <a:gd name="connsiteX29" fmla="*/ 42126 w 133180"/>
                <a:gd name="connsiteY29" fmla="*/ 75950 h 75946"/>
                <a:gd name="connsiteX30" fmla="*/ 46718 w 133180"/>
                <a:gd name="connsiteY30" fmla="*/ 72333 h 75946"/>
                <a:gd name="connsiteX31" fmla="*/ 66678 w 133180"/>
                <a:gd name="connsiteY31" fmla="*/ 23080 h 75946"/>
                <a:gd name="connsiteX32" fmla="*/ 86284 w 133180"/>
                <a:gd name="connsiteY32" fmla="*/ 71817 h 75946"/>
                <a:gd name="connsiteX33" fmla="*/ 91230 w 133180"/>
                <a:gd name="connsiteY33" fmla="*/ 75950 h 75946"/>
                <a:gd name="connsiteX34" fmla="*/ 95999 w 133180"/>
                <a:gd name="connsiteY34" fmla="*/ 71989 h 75946"/>
                <a:gd name="connsiteX35" fmla="*/ 118431 w 133180"/>
                <a:gd name="connsiteY35" fmla="*/ 16708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431" y="16708"/>
                  </a:moveTo>
                  <a:cubicBezTo>
                    <a:pt x="121964" y="8097"/>
                    <a:pt x="127793" y="6375"/>
                    <a:pt x="133268" y="6203"/>
                  </a:cubicBezTo>
                  <a:lnTo>
                    <a:pt x="133268" y="3"/>
                  </a:lnTo>
                  <a:cubicBezTo>
                    <a:pt x="128499" y="519"/>
                    <a:pt x="125673" y="692"/>
                    <a:pt x="120551" y="692"/>
                  </a:cubicBezTo>
                  <a:cubicBezTo>
                    <a:pt x="115252" y="692"/>
                    <a:pt x="108540" y="519"/>
                    <a:pt x="103241" y="3"/>
                  </a:cubicBezTo>
                  <a:lnTo>
                    <a:pt x="103241" y="6203"/>
                  </a:lnTo>
                  <a:cubicBezTo>
                    <a:pt x="109423" y="6375"/>
                    <a:pt x="112426" y="9647"/>
                    <a:pt x="112426" y="13780"/>
                  </a:cubicBezTo>
                  <a:cubicBezTo>
                    <a:pt x="112426" y="15158"/>
                    <a:pt x="112426" y="15502"/>
                    <a:pt x="111366" y="17913"/>
                  </a:cubicBezTo>
                  <a:lnTo>
                    <a:pt x="94233" y="60795"/>
                  </a:lnTo>
                  <a:lnTo>
                    <a:pt x="75156" y="13780"/>
                  </a:lnTo>
                  <a:cubicBezTo>
                    <a:pt x="74803" y="12919"/>
                    <a:pt x="74273" y="11541"/>
                    <a:pt x="74273" y="10508"/>
                  </a:cubicBezTo>
                  <a:cubicBezTo>
                    <a:pt x="74273" y="6719"/>
                    <a:pt x="78866" y="6203"/>
                    <a:pt x="83811" y="6203"/>
                  </a:cubicBezTo>
                  <a:lnTo>
                    <a:pt x="83811" y="3"/>
                  </a:lnTo>
                  <a:cubicBezTo>
                    <a:pt x="77452" y="519"/>
                    <a:pt x="71094" y="692"/>
                    <a:pt x="64735" y="692"/>
                  </a:cubicBezTo>
                  <a:cubicBezTo>
                    <a:pt x="59613" y="692"/>
                    <a:pt x="54314" y="347"/>
                    <a:pt x="49191" y="3"/>
                  </a:cubicBezTo>
                  <a:lnTo>
                    <a:pt x="49191" y="6203"/>
                  </a:lnTo>
                  <a:cubicBezTo>
                    <a:pt x="53254" y="6203"/>
                    <a:pt x="56963" y="6203"/>
                    <a:pt x="59259" y="7580"/>
                  </a:cubicBezTo>
                  <a:cubicBezTo>
                    <a:pt x="61732" y="9302"/>
                    <a:pt x="63322" y="14986"/>
                    <a:pt x="63322" y="15158"/>
                  </a:cubicBezTo>
                  <a:cubicBezTo>
                    <a:pt x="63322" y="15502"/>
                    <a:pt x="62969" y="16535"/>
                    <a:pt x="62615" y="17224"/>
                  </a:cubicBezTo>
                  <a:lnTo>
                    <a:pt x="46012" y="58212"/>
                  </a:lnTo>
                  <a:lnTo>
                    <a:pt x="28172" y="13780"/>
                  </a:lnTo>
                  <a:cubicBezTo>
                    <a:pt x="27112" y="11369"/>
                    <a:pt x="27112" y="11197"/>
                    <a:pt x="27112" y="10508"/>
                  </a:cubicBezTo>
                  <a:cubicBezTo>
                    <a:pt x="27112" y="6203"/>
                    <a:pt x="33471" y="6203"/>
                    <a:pt x="36650" y="6203"/>
                  </a:cubicBezTo>
                  <a:lnTo>
                    <a:pt x="36650" y="3"/>
                  </a:lnTo>
                  <a:cubicBezTo>
                    <a:pt x="36297" y="3"/>
                    <a:pt x="23756" y="692"/>
                    <a:pt x="16691" y="692"/>
                  </a:cubicBezTo>
                  <a:cubicBezTo>
                    <a:pt x="11215" y="692"/>
                    <a:pt x="5563" y="519"/>
                    <a:pt x="87" y="3"/>
                  </a:cubicBezTo>
                  <a:lnTo>
                    <a:pt x="87" y="6203"/>
                  </a:lnTo>
                  <a:cubicBezTo>
                    <a:pt x="6976" y="6203"/>
                    <a:pt x="10862" y="6203"/>
                    <a:pt x="12805" y="11197"/>
                  </a:cubicBezTo>
                  <a:lnTo>
                    <a:pt x="37357" y="71989"/>
                  </a:lnTo>
                  <a:cubicBezTo>
                    <a:pt x="38417" y="74572"/>
                    <a:pt x="38947" y="75950"/>
                    <a:pt x="42126" y="75950"/>
                  </a:cubicBezTo>
                  <a:cubicBezTo>
                    <a:pt x="45305" y="75950"/>
                    <a:pt x="45835" y="74572"/>
                    <a:pt x="46718" y="72333"/>
                  </a:cubicBezTo>
                  <a:lnTo>
                    <a:pt x="66678" y="23080"/>
                  </a:lnTo>
                  <a:lnTo>
                    <a:pt x="86284" y="71817"/>
                  </a:lnTo>
                  <a:cubicBezTo>
                    <a:pt x="87344" y="74400"/>
                    <a:pt x="88050" y="75950"/>
                    <a:pt x="91230" y="75950"/>
                  </a:cubicBezTo>
                  <a:cubicBezTo>
                    <a:pt x="94409" y="75950"/>
                    <a:pt x="94939" y="74744"/>
                    <a:pt x="95999" y="71989"/>
                  </a:cubicBezTo>
                  <a:lnTo>
                    <a:pt x="118431" y="16708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DEEF1233-AAEC-46BC-8A05-E647C1DFDA6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19778" y="2588770"/>
              <a:ext cx="22432" cy="53042"/>
            </a:xfrm>
            <a:custGeom>
              <a:avLst/>
              <a:gdLst>
                <a:gd name="connsiteX0" fmla="*/ 17580 w 22432"/>
                <a:gd name="connsiteY0" fmla="*/ 17052 h 53042"/>
                <a:gd name="connsiteX1" fmla="*/ 3802 w 22432"/>
                <a:gd name="connsiteY1" fmla="*/ 48568 h 53042"/>
                <a:gd name="connsiteX2" fmla="*/ 2566 w 22432"/>
                <a:gd name="connsiteY2" fmla="*/ 50634 h 53042"/>
                <a:gd name="connsiteX3" fmla="*/ 5039 w 22432"/>
                <a:gd name="connsiteY3" fmla="*/ 53045 h 53042"/>
                <a:gd name="connsiteX4" fmla="*/ 22526 w 22432"/>
                <a:gd name="connsiteY4" fmla="*/ 18774 h 53042"/>
                <a:gd name="connsiteX5" fmla="*/ 10161 w 22432"/>
                <a:gd name="connsiteY5" fmla="*/ 3 h 53042"/>
                <a:gd name="connsiteX6" fmla="*/ 93 w 22432"/>
                <a:gd name="connsiteY6" fmla="*/ 9819 h 53042"/>
                <a:gd name="connsiteX7" fmla="*/ 10338 w 22432"/>
                <a:gd name="connsiteY7" fmla="*/ 19808 h 53042"/>
                <a:gd name="connsiteX8" fmla="*/ 17580 w 22432"/>
                <a:gd name="connsiteY8" fmla="*/ 17052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580" y="17052"/>
                  </a:moveTo>
                  <a:cubicBezTo>
                    <a:pt x="17580" y="26524"/>
                    <a:pt x="15813" y="37546"/>
                    <a:pt x="3802" y="48568"/>
                  </a:cubicBezTo>
                  <a:cubicBezTo>
                    <a:pt x="3096" y="49256"/>
                    <a:pt x="2566" y="49773"/>
                    <a:pt x="2566" y="50634"/>
                  </a:cubicBezTo>
                  <a:cubicBezTo>
                    <a:pt x="2566" y="51840"/>
                    <a:pt x="3979" y="53045"/>
                    <a:pt x="5039" y="53045"/>
                  </a:cubicBezTo>
                  <a:cubicBezTo>
                    <a:pt x="7512" y="53045"/>
                    <a:pt x="22526" y="39268"/>
                    <a:pt x="22526" y="18774"/>
                  </a:cubicBezTo>
                  <a:cubicBezTo>
                    <a:pt x="22526" y="8097"/>
                    <a:pt x="18286" y="3"/>
                    <a:pt x="10161" y="3"/>
                  </a:cubicBezTo>
                  <a:cubicBezTo>
                    <a:pt x="4332" y="3"/>
                    <a:pt x="93" y="4480"/>
                    <a:pt x="93" y="9819"/>
                  </a:cubicBezTo>
                  <a:cubicBezTo>
                    <a:pt x="93" y="15330"/>
                    <a:pt x="4156" y="19808"/>
                    <a:pt x="10338" y="19808"/>
                  </a:cubicBezTo>
                  <a:cubicBezTo>
                    <a:pt x="14577" y="19808"/>
                    <a:pt x="17403" y="17052"/>
                    <a:pt x="17580" y="17052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2AECA4AE-15C2-4A02-913E-CC65F486449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68227" y="2494396"/>
              <a:ext cx="53519" cy="115900"/>
            </a:xfrm>
            <a:custGeom>
              <a:avLst/>
              <a:gdLst>
                <a:gd name="connsiteX0" fmla="*/ 49023 w 53519"/>
                <a:gd name="connsiteY0" fmla="*/ 6547 h 115900"/>
                <a:gd name="connsiteX1" fmla="*/ 41957 w 53519"/>
                <a:gd name="connsiteY1" fmla="*/ 3 h 115900"/>
                <a:gd name="connsiteX2" fmla="*/ 32066 w 53519"/>
                <a:gd name="connsiteY2" fmla="*/ 9475 h 115900"/>
                <a:gd name="connsiteX3" fmla="*/ 39131 w 53519"/>
                <a:gd name="connsiteY3" fmla="*/ 16019 h 115900"/>
                <a:gd name="connsiteX4" fmla="*/ 49023 w 53519"/>
                <a:gd name="connsiteY4" fmla="*/ 6547 h 115900"/>
                <a:gd name="connsiteX5" fmla="*/ 12990 w 53519"/>
                <a:gd name="connsiteY5" fmla="*/ 94032 h 115900"/>
                <a:gd name="connsiteX6" fmla="*/ 11400 w 53519"/>
                <a:gd name="connsiteY6" fmla="*/ 101265 h 115900"/>
                <a:gd name="connsiteX7" fmla="*/ 28180 w 53519"/>
                <a:gd name="connsiteY7" fmla="*/ 115904 h 115900"/>
                <a:gd name="connsiteX8" fmla="*/ 53615 w 53519"/>
                <a:gd name="connsiteY8" fmla="*/ 89555 h 115900"/>
                <a:gd name="connsiteX9" fmla="*/ 50789 w 53519"/>
                <a:gd name="connsiteY9" fmla="*/ 87316 h 115900"/>
                <a:gd name="connsiteX10" fmla="*/ 47433 w 53519"/>
                <a:gd name="connsiteY10" fmla="*/ 90244 h 115900"/>
                <a:gd name="connsiteX11" fmla="*/ 28710 w 53519"/>
                <a:gd name="connsiteY11" fmla="*/ 111082 h 115900"/>
                <a:gd name="connsiteX12" fmla="*/ 24294 w 53519"/>
                <a:gd name="connsiteY12" fmla="*/ 105054 h 115900"/>
                <a:gd name="connsiteX13" fmla="*/ 27120 w 53519"/>
                <a:gd name="connsiteY13" fmla="*/ 94032 h 115900"/>
                <a:gd name="connsiteX14" fmla="*/ 32773 w 53519"/>
                <a:gd name="connsiteY14" fmla="*/ 80255 h 115900"/>
                <a:gd name="connsiteX15" fmla="*/ 41428 w 53519"/>
                <a:gd name="connsiteY15" fmla="*/ 58384 h 115900"/>
                <a:gd name="connsiteX16" fmla="*/ 42487 w 53519"/>
                <a:gd name="connsiteY16" fmla="*/ 52873 h 115900"/>
                <a:gd name="connsiteX17" fmla="*/ 25707 w 53519"/>
                <a:gd name="connsiteY17" fmla="*/ 38235 h 115900"/>
                <a:gd name="connsiteX18" fmla="*/ 96 w 53519"/>
                <a:gd name="connsiteY18" fmla="*/ 64584 h 115900"/>
                <a:gd name="connsiteX19" fmla="*/ 3098 w 53519"/>
                <a:gd name="connsiteY19" fmla="*/ 66822 h 115900"/>
                <a:gd name="connsiteX20" fmla="*/ 6278 w 53519"/>
                <a:gd name="connsiteY20" fmla="*/ 64067 h 115900"/>
                <a:gd name="connsiteX21" fmla="*/ 25177 w 53519"/>
                <a:gd name="connsiteY21" fmla="*/ 43057 h 115900"/>
                <a:gd name="connsiteX22" fmla="*/ 29593 w 53519"/>
                <a:gd name="connsiteY22" fmla="*/ 49084 h 115900"/>
                <a:gd name="connsiteX23" fmla="*/ 24118 w 53519"/>
                <a:gd name="connsiteY23" fmla="*/ 66306 h 115900"/>
                <a:gd name="connsiteX24" fmla="*/ 12990 w 53519"/>
                <a:gd name="connsiteY24" fmla="*/ 94032 h 1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19" h="115900">
                  <a:moveTo>
                    <a:pt x="49023" y="6547"/>
                  </a:moveTo>
                  <a:cubicBezTo>
                    <a:pt x="49023" y="3792"/>
                    <a:pt x="46903" y="3"/>
                    <a:pt x="41957" y="3"/>
                  </a:cubicBezTo>
                  <a:cubicBezTo>
                    <a:pt x="37188" y="3"/>
                    <a:pt x="32066" y="4480"/>
                    <a:pt x="32066" y="9475"/>
                  </a:cubicBezTo>
                  <a:cubicBezTo>
                    <a:pt x="32066" y="12402"/>
                    <a:pt x="34362" y="16019"/>
                    <a:pt x="39131" y="16019"/>
                  </a:cubicBezTo>
                  <a:cubicBezTo>
                    <a:pt x="44254" y="16019"/>
                    <a:pt x="49023" y="11197"/>
                    <a:pt x="49023" y="6547"/>
                  </a:cubicBezTo>
                  <a:close/>
                  <a:moveTo>
                    <a:pt x="12990" y="94032"/>
                  </a:moveTo>
                  <a:cubicBezTo>
                    <a:pt x="12283" y="96271"/>
                    <a:pt x="11400" y="98338"/>
                    <a:pt x="11400" y="101265"/>
                  </a:cubicBezTo>
                  <a:cubicBezTo>
                    <a:pt x="11400" y="109359"/>
                    <a:pt x="18465" y="115904"/>
                    <a:pt x="28180" y="115904"/>
                  </a:cubicBezTo>
                  <a:cubicBezTo>
                    <a:pt x="45843" y="115904"/>
                    <a:pt x="53615" y="92138"/>
                    <a:pt x="53615" y="89555"/>
                  </a:cubicBezTo>
                  <a:cubicBezTo>
                    <a:pt x="53615" y="87316"/>
                    <a:pt x="51319" y="87316"/>
                    <a:pt x="50789" y="87316"/>
                  </a:cubicBezTo>
                  <a:cubicBezTo>
                    <a:pt x="48316" y="87316"/>
                    <a:pt x="48140" y="88349"/>
                    <a:pt x="47433" y="90244"/>
                  </a:cubicBezTo>
                  <a:cubicBezTo>
                    <a:pt x="43371" y="104021"/>
                    <a:pt x="35599" y="111082"/>
                    <a:pt x="28710" y="111082"/>
                  </a:cubicBezTo>
                  <a:cubicBezTo>
                    <a:pt x="25177" y="111082"/>
                    <a:pt x="24294" y="108843"/>
                    <a:pt x="24294" y="105054"/>
                  </a:cubicBezTo>
                  <a:cubicBezTo>
                    <a:pt x="24294" y="101093"/>
                    <a:pt x="25531" y="97821"/>
                    <a:pt x="27120" y="94032"/>
                  </a:cubicBezTo>
                  <a:cubicBezTo>
                    <a:pt x="28887" y="89383"/>
                    <a:pt x="30830" y="84733"/>
                    <a:pt x="32773" y="80255"/>
                  </a:cubicBezTo>
                  <a:cubicBezTo>
                    <a:pt x="34362" y="76122"/>
                    <a:pt x="40721" y="60450"/>
                    <a:pt x="41428" y="58384"/>
                  </a:cubicBezTo>
                  <a:cubicBezTo>
                    <a:pt x="41957" y="56662"/>
                    <a:pt x="42487" y="54595"/>
                    <a:pt x="42487" y="52873"/>
                  </a:cubicBezTo>
                  <a:cubicBezTo>
                    <a:pt x="42487" y="44779"/>
                    <a:pt x="35422" y="38235"/>
                    <a:pt x="25707" y="38235"/>
                  </a:cubicBezTo>
                  <a:cubicBezTo>
                    <a:pt x="8221" y="38235"/>
                    <a:pt x="96" y="61656"/>
                    <a:pt x="96" y="64584"/>
                  </a:cubicBezTo>
                  <a:cubicBezTo>
                    <a:pt x="96" y="66822"/>
                    <a:pt x="2568" y="66822"/>
                    <a:pt x="3098" y="66822"/>
                  </a:cubicBezTo>
                  <a:cubicBezTo>
                    <a:pt x="5571" y="66822"/>
                    <a:pt x="5748" y="65961"/>
                    <a:pt x="6278" y="64067"/>
                  </a:cubicBezTo>
                  <a:cubicBezTo>
                    <a:pt x="10870" y="49256"/>
                    <a:pt x="18642" y="43057"/>
                    <a:pt x="25177" y="43057"/>
                  </a:cubicBezTo>
                  <a:cubicBezTo>
                    <a:pt x="28003" y="43057"/>
                    <a:pt x="29593" y="44434"/>
                    <a:pt x="29593" y="49084"/>
                  </a:cubicBezTo>
                  <a:cubicBezTo>
                    <a:pt x="29593" y="53045"/>
                    <a:pt x="28533" y="55628"/>
                    <a:pt x="24118" y="66306"/>
                  </a:cubicBezTo>
                  <a:lnTo>
                    <a:pt x="12990" y="94032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271FE144-664D-4217-B261-1A49E7DB9C6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031317" y="2494396"/>
              <a:ext cx="77541" cy="149310"/>
            </a:xfrm>
            <a:custGeom>
              <a:avLst/>
              <a:gdLst>
                <a:gd name="connsiteX0" fmla="*/ 77640 w 77541"/>
                <a:gd name="connsiteY0" fmla="*/ 6547 h 149310"/>
                <a:gd name="connsiteX1" fmla="*/ 70575 w 77541"/>
                <a:gd name="connsiteY1" fmla="*/ 3 h 149310"/>
                <a:gd name="connsiteX2" fmla="*/ 60683 w 77541"/>
                <a:gd name="connsiteY2" fmla="*/ 9475 h 149310"/>
                <a:gd name="connsiteX3" fmla="*/ 67749 w 77541"/>
                <a:gd name="connsiteY3" fmla="*/ 16019 h 149310"/>
                <a:gd name="connsiteX4" fmla="*/ 77640 w 77541"/>
                <a:gd name="connsiteY4" fmla="*/ 6547 h 149310"/>
                <a:gd name="connsiteX5" fmla="*/ 40194 w 77541"/>
                <a:gd name="connsiteY5" fmla="*/ 122620 h 149310"/>
                <a:gd name="connsiteX6" fmla="*/ 17408 w 77541"/>
                <a:gd name="connsiteY6" fmla="*/ 144491 h 149310"/>
                <a:gd name="connsiteX7" fmla="*/ 11050 w 77541"/>
                <a:gd name="connsiteY7" fmla="*/ 143458 h 149310"/>
                <a:gd name="connsiteX8" fmla="*/ 17055 w 77541"/>
                <a:gd name="connsiteY8" fmla="*/ 134675 h 149310"/>
                <a:gd name="connsiteX9" fmla="*/ 10166 w 77541"/>
                <a:gd name="connsiteY9" fmla="*/ 128303 h 149310"/>
                <a:gd name="connsiteX10" fmla="*/ 98 w 77541"/>
                <a:gd name="connsiteY10" fmla="*/ 138464 h 149310"/>
                <a:gd name="connsiteX11" fmla="*/ 17585 w 77541"/>
                <a:gd name="connsiteY11" fmla="*/ 149313 h 149310"/>
                <a:gd name="connsiteX12" fmla="*/ 54325 w 77541"/>
                <a:gd name="connsiteY12" fmla="*/ 122103 h 149310"/>
                <a:gd name="connsiteX13" fmla="*/ 70221 w 77541"/>
                <a:gd name="connsiteY13" fmla="*/ 60450 h 149310"/>
                <a:gd name="connsiteX14" fmla="*/ 71105 w 77541"/>
                <a:gd name="connsiteY14" fmla="*/ 54423 h 149310"/>
                <a:gd name="connsiteX15" fmla="*/ 52205 w 77541"/>
                <a:gd name="connsiteY15" fmla="*/ 38235 h 149310"/>
                <a:gd name="connsiteX16" fmla="*/ 21294 w 77541"/>
                <a:gd name="connsiteY16" fmla="*/ 64584 h 149310"/>
                <a:gd name="connsiteX17" fmla="*/ 24297 w 77541"/>
                <a:gd name="connsiteY17" fmla="*/ 66822 h 149310"/>
                <a:gd name="connsiteX18" fmla="*/ 27830 w 77541"/>
                <a:gd name="connsiteY18" fmla="*/ 63722 h 149310"/>
                <a:gd name="connsiteX19" fmla="*/ 51675 w 77541"/>
                <a:gd name="connsiteY19" fmla="*/ 43057 h 149310"/>
                <a:gd name="connsiteX20" fmla="*/ 57681 w 77541"/>
                <a:gd name="connsiteY20" fmla="*/ 51495 h 149310"/>
                <a:gd name="connsiteX21" fmla="*/ 57151 w 77541"/>
                <a:gd name="connsiteY21" fmla="*/ 56662 h 149310"/>
                <a:gd name="connsiteX22" fmla="*/ 40194 w 77541"/>
                <a:gd name="connsiteY22" fmla="*/ 122620 h 1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41" h="149310">
                  <a:moveTo>
                    <a:pt x="77640" y="6547"/>
                  </a:moveTo>
                  <a:cubicBezTo>
                    <a:pt x="77640" y="3619"/>
                    <a:pt x="75344" y="3"/>
                    <a:pt x="70575" y="3"/>
                  </a:cubicBezTo>
                  <a:cubicBezTo>
                    <a:pt x="65452" y="3"/>
                    <a:pt x="60683" y="4825"/>
                    <a:pt x="60683" y="9475"/>
                  </a:cubicBezTo>
                  <a:cubicBezTo>
                    <a:pt x="60683" y="12230"/>
                    <a:pt x="62803" y="16019"/>
                    <a:pt x="67749" y="16019"/>
                  </a:cubicBezTo>
                  <a:cubicBezTo>
                    <a:pt x="72518" y="16019"/>
                    <a:pt x="77640" y="11541"/>
                    <a:pt x="77640" y="6547"/>
                  </a:cubicBezTo>
                  <a:close/>
                  <a:moveTo>
                    <a:pt x="40194" y="122620"/>
                  </a:moveTo>
                  <a:cubicBezTo>
                    <a:pt x="37191" y="134503"/>
                    <a:pt x="27830" y="144491"/>
                    <a:pt x="17408" y="144491"/>
                  </a:cubicBezTo>
                  <a:cubicBezTo>
                    <a:pt x="15112" y="144491"/>
                    <a:pt x="12993" y="144147"/>
                    <a:pt x="11050" y="143458"/>
                  </a:cubicBezTo>
                  <a:cubicBezTo>
                    <a:pt x="15642" y="141392"/>
                    <a:pt x="17055" y="137258"/>
                    <a:pt x="17055" y="134675"/>
                  </a:cubicBezTo>
                  <a:cubicBezTo>
                    <a:pt x="17055" y="130542"/>
                    <a:pt x="13699" y="128303"/>
                    <a:pt x="10166" y="128303"/>
                  </a:cubicBezTo>
                  <a:cubicBezTo>
                    <a:pt x="4691" y="128303"/>
                    <a:pt x="98" y="132953"/>
                    <a:pt x="98" y="138464"/>
                  </a:cubicBezTo>
                  <a:cubicBezTo>
                    <a:pt x="98" y="145008"/>
                    <a:pt x="6987" y="149313"/>
                    <a:pt x="17585" y="149313"/>
                  </a:cubicBezTo>
                  <a:cubicBezTo>
                    <a:pt x="28183" y="149313"/>
                    <a:pt x="48849" y="143114"/>
                    <a:pt x="54325" y="122103"/>
                  </a:cubicBezTo>
                  <a:lnTo>
                    <a:pt x="70221" y="60450"/>
                  </a:lnTo>
                  <a:cubicBezTo>
                    <a:pt x="70751" y="58556"/>
                    <a:pt x="71105" y="57006"/>
                    <a:pt x="71105" y="54423"/>
                  </a:cubicBezTo>
                  <a:cubicBezTo>
                    <a:pt x="71105" y="44951"/>
                    <a:pt x="62803" y="38235"/>
                    <a:pt x="52205" y="38235"/>
                  </a:cubicBezTo>
                  <a:cubicBezTo>
                    <a:pt x="32599" y="38235"/>
                    <a:pt x="21294" y="62173"/>
                    <a:pt x="21294" y="64584"/>
                  </a:cubicBezTo>
                  <a:cubicBezTo>
                    <a:pt x="21294" y="66822"/>
                    <a:pt x="23767" y="66822"/>
                    <a:pt x="24297" y="66822"/>
                  </a:cubicBezTo>
                  <a:cubicBezTo>
                    <a:pt x="26417" y="66822"/>
                    <a:pt x="26593" y="66306"/>
                    <a:pt x="27830" y="63722"/>
                  </a:cubicBezTo>
                  <a:cubicBezTo>
                    <a:pt x="32245" y="53734"/>
                    <a:pt x="41430" y="43057"/>
                    <a:pt x="51675" y="43057"/>
                  </a:cubicBezTo>
                  <a:cubicBezTo>
                    <a:pt x="56091" y="43057"/>
                    <a:pt x="57681" y="45984"/>
                    <a:pt x="57681" y="51495"/>
                  </a:cubicBezTo>
                  <a:cubicBezTo>
                    <a:pt x="57681" y="53390"/>
                    <a:pt x="57327" y="55801"/>
                    <a:pt x="57151" y="56662"/>
                  </a:cubicBezTo>
                  <a:lnTo>
                    <a:pt x="40194" y="122620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8B96FCEA-431B-4C55-8EDF-1127823EC6A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62619" y="2355482"/>
              <a:ext cx="58541" cy="246021"/>
            </a:xfrm>
            <a:custGeom>
              <a:avLst/>
              <a:gdLst>
                <a:gd name="connsiteX0" fmla="*/ 58644 w 58541"/>
                <a:gd name="connsiteY0" fmla="*/ 243562 h 246021"/>
                <a:gd name="connsiteX1" fmla="*/ 54354 w 58541"/>
                <a:gd name="connsiteY1" fmla="*/ 238149 h 246021"/>
                <a:gd name="connsiteX2" fmla="*/ 14738 w 58541"/>
                <a:gd name="connsiteY2" fmla="*/ 123011 h 246021"/>
                <a:gd name="connsiteX3" fmla="*/ 55363 w 58541"/>
                <a:gd name="connsiteY3" fmla="*/ 6643 h 246021"/>
                <a:gd name="connsiteX4" fmla="*/ 58644 w 58541"/>
                <a:gd name="connsiteY4" fmla="*/ 2460 h 246021"/>
                <a:gd name="connsiteX5" fmla="*/ 56120 w 58541"/>
                <a:gd name="connsiteY5" fmla="*/ 0 h 246021"/>
                <a:gd name="connsiteX6" fmla="*/ 16000 w 58541"/>
                <a:gd name="connsiteY6" fmla="*/ 47974 h 246021"/>
                <a:gd name="connsiteX7" fmla="*/ 103 w 58541"/>
                <a:gd name="connsiteY7" fmla="*/ 123011 h 246021"/>
                <a:gd name="connsiteX8" fmla="*/ 16757 w 58541"/>
                <a:gd name="connsiteY8" fmla="*/ 199770 h 246021"/>
                <a:gd name="connsiteX9" fmla="*/ 56120 w 58541"/>
                <a:gd name="connsiteY9" fmla="*/ 246022 h 246021"/>
                <a:gd name="connsiteX10" fmla="*/ 58644 w 58541"/>
                <a:gd name="connsiteY10" fmla="*/ 243562 h 24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41" h="246021">
                  <a:moveTo>
                    <a:pt x="58644" y="243562"/>
                  </a:moveTo>
                  <a:cubicBezTo>
                    <a:pt x="58644" y="242824"/>
                    <a:pt x="58644" y="242332"/>
                    <a:pt x="54354" y="238149"/>
                  </a:cubicBezTo>
                  <a:cubicBezTo>
                    <a:pt x="22812" y="207150"/>
                    <a:pt x="14738" y="160652"/>
                    <a:pt x="14738" y="123011"/>
                  </a:cubicBezTo>
                  <a:cubicBezTo>
                    <a:pt x="14738" y="80203"/>
                    <a:pt x="24326" y="37395"/>
                    <a:pt x="55363" y="6643"/>
                  </a:cubicBezTo>
                  <a:cubicBezTo>
                    <a:pt x="58644" y="3690"/>
                    <a:pt x="58644" y="3198"/>
                    <a:pt x="58644" y="2460"/>
                  </a:cubicBezTo>
                  <a:cubicBezTo>
                    <a:pt x="58644" y="738"/>
                    <a:pt x="57634" y="0"/>
                    <a:pt x="56120" y="0"/>
                  </a:cubicBezTo>
                  <a:cubicBezTo>
                    <a:pt x="53597" y="0"/>
                    <a:pt x="30887" y="16729"/>
                    <a:pt x="16000" y="47974"/>
                  </a:cubicBezTo>
                  <a:cubicBezTo>
                    <a:pt x="3131" y="75037"/>
                    <a:pt x="103" y="102345"/>
                    <a:pt x="103" y="123011"/>
                  </a:cubicBezTo>
                  <a:cubicBezTo>
                    <a:pt x="103" y="142201"/>
                    <a:pt x="2878" y="171969"/>
                    <a:pt x="16757" y="199770"/>
                  </a:cubicBezTo>
                  <a:cubicBezTo>
                    <a:pt x="31896" y="230030"/>
                    <a:pt x="53597" y="246022"/>
                    <a:pt x="56120" y="246022"/>
                  </a:cubicBezTo>
                  <a:cubicBezTo>
                    <a:pt x="57634" y="246022"/>
                    <a:pt x="58644" y="245284"/>
                    <a:pt x="58644" y="243562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F0D2CB12-65B9-4641-8BFC-8147447C65E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274601" y="2394846"/>
              <a:ext cx="91091" cy="7626"/>
            </a:xfrm>
            <a:custGeom>
              <a:avLst/>
              <a:gdLst>
                <a:gd name="connsiteX0" fmla="*/ 91199 w 91091"/>
                <a:gd name="connsiteY0" fmla="*/ 7627 h 7626"/>
                <a:gd name="connsiteX1" fmla="*/ 91199 w 91091"/>
                <a:gd name="connsiteY1" fmla="*/ 0 h 7626"/>
                <a:gd name="connsiteX2" fmla="*/ 107 w 91091"/>
                <a:gd name="connsiteY2" fmla="*/ 0 h 7626"/>
                <a:gd name="connsiteX3" fmla="*/ 107 w 91091"/>
                <a:gd name="connsiteY3" fmla="*/ 7627 h 7626"/>
                <a:gd name="connsiteX4" fmla="*/ 91199 w 91091"/>
                <a:gd name="connsiteY4" fmla="*/ 7627 h 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91" h="7626">
                  <a:moveTo>
                    <a:pt x="91199" y="7627"/>
                  </a:moveTo>
                  <a:lnTo>
                    <a:pt x="91199" y="0"/>
                  </a:lnTo>
                  <a:lnTo>
                    <a:pt x="107" y="0"/>
                  </a:lnTo>
                  <a:lnTo>
                    <a:pt x="107" y="7627"/>
                  </a:lnTo>
                  <a:lnTo>
                    <a:pt x="91199" y="7627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8FA18858-B4B3-4F86-BD6C-448EAE919B0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227693" y="2431257"/>
              <a:ext cx="131717" cy="156469"/>
            </a:xfrm>
            <a:custGeom>
              <a:avLst/>
              <a:gdLst>
                <a:gd name="connsiteX0" fmla="*/ 19536 w 131717"/>
                <a:gd name="connsiteY0" fmla="*/ 138756 h 156469"/>
                <a:gd name="connsiteX1" fmla="*/ 5910 w 131717"/>
                <a:gd name="connsiteY1" fmla="*/ 148843 h 156469"/>
                <a:gd name="connsiteX2" fmla="*/ 106 w 131717"/>
                <a:gd name="connsiteY2" fmla="*/ 153518 h 156469"/>
                <a:gd name="connsiteX3" fmla="*/ 3387 w 131717"/>
                <a:gd name="connsiteY3" fmla="*/ 156470 h 156469"/>
                <a:gd name="connsiteX4" fmla="*/ 24583 w 131717"/>
                <a:gd name="connsiteY4" fmla="*/ 155732 h 156469"/>
                <a:gd name="connsiteX5" fmla="*/ 49564 w 131717"/>
                <a:gd name="connsiteY5" fmla="*/ 156470 h 156469"/>
                <a:gd name="connsiteX6" fmla="*/ 54105 w 131717"/>
                <a:gd name="connsiteY6" fmla="*/ 151549 h 156469"/>
                <a:gd name="connsiteX7" fmla="*/ 48050 w 131717"/>
                <a:gd name="connsiteY7" fmla="*/ 148843 h 156469"/>
                <a:gd name="connsiteX8" fmla="*/ 35433 w 131717"/>
                <a:gd name="connsiteY8" fmla="*/ 144907 h 156469"/>
                <a:gd name="connsiteX9" fmla="*/ 47797 w 131717"/>
                <a:gd name="connsiteY9" fmla="*/ 95703 h 156469"/>
                <a:gd name="connsiteX10" fmla="*/ 71012 w 131717"/>
                <a:gd name="connsiteY10" fmla="*/ 111448 h 156469"/>
                <a:gd name="connsiteX11" fmla="*/ 131824 w 131717"/>
                <a:gd name="connsiteY11" fmla="*/ 39363 h 156469"/>
                <a:gd name="connsiteX12" fmla="*/ 98264 w 131717"/>
                <a:gd name="connsiteY12" fmla="*/ 0 h 156469"/>
                <a:gd name="connsiteX13" fmla="*/ 65208 w 131717"/>
                <a:gd name="connsiteY13" fmla="*/ 18452 h 156469"/>
                <a:gd name="connsiteX14" fmla="*/ 42498 w 131717"/>
                <a:gd name="connsiteY14" fmla="*/ 0 h 156469"/>
                <a:gd name="connsiteX15" fmla="*/ 23826 w 131717"/>
                <a:gd name="connsiteY15" fmla="*/ 14023 h 156469"/>
                <a:gd name="connsiteX16" fmla="*/ 16003 w 131717"/>
                <a:gd name="connsiteY16" fmla="*/ 37887 h 156469"/>
                <a:gd name="connsiteX17" fmla="*/ 19031 w 131717"/>
                <a:gd name="connsiteY17" fmla="*/ 40348 h 156469"/>
                <a:gd name="connsiteX18" fmla="*/ 23321 w 131717"/>
                <a:gd name="connsiteY18" fmla="*/ 34689 h 156469"/>
                <a:gd name="connsiteX19" fmla="*/ 41741 w 131717"/>
                <a:gd name="connsiteY19" fmla="*/ 5412 h 156469"/>
                <a:gd name="connsiteX20" fmla="*/ 49564 w 131717"/>
                <a:gd name="connsiteY20" fmla="*/ 16730 h 156469"/>
                <a:gd name="connsiteX21" fmla="*/ 47797 w 131717"/>
                <a:gd name="connsiteY21" fmla="*/ 29277 h 156469"/>
                <a:gd name="connsiteX22" fmla="*/ 19536 w 131717"/>
                <a:gd name="connsiteY22" fmla="*/ 138756 h 156469"/>
                <a:gd name="connsiteX23" fmla="*/ 63946 w 131717"/>
                <a:gd name="connsiteY23" fmla="*/ 31983 h 156469"/>
                <a:gd name="connsiteX24" fmla="*/ 77068 w 131717"/>
                <a:gd name="connsiteY24" fmla="*/ 14761 h 156469"/>
                <a:gd name="connsiteX25" fmla="*/ 97507 w 131717"/>
                <a:gd name="connsiteY25" fmla="*/ 5412 h 156469"/>
                <a:gd name="connsiteX26" fmla="*/ 113656 w 131717"/>
                <a:gd name="connsiteY26" fmla="*/ 28539 h 156469"/>
                <a:gd name="connsiteX27" fmla="*/ 100787 w 131717"/>
                <a:gd name="connsiteY27" fmla="*/ 80695 h 156469"/>
                <a:gd name="connsiteX28" fmla="*/ 70759 w 131717"/>
                <a:gd name="connsiteY28" fmla="*/ 106035 h 156469"/>
                <a:gd name="connsiteX29" fmla="*/ 50825 w 131717"/>
                <a:gd name="connsiteY29" fmla="*/ 84139 h 156469"/>
                <a:gd name="connsiteX30" fmla="*/ 51582 w 131717"/>
                <a:gd name="connsiteY30" fmla="*/ 80203 h 156469"/>
                <a:gd name="connsiteX31" fmla="*/ 63946 w 131717"/>
                <a:gd name="connsiteY31" fmla="*/ 31983 h 1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17" h="156469">
                  <a:moveTo>
                    <a:pt x="19536" y="138756"/>
                  </a:moveTo>
                  <a:cubicBezTo>
                    <a:pt x="17517" y="147121"/>
                    <a:pt x="17013" y="148843"/>
                    <a:pt x="5910" y="148843"/>
                  </a:cubicBezTo>
                  <a:cubicBezTo>
                    <a:pt x="2882" y="148843"/>
                    <a:pt x="106" y="148843"/>
                    <a:pt x="106" y="153518"/>
                  </a:cubicBezTo>
                  <a:cubicBezTo>
                    <a:pt x="106" y="155486"/>
                    <a:pt x="1368" y="156470"/>
                    <a:pt x="3387" y="156470"/>
                  </a:cubicBezTo>
                  <a:cubicBezTo>
                    <a:pt x="10200" y="156470"/>
                    <a:pt x="17517" y="155732"/>
                    <a:pt x="24583" y="155732"/>
                  </a:cubicBezTo>
                  <a:cubicBezTo>
                    <a:pt x="32910" y="155732"/>
                    <a:pt x="41489" y="156470"/>
                    <a:pt x="49564" y="156470"/>
                  </a:cubicBezTo>
                  <a:cubicBezTo>
                    <a:pt x="50825" y="156470"/>
                    <a:pt x="54105" y="156470"/>
                    <a:pt x="54105" y="151549"/>
                  </a:cubicBezTo>
                  <a:cubicBezTo>
                    <a:pt x="54105" y="148843"/>
                    <a:pt x="51582" y="148843"/>
                    <a:pt x="48050" y="148843"/>
                  </a:cubicBezTo>
                  <a:cubicBezTo>
                    <a:pt x="35433" y="148843"/>
                    <a:pt x="35433" y="147121"/>
                    <a:pt x="35433" y="144907"/>
                  </a:cubicBezTo>
                  <a:cubicBezTo>
                    <a:pt x="35433" y="141955"/>
                    <a:pt x="46031" y="101853"/>
                    <a:pt x="47797" y="95703"/>
                  </a:cubicBezTo>
                  <a:cubicBezTo>
                    <a:pt x="51078" y="102837"/>
                    <a:pt x="58143" y="111448"/>
                    <a:pt x="71012" y="111448"/>
                  </a:cubicBezTo>
                  <a:cubicBezTo>
                    <a:pt x="100282" y="111448"/>
                    <a:pt x="131824" y="75529"/>
                    <a:pt x="131824" y="39363"/>
                  </a:cubicBezTo>
                  <a:cubicBezTo>
                    <a:pt x="131824" y="16237"/>
                    <a:pt x="117441" y="0"/>
                    <a:pt x="98264" y="0"/>
                  </a:cubicBezTo>
                  <a:cubicBezTo>
                    <a:pt x="85647" y="0"/>
                    <a:pt x="73535" y="8857"/>
                    <a:pt x="65208" y="18452"/>
                  </a:cubicBezTo>
                  <a:cubicBezTo>
                    <a:pt x="62685" y="5166"/>
                    <a:pt x="51835" y="0"/>
                    <a:pt x="42498" y="0"/>
                  </a:cubicBezTo>
                  <a:cubicBezTo>
                    <a:pt x="30891" y="0"/>
                    <a:pt x="26097" y="9595"/>
                    <a:pt x="23826" y="14023"/>
                  </a:cubicBezTo>
                  <a:cubicBezTo>
                    <a:pt x="19284" y="22388"/>
                    <a:pt x="16003" y="37149"/>
                    <a:pt x="16003" y="37887"/>
                  </a:cubicBezTo>
                  <a:cubicBezTo>
                    <a:pt x="16003" y="40348"/>
                    <a:pt x="18527" y="40348"/>
                    <a:pt x="19031" y="40348"/>
                  </a:cubicBezTo>
                  <a:cubicBezTo>
                    <a:pt x="21555" y="40348"/>
                    <a:pt x="21807" y="40102"/>
                    <a:pt x="23321" y="34689"/>
                  </a:cubicBezTo>
                  <a:cubicBezTo>
                    <a:pt x="27611" y="17222"/>
                    <a:pt x="32657" y="5412"/>
                    <a:pt x="41741" y="5412"/>
                  </a:cubicBezTo>
                  <a:cubicBezTo>
                    <a:pt x="46031" y="5412"/>
                    <a:pt x="49564" y="7381"/>
                    <a:pt x="49564" y="16730"/>
                  </a:cubicBezTo>
                  <a:cubicBezTo>
                    <a:pt x="49564" y="22388"/>
                    <a:pt x="48807" y="25094"/>
                    <a:pt x="47797" y="29277"/>
                  </a:cubicBezTo>
                  <a:lnTo>
                    <a:pt x="19536" y="138756"/>
                  </a:lnTo>
                  <a:close/>
                  <a:moveTo>
                    <a:pt x="63946" y="31983"/>
                  </a:moveTo>
                  <a:cubicBezTo>
                    <a:pt x="65713" y="25340"/>
                    <a:pt x="72526" y="18452"/>
                    <a:pt x="77068" y="14761"/>
                  </a:cubicBezTo>
                  <a:cubicBezTo>
                    <a:pt x="85899" y="7135"/>
                    <a:pt x="93217" y="5412"/>
                    <a:pt x="97507" y="5412"/>
                  </a:cubicBezTo>
                  <a:cubicBezTo>
                    <a:pt x="107600" y="5412"/>
                    <a:pt x="113656" y="14023"/>
                    <a:pt x="113656" y="28539"/>
                  </a:cubicBezTo>
                  <a:cubicBezTo>
                    <a:pt x="113656" y="43054"/>
                    <a:pt x="105329" y="71346"/>
                    <a:pt x="100787" y="80695"/>
                  </a:cubicBezTo>
                  <a:cubicBezTo>
                    <a:pt x="92208" y="97917"/>
                    <a:pt x="80096" y="106035"/>
                    <a:pt x="70759" y="106035"/>
                  </a:cubicBezTo>
                  <a:cubicBezTo>
                    <a:pt x="54105" y="106035"/>
                    <a:pt x="50825" y="85616"/>
                    <a:pt x="50825" y="84139"/>
                  </a:cubicBezTo>
                  <a:cubicBezTo>
                    <a:pt x="50825" y="83647"/>
                    <a:pt x="50825" y="83155"/>
                    <a:pt x="51582" y="80203"/>
                  </a:cubicBezTo>
                  <a:lnTo>
                    <a:pt x="63946" y="31983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EEDF757-C486-41F4-B85B-69648A5CCAD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368021" y="2502677"/>
              <a:ext cx="133180" cy="75946"/>
            </a:xfrm>
            <a:custGeom>
              <a:avLst/>
              <a:gdLst>
                <a:gd name="connsiteX0" fmla="*/ 118455 w 133180"/>
                <a:gd name="connsiteY0" fmla="*/ 16706 h 75946"/>
                <a:gd name="connsiteX1" fmla="*/ 133292 w 133180"/>
                <a:gd name="connsiteY1" fmla="*/ 6201 h 75946"/>
                <a:gd name="connsiteX2" fmla="*/ 133292 w 133180"/>
                <a:gd name="connsiteY2" fmla="*/ 1 h 75946"/>
                <a:gd name="connsiteX3" fmla="*/ 120575 w 133180"/>
                <a:gd name="connsiteY3" fmla="*/ 690 h 75946"/>
                <a:gd name="connsiteX4" fmla="*/ 103265 w 133180"/>
                <a:gd name="connsiteY4" fmla="*/ 1 h 75946"/>
                <a:gd name="connsiteX5" fmla="*/ 103265 w 133180"/>
                <a:gd name="connsiteY5" fmla="*/ 6201 h 75946"/>
                <a:gd name="connsiteX6" fmla="*/ 112450 w 133180"/>
                <a:gd name="connsiteY6" fmla="*/ 13779 h 75946"/>
                <a:gd name="connsiteX7" fmla="*/ 111390 w 133180"/>
                <a:gd name="connsiteY7" fmla="*/ 17912 h 75946"/>
                <a:gd name="connsiteX8" fmla="*/ 94257 w 133180"/>
                <a:gd name="connsiteY8" fmla="*/ 60794 h 75946"/>
                <a:gd name="connsiteX9" fmla="*/ 75180 w 133180"/>
                <a:gd name="connsiteY9" fmla="*/ 13779 h 75946"/>
                <a:gd name="connsiteX10" fmla="*/ 74297 w 133180"/>
                <a:gd name="connsiteY10" fmla="*/ 10507 h 75946"/>
                <a:gd name="connsiteX11" fmla="*/ 83835 w 133180"/>
                <a:gd name="connsiteY11" fmla="*/ 6201 h 75946"/>
                <a:gd name="connsiteX12" fmla="*/ 83835 w 133180"/>
                <a:gd name="connsiteY12" fmla="*/ 1 h 75946"/>
                <a:gd name="connsiteX13" fmla="*/ 64759 w 133180"/>
                <a:gd name="connsiteY13" fmla="*/ 690 h 75946"/>
                <a:gd name="connsiteX14" fmla="*/ 49215 w 133180"/>
                <a:gd name="connsiteY14" fmla="*/ 1 h 75946"/>
                <a:gd name="connsiteX15" fmla="*/ 49215 w 133180"/>
                <a:gd name="connsiteY15" fmla="*/ 6201 h 75946"/>
                <a:gd name="connsiteX16" fmla="*/ 59283 w 133180"/>
                <a:gd name="connsiteY16" fmla="*/ 7579 h 75946"/>
                <a:gd name="connsiteX17" fmla="*/ 63346 w 133180"/>
                <a:gd name="connsiteY17" fmla="*/ 15156 h 75946"/>
                <a:gd name="connsiteX18" fmla="*/ 62639 w 133180"/>
                <a:gd name="connsiteY18" fmla="*/ 17223 h 75946"/>
                <a:gd name="connsiteX19" fmla="*/ 46036 w 133180"/>
                <a:gd name="connsiteY19" fmla="*/ 58210 h 75946"/>
                <a:gd name="connsiteX20" fmla="*/ 28196 w 133180"/>
                <a:gd name="connsiteY20" fmla="*/ 13779 h 75946"/>
                <a:gd name="connsiteX21" fmla="*/ 27136 w 133180"/>
                <a:gd name="connsiteY21" fmla="*/ 10507 h 75946"/>
                <a:gd name="connsiteX22" fmla="*/ 36674 w 133180"/>
                <a:gd name="connsiteY22" fmla="*/ 6201 h 75946"/>
                <a:gd name="connsiteX23" fmla="*/ 36674 w 133180"/>
                <a:gd name="connsiteY23" fmla="*/ 1 h 75946"/>
                <a:gd name="connsiteX24" fmla="*/ 16715 w 133180"/>
                <a:gd name="connsiteY24" fmla="*/ 690 h 75946"/>
                <a:gd name="connsiteX25" fmla="*/ 111 w 133180"/>
                <a:gd name="connsiteY25" fmla="*/ 1 h 75946"/>
                <a:gd name="connsiteX26" fmla="*/ 111 w 133180"/>
                <a:gd name="connsiteY26" fmla="*/ 6201 h 75946"/>
                <a:gd name="connsiteX27" fmla="*/ 12829 w 133180"/>
                <a:gd name="connsiteY27" fmla="*/ 11196 h 75946"/>
                <a:gd name="connsiteX28" fmla="*/ 37381 w 133180"/>
                <a:gd name="connsiteY28" fmla="*/ 71988 h 75946"/>
                <a:gd name="connsiteX29" fmla="*/ 42150 w 133180"/>
                <a:gd name="connsiteY29" fmla="*/ 75948 h 75946"/>
                <a:gd name="connsiteX30" fmla="*/ 46742 w 133180"/>
                <a:gd name="connsiteY30" fmla="*/ 72332 h 75946"/>
                <a:gd name="connsiteX31" fmla="*/ 66702 w 133180"/>
                <a:gd name="connsiteY31" fmla="*/ 23078 h 75946"/>
                <a:gd name="connsiteX32" fmla="*/ 86308 w 133180"/>
                <a:gd name="connsiteY32" fmla="*/ 71815 h 75946"/>
                <a:gd name="connsiteX33" fmla="*/ 91254 w 133180"/>
                <a:gd name="connsiteY33" fmla="*/ 75948 h 75946"/>
                <a:gd name="connsiteX34" fmla="*/ 96023 w 133180"/>
                <a:gd name="connsiteY34" fmla="*/ 71988 h 75946"/>
                <a:gd name="connsiteX35" fmla="*/ 118455 w 133180"/>
                <a:gd name="connsiteY35" fmla="*/ 16706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455" y="16706"/>
                  </a:moveTo>
                  <a:cubicBezTo>
                    <a:pt x="121988" y="8096"/>
                    <a:pt x="127817" y="6373"/>
                    <a:pt x="133292" y="6201"/>
                  </a:cubicBezTo>
                  <a:lnTo>
                    <a:pt x="133292" y="1"/>
                  </a:lnTo>
                  <a:cubicBezTo>
                    <a:pt x="128523" y="518"/>
                    <a:pt x="125697" y="690"/>
                    <a:pt x="120575" y="690"/>
                  </a:cubicBezTo>
                  <a:cubicBezTo>
                    <a:pt x="115276" y="690"/>
                    <a:pt x="108564" y="518"/>
                    <a:pt x="103265" y="1"/>
                  </a:cubicBezTo>
                  <a:lnTo>
                    <a:pt x="103265" y="6201"/>
                  </a:lnTo>
                  <a:cubicBezTo>
                    <a:pt x="109447" y="6373"/>
                    <a:pt x="112450" y="9646"/>
                    <a:pt x="112450" y="13779"/>
                  </a:cubicBezTo>
                  <a:cubicBezTo>
                    <a:pt x="112450" y="15156"/>
                    <a:pt x="112450" y="15501"/>
                    <a:pt x="111390" y="17912"/>
                  </a:cubicBezTo>
                  <a:lnTo>
                    <a:pt x="94257" y="60794"/>
                  </a:lnTo>
                  <a:lnTo>
                    <a:pt x="75180" y="13779"/>
                  </a:lnTo>
                  <a:cubicBezTo>
                    <a:pt x="74827" y="12918"/>
                    <a:pt x="74297" y="11540"/>
                    <a:pt x="74297" y="10507"/>
                  </a:cubicBezTo>
                  <a:cubicBezTo>
                    <a:pt x="74297" y="6718"/>
                    <a:pt x="78890" y="6201"/>
                    <a:pt x="83835" y="6201"/>
                  </a:cubicBezTo>
                  <a:lnTo>
                    <a:pt x="83835" y="1"/>
                  </a:lnTo>
                  <a:cubicBezTo>
                    <a:pt x="77477" y="518"/>
                    <a:pt x="71118" y="690"/>
                    <a:pt x="64759" y="690"/>
                  </a:cubicBezTo>
                  <a:cubicBezTo>
                    <a:pt x="59637" y="690"/>
                    <a:pt x="54338" y="346"/>
                    <a:pt x="49215" y="1"/>
                  </a:cubicBezTo>
                  <a:lnTo>
                    <a:pt x="49215" y="6201"/>
                  </a:lnTo>
                  <a:cubicBezTo>
                    <a:pt x="53278" y="6201"/>
                    <a:pt x="56987" y="6201"/>
                    <a:pt x="59283" y="7579"/>
                  </a:cubicBezTo>
                  <a:cubicBezTo>
                    <a:pt x="61756" y="9301"/>
                    <a:pt x="63346" y="14984"/>
                    <a:pt x="63346" y="15156"/>
                  </a:cubicBezTo>
                  <a:cubicBezTo>
                    <a:pt x="63346" y="15501"/>
                    <a:pt x="62993" y="16534"/>
                    <a:pt x="62639" y="17223"/>
                  </a:cubicBezTo>
                  <a:lnTo>
                    <a:pt x="46036" y="58210"/>
                  </a:lnTo>
                  <a:lnTo>
                    <a:pt x="28196" y="13779"/>
                  </a:lnTo>
                  <a:cubicBezTo>
                    <a:pt x="27136" y="11368"/>
                    <a:pt x="27136" y="11196"/>
                    <a:pt x="27136" y="10507"/>
                  </a:cubicBezTo>
                  <a:cubicBezTo>
                    <a:pt x="27136" y="6201"/>
                    <a:pt x="33495" y="6201"/>
                    <a:pt x="36674" y="6201"/>
                  </a:cubicBezTo>
                  <a:lnTo>
                    <a:pt x="36674" y="1"/>
                  </a:lnTo>
                  <a:cubicBezTo>
                    <a:pt x="36321" y="1"/>
                    <a:pt x="23780" y="690"/>
                    <a:pt x="16715" y="690"/>
                  </a:cubicBezTo>
                  <a:cubicBezTo>
                    <a:pt x="11239" y="690"/>
                    <a:pt x="5587" y="518"/>
                    <a:pt x="111" y="1"/>
                  </a:cubicBezTo>
                  <a:lnTo>
                    <a:pt x="111" y="6201"/>
                  </a:lnTo>
                  <a:cubicBezTo>
                    <a:pt x="7000" y="6201"/>
                    <a:pt x="10886" y="6201"/>
                    <a:pt x="12829" y="11196"/>
                  </a:cubicBezTo>
                  <a:lnTo>
                    <a:pt x="37381" y="71988"/>
                  </a:lnTo>
                  <a:cubicBezTo>
                    <a:pt x="38441" y="74571"/>
                    <a:pt x="38971" y="75948"/>
                    <a:pt x="42150" y="75948"/>
                  </a:cubicBezTo>
                  <a:cubicBezTo>
                    <a:pt x="45329" y="75948"/>
                    <a:pt x="45859" y="74571"/>
                    <a:pt x="46742" y="72332"/>
                  </a:cubicBezTo>
                  <a:lnTo>
                    <a:pt x="66702" y="23078"/>
                  </a:lnTo>
                  <a:lnTo>
                    <a:pt x="86308" y="71815"/>
                  </a:lnTo>
                  <a:cubicBezTo>
                    <a:pt x="87368" y="74399"/>
                    <a:pt x="88074" y="75948"/>
                    <a:pt x="91254" y="75948"/>
                  </a:cubicBezTo>
                  <a:cubicBezTo>
                    <a:pt x="94433" y="75948"/>
                    <a:pt x="94963" y="74743"/>
                    <a:pt x="96023" y="71988"/>
                  </a:cubicBezTo>
                  <a:lnTo>
                    <a:pt x="118455" y="1670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3B2A50E7-A38B-4852-A586-446BE02C85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529261" y="2557097"/>
              <a:ext cx="22432" cy="53042"/>
            </a:xfrm>
            <a:custGeom>
              <a:avLst/>
              <a:gdLst>
                <a:gd name="connsiteX0" fmla="*/ 17604 w 22432"/>
                <a:gd name="connsiteY0" fmla="*/ 17051 h 53042"/>
                <a:gd name="connsiteX1" fmla="*/ 3827 w 22432"/>
                <a:gd name="connsiteY1" fmla="*/ 48566 h 53042"/>
                <a:gd name="connsiteX2" fmla="*/ 2590 w 22432"/>
                <a:gd name="connsiteY2" fmla="*/ 50633 h 53042"/>
                <a:gd name="connsiteX3" fmla="*/ 5063 w 22432"/>
                <a:gd name="connsiteY3" fmla="*/ 53044 h 53042"/>
                <a:gd name="connsiteX4" fmla="*/ 22550 w 22432"/>
                <a:gd name="connsiteY4" fmla="*/ 18773 h 53042"/>
                <a:gd name="connsiteX5" fmla="*/ 10185 w 22432"/>
                <a:gd name="connsiteY5" fmla="*/ 1 h 53042"/>
                <a:gd name="connsiteX6" fmla="*/ 117 w 22432"/>
                <a:gd name="connsiteY6" fmla="*/ 9818 h 53042"/>
                <a:gd name="connsiteX7" fmla="*/ 10362 w 22432"/>
                <a:gd name="connsiteY7" fmla="*/ 19806 h 53042"/>
                <a:gd name="connsiteX8" fmla="*/ 17604 w 22432"/>
                <a:gd name="connsiteY8" fmla="*/ 17051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604" y="17051"/>
                  </a:moveTo>
                  <a:cubicBezTo>
                    <a:pt x="17604" y="26523"/>
                    <a:pt x="15838" y="37544"/>
                    <a:pt x="3827" y="48566"/>
                  </a:cubicBezTo>
                  <a:cubicBezTo>
                    <a:pt x="3120" y="49255"/>
                    <a:pt x="2590" y="49772"/>
                    <a:pt x="2590" y="50633"/>
                  </a:cubicBezTo>
                  <a:cubicBezTo>
                    <a:pt x="2590" y="51838"/>
                    <a:pt x="4003" y="53044"/>
                    <a:pt x="5063" y="53044"/>
                  </a:cubicBezTo>
                  <a:cubicBezTo>
                    <a:pt x="7536" y="53044"/>
                    <a:pt x="22550" y="39267"/>
                    <a:pt x="22550" y="18773"/>
                  </a:cubicBezTo>
                  <a:cubicBezTo>
                    <a:pt x="22550" y="8096"/>
                    <a:pt x="18310" y="1"/>
                    <a:pt x="10185" y="1"/>
                  </a:cubicBezTo>
                  <a:cubicBezTo>
                    <a:pt x="4356" y="1"/>
                    <a:pt x="117" y="4479"/>
                    <a:pt x="117" y="9818"/>
                  </a:cubicBezTo>
                  <a:cubicBezTo>
                    <a:pt x="117" y="15329"/>
                    <a:pt x="4180" y="19806"/>
                    <a:pt x="10362" y="19806"/>
                  </a:cubicBezTo>
                  <a:cubicBezTo>
                    <a:pt x="14601" y="19806"/>
                    <a:pt x="17427" y="17051"/>
                    <a:pt x="17604" y="1705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9B9917D9-1063-4E1B-B45F-2BBACD7142F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577709" y="2462723"/>
              <a:ext cx="53519" cy="115900"/>
            </a:xfrm>
            <a:custGeom>
              <a:avLst/>
              <a:gdLst>
                <a:gd name="connsiteX0" fmla="*/ 49047 w 53519"/>
                <a:gd name="connsiteY0" fmla="*/ 6546 h 115900"/>
                <a:gd name="connsiteX1" fmla="*/ 41982 w 53519"/>
                <a:gd name="connsiteY1" fmla="*/ 1 h 115900"/>
                <a:gd name="connsiteX2" fmla="*/ 32090 w 53519"/>
                <a:gd name="connsiteY2" fmla="*/ 9473 h 115900"/>
                <a:gd name="connsiteX3" fmla="*/ 39155 w 53519"/>
                <a:gd name="connsiteY3" fmla="*/ 16018 h 115900"/>
                <a:gd name="connsiteX4" fmla="*/ 49047 w 53519"/>
                <a:gd name="connsiteY4" fmla="*/ 6546 h 115900"/>
                <a:gd name="connsiteX5" fmla="*/ 13014 w 53519"/>
                <a:gd name="connsiteY5" fmla="*/ 94031 h 115900"/>
                <a:gd name="connsiteX6" fmla="*/ 11424 w 53519"/>
                <a:gd name="connsiteY6" fmla="*/ 101264 h 115900"/>
                <a:gd name="connsiteX7" fmla="*/ 28204 w 53519"/>
                <a:gd name="connsiteY7" fmla="*/ 115902 h 115900"/>
                <a:gd name="connsiteX8" fmla="*/ 53639 w 53519"/>
                <a:gd name="connsiteY8" fmla="*/ 89553 h 115900"/>
                <a:gd name="connsiteX9" fmla="*/ 50813 w 53519"/>
                <a:gd name="connsiteY9" fmla="*/ 87315 h 115900"/>
                <a:gd name="connsiteX10" fmla="*/ 47457 w 53519"/>
                <a:gd name="connsiteY10" fmla="*/ 90242 h 115900"/>
                <a:gd name="connsiteX11" fmla="*/ 28734 w 53519"/>
                <a:gd name="connsiteY11" fmla="*/ 111080 h 115900"/>
                <a:gd name="connsiteX12" fmla="*/ 24318 w 53519"/>
                <a:gd name="connsiteY12" fmla="*/ 105053 h 115900"/>
                <a:gd name="connsiteX13" fmla="*/ 27144 w 53519"/>
                <a:gd name="connsiteY13" fmla="*/ 94031 h 115900"/>
                <a:gd name="connsiteX14" fmla="*/ 32797 w 53519"/>
                <a:gd name="connsiteY14" fmla="*/ 80254 h 115900"/>
                <a:gd name="connsiteX15" fmla="*/ 41452 w 53519"/>
                <a:gd name="connsiteY15" fmla="*/ 58382 h 115900"/>
                <a:gd name="connsiteX16" fmla="*/ 42511 w 53519"/>
                <a:gd name="connsiteY16" fmla="*/ 52872 h 115900"/>
                <a:gd name="connsiteX17" fmla="*/ 25731 w 53519"/>
                <a:gd name="connsiteY17" fmla="*/ 38233 h 115900"/>
                <a:gd name="connsiteX18" fmla="*/ 120 w 53519"/>
                <a:gd name="connsiteY18" fmla="*/ 64582 h 115900"/>
                <a:gd name="connsiteX19" fmla="*/ 3122 w 53519"/>
                <a:gd name="connsiteY19" fmla="*/ 66821 h 115900"/>
                <a:gd name="connsiteX20" fmla="*/ 6302 w 53519"/>
                <a:gd name="connsiteY20" fmla="*/ 64066 h 115900"/>
                <a:gd name="connsiteX21" fmla="*/ 25201 w 53519"/>
                <a:gd name="connsiteY21" fmla="*/ 43055 h 115900"/>
                <a:gd name="connsiteX22" fmla="*/ 29617 w 53519"/>
                <a:gd name="connsiteY22" fmla="*/ 49083 h 115900"/>
                <a:gd name="connsiteX23" fmla="*/ 24142 w 53519"/>
                <a:gd name="connsiteY23" fmla="*/ 66304 h 115900"/>
                <a:gd name="connsiteX24" fmla="*/ 13014 w 53519"/>
                <a:gd name="connsiteY24" fmla="*/ 94031 h 1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19" h="115900">
                  <a:moveTo>
                    <a:pt x="49047" y="6546"/>
                  </a:moveTo>
                  <a:cubicBezTo>
                    <a:pt x="49047" y="3790"/>
                    <a:pt x="46927" y="1"/>
                    <a:pt x="41982" y="1"/>
                  </a:cubicBezTo>
                  <a:cubicBezTo>
                    <a:pt x="37212" y="1"/>
                    <a:pt x="32090" y="4479"/>
                    <a:pt x="32090" y="9473"/>
                  </a:cubicBezTo>
                  <a:cubicBezTo>
                    <a:pt x="32090" y="12401"/>
                    <a:pt x="34386" y="16018"/>
                    <a:pt x="39155" y="16018"/>
                  </a:cubicBezTo>
                  <a:cubicBezTo>
                    <a:pt x="44278" y="16018"/>
                    <a:pt x="49047" y="11195"/>
                    <a:pt x="49047" y="6546"/>
                  </a:cubicBezTo>
                  <a:close/>
                  <a:moveTo>
                    <a:pt x="13014" y="94031"/>
                  </a:moveTo>
                  <a:cubicBezTo>
                    <a:pt x="12307" y="96270"/>
                    <a:pt x="11424" y="98336"/>
                    <a:pt x="11424" y="101264"/>
                  </a:cubicBezTo>
                  <a:cubicBezTo>
                    <a:pt x="11424" y="109358"/>
                    <a:pt x="18489" y="115902"/>
                    <a:pt x="28204" y="115902"/>
                  </a:cubicBezTo>
                  <a:cubicBezTo>
                    <a:pt x="45867" y="115902"/>
                    <a:pt x="53639" y="92137"/>
                    <a:pt x="53639" y="89553"/>
                  </a:cubicBezTo>
                  <a:cubicBezTo>
                    <a:pt x="53639" y="87315"/>
                    <a:pt x="51343" y="87315"/>
                    <a:pt x="50813" y="87315"/>
                  </a:cubicBezTo>
                  <a:cubicBezTo>
                    <a:pt x="48340" y="87315"/>
                    <a:pt x="48164" y="88348"/>
                    <a:pt x="47457" y="90242"/>
                  </a:cubicBezTo>
                  <a:cubicBezTo>
                    <a:pt x="43395" y="104020"/>
                    <a:pt x="35623" y="111080"/>
                    <a:pt x="28734" y="111080"/>
                  </a:cubicBezTo>
                  <a:cubicBezTo>
                    <a:pt x="25201" y="111080"/>
                    <a:pt x="24318" y="108842"/>
                    <a:pt x="24318" y="105053"/>
                  </a:cubicBezTo>
                  <a:cubicBezTo>
                    <a:pt x="24318" y="101092"/>
                    <a:pt x="25555" y="97820"/>
                    <a:pt x="27144" y="94031"/>
                  </a:cubicBezTo>
                  <a:cubicBezTo>
                    <a:pt x="28911" y="89381"/>
                    <a:pt x="30854" y="84731"/>
                    <a:pt x="32797" y="80254"/>
                  </a:cubicBezTo>
                  <a:cubicBezTo>
                    <a:pt x="34386" y="76121"/>
                    <a:pt x="40745" y="60449"/>
                    <a:pt x="41452" y="58382"/>
                  </a:cubicBezTo>
                  <a:cubicBezTo>
                    <a:pt x="41982" y="56660"/>
                    <a:pt x="42511" y="54594"/>
                    <a:pt x="42511" y="52872"/>
                  </a:cubicBezTo>
                  <a:cubicBezTo>
                    <a:pt x="42511" y="44777"/>
                    <a:pt x="35446" y="38233"/>
                    <a:pt x="25731" y="38233"/>
                  </a:cubicBezTo>
                  <a:cubicBezTo>
                    <a:pt x="8245" y="38233"/>
                    <a:pt x="120" y="61655"/>
                    <a:pt x="120" y="64582"/>
                  </a:cubicBezTo>
                  <a:cubicBezTo>
                    <a:pt x="120" y="66821"/>
                    <a:pt x="2592" y="66821"/>
                    <a:pt x="3122" y="66821"/>
                  </a:cubicBezTo>
                  <a:cubicBezTo>
                    <a:pt x="5595" y="66821"/>
                    <a:pt x="5772" y="65960"/>
                    <a:pt x="6302" y="64066"/>
                  </a:cubicBezTo>
                  <a:cubicBezTo>
                    <a:pt x="10894" y="49255"/>
                    <a:pt x="18666" y="43055"/>
                    <a:pt x="25201" y="43055"/>
                  </a:cubicBezTo>
                  <a:cubicBezTo>
                    <a:pt x="28028" y="43055"/>
                    <a:pt x="29617" y="44433"/>
                    <a:pt x="29617" y="49083"/>
                  </a:cubicBezTo>
                  <a:cubicBezTo>
                    <a:pt x="29617" y="53044"/>
                    <a:pt x="28557" y="55627"/>
                    <a:pt x="24142" y="66304"/>
                  </a:cubicBezTo>
                  <a:lnTo>
                    <a:pt x="13014" y="9403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5A393658-4921-4213-8F8B-E036B24C618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30431" y="2473573"/>
              <a:ext cx="154174" cy="9840"/>
            </a:xfrm>
            <a:custGeom>
              <a:avLst/>
              <a:gdLst>
                <a:gd name="connsiteX0" fmla="*/ 145468 w 154174"/>
                <a:gd name="connsiteY0" fmla="*/ 9841 h 9840"/>
                <a:gd name="connsiteX1" fmla="*/ 154300 w 154174"/>
                <a:gd name="connsiteY1" fmla="*/ 4920 h 9840"/>
                <a:gd name="connsiteX2" fmla="*/ 145468 w 154174"/>
                <a:gd name="connsiteY2" fmla="*/ 0 h 9840"/>
                <a:gd name="connsiteX3" fmla="*/ 8957 w 154174"/>
                <a:gd name="connsiteY3" fmla="*/ 0 h 9840"/>
                <a:gd name="connsiteX4" fmla="*/ 125 w 154174"/>
                <a:gd name="connsiteY4" fmla="*/ 4920 h 9840"/>
                <a:gd name="connsiteX5" fmla="*/ 8957 w 154174"/>
                <a:gd name="connsiteY5" fmla="*/ 9841 h 9840"/>
                <a:gd name="connsiteX6" fmla="*/ 145468 w 154174"/>
                <a:gd name="connsiteY6" fmla="*/ 9841 h 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74" h="9840">
                  <a:moveTo>
                    <a:pt x="145468" y="9841"/>
                  </a:moveTo>
                  <a:cubicBezTo>
                    <a:pt x="149758" y="9841"/>
                    <a:pt x="154300" y="9841"/>
                    <a:pt x="154300" y="4920"/>
                  </a:cubicBezTo>
                  <a:cubicBezTo>
                    <a:pt x="154300" y="0"/>
                    <a:pt x="149758" y="0"/>
                    <a:pt x="145468" y="0"/>
                  </a:cubicBezTo>
                  <a:lnTo>
                    <a:pt x="8957" y="0"/>
                  </a:lnTo>
                  <a:cubicBezTo>
                    <a:pt x="4667" y="0"/>
                    <a:pt x="125" y="0"/>
                    <a:pt x="125" y="4920"/>
                  </a:cubicBezTo>
                  <a:cubicBezTo>
                    <a:pt x="125" y="9841"/>
                    <a:pt x="4667" y="9841"/>
                    <a:pt x="8957" y="9841"/>
                  </a:cubicBezTo>
                  <a:lnTo>
                    <a:pt x="145468" y="984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0F974B5-4361-435F-AA46-59E2F308C35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000653" y="2394846"/>
              <a:ext cx="91091" cy="7626"/>
            </a:xfrm>
            <a:custGeom>
              <a:avLst/>
              <a:gdLst>
                <a:gd name="connsiteX0" fmla="*/ 91228 w 91091"/>
                <a:gd name="connsiteY0" fmla="*/ 7627 h 7626"/>
                <a:gd name="connsiteX1" fmla="*/ 91228 w 91091"/>
                <a:gd name="connsiteY1" fmla="*/ 0 h 7626"/>
                <a:gd name="connsiteX2" fmla="*/ 136 w 91091"/>
                <a:gd name="connsiteY2" fmla="*/ 0 h 7626"/>
                <a:gd name="connsiteX3" fmla="*/ 136 w 91091"/>
                <a:gd name="connsiteY3" fmla="*/ 7627 h 7626"/>
                <a:gd name="connsiteX4" fmla="*/ 91228 w 91091"/>
                <a:gd name="connsiteY4" fmla="*/ 7627 h 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91" h="7626">
                  <a:moveTo>
                    <a:pt x="91228" y="7627"/>
                  </a:moveTo>
                  <a:lnTo>
                    <a:pt x="91228" y="0"/>
                  </a:lnTo>
                  <a:lnTo>
                    <a:pt x="136" y="0"/>
                  </a:lnTo>
                  <a:lnTo>
                    <a:pt x="136" y="7627"/>
                  </a:lnTo>
                  <a:lnTo>
                    <a:pt x="91228" y="7627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6EED0B3A-AEDC-4BD7-936D-34FBB0BC728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953745" y="2431257"/>
              <a:ext cx="131717" cy="156469"/>
            </a:xfrm>
            <a:custGeom>
              <a:avLst/>
              <a:gdLst>
                <a:gd name="connsiteX0" fmla="*/ 19565 w 131717"/>
                <a:gd name="connsiteY0" fmla="*/ 138756 h 156469"/>
                <a:gd name="connsiteX1" fmla="*/ 5939 w 131717"/>
                <a:gd name="connsiteY1" fmla="*/ 148843 h 156469"/>
                <a:gd name="connsiteX2" fmla="*/ 135 w 131717"/>
                <a:gd name="connsiteY2" fmla="*/ 153518 h 156469"/>
                <a:gd name="connsiteX3" fmla="*/ 3415 w 131717"/>
                <a:gd name="connsiteY3" fmla="*/ 156470 h 156469"/>
                <a:gd name="connsiteX4" fmla="*/ 24611 w 131717"/>
                <a:gd name="connsiteY4" fmla="*/ 155732 h 156469"/>
                <a:gd name="connsiteX5" fmla="*/ 49592 w 131717"/>
                <a:gd name="connsiteY5" fmla="*/ 156470 h 156469"/>
                <a:gd name="connsiteX6" fmla="*/ 54134 w 131717"/>
                <a:gd name="connsiteY6" fmla="*/ 151549 h 156469"/>
                <a:gd name="connsiteX7" fmla="*/ 48078 w 131717"/>
                <a:gd name="connsiteY7" fmla="*/ 148843 h 156469"/>
                <a:gd name="connsiteX8" fmla="*/ 35462 w 131717"/>
                <a:gd name="connsiteY8" fmla="*/ 144907 h 156469"/>
                <a:gd name="connsiteX9" fmla="*/ 47826 w 131717"/>
                <a:gd name="connsiteY9" fmla="*/ 95703 h 156469"/>
                <a:gd name="connsiteX10" fmla="*/ 71040 w 131717"/>
                <a:gd name="connsiteY10" fmla="*/ 111448 h 156469"/>
                <a:gd name="connsiteX11" fmla="*/ 131852 w 131717"/>
                <a:gd name="connsiteY11" fmla="*/ 39363 h 156469"/>
                <a:gd name="connsiteX12" fmla="*/ 98292 w 131717"/>
                <a:gd name="connsiteY12" fmla="*/ 0 h 156469"/>
                <a:gd name="connsiteX13" fmla="*/ 65237 w 131717"/>
                <a:gd name="connsiteY13" fmla="*/ 18452 h 156469"/>
                <a:gd name="connsiteX14" fmla="*/ 42527 w 131717"/>
                <a:gd name="connsiteY14" fmla="*/ 0 h 156469"/>
                <a:gd name="connsiteX15" fmla="*/ 23854 w 131717"/>
                <a:gd name="connsiteY15" fmla="*/ 14023 h 156469"/>
                <a:gd name="connsiteX16" fmla="*/ 16032 w 131717"/>
                <a:gd name="connsiteY16" fmla="*/ 37887 h 156469"/>
                <a:gd name="connsiteX17" fmla="*/ 19060 w 131717"/>
                <a:gd name="connsiteY17" fmla="*/ 40348 h 156469"/>
                <a:gd name="connsiteX18" fmla="*/ 23350 w 131717"/>
                <a:gd name="connsiteY18" fmla="*/ 34689 h 156469"/>
                <a:gd name="connsiteX19" fmla="*/ 41770 w 131717"/>
                <a:gd name="connsiteY19" fmla="*/ 5412 h 156469"/>
                <a:gd name="connsiteX20" fmla="*/ 49592 w 131717"/>
                <a:gd name="connsiteY20" fmla="*/ 16730 h 156469"/>
                <a:gd name="connsiteX21" fmla="*/ 47826 w 131717"/>
                <a:gd name="connsiteY21" fmla="*/ 29277 h 156469"/>
                <a:gd name="connsiteX22" fmla="*/ 19565 w 131717"/>
                <a:gd name="connsiteY22" fmla="*/ 138756 h 156469"/>
                <a:gd name="connsiteX23" fmla="*/ 63975 w 131717"/>
                <a:gd name="connsiteY23" fmla="*/ 31983 h 156469"/>
                <a:gd name="connsiteX24" fmla="*/ 77096 w 131717"/>
                <a:gd name="connsiteY24" fmla="*/ 14761 h 156469"/>
                <a:gd name="connsiteX25" fmla="*/ 97535 w 131717"/>
                <a:gd name="connsiteY25" fmla="*/ 5412 h 156469"/>
                <a:gd name="connsiteX26" fmla="*/ 113685 w 131717"/>
                <a:gd name="connsiteY26" fmla="*/ 28539 h 156469"/>
                <a:gd name="connsiteX27" fmla="*/ 100816 w 131717"/>
                <a:gd name="connsiteY27" fmla="*/ 80695 h 156469"/>
                <a:gd name="connsiteX28" fmla="*/ 70788 w 131717"/>
                <a:gd name="connsiteY28" fmla="*/ 106035 h 156469"/>
                <a:gd name="connsiteX29" fmla="*/ 50854 w 131717"/>
                <a:gd name="connsiteY29" fmla="*/ 84139 h 156469"/>
                <a:gd name="connsiteX30" fmla="*/ 51611 w 131717"/>
                <a:gd name="connsiteY30" fmla="*/ 80203 h 156469"/>
                <a:gd name="connsiteX31" fmla="*/ 63975 w 131717"/>
                <a:gd name="connsiteY31" fmla="*/ 31983 h 1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17" h="156469">
                  <a:moveTo>
                    <a:pt x="19565" y="138756"/>
                  </a:moveTo>
                  <a:cubicBezTo>
                    <a:pt x="17546" y="147121"/>
                    <a:pt x="17041" y="148843"/>
                    <a:pt x="5939" y="148843"/>
                  </a:cubicBezTo>
                  <a:cubicBezTo>
                    <a:pt x="2911" y="148843"/>
                    <a:pt x="135" y="148843"/>
                    <a:pt x="135" y="153518"/>
                  </a:cubicBezTo>
                  <a:cubicBezTo>
                    <a:pt x="135" y="155486"/>
                    <a:pt x="1397" y="156470"/>
                    <a:pt x="3415" y="156470"/>
                  </a:cubicBezTo>
                  <a:cubicBezTo>
                    <a:pt x="10228" y="156470"/>
                    <a:pt x="17546" y="155732"/>
                    <a:pt x="24611" y="155732"/>
                  </a:cubicBezTo>
                  <a:cubicBezTo>
                    <a:pt x="32938" y="155732"/>
                    <a:pt x="41518" y="156470"/>
                    <a:pt x="49592" y="156470"/>
                  </a:cubicBezTo>
                  <a:cubicBezTo>
                    <a:pt x="50854" y="156470"/>
                    <a:pt x="54134" y="156470"/>
                    <a:pt x="54134" y="151549"/>
                  </a:cubicBezTo>
                  <a:cubicBezTo>
                    <a:pt x="54134" y="148843"/>
                    <a:pt x="51611" y="148843"/>
                    <a:pt x="48078" y="148843"/>
                  </a:cubicBezTo>
                  <a:cubicBezTo>
                    <a:pt x="35462" y="148843"/>
                    <a:pt x="35462" y="147121"/>
                    <a:pt x="35462" y="144907"/>
                  </a:cubicBezTo>
                  <a:cubicBezTo>
                    <a:pt x="35462" y="141955"/>
                    <a:pt x="46060" y="101853"/>
                    <a:pt x="47826" y="95703"/>
                  </a:cubicBezTo>
                  <a:cubicBezTo>
                    <a:pt x="51106" y="102837"/>
                    <a:pt x="58171" y="111448"/>
                    <a:pt x="71040" y="111448"/>
                  </a:cubicBezTo>
                  <a:cubicBezTo>
                    <a:pt x="100311" y="111448"/>
                    <a:pt x="131852" y="75529"/>
                    <a:pt x="131852" y="39363"/>
                  </a:cubicBezTo>
                  <a:cubicBezTo>
                    <a:pt x="131852" y="16237"/>
                    <a:pt x="117470" y="0"/>
                    <a:pt x="98292" y="0"/>
                  </a:cubicBezTo>
                  <a:cubicBezTo>
                    <a:pt x="85676" y="0"/>
                    <a:pt x="73564" y="8857"/>
                    <a:pt x="65237" y="18452"/>
                  </a:cubicBezTo>
                  <a:cubicBezTo>
                    <a:pt x="62713" y="5166"/>
                    <a:pt x="51863" y="0"/>
                    <a:pt x="42527" y="0"/>
                  </a:cubicBezTo>
                  <a:cubicBezTo>
                    <a:pt x="30920" y="0"/>
                    <a:pt x="26125" y="9595"/>
                    <a:pt x="23854" y="14023"/>
                  </a:cubicBezTo>
                  <a:cubicBezTo>
                    <a:pt x="19312" y="22388"/>
                    <a:pt x="16032" y="37149"/>
                    <a:pt x="16032" y="37887"/>
                  </a:cubicBezTo>
                  <a:cubicBezTo>
                    <a:pt x="16032" y="40348"/>
                    <a:pt x="18555" y="40348"/>
                    <a:pt x="19060" y="40348"/>
                  </a:cubicBezTo>
                  <a:cubicBezTo>
                    <a:pt x="21583" y="40348"/>
                    <a:pt x="21836" y="40102"/>
                    <a:pt x="23350" y="34689"/>
                  </a:cubicBezTo>
                  <a:cubicBezTo>
                    <a:pt x="27639" y="17222"/>
                    <a:pt x="32686" y="5412"/>
                    <a:pt x="41770" y="5412"/>
                  </a:cubicBezTo>
                  <a:cubicBezTo>
                    <a:pt x="46060" y="5412"/>
                    <a:pt x="49592" y="7381"/>
                    <a:pt x="49592" y="16730"/>
                  </a:cubicBezTo>
                  <a:cubicBezTo>
                    <a:pt x="49592" y="22388"/>
                    <a:pt x="48835" y="25094"/>
                    <a:pt x="47826" y="29277"/>
                  </a:cubicBezTo>
                  <a:lnTo>
                    <a:pt x="19565" y="138756"/>
                  </a:lnTo>
                  <a:close/>
                  <a:moveTo>
                    <a:pt x="63975" y="31983"/>
                  </a:moveTo>
                  <a:cubicBezTo>
                    <a:pt x="65741" y="25340"/>
                    <a:pt x="72554" y="18452"/>
                    <a:pt x="77096" y="14761"/>
                  </a:cubicBezTo>
                  <a:cubicBezTo>
                    <a:pt x="85928" y="7135"/>
                    <a:pt x="93246" y="5412"/>
                    <a:pt x="97535" y="5412"/>
                  </a:cubicBezTo>
                  <a:cubicBezTo>
                    <a:pt x="107629" y="5412"/>
                    <a:pt x="113685" y="14023"/>
                    <a:pt x="113685" y="28539"/>
                  </a:cubicBezTo>
                  <a:cubicBezTo>
                    <a:pt x="113685" y="43054"/>
                    <a:pt x="105358" y="71346"/>
                    <a:pt x="100816" y="80695"/>
                  </a:cubicBezTo>
                  <a:cubicBezTo>
                    <a:pt x="92236" y="97917"/>
                    <a:pt x="80124" y="106035"/>
                    <a:pt x="70788" y="106035"/>
                  </a:cubicBezTo>
                  <a:cubicBezTo>
                    <a:pt x="54134" y="106035"/>
                    <a:pt x="50854" y="85616"/>
                    <a:pt x="50854" y="84139"/>
                  </a:cubicBezTo>
                  <a:cubicBezTo>
                    <a:pt x="50854" y="83647"/>
                    <a:pt x="50854" y="83155"/>
                    <a:pt x="51611" y="80203"/>
                  </a:cubicBezTo>
                  <a:lnTo>
                    <a:pt x="63975" y="31983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B833264E-A34F-4A3E-A8B3-276BDA4A848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094073" y="2502677"/>
              <a:ext cx="133180" cy="75946"/>
            </a:xfrm>
            <a:custGeom>
              <a:avLst/>
              <a:gdLst>
                <a:gd name="connsiteX0" fmla="*/ 118484 w 133180"/>
                <a:gd name="connsiteY0" fmla="*/ 16706 h 75946"/>
                <a:gd name="connsiteX1" fmla="*/ 133321 w 133180"/>
                <a:gd name="connsiteY1" fmla="*/ 6201 h 75946"/>
                <a:gd name="connsiteX2" fmla="*/ 133321 w 133180"/>
                <a:gd name="connsiteY2" fmla="*/ 1 h 75946"/>
                <a:gd name="connsiteX3" fmla="*/ 120604 w 133180"/>
                <a:gd name="connsiteY3" fmla="*/ 690 h 75946"/>
                <a:gd name="connsiteX4" fmla="*/ 103294 w 133180"/>
                <a:gd name="connsiteY4" fmla="*/ 1 h 75946"/>
                <a:gd name="connsiteX5" fmla="*/ 103294 w 133180"/>
                <a:gd name="connsiteY5" fmla="*/ 6201 h 75946"/>
                <a:gd name="connsiteX6" fmla="*/ 112478 w 133180"/>
                <a:gd name="connsiteY6" fmla="*/ 13779 h 75946"/>
                <a:gd name="connsiteX7" fmla="*/ 111419 w 133180"/>
                <a:gd name="connsiteY7" fmla="*/ 17912 h 75946"/>
                <a:gd name="connsiteX8" fmla="*/ 94285 w 133180"/>
                <a:gd name="connsiteY8" fmla="*/ 60794 h 75946"/>
                <a:gd name="connsiteX9" fmla="*/ 75209 w 133180"/>
                <a:gd name="connsiteY9" fmla="*/ 13779 h 75946"/>
                <a:gd name="connsiteX10" fmla="*/ 74326 w 133180"/>
                <a:gd name="connsiteY10" fmla="*/ 10507 h 75946"/>
                <a:gd name="connsiteX11" fmla="*/ 83864 w 133180"/>
                <a:gd name="connsiteY11" fmla="*/ 6201 h 75946"/>
                <a:gd name="connsiteX12" fmla="*/ 83864 w 133180"/>
                <a:gd name="connsiteY12" fmla="*/ 1 h 75946"/>
                <a:gd name="connsiteX13" fmla="*/ 64788 w 133180"/>
                <a:gd name="connsiteY13" fmla="*/ 690 h 75946"/>
                <a:gd name="connsiteX14" fmla="*/ 49244 w 133180"/>
                <a:gd name="connsiteY14" fmla="*/ 1 h 75946"/>
                <a:gd name="connsiteX15" fmla="*/ 49244 w 133180"/>
                <a:gd name="connsiteY15" fmla="*/ 6201 h 75946"/>
                <a:gd name="connsiteX16" fmla="*/ 59312 w 133180"/>
                <a:gd name="connsiteY16" fmla="*/ 7579 h 75946"/>
                <a:gd name="connsiteX17" fmla="*/ 63375 w 133180"/>
                <a:gd name="connsiteY17" fmla="*/ 15156 h 75946"/>
                <a:gd name="connsiteX18" fmla="*/ 62668 w 133180"/>
                <a:gd name="connsiteY18" fmla="*/ 17223 h 75946"/>
                <a:gd name="connsiteX19" fmla="*/ 46065 w 133180"/>
                <a:gd name="connsiteY19" fmla="*/ 58210 h 75946"/>
                <a:gd name="connsiteX20" fmla="*/ 28225 w 133180"/>
                <a:gd name="connsiteY20" fmla="*/ 13779 h 75946"/>
                <a:gd name="connsiteX21" fmla="*/ 27165 w 133180"/>
                <a:gd name="connsiteY21" fmla="*/ 10507 h 75946"/>
                <a:gd name="connsiteX22" fmla="*/ 36703 w 133180"/>
                <a:gd name="connsiteY22" fmla="*/ 6201 h 75946"/>
                <a:gd name="connsiteX23" fmla="*/ 36703 w 133180"/>
                <a:gd name="connsiteY23" fmla="*/ 1 h 75946"/>
                <a:gd name="connsiteX24" fmla="*/ 16744 w 133180"/>
                <a:gd name="connsiteY24" fmla="*/ 690 h 75946"/>
                <a:gd name="connsiteX25" fmla="*/ 140 w 133180"/>
                <a:gd name="connsiteY25" fmla="*/ 1 h 75946"/>
                <a:gd name="connsiteX26" fmla="*/ 140 w 133180"/>
                <a:gd name="connsiteY26" fmla="*/ 6201 h 75946"/>
                <a:gd name="connsiteX27" fmla="*/ 12858 w 133180"/>
                <a:gd name="connsiteY27" fmla="*/ 11196 h 75946"/>
                <a:gd name="connsiteX28" fmla="*/ 37410 w 133180"/>
                <a:gd name="connsiteY28" fmla="*/ 71988 h 75946"/>
                <a:gd name="connsiteX29" fmla="*/ 42179 w 133180"/>
                <a:gd name="connsiteY29" fmla="*/ 75948 h 75946"/>
                <a:gd name="connsiteX30" fmla="*/ 46771 w 133180"/>
                <a:gd name="connsiteY30" fmla="*/ 72332 h 75946"/>
                <a:gd name="connsiteX31" fmla="*/ 66731 w 133180"/>
                <a:gd name="connsiteY31" fmla="*/ 23078 h 75946"/>
                <a:gd name="connsiteX32" fmla="*/ 86337 w 133180"/>
                <a:gd name="connsiteY32" fmla="*/ 71815 h 75946"/>
                <a:gd name="connsiteX33" fmla="*/ 91283 w 133180"/>
                <a:gd name="connsiteY33" fmla="*/ 75948 h 75946"/>
                <a:gd name="connsiteX34" fmla="*/ 96052 w 133180"/>
                <a:gd name="connsiteY34" fmla="*/ 71988 h 75946"/>
                <a:gd name="connsiteX35" fmla="*/ 118484 w 133180"/>
                <a:gd name="connsiteY35" fmla="*/ 16706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484" y="16706"/>
                  </a:moveTo>
                  <a:cubicBezTo>
                    <a:pt x="122017" y="8096"/>
                    <a:pt x="127845" y="6373"/>
                    <a:pt x="133321" y="6201"/>
                  </a:cubicBezTo>
                  <a:lnTo>
                    <a:pt x="133321" y="1"/>
                  </a:lnTo>
                  <a:cubicBezTo>
                    <a:pt x="128552" y="518"/>
                    <a:pt x="125726" y="690"/>
                    <a:pt x="120604" y="690"/>
                  </a:cubicBezTo>
                  <a:cubicBezTo>
                    <a:pt x="115305" y="690"/>
                    <a:pt x="108592" y="518"/>
                    <a:pt x="103294" y="1"/>
                  </a:cubicBezTo>
                  <a:lnTo>
                    <a:pt x="103294" y="6201"/>
                  </a:lnTo>
                  <a:cubicBezTo>
                    <a:pt x="109476" y="6373"/>
                    <a:pt x="112478" y="9646"/>
                    <a:pt x="112478" y="13779"/>
                  </a:cubicBezTo>
                  <a:cubicBezTo>
                    <a:pt x="112478" y="15156"/>
                    <a:pt x="112478" y="15501"/>
                    <a:pt x="111419" y="17912"/>
                  </a:cubicBezTo>
                  <a:lnTo>
                    <a:pt x="94285" y="60794"/>
                  </a:lnTo>
                  <a:lnTo>
                    <a:pt x="75209" y="13779"/>
                  </a:lnTo>
                  <a:cubicBezTo>
                    <a:pt x="74856" y="12918"/>
                    <a:pt x="74326" y="11540"/>
                    <a:pt x="74326" y="10507"/>
                  </a:cubicBezTo>
                  <a:cubicBezTo>
                    <a:pt x="74326" y="6718"/>
                    <a:pt x="78918" y="6201"/>
                    <a:pt x="83864" y="6201"/>
                  </a:cubicBezTo>
                  <a:lnTo>
                    <a:pt x="83864" y="1"/>
                  </a:lnTo>
                  <a:cubicBezTo>
                    <a:pt x="77505" y="518"/>
                    <a:pt x="71146" y="690"/>
                    <a:pt x="64788" y="690"/>
                  </a:cubicBezTo>
                  <a:cubicBezTo>
                    <a:pt x="59665" y="690"/>
                    <a:pt x="54366" y="346"/>
                    <a:pt x="49244" y="1"/>
                  </a:cubicBezTo>
                  <a:lnTo>
                    <a:pt x="49244" y="6201"/>
                  </a:lnTo>
                  <a:cubicBezTo>
                    <a:pt x="53307" y="6201"/>
                    <a:pt x="57016" y="6201"/>
                    <a:pt x="59312" y="7579"/>
                  </a:cubicBezTo>
                  <a:cubicBezTo>
                    <a:pt x="61785" y="9301"/>
                    <a:pt x="63375" y="14984"/>
                    <a:pt x="63375" y="15156"/>
                  </a:cubicBezTo>
                  <a:cubicBezTo>
                    <a:pt x="63375" y="15501"/>
                    <a:pt x="63021" y="16534"/>
                    <a:pt x="62668" y="17223"/>
                  </a:cubicBezTo>
                  <a:lnTo>
                    <a:pt x="46065" y="58210"/>
                  </a:lnTo>
                  <a:lnTo>
                    <a:pt x="28225" y="13779"/>
                  </a:lnTo>
                  <a:cubicBezTo>
                    <a:pt x="27165" y="11368"/>
                    <a:pt x="27165" y="11196"/>
                    <a:pt x="27165" y="10507"/>
                  </a:cubicBezTo>
                  <a:cubicBezTo>
                    <a:pt x="27165" y="6201"/>
                    <a:pt x="33524" y="6201"/>
                    <a:pt x="36703" y="6201"/>
                  </a:cubicBezTo>
                  <a:lnTo>
                    <a:pt x="36703" y="1"/>
                  </a:lnTo>
                  <a:cubicBezTo>
                    <a:pt x="36350" y="1"/>
                    <a:pt x="23809" y="690"/>
                    <a:pt x="16744" y="690"/>
                  </a:cubicBezTo>
                  <a:cubicBezTo>
                    <a:pt x="11268" y="690"/>
                    <a:pt x="5616" y="518"/>
                    <a:pt x="140" y="1"/>
                  </a:cubicBezTo>
                  <a:lnTo>
                    <a:pt x="140" y="6201"/>
                  </a:lnTo>
                  <a:cubicBezTo>
                    <a:pt x="7029" y="6201"/>
                    <a:pt x="10915" y="6201"/>
                    <a:pt x="12858" y="11196"/>
                  </a:cubicBezTo>
                  <a:lnTo>
                    <a:pt x="37410" y="71988"/>
                  </a:lnTo>
                  <a:cubicBezTo>
                    <a:pt x="38469" y="74571"/>
                    <a:pt x="38999" y="75948"/>
                    <a:pt x="42179" y="75948"/>
                  </a:cubicBezTo>
                  <a:cubicBezTo>
                    <a:pt x="45358" y="75948"/>
                    <a:pt x="45888" y="74571"/>
                    <a:pt x="46771" y="72332"/>
                  </a:cubicBezTo>
                  <a:lnTo>
                    <a:pt x="66731" y="23078"/>
                  </a:lnTo>
                  <a:lnTo>
                    <a:pt x="86337" y="71815"/>
                  </a:lnTo>
                  <a:cubicBezTo>
                    <a:pt x="87397" y="74399"/>
                    <a:pt x="88103" y="75948"/>
                    <a:pt x="91283" y="75948"/>
                  </a:cubicBezTo>
                  <a:cubicBezTo>
                    <a:pt x="94462" y="75948"/>
                    <a:pt x="94992" y="74743"/>
                    <a:pt x="96052" y="71988"/>
                  </a:cubicBezTo>
                  <a:lnTo>
                    <a:pt x="118484" y="1670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6825F46E-67D4-45B6-AC9A-3FAEF813116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255313" y="2557097"/>
              <a:ext cx="22432" cy="53042"/>
            </a:xfrm>
            <a:custGeom>
              <a:avLst/>
              <a:gdLst>
                <a:gd name="connsiteX0" fmla="*/ 17633 w 22432"/>
                <a:gd name="connsiteY0" fmla="*/ 17051 h 53042"/>
                <a:gd name="connsiteX1" fmla="*/ 3855 w 22432"/>
                <a:gd name="connsiteY1" fmla="*/ 48566 h 53042"/>
                <a:gd name="connsiteX2" fmla="*/ 2619 w 22432"/>
                <a:gd name="connsiteY2" fmla="*/ 50633 h 53042"/>
                <a:gd name="connsiteX3" fmla="*/ 5092 w 22432"/>
                <a:gd name="connsiteY3" fmla="*/ 53044 h 53042"/>
                <a:gd name="connsiteX4" fmla="*/ 22578 w 22432"/>
                <a:gd name="connsiteY4" fmla="*/ 18773 h 53042"/>
                <a:gd name="connsiteX5" fmla="*/ 10214 w 22432"/>
                <a:gd name="connsiteY5" fmla="*/ 1 h 53042"/>
                <a:gd name="connsiteX6" fmla="*/ 146 w 22432"/>
                <a:gd name="connsiteY6" fmla="*/ 9818 h 53042"/>
                <a:gd name="connsiteX7" fmla="*/ 10391 w 22432"/>
                <a:gd name="connsiteY7" fmla="*/ 19806 h 53042"/>
                <a:gd name="connsiteX8" fmla="*/ 17633 w 22432"/>
                <a:gd name="connsiteY8" fmla="*/ 17051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633" y="17051"/>
                  </a:moveTo>
                  <a:cubicBezTo>
                    <a:pt x="17633" y="26523"/>
                    <a:pt x="15866" y="37544"/>
                    <a:pt x="3855" y="48566"/>
                  </a:cubicBezTo>
                  <a:cubicBezTo>
                    <a:pt x="3149" y="49255"/>
                    <a:pt x="2619" y="49772"/>
                    <a:pt x="2619" y="50633"/>
                  </a:cubicBezTo>
                  <a:cubicBezTo>
                    <a:pt x="2619" y="51838"/>
                    <a:pt x="4032" y="53044"/>
                    <a:pt x="5092" y="53044"/>
                  </a:cubicBezTo>
                  <a:cubicBezTo>
                    <a:pt x="7564" y="53044"/>
                    <a:pt x="22578" y="39267"/>
                    <a:pt x="22578" y="18773"/>
                  </a:cubicBezTo>
                  <a:cubicBezTo>
                    <a:pt x="22578" y="8096"/>
                    <a:pt x="18339" y="1"/>
                    <a:pt x="10214" y="1"/>
                  </a:cubicBezTo>
                  <a:cubicBezTo>
                    <a:pt x="4385" y="1"/>
                    <a:pt x="146" y="4479"/>
                    <a:pt x="146" y="9818"/>
                  </a:cubicBezTo>
                  <a:cubicBezTo>
                    <a:pt x="146" y="15329"/>
                    <a:pt x="4208" y="19806"/>
                    <a:pt x="10391" y="19806"/>
                  </a:cubicBezTo>
                  <a:cubicBezTo>
                    <a:pt x="14630" y="19806"/>
                    <a:pt x="17456" y="17051"/>
                    <a:pt x="17633" y="1705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7A80591F-A2CE-4757-8A9C-8CAE66D9A1A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95459" y="2462723"/>
              <a:ext cx="77541" cy="149310"/>
            </a:xfrm>
            <a:custGeom>
              <a:avLst/>
              <a:gdLst>
                <a:gd name="connsiteX0" fmla="*/ 77690 w 77541"/>
                <a:gd name="connsiteY0" fmla="*/ 6546 h 149310"/>
                <a:gd name="connsiteX1" fmla="*/ 70625 w 77541"/>
                <a:gd name="connsiteY1" fmla="*/ 1 h 149310"/>
                <a:gd name="connsiteX2" fmla="*/ 60733 w 77541"/>
                <a:gd name="connsiteY2" fmla="*/ 9473 h 149310"/>
                <a:gd name="connsiteX3" fmla="*/ 67799 w 77541"/>
                <a:gd name="connsiteY3" fmla="*/ 16018 h 149310"/>
                <a:gd name="connsiteX4" fmla="*/ 77690 w 77541"/>
                <a:gd name="connsiteY4" fmla="*/ 6546 h 149310"/>
                <a:gd name="connsiteX5" fmla="*/ 40244 w 77541"/>
                <a:gd name="connsiteY5" fmla="*/ 122619 h 149310"/>
                <a:gd name="connsiteX6" fmla="*/ 17458 w 77541"/>
                <a:gd name="connsiteY6" fmla="*/ 144490 h 149310"/>
                <a:gd name="connsiteX7" fmla="*/ 11100 w 77541"/>
                <a:gd name="connsiteY7" fmla="*/ 143457 h 149310"/>
                <a:gd name="connsiteX8" fmla="*/ 17105 w 77541"/>
                <a:gd name="connsiteY8" fmla="*/ 134674 h 149310"/>
                <a:gd name="connsiteX9" fmla="*/ 10216 w 77541"/>
                <a:gd name="connsiteY9" fmla="*/ 128302 h 149310"/>
                <a:gd name="connsiteX10" fmla="*/ 148 w 77541"/>
                <a:gd name="connsiteY10" fmla="*/ 138463 h 149310"/>
                <a:gd name="connsiteX11" fmla="*/ 17635 w 77541"/>
                <a:gd name="connsiteY11" fmla="*/ 149312 h 149310"/>
                <a:gd name="connsiteX12" fmla="*/ 54374 w 77541"/>
                <a:gd name="connsiteY12" fmla="*/ 122102 h 149310"/>
                <a:gd name="connsiteX13" fmla="*/ 70271 w 77541"/>
                <a:gd name="connsiteY13" fmla="*/ 60449 h 149310"/>
                <a:gd name="connsiteX14" fmla="*/ 71155 w 77541"/>
                <a:gd name="connsiteY14" fmla="*/ 54422 h 149310"/>
                <a:gd name="connsiteX15" fmla="*/ 52255 w 77541"/>
                <a:gd name="connsiteY15" fmla="*/ 38233 h 149310"/>
                <a:gd name="connsiteX16" fmla="*/ 21344 w 77541"/>
                <a:gd name="connsiteY16" fmla="*/ 64582 h 149310"/>
                <a:gd name="connsiteX17" fmla="*/ 24347 w 77541"/>
                <a:gd name="connsiteY17" fmla="*/ 66821 h 149310"/>
                <a:gd name="connsiteX18" fmla="*/ 27880 w 77541"/>
                <a:gd name="connsiteY18" fmla="*/ 63721 h 149310"/>
                <a:gd name="connsiteX19" fmla="*/ 51725 w 77541"/>
                <a:gd name="connsiteY19" fmla="*/ 43055 h 149310"/>
                <a:gd name="connsiteX20" fmla="*/ 57730 w 77541"/>
                <a:gd name="connsiteY20" fmla="*/ 51494 h 149310"/>
                <a:gd name="connsiteX21" fmla="*/ 57201 w 77541"/>
                <a:gd name="connsiteY21" fmla="*/ 56660 h 149310"/>
                <a:gd name="connsiteX22" fmla="*/ 40244 w 77541"/>
                <a:gd name="connsiteY22" fmla="*/ 122619 h 14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41" h="149310">
                  <a:moveTo>
                    <a:pt x="77690" y="6546"/>
                  </a:moveTo>
                  <a:cubicBezTo>
                    <a:pt x="77690" y="3618"/>
                    <a:pt x="75394" y="1"/>
                    <a:pt x="70625" y="1"/>
                  </a:cubicBezTo>
                  <a:cubicBezTo>
                    <a:pt x="65502" y="1"/>
                    <a:pt x="60733" y="4824"/>
                    <a:pt x="60733" y="9473"/>
                  </a:cubicBezTo>
                  <a:cubicBezTo>
                    <a:pt x="60733" y="12229"/>
                    <a:pt x="62853" y="16018"/>
                    <a:pt x="67799" y="16018"/>
                  </a:cubicBezTo>
                  <a:cubicBezTo>
                    <a:pt x="72568" y="16018"/>
                    <a:pt x="77690" y="11540"/>
                    <a:pt x="77690" y="6546"/>
                  </a:cubicBezTo>
                  <a:close/>
                  <a:moveTo>
                    <a:pt x="40244" y="122619"/>
                  </a:moveTo>
                  <a:cubicBezTo>
                    <a:pt x="37241" y="134502"/>
                    <a:pt x="27880" y="144490"/>
                    <a:pt x="17458" y="144490"/>
                  </a:cubicBezTo>
                  <a:cubicBezTo>
                    <a:pt x="15162" y="144490"/>
                    <a:pt x="13042" y="144146"/>
                    <a:pt x="11100" y="143457"/>
                  </a:cubicBezTo>
                  <a:cubicBezTo>
                    <a:pt x="15692" y="141390"/>
                    <a:pt x="17105" y="137257"/>
                    <a:pt x="17105" y="134674"/>
                  </a:cubicBezTo>
                  <a:cubicBezTo>
                    <a:pt x="17105" y="130541"/>
                    <a:pt x="13749" y="128302"/>
                    <a:pt x="10216" y="128302"/>
                  </a:cubicBezTo>
                  <a:cubicBezTo>
                    <a:pt x="4741" y="128302"/>
                    <a:pt x="148" y="132952"/>
                    <a:pt x="148" y="138463"/>
                  </a:cubicBezTo>
                  <a:cubicBezTo>
                    <a:pt x="148" y="145007"/>
                    <a:pt x="7037" y="149312"/>
                    <a:pt x="17635" y="149312"/>
                  </a:cubicBezTo>
                  <a:cubicBezTo>
                    <a:pt x="28233" y="149312"/>
                    <a:pt x="48899" y="143112"/>
                    <a:pt x="54374" y="122102"/>
                  </a:cubicBezTo>
                  <a:lnTo>
                    <a:pt x="70271" y="60449"/>
                  </a:lnTo>
                  <a:cubicBezTo>
                    <a:pt x="70801" y="58555"/>
                    <a:pt x="71155" y="57005"/>
                    <a:pt x="71155" y="54422"/>
                  </a:cubicBezTo>
                  <a:cubicBezTo>
                    <a:pt x="71155" y="44950"/>
                    <a:pt x="62853" y="38233"/>
                    <a:pt x="52255" y="38233"/>
                  </a:cubicBezTo>
                  <a:cubicBezTo>
                    <a:pt x="32649" y="38233"/>
                    <a:pt x="21344" y="62171"/>
                    <a:pt x="21344" y="64582"/>
                  </a:cubicBezTo>
                  <a:cubicBezTo>
                    <a:pt x="21344" y="66821"/>
                    <a:pt x="23817" y="66821"/>
                    <a:pt x="24347" y="66821"/>
                  </a:cubicBezTo>
                  <a:cubicBezTo>
                    <a:pt x="26467" y="66821"/>
                    <a:pt x="26643" y="66304"/>
                    <a:pt x="27880" y="63721"/>
                  </a:cubicBezTo>
                  <a:cubicBezTo>
                    <a:pt x="32295" y="53733"/>
                    <a:pt x="41480" y="43055"/>
                    <a:pt x="51725" y="43055"/>
                  </a:cubicBezTo>
                  <a:cubicBezTo>
                    <a:pt x="56141" y="43055"/>
                    <a:pt x="57730" y="45983"/>
                    <a:pt x="57730" y="51494"/>
                  </a:cubicBezTo>
                  <a:cubicBezTo>
                    <a:pt x="57730" y="53388"/>
                    <a:pt x="57377" y="55799"/>
                    <a:pt x="57201" y="56660"/>
                  </a:cubicBezTo>
                  <a:lnTo>
                    <a:pt x="40244" y="12261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6C2D4985-0594-4A5C-91A8-F80ACAFAF8E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16163" y="2355482"/>
              <a:ext cx="58541" cy="246021"/>
            </a:xfrm>
            <a:custGeom>
              <a:avLst/>
              <a:gdLst>
                <a:gd name="connsiteX0" fmla="*/ 58694 w 58541"/>
                <a:gd name="connsiteY0" fmla="*/ 123011 h 246021"/>
                <a:gd name="connsiteX1" fmla="*/ 42040 w 58541"/>
                <a:gd name="connsiteY1" fmla="*/ 46252 h 246021"/>
                <a:gd name="connsiteX2" fmla="*/ 2676 w 58541"/>
                <a:gd name="connsiteY2" fmla="*/ 0 h 246021"/>
                <a:gd name="connsiteX3" fmla="*/ 152 w 58541"/>
                <a:gd name="connsiteY3" fmla="*/ 2460 h 246021"/>
                <a:gd name="connsiteX4" fmla="*/ 4947 w 58541"/>
                <a:gd name="connsiteY4" fmla="*/ 8119 h 246021"/>
                <a:gd name="connsiteX5" fmla="*/ 44058 w 58541"/>
                <a:gd name="connsiteY5" fmla="*/ 123011 h 246021"/>
                <a:gd name="connsiteX6" fmla="*/ 3433 w 58541"/>
                <a:gd name="connsiteY6" fmla="*/ 239379 h 246021"/>
                <a:gd name="connsiteX7" fmla="*/ 152 w 58541"/>
                <a:gd name="connsiteY7" fmla="*/ 243562 h 246021"/>
                <a:gd name="connsiteX8" fmla="*/ 2676 w 58541"/>
                <a:gd name="connsiteY8" fmla="*/ 246022 h 246021"/>
                <a:gd name="connsiteX9" fmla="*/ 42797 w 58541"/>
                <a:gd name="connsiteY9" fmla="*/ 198048 h 246021"/>
                <a:gd name="connsiteX10" fmla="*/ 58694 w 58541"/>
                <a:gd name="connsiteY10" fmla="*/ 123011 h 24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41" h="246021">
                  <a:moveTo>
                    <a:pt x="58694" y="123011"/>
                  </a:moveTo>
                  <a:cubicBezTo>
                    <a:pt x="58694" y="103821"/>
                    <a:pt x="55918" y="74053"/>
                    <a:pt x="42040" y="46252"/>
                  </a:cubicBezTo>
                  <a:cubicBezTo>
                    <a:pt x="26900" y="15991"/>
                    <a:pt x="5199" y="0"/>
                    <a:pt x="2676" y="0"/>
                  </a:cubicBezTo>
                  <a:cubicBezTo>
                    <a:pt x="1162" y="0"/>
                    <a:pt x="152" y="984"/>
                    <a:pt x="152" y="2460"/>
                  </a:cubicBezTo>
                  <a:cubicBezTo>
                    <a:pt x="152" y="3198"/>
                    <a:pt x="152" y="3690"/>
                    <a:pt x="4947" y="8119"/>
                  </a:cubicBezTo>
                  <a:cubicBezTo>
                    <a:pt x="29675" y="32475"/>
                    <a:pt x="44058" y="71592"/>
                    <a:pt x="44058" y="123011"/>
                  </a:cubicBezTo>
                  <a:cubicBezTo>
                    <a:pt x="44058" y="165081"/>
                    <a:pt x="34722" y="208381"/>
                    <a:pt x="3433" y="239379"/>
                  </a:cubicBezTo>
                  <a:cubicBezTo>
                    <a:pt x="152" y="242332"/>
                    <a:pt x="152" y="242824"/>
                    <a:pt x="152" y="243562"/>
                  </a:cubicBezTo>
                  <a:cubicBezTo>
                    <a:pt x="152" y="245038"/>
                    <a:pt x="1162" y="246022"/>
                    <a:pt x="2676" y="246022"/>
                  </a:cubicBezTo>
                  <a:cubicBezTo>
                    <a:pt x="5199" y="246022"/>
                    <a:pt x="27909" y="229292"/>
                    <a:pt x="42797" y="198048"/>
                  </a:cubicBezTo>
                  <a:cubicBezTo>
                    <a:pt x="55666" y="170985"/>
                    <a:pt x="58694" y="143677"/>
                    <a:pt x="58694" y="12301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5E735428-8995-499C-8D55-2BE83E7D4B3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11770" y="2363847"/>
              <a:ext cx="186221" cy="176151"/>
            </a:xfrm>
            <a:custGeom>
              <a:avLst/>
              <a:gdLst>
                <a:gd name="connsiteX0" fmla="*/ 99828 w 186221"/>
                <a:gd name="connsiteY0" fmla="*/ 4428 h 176151"/>
                <a:gd name="connsiteX1" fmla="*/ 93267 w 186221"/>
                <a:gd name="connsiteY1" fmla="*/ 0 h 176151"/>
                <a:gd name="connsiteX2" fmla="*/ 86706 w 186221"/>
                <a:gd name="connsiteY2" fmla="*/ 4428 h 176151"/>
                <a:gd name="connsiteX3" fmla="*/ 1418 w 186221"/>
                <a:gd name="connsiteY3" fmla="*/ 171231 h 176151"/>
                <a:gd name="connsiteX4" fmla="*/ 156 w 186221"/>
                <a:gd name="connsiteY4" fmla="*/ 174183 h 176151"/>
                <a:gd name="connsiteX5" fmla="*/ 5708 w 186221"/>
                <a:gd name="connsiteY5" fmla="*/ 176152 h 176151"/>
                <a:gd name="connsiteX6" fmla="*/ 180826 w 186221"/>
                <a:gd name="connsiteY6" fmla="*/ 176152 h 176151"/>
                <a:gd name="connsiteX7" fmla="*/ 186377 w 186221"/>
                <a:gd name="connsiteY7" fmla="*/ 174183 h 176151"/>
                <a:gd name="connsiteX8" fmla="*/ 185116 w 186221"/>
                <a:gd name="connsiteY8" fmla="*/ 171231 h 176151"/>
                <a:gd name="connsiteX9" fmla="*/ 99828 w 186221"/>
                <a:gd name="connsiteY9" fmla="*/ 4428 h 176151"/>
                <a:gd name="connsiteX10" fmla="*/ 85192 w 186221"/>
                <a:gd name="connsiteY10" fmla="*/ 24602 h 176151"/>
                <a:gd name="connsiteX11" fmla="*/ 153070 w 186221"/>
                <a:gd name="connsiteY11" fmla="*/ 157454 h 176151"/>
                <a:gd name="connsiteX12" fmla="*/ 17063 w 186221"/>
                <a:gd name="connsiteY12" fmla="*/ 157454 h 176151"/>
                <a:gd name="connsiteX13" fmla="*/ 85192 w 186221"/>
                <a:gd name="connsiteY13" fmla="*/ 24602 h 17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21" h="176151">
                  <a:moveTo>
                    <a:pt x="99828" y="4428"/>
                  </a:moveTo>
                  <a:cubicBezTo>
                    <a:pt x="98061" y="1230"/>
                    <a:pt x="97557" y="0"/>
                    <a:pt x="93267" y="0"/>
                  </a:cubicBezTo>
                  <a:cubicBezTo>
                    <a:pt x="88977" y="0"/>
                    <a:pt x="88473" y="1230"/>
                    <a:pt x="86706" y="4428"/>
                  </a:cubicBezTo>
                  <a:lnTo>
                    <a:pt x="1418" y="171231"/>
                  </a:lnTo>
                  <a:cubicBezTo>
                    <a:pt x="156" y="173445"/>
                    <a:pt x="156" y="173937"/>
                    <a:pt x="156" y="174183"/>
                  </a:cubicBezTo>
                  <a:cubicBezTo>
                    <a:pt x="156" y="176152"/>
                    <a:pt x="1670" y="176152"/>
                    <a:pt x="5708" y="176152"/>
                  </a:cubicBezTo>
                  <a:lnTo>
                    <a:pt x="180826" y="176152"/>
                  </a:lnTo>
                  <a:cubicBezTo>
                    <a:pt x="184864" y="176152"/>
                    <a:pt x="186377" y="176152"/>
                    <a:pt x="186377" y="174183"/>
                  </a:cubicBezTo>
                  <a:cubicBezTo>
                    <a:pt x="186377" y="173937"/>
                    <a:pt x="186377" y="173445"/>
                    <a:pt x="185116" y="171231"/>
                  </a:cubicBezTo>
                  <a:lnTo>
                    <a:pt x="99828" y="4428"/>
                  </a:lnTo>
                  <a:close/>
                  <a:moveTo>
                    <a:pt x="85192" y="24602"/>
                  </a:moveTo>
                  <a:lnTo>
                    <a:pt x="153070" y="157454"/>
                  </a:lnTo>
                  <a:lnTo>
                    <a:pt x="17063" y="157454"/>
                  </a:lnTo>
                  <a:lnTo>
                    <a:pt x="85192" y="24602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40AAADA1-9D34-49B4-B819-DB68D7DE6B2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15991" y="2385989"/>
              <a:ext cx="77465" cy="156715"/>
            </a:xfrm>
            <a:custGeom>
              <a:avLst/>
              <a:gdLst>
                <a:gd name="connsiteX0" fmla="*/ 46341 w 77465"/>
                <a:gd name="connsiteY0" fmla="*/ 55601 h 156715"/>
                <a:gd name="connsiteX1" fmla="*/ 70061 w 77465"/>
                <a:gd name="connsiteY1" fmla="*/ 55601 h 156715"/>
                <a:gd name="connsiteX2" fmla="*/ 77631 w 77465"/>
                <a:gd name="connsiteY2" fmla="*/ 50681 h 156715"/>
                <a:gd name="connsiteX3" fmla="*/ 70565 w 77465"/>
                <a:gd name="connsiteY3" fmla="*/ 47974 h 156715"/>
                <a:gd name="connsiteX4" fmla="*/ 48360 w 77465"/>
                <a:gd name="connsiteY4" fmla="*/ 47974 h 156715"/>
                <a:gd name="connsiteX5" fmla="*/ 58706 w 77465"/>
                <a:gd name="connsiteY5" fmla="*/ 6643 h 156715"/>
                <a:gd name="connsiteX6" fmla="*/ 51388 w 77465"/>
                <a:gd name="connsiteY6" fmla="*/ 0 h 156715"/>
                <a:gd name="connsiteX7" fmla="*/ 41295 w 77465"/>
                <a:gd name="connsiteY7" fmla="*/ 8857 h 156715"/>
                <a:gd name="connsiteX8" fmla="*/ 31454 w 77465"/>
                <a:gd name="connsiteY8" fmla="*/ 47974 h 156715"/>
                <a:gd name="connsiteX9" fmla="*/ 7735 w 77465"/>
                <a:gd name="connsiteY9" fmla="*/ 47974 h 156715"/>
                <a:gd name="connsiteX10" fmla="*/ 165 w 77465"/>
                <a:gd name="connsiteY10" fmla="*/ 52649 h 156715"/>
                <a:gd name="connsiteX11" fmla="*/ 7230 w 77465"/>
                <a:gd name="connsiteY11" fmla="*/ 55601 h 156715"/>
                <a:gd name="connsiteX12" fmla="*/ 29435 w 77465"/>
                <a:gd name="connsiteY12" fmla="*/ 55601 h 156715"/>
                <a:gd name="connsiteX13" fmla="*/ 10258 w 77465"/>
                <a:gd name="connsiteY13" fmla="*/ 134082 h 156715"/>
                <a:gd name="connsiteX14" fmla="*/ 33472 w 77465"/>
                <a:gd name="connsiteY14" fmla="*/ 156716 h 156715"/>
                <a:gd name="connsiteX15" fmla="*/ 73593 w 77465"/>
                <a:gd name="connsiteY15" fmla="*/ 118829 h 156715"/>
                <a:gd name="connsiteX16" fmla="*/ 70565 w 77465"/>
                <a:gd name="connsiteY16" fmla="*/ 116368 h 156715"/>
                <a:gd name="connsiteX17" fmla="*/ 66780 w 77465"/>
                <a:gd name="connsiteY17" fmla="*/ 119813 h 156715"/>
                <a:gd name="connsiteX18" fmla="*/ 33977 w 77465"/>
                <a:gd name="connsiteY18" fmla="*/ 151303 h 156715"/>
                <a:gd name="connsiteX19" fmla="*/ 26155 w 77465"/>
                <a:gd name="connsiteY19" fmla="*/ 139986 h 156715"/>
                <a:gd name="connsiteX20" fmla="*/ 27669 w 77465"/>
                <a:gd name="connsiteY20" fmla="*/ 128177 h 156715"/>
                <a:gd name="connsiteX21" fmla="*/ 46341 w 77465"/>
                <a:gd name="connsiteY21" fmla="*/ 55601 h 15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65" h="156715">
                  <a:moveTo>
                    <a:pt x="46341" y="55601"/>
                  </a:moveTo>
                  <a:lnTo>
                    <a:pt x="70061" y="55601"/>
                  </a:lnTo>
                  <a:cubicBezTo>
                    <a:pt x="75107" y="55601"/>
                    <a:pt x="77631" y="55601"/>
                    <a:pt x="77631" y="50681"/>
                  </a:cubicBezTo>
                  <a:cubicBezTo>
                    <a:pt x="77631" y="47974"/>
                    <a:pt x="75107" y="47974"/>
                    <a:pt x="70565" y="47974"/>
                  </a:cubicBezTo>
                  <a:lnTo>
                    <a:pt x="48360" y="47974"/>
                  </a:lnTo>
                  <a:cubicBezTo>
                    <a:pt x="57444" y="13039"/>
                    <a:pt x="58706" y="8119"/>
                    <a:pt x="58706" y="6643"/>
                  </a:cubicBezTo>
                  <a:cubicBezTo>
                    <a:pt x="58706" y="2460"/>
                    <a:pt x="55678" y="0"/>
                    <a:pt x="51388" y="0"/>
                  </a:cubicBezTo>
                  <a:cubicBezTo>
                    <a:pt x="50631" y="0"/>
                    <a:pt x="43566" y="246"/>
                    <a:pt x="41295" y="8857"/>
                  </a:cubicBezTo>
                  <a:lnTo>
                    <a:pt x="31454" y="47974"/>
                  </a:lnTo>
                  <a:lnTo>
                    <a:pt x="7735" y="47974"/>
                  </a:lnTo>
                  <a:cubicBezTo>
                    <a:pt x="2688" y="47974"/>
                    <a:pt x="165" y="47974"/>
                    <a:pt x="165" y="52649"/>
                  </a:cubicBezTo>
                  <a:cubicBezTo>
                    <a:pt x="165" y="55601"/>
                    <a:pt x="2183" y="55601"/>
                    <a:pt x="7230" y="55601"/>
                  </a:cubicBezTo>
                  <a:lnTo>
                    <a:pt x="29435" y="55601"/>
                  </a:lnTo>
                  <a:cubicBezTo>
                    <a:pt x="11267" y="125471"/>
                    <a:pt x="10258" y="129654"/>
                    <a:pt x="10258" y="134082"/>
                  </a:cubicBezTo>
                  <a:cubicBezTo>
                    <a:pt x="10258" y="147367"/>
                    <a:pt x="19847" y="156716"/>
                    <a:pt x="33472" y="156716"/>
                  </a:cubicBezTo>
                  <a:cubicBezTo>
                    <a:pt x="59210" y="156716"/>
                    <a:pt x="73593" y="120797"/>
                    <a:pt x="73593" y="118829"/>
                  </a:cubicBezTo>
                  <a:cubicBezTo>
                    <a:pt x="73593" y="116368"/>
                    <a:pt x="71575" y="116368"/>
                    <a:pt x="70565" y="116368"/>
                  </a:cubicBezTo>
                  <a:cubicBezTo>
                    <a:pt x="68294" y="116368"/>
                    <a:pt x="68042" y="117106"/>
                    <a:pt x="66780" y="119813"/>
                  </a:cubicBezTo>
                  <a:cubicBezTo>
                    <a:pt x="55930" y="145399"/>
                    <a:pt x="42556" y="151303"/>
                    <a:pt x="33977" y="151303"/>
                  </a:cubicBezTo>
                  <a:cubicBezTo>
                    <a:pt x="28678" y="151303"/>
                    <a:pt x="26155" y="148105"/>
                    <a:pt x="26155" y="139986"/>
                  </a:cubicBezTo>
                  <a:cubicBezTo>
                    <a:pt x="26155" y="134082"/>
                    <a:pt x="26660" y="132360"/>
                    <a:pt x="27669" y="128177"/>
                  </a:cubicBezTo>
                  <a:lnTo>
                    <a:pt x="46341" y="5560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A07044E3-A961-4C80-BEFC-37CCBF9C29C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809609" y="2500954"/>
              <a:ext cx="82134" cy="77669"/>
            </a:xfrm>
            <a:custGeom>
              <a:avLst/>
              <a:gdLst>
                <a:gd name="connsiteX0" fmla="*/ 33375 w 82134"/>
                <a:gd name="connsiteY0" fmla="*/ 41161 h 77669"/>
                <a:gd name="connsiteX1" fmla="*/ 37968 w 82134"/>
                <a:gd name="connsiteY1" fmla="*/ 23767 h 77669"/>
                <a:gd name="connsiteX2" fmla="*/ 49095 w 82134"/>
                <a:gd name="connsiteY2" fmla="*/ 9646 h 77669"/>
                <a:gd name="connsiteX3" fmla="*/ 63403 w 82134"/>
                <a:gd name="connsiteY3" fmla="*/ 4824 h 77669"/>
                <a:gd name="connsiteX4" fmla="*/ 73117 w 82134"/>
                <a:gd name="connsiteY4" fmla="*/ 7235 h 77669"/>
                <a:gd name="connsiteX5" fmla="*/ 65346 w 82134"/>
                <a:gd name="connsiteY5" fmla="*/ 16706 h 77669"/>
                <a:gd name="connsiteX6" fmla="*/ 72411 w 82134"/>
                <a:gd name="connsiteY6" fmla="*/ 23078 h 77669"/>
                <a:gd name="connsiteX7" fmla="*/ 82302 w 82134"/>
                <a:gd name="connsiteY7" fmla="*/ 12573 h 77669"/>
                <a:gd name="connsiteX8" fmla="*/ 63579 w 82134"/>
                <a:gd name="connsiteY8" fmla="*/ 1 h 77669"/>
                <a:gd name="connsiteX9" fmla="*/ 38674 w 82134"/>
                <a:gd name="connsiteY9" fmla="*/ 12229 h 77669"/>
                <a:gd name="connsiteX10" fmla="*/ 20481 w 82134"/>
                <a:gd name="connsiteY10" fmla="*/ 1 h 77669"/>
                <a:gd name="connsiteX11" fmla="*/ 6704 w 82134"/>
                <a:gd name="connsiteY11" fmla="*/ 8784 h 77669"/>
                <a:gd name="connsiteX12" fmla="*/ 168 w 82134"/>
                <a:gd name="connsiteY12" fmla="*/ 26350 h 77669"/>
                <a:gd name="connsiteX13" fmla="*/ 3171 w 82134"/>
                <a:gd name="connsiteY13" fmla="*/ 28589 h 77669"/>
                <a:gd name="connsiteX14" fmla="*/ 7057 w 82134"/>
                <a:gd name="connsiteY14" fmla="*/ 23423 h 77669"/>
                <a:gd name="connsiteX15" fmla="*/ 19951 w 82134"/>
                <a:gd name="connsiteY15" fmla="*/ 4824 h 77669"/>
                <a:gd name="connsiteX16" fmla="*/ 25780 w 82134"/>
                <a:gd name="connsiteY16" fmla="*/ 13262 h 77669"/>
                <a:gd name="connsiteX17" fmla="*/ 22954 w 82134"/>
                <a:gd name="connsiteY17" fmla="*/ 27556 h 77669"/>
                <a:gd name="connsiteX18" fmla="*/ 19068 w 82134"/>
                <a:gd name="connsiteY18" fmla="*/ 43055 h 77669"/>
                <a:gd name="connsiteX19" fmla="*/ 13416 w 82134"/>
                <a:gd name="connsiteY19" fmla="*/ 65099 h 77669"/>
                <a:gd name="connsiteX20" fmla="*/ 11649 w 82134"/>
                <a:gd name="connsiteY20" fmla="*/ 72160 h 77669"/>
                <a:gd name="connsiteX21" fmla="*/ 17655 w 82134"/>
                <a:gd name="connsiteY21" fmla="*/ 77671 h 77669"/>
                <a:gd name="connsiteX22" fmla="*/ 25250 w 82134"/>
                <a:gd name="connsiteY22" fmla="*/ 72676 h 77669"/>
                <a:gd name="connsiteX23" fmla="*/ 28606 w 82134"/>
                <a:gd name="connsiteY23" fmla="*/ 59760 h 77669"/>
                <a:gd name="connsiteX24" fmla="*/ 33375 w 82134"/>
                <a:gd name="connsiteY24" fmla="*/ 41161 h 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134" h="77669">
                  <a:moveTo>
                    <a:pt x="33375" y="41161"/>
                  </a:moveTo>
                  <a:cubicBezTo>
                    <a:pt x="33552" y="40128"/>
                    <a:pt x="37614" y="24628"/>
                    <a:pt x="37968" y="23767"/>
                  </a:cubicBezTo>
                  <a:cubicBezTo>
                    <a:pt x="38321" y="22389"/>
                    <a:pt x="43443" y="13779"/>
                    <a:pt x="49095" y="9646"/>
                  </a:cubicBezTo>
                  <a:cubicBezTo>
                    <a:pt x="51038" y="8268"/>
                    <a:pt x="55807" y="4824"/>
                    <a:pt x="63403" y="4824"/>
                  </a:cubicBezTo>
                  <a:cubicBezTo>
                    <a:pt x="65169" y="4824"/>
                    <a:pt x="69585" y="4996"/>
                    <a:pt x="73117" y="7235"/>
                  </a:cubicBezTo>
                  <a:cubicBezTo>
                    <a:pt x="67465" y="8784"/>
                    <a:pt x="65346" y="13607"/>
                    <a:pt x="65346" y="16706"/>
                  </a:cubicBezTo>
                  <a:cubicBezTo>
                    <a:pt x="65346" y="20495"/>
                    <a:pt x="68348" y="23078"/>
                    <a:pt x="72411" y="23078"/>
                  </a:cubicBezTo>
                  <a:cubicBezTo>
                    <a:pt x="76474" y="23078"/>
                    <a:pt x="82302" y="19806"/>
                    <a:pt x="82302" y="12573"/>
                  </a:cubicBezTo>
                  <a:cubicBezTo>
                    <a:pt x="82302" y="3618"/>
                    <a:pt x="72588" y="1"/>
                    <a:pt x="63579" y="1"/>
                  </a:cubicBezTo>
                  <a:cubicBezTo>
                    <a:pt x="54394" y="1"/>
                    <a:pt x="46446" y="3618"/>
                    <a:pt x="38674" y="12229"/>
                  </a:cubicBezTo>
                  <a:cubicBezTo>
                    <a:pt x="35495" y="1724"/>
                    <a:pt x="24720" y="1"/>
                    <a:pt x="20481" y="1"/>
                  </a:cubicBezTo>
                  <a:cubicBezTo>
                    <a:pt x="13946" y="1"/>
                    <a:pt x="9530" y="3962"/>
                    <a:pt x="6704" y="8784"/>
                  </a:cubicBezTo>
                  <a:cubicBezTo>
                    <a:pt x="2641" y="15501"/>
                    <a:pt x="168" y="25489"/>
                    <a:pt x="168" y="26350"/>
                  </a:cubicBezTo>
                  <a:cubicBezTo>
                    <a:pt x="168" y="28589"/>
                    <a:pt x="2641" y="28589"/>
                    <a:pt x="3171" y="28589"/>
                  </a:cubicBezTo>
                  <a:cubicBezTo>
                    <a:pt x="5644" y="28589"/>
                    <a:pt x="5820" y="28073"/>
                    <a:pt x="7057" y="23423"/>
                  </a:cubicBezTo>
                  <a:cubicBezTo>
                    <a:pt x="9706" y="12918"/>
                    <a:pt x="13062" y="4824"/>
                    <a:pt x="19951" y="4824"/>
                  </a:cubicBezTo>
                  <a:cubicBezTo>
                    <a:pt x="24544" y="4824"/>
                    <a:pt x="25780" y="8612"/>
                    <a:pt x="25780" y="13262"/>
                  </a:cubicBezTo>
                  <a:cubicBezTo>
                    <a:pt x="25780" y="16534"/>
                    <a:pt x="24190" y="22906"/>
                    <a:pt x="22954" y="27556"/>
                  </a:cubicBezTo>
                  <a:cubicBezTo>
                    <a:pt x="21717" y="32206"/>
                    <a:pt x="19951" y="39267"/>
                    <a:pt x="19068" y="43055"/>
                  </a:cubicBezTo>
                  <a:lnTo>
                    <a:pt x="13416" y="65099"/>
                  </a:lnTo>
                  <a:cubicBezTo>
                    <a:pt x="12709" y="67338"/>
                    <a:pt x="11649" y="71643"/>
                    <a:pt x="11649" y="72160"/>
                  </a:cubicBezTo>
                  <a:cubicBezTo>
                    <a:pt x="11649" y="75948"/>
                    <a:pt x="14829" y="77671"/>
                    <a:pt x="17655" y="77671"/>
                  </a:cubicBezTo>
                  <a:cubicBezTo>
                    <a:pt x="20304" y="77671"/>
                    <a:pt x="23837" y="76121"/>
                    <a:pt x="25250" y="72676"/>
                  </a:cubicBezTo>
                  <a:cubicBezTo>
                    <a:pt x="25603" y="71643"/>
                    <a:pt x="27546" y="64066"/>
                    <a:pt x="28606" y="59760"/>
                  </a:cubicBezTo>
                  <a:lnTo>
                    <a:pt x="33375" y="4116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94ADFD1A-500F-47A3-98F3-64E1759F6A8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34747" y="2513920"/>
              <a:ext cx="29522" cy="73560"/>
            </a:xfrm>
            <a:custGeom>
              <a:avLst/>
              <a:gdLst>
                <a:gd name="connsiteX0" fmla="*/ 29696 w 29522"/>
                <a:gd name="connsiteY0" fmla="*/ 25832 h 73560"/>
                <a:gd name="connsiteX1" fmla="*/ 13546 w 29522"/>
                <a:gd name="connsiteY1" fmla="*/ 0 h 73560"/>
                <a:gd name="connsiteX2" fmla="*/ 173 w 29522"/>
                <a:gd name="connsiteY2" fmla="*/ 13039 h 73560"/>
                <a:gd name="connsiteX3" fmla="*/ 13546 w 29522"/>
                <a:gd name="connsiteY3" fmla="*/ 26078 h 73560"/>
                <a:gd name="connsiteX4" fmla="*/ 22378 w 29522"/>
                <a:gd name="connsiteY4" fmla="*/ 22880 h 73560"/>
                <a:gd name="connsiteX5" fmla="*/ 23640 w 29522"/>
                <a:gd name="connsiteY5" fmla="*/ 22142 h 73560"/>
                <a:gd name="connsiteX6" fmla="*/ 24144 w 29522"/>
                <a:gd name="connsiteY6" fmla="*/ 25832 h 73560"/>
                <a:gd name="connsiteX7" fmla="*/ 6986 w 29522"/>
                <a:gd name="connsiteY7" fmla="*/ 66918 h 73560"/>
                <a:gd name="connsiteX8" fmla="*/ 4210 w 29522"/>
                <a:gd name="connsiteY8" fmla="*/ 70854 h 73560"/>
                <a:gd name="connsiteX9" fmla="*/ 6733 w 29522"/>
                <a:gd name="connsiteY9" fmla="*/ 73561 h 73560"/>
                <a:gd name="connsiteX10" fmla="*/ 29696 w 29522"/>
                <a:gd name="connsiteY10" fmla="*/ 25832 h 7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2" h="73560">
                  <a:moveTo>
                    <a:pt x="29696" y="25832"/>
                  </a:moveTo>
                  <a:cubicBezTo>
                    <a:pt x="29696" y="9595"/>
                    <a:pt x="23387" y="0"/>
                    <a:pt x="13546" y="0"/>
                  </a:cubicBezTo>
                  <a:cubicBezTo>
                    <a:pt x="5219" y="0"/>
                    <a:pt x="173" y="6151"/>
                    <a:pt x="173" y="13039"/>
                  </a:cubicBezTo>
                  <a:cubicBezTo>
                    <a:pt x="173" y="19682"/>
                    <a:pt x="5219" y="26078"/>
                    <a:pt x="13546" y="26078"/>
                  </a:cubicBezTo>
                  <a:cubicBezTo>
                    <a:pt x="16574" y="26078"/>
                    <a:pt x="19855" y="25094"/>
                    <a:pt x="22378" y="22880"/>
                  </a:cubicBezTo>
                  <a:cubicBezTo>
                    <a:pt x="23135" y="22388"/>
                    <a:pt x="23387" y="22142"/>
                    <a:pt x="23640" y="22142"/>
                  </a:cubicBezTo>
                  <a:cubicBezTo>
                    <a:pt x="23892" y="22142"/>
                    <a:pt x="24144" y="22388"/>
                    <a:pt x="24144" y="25832"/>
                  </a:cubicBezTo>
                  <a:cubicBezTo>
                    <a:pt x="24144" y="44038"/>
                    <a:pt x="15313" y="58799"/>
                    <a:pt x="6986" y="66918"/>
                  </a:cubicBezTo>
                  <a:cubicBezTo>
                    <a:pt x="4210" y="69624"/>
                    <a:pt x="4210" y="70116"/>
                    <a:pt x="4210" y="70854"/>
                  </a:cubicBezTo>
                  <a:cubicBezTo>
                    <a:pt x="4210" y="72576"/>
                    <a:pt x="5472" y="73561"/>
                    <a:pt x="6733" y="73561"/>
                  </a:cubicBezTo>
                  <a:cubicBezTo>
                    <a:pt x="9509" y="73561"/>
                    <a:pt x="29696" y="54617"/>
                    <a:pt x="29696" y="25832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19A96EB5-CC1A-4AAB-BCB4-F297DD9C756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316360" y="2394846"/>
              <a:ext cx="91091" cy="7626"/>
            </a:xfrm>
            <a:custGeom>
              <a:avLst/>
              <a:gdLst>
                <a:gd name="connsiteX0" fmla="*/ 91280 w 91091"/>
                <a:gd name="connsiteY0" fmla="*/ 7627 h 7626"/>
                <a:gd name="connsiteX1" fmla="*/ 91280 w 91091"/>
                <a:gd name="connsiteY1" fmla="*/ 0 h 7626"/>
                <a:gd name="connsiteX2" fmla="*/ 188 w 91091"/>
                <a:gd name="connsiteY2" fmla="*/ 0 h 7626"/>
                <a:gd name="connsiteX3" fmla="*/ 188 w 91091"/>
                <a:gd name="connsiteY3" fmla="*/ 7627 h 7626"/>
                <a:gd name="connsiteX4" fmla="*/ 91280 w 91091"/>
                <a:gd name="connsiteY4" fmla="*/ 7627 h 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91" h="7626">
                  <a:moveTo>
                    <a:pt x="91280" y="7627"/>
                  </a:moveTo>
                  <a:lnTo>
                    <a:pt x="91280" y="0"/>
                  </a:lnTo>
                  <a:lnTo>
                    <a:pt x="188" y="0"/>
                  </a:lnTo>
                  <a:lnTo>
                    <a:pt x="188" y="7627"/>
                  </a:lnTo>
                  <a:lnTo>
                    <a:pt x="91280" y="7627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BA359298-06D1-41AC-919A-2044D0460B5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269452" y="2431257"/>
              <a:ext cx="131717" cy="156469"/>
            </a:xfrm>
            <a:custGeom>
              <a:avLst/>
              <a:gdLst>
                <a:gd name="connsiteX0" fmla="*/ 19617 w 131717"/>
                <a:gd name="connsiteY0" fmla="*/ 138756 h 156469"/>
                <a:gd name="connsiteX1" fmla="*/ 5991 w 131717"/>
                <a:gd name="connsiteY1" fmla="*/ 148843 h 156469"/>
                <a:gd name="connsiteX2" fmla="*/ 187 w 131717"/>
                <a:gd name="connsiteY2" fmla="*/ 153518 h 156469"/>
                <a:gd name="connsiteX3" fmla="*/ 3467 w 131717"/>
                <a:gd name="connsiteY3" fmla="*/ 156470 h 156469"/>
                <a:gd name="connsiteX4" fmla="*/ 24663 w 131717"/>
                <a:gd name="connsiteY4" fmla="*/ 155732 h 156469"/>
                <a:gd name="connsiteX5" fmla="*/ 49644 w 131717"/>
                <a:gd name="connsiteY5" fmla="*/ 156470 h 156469"/>
                <a:gd name="connsiteX6" fmla="*/ 54186 w 131717"/>
                <a:gd name="connsiteY6" fmla="*/ 151549 h 156469"/>
                <a:gd name="connsiteX7" fmla="*/ 48130 w 131717"/>
                <a:gd name="connsiteY7" fmla="*/ 148843 h 156469"/>
                <a:gd name="connsiteX8" fmla="*/ 35514 w 131717"/>
                <a:gd name="connsiteY8" fmla="*/ 144907 h 156469"/>
                <a:gd name="connsiteX9" fmla="*/ 47878 w 131717"/>
                <a:gd name="connsiteY9" fmla="*/ 95703 h 156469"/>
                <a:gd name="connsiteX10" fmla="*/ 71092 w 131717"/>
                <a:gd name="connsiteY10" fmla="*/ 111448 h 156469"/>
                <a:gd name="connsiteX11" fmla="*/ 131904 w 131717"/>
                <a:gd name="connsiteY11" fmla="*/ 39363 h 156469"/>
                <a:gd name="connsiteX12" fmla="*/ 98344 w 131717"/>
                <a:gd name="connsiteY12" fmla="*/ 0 h 156469"/>
                <a:gd name="connsiteX13" fmla="*/ 65289 w 131717"/>
                <a:gd name="connsiteY13" fmla="*/ 18452 h 156469"/>
                <a:gd name="connsiteX14" fmla="*/ 42579 w 131717"/>
                <a:gd name="connsiteY14" fmla="*/ 0 h 156469"/>
                <a:gd name="connsiteX15" fmla="*/ 23906 w 131717"/>
                <a:gd name="connsiteY15" fmla="*/ 14023 h 156469"/>
                <a:gd name="connsiteX16" fmla="*/ 16084 w 131717"/>
                <a:gd name="connsiteY16" fmla="*/ 37887 h 156469"/>
                <a:gd name="connsiteX17" fmla="*/ 19112 w 131717"/>
                <a:gd name="connsiteY17" fmla="*/ 40348 h 156469"/>
                <a:gd name="connsiteX18" fmla="*/ 23402 w 131717"/>
                <a:gd name="connsiteY18" fmla="*/ 34689 h 156469"/>
                <a:gd name="connsiteX19" fmla="*/ 41822 w 131717"/>
                <a:gd name="connsiteY19" fmla="*/ 5412 h 156469"/>
                <a:gd name="connsiteX20" fmla="*/ 49644 w 131717"/>
                <a:gd name="connsiteY20" fmla="*/ 16730 h 156469"/>
                <a:gd name="connsiteX21" fmla="*/ 47878 w 131717"/>
                <a:gd name="connsiteY21" fmla="*/ 29277 h 156469"/>
                <a:gd name="connsiteX22" fmla="*/ 19617 w 131717"/>
                <a:gd name="connsiteY22" fmla="*/ 138756 h 156469"/>
                <a:gd name="connsiteX23" fmla="*/ 64027 w 131717"/>
                <a:gd name="connsiteY23" fmla="*/ 31983 h 156469"/>
                <a:gd name="connsiteX24" fmla="*/ 77148 w 131717"/>
                <a:gd name="connsiteY24" fmla="*/ 14761 h 156469"/>
                <a:gd name="connsiteX25" fmla="*/ 97587 w 131717"/>
                <a:gd name="connsiteY25" fmla="*/ 5412 h 156469"/>
                <a:gd name="connsiteX26" fmla="*/ 113737 w 131717"/>
                <a:gd name="connsiteY26" fmla="*/ 28539 h 156469"/>
                <a:gd name="connsiteX27" fmla="*/ 100868 w 131717"/>
                <a:gd name="connsiteY27" fmla="*/ 80695 h 156469"/>
                <a:gd name="connsiteX28" fmla="*/ 70840 w 131717"/>
                <a:gd name="connsiteY28" fmla="*/ 106035 h 156469"/>
                <a:gd name="connsiteX29" fmla="*/ 50906 w 131717"/>
                <a:gd name="connsiteY29" fmla="*/ 84139 h 156469"/>
                <a:gd name="connsiteX30" fmla="*/ 51663 w 131717"/>
                <a:gd name="connsiteY30" fmla="*/ 80203 h 156469"/>
                <a:gd name="connsiteX31" fmla="*/ 64027 w 131717"/>
                <a:gd name="connsiteY31" fmla="*/ 31983 h 1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17" h="156469">
                  <a:moveTo>
                    <a:pt x="19617" y="138756"/>
                  </a:moveTo>
                  <a:cubicBezTo>
                    <a:pt x="17598" y="147121"/>
                    <a:pt x="17093" y="148843"/>
                    <a:pt x="5991" y="148843"/>
                  </a:cubicBezTo>
                  <a:cubicBezTo>
                    <a:pt x="2963" y="148843"/>
                    <a:pt x="187" y="148843"/>
                    <a:pt x="187" y="153518"/>
                  </a:cubicBezTo>
                  <a:cubicBezTo>
                    <a:pt x="187" y="155486"/>
                    <a:pt x="1449" y="156470"/>
                    <a:pt x="3467" y="156470"/>
                  </a:cubicBezTo>
                  <a:cubicBezTo>
                    <a:pt x="10280" y="156470"/>
                    <a:pt x="17598" y="155732"/>
                    <a:pt x="24663" y="155732"/>
                  </a:cubicBezTo>
                  <a:cubicBezTo>
                    <a:pt x="32990" y="155732"/>
                    <a:pt x="41570" y="156470"/>
                    <a:pt x="49644" y="156470"/>
                  </a:cubicBezTo>
                  <a:cubicBezTo>
                    <a:pt x="50906" y="156470"/>
                    <a:pt x="54186" y="156470"/>
                    <a:pt x="54186" y="151549"/>
                  </a:cubicBezTo>
                  <a:cubicBezTo>
                    <a:pt x="54186" y="148843"/>
                    <a:pt x="51663" y="148843"/>
                    <a:pt x="48130" y="148843"/>
                  </a:cubicBezTo>
                  <a:cubicBezTo>
                    <a:pt x="35514" y="148843"/>
                    <a:pt x="35514" y="147121"/>
                    <a:pt x="35514" y="144907"/>
                  </a:cubicBezTo>
                  <a:cubicBezTo>
                    <a:pt x="35514" y="141955"/>
                    <a:pt x="46111" y="101853"/>
                    <a:pt x="47878" y="95703"/>
                  </a:cubicBezTo>
                  <a:cubicBezTo>
                    <a:pt x="51158" y="102837"/>
                    <a:pt x="58223" y="111448"/>
                    <a:pt x="71092" y="111448"/>
                  </a:cubicBezTo>
                  <a:cubicBezTo>
                    <a:pt x="100363" y="111448"/>
                    <a:pt x="131904" y="75529"/>
                    <a:pt x="131904" y="39363"/>
                  </a:cubicBezTo>
                  <a:cubicBezTo>
                    <a:pt x="131904" y="16237"/>
                    <a:pt x="117521" y="0"/>
                    <a:pt x="98344" y="0"/>
                  </a:cubicBezTo>
                  <a:cubicBezTo>
                    <a:pt x="85728" y="0"/>
                    <a:pt x="73616" y="8857"/>
                    <a:pt x="65289" y="18452"/>
                  </a:cubicBezTo>
                  <a:cubicBezTo>
                    <a:pt x="62765" y="5166"/>
                    <a:pt x="51915" y="0"/>
                    <a:pt x="42579" y="0"/>
                  </a:cubicBezTo>
                  <a:cubicBezTo>
                    <a:pt x="30972" y="0"/>
                    <a:pt x="26177" y="9595"/>
                    <a:pt x="23906" y="14023"/>
                  </a:cubicBezTo>
                  <a:cubicBezTo>
                    <a:pt x="19364" y="22388"/>
                    <a:pt x="16084" y="37149"/>
                    <a:pt x="16084" y="37887"/>
                  </a:cubicBezTo>
                  <a:cubicBezTo>
                    <a:pt x="16084" y="40348"/>
                    <a:pt x="18607" y="40348"/>
                    <a:pt x="19112" y="40348"/>
                  </a:cubicBezTo>
                  <a:cubicBezTo>
                    <a:pt x="21635" y="40348"/>
                    <a:pt x="21888" y="40102"/>
                    <a:pt x="23402" y="34689"/>
                  </a:cubicBezTo>
                  <a:cubicBezTo>
                    <a:pt x="27691" y="17222"/>
                    <a:pt x="32738" y="5412"/>
                    <a:pt x="41822" y="5412"/>
                  </a:cubicBezTo>
                  <a:cubicBezTo>
                    <a:pt x="46111" y="5412"/>
                    <a:pt x="49644" y="7381"/>
                    <a:pt x="49644" y="16730"/>
                  </a:cubicBezTo>
                  <a:cubicBezTo>
                    <a:pt x="49644" y="22388"/>
                    <a:pt x="48887" y="25094"/>
                    <a:pt x="47878" y="29277"/>
                  </a:cubicBezTo>
                  <a:lnTo>
                    <a:pt x="19617" y="138756"/>
                  </a:lnTo>
                  <a:close/>
                  <a:moveTo>
                    <a:pt x="64027" y="31983"/>
                  </a:moveTo>
                  <a:cubicBezTo>
                    <a:pt x="65793" y="25340"/>
                    <a:pt x="72606" y="18452"/>
                    <a:pt x="77148" y="14761"/>
                  </a:cubicBezTo>
                  <a:cubicBezTo>
                    <a:pt x="85980" y="7135"/>
                    <a:pt x="93298" y="5412"/>
                    <a:pt x="97587" y="5412"/>
                  </a:cubicBezTo>
                  <a:cubicBezTo>
                    <a:pt x="107681" y="5412"/>
                    <a:pt x="113737" y="14023"/>
                    <a:pt x="113737" y="28539"/>
                  </a:cubicBezTo>
                  <a:cubicBezTo>
                    <a:pt x="113737" y="43054"/>
                    <a:pt x="105410" y="71346"/>
                    <a:pt x="100868" y="80695"/>
                  </a:cubicBezTo>
                  <a:cubicBezTo>
                    <a:pt x="92288" y="97917"/>
                    <a:pt x="80176" y="106035"/>
                    <a:pt x="70840" y="106035"/>
                  </a:cubicBezTo>
                  <a:cubicBezTo>
                    <a:pt x="54186" y="106035"/>
                    <a:pt x="50906" y="85616"/>
                    <a:pt x="50906" y="84139"/>
                  </a:cubicBezTo>
                  <a:cubicBezTo>
                    <a:pt x="50906" y="83647"/>
                    <a:pt x="50906" y="83155"/>
                    <a:pt x="51663" y="80203"/>
                  </a:cubicBezTo>
                  <a:lnTo>
                    <a:pt x="64027" y="31983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5866584A-AE83-4320-8758-92E65F38FEF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09780" y="2502677"/>
              <a:ext cx="133180" cy="75946"/>
            </a:xfrm>
            <a:custGeom>
              <a:avLst/>
              <a:gdLst>
                <a:gd name="connsiteX0" fmla="*/ 118536 w 133180"/>
                <a:gd name="connsiteY0" fmla="*/ 16706 h 75946"/>
                <a:gd name="connsiteX1" fmla="*/ 133373 w 133180"/>
                <a:gd name="connsiteY1" fmla="*/ 6201 h 75946"/>
                <a:gd name="connsiteX2" fmla="*/ 133373 w 133180"/>
                <a:gd name="connsiteY2" fmla="*/ 1 h 75946"/>
                <a:gd name="connsiteX3" fmla="*/ 120655 w 133180"/>
                <a:gd name="connsiteY3" fmla="*/ 690 h 75946"/>
                <a:gd name="connsiteX4" fmla="*/ 103345 w 133180"/>
                <a:gd name="connsiteY4" fmla="*/ 1 h 75946"/>
                <a:gd name="connsiteX5" fmla="*/ 103345 w 133180"/>
                <a:gd name="connsiteY5" fmla="*/ 6201 h 75946"/>
                <a:gd name="connsiteX6" fmla="*/ 112530 w 133180"/>
                <a:gd name="connsiteY6" fmla="*/ 13779 h 75946"/>
                <a:gd name="connsiteX7" fmla="*/ 111471 w 133180"/>
                <a:gd name="connsiteY7" fmla="*/ 17912 h 75946"/>
                <a:gd name="connsiteX8" fmla="*/ 94337 w 133180"/>
                <a:gd name="connsiteY8" fmla="*/ 60794 h 75946"/>
                <a:gd name="connsiteX9" fmla="*/ 75261 w 133180"/>
                <a:gd name="connsiteY9" fmla="*/ 13779 h 75946"/>
                <a:gd name="connsiteX10" fmla="*/ 74378 w 133180"/>
                <a:gd name="connsiteY10" fmla="*/ 10507 h 75946"/>
                <a:gd name="connsiteX11" fmla="*/ 83916 w 133180"/>
                <a:gd name="connsiteY11" fmla="*/ 6201 h 75946"/>
                <a:gd name="connsiteX12" fmla="*/ 83916 w 133180"/>
                <a:gd name="connsiteY12" fmla="*/ 1 h 75946"/>
                <a:gd name="connsiteX13" fmla="*/ 64840 w 133180"/>
                <a:gd name="connsiteY13" fmla="*/ 690 h 75946"/>
                <a:gd name="connsiteX14" fmla="*/ 49296 w 133180"/>
                <a:gd name="connsiteY14" fmla="*/ 1 h 75946"/>
                <a:gd name="connsiteX15" fmla="*/ 49296 w 133180"/>
                <a:gd name="connsiteY15" fmla="*/ 6201 h 75946"/>
                <a:gd name="connsiteX16" fmla="*/ 59364 w 133180"/>
                <a:gd name="connsiteY16" fmla="*/ 7579 h 75946"/>
                <a:gd name="connsiteX17" fmla="*/ 63427 w 133180"/>
                <a:gd name="connsiteY17" fmla="*/ 15156 h 75946"/>
                <a:gd name="connsiteX18" fmla="*/ 62720 w 133180"/>
                <a:gd name="connsiteY18" fmla="*/ 17223 h 75946"/>
                <a:gd name="connsiteX19" fmla="*/ 46117 w 133180"/>
                <a:gd name="connsiteY19" fmla="*/ 58210 h 75946"/>
                <a:gd name="connsiteX20" fmla="*/ 28277 w 133180"/>
                <a:gd name="connsiteY20" fmla="*/ 13779 h 75946"/>
                <a:gd name="connsiteX21" fmla="*/ 27217 w 133180"/>
                <a:gd name="connsiteY21" fmla="*/ 10507 h 75946"/>
                <a:gd name="connsiteX22" fmla="*/ 36755 w 133180"/>
                <a:gd name="connsiteY22" fmla="*/ 6201 h 75946"/>
                <a:gd name="connsiteX23" fmla="*/ 36755 w 133180"/>
                <a:gd name="connsiteY23" fmla="*/ 1 h 75946"/>
                <a:gd name="connsiteX24" fmla="*/ 16796 w 133180"/>
                <a:gd name="connsiteY24" fmla="*/ 690 h 75946"/>
                <a:gd name="connsiteX25" fmla="*/ 192 w 133180"/>
                <a:gd name="connsiteY25" fmla="*/ 1 h 75946"/>
                <a:gd name="connsiteX26" fmla="*/ 192 w 133180"/>
                <a:gd name="connsiteY26" fmla="*/ 6201 h 75946"/>
                <a:gd name="connsiteX27" fmla="*/ 12910 w 133180"/>
                <a:gd name="connsiteY27" fmla="*/ 11196 h 75946"/>
                <a:gd name="connsiteX28" fmla="*/ 37462 w 133180"/>
                <a:gd name="connsiteY28" fmla="*/ 71988 h 75946"/>
                <a:gd name="connsiteX29" fmla="*/ 42231 w 133180"/>
                <a:gd name="connsiteY29" fmla="*/ 75948 h 75946"/>
                <a:gd name="connsiteX30" fmla="*/ 46823 w 133180"/>
                <a:gd name="connsiteY30" fmla="*/ 72332 h 75946"/>
                <a:gd name="connsiteX31" fmla="*/ 66783 w 133180"/>
                <a:gd name="connsiteY31" fmla="*/ 23078 h 75946"/>
                <a:gd name="connsiteX32" fmla="*/ 86389 w 133180"/>
                <a:gd name="connsiteY32" fmla="*/ 71815 h 75946"/>
                <a:gd name="connsiteX33" fmla="*/ 91334 w 133180"/>
                <a:gd name="connsiteY33" fmla="*/ 75948 h 75946"/>
                <a:gd name="connsiteX34" fmla="*/ 96104 w 133180"/>
                <a:gd name="connsiteY34" fmla="*/ 71988 h 75946"/>
                <a:gd name="connsiteX35" fmla="*/ 118536 w 133180"/>
                <a:gd name="connsiteY35" fmla="*/ 16706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536" y="16706"/>
                  </a:moveTo>
                  <a:cubicBezTo>
                    <a:pt x="122069" y="8096"/>
                    <a:pt x="127897" y="6373"/>
                    <a:pt x="133373" y="6201"/>
                  </a:cubicBezTo>
                  <a:lnTo>
                    <a:pt x="133373" y="1"/>
                  </a:lnTo>
                  <a:cubicBezTo>
                    <a:pt x="128604" y="518"/>
                    <a:pt x="125778" y="690"/>
                    <a:pt x="120655" y="690"/>
                  </a:cubicBezTo>
                  <a:cubicBezTo>
                    <a:pt x="115356" y="690"/>
                    <a:pt x="108644" y="518"/>
                    <a:pt x="103345" y="1"/>
                  </a:cubicBezTo>
                  <a:lnTo>
                    <a:pt x="103345" y="6201"/>
                  </a:lnTo>
                  <a:cubicBezTo>
                    <a:pt x="109528" y="6373"/>
                    <a:pt x="112530" y="9646"/>
                    <a:pt x="112530" y="13779"/>
                  </a:cubicBezTo>
                  <a:cubicBezTo>
                    <a:pt x="112530" y="15156"/>
                    <a:pt x="112530" y="15501"/>
                    <a:pt x="111471" y="17912"/>
                  </a:cubicBezTo>
                  <a:lnTo>
                    <a:pt x="94337" y="60794"/>
                  </a:lnTo>
                  <a:lnTo>
                    <a:pt x="75261" y="13779"/>
                  </a:lnTo>
                  <a:cubicBezTo>
                    <a:pt x="74908" y="12918"/>
                    <a:pt x="74378" y="11540"/>
                    <a:pt x="74378" y="10507"/>
                  </a:cubicBezTo>
                  <a:cubicBezTo>
                    <a:pt x="74378" y="6718"/>
                    <a:pt x="78970" y="6201"/>
                    <a:pt x="83916" y="6201"/>
                  </a:cubicBezTo>
                  <a:lnTo>
                    <a:pt x="83916" y="1"/>
                  </a:lnTo>
                  <a:cubicBezTo>
                    <a:pt x="77557" y="518"/>
                    <a:pt x="71198" y="690"/>
                    <a:pt x="64840" y="690"/>
                  </a:cubicBezTo>
                  <a:cubicBezTo>
                    <a:pt x="59717" y="690"/>
                    <a:pt x="54418" y="346"/>
                    <a:pt x="49296" y="1"/>
                  </a:cubicBezTo>
                  <a:lnTo>
                    <a:pt x="49296" y="6201"/>
                  </a:lnTo>
                  <a:cubicBezTo>
                    <a:pt x="53358" y="6201"/>
                    <a:pt x="57068" y="6201"/>
                    <a:pt x="59364" y="7579"/>
                  </a:cubicBezTo>
                  <a:cubicBezTo>
                    <a:pt x="61837" y="9301"/>
                    <a:pt x="63427" y="14984"/>
                    <a:pt x="63427" y="15156"/>
                  </a:cubicBezTo>
                  <a:cubicBezTo>
                    <a:pt x="63427" y="15501"/>
                    <a:pt x="63073" y="16534"/>
                    <a:pt x="62720" y="17223"/>
                  </a:cubicBezTo>
                  <a:lnTo>
                    <a:pt x="46117" y="58210"/>
                  </a:lnTo>
                  <a:lnTo>
                    <a:pt x="28277" y="13779"/>
                  </a:lnTo>
                  <a:cubicBezTo>
                    <a:pt x="27217" y="11368"/>
                    <a:pt x="27217" y="11196"/>
                    <a:pt x="27217" y="10507"/>
                  </a:cubicBezTo>
                  <a:cubicBezTo>
                    <a:pt x="27217" y="6201"/>
                    <a:pt x="33576" y="6201"/>
                    <a:pt x="36755" y="6201"/>
                  </a:cubicBezTo>
                  <a:lnTo>
                    <a:pt x="36755" y="1"/>
                  </a:lnTo>
                  <a:cubicBezTo>
                    <a:pt x="36402" y="1"/>
                    <a:pt x="23861" y="690"/>
                    <a:pt x="16796" y="690"/>
                  </a:cubicBezTo>
                  <a:cubicBezTo>
                    <a:pt x="11320" y="690"/>
                    <a:pt x="5668" y="518"/>
                    <a:pt x="192" y="1"/>
                  </a:cubicBezTo>
                  <a:lnTo>
                    <a:pt x="192" y="6201"/>
                  </a:lnTo>
                  <a:cubicBezTo>
                    <a:pt x="7081" y="6201"/>
                    <a:pt x="10967" y="6201"/>
                    <a:pt x="12910" y="11196"/>
                  </a:cubicBezTo>
                  <a:lnTo>
                    <a:pt x="37462" y="71988"/>
                  </a:lnTo>
                  <a:cubicBezTo>
                    <a:pt x="38521" y="74571"/>
                    <a:pt x="39051" y="75948"/>
                    <a:pt x="42231" y="75948"/>
                  </a:cubicBezTo>
                  <a:cubicBezTo>
                    <a:pt x="45410" y="75948"/>
                    <a:pt x="45940" y="74571"/>
                    <a:pt x="46823" y="72332"/>
                  </a:cubicBezTo>
                  <a:lnTo>
                    <a:pt x="66783" y="23078"/>
                  </a:lnTo>
                  <a:lnTo>
                    <a:pt x="86389" y="71815"/>
                  </a:lnTo>
                  <a:cubicBezTo>
                    <a:pt x="87449" y="74399"/>
                    <a:pt x="88155" y="75948"/>
                    <a:pt x="91334" y="75948"/>
                  </a:cubicBezTo>
                  <a:cubicBezTo>
                    <a:pt x="94514" y="75948"/>
                    <a:pt x="95044" y="74743"/>
                    <a:pt x="96104" y="71988"/>
                  </a:cubicBezTo>
                  <a:lnTo>
                    <a:pt x="118536" y="1670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FE1598C4-9FCA-445D-95D7-578883DBED8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571020" y="2557097"/>
              <a:ext cx="22432" cy="53042"/>
            </a:xfrm>
            <a:custGeom>
              <a:avLst/>
              <a:gdLst>
                <a:gd name="connsiteX0" fmla="*/ 17684 w 22432"/>
                <a:gd name="connsiteY0" fmla="*/ 17051 h 53042"/>
                <a:gd name="connsiteX1" fmla="*/ 3907 w 22432"/>
                <a:gd name="connsiteY1" fmla="*/ 48566 h 53042"/>
                <a:gd name="connsiteX2" fmla="*/ 2671 w 22432"/>
                <a:gd name="connsiteY2" fmla="*/ 50633 h 53042"/>
                <a:gd name="connsiteX3" fmla="*/ 5144 w 22432"/>
                <a:gd name="connsiteY3" fmla="*/ 53044 h 53042"/>
                <a:gd name="connsiteX4" fmla="*/ 22630 w 22432"/>
                <a:gd name="connsiteY4" fmla="*/ 18773 h 53042"/>
                <a:gd name="connsiteX5" fmla="*/ 10266 w 22432"/>
                <a:gd name="connsiteY5" fmla="*/ 1 h 53042"/>
                <a:gd name="connsiteX6" fmla="*/ 198 w 22432"/>
                <a:gd name="connsiteY6" fmla="*/ 9818 h 53042"/>
                <a:gd name="connsiteX7" fmla="*/ 10443 w 22432"/>
                <a:gd name="connsiteY7" fmla="*/ 19806 h 53042"/>
                <a:gd name="connsiteX8" fmla="*/ 17684 w 22432"/>
                <a:gd name="connsiteY8" fmla="*/ 17051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684" y="17051"/>
                  </a:moveTo>
                  <a:cubicBezTo>
                    <a:pt x="17684" y="26523"/>
                    <a:pt x="15918" y="37544"/>
                    <a:pt x="3907" y="48566"/>
                  </a:cubicBezTo>
                  <a:cubicBezTo>
                    <a:pt x="3201" y="49255"/>
                    <a:pt x="2671" y="49772"/>
                    <a:pt x="2671" y="50633"/>
                  </a:cubicBezTo>
                  <a:cubicBezTo>
                    <a:pt x="2671" y="51838"/>
                    <a:pt x="4084" y="53044"/>
                    <a:pt x="5144" y="53044"/>
                  </a:cubicBezTo>
                  <a:cubicBezTo>
                    <a:pt x="7616" y="53044"/>
                    <a:pt x="22630" y="39267"/>
                    <a:pt x="22630" y="18773"/>
                  </a:cubicBezTo>
                  <a:cubicBezTo>
                    <a:pt x="22630" y="8096"/>
                    <a:pt x="18391" y="1"/>
                    <a:pt x="10266" y="1"/>
                  </a:cubicBezTo>
                  <a:cubicBezTo>
                    <a:pt x="4437" y="1"/>
                    <a:pt x="198" y="4479"/>
                    <a:pt x="198" y="9818"/>
                  </a:cubicBezTo>
                  <a:cubicBezTo>
                    <a:pt x="198" y="15329"/>
                    <a:pt x="4260" y="19806"/>
                    <a:pt x="10443" y="19806"/>
                  </a:cubicBezTo>
                  <a:cubicBezTo>
                    <a:pt x="14682" y="19806"/>
                    <a:pt x="17508" y="17051"/>
                    <a:pt x="17684" y="1705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960CA3BF-1253-47EB-A98C-6FC47AF1475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619468" y="2462723"/>
              <a:ext cx="53519" cy="115900"/>
            </a:xfrm>
            <a:custGeom>
              <a:avLst/>
              <a:gdLst>
                <a:gd name="connsiteX0" fmla="*/ 49127 w 53519"/>
                <a:gd name="connsiteY0" fmla="*/ 6546 h 115900"/>
                <a:gd name="connsiteX1" fmla="*/ 42062 w 53519"/>
                <a:gd name="connsiteY1" fmla="*/ 1 h 115900"/>
                <a:gd name="connsiteX2" fmla="*/ 32171 w 53519"/>
                <a:gd name="connsiteY2" fmla="*/ 9473 h 115900"/>
                <a:gd name="connsiteX3" fmla="*/ 39236 w 53519"/>
                <a:gd name="connsiteY3" fmla="*/ 16018 h 115900"/>
                <a:gd name="connsiteX4" fmla="*/ 49127 w 53519"/>
                <a:gd name="connsiteY4" fmla="*/ 6546 h 115900"/>
                <a:gd name="connsiteX5" fmla="*/ 13094 w 53519"/>
                <a:gd name="connsiteY5" fmla="*/ 94031 h 115900"/>
                <a:gd name="connsiteX6" fmla="*/ 11505 w 53519"/>
                <a:gd name="connsiteY6" fmla="*/ 101264 h 115900"/>
                <a:gd name="connsiteX7" fmla="*/ 28285 w 53519"/>
                <a:gd name="connsiteY7" fmla="*/ 115902 h 115900"/>
                <a:gd name="connsiteX8" fmla="*/ 53720 w 53519"/>
                <a:gd name="connsiteY8" fmla="*/ 89553 h 115900"/>
                <a:gd name="connsiteX9" fmla="*/ 50894 w 53519"/>
                <a:gd name="connsiteY9" fmla="*/ 87315 h 115900"/>
                <a:gd name="connsiteX10" fmla="*/ 47538 w 53519"/>
                <a:gd name="connsiteY10" fmla="*/ 90242 h 115900"/>
                <a:gd name="connsiteX11" fmla="*/ 28815 w 53519"/>
                <a:gd name="connsiteY11" fmla="*/ 111080 h 115900"/>
                <a:gd name="connsiteX12" fmla="*/ 24399 w 53519"/>
                <a:gd name="connsiteY12" fmla="*/ 105053 h 115900"/>
                <a:gd name="connsiteX13" fmla="*/ 27225 w 53519"/>
                <a:gd name="connsiteY13" fmla="*/ 94031 h 115900"/>
                <a:gd name="connsiteX14" fmla="*/ 32877 w 53519"/>
                <a:gd name="connsiteY14" fmla="*/ 80254 h 115900"/>
                <a:gd name="connsiteX15" fmla="*/ 41532 w 53519"/>
                <a:gd name="connsiteY15" fmla="*/ 58382 h 115900"/>
                <a:gd name="connsiteX16" fmla="*/ 42592 w 53519"/>
                <a:gd name="connsiteY16" fmla="*/ 52872 h 115900"/>
                <a:gd name="connsiteX17" fmla="*/ 25812 w 53519"/>
                <a:gd name="connsiteY17" fmla="*/ 38233 h 115900"/>
                <a:gd name="connsiteX18" fmla="*/ 200 w 53519"/>
                <a:gd name="connsiteY18" fmla="*/ 64582 h 115900"/>
                <a:gd name="connsiteX19" fmla="*/ 3203 w 53519"/>
                <a:gd name="connsiteY19" fmla="*/ 66821 h 115900"/>
                <a:gd name="connsiteX20" fmla="*/ 6382 w 53519"/>
                <a:gd name="connsiteY20" fmla="*/ 64066 h 115900"/>
                <a:gd name="connsiteX21" fmla="*/ 25282 w 53519"/>
                <a:gd name="connsiteY21" fmla="*/ 43055 h 115900"/>
                <a:gd name="connsiteX22" fmla="*/ 29698 w 53519"/>
                <a:gd name="connsiteY22" fmla="*/ 49083 h 115900"/>
                <a:gd name="connsiteX23" fmla="*/ 24222 w 53519"/>
                <a:gd name="connsiteY23" fmla="*/ 66304 h 115900"/>
                <a:gd name="connsiteX24" fmla="*/ 13094 w 53519"/>
                <a:gd name="connsiteY24" fmla="*/ 94031 h 1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19" h="115900">
                  <a:moveTo>
                    <a:pt x="49127" y="6546"/>
                  </a:moveTo>
                  <a:cubicBezTo>
                    <a:pt x="49127" y="3790"/>
                    <a:pt x="47008" y="1"/>
                    <a:pt x="42062" y="1"/>
                  </a:cubicBezTo>
                  <a:cubicBezTo>
                    <a:pt x="37293" y="1"/>
                    <a:pt x="32171" y="4479"/>
                    <a:pt x="32171" y="9473"/>
                  </a:cubicBezTo>
                  <a:cubicBezTo>
                    <a:pt x="32171" y="12401"/>
                    <a:pt x="34467" y="16018"/>
                    <a:pt x="39236" y="16018"/>
                  </a:cubicBezTo>
                  <a:cubicBezTo>
                    <a:pt x="44358" y="16018"/>
                    <a:pt x="49127" y="11195"/>
                    <a:pt x="49127" y="6546"/>
                  </a:cubicBezTo>
                  <a:close/>
                  <a:moveTo>
                    <a:pt x="13094" y="94031"/>
                  </a:moveTo>
                  <a:cubicBezTo>
                    <a:pt x="12388" y="96270"/>
                    <a:pt x="11505" y="98336"/>
                    <a:pt x="11505" y="101264"/>
                  </a:cubicBezTo>
                  <a:cubicBezTo>
                    <a:pt x="11505" y="109358"/>
                    <a:pt x="18570" y="115902"/>
                    <a:pt x="28285" y="115902"/>
                  </a:cubicBezTo>
                  <a:cubicBezTo>
                    <a:pt x="45948" y="115902"/>
                    <a:pt x="53720" y="92137"/>
                    <a:pt x="53720" y="89553"/>
                  </a:cubicBezTo>
                  <a:cubicBezTo>
                    <a:pt x="53720" y="87315"/>
                    <a:pt x="51424" y="87315"/>
                    <a:pt x="50894" y="87315"/>
                  </a:cubicBezTo>
                  <a:cubicBezTo>
                    <a:pt x="48421" y="87315"/>
                    <a:pt x="48244" y="88348"/>
                    <a:pt x="47538" y="90242"/>
                  </a:cubicBezTo>
                  <a:cubicBezTo>
                    <a:pt x="43475" y="104020"/>
                    <a:pt x="35703" y="111080"/>
                    <a:pt x="28815" y="111080"/>
                  </a:cubicBezTo>
                  <a:cubicBezTo>
                    <a:pt x="25282" y="111080"/>
                    <a:pt x="24399" y="108842"/>
                    <a:pt x="24399" y="105053"/>
                  </a:cubicBezTo>
                  <a:cubicBezTo>
                    <a:pt x="24399" y="101092"/>
                    <a:pt x="25635" y="97820"/>
                    <a:pt x="27225" y="94031"/>
                  </a:cubicBezTo>
                  <a:cubicBezTo>
                    <a:pt x="28991" y="89381"/>
                    <a:pt x="30934" y="84731"/>
                    <a:pt x="32877" y="80254"/>
                  </a:cubicBezTo>
                  <a:cubicBezTo>
                    <a:pt x="34467" y="76121"/>
                    <a:pt x="40826" y="60449"/>
                    <a:pt x="41532" y="58382"/>
                  </a:cubicBezTo>
                  <a:cubicBezTo>
                    <a:pt x="42062" y="56660"/>
                    <a:pt x="42592" y="54594"/>
                    <a:pt x="42592" y="52872"/>
                  </a:cubicBezTo>
                  <a:cubicBezTo>
                    <a:pt x="42592" y="44777"/>
                    <a:pt x="35527" y="38233"/>
                    <a:pt x="25812" y="38233"/>
                  </a:cubicBezTo>
                  <a:cubicBezTo>
                    <a:pt x="8325" y="38233"/>
                    <a:pt x="200" y="61655"/>
                    <a:pt x="200" y="64582"/>
                  </a:cubicBezTo>
                  <a:cubicBezTo>
                    <a:pt x="200" y="66821"/>
                    <a:pt x="2673" y="66821"/>
                    <a:pt x="3203" y="66821"/>
                  </a:cubicBezTo>
                  <a:cubicBezTo>
                    <a:pt x="5676" y="66821"/>
                    <a:pt x="5852" y="65960"/>
                    <a:pt x="6382" y="64066"/>
                  </a:cubicBezTo>
                  <a:cubicBezTo>
                    <a:pt x="10975" y="49255"/>
                    <a:pt x="18747" y="43055"/>
                    <a:pt x="25282" y="43055"/>
                  </a:cubicBezTo>
                  <a:cubicBezTo>
                    <a:pt x="28108" y="43055"/>
                    <a:pt x="29698" y="44433"/>
                    <a:pt x="29698" y="49083"/>
                  </a:cubicBezTo>
                  <a:cubicBezTo>
                    <a:pt x="29698" y="53044"/>
                    <a:pt x="28638" y="55627"/>
                    <a:pt x="24222" y="66304"/>
                  </a:cubicBezTo>
                  <a:lnTo>
                    <a:pt x="13094" y="9403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3154703C-91B5-41D3-9A0C-663EA9974B9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786965" y="2433963"/>
              <a:ext cx="26747" cy="106035"/>
            </a:xfrm>
            <a:custGeom>
              <a:avLst/>
              <a:gdLst>
                <a:gd name="connsiteX0" fmla="*/ 26954 w 26747"/>
                <a:gd name="connsiteY0" fmla="*/ 13039 h 106035"/>
                <a:gd name="connsiteX1" fmla="*/ 13580 w 26747"/>
                <a:gd name="connsiteY1" fmla="*/ 0 h 106035"/>
                <a:gd name="connsiteX2" fmla="*/ 206 w 26747"/>
                <a:gd name="connsiteY2" fmla="*/ 13039 h 106035"/>
                <a:gd name="connsiteX3" fmla="*/ 13580 w 26747"/>
                <a:gd name="connsiteY3" fmla="*/ 26078 h 106035"/>
                <a:gd name="connsiteX4" fmla="*/ 26954 w 26747"/>
                <a:gd name="connsiteY4" fmla="*/ 13039 h 106035"/>
                <a:gd name="connsiteX5" fmla="*/ 26954 w 26747"/>
                <a:gd name="connsiteY5" fmla="*/ 92996 h 106035"/>
                <a:gd name="connsiteX6" fmla="*/ 13580 w 26747"/>
                <a:gd name="connsiteY6" fmla="*/ 79957 h 106035"/>
                <a:gd name="connsiteX7" fmla="*/ 206 w 26747"/>
                <a:gd name="connsiteY7" fmla="*/ 92996 h 106035"/>
                <a:gd name="connsiteX8" fmla="*/ 13580 w 26747"/>
                <a:gd name="connsiteY8" fmla="*/ 106035 h 106035"/>
                <a:gd name="connsiteX9" fmla="*/ 26954 w 26747"/>
                <a:gd name="connsiteY9" fmla="*/ 92996 h 10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47" h="106035">
                  <a:moveTo>
                    <a:pt x="26954" y="13039"/>
                  </a:moveTo>
                  <a:cubicBezTo>
                    <a:pt x="26954" y="5905"/>
                    <a:pt x="20898" y="0"/>
                    <a:pt x="13580" y="0"/>
                  </a:cubicBezTo>
                  <a:cubicBezTo>
                    <a:pt x="6262" y="0"/>
                    <a:pt x="206" y="5905"/>
                    <a:pt x="206" y="13039"/>
                  </a:cubicBezTo>
                  <a:cubicBezTo>
                    <a:pt x="206" y="20174"/>
                    <a:pt x="6262" y="26078"/>
                    <a:pt x="13580" y="26078"/>
                  </a:cubicBezTo>
                  <a:cubicBezTo>
                    <a:pt x="20898" y="26078"/>
                    <a:pt x="26954" y="20174"/>
                    <a:pt x="26954" y="13039"/>
                  </a:cubicBezTo>
                  <a:close/>
                  <a:moveTo>
                    <a:pt x="26954" y="92996"/>
                  </a:moveTo>
                  <a:cubicBezTo>
                    <a:pt x="26954" y="85862"/>
                    <a:pt x="20898" y="79957"/>
                    <a:pt x="13580" y="79957"/>
                  </a:cubicBezTo>
                  <a:cubicBezTo>
                    <a:pt x="6262" y="79957"/>
                    <a:pt x="206" y="85862"/>
                    <a:pt x="206" y="92996"/>
                  </a:cubicBezTo>
                  <a:cubicBezTo>
                    <a:pt x="206" y="100131"/>
                    <a:pt x="6262" y="106035"/>
                    <a:pt x="13580" y="106035"/>
                  </a:cubicBezTo>
                  <a:cubicBezTo>
                    <a:pt x="20898" y="106035"/>
                    <a:pt x="26954" y="100131"/>
                    <a:pt x="26954" y="92996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ABD837C6-A6A4-40CD-974E-E7309B07E76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849488" y="2449708"/>
              <a:ext cx="167800" cy="57569"/>
            </a:xfrm>
            <a:custGeom>
              <a:avLst/>
              <a:gdLst>
                <a:gd name="connsiteX0" fmla="*/ 159431 w 167800"/>
                <a:gd name="connsiteY0" fmla="*/ 9841 h 57569"/>
                <a:gd name="connsiteX1" fmla="*/ 168010 w 167800"/>
                <a:gd name="connsiteY1" fmla="*/ 4920 h 57569"/>
                <a:gd name="connsiteX2" fmla="*/ 159683 w 167800"/>
                <a:gd name="connsiteY2" fmla="*/ 0 h 57569"/>
                <a:gd name="connsiteX3" fmla="*/ 8536 w 167800"/>
                <a:gd name="connsiteY3" fmla="*/ 0 h 57569"/>
                <a:gd name="connsiteX4" fmla="*/ 209 w 167800"/>
                <a:gd name="connsiteY4" fmla="*/ 4920 h 57569"/>
                <a:gd name="connsiteX5" fmla="*/ 8788 w 167800"/>
                <a:gd name="connsiteY5" fmla="*/ 9841 h 57569"/>
                <a:gd name="connsiteX6" fmla="*/ 159431 w 167800"/>
                <a:gd name="connsiteY6" fmla="*/ 9841 h 57569"/>
                <a:gd name="connsiteX7" fmla="*/ 159683 w 167800"/>
                <a:gd name="connsiteY7" fmla="*/ 57569 h 57569"/>
                <a:gd name="connsiteX8" fmla="*/ 168010 w 167800"/>
                <a:gd name="connsiteY8" fmla="*/ 52649 h 57569"/>
                <a:gd name="connsiteX9" fmla="*/ 159431 w 167800"/>
                <a:gd name="connsiteY9" fmla="*/ 47728 h 57569"/>
                <a:gd name="connsiteX10" fmla="*/ 8788 w 167800"/>
                <a:gd name="connsiteY10" fmla="*/ 47728 h 57569"/>
                <a:gd name="connsiteX11" fmla="*/ 209 w 167800"/>
                <a:gd name="connsiteY11" fmla="*/ 52649 h 57569"/>
                <a:gd name="connsiteX12" fmla="*/ 8536 w 167800"/>
                <a:gd name="connsiteY12" fmla="*/ 57569 h 57569"/>
                <a:gd name="connsiteX13" fmla="*/ 159683 w 167800"/>
                <a:gd name="connsiteY13" fmla="*/ 57569 h 5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00" h="57569">
                  <a:moveTo>
                    <a:pt x="159431" y="9841"/>
                  </a:moveTo>
                  <a:cubicBezTo>
                    <a:pt x="163216" y="9841"/>
                    <a:pt x="168010" y="9841"/>
                    <a:pt x="168010" y="4920"/>
                  </a:cubicBezTo>
                  <a:cubicBezTo>
                    <a:pt x="168010" y="0"/>
                    <a:pt x="163216" y="0"/>
                    <a:pt x="159683" y="0"/>
                  </a:cubicBezTo>
                  <a:lnTo>
                    <a:pt x="8536" y="0"/>
                  </a:lnTo>
                  <a:cubicBezTo>
                    <a:pt x="5003" y="0"/>
                    <a:pt x="209" y="0"/>
                    <a:pt x="209" y="4920"/>
                  </a:cubicBezTo>
                  <a:cubicBezTo>
                    <a:pt x="209" y="9841"/>
                    <a:pt x="5003" y="9841"/>
                    <a:pt x="8788" y="9841"/>
                  </a:cubicBezTo>
                  <a:lnTo>
                    <a:pt x="159431" y="9841"/>
                  </a:lnTo>
                  <a:close/>
                  <a:moveTo>
                    <a:pt x="159683" y="57569"/>
                  </a:moveTo>
                  <a:cubicBezTo>
                    <a:pt x="163216" y="57569"/>
                    <a:pt x="168010" y="57569"/>
                    <a:pt x="168010" y="52649"/>
                  </a:cubicBezTo>
                  <a:cubicBezTo>
                    <a:pt x="168010" y="47728"/>
                    <a:pt x="163216" y="47728"/>
                    <a:pt x="159431" y="47728"/>
                  </a:cubicBezTo>
                  <a:lnTo>
                    <a:pt x="8788" y="47728"/>
                  </a:lnTo>
                  <a:cubicBezTo>
                    <a:pt x="5003" y="47728"/>
                    <a:pt x="209" y="47728"/>
                    <a:pt x="209" y="52649"/>
                  </a:cubicBezTo>
                  <a:cubicBezTo>
                    <a:pt x="209" y="57569"/>
                    <a:pt x="5003" y="57569"/>
                    <a:pt x="8536" y="57569"/>
                  </a:cubicBezTo>
                  <a:lnTo>
                    <a:pt x="159683" y="5756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2C2B5773-437D-46CE-BCF1-A00066E6A63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297929" y="2209712"/>
              <a:ext cx="83269" cy="163850"/>
            </a:xfrm>
            <a:custGeom>
              <a:avLst/>
              <a:gdLst>
                <a:gd name="connsiteX0" fmla="*/ 51955 w 83269"/>
                <a:gd name="connsiteY0" fmla="*/ 6390 h 163850"/>
                <a:gd name="connsiteX1" fmla="*/ 46151 w 83269"/>
                <a:gd name="connsiteY1" fmla="*/ -7 h 163850"/>
                <a:gd name="connsiteX2" fmla="*/ 226 w 83269"/>
                <a:gd name="connsiteY2" fmla="*/ 15739 h 163850"/>
                <a:gd name="connsiteX3" fmla="*/ 226 w 83269"/>
                <a:gd name="connsiteY3" fmla="*/ 23365 h 163850"/>
                <a:gd name="connsiteX4" fmla="*/ 33282 w 83269"/>
                <a:gd name="connsiteY4" fmla="*/ 16969 h 163850"/>
                <a:gd name="connsiteX5" fmla="*/ 33282 w 83269"/>
                <a:gd name="connsiteY5" fmla="*/ 144408 h 163850"/>
                <a:gd name="connsiteX6" fmla="*/ 9815 w 83269"/>
                <a:gd name="connsiteY6" fmla="*/ 156217 h 163850"/>
                <a:gd name="connsiteX7" fmla="*/ 1740 w 83269"/>
                <a:gd name="connsiteY7" fmla="*/ 156217 h 163850"/>
                <a:gd name="connsiteX8" fmla="*/ 1740 w 83269"/>
                <a:gd name="connsiteY8" fmla="*/ 163844 h 163850"/>
                <a:gd name="connsiteX9" fmla="*/ 42618 w 83269"/>
                <a:gd name="connsiteY9" fmla="*/ 163106 h 163850"/>
                <a:gd name="connsiteX10" fmla="*/ 83496 w 83269"/>
                <a:gd name="connsiteY10" fmla="*/ 163844 h 163850"/>
                <a:gd name="connsiteX11" fmla="*/ 83496 w 83269"/>
                <a:gd name="connsiteY11" fmla="*/ 156217 h 163850"/>
                <a:gd name="connsiteX12" fmla="*/ 75421 w 83269"/>
                <a:gd name="connsiteY12" fmla="*/ 156217 h 163850"/>
                <a:gd name="connsiteX13" fmla="*/ 51955 w 83269"/>
                <a:gd name="connsiteY13" fmla="*/ 144408 h 163850"/>
                <a:gd name="connsiteX14" fmla="*/ 51955 w 83269"/>
                <a:gd name="connsiteY14" fmla="*/ 6390 h 16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69" h="163850">
                  <a:moveTo>
                    <a:pt x="51955" y="6390"/>
                  </a:moveTo>
                  <a:cubicBezTo>
                    <a:pt x="51955" y="485"/>
                    <a:pt x="51955" y="-7"/>
                    <a:pt x="46151" y="-7"/>
                  </a:cubicBezTo>
                  <a:cubicBezTo>
                    <a:pt x="30506" y="15739"/>
                    <a:pt x="8301" y="15739"/>
                    <a:pt x="226" y="15739"/>
                  </a:cubicBezTo>
                  <a:lnTo>
                    <a:pt x="226" y="23365"/>
                  </a:lnTo>
                  <a:cubicBezTo>
                    <a:pt x="5273" y="23365"/>
                    <a:pt x="20161" y="23365"/>
                    <a:pt x="33282" y="16969"/>
                  </a:cubicBezTo>
                  <a:lnTo>
                    <a:pt x="33282" y="144408"/>
                  </a:lnTo>
                  <a:cubicBezTo>
                    <a:pt x="33282" y="153265"/>
                    <a:pt x="32525" y="156217"/>
                    <a:pt x="9815" y="156217"/>
                  </a:cubicBezTo>
                  <a:lnTo>
                    <a:pt x="1740" y="156217"/>
                  </a:lnTo>
                  <a:lnTo>
                    <a:pt x="1740" y="163844"/>
                  </a:lnTo>
                  <a:cubicBezTo>
                    <a:pt x="10572" y="163106"/>
                    <a:pt x="32525" y="163106"/>
                    <a:pt x="42618" y="163106"/>
                  </a:cubicBezTo>
                  <a:cubicBezTo>
                    <a:pt x="52712" y="163106"/>
                    <a:pt x="74664" y="163106"/>
                    <a:pt x="83496" y="163844"/>
                  </a:cubicBezTo>
                  <a:lnTo>
                    <a:pt x="83496" y="156217"/>
                  </a:lnTo>
                  <a:lnTo>
                    <a:pt x="75421" y="156217"/>
                  </a:lnTo>
                  <a:cubicBezTo>
                    <a:pt x="52712" y="156217"/>
                    <a:pt x="51955" y="153511"/>
                    <a:pt x="51955" y="144408"/>
                  </a:cubicBezTo>
                  <a:lnTo>
                    <a:pt x="51955" y="6390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8A20219C-1E3E-4B57-822B-8C1D789A7F1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131987" y="2473573"/>
              <a:ext cx="413136" cy="9840"/>
            </a:xfrm>
            <a:custGeom>
              <a:avLst/>
              <a:gdLst>
                <a:gd name="connsiteX0" fmla="*/ 0 w 413136"/>
                <a:gd name="connsiteY0" fmla="*/ 0 h 9840"/>
                <a:gd name="connsiteX1" fmla="*/ 413137 w 413136"/>
                <a:gd name="connsiteY1" fmla="*/ 0 h 9840"/>
                <a:gd name="connsiteX2" fmla="*/ 413137 w 413136"/>
                <a:gd name="connsiteY2" fmla="*/ 9840 h 9840"/>
                <a:gd name="connsiteX3" fmla="*/ 0 w 413136"/>
                <a:gd name="connsiteY3" fmla="*/ 9840 h 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136" h="9840">
                  <a:moveTo>
                    <a:pt x="0" y="0"/>
                  </a:moveTo>
                  <a:lnTo>
                    <a:pt x="413137" y="0"/>
                  </a:lnTo>
                  <a:lnTo>
                    <a:pt x="413137" y="9840"/>
                  </a:lnTo>
                  <a:lnTo>
                    <a:pt x="0" y="9840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8DF5CF7D-23CC-4BDC-B992-3A6438C98EE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143846" y="2532605"/>
              <a:ext cx="186221" cy="176151"/>
            </a:xfrm>
            <a:custGeom>
              <a:avLst/>
              <a:gdLst>
                <a:gd name="connsiteX0" fmla="*/ 99892 w 186221"/>
                <a:gd name="connsiteY0" fmla="*/ 4435 h 176151"/>
                <a:gd name="connsiteX1" fmla="*/ 93331 w 186221"/>
                <a:gd name="connsiteY1" fmla="*/ 7 h 176151"/>
                <a:gd name="connsiteX2" fmla="*/ 86771 w 186221"/>
                <a:gd name="connsiteY2" fmla="*/ 4435 h 176151"/>
                <a:gd name="connsiteX3" fmla="*/ 1482 w 186221"/>
                <a:gd name="connsiteY3" fmla="*/ 171238 h 176151"/>
                <a:gd name="connsiteX4" fmla="*/ 221 w 186221"/>
                <a:gd name="connsiteY4" fmla="*/ 174190 h 176151"/>
                <a:gd name="connsiteX5" fmla="*/ 5772 w 186221"/>
                <a:gd name="connsiteY5" fmla="*/ 176158 h 176151"/>
                <a:gd name="connsiteX6" fmla="*/ 180891 w 186221"/>
                <a:gd name="connsiteY6" fmla="*/ 176158 h 176151"/>
                <a:gd name="connsiteX7" fmla="*/ 186442 w 186221"/>
                <a:gd name="connsiteY7" fmla="*/ 174190 h 176151"/>
                <a:gd name="connsiteX8" fmla="*/ 185180 w 186221"/>
                <a:gd name="connsiteY8" fmla="*/ 171238 h 176151"/>
                <a:gd name="connsiteX9" fmla="*/ 99892 w 186221"/>
                <a:gd name="connsiteY9" fmla="*/ 4435 h 176151"/>
                <a:gd name="connsiteX10" fmla="*/ 85257 w 186221"/>
                <a:gd name="connsiteY10" fmla="*/ 24609 h 176151"/>
                <a:gd name="connsiteX11" fmla="*/ 153134 w 186221"/>
                <a:gd name="connsiteY11" fmla="*/ 157461 h 176151"/>
                <a:gd name="connsiteX12" fmla="*/ 17127 w 186221"/>
                <a:gd name="connsiteY12" fmla="*/ 157461 h 176151"/>
                <a:gd name="connsiteX13" fmla="*/ 85257 w 186221"/>
                <a:gd name="connsiteY13" fmla="*/ 24609 h 17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21" h="176151">
                  <a:moveTo>
                    <a:pt x="99892" y="4435"/>
                  </a:moveTo>
                  <a:cubicBezTo>
                    <a:pt x="98126" y="1237"/>
                    <a:pt x="97621" y="7"/>
                    <a:pt x="93331" y="7"/>
                  </a:cubicBezTo>
                  <a:cubicBezTo>
                    <a:pt x="89042" y="7"/>
                    <a:pt x="88537" y="1237"/>
                    <a:pt x="86771" y="4435"/>
                  </a:cubicBezTo>
                  <a:lnTo>
                    <a:pt x="1482" y="171238"/>
                  </a:lnTo>
                  <a:cubicBezTo>
                    <a:pt x="221" y="173452"/>
                    <a:pt x="221" y="173944"/>
                    <a:pt x="221" y="174190"/>
                  </a:cubicBezTo>
                  <a:cubicBezTo>
                    <a:pt x="221" y="176158"/>
                    <a:pt x="1735" y="176158"/>
                    <a:pt x="5772" y="176158"/>
                  </a:cubicBezTo>
                  <a:lnTo>
                    <a:pt x="180891" y="176158"/>
                  </a:lnTo>
                  <a:cubicBezTo>
                    <a:pt x="184928" y="176158"/>
                    <a:pt x="186442" y="176158"/>
                    <a:pt x="186442" y="174190"/>
                  </a:cubicBezTo>
                  <a:cubicBezTo>
                    <a:pt x="186442" y="173944"/>
                    <a:pt x="186442" y="173452"/>
                    <a:pt x="185180" y="171238"/>
                  </a:cubicBezTo>
                  <a:lnTo>
                    <a:pt x="99892" y="4435"/>
                  </a:lnTo>
                  <a:close/>
                  <a:moveTo>
                    <a:pt x="85257" y="24609"/>
                  </a:moveTo>
                  <a:lnTo>
                    <a:pt x="153134" y="157461"/>
                  </a:lnTo>
                  <a:lnTo>
                    <a:pt x="17127" y="157461"/>
                  </a:lnTo>
                  <a:lnTo>
                    <a:pt x="85257" y="2460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CA6731C4-D579-4F9A-98EB-334FC316C94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348068" y="2554747"/>
              <a:ext cx="77465" cy="156715"/>
            </a:xfrm>
            <a:custGeom>
              <a:avLst/>
              <a:gdLst>
                <a:gd name="connsiteX0" fmla="*/ 46406 w 77465"/>
                <a:gd name="connsiteY0" fmla="*/ 55608 h 156715"/>
                <a:gd name="connsiteX1" fmla="*/ 70125 w 77465"/>
                <a:gd name="connsiteY1" fmla="*/ 55608 h 156715"/>
                <a:gd name="connsiteX2" fmla="*/ 77695 w 77465"/>
                <a:gd name="connsiteY2" fmla="*/ 50687 h 156715"/>
                <a:gd name="connsiteX3" fmla="*/ 70630 w 77465"/>
                <a:gd name="connsiteY3" fmla="*/ 47981 h 156715"/>
                <a:gd name="connsiteX4" fmla="*/ 48425 w 77465"/>
                <a:gd name="connsiteY4" fmla="*/ 47981 h 156715"/>
                <a:gd name="connsiteX5" fmla="*/ 58770 w 77465"/>
                <a:gd name="connsiteY5" fmla="*/ 6649 h 156715"/>
                <a:gd name="connsiteX6" fmla="*/ 51453 w 77465"/>
                <a:gd name="connsiteY6" fmla="*/ 7 h 156715"/>
                <a:gd name="connsiteX7" fmla="*/ 41359 w 77465"/>
                <a:gd name="connsiteY7" fmla="*/ 8864 h 156715"/>
                <a:gd name="connsiteX8" fmla="*/ 31518 w 77465"/>
                <a:gd name="connsiteY8" fmla="*/ 47981 h 156715"/>
                <a:gd name="connsiteX9" fmla="*/ 7799 w 77465"/>
                <a:gd name="connsiteY9" fmla="*/ 47981 h 156715"/>
                <a:gd name="connsiteX10" fmla="*/ 229 w 77465"/>
                <a:gd name="connsiteY10" fmla="*/ 52656 h 156715"/>
                <a:gd name="connsiteX11" fmla="*/ 7294 w 77465"/>
                <a:gd name="connsiteY11" fmla="*/ 55608 h 156715"/>
                <a:gd name="connsiteX12" fmla="*/ 29500 w 77465"/>
                <a:gd name="connsiteY12" fmla="*/ 55608 h 156715"/>
                <a:gd name="connsiteX13" fmla="*/ 10322 w 77465"/>
                <a:gd name="connsiteY13" fmla="*/ 134089 h 156715"/>
                <a:gd name="connsiteX14" fmla="*/ 33537 w 77465"/>
                <a:gd name="connsiteY14" fmla="*/ 156723 h 156715"/>
                <a:gd name="connsiteX15" fmla="*/ 73658 w 77465"/>
                <a:gd name="connsiteY15" fmla="*/ 118835 h 156715"/>
                <a:gd name="connsiteX16" fmla="*/ 70630 w 77465"/>
                <a:gd name="connsiteY16" fmla="*/ 116375 h 156715"/>
                <a:gd name="connsiteX17" fmla="*/ 66845 w 77465"/>
                <a:gd name="connsiteY17" fmla="*/ 119819 h 156715"/>
                <a:gd name="connsiteX18" fmla="*/ 34042 w 77465"/>
                <a:gd name="connsiteY18" fmla="*/ 151310 h 156715"/>
                <a:gd name="connsiteX19" fmla="*/ 26219 w 77465"/>
                <a:gd name="connsiteY19" fmla="*/ 139993 h 156715"/>
                <a:gd name="connsiteX20" fmla="*/ 27733 w 77465"/>
                <a:gd name="connsiteY20" fmla="*/ 128184 h 156715"/>
                <a:gd name="connsiteX21" fmla="*/ 46406 w 77465"/>
                <a:gd name="connsiteY21" fmla="*/ 55608 h 15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465" h="156715">
                  <a:moveTo>
                    <a:pt x="46406" y="55608"/>
                  </a:moveTo>
                  <a:lnTo>
                    <a:pt x="70125" y="55608"/>
                  </a:lnTo>
                  <a:cubicBezTo>
                    <a:pt x="75172" y="55608"/>
                    <a:pt x="77695" y="55608"/>
                    <a:pt x="77695" y="50687"/>
                  </a:cubicBezTo>
                  <a:cubicBezTo>
                    <a:pt x="77695" y="47981"/>
                    <a:pt x="75172" y="47981"/>
                    <a:pt x="70630" y="47981"/>
                  </a:cubicBezTo>
                  <a:lnTo>
                    <a:pt x="48425" y="47981"/>
                  </a:lnTo>
                  <a:cubicBezTo>
                    <a:pt x="57508" y="13046"/>
                    <a:pt x="58770" y="8126"/>
                    <a:pt x="58770" y="6649"/>
                  </a:cubicBezTo>
                  <a:cubicBezTo>
                    <a:pt x="58770" y="2467"/>
                    <a:pt x="55742" y="7"/>
                    <a:pt x="51453" y="7"/>
                  </a:cubicBezTo>
                  <a:cubicBezTo>
                    <a:pt x="50696" y="7"/>
                    <a:pt x="43630" y="253"/>
                    <a:pt x="41359" y="8864"/>
                  </a:cubicBezTo>
                  <a:lnTo>
                    <a:pt x="31518" y="47981"/>
                  </a:lnTo>
                  <a:lnTo>
                    <a:pt x="7799" y="47981"/>
                  </a:lnTo>
                  <a:cubicBezTo>
                    <a:pt x="2752" y="47981"/>
                    <a:pt x="229" y="47981"/>
                    <a:pt x="229" y="52656"/>
                  </a:cubicBezTo>
                  <a:cubicBezTo>
                    <a:pt x="229" y="55608"/>
                    <a:pt x="2248" y="55608"/>
                    <a:pt x="7294" y="55608"/>
                  </a:cubicBezTo>
                  <a:lnTo>
                    <a:pt x="29500" y="55608"/>
                  </a:lnTo>
                  <a:cubicBezTo>
                    <a:pt x="11332" y="125478"/>
                    <a:pt x="10322" y="129660"/>
                    <a:pt x="10322" y="134089"/>
                  </a:cubicBezTo>
                  <a:cubicBezTo>
                    <a:pt x="10322" y="147374"/>
                    <a:pt x="19911" y="156723"/>
                    <a:pt x="33537" y="156723"/>
                  </a:cubicBezTo>
                  <a:cubicBezTo>
                    <a:pt x="59275" y="156723"/>
                    <a:pt x="73658" y="120804"/>
                    <a:pt x="73658" y="118835"/>
                  </a:cubicBezTo>
                  <a:cubicBezTo>
                    <a:pt x="73658" y="116375"/>
                    <a:pt x="71639" y="116375"/>
                    <a:pt x="70630" y="116375"/>
                  </a:cubicBezTo>
                  <a:cubicBezTo>
                    <a:pt x="68359" y="116375"/>
                    <a:pt x="68106" y="117113"/>
                    <a:pt x="66845" y="119819"/>
                  </a:cubicBezTo>
                  <a:cubicBezTo>
                    <a:pt x="55994" y="145406"/>
                    <a:pt x="42621" y="151310"/>
                    <a:pt x="34042" y="151310"/>
                  </a:cubicBezTo>
                  <a:cubicBezTo>
                    <a:pt x="28743" y="151310"/>
                    <a:pt x="26219" y="148112"/>
                    <a:pt x="26219" y="139993"/>
                  </a:cubicBezTo>
                  <a:cubicBezTo>
                    <a:pt x="26219" y="134089"/>
                    <a:pt x="26724" y="132367"/>
                    <a:pt x="27733" y="128184"/>
                  </a:cubicBezTo>
                  <a:lnTo>
                    <a:pt x="46406" y="55608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308F1C87-EA5A-4AAA-93EF-6707CC15BCD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441686" y="2669713"/>
              <a:ext cx="82134" cy="77669"/>
            </a:xfrm>
            <a:custGeom>
              <a:avLst/>
              <a:gdLst>
                <a:gd name="connsiteX0" fmla="*/ 33440 w 82134"/>
                <a:gd name="connsiteY0" fmla="*/ 41168 h 77669"/>
                <a:gd name="connsiteX1" fmla="*/ 38032 w 82134"/>
                <a:gd name="connsiteY1" fmla="*/ 23774 h 77669"/>
                <a:gd name="connsiteX2" fmla="*/ 49160 w 82134"/>
                <a:gd name="connsiteY2" fmla="*/ 9652 h 77669"/>
                <a:gd name="connsiteX3" fmla="*/ 63467 w 82134"/>
                <a:gd name="connsiteY3" fmla="*/ 4830 h 77669"/>
                <a:gd name="connsiteX4" fmla="*/ 73182 w 82134"/>
                <a:gd name="connsiteY4" fmla="*/ 7241 h 77669"/>
                <a:gd name="connsiteX5" fmla="*/ 65410 w 82134"/>
                <a:gd name="connsiteY5" fmla="*/ 16713 h 77669"/>
                <a:gd name="connsiteX6" fmla="*/ 72475 w 82134"/>
                <a:gd name="connsiteY6" fmla="*/ 23085 h 77669"/>
                <a:gd name="connsiteX7" fmla="*/ 82367 w 82134"/>
                <a:gd name="connsiteY7" fmla="*/ 12580 h 77669"/>
                <a:gd name="connsiteX8" fmla="*/ 63644 w 82134"/>
                <a:gd name="connsiteY8" fmla="*/ 8 h 77669"/>
                <a:gd name="connsiteX9" fmla="*/ 38739 w 82134"/>
                <a:gd name="connsiteY9" fmla="*/ 12236 h 77669"/>
                <a:gd name="connsiteX10" fmla="*/ 20545 w 82134"/>
                <a:gd name="connsiteY10" fmla="*/ 8 h 77669"/>
                <a:gd name="connsiteX11" fmla="*/ 6768 w 82134"/>
                <a:gd name="connsiteY11" fmla="*/ 8791 h 77669"/>
                <a:gd name="connsiteX12" fmla="*/ 233 w 82134"/>
                <a:gd name="connsiteY12" fmla="*/ 26357 h 77669"/>
                <a:gd name="connsiteX13" fmla="*/ 3235 w 82134"/>
                <a:gd name="connsiteY13" fmla="*/ 28596 h 77669"/>
                <a:gd name="connsiteX14" fmla="*/ 7121 w 82134"/>
                <a:gd name="connsiteY14" fmla="*/ 23430 h 77669"/>
                <a:gd name="connsiteX15" fmla="*/ 20016 w 82134"/>
                <a:gd name="connsiteY15" fmla="*/ 4830 h 77669"/>
                <a:gd name="connsiteX16" fmla="*/ 25844 w 82134"/>
                <a:gd name="connsiteY16" fmla="*/ 13269 h 77669"/>
                <a:gd name="connsiteX17" fmla="*/ 23018 w 82134"/>
                <a:gd name="connsiteY17" fmla="*/ 27563 h 77669"/>
                <a:gd name="connsiteX18" fmla="*/ 19132 w 82134"/>
                <a:gd name="connsiteY18" fmla="*/ 43062 h 77669"/>
                <a:gd name="connsiteX19" fmla="*/ 13480 w 82134"/>
                <a:gd name="connsiteY19" fmla="*/ 65106 h 77669"/>
                <a:gd name="connsiteX20" fmla="*/ 11714 w 82134"/>
                <a:gd name="connsiteY20" fmla="*/ 72167 h 77669"/>
                <a:gd name="connsiteX21" fmla="*/ 17719 w 82134"/>
                <a:gd name="connsiteY21" fmla="*/ 77677 h 77669"/>
                <a:gd name="connsiteX22" fmla="*/ 25314 w 82134"/>
                <a:gd name="connsiteY22" fmla="*/ 72683 h 77669"/>
                <a:gd name="connsiteX23" fmla="*/ 28671 w 82134"/>
                <a:gd name="connsiteY23" fmla="*/ 59767 h 77669"/>
                <a:gd name="connsiteX24" fmla="*/ 33440 w 82134"/>
                <a:gd name="connsiteY24" fmla="*/ 41168 h 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134" h="77669">
                  <a:moveTo>
                    <a:pt x="33440" y="41168"/>
                  </a:moveTo>
                  <a:cubicBezTo>
                    <a:pt x="33616" y="40135"/>
                    <a:pt x="37679" y="24635"/>
                    <a:pt x="38032" y="23774"/>
                  </a:cubicBezTo>
                  <a:cubicBezTo>
                    <a:pt x="38385" y="22396"/>
                    <a:pt x="43508" y="13786"/>
                    <a:pt x="49160" y="9652"/>
                  </a:cubicBezTo>
                  <a:cubicBezTo>
                    <a:pt x="51103" y="8275"/>
                    <a:pt x="55872" y="4830"/>
                    <a:pt x="63467" y="4830"/>
                  </a:cubicBezTo>
                  <a:cubicBezTo>
                    <a:pt x="65233" y="4830"/>
                    <a:pt x="69649" y="5003"/>
                    <a:pt x="73182" y="7241"/>
                  </a:cubicBezTo>
                  <a:cubicBezTo>
                    <a:pt x="67530" y="8791"/>
                    <a:pt x="65410" y="13613"/>
                    <a:pt x="65410" y="16713"/>
                  </a:cubicBezTo>
                  <a:cubicBezTo>
                    <a:pt x="65410" y="20502"/>
                    <a:pt x="68413" y="23085"/>
                    <a:pt x="72475" y="23085"/>
                  </a:cubicBezTo>
                  <a:cubicBezTo>
                    <a:pt x="76538" y="23085"/>
                    <a:pt x="82367" y="19813"/>
                    <a:pt x="82367" y="12580"/>
                  </a:cubicBezTo>
                  <a:cubicBezTo>
                    <a:pt x="82367" y="3625"/>
                    <a:pt x="72652" y="8"/>
                    <a:pt x="63644" y="8"/>
                  </a:cubicBezTo>
                  <a:cubicBezTo>
                    <a:pt x="54459" y="8"/>
                    <a:pt x="46510" y="3625"/>
                    <a:pt x="38739" y="12236"/>
                  </a:cubicBezTo>
                  <a:cubicBezTo>
                    <a:pt x="35559" y="1730"/>
                    <a:pt x="24785" y="8"/>
                    <a:pt x="20545" y="8"/>
                  </a:cubicBezTo>
                  <a:cubicBezTo>
                    <a:pt x="14010" y="8"/>
                    <a:pt x="9594" y="3969"/>
                    <a:pt x="6768" y="8791"/>
                  </a:cubicBezTo>
                  <a:cubicBezTo>
                    <a:pt x="2706" y="15508"/>
                    <a:pt x="233" y="25496"/>
                    <a:pt x="233" y="26357"/>
                  </a:cubicBezTo>
                  <a:cubicBezTo>
                    <a:pt x="233" y="28596"/>
                    <a:pt x="2706" y="28596"/>
                    <a:pt x="3235" y="28596"/>
                  </a:cubicBezTo>
                  <a:cubicBezTo>
                    <a:pt x="5708" y="28596"/>
                    <a:pt x="5885" y="28079"/>
                    <a:pt x="7121" y="23430"/>
                  </a:cubicBezTo>
                  <a:cubicBezTo>
                    <a:pt x="9771" y="12924"/>
                    <a:pt x="13127" y="4830"/>
                    <a:pt x="20016" y="4830"/>
                  </a:cubicBezTo>
                  <a:cubicBezTo>
                    <a:pt x="24608" y="4830"/>
                    <a:pt x="25844" y="8619"/>
                    <a:pt x="25844" y="13269"/>
                  </a:cubicBezTo>
                  <a:cubicBezTo>
                    <a:pt x="25844" y="16541"/>
                    <a:pt x="24255" y="22913"/>
                    <a:pt x="23018" y="27563"/>
                  </a:cubicBezTo>
                  <a:cubicBezTo>
                    <a:pt x="21782" y="32213"/>
                    <a:pt x="20016" y="39273"/>
                    <a:pt x="19132" y="43062"/>
                  </a:cubicBezTo>
                  <a:lnTo>
                    <a:pt x="13480" y="65106"/>
                  </a:lnTo>
                  <a:cubicBezTo>
                    <a:pt x="12774" y="67345"/>
                    <a:pt x="11714" y="71650"/>
                    <a:pt x="11714" y="72167"/>
                  </a:cubicBezTo>
                  <a:cubicBezTo>
                    <a:pt x="11714" y="75955"/>
                    <a:pt x="14893" y="77677"/>
                    <a:pt x="17719" y="77677"/>
                  </a:cubicBezTo>
                  <a:cubicBezTo>
                    <a:pt x="20369" y="77677"/>
                    <a:pt x="23901" y="76128"/>
                    <a:pt x="25314" y="72683"/>
                  </a:cubicBezTo>
                  <a:cubicBezTo>
                    <a:pt x="25668" y="71650"/>
                    <a:pt x="27611" y="64072"/>
                    <a:pt x="28671" y="59767"/>
                  </a:cubicBezTo>
                  <a:lnTo>
                    <a:pt x="33440" y="41168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F3DA305A-5835-40AE-8508-F55D0F123E3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631588" y="2205133"/>
              <a:ext cx="223818" cy="546660"/>
            </a:xfrm>
            <a:custGeom>
              <a:avLst/>
              <a:gdLst>
                <a:gd name="connsiteX0" fmla="*/ 12352 w 223818"/>
                <a:gd name="connsiteY0" fmla="*/ 535576 h 546660"/>
                <a:gd name="connsiteX1" fmla="*/ 24716 w 223818"/>
                <a:gd name="connsiteY1" fmla="*/ 523521 h 546660"/>
                <a:gd name="connsiteX2" fmla="*/ 12604 w 223818"/>
                <a:gd name="connsiteY2" fmla="*/ 511466 h 546660"/>
                <a:gd name="connsiteX3" fmla="*/ 240 w 223818"/>
                <a:gd name="connsiteY3" fmla="*/ 523767 h 546660"/>
                <a:gd name="connsiteX4" fmla="*/ 28249 w 223818"/>
                <a:gd name="connsiteY4" fmla="*/ 546647 h 546660"/>
                <a:gd name="connsiteX5" fmla="*/ 98902 w 223818"/>
                <a:gd name="connsiteY5" fmla="*/ 417732 h 546660"/>
                <a:gd name="connsiteX6" fmla="*/ 148359 w 223818"/>
                <a:gd name="connsiteY6" fmla="*/ 182535 h 546660"/>
                <a:gd name="connsiteX7" fmla="*/ 175611 w 223818"/>
                <a:gd name="connsiteY7" fmla="*/ 49191 h 546660"/>
                <a:gd name="connsiteX8" fmla="*/ 197059 w 223818"/>
                <a:gd name="connsiteY8" fmla="*/ 5399 h 546660"/>
                <a:gd name="connsiteX9" fmla="*/ 212199 w 223818"/>
                <a:gd name="connsiteY9" fmla="*/ 11057 h 546660"/>
                <a:gd name="connsiteX10" fmla="*/ 199582 w 223818"/>
                <a:gd name="connsiteY10" fmla="*/ 23112 h 546660"/>
                <a:gd name="connsiteX11" fmla="*/ 211694 w 223818"/>
                <a:gd name="connsiteY11" fmla="*/ 35168 h 546660"/>
                <a:gd name="connsiteX12" fmla="*/ 224059 w 223818"/>
                <a:gd name="connsiteY12" fmla="*/ 22866 h 546660"/>
                <a:gd name="connsiteX13" fmla="*/ 196554 w 223818"/>
                <a:gd name="connsiteY13" fmla="*/ -14 h 546660"/>
                <a:gd name="connsiteX14" fmla="*/ 149368 w 223818"/>
                <a:gd name="connsiteY14" fmla="*/ 76991 h 546660"/>
                <a:gd name="connsiteX15" fmla="*/ 86538 w 223818"/>
                <a:gd name="connsiteY15" fmla="*/ 364099 h 546660"/>
                <a:gd name="connsiteX16" fmla="*/ 64332 w 223818"/>
                <a:gd name="connsiteY16" fmla="*/ 477023 h 546660"/>
                <a:gd name="connsiteX17" fmla="*/ 27744 w 223818"/>
                <a:gd name="connsiteY17" fmla="*/ 541235 h 546660"/>
                <a:gd name="connsiteX18" fmla="*/ 12352 w 223818"/>
                <a:gd name="connsiteY18" fmla="*/ 535576 h 54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818" h="546660">
                  <a:moveTo>
                    <a:pt x="12352" y="535576"/>
                  </a:moveTo>
                  <a:cubicBezTo>
                    <a:pt x="20427" y="535084"/>
                    <a:pt x="24716" y="529672"/>
                    <a:pt x="24716" y="523521"/>
                  </a:cubicBezTo>
                  <a:cubicBezTo>
                    <a:pt x="24716" y="515402"/>
                    <a:pt x="18408" y="511466"/>
                    <a:pt x="12604" y="511466"/>
                  </a:cubicBezTo>
                  <a:cubicBezTo>
                    <a:pt x="6548" y="511466"/>
                    <a:pt x="240" y="515156"/>
                    <a:pt x="240" y="523767"/>
                  </a:cubicBezTo>
                  <a:cubicBezTo>
                    <a:pt x="240" y="536314"/>
                    <a:pt x="12857" y="546647"/>
                    <a:pt x="28249" y="546647"/>
                  </a:cubicBezTo>
                  <a:cubicBezTo>
                    <a:pt x="66603" y="546647"/>
                    <a:pt x="80986" y="489078"/>
                    <a:pt x="98902" y="417732"/>
                  </a:cubicBezTo>
                  <a:cubicBezTo>
                    <a:pt x="118331" y="339989"/>
                    <a:pt x="134733" y="261508"/>
                    <a:pt x="148359" y="182535"/>
                  </a:cubicBezTo>
                  <a:cubicBezTo>
                    <a:pt x="157695" y="130132"/>
                    <a:pt x="167032" y="80928"/>
                    <a:pt x="175611" y="49191"/>
                  </a:cubicBezTo>
                  <a:cubicBezTo>
                    <a:pt x="178639" y="37136"/>
                    <a:pt x="187218" y="5399"/>
                    <a:pt x="197059" y="5399"/>
                  </a:cubicBezTo>
                  <a:cubicBezTo>
                    <a:pt x="204881" y="5399"/>
                    <a:pt x="211190" y="10073"/>
                    <a:pt x="212199" y="11057"/>
                  </a:cubicBezTo>
                  <a:cubicBezTo>
                    <a:pt x="203872" y="11549"/>
                    <a:pt x="199582" y="16962"/>
                    <a:pt x="199582" y="23112"/>
                  </a:cubicBezTo>
                  <a:cubicBezTo>
                    <a:pt x="199582" y="31231"/>
                    <a:pt x="205891" y="35168"/>
                    <a:pt x="211694" y="35168"/>
                  </a:cubicBezTo>
                  <a:cubicBezTo>
                    <a:pt x="217750" y="35168"/>
                    <a:pt x="224059" y="31477"/>
                    <a:pt x="224059" y="22866"/>
                  </a:cubicBezTo>
                  <a:cubicBezTo>
                    <a:pt x="224059" y="9581"/>
                    <a:pt x="210433" y="-14"/>
                    <a:pt x="196554" y="-14"/>
                  </a:cubicBezTo>
                  <a:cubicBezTo>
                    <a:pt x="177377" y="-14"/>
                    <a:pt x="163247" y="26803"/>
                    <a:pt x="149368" y="76991"/>
                  </a:cubicBezTo>
                  <a:cubicBezTo>
                    <a:pt x="148611" y="79698"/>
                    <a:pt x="114294" y="203201"/>
                    <a:pt x="86538" y="364099"/>
                  </a:cubicBezTo>
                  <a:cubicBezTo>
                    <a:pt x="79977" y="401740"/>
                    <a:pt x="72659" y="442826"/>
                    <a:pt x="64332" y="477023"/>
                  </a:cubicBezTo>
                  <a:cubicBezTo>
                    <a:pt x="59790" y="494982"/>
                    <a:pt x="48183" y="541235"/>
                    <a:pt x="27744" y="541235"/>
                  </a:cubicBezTo>
                  <a:cubicBezTo>
                    <a:pt x="18660" y="541235"/>
                    <a:pt x="12604" y="535576"/>
                    <a:pt x="12352" y="535576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0F1A42A3-DB60-41B6-83D7-BA1ECB857E1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877208" y="2158320"/>
              <a:ext cx="59701" cy="109356"/>
            </a:xfrm>
            <a:custGeom>
              <a:avLst/>
              <a:gdLst>
                <a:gd name="connsiteX0" fmla="*/ 36283 w 59701"/>
                <a:gd name="connsiteY0" fmla="*/ 39598 h 109356"/>
                <a:gd name="connsiteX1" fmla="*/ 54299 w 59701"/>
                <a:gd name="connsiteY1" fmla="*/ 39598 h 109356"/>
                <a:gd name="connsiteX2" fmla="*/ 59952 w 59701"/>
                <a:gd name="connsiteY2" fmla="*/ 35810 h 109356"/>
                <a:gd name="connsiteX3" fmla="*/ 54653 w 59701"/>
                <a:gd name="connsiteY3" fmla="*/ 33399 h 109356"/>
                <a:gd name="connsiteX4" fmla="*/ 37873 w 59701"/>
                <a:gd name="connsiteY4" fmla="*/ 33399 h 109356"/>
                <a:gd name="connsiteX5" fmla="*/ 44408 w 59701"/>
                <a:gd name="connsiteY5" fmla="*/ 7911 h 109356"/>
                <a:gd name="connsiteX6" fmla="*/ 44938 w 59701"/>
                <a:gd name="connsiteY6" fmla="*/ 5500 h 109356"/>
                <a:gd name="connsiteX7" fmla="*/ 38932 w 59701"/>
                <a:gd name="connsiteY7" fmla="*/ -11 h 109356"/>
                <a:gd name="connsiteX8" fmla="*/ 30631 w 59701"/>
                <a:gd name="connsiteY8" fmla="*/ 7394 h 109356"/>
                <a:gd name="connsiteX9" fmla="*/ 23919 w 59701"/>
                <a:gd name="connsiteY9" fmla="*/ 33399 h 109356"/>
                <a:gd name="connsiteX10" fmla="*/ 5902 w 59701"/>
                <a:gd name="connsiteY10" fmla="*/ 33399 h 109356"/>
                <a:gd name="connsiteX11" fmla="*/ 250 w 59701"/>
                <a:gd name="connsiteY11" fmla="*/ 37187 h 109356"/>
                <a:gd name="connsiteX12" fmla="*/ 5549 w 59701"/>
                <a:gd name="connsiteY12" fmla="*/ 39598 h 109356"/>
                <a:gd name="connsiteX13" fmla="*/ 22329 w 59701"/>
                <a:gd name="connsiteY13" fmla="*/ 39598 h 109356"/>
                <a:gd name="connsiteX14" fmla="*/ 11908 w 59701"/>
                <a:gd name="connsiteY14" fmla="*/ 80241 h 109356"/>
                <a:gd name="connsiteX15" fmla="*/ 9258 w 59701"/>
                <a:gd name="connsiteY15" fmla="*/ 92985 h 109356"/>
                <a:gd name="connsiteX16" fmla="*/ 28158 w 59701"/>
                <a:gd name="connsiteY16" fmla="*/ 109346 h 109356"/>
                <a:gd name="connsiteX17" fmla="*/ 58892 w 59701"/>
                <a:gd name="connsiteY17" fmla="*/ 82997 h 109356"/>
                <a:gd name="connsiteX18" fmla="*/ 56066 w 59701"/>
                <a:gd name="connsiteY18" fmla="*/ 80758 h 109356"/>
                <a:gd name="connsiteX19" fmla="*/ 52357 w 59701"/>
                <a:gd name="connsiteY19" fmla="*/ 84030 h 109356"/>
                <a:gd name="connsiteX20" fmla="*/ 28688 w 59701"/>
                <a:gd name="connsiteY20" fmla="*/ 104524 h 109356"/>
                <a:gd name="connsiteX21" fmla="*/ 22506 w 59701"/>
                <a:gd name="connsiteY21" fmla="*/ 96085 h 109356"/>
                <a:gd name="connsiteX22" fmla="*/ 23565 w 59701"/>
                <a:gd name="connsiteY22" fmla="*/ 89024 h 109356"/>
                <a:gd name="connsiteX23" fmla="*/ 36283 w 59701"/>
                <a:gd name="connsiteY23" fmla="*/ 39598 h 10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701" h="109356">
                  <a:moveTo>
                    <a:pt x="36283" y="39598"/>
                  </a:moveTo>
                  <a:lnTo>
                    <a:pt x="54299" y="39598"/>
                  </a:lnTo>
                  <a:cubicBezTo>
                    <a:pt x="57655" y="39598"/>
                    <a:pt x="59952" y="39598"/>
                    <a:pt x="59952" y="35810"/>
                  </a:cubicBezTo>
                  <a:cubicBezTo>
                    <a:pt x="59952" y="33399"/>
                    <a:pt x="57655" y="33399"/>
                    <a:pt x="54653" y="33399"/>
                  </a:cubicBezTo>
                  <a:lnTo>
                    <a:pt x="37873" y="33399"/>
                  </a:lnTo>
                  <a:lnTo>
                    <a:pt x="44408" y="7911"/>
                  </a:lnTo>
                  <a:cubicBezTo>
                    <a:pt x="44585" y="7050"/>
                    <a:pt x="44938" y="6189"/>
                    <a:pt x="44938" y="5500"/>
                  </a:cubicBezTo>
                  <a:cubicBezTo>
                    <a:pt x="44938" y="2400"/>
                    <a:pt x="42465" y="-11"/>
                    <a:pt x="38932" y="-11"/>
                  </a:cubicBezTo>
                  <a:cubicBezTo>
                    <a:pt x="34517" y="-11"/>
                    <a:pt x="31867" y="2917"/>
                    <a:pt x="30631" y="7394"/>
                  </a:cubicBezTo>
                  <a:cubicBezTo>
                    <a:pt x="29394" y="11700"/>
                    <a:pt x="31691" y="3433"/>
                    <a:pt x="23919" y="33399"/>
                  </a:cubicBezTo>
                  <a:lnTo>
                    <a:pt x="5902" y="33399"/>
                  </a:lnTo>
                  <a:cubicBezTo>
                    <a:pt x="2546" y="33399"/>
                    <a:pt x="250" y="33399"/>
                    <a:pt x="250" y="37187"/>
                  </a:cubicBezTo>
                  <a:cubicBezTo>
                    <a:pt x="250" y="39598"/>
                    <a:pt x="2370" y="39598"/>
                    <a:pt x="5549" y="39598"/>
                  </a:cubicBezTo>
                  <a:lnTo>
                    <a:pt x="22329" y="39598"/>
                  </a:lnTo>
                  <a:lnTo>
                    <a:pt x="11908" y="80241"/>
                  </a:lnTo>
                  <a:cubicBezTo>
                    <a:pt x="10848" y="84547"/>
                    <a:pt x="9258" y="90746"/>
                    <a:pt x="9258" y="92985"/>
                  </a:cubicBezTo>
                  <a:cubicBezTo>
                    <a:pt x="9258" y="103146"/>
                    <a:pt x="18090" y="109346"/>
                    <a:pt x="28158" y="109346"/>
                  </a:cubicBezTo>
                  <a:cubicBezTo>
                    <a:pt x="47764" y="109346"/>
                    <a:pt x="58892" y="85235"/>
                    <a:pt x="58892" y="82997"/>
                  </a:cubicBezTo>
                  <a:cubicBezTo>
                    <a:pt x="58892" y="80758"/>
                    <a:pt x="56596" y="80758"/>
                    <a:pt x="56066" y="80758"/>
                  </a:cubicBezTo>
                  <a:cubicBezTo>
                    <a:pt x="53946" y="80758"/>
                    <a:pt x="53770" y="81102"/>
                    <a:pt x="52357" y="84030"/>
                  </a:cubicBezTo>
                  <a:cubicBezTo>
                    <a:pt x="47411" y="94880"/>
                    <a:pt x="38403" y="104524"/>
                    <a:pt x="28688" y="104524"/>
                  </a:cubicBezTo>
                  <a:cubicBezTo>
                    <a:pt x="24978" y="104524"/>
                    <a:pt x="22506" y="102285"/>
                    <a:pt x="22506" y="96085"/>
                  </a:cubicBezTo>
                  <a:cubicBezTo>
                    <a:pt x="22506" y="94363"/>
                    <a:pt x="23212" y="90746"/>
                    <a:pt x="23565" y="89024"/>
                  </a:cubicBezTo>
                  <a:lnTo>
                    <a:pt x="36283" y="39598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F2EE2ACF-AEF3-40D2-96DB-FF9AC50F17F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958254" y="2109662"/>
              <a:ext cx="105096" cy="102591"/>
            </a:xfrm>
            <a:custGeom>
              <a:avLst/>
              <a:gdLst>
                <a:gd name="connsiteX0" fmla="*/ 56397 w 105096"/>
                <a:gd name="connsiteY0" fmla="*/ 54726 h 102591"/>
                <a:gd name="connsiteX1" fmla="*/ 100303 w 105096"/>
                <a:gd name="connsiteY1" fmla="*/ 54726 h 102591"/>
                <a:gd name="connsiteX2" fmla="*/ 105349 w 105096"/>
                <a:gd name="connsiteY2" fmla="*/ 51281 h 102591"/>
                <a:gd name="connsiteX3" fmla="*/ 100303 w 105096"/>
                <a:gd name="connsiteY3" fmla="*/ 47837 h 102591"/>
                <a:gd name="connsiteX4" fmla="*/ 56397 w 105096"/>
                <a:gd name="connsiteY4" fmla="*/ 47837 h 102591"/>
                <a:gd name="connsiteX5" fmla="*/ 56397 w 105096"/>
                <a:gd name="connsiteY5" fmla="*/ 5029 h 102591"/>
                <a:gd name="connsiteX6" fmla="*/ 52864 w 105096"/>
                <a:gd name="connsiteY6" fmla="*/ -14 h 102591"/>
                <a:gd name="connsiteX7" fmla="*/ 49332 w 105096"/>
                <a:gd name="connsiteY7" fmla="*/ 5029 h 102591"/>
                <a:gd name="connsiteX8" fmla="*/ 49332 w 105096"/>
                <a:gd name="connsiteY8" fmla="*/ 47837 h 102591"/>
                <a:gd name="connsiteX9" fmla="*/ 5300 w 105096"/>
                <a:gd name="connsiteY9" fmla="*/ 47837 h 102591"/>
                <a:gd name="connsiteX10" fmla="*/ 253 w 105096"/>
                <a:gd name="connsiteY10" fmla="*/ 51281 h 102591"/>
                <a:gd name="connsiteX11" fmla="*/ 5300 w 105096"/>
                <a:gd name="connsiteY11" fmla="*/ 54726 h 102591"/>
                <a:gd name="connsiteX12" fmla="*/ 49332 w 105096"/>
                <a:gd name="connsiteY12" fmla="*/ 54726 h 102591"/>
                <a:gd name="connsiteX13" fmla="*/ 49332 w 105096"/>
                <a:gd name="connsiteY13" fmla="*/ 97534 h 102591"/>
                <a:gd name="connsiteX14" fmla="*/ 52864 w 105096"/>
                <a:gd name="connsiteY14" fmla="*/ 102577 h 102591"/>
                <a:gd name="connsiteX15" fmla="*/ 56397 w 105096"/>
                <a:gd name="connsiteY15" fmla="*/ 97534 h 102591"/>
                <a:gd name="connsiteX16" fmla="*/ 56397 w 105096"/>
                <a:gd name="connsiteY16" fmla="*/ 54726 h 1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096" h="102591">
                  <a:moveTo>
                    <a:pt x="56397" y="54726"/>
                  </a:moveTo>
                  <a:lnTo>
                    <a:pt x="100303" y="54726"/>
                  </a:lnTo>
                  <a:cubicBezTo>
                    <a:pt x="101943" y="54726"/>
                    <a:pt x="105349" y="54726"/>
                    <a:pt x="105349" y="51281"/>
                  </a:cubicBezTo>
                  <a:cubicBezTo>
                    <a:pt x="105349" y="47837"/>
                    <a:pt x="101943" y="47837"/>
                    <a:pt x="100303" y="47837"/>
                  </a:cubicBezTo>
                  <a:lnTo>
                    <a:pt x="56397" y="47837"/>
                  </a:lnTo>
                  <a:lnTo>
                    <a:pt x="56397" y="5029"/>
                  </a:lnTo>
                  <a:cubicBezTo>
                    <a:pt x="56397" y="3307"/>
                    <a:pt x="56397" y="-14"/>
                    <a:pt x="52864" y="-14"/>
                  </a:cubicBezTo>
                  <a:cubicBezTo>
                    <a:pt x="49332" y="-14"/>
                    <a:pt x="49332" y="3307"/>
                    <a:pt x="49332" y="5029"/>
                  </a:cubicBezTo>
                  <a:lnTo>
                    <a:pt x="49332" y="47837"/>
                  </a:lnTo>
                  <a:lnTo>
                    <a:pt x="5300" y="47837"/>
                  </a:lnTo>
                  <a:cubicBezTo>
                    <a:pt x="3659" y="47837"/>
                    <a:pt x="253" y="47837"/>
                    <a:pt x="253" y="51281"/>
                  </a:cubicBezTo>
                  <a:cubicBezTo>
                    <a:pt x="253" y="54726"/>
                    <a:pt x="3659" y="54726"/>
                    <a:pt x="5300" y="54726"/>
                  </a:cubicBezTo>
                  <a:lnTo>
                    <a:pt x="49332" y="54726"/>
                  </a:lnTo>
                  <a:lnTo>
                    <a:pt x="49332" y="97534"/>
                  </a:lnTo>
                  <a:cubicBezTo>
                    <a:pt x="49332" y="99256"/>
                    <a:pt x="49332" y="102577"/>
                    <a:pt x="52864" y="102577"/>
                  </a:cubicBezTo>
                  <a:cubicBezTo>
                    <a:pt x="56397" y="102577"/>
                    <a:pt x="56397" y="99256"/>
                    <a:pt x="56397" y="97534"/>
                  </a:cubicBezTo>
                  <a:lnTo>
                    <a:pt x="56397" y="5472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85B7041B-6DDC-4957-B89E-E0BF4000A3C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65061" y="2656520"/>
              <a:ext cx="59701" cy="109356"/>
            </a:xfrm>
            <a:custGeom>
              <a:avLst/>
              <a:gdLst>
                <a:gd name="connsiteX0" fmla="*/ 36279 w 59701"/>
                <a:gd name="connsiteY0" fmla="*/ 39619 h 109356"/>
                <a:gd name="connsiteX1" fmla="*/ 54295 w 59701"/>
                <a:gd name="connsiteY1" fmla="*/ 39619 h 109356"/>
                <a:gd name="connsiteX2" fmla="*/ 59947 w 59701"/>
                <a:gd name="connsiteY2" fmla="*/ 35830 h 109356"/>
                <a:gd name="connsiteX3" fmla="*/ 54648 w 59701"/>
                <a:gd name="connsiteY3" fmla="*/ 33419 h 109356"/>
                <a:gd name="connsiteX4" fmla="*/ 37868 w 59701"/>
                <a:gd name="connsiteY4" fmla="*/ 33419 h 109356"/>
                <a:gd name="connsiteX5" fmla="*/ 44404 w 59701"/>
                <a:gd name="connsiteY5" fmla="*/ 7931 h 109356"/>
                <a:gd name="connsiteX6" fmla="*/ 44934 w 59701"/>
                <a:gd name="connsiteY6" fmla="*/ 5520 h 109356"/>
                <a:gd name="connsiteX7" fmla="*/ 38928 w 59701"/>
                <a:gd name="connsiteY7" fmla="*/ 9 h 109356"/>
                <a:gd name="connsiteX8" fmla="*/ 30626 w 59701"/>
                <a:gd name="connsiteY8" fmla="*/ 7414 h 109356"/>
                <a:gd name="connsiteX9" fmla="*/ 23914 w 59701"/>
                <a:gd name="connsiteY9" fmla="*/ 33419 h 109356"/>
                <a:gd name="connsiteX10" fmla="*/ 5898 w 59701"/>
                <a:gd name="connsiteY10" fmla="*/ 33419 h 109356"/>
                <a:gd name="connsiteX11" fmla="*/ 245 w 59701"/>
                <a:gd name="connsiteY11" fmla="*/ 37208 h 109356"/>
                <a:gd name="connsiteX12" fmla="*/ 5544 w 59701"/>
                <a:gd name="connsiteY12" fmla="*/ 39619 h 109356"/>
                <a:gd name="connsiteX13" fmla="*/ 22325 w 59701"/>
                <a:gd name="connsiteY13" fmla="*/ 39619 h 109356"/>
                <a:gd name="connsiteX14" fmla="*/ 11903 w 59701"/>
                <a:gd name="connsiteY14" fmla="*/ 80261 h 109356"/>
                <a:gd name="connsiteX15" fmla="*/ 9254 w 59701"/>
                <a:gd name="connsiteY15" fmla="*/ 93005 h 109356"/>
                <a:gd name="connsiteX16" fmla="*/ 28153 w 59701"/>
                <a:gd name="connsiteY16" fmla="*/ 109366 h 109356"/>
                <a:gd name="connsiteX17" fmla="*/ 58887 w 59701"/>
                <a:gd name="connsiteY17" fmla="*/ 83017 h 109356"/>
                <a:gd name="connsiteX18" fmla="*/ 56061 w 59701"/>
                <a:gd name="connsiteY18" fmla="*/ 80778 h 109356"/>
                <a:gd name="connsiteX19" fmla="*/ 52352 w 59701"/>
                <a:gd name="connsiteY19" fmla="*/ 84050 h 109356"/>
                <a:gd name="connsiteX20" fmla="*/ 28683 w 59701"/>
                <a:gd name="connsiteY20" fmla="*/ 104544 h 109356"/>
                <a:gd name="connsiteX21" fmla="*/ 22501 w 59701"/>
                <a:gd name="connsiteY21" fmla="*/ 96105 h 109356"/>
                <a:gd name="connsiteX22" fmla="*/ 23561 w 59701"/>
                <a:gd name="connsiteY22" fmla="*/ 89044 h 109356"/>
                <a:gd name="connsiteX23" fmla="*/ 36279 w 59701"/>
                <a:gd name="connsiteY23" fmla="*/ 39619 h 10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701" h="109356">
                  <a:moveTo>
                    <a:pt x="36279" y="39619"/>
                  </a:moveTo>
                  <a:lnTo>
                    <a:pt x="54295" y="39619"/>
                  </a:lnTo>
                  <a:cubicBezTo>
                    <a:pt x="57651" y="39619"/>
                    <a:pt x="59947" y="39619"/>
                    <a:pt x="59947" y="35830"/>
                  </a:cubicBezTo>
                  <a:cubicBezTo>
                    <a:pt x="59947" y="33419"/>
                    <a:pt x="57651" y="33419"/>
                    <a:pt x="54648" y="33419"/>
                  </a:cubicBezTo>
                  <a:lnTo>
                    <a:pt x="37868" y="33419"/>
                  </a:lnTo>
                  <a:lnTo>
                    <a:pt x="44404" y="7931"/>
                  </a:lnTo>
                  <a:cubicBezTo>
                    <a:pt x="44580" y="7070"/>
                    <a:pt x="44934" y="6209"/>
                    <a:pt x="44934" y="5520"/>
                  </a:cubicBezTo>
                  <a:cubicBezTo>
                    <a:pt x="44934" y="2420"/>
                    <a:pt x="42461" y="9"/>
                    <a:pt x="38928" y="9"/>
                  </a:cubicBezTo>
                  <a:cubicBezTo>
                    <a:pt x="34512" y="9"/>
                    <a:pt x="31863" y="2937"/>
                    <a:pt x="30626" y="7414"/>
                  </a:cubicBezTo>
                  <a:cubicBezTo>
                    <a:pt x="29390" y="11720"/>
                    <a:pt x="31686" y="3453"/>
                    <a:pt x="23914" y="33419"/>
                  </a:cubicBezTo>
                  <a:lnTo>
                    <a:pt x="5898" y="33419"/>
                  </a:lnTo>
                  <a:cubicBezTo>
                    <a:pt x="2542" y="33419"/>
                    <a:pt x="245" y="33419"/>
                    <a:pt x="245" y="37208"/>
                  </a:cubicBezTo>
                  <a:cubicBezTo>
                    <a:pt x="245" y="39619"/>
                    <a:pt x="2365" y="39619"/>
                    <a:pt x="5544" y="39619"/>
                  </a:cubicBezTo>
                  <a:lnTo>
                    <a:pt x="22325" y="39619"/>
                  </a:lnTo>
                  <a:lnTo>
                    <a:pt x="11903" y="80261"/>
                  </a:lnTo>
                  <a:cubicBezTo>
                    <a:pt x="10843" y="84567"/>
                    <a:pt x="9254" y="90767"/>
                    <a:pt x="9254" y="93005"/>
                  </a:cubicBezTo>
                  <a:cubicBezTo>
                    <a:pt x="9254" y="103166"/>
                    <a:pt x="18085" y="109366"/>
                    <a:pt x="28153" y="109366"/>
                  </a:cubicBezTo>
                  <a:cubicBezTo>
                    <a:pt x="47760" y="109366"/>
                    <a:pt x="58887" y="85256"/>
                    <a:pt x="58887" y="83017"/>
                  </a:cubicBezTo>
                  <a:cubicBezTo>
                    <a:pt x="58887" y="80778"/>
                    <a:pt x="56591" y="80778"/>
                    <a:pt x="56061" y="80778"/>
                  </a:cubicBezTo>
                  <a:cubicBezTo>
                    <a:pt x="53942" y="80778"/>
                    <a:pt x="53765" y="81122"/>
                    <a:pt x="52352" y="84050"/>
                  </a:cubicBezTo>
                  <a:cubicBezTo>
                    <a:pt x="47406" y="94900"/>
                    <a:pt x="38398" y="104544"/>
                    <a:pt x="28683" y="104544"/>
                  </a:cubicBezTo>
                  <a:cubicBezTo>
                    <a:pt x="24974" y="104544"/>
                    <a:pt x="22501" y="102305"/>
                    <a:pt x="22501" y="96105"/>
                  </a:cubicBezTo>
                  <a:cubicBezTo>
                    <a:pt x="22501" y="94383"/>
                    <a:pt x="23208" y="90767"/>
                    <a:pt x="23561" y="89044"/>
                  </a:cubicBezTo>
                  <a:lnTo>
                    <a:pt x="36279" y="3961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64A02C10-7F50-4BEB-AB09-482A7D18FAA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854055" y="2680753"/>
              <a:ext cx="96264" cy="6888"/>
            </a:xfrm>
            <a:custGeom>
              <a:avLst/>
              <a:gdLst>
                <a:gd name="connsiteX0" fmla="*/ 91088 w 96264"/>
                <a:gd name="connsiteY0" fmla="*/ 6896 h 6888"/>
                <a:gd name="connsiteX1" fmla="*/ 96513 w 96264"/>
                <a:gd name="connsiteY1" fmla="*/ 3451 h 6888"/>
                <a:gd name="connsiteX2" fmla="*/ 91088 w 96264"/>
                <a:gd name="connsiteY2" fmla="*/ 7 h 6888"/>
                <a:gd name="connsiteX3" fmla="*/ 5674 w 96264"/>
                <a:gd name="connsiteY3" fmla="*/ 7 h 6888"/>
                <a:gd name="connsiteX4" fmla="*/ 248 w 96264"/>
                <a:gd name="connsiteY4" fmla="*/ 3451 h 6888"/>
                <a:gd name="connsiteX5" fmla="*/ 5674 w 96264"/>
                <a:gd name="connsiteY5" fmla="*/ 6896 h 6888"/>
                <a:gd name="connsiteX6" fmla="*/ 91088 w 96264"/>
                <a:gd name="connsiteY6" fmla="*/ 6896 h 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64" h="6888">
                  <a:moveTo>
                    <a:pt x="91088" y="6896"/>
                  </a:moveTo>
                  <a:cubicBezTo>
                    <a:pt x="93107" y="6896"/>
                    <a:pt x="96513" y="6896"/>
                    <a:pt x="96513" y="3451"/>
                  </a:cubicBezTo>
                  <a:cubicBezTo>
                    <a:pt x="96513" y="7"/>
                    <a:pt x="93107" y="7"/>
                    <a:pt x="91088" y="7"/>
                  </a:cubicBezTo>
                  <a:lnTo>
                    <a:pt x="5674" y="7"/>
                  </a:lnTo>
                  <a:cubicBezTo>
                    <a:pt x="3655" y="7"/>
                    <a:pt x="248" y="7"/>
                    <a:pt x="248" y="3451"/>
                  </a:cubicBezTo>
                  <a:cubicBezTo>
                    <a:pt x="248" y="6896"/>
                    <a:pt x="3655" y="6896"/>
                    <a:pt x="5674" y="6896"/>
                  </a:cubicBezTo>
                  <a:lnTo>
                    <a:pt x="91088" y="689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B1D994FD-41DF-43E9-AB75-5B1207A087B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134901" y="2431257"/>
              <a:ext cx="131717" cy="156469"/>
            </a:xfrm>
            <a:custGeom>
              <a:avLst/>
              <a:gdLst>
                <a:gd name="connsiteX0" fmla="*/ 19690 w 131717"/>
                <a:gd name="connsiteY0" fmla="*/ 138756 h 156469"/>
                <a:gd name="connsiteX1" fmla="*/ 6064 w 131717"/>
                <a:gd name="connsiteY1" fmla="*/ 148843 h 156469"/>
                <a:gd name="connsiteX2" fmla="*/ 261 w 131717"/>
                <a:gd name="connsiteY2" fmla="*/ 153518 h 156469"/>
                <a:gd name="connsiteX3" fmla="*/ 3541 w 131717"/>
                <a:gd name="connsiteY3" fmla="*/ 156470 h 156469"/>
                <a:gd name="connsiteX4" fmla="*/ 24737 w 131717"/>
                <a:gd name="connsiteY4" fmla="*/ 155732 h 156469"/>
                <a:gd name="connsiteX5" fmla="*/ 49718 w 131717"/>
                <a:gd name="connsiteY5" fmla="*/ 156470 h 156469"/>
                <a:gd name="connsiteX6" fmla="*/ 54260 w 131717"/>
                <a:gd name="connsiteY6" fmla="*/ 151549 h 156469"/>
                <a:gd name="connsiteX7" fmla="*/ 48204 w 131717"/>
                <a:gd name="connsiteY7" fmla="*/ 148843 h 156469"/>
                <a:gd name="connsiteX8" fmla="*/ 35587 w 131717"/>
                <a:gd name="connsiteY8" fmla="*/ 144907 h 156469"/>
                <a:gd name="connsiteX9" fmla="*/ 47951 w 131717"/>
                <a:gd name="connsiteY9" fmla="*/ 95703 h 156469"/>
                <a:gd name="connsiteX10" fmla="*/ 71166 w 131717"/>
                <a:gd name="connsiteY10" fmla="*/ 111448 h 156469"/>
                <a:gd name="connsiteX11" fmla="*/ 131978 w 131717"/>
                <a:gd name="connsiteY11" fmla="*/ 39363 h 156469"/>
                <a:gd name="connsiteX12" fmla="*/ 98418 w 131717"/>
                <a:gd name="connsiteY12" fmla="*/ 0 h 156469"/>
                <a:gd name="connsiteX13" fmla="*/ 65362 w 131717"/>
                <a:gd name="connsiteY13" fmla="*/ 18452 h 156469"/>
                <a:gd name="connsiteX14" fmla="*/ 42652 w 131717"/>
                <a:gd name="connsiteY14" fmla="*/ 0 h 156469"/>
                <a:gd name="connsiteX15" fmla="*/ 23980 w 131717"/>
                <a:gd name="connsiteY15" fmla="*/ 14023 h 156469"/>
                <a:gd name="connsiteX16" fmla="*/ 16158 w 131717"/>
                <a:gd name="connsiteY16" fmla="*/ 37887 h 156469"/>
                <a:gd name="connsiteX17" fmla="*/ 19186 w 131717"/>
                <a:gd name="connsiteY17" fmla="*/ 40348 h 156469"/>
                <a:gd name="connsiteX18" fmla="*/ 23475 w 131717"/>
                <a:gd name="connsiteY18" fmla="*/ 34689 h 156469"/>
                <a:gd name="connsiteX19" fmla="*/ 41895 w 131717"/>
                <a:gd name="connsiteY19" fmla="*/ 5412 h 156469"/>
                <a:gd name="connsiteX20" fmla="*/ 49718 w 131717"/>
                <a:gd name="connsiteY20" fmla="*/ 16730 h 156469"/>
                <a:gd name="connsiteX21" fmla="*/ 47951 w 131717"/>
                <a:gd name="connsiteY21" fmla="*/ 29277 h 156469"/>
                <a:gd name="connsiteX22" fmla="*/ 19690 w 131717"/>
                <a:gd name="connsiteY22" fmla="*/ 138756 h 156469"/>
                <a:gd name="connsiteX23" fmla="*/ 64101 w 131717"/>
                <a:gd name="connsiteY23" fmla="*/ 31983 h 156469"/>
                <a:gd name="connsiteX24" fmla="*/ 77222 w 131717"/>
                <a:gd name="connsiteY24" fmla="*/ 14761 h 156469"/>
                <a:gd name="connsiteX25" fmla="*/ 97661 w 131717"/>
                <a:gd name="connsiteY25" fmla="*/ 5412 h 156469"/>
                <a:gd name="connsiteX26" fmla="*/ 113810 w 131717"/>
                <a:gd name="connsiteY26" fmla="*/ 28539 h 156469"/>
                <a:gd name="connsiteX27" fmla="*/ 100941 w 131717"/>
                <a:gd name="connsiteY27" fmla="*/ 80695 h 156469"/>
                <a:gd name="connsiteX28" fmla="*/ 70914 w 131717"/>
                <a:gd name="connsiteY28" fmla="*/ 106035 h 156469"/>
                <a:gd name="connsiteX29" fmla="*/ 50979 w 131717"/>
                <a:gd name="connsiteY29" fmla="*/ 84139 h 156469"/>
                <a:gd name="connsiteX30" fmla="*/ 51736 w 131717"/>
                <a:gd name="connsiteY30" fmla="*/ 80203 h 156469"/>
                <a:gd name="connsiteX31" fmla="*/ 64101 w 131717"/>
                <a:gd name="connsiteY31" fmla="*/ 31983 h 1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17" h="156469">
                  <a:moveTo>
                    <a:pt x="19690" y="138756"/>
                  </a:moveTo>
                  <a:cubicBezTo>
                    <a:pt x="17672" y="147121"/>
                    <a:pt x="17167" y="148843"/>
                    <a:pt x="6064" y="148843"/>
                  </a:cubicBezTo>
                  <a:cubicBezTo>
                    <a:pt x="3036" y="148843"/>
                    <a:pt x="261" y="148843"/>
                    <a:pt x="261" y="153518"/>
                  </a:cubicBezTo>
                  <a:cubicBezTo>
                    <a:pt x="261" y="155486"/>
                    <a:pt x="1522" y="156470"/>
                    <a:pt x="3541" y="156470"/>
                  </a:cubicBezTo>
                  <a:cubicBezTo>
                    <a:pt x="10354" y="156470"/>
                    <a:pt x="17672" y="155732"/>
                    <a:pt x="24737" y="155732"/>
                  </a:cubicBezTo>
                  <a:cubicBezTo>
                    <a:pt x="33064" y="155732"/>
                    <a:pt x="41643" y="156470"/>
                    <a:pt x="49718" y="156470"/>
                  </a:cubicBezTo>
                  <a:cubicBezTo>
                    <a:pt x="50979" y="156470"/>
                    <a:pt x="54260" y="156470"/>
                    <a:pt x="54260" y="151549"/>
                  </a:cubicBezTo>
                  <a:cubicBezTo>
                    <a:pt x="54260" y="148843"/>
                    <a:pt x="51736" y="148843"/>
                    <a:pt x="48204" y="148843"/>
                  </a:cubicBezTo>
                  <a:cubicBezTo>
                    <a:pt x="35587" y="148843"/>
                    <a:pt x="35587" y="147121"/>
                    <a:pt x="35587" y="144907"/>
                  </a:cubicBezTo>
                  <a:cubicBezTo>
                    <a:pt x="35587" y="141955"/>
                    <a:pt x="46185" y="101853"/>
                    <a:pt x="47951" y="95703"/>
                  </a:cubicBezTo>
                  <a:cubicBezTo>
                    <a:pt x="51232" y="102837"/>
                    <a:pt x="58297" y="111448"/>
                    <a:pt x="71166" y="111448"/>
                  </a:cubicBezTo>
                  <a:cubicBezTo>
                    <a:pt x="100437" y="111448"/>
                    <a:pt x="131978" y="75529"/>
                    <a:pt x="131978" y="39363"/>
                  </a:cubicBezTo>
                  <a:cubicBezTo>
                    <a:pt x="131978" y="16237"/>
                    <a:pt x="117595" y="0"/>
                    <a:pt x="98418" y="0"/>
                  </a:cubicBezTo>
                  <a:cubicBezTo>
                    <a:pt x="85801" y="0"/>
                    <a:pt x="73689" y="8857"/>
                    <a:pt x="65362" y="18452"/>
                  </a:cubicBezTo>
                  <a:cubicBezTo>
                    <a:pt x="62839" y="5166"/>
                    <a:pt x="51989" y="0"/>
                    <a:pt x="42652" y="0"/>
                  </a:cubicBezTo>
                  <a:cubicBezTo>
                    <a:pt x="31045" y="0"/>
                    <a:pt x="26251" y="9595"/>
                    <a:pt x="23980" y="14023"/>
                  </a:cubicBezTo>
                  <a:cubicBezTo>
                    <a:pt x="19438" y="22388"/>
                    <a:pt x="16158" y="37149"/>
                    <a:pt x="16158" y="37887"/>
                  </a:cubicBezTo>
                  <a:cubicBezTo>
                    <a:pt x="16158" y="40348"/>
                    <a:pt x="18681" y="40348"/>
                    <a:pt x="19186" y="40348"/>
                  </a:cubicBezTo>
                  <a:cubicBezTo>
                    <a:pt x="21709" y="40348"/>
                    <a:pt x="21961" y="40102"/>
                    <a:pt x="23475" y="34689"/>
                  </a:cubicBezTo>
                  <a:cubicBezTo>
                    <a:pt x="27765" y="17222"/>
                    <a:pt x="32812" y="5412"/>
                    <a:pt x="41895" y="5412"/>
                  </a:cubicBezTo>
                  <a:cubicBezTo>
                    <a:pt x="46185" y="5412"/>
                    <a:pt x="49718" y="7381"/>
                    <a:pt x="49718" y="16730"/>
                  </a:cubicBezTo>
                  <a:cubicBezTo>
                    <a:pt x="49718" y="22388"/>
                    <a:pt x="48961" y="25094"/>
                    <a:pt x="47951" y="29277"/>
                  </a:cubicBezTo>
                  <a:lnTo>
                    <a:pt x="19690" y="138756"/>
                  </a:lnTo>
                  <a:close/>
                  <a:moveTo>
                    <a:pt x="64101" y="31983"/>
                  </a:moveTo>
                  <a:cubicBezTo>
                    <a:pt x="65867" y="25340"/>
                    <a:pt x="72680" y="18452"/>
                    <a:pt x="77222" y="14761"/>
                  </a:cubicBezTo>
                  <a:cubicBezTo>
                    <a:pt x="86054" y="7135"/>
                    <a:pt x="93371" y="5412"/>
                    <a:pt x="97661" y="5412"/>
                  </a:cubicBezTo>
                  <a:cubicBezTo>
                    <a:pt x="107754" y="5412"/>
                    <a:pt x="113810" y="14023"/>
                    <a:pt x="113810" y="28539"/>
                  </a:cubicBezTo>
                  <a:cubicBezTo>
                    <a:pt x="113810" y="43054"/>
                    <a:pt x="105483" y="71346"/>
                    <a:pt x="100941" y="80695"/>
                  </a:cubicBezTo>
                  <a:cubicBezTo>
                    <a:pt x="92362" y="97917"/>
                    <a:pt x="80250" y="106035"/>
                    <a:pt x="70914" y="106035"/>
                  </a:cubicBezTo>
                  <a:cubicBezTo>
                    <a:pt x="54260" y="106035"/>
                    <a:pt x="50979" y="85616"/>
                    <a:pt x="50979" y="84139"/>
                  </a:cubicBezTo>
                  <a:cubicBezTo>
                    <a:pt x="50979" y="83647"/>
                    <a:pt x="50979" y="83155"/>
                    <a:pt x="51736" y="80203"/>
                  </a:cubicBezTo>
                  <a:lnTo>
                    <a:pt x="64101" y="31983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6BD3B62E-F86C-4F39-965E-B1C30D36F40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275230" y="2502677"/>
              <a:ext cx="133180" cy="75946"/>
            </a:xfrm>
            <a:custGeom>
              <a:avLst/>
              <a:gdLst>
                <a:gd name="connsiteX0" fmla="*/ 118610 w 133180"/>
                <a:gd name="connsiteY0" fmla="*/ 16706 h 75946"/>
                <a:gd name="connsiteX1" fmla="*/ 133447 w 133180"/>
                <a:gd name="connsiteY1" fmla="*/ 6201 h 75946"/>
                <a:gd name="connsiteX2" fmla="*/ 133447 w 133180"/>
                <a:gd name="connsiteY2" fmla="*/ 1 h 75946"/>
                <a:gd name="connsiteX3" fmla="*/ 120729 w 133180"/>
                <a:gd name="connsiteY3" fmla="*/ 690 h 75946"/>
                <a:gd name="connsiteX4" fmla="*/ 103419 w 133180"/>
                <a:gd name="connsiteY4" fmla="*/ 1 h 75946"/>
                <a:gd name="connsiteX5" fmla="*/ 103419 w 133180"/>
                <a:gd name="connsiteY5" fmla="*/ 6201 h 75946"/>
                <a:gd name="connsiteX6" fmla="*/ 112604 w 133180"/>
                <a:gd name="connsiteY6" fmla="*/ 13779 h 75946"/>
                <a:gd name="connsiteX7" fmla="*/ 111544 w 133180"/>
                <a:gd name="connsiteY7" fmla="*/ 17912 h 75946"/>
                <a:gd name="connsiteX8" fmla="*/ 94411 w 133180"/>
                <a:gd name="connsiteY8" fmla="*/ 60794 h 75946"/>
                <a:gd name="connsiteX9" fmla="*/ 75335 w 133180"/>
                <a:gd name="connsiteY9" fmla="*/ 13779 h 75946"/>
                <a:gd name="connsiteX10" fmla="*/ 74451 w 133180"/>
                <a:gd name="connsiteY10" fmla="*/ 10507 h 75946"/>
                <a:gd name="connsiteX11" fmla="*/ 83990 w 133180"/>
                <a:gd name="connsiteY11" fmla="*/ 6201 h 75946"/>
                <a:gd name="connsiteX12" fmla="*/ 83990 w 133180"/>
                <a:gd name="connsiteY12" fmla="*/ 1 h 75946"/>
                <a:gd name="connsiteX13" fmla="*/ 64913 w 133180"/>
                <a:gd name="connsiteY13" fmla="*/ 690 h 75946"/>
                <a:gd name="connsiteX14" fmla="*/ 49370 w 133180"/>
                <a:gd name="connsiteY14" fmla="*/ 1 h 75946"/>
                <a:gd name="connsiteX15" fmla="*/ 49370 w 133180"/>
                <a:gd name="connsiteY15" fmla="*/ 6201 h 75946"/>
                <a:gd name="connsiteX16" fmla="*/ 59438 w 133180"/>
                <a:gd name="connsiteY16" fmla="*/ 7579 h 75946"/>
                <a:gd name="connsiteX17" fmla="*/ 63500 w 133180"/>
                <a:gd name="connsiteY17" fmla="*/ 15156 h 75946"/>
                <a:gd name="connsiteX18" fmla="*/ 62794 w 133180"/>
                <a:gd name="connsiteY18" fmla="*/ 17223 h 75946"/>
                <a:gd name="connsiteX19" fmla="*/ 46190 w 133180"/>
                <a:gd name="connsiteY19" fmla="*/ 58210 h 75946"/>
                <a:gd name="connsiteX20" fmla="*/ 28350 w 133180"/>
                <a:gd name="connsiteY20" fmla="*/ 13779 h 75946"/>
                <a:gd name="connsiteX21" fmla="*/ 27290 w 133180"/>
                <a:gd name="connsiteY21" fmla="*/ 10507 h 75946"/>
                <a:gd name="connsiteX22" fmla="*/ 36829 w 133180"/>
                <a:gd name="connsiteY22" fmla="*/ 6201 h 75946"/>
                <a:gd name="connsiteX23" fmla="*/ 36829 w 133180"/>
                <a:gd name="connsiteY23" fmla="*/ 1 h 75946"/>
                <a:gd name="connsiteX24" fmla="*/ 16869 w 133180"/>
                <a:gd name="connsiteY24" fmla="*/ 690 h 75946"/>
                <a:gd name="connsiteX25" fmla="*/ 266 w 133180"/>
                <a:gd name="connsiteY25" fmla="*/ 1 h 75946"/>
                <a:gd name="connsiteX26" fmla="*/ 266 w 133180"/>
                <a:gd name="connsiteY26" fmla="*/ 6201 h 75946"/>
                <a:gd name="connsiteX27" fmla="*/ 12983 w 133180"/>
                <a:gd name="connsiteY27" fmla="*/ 11196 h 75946"/>
                <a:gd name="connsiteX28" fmla="*/ 37535 w 133180"/>
                <a:gd name="connsiteY28" fmla="*/ 71988 h 75946"/>
                <a:gd name="connsiteX29" fmla="*/ 42304 w 133180"/>
                <a:gd name="connsiteY29" fmla="*/ 75948 h 75946"/>
                <a:gd name="connsiteX30" fmla="*/ 46897 w 133180"/>
                <a:gd name="connsiteY30" fmla="*/ 72332 h 75946"/>
                <a:gd name="connsiteX31" fmla="*/ 66856 w 133180"/>
                <a:gd name="connsiteY31" fmla="*/ 23078 h 75946"/>
                <a:gd name="connsiteX32" fmla="*/ 86462 w 133180"/>
                <a:gd name="connsiteY32" fmla="*/ 71815 h 75946"/>
                <a:gd name="connsiteX33" fmla="*/ 91408 w 133180"/>
                <a:gd name="connsiteY33" fmla="*/ 75948 h 75946"/>
                <a:gd name="connsiteX34" fmla="*/ 96177 w 133180"/>
                <a:gd name="connsiteY34" fmla="*/ 71988 h 75946"/>
                <a:gd name="connsiteX35" fmla="*/ 118610 w 133180"/>
                <a:gd name="connsiteY35" fmla="*/ 16706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80" h="75946">
                  <a:moveTo>
                    <a:pt x="118610" y="16706"/>
                  </a:moveTo>
                  <a:cubicBezTo>
                    <a:pt x="122142" y="8096"/>
                    <a:pt x="127971" y="6373"/>
                    <a:pt x="133447" y="6201"/>
                  </a:cubicBezTo>
                  <a:lnTo>
                    <a:pt x="133447" y="1"/>
                  </a:lnTo>
                  <a:cubicBezTo>
                    <a:pt x="128678" y="518"/>
                    <a:pt x="125851" y="690"/>
                    <a:pt x="120729" y="690"/>
                  </a:cubicBezTo>
                  <a:cubicBezTo>
                    <a:pt x="115430" y="690"/>
                    <a:pt x="108718" y="518"/>
                    <a:pt x="103419" y="1"/>
                  </a:cubicBezTo>
                  <a:lnTo>
                    <a:pt x="103419" y="6201"/>
                  </a:lnTo>
                  <a:cubicBezTo>
                    <a:pt x="109601" y="6373"/>
                    <a:pt x="112604" y="9646"/>
                    <a:pt x="112604" y="13779"/>
                  </a:cubicBezTo>
                  <a:cubicBezTo>
                    <a:pt x="112604" y="15156"/>
                    <a:pt x="112604" y="15501"/>
                    <a:pt x="111544" y="17912"/>
                  </a:cubicBezTo>
                  <a:lnTo>
                    <a:pt x="94411" y="60794"/>
                  </a:lnTo>
                  <a:lnTo>
                    <a:pt x="75335" y="13779"/>
                  </a:lnTo>
                  <a:cubicBezTo>
                    <a:pt x="74981" y="12918"/>
                    <a:pt x="74451" y="11540"/>
                    <a:pt x="74451" y="10507"/>
                  </a:cubicBezTo>
                  <a:cubicBezTo>
                    <a:pt x="74451" y="6718"/>
                    <a:pt x="79044" y="6201"/>
                    <a:pt x="83990" y="6201"/>
                  </a:cubicBezTo>
                  <a:lnTo>
                    <a:pt x="83990" y="1"/>
                  </a:lnTo>
                  <a:cubicBezTo>
                    <a:pt x="77631" y="518"/>
                    <a:pt x="71272" y="690"/>
                    <a:pt x="64913" y="690"/>
                  </a:cubicBezTo>
                  <a:cubicBezTo>
                    <a:pt x="59791" y="690"/>
                    <a:pt x="54492" y="346"/>
                    <a:pt x="49370" y="1"/>
                  </a:cubicBezTo>
                  <a:lnTo>
                    <a:pt x="49370" y="6201"/>
                  </a:lnTo>
                  <a:cubicBezTo>
                    <a:pt x="53432" y="6201"/>
                    <a:pt x="57141" y="6201"/>
                    <a:pt x="59438" y="7579"/>
                  </a:cubicBezTo>
                  <a:cubicBezTo>
                    <a:pt x="61910" y="9301"/>
                    <a:pt x="63500" y="14984"/>
                    <a:pt x="63500" y="15156"/>
                  </a:cubicBezTo>
                  <a:cubicBezTo>
                    <a:pt x="63500" y="15501"/>
                    <a:pt x="63147" y="16534"/>
                    <a:pt x="62794" y="17223"/>
                  </a:cubicBezTo>
                  <a:lnTo>
                    <a:pt x="46190" y="58210"/>
                  </a:lnTo>
                  <a:lnTo>
                    <a:pt x="28350" y="13779"/>
                  </a:lnTo>
                  <a:cubicBezTo>
                    <a:pt x="27290" y="11368"/>
                    <a:pt x="27290" y="11196"/>
                    <a:pt x="27290" y="10507"/>
                  </a:cubicBezTo>
                  <a:cubicBezTo>
                    <a:pt x="27290" y="6201"/>
                    <a:pt x="33649" y="6201"/>
                    <a:pt x="36829" y="6201"/>
                  </a:cubicBezTo>
                  <a:lnTo>
                    <a:pt x="36829" y="1"/>
                  </a:lnTo>
                  <a:cubicBezTo>
                    <a:pt x="36475" y="1"/>
                    <a:pt x="23934" y="690"/>
                    <a:pt x="16869" y="690"/>
                  </a:cubicBezTo>
                  <a:cubicBezTo>
                    <a:pt x="11394" y="690"/>
                    <a:pt x="5741" y="518"/>
                    <a:pt x="266" y="1"/>
                  </a:cubicBezTo>
                  <a:lnTo>
                    <a:pt x="266" y="6201"/>
                  </a:lnTo>
                  <a:cubicBezTo>
                    <a:pt x="7154" y="6201"/>
                    <a:pt x="11040" y="6201"/>
                    <a:pt x="12983" y="11196"/>
                  </a:cubicBezTo>
                  <a:lnTo>
                    <a:pt x="37535" y="71988"/>
                  </a:lnTo>
                  <a:cubicBezTo>
                    <a:pt x="38595" y="74571"/>
                    <a:pt x="39125" y="75948"/>
                    <a:pt x="42304" y="75948"/>
                  </a:cubicBezTo>
                  <a:cubicBezTo>
                    <a:pt x="45484" y="75948"/>
                    <a:pt x="46014" y="74571"/>
                    <a:pt x="46897" y="72332"/>
                  </a:cubicBezTo>
                  <a:lnTo>
                    <a:pt x="66856" y="23078"/>
                  </a:lnTo>
                  <a:lnTo>
                    <a:pt x="86462" y="71815"/>
                  </a:lnTo>
                  <a:cubicBezTo>
                    <a:pt x="87522" y="74399"/>
                    <a:pt x="88229" y="75948"/>
                    <a:pt x="91408" y="75948"/>
                  </a:cubicBezTo>
                  <a:cubicBezTo>
                    <a:pt x="94587" y="75948"/>
                    <a:pt x="95117" y="74743"/>
                    <a:pt x="96177" y="71988"/>
                  </a:cubicBezTo>
                  <a:lnTo>
                    <a:pt x="118610" y="16706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C163EEC7-889A-4254-9BDD-DC6B21D81D0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436470" y="2557097"/>
              <a:ext cx="22432" cy="53042"/>
            </a:xfrm>
            <a:custGeom>
              <a:avLst/>
              <a:gdLst>
                <a:gd name="connsiteX0" fmla="*/ 17758 w 22432"/>
                <a:gd name="connsiteY0" fmla="*/ 17051 h 53042"/>
                <a:gd name="connsiteX1" fmla="*/ 3981 w 22432"/>
                <a:gd name="connsiteY1" fmla="*/ 48566 h 53042"/>
                <a:gd name="connsiteX2" fmla="*/ 2744 w 22432"/>
                <a:gd name="connsiteY2" fmla="*/ 50633 h 53042"/>
                <a:gd name="connsiteX3" fmla="*/ 5217 w 22432"/>
                <a:gd name="connsiteY3" fmla="*/ 53044 h 53042"/>
                <a:gd name="connsiteX4" fmla="*/ 22704 w 22432"/>
                <a:gd name="connsiteY4" fmla="*/ 18773 h 53042"/>
                <a:gd name="connsiteX5" fmla="*/ 10340 w 22432"/>
                <a:gd name="connsiteY5" fmla="*/ 1 h 53042"/>
                <a:gd name="connsiteX6" fmla="*/ 272 w 22432"/>
                <a:gd name="connsiteY6" fmla="*/ 9818 h 53042"/>
                <a:gd name="connsiteX7" fmla="*/ 10516 w 22432"/>
                <a:gd name="connsiteY7" fmla="*/ 19806 h 53042"/>
                <a:gd name="connsiteX8" fmla="*/ 17758 w 22432"/>
                <a:gd name="connsiteY8" fmla="*/ 17051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2" h="53042">
                  <a:moveTo>
                    <a:pt x="17758" y="17051"/>
                  </a:moveTo>
                  <a:cubicBezTo>
                    <a:pt x="17758" y="26523"/>
                    <a:pt x="15992" y="37544"/>
                    <a:pt x="3981" y="48566"/>
                  </a:cubicBezTo>
                  <a:cubicBezTo>
                    <a:pt x="3274" y="49255"/>
                    <a:pt x="2744" y="49772"/>
                    <a:pt x="2744" y="50633"/>
                  </a:cubicBezTo>
                  <a:cubicBezTo>
                    <a:pt x="2744" y="51838"/>
                    <a:pt x="4157" y="53044"/>
                    <a:pt x="5217" y="53044"/>
                  </a:cubicBezTo>
                  <a:cubicBezTo>
                    <a:pt x="7690" y="53044"/>
                    <a:pt x="22704" y="39267"/>
                    <a:pt x="22704" y="18773"/>
                  </a:cubicBezTo>
                  <a:cubicBezTo>
                    <a:pt x="22704" y="8096"/>
                    <a:pt x="18465" y="1"/>
                    <a:pt x="10340" y="1"/>
                  </a:cubicBezTo>
                  <a:cubicBezTo>
                    <a:pt x="4511" y="1"/>
                    <a:pt x="272" y="4479"/>
                    <a:pt x="272" y="9818"/>
                  </a:cubicBezTo>
                  <a:cubicBezTo>
                    <a:pt x="272" y="15329"/>
                    <a:pt x="4334" y="19806"/>
                    <a:pt x="10516" y="19806"/>
                  </a:cubicBezTo>
                  <a:cubicBezTo>
                    <a:pt x="14755" y="19806"/>
                    <a:pt x="17581" y="17051"/>
                    <a:pt x="17758" y="1705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5EC9FF41-9DE1-4903-88A7-303D9E752D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484918" y="2462723"/>
              <a:ext cx="53519" cy="115900"/>
            </a:xfrm>
            <a:custGeom>
              <a:avLst/>
              <a:gdLst>
                <a:gd name="connsiteX0" fmla="*/ 49201 w 53519"/>
                <a:gd name="connsiteY0" fmla="*/ 6546 h 115900"/>
                <a:gd name="connsiteX1" fmla="*/ 42136 w 53519"/>
                <a:gd name="connsiteY1" fmla="*/ 1 h 115900"/>
                <a:gd name="connsiteX2" fmla="*/ 32244 w 53519"/>
                <a:gd name="connsiteY2" fmla="*/ 9473 h 115900"/>
                <a:gd name="connsiteX3" fmla="*/ 39310 w 53519"/>
                <a:gd name="connsiteY3" fmla="*/ 16018 h 115900"/>
                <a:gd name="connsiteX4" fmla="*/ 49201 w 53519"/>
                <a:gd name="connsiteY4" fmla="*/ 6546 h 115900"/>
                <a:gd name="connsiteX5" fmla="*/ 13168 w 53519"/>
                <a:gd name="connsiteY5" fmla="*/ 94031 h 115900"/>
                <a:gd name="connsiteX6" fmla="*/ 11578 w 53519"/>
                <a:gd name="connsiteY6" fmla="*/ 101264 h 115900"/>
                <a:gd name="connsiteX7" fmla="*/ 28358 w 53519"/>
                <a:gd name="connsiteY7" fmla="*/ 115902 h 115900"/>
                <a:gd name="connsiteX8" fmla="*/ 53794 w 53519"/>
                <a:gd name="connsiteY8" fmla="*/ 89553 h 115900"/>
                <a:gd name="connsiteX9" fmla="*/ 50967 w 53519"/>
                <a:gd name="connsiteY9" fmla="*/ 87315 h 115900"/>
                <a:gd name="connsiteX10" fmla="*/ 47611 w 53519"/>
                <a:gd name="connsiteY10" fmla="*/ 90242 h 115900"/>
                <a:gd name="connsiteX11" fmla="*/ 28888 w 53519"/>
                <a:gd name="connsiteY11" fmla="*/ 111080 h 115900"/>
                <a:gd name="connsiteX12" fmla="*/ 24473 w 53519"/>
                <a:gd name="connsiteY12" fmla="*/ 105053 h 115900"/>
                <a:gd name="connsiteX13" fmla="*/ 27299 w 53519"/>
                <a:gd name="connsiteY13" fmla="*/ 94031 h 115900"/>
                <a:gd name="connsiteX14" fmla="*/ 32951 w 53519"/>
                <a:gd name="connsiteY14" fmla="*/ 80254 h 115900"/>
                <a:gd name="connsiteX15" fmla="*/ 41606 w 53519"/>
                <a:gd name="connsiteY15" fmla="*/ 58382 h 115900"/>
                <a:gd name="connsiteX16" fmla="*/ 42666 w 53519"/>
                <a:gd name="connsiteY16" fmla="*/ 52872 h 115900"/>
                <a:gd name="connsiteX17" fmla="*/ 25886 w 53519"/>
                <a:gd name="connsiteY17" fmla="*/ 38233 h 115900"/>
                <a:gd name="connsiteX18" fmla="*/ 274 w 53519"/>
                <a:gd name="connsiteY18" fmla="*/ 64582 h 115900"/>
                <a:gd name="connsiteX19" fmla="*/ 3277 w 53519"/>
                <a:gd name="connsiteY19" fmla="*/ 66821 h 115900"/>
                <a:gd name="connsiteX20" fmla="*/ 6456 w 53519"/>
                <a:gd name="connsiteY20" fmla="*/ 64066 h 115900"/>
                <a:gd name="connsiteX21" fmla="*/ 25356 w 53519"/>
                <a:gd name="connsiteY21" fmla="*/ 43055 h 115900"/>
                <a:gd name="connsiteX22" fmla="*/ 29771 w 53519"/>
                <a:gd name="connsiteY22" fmla="*/ 49083 h 115900"/>
                <a:gd name="connsiteX23" fmla="*/ 24296 w 53519"/>
                <a:gd name="connsiteY23" fmla="*/ 66304 h 115900"/>
                <a:gd name="connsiteX24" fmla="*/ 13168 w 53519"/>
                <a:gd name="connsiteY24" fmla="*/ 94031 h 1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19" h="115900">
                  <a:moveTo>
                    <a:pt x="49201" y="6546"/>
                  </a:moveTo>
                  <a:cubicBezTo>
                    <a:pt x="49201" y="3790"/>
                    <a:pt x="47082" y="1"/>
                    <a:pt x="42136" y="1"/>
                  </a:cubicBezTo>
                  <a:cubicBezTo>
                    <a:pt x="37367" y="1"/>
                    <a:pt x="32244" y="4479"/>
                    <a:pt x="32244" y="9473"/>
                  </a:cubicBezTo>
                  <a:cubicBezTo>
                    <a:pt x="32244" y="12401"/>
                    <a:pt x="34541" y="16018"/>
                    <a:pt x="39310" y="16018"/>
                  </a:cubicBezTo>
                  <a:cubicBezTo>
                    <a:pt x="44432" y="16018"/>
                    <a:pt x="49201" y="11195"/>
                    <a:pt x="49201" y="6546"/>
                  </a:cubicBezTo>
                  <a:close/>
                  <a:moveTo>
                    <a:pt x="13168" y="94031"/>
                  </a:moveTo>
                  <a:cubicBezTo>
                    <a:pt x="12462" y="96270"/>
                    <a:pt x="11578" y="98336"/>
                    <a:pt x="11578" y="101264"/>
                  </a:cubicBezTo>
                  <a:cubicBezTo>
                    <a:pt x="11578" y="109358"/>
                    <a:pt x="18644" y="115902"/>
                    <a:pt x="28358" y="115902"/>
                  </a:cubicBezTo>
                  <a:cubicBezTo>
                    <a:pt x="46022" y="115902"/>
                    <a:pt x="53794" y="92137"/>
                    <a:pt x="53794" y="89553"/>
                  </a:cubicBezTo>
                  <a:cubicBezTo>
                    <a:pt x="53794" y="87315"/>
                    <a:pt x="51497" y="87315"/>
                    <a:pt x="50967" y="87315"/>
                  </a:cubicBezTo>
                  <a:cubicBezTo>
                    <a:pt x="48495" y="87315"/>
                    <a:pt x="48318" y="88348"/>
                    <a:pt x="47611" y="90242"/>
                  </a:cubicBezTo>
                  <a:cubicBezTo>
                    <a:pt x="43549" y="104020"/>
                    <a:pt x="35777" y="111080"/>
                    <a:pt x="28888" y="111080"/>
                  </a:cubicBezTo>
                  <a:cubicBezTo>
                    <a:pt x="25356" y="111080"/>
                    <a:pt x="24473" y="108842"/>
                    <a:pt x="24473" y="105053"/>
                  </a:cubicBezTo>
                  <a:cubicBezTo>
                    <a:pt x="24473" y="101092"/>
                    <a:pt x="25709" y="97820"/>
                    <a:pt x="27299" y="94031"/>
                  </a:cubicBezTo>
                  <a:cubicBezTo>
                    <a:pt x="29065" y="89381"/>
                    <a:pt x="31008" y="84731"/>
                    <a:pt x="32951" y="80254"/>
                  </a:cubicBezTo>
                  <a:cubicBezTo>
                    <a:pt x="34541" y="76121"/>
                    <a:pt x="40899" y="60449"/>
                    <a:pt x="41606" y="58382"/>
                  </a:cubicBezTo>
                  <a:cubicBezTo>
                    <a:pt x="42136" y="56660"/>
                    <a:pt x="42666" y="54594"/>
                    <a:pt x="42666" y="52872"/>
                  </a:cubicBezTo>
                  <a:cubicBezTo>
                    <a:pt x="42666" y="44777"/>
                    <a:pt x="35600" y="38233"/>
                    <a:pt x="25886" y="38233"/>
                  </a:cubicBezTo>
                  <a:cubicBezTo>
                    <a:pt x="8399" y="38233"/>
                    <a:pt x="274" y="61655"/>
                    <a:pt x="274" y="64582"/>
                  </a:cubicBezTo>
                  <a:cubicBezTo>
                    <a:pt x="274" y="66821"/>
                    <a:pt x="2747" y="66821"/>
                    <a:pt x="3277" y="66821"/>
                  </a:cubicBezTo>
                  <a:cubicBezTo>
                    <a:pt x="5749" y="66821"/>
                    <a:pt x="5926" y="65960"/>
                    <a:pt x="6456" y="64066"/>
                  </a:cubicBezTo>
                  <a:cubicBezTo>
                    <a:pt x="11048" y="49255"/>
                    <a:pt x="18820" y="43055"/>
                    <a:pt x="25356" y="43055"/>
                  </a:cubicBezTo>
                  <a:cubicBezTo>
                    <a:pt x="28182" y="43055"/>
                    <a:pt x="29771" y="44433"/>
                    <a:pt x="29771" y="49083"/>
                  </a:cubicBezTo>
                  <a:cubicBezTo>
                    <a:pt x="29771" y="53044"/>
                    <a:pt x="28712" y="55627"/>
                    <a:pt x="24296" y="66304"/>
                  </a:cubicBezTo>
                  <a:lnTo>
                    <a:pt x="13168" y="94031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997B389-0E35-43AD-9406-20E6D99652E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585605" y="2355482"/>
              <a:ext cx="58541" cy="246021"/>
            </a:xfrm>
            <a:custGeom>
              <a:avLst/>
              <a:gdLst>
                <a:gd name="connsiteX0" fmla="*/ 58818 w 58541"/>
                <a:gd name="connsiteY0" fmla="*/ 243562 h 246021"/>
                <a:gd name="connsiteX1" fmla="*/ 54529 w 58541"/>
                <a:gd name="connsiteY1" fmla="*/ 238149 h 246021"/>
                <a:gd name="connsiteX2" fmla="*/ 14912 w 58541"/>
                <a:gd name="connsiteY2" fmla="*/ 123011 h 246021"/>
                <a:gd name="connsiteX3" fmla="*/ 55538 w 58541"/>
                <a:gd name="connsiteY3" fmla="*/ 6643 h 246021"/>
                <a:gd name="connsiteX4" fmla="*/ 58818 w 58541"/>
                <a:gd name="connsiteY4" fmla="*/ 2460 h 246021"/>
                <a:gd name="connsiteX5" fmla="*/ 56295 w 58541"/>
                <a:gd name="connsiteY5" fmla="*/ 0 h 246021"/>
                <a:gd name="connsiteX6" fmla="*/ 16174 w 58541"/>
                <a:gd name="connsiteY6" fmla="*/ 47974 h 246021"/>
                <a:gd name="connsiteX7" fmla="*/ 277 w 58541"/>
                <a:gd name="connsiteY7" fmla="*/ 123011 h 246021"/>
                <a:gd name="connsiteX8" fmla="*/ 16931 w 58541"/>
                <a:gd name="connsiteY8" fmla="*/ 199770 h 246021"/>
                <a:gd name="connsiteX9" fmla="*/ 56295 w 58541"/>
                <a:gd name="connsiteY9" fmla="*/ 246022 h 246021"/>
                <a:gd name="connsiteX10" fmla="*/ 58818 w 58541"/>
                <a:gd name="connsiteY10" fmla="*/ 243562 h 24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41" h="246021">
                  <a:moveTo>
                    <a:pt x="58818" y="243562"/>
                  </a:moveTo>
                  <a:cubicBezTo>
                    <a:pt x="58818" y="242824"/>
                    <a:pt x="58818" y="242332"/>
                    <a:pt x="54529" y="238149"/>
                  </a:cubicBezTo>
                  <a:cubicBezTo>
                    <a:pt x="22987" y="207150"/>
                    <a:pt x="14912" y="160652"/>
                    <a:pt x="14912" y="123011"/>
                  </a:cubicBezTo>
                  <a:cubicBezTo>
                    <a:pt x="14912" y="80203"/>
                    <a:pt x="24501" y="37395"/>
                    <a:pt x="55538" y="6643"/>
                  </a:cubicBezTo>
                  <a:cubicBezTo>
                    <a:pt x="58818" y="3690"/>
                    <a:pt x="58818" y="3198"/>
                    <a:pt x="58818" y="2460"/>
                  </a:cubicBezTo>
                  <a:cubicBezTo>
                    <a:pt x="58818" y="738"/>
                    <a:pt x="57809" y="0"/>
                    <a:pt x="56295" y="0"/>
                  </a:cubicBezTo>
                  <a:cubicBezTo>
                    <a:pt x="53772" y="0"/>
                    <a:pt x="31062" y="16729"/>
                    <a:pt x="16174" y="47974"/>
                  </a:cubicBezTo>
                  <a:cubicBezTo>
                    <a:pt x="3305" y="75037"/>
                    <a:pt x="277" y="102345"/>
                    <a:pt x="277" y="123011"/>
                  </a:cubicBezTo>
                  <a:cubicBezTo>
                    <a:pt x="277" y="142201"/>
                    <a:pt x="3053" y="171969"/>
                    <a:pt x="16931" y="199770"/>
                  </a:cubicBezTo>
                  <a:cubicBezTo>
                    <a:pt x="32071" y="230030"/>
                    <a:pt x="53772" y="246022"/>
                    <a:pt x="56295" y="246022"/>
                  </a:cubicBezTo>
                  <a:cubicBezTo>
                    <a:pt x="57809" y="246022"/>
                    <a:pt x="58818" y="245284"/>
                    <a:pt x="58818" y="243562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DE97A008-9798-47F1-A059-30BCA7A4602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665567" y="2433963"/>
              <a:ext cx="122128" cy="108987"/>
            </a:xfrm>
            <a:custGeom>
              <a:avLst/>
              <a:gdLst>
                <a:gd name="connsiteX0" fmla="*/ 67654 w 122128"/>
                <a:gd name="connsiteY0" fmla="*/ 14269 h 108987"/>
                <a:gd name="connsiteX1" fmla="*/ 110046 w 122128"/>
                <a:gd name="connsiteY1" fmla="*/ 14269 h 108987"/>
                <a:gd name="connsiteX2" fmla="*/ 122410 w 122128"/>
                <a:gd name="connsiteY2" fmla="*/ 5905 h 108987"/>
                <a:gd name="connsiteX3" fmla="*/ 112317 w 122128"/>
                <a:gd name="connsiteY3" fmla="*/ 0 h 108987"/>
                <a:gd name="connsiteX4" fmla="*/ 41664 w 122128"/>
                <a:gd name="connsiteY4" fmla="*/ 0 h 108987"/>
                <a:gd name="connsiteX5" fmla="*/ 15673 w 122128"/>
                <a:gd name="connsiteY5" fmla="*/ 11563 h 108987"/>
                <a:gd name="connsiteX6" fmla="*/ 281 w 122128"/>
                <a:gd name="connsiteY6" fmla="*/ 33705 h 108987"/>
                <a:gd name="connsiteX7" fmla="*/ 3309 w 122128"/>
                <a:gd name="connsiteY7" fmla="*/ 36165 h 108987"/>
                <a:gd name="connsiteX8" fmla="*/ 7346 w 122128"/>
                <a:gd name="connsiteY8" fmla="*/ 33213 h 108987"/>
                <a:gd name="connsiteX9" fmla="*/ 39393 w 122128"/>
                <a:gd name="connsiteY9" fmla="*/ 14269 h 108987"/>
                <a:gd name="connsiteX10" fmla="*/ 60336 w 122128"/>
                <a:gd name="connsiteY10" fmla="*/ 14269 h 108987"/>
                <a:gd name="connsiteX11" fmla="*/ 35608 w 122128"/>
                <a:gd name="connsiteY11" fmla="*/ 93242 h 108987"/>
                <a:gd name="connsiteX12" fmla="*/ 33084 w 122128"/>
                <a:gd name="connsiteY12" fmla="*/ 102345 h 108987"/>
                <a:gd name="connsiteX13" fmla="*/ 40402 w 122128"/>
                <a:gd name="connsiteY13" fmla="*/ 108988 h 108987"/>
                <a:gd name="connsiteX14" fmla="*/ 50747 w 122128"/>
                <a:gd name="connsiteY14" fmla="*/ 98409 h 108987"/>
                <a:gd name="connsiteX15" fmla="*/ 67654 w 122128"/>
                <a:gd name="connsiteY15" fmla="*/ 14269 h 10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128" h="108987">
                  <a:moveTo>
                    <a:pt x="67654" y="14269"/>
                  </a:moveTo>
                  <a:lnTo>
                    <a:pt x="110046" y="14269"/>
                  </a:lnTo>
                  <a:cubicBezTo>
                    <a:pt x="113326" y="14269"/>
                    <a:pt x="122410" y="14269"/>
                    <a:pt x="122410" y="5905"/>
                  </a:cubicBezTo>
                  <a:cubicBezTo>
                    <a:pt x="122410" y="0"/>
                    <a:pt x="117111" y="0"/>
                    <a:pt x="112317" y="0"/>
                  </a:cubicBezTo>
                  <a:lnTo>
                    <a:pt x="41664" y="0"/>
                  </a:lnTo>
                  <a:cubicBezTo>
                    <a:pt x="36617" y="0"/>
                    <a:pt x="26776" y="0"/>
                    <a:pt x="15673" y="11563"/>
                  </a:cubicBezTo>
                  <a:cubicBezTo>
                    <a:pt x="7346" y="20420"/>
                    <a:pt x="281" y="32229"/>
                    <a:pt x="281" y="33705"/>
                  </a:cubicBezTo>
                  <a:cubicBezTo>
                    <a:pt x="281" y="33951"/>
                    <a:pt x="281" y="36165"/>
                    <a:pt x="3309" y="36165"/>
                  </a:cubicBezTo>
                  <a:cubicBezTo>
                    <a:pt x="5328" y="36165"/>
                    <a:pt x="5832" y="35181"/>
                    <a:pt x="7346" y="33213"/>
                  </a:cubicBezTo>
                  <a:cubicBezTo>
                    <a:pt x="19711" y="14269"/>
                    <a:pt x="34094" y="14269"/>
                    <a:pt x="39393" y="14269"/>
                  </a:cubicBezTo>
                  <a:lnTo>
                    <a:pt x="60336" y="14269"/>
                  </a:lnTo>
                  <a:lnTo>
                    <a:pt x="35608" y="93242"/>
                  </a:lnTo>
                  <a:cubicBezTo>
                    <a:pt x="34598" y="96195"/>
                    <a:pt x="33084" y="101361"/>
                    <a:pt x="33084" y="102345"/>
                  </a:cubicBezTo>
                  <a:cubicBezTo>
                    <a:pt x="33084" y="105051"/>
                    <a:pt x="34851" y="108988"/>
                    <a:pt x="40402" y="108988"/>
                  </a:cubicBezTo>
                  <a:cubicBezTo>
                    <a:pt x="48729" y="108988"/>
                    <a:pt x="49991" y="102099"/>
                    <a:pt x="50747" y="98409"/>
                  </a:cubicBezTo>
                  <a:lnTo>
                    <a:pt x="67654" y="1426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EAE22ABD-0B71-45DD-B569-1A84845F9D6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812007" y="2355482"/>
              <a:ext cx="58541" cy="246021"/>
            </a:xfrm>
            <a:custGeom>
              <a:avLst/>
              <a:gdLst>
                <a:gd name="connsiteX0" fmla="*/ 58828 w 58541"/>
                <a:gd name="connsiteY0" fmla="*/ 123011 h 246021"/>
                <a:gd name="connsiteX1" fmla="*/ 42174 w 58541"/>
                <a:gd name="connsiteY1" fmla="*/ 46252 h 246021"/>
                <a:gd name="connsiteX2" fmla="*/ 2810 w 58541"/>
                <a:gd name="connsiteY2" fmla="*/ 0 h 246021"/>
                <a:gd name="connsiteX3" fmla="*/ 287 w 58541"/>
                <a:gd name="connsiteY3" fmla="*/ 2460 h 246021"/>
                <a:gd name="connsiteX4" fmla="*/ 5081 w 58541"/>
                <a:gd name="connsiteY4" fmla="*/ 8119 h 246021"/>
                <a:gd name="connsiteX5" fmla="*/ 44192 w 58541"/>
                <a:gd name="connsiteY5" fmla="*/ 123011 h 246021"/>
                <a:gd name="connsiteX6" fmla="*/ 3567 w 58541"/>
                <a:gd name="connsiteY6" fmla="*/ 239379 h 246021"/>
                <a:gd name="connsiteX7" fmla="*/ 287 w 58541"/>
                <a:gd name="connsiteY7" fmla="*/ 243562 h 246021"/>
                <a:gd name="connsiteX8" fmla="*/ 2810 w 58541"/>
                <a:gd name="connsiteY8" fmla="*/ 246022 h 246021"/>
                <a:gd name="connsiteX9" fmla="*/ 42931 w 58541"/>
                <a:gd name="connsiteY9" fmla="*/ 198048 h 246021"/>
                <a:gd name="connsiteX10" fmla="*/ 58828 w 58541"/>
                <a:gd name="connsiteY10" fmla="*/ 123011 h 24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41" h="246021">
                  <a:moveTo>
                    <a:pt x="58828" y="123011"/>
                  </a:moveTo>
                  <a:cubicBezTo>
                    <a:pt x="58828" y="103821"/>
                    <a:pt x="56052" y="74053"/>
                    <a:pt x="42174" y="46252"/>
                  </a:cubicBezTo>
                  <a:cubicBezTo>
                    <a:pt x="27034" y="15991"/>
                    <a:pt x="5333" y="0"/>
                    <a:pt x="2810" y="0"/>
                  </a:cubicBezTo>
                  <a:cubicBezTo>
                    <a:pt x="1296" y="0"/>
                    <a:pt x="287" y="984"/>
                    <a:pt x="287" y="2460"/>
                  </a:cubicBezTo>
                  <a:cubicBezTo>
                    <a:pt x="287" y="3198"/>
                    <a:pt x="287" y="3690"/>
                    <a:pt x="5081" y="8119"/>
                  </a:cubicBezTo>
                  <a:cubicBezTo>
                    <a:pt x="29809" y="32475"/>
                    <a:pt x="44192" y="71592"/>
                    <a:pt x="44192" y="123011"/>
                  </a:cubicBezTo>
                  <a:cubicBezTo>
                    <a:pt x="44192" y="165081"/>
                    <a:pt x="34856" y="208381"/>
                    <a:pt x="3567" y="239379"/>
                  </a:cubicBezTo>
                  <a:cubicBezTo>
                    <a:pt x="287" y="242332"/>
                    <a:pt x="287" y="242824"/>
                    <a:pt x="287" y="243562"/>
                  </a:cubicBezTo>
                  <a:cubicBezTo>
                    <a:pt x="287" y="245038"/>
                    <a:pt x="1296" y="246022"/>
                    <a:pt x="2810" y="246022"/>
                  </a:cubicBezTo>
                  <a:cubicBezTo>
                    <a:pt x="5333" y="246022"/>
                    <a:pt x="28043" y="229292"/>
                    <a:pt x="42931" y="198048"/>
                  </a:cubicBezTo>
                  <a:cubicBezTo>
                    <a:pt x="55800" y="170985"/>
                    <a:pt x="58828" y="143677"/>
                    <a:pt x="58828" y="123011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7897FA81-B5DB-4F4E-9806-BCCF70F317C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904333" y="2369259"/>
              <a:ext cx="124399" cy="173445"/>
            </a:xfrm>
            <a:custGeom>
              <a:avLst/>
              <a:gdLst>
                <a:gd name="connsiteX0" fmla="*/ 87597 w 124399"/>
                <a:gd name="connsiteY0" fmla="*/ 157208 h 173445"/>
                <a:gd name="connsiteX1" fmla="*/ 87597 w 124399"/>
                <a:gd name="connsiteY1" fmla="*/ 173445 h 173445"/>
                <a:gd name="connsiteX2" fmla="*/ 124690 w 124399"/>
                <a:gd name="connsiteY2" fmla="*/ 170739 h 173445"/>
                <a:gd name="connsiteX3" fmla="*/ 124690 w 124399"/>
                <a:gd name="connsiteY3" fmla="*/ 163112 h 173445"/>
                <a:gd name="connsiteX4" fmla="*/ 105008 w 124399"/>
                <a:gd name="connsiteY4" fmla="*/ 149335 h 173445"/>
                <a:gd name="connsiteX5" fmla="*/ 105008 w 124399"/>
                <a:gd name="connsiteY5" fmla="*/ 0 h 173445"/>
                <a:gd name="connsiteX6" fmla="*/ 68672 w 124399"/>
                <a:gd name="connsiteY6" fmla="*/ 2706 h 173445"/>
                <a:gd name="connsiteX7" fmla="*/ 68672 w 124399"/>
                <a:gd name="connsiteY7" fmla="*/ 10333 h 173445"/>
                <a:gd name="connsiteX8" fmla="*/ 88354 w 124399"/>
                <a:gd name="connsiteY8" fmla="*/ 24110 h 173445"/>
                <a:gd name="connsiteX9" fmla="*/ 88354 w 124399"/>
                <a:gd name="connsiteY9" fmla="*/ 77251 h 173445"/>
                <a:gd name="connsiteX10" fmla="*/ 56561 w 124399"/>
                <a:gd name="connsiteY10" fmla="*/ 61997 h 173445"/>
                <a:gd name="connsiteX11" fmla="*/ 290 w 124399"/>
                <a:gd name="connsiteY11" fmla="*/ 117844 h 173445"/>
                <a:gd name="connsiteX12" fmla="*/ 53785 w 124399"/>
                <a:gd name="connsiteY12" fmla="*/ 173445 h 173445"/>
                <a:gd name="connsiteX13" fmla="*/ 87597 w 124399"/>
                <a:gd name="connsiteY13" fmla="*/ 157208 h 173445"/>
                <a:gd name="connsiteX14" fmla="*/ 87597 w 124399"/>
                <a:gd name="connsiteY14" fmla="*/ 91274 h 173445"/>
                <a:gd name="connsiteX15" fmla="*/ 87597 w 124399"/>
                <a:gd name="connsiteY15" fmla="*/ 141709 h 173445"/>
                <a:gd name="connsiteX16" fmla="*/ 84822 w 124399"/>
                <a:gd name="connsiteY16" fmla="*/ 150811 h 173445"/>
                <a:gd name="connsiteX17" fmla="*/ 55047 w 124399"/>
                <a:gd name="connsiteY17" fmla="*/ 168033 h 173445"/>
                <a:gd name="connsiteX18" fmla="*/ 28552 w 124399"/>
                <a:gd name="connsiteY18" fmla="*/ 152288 h 173445"/>
                <a:gd name="connsiteX19" fmla="*/ 21234 w 124399"/>
                <a:gd name="connsiteY19" fmla="*/ 118090 h 173445"/>
                <a:gd name="connsiteX20" fmla="*/ 29056 w 124399"/>
                <a:gd name="connsiteY20" fmla="*/ 83155 h 173445"/>
                <a:gd name="connsiteX21" fmla="*/ 57570 w 124399"/>
                <a:gd name="connsiteY21" fmla="*/ 67410 h 173445"/>
                <a:gd name="connsiteX22" fmla="*/ 84822 w 124399"/>
                <a:gd name="connsiteY22" fmla="*/ 82171 h 173445"/>
                <a:gd name="connsiteX23" fmla="*/ 87597 w 124399"/>
                <a:gd name="connsiteY23" fmla="*/ 91274 h 1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399" h="173445">
                  <a:moveTo>
                    <a:pt x="87597" y="157208"/>
                  </a:moveTo>
                  <a:lnTo>
                    <a:pt x="87597" y="173445"/>
                  </a:lnTo>
                  <a:lnTo>
                    <a:pt x="124690" y="170739"/>
                  </a:lnTo>
                  <a:lnTo>
                    <a:pt x="124690" y="163112"/>
                  </a:lnTo>
                  <a:cubicBezTo>
                    <a:pt x="107027" y="163112"/>
                    <a:pt x="105008" y="161390"/>
                    <a:pt x="105008" y="149335"/>
                  </a:cubicBezTo>
                  <a:lnTo>
                    <a:pt x="105008" y="0"/>
                  </a:lnTo>
                  <a:lnTo>
                    <a:pt x="68672" y="2706"/>
                  </a:lnTo>
                  <a:lnTo>
                    <a:pt x="68672" y="10333"/>
                  </a:lnTo>
                  <a:cubicBezTo>
                    <a:pt x="86336" y="10333"/>
                    <a:pt x="88354" y="12055"/>
                    <a:pt x="88354" y="24110"/>
                  </a:cubicBezTo>
                  <a:lnTo>
                    <a:pt x="88354" y="77251"/>
                  </a:lnTo>
                  <a:cubicBezTo>
                    <a:pt x="81037" y="68394"/>
                    <a:pt x="70186" y="61997"/>
                    <a:pt x="56561" y="61997"/>
                  </a:cubicBezTo>
                  <a:cubicBezTo>
                    <a:pt x="26785" y="61997"/>
                    <a:pt x="290" y="86108"/>
                    <a:pt x="290" y="117844"/>
                  </a:cubicBezTo>
                  <a:cubicBezTo>
                    <a:pt x="290" y="149089"/>
                    <a:pt x="25019" y="173445"/>
                    <a:pt x="53785" y="173445"/>
                  </a:cubicBezTo>
                  <a:cubicBezTo>
                    <a:pt x="69934" y="173445"/>
                    <a:pt x="81289" y="165081"/>
                    <a:pt x="87597" y="157208"/>
                  </a:cubicBezTo>
                  <a:close/>
                  <a:moveTo>
                    <a:pt x="87597" y="91274"/>
                  </a:moveTo>
                  <a:lnTo>
                    <a:pt x="87597" y="141709"/>
                  </a:lnTo>
                  <a:cubicBezTo>
                    <a:pt x="87597" y="146137"/>
                    <a:pt x="87597" y="146629"/>
                    <a:pt x="84822" y="150811"/>
                  </a:cubicBezTo>
                  <a:cubicBezTo>
                    <a:pt x="77252" y="162620"/>
                    <a:pt x="65897" y="168033"/>
                    <a:pt x="55047" y="168033"/>
                  </a:cubicBezTo>
                  <a:cubicBezTo>
                    <a:pt x="43692" y="168033"/>
                    <a:pt x="34608" y="161636"/>
                    <a:pt x="28552" y="152288"/>
                  </a:cubicBezTo>
                  <a:cubicBezTo>
                    <a:pt x="21991" y="142201"/>
                    <a:pt x="21234" y="128177"/>
                    <a:pt x="21234" y="118090"/>
                  </a:cubicBezTo>
                  <a:cubicBezTo>
                    <a:pt x="21234" y="108988"/>
                    <a:pt x="21739" y="94226"/>
                    <a:pt x="29056" y="83155"/>
                  </a:cubicBezTo>
                  <a:cubicBezTo>
                    <a:pt x="34355" y="75529"/>
                    <a:pt x="43944" y="67410"/>
                    <a:pt x="57570" y="67410"/>
                  </a:cubicBezTo>
                  <a:cubicBezTo>
                    <a:pt x="66401" y="67410"/>
                    <a:pt x="76999" y="71100"/>
                    <a:pt x="84822" y="82171"/>
                  </a:cubicBezTo>
                  <a:cubicBezTo>
                    <a:pt x="87597" y="86354"/>
                    <a:pt x="87597" y="86846"/>
                    <a:pt x="87597" y="91274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BEB048BB-630F-4C97-A3D0-F428FF9CF34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042752" y="2433963"/>
              <a:ext cx="122128" cy="108987"/>
            </a:xfrm>
            <a:custGeom>
              <a:avLst/>
              <a:gdLst>
                <a:gd name="connsiteX0" fmla="*/ 67669 w 122128"/>
                <a:gd name="connsiteY0" fmla="*/ 14269 h 108987"/>
                <a:gd name="connsiteX1" fmla="*/ 110060 w 122128"/>
                <a:gd name="connsiteY1" fmla="*/ 14269 h 108987"/>
                <a:gd name="connsiteX2" fmla="*/ 122425 w 122128"/>
                <a:gd name="connsiteY2" fmla="*/ 5905 h 108987"/>
                <a:gd name="connsiteX3" fmla="*/ 112331 w 122128"/>
                <a:gd name="connsiteY3" fmla="*/ 0 h 108987"/>
                <a:gd name="connsiteX4" fmla="*/ 41678 w 122128"/>
                <a:gd name="connsiteY4" fmla="*/ 0 h 108987"/>
                <a:gd name="connsiteX5" fmla="*/ 15688 w 122128"/>
                <a:gd name="connsiteY5" fmla="*/ 11563 h 108987"/>
                <a:gd name="connsiteX6" fmla="*/ 296 w 122128"/>
                <a:gd name="connsiteY6" fmla="*/ 33705 h 108987"/>
                <a:gd name="connsiteX7" fmla="*/ 3324 w 122128"/>
                <a:gd name="connsiteY7" fmla="*/ 36165 h 108987"/>
                <a:gd name="connsiteX8" fmla="*/ 7361 w 122128"/>
                <a:gd name="connsiteY8" fmla="*/ 33213 h 108987"/>
                <a:gd name="connsiteX9" fmla="*/ 39407 w 122128"/>
                <a:gd name="connsiteY9" fmla="*/ 14269 h 108987"/>
                <a:gd name="connsiteX10" fmla="*/ 60351 w 122128"/>
                <a:gd name="connsiteY10" fmla="*/ 14269 h 108987"/>
                <a:gd name="connsiteX11" fmla="*/ 35622 w 122128"/>
                <a:gd name="connsiteY11" fmla="*/ 93242 h 108987"/>
                <a:gd name="connsiteX12" fmla="*/ 33099 w 122128"/>
                <a:gd name="connsiteY12" fmla="*/ 102345 h 108987"/>
                <a:gd name="connsiteX13" fmla="*/ 40417 w 122128"/>
                <a:gd name="connsiteY13" fmla="*/ 108988 h 108987"/>
                <a:gd name="connsiteX14" fmla="*/ 50762 w 122128"/>
                <a:gd name="connsiteY14" fmla="*/ 98409 h 108987"/>
                <a:gd name="connsiteX15" fmla="*/ 67669 w 122128"/>
                <a:gd name="connsiteY15" fmla="*/ 14269 h 10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128" h="108987">
                  <a:moveTo>
                    <a:pt x="67669" y="14269"/>
                  </a:moveTo>
                  <a:lnTo>
                    <a:pt x="110060" y="14269"/>
                  </a:lnTo>
                  <a:cubicBezTo>
                    <a:pt x="113341" y="14269"/>
                    <a:pt x="122425" y="14269"/>
                    <a:pt x="122425" y="5905"/>
                  </a:cubicBezTo>
                  <a:cubicBezTo>
                    <a:pt x="122425" y="0"/>
                    <a:pt x="117126" y="0"/>
                    <a:pt x="112331" y="0"/>
                  </a:cubicBezTo>
                  <a:lnTo>
                    <a:pt x="41678" y="0"/>
                  </a:lnTo>
                  <a:cubicBezTo>
                    <a:pt x="36632" y="0"/>
                    <a:pt x="26791" y="0"/>
                    <a:pt x="15688" y="11563"/>
                  </a:cubicBezTo>
                  <a:cubicBezTo>
                    <a:pt x="7361" y="20420"/>
                    <a:pt x="296" y="32229"/>
                    <a:pt x="296" y="33705"/>
                  </a:cubicBezTo>
                  <a:cubicBezTo>
                    <a:pt x="296" y="33951"/>
                    <a:pt x="296" y="36165"/>
                    <a:pt x="3324" y="36165"/>
                  </a:cubicBezTo>
                  <a:cubicBezTo>
                    <a:pt x="5343" y="36165"/>
                    <a:pt x="5847" y="35181"/>
                    <a:pt x="7361" y="33213"/>
                  </a:cubicBezTo>
                  <a:cubicBezTo>
                    <a:pt x="19726" y="14269"/>
                    <a:pt x="34108" y="14269"/>
                    <a:pt x="39407" y="14269"/>
                  </a:cubicBezTo>
                  <a:lnTo>
                    <a:pt x="60351" y="14269"/>
                  </a:lnTo>
                  <a:lnTo>
                    <a:pt x="35622" y="93242"/>
                  </a:lnTo>
                  <a:cubicBezTo>
                    <a:pt x="34613" y="96195"/>
                    <a:pt x="33099" y="101361"/>
                    <a:pt x="33099" y="102345"/>
                  </a:cubicBezTo>
                  <a:cubicBezTo>
                    <a:pt x="33099" y="105051"/>
                    <a:pt x="34865" y="108988"/>
                    <a:pt x="40417" y="108988"/>
                  </a:cubicBezTo>
                  <a:cubicBezTo>
                    <a:pt x="48744" y="108988"/>
                    <a:pt x="50005" y="102099"/>
                    <a:pt x="50762" y="98409"/>
                  </a:cubicBezTo>
                  <a:lnTo>
                    <a:pt x="67669" y="14269"/>
                  </a:ln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06FBFCF9-5AB5-44E6-A753-3530ABE50AC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182492" y="2513920"/>
              <a:ext cx="29522" cy="73560"/>
            </a:xfrm>
            <a:custGeom>
              <a:avLst/>
              <a:gdLst>
                <a:gd name="connsiteX0" fmla="*/ 29824 w 29522"/>
                <a:gd name="connsiteY0" fmla="*/ 25832 h 73560"/>
                <a:gd name="connsiteX1" fmla="*/ 13674 w 29522"/>
                <a:gd name="connsiteY1" fmla="*/ 0 h 73560"/>
                <a:gd name="connsiteX2" fmla="*/ 301 w 29522"/>
                <a:gd name="connsiteY2" fmla="*/ 13039 h 73560"/>
                <a:gd name="connsiteX3" fmla="*/ 13674 w 29522"/>
                <a:gd name="connsiteY3" fmla="*/ 26078 h 73560"/>
                <a:gd name="connsiteX4" fmla="*/ 22506 w 29522"/>
                <a:gd name="connsiteY4" fmla="*/ 22880 h 73560"/>
                <a:gd name="connsiteX5" fmla="*/ 23768 w 29522"/>
                <a:gd name="connsiteY5" fmla="*/ 22142 h 73560"/>
                <a:gd name="connsiteX6" fmla="*/ 24272 w 29522"/>
                <a:gd name="connsiteY6" fmla="*/ 25832 h 73560"/>
                <a:gd name="connsiteX7" fmla="*/ 7114 w 29522"/>
                <a:gd name="connsiteY7" fmla="*/ 66918 h 73560"/>
                <a:gd name="connsiteX8" fmla="*/ 4338 w 29522"/>
                <a:gd name="connsiteY8" fmla="*/ 70854 h 73560"/>
                <a:gd name="connsiteX9" fmla="*/ 6862 w 29522"/>
                <a:gd name="connsiteY9" fmla="*/ 73561 h 73560"/>
                <a:gd name="connsiteX10" fmla="*/ 29824 w 29522"/>
                <a:gd name="connsiteY10" fmla="*/ 25832 h 7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2" h="73560">
                  <a:moveTo>
                    <a:pt x="29824" y="25832"/>
                  </a:moveTo>
                  <a:cubicBezTo>
                    <a:pt x="29824" y="9595"/>
                    <a:pt x="23515" y="0"/>
                    <a:pt x="13674" y="0"/>
                  </a:cubicBezTo>
                  <a:cubicBezTo>
                    <a:pt x="5348" y="0"/>
                    <a:pt x="301" y="6151"/>
                    <a:pt x="301" y="13039"/>
                  </a:cubicBezTo>
                  <a:cubicBezTo>
                    <a:pt x="301" y="19682"/>
                    <a:pt x="5348" y="26078"/>
                    <a:pt x="13674" y="26078"/>
                  </a:cubicBezTo>
                  <a:cubicBezTo>
                    <a:pt x="16702" y="26078"/>
                    <a:pt x="19983" y="25094"/>
                    <a:pt x="22506" y="22880"/>
                  </a:cubicBezTo>
                  <a:cubicBezTo>
                    <a:pt x="23263" y="22388"/>
                    <a:pt x="23515" y="22142"/>
                    <a:pt x="23768" y="22142"/>
                  </a:cubicBezTo>
                  <a:cubicBezTo>
                    <a:pt x="24020" y="22142"/>
                    <a:pt x="24272" y="22388"/>
                    <a:pt x="24272" y="25832"/>
                  </a:cubicBezTo>
                  <a:cubicBezTo>
                    <a:pt x="24272" y="44038"/>
                    <a:pt x="15441" y="58799"/>
                    <a:pt x="7114" y="66918"/>
                  </a:cubicBezTo>
                  <a:cubicBezTo>
                    <a:pt x="4338" y="69624"/>
                    <a:pt x="4338" y="70116"/>
                    <a:pt x="4338" y="70854"/>
                  </a:cubicBezTo>
                  <a:cubicBezTo>
                    <a:pt x="4338" y="72576"/>
                    <a:pt x="5600" y="73561"/>
                    <a:pt x="6862" y="73561"/>
                  </a:cubicBezTo>
                  <a:cubicBezTo>
                    <a:pt x="9637" y="73561"/>
                    <a:pt x="29824" y="54617"/>
                    <a:pt x="29824" y="25832"/>
                  </a:cubicBezTo>
                  <a:close/>
                </a:path>
              </a:pathLst>
            </a:custGeom>
            <a:solidFill>
              <a:srgbClr val="000000"/>
            </a:solidFill>
            <a:ln w="253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C16B5F49-7980-4360-93B2-8F1CBED3C404}"/>
              </a:ext>
            </a:extLst>
          </p:cNvPr>
          <p:cNvSpPr txBox="1"/>
          <p:nvPr/>
        </p:nvSpPr>
        <p:spPr>
          <a:xfrm>
            <a:off x="787305" y="4099730"/>
            <a:ext cx="857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Nodal source at pore </a:t>
            </a:r>
            <a:r>
              <a:rPr lang="en-US" altLang="zh-C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obtained from the saturation change:</a:t>
            </a:r>
          </a:p>
        </p:txBody>
      </p:sp>
      <p:grpSp>
        <p:nvGrpSpPr>
          <p:cNvPr id="200" name="组合 199" descr="\documentclass[preview]{standalone}&#10;\usepackage[utf8]{inputenc}&#10;\usepackage{amsmath}&#10;&#10;\begin{document}&#10;&#10;\begin{flalign*}&#10;\Delta V_{\mathrm{w},i}=V_i\left(S_{\mathrm{w},i}^{\Gamma_\mathrm{f}}-S_{\mathrm{w},i}^{\Gamma_\mathrm{i}}\right) \end{flalign*}&#10;&#10;\end{document}&#10;" title="IguanaTex Shape Display">
            <a:extLst>
              <a:ext uri="{FF2B5EF4-FFF2-40B4-BE49-F238E27FC236}">
                <a16:creationId xmlns:a16="http://schemas.microsoft.com/office/drawing/2014/main" id="{2101DCB8-9B10-4CC7-8B98-4F17C177C89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775205" y="4565202"/>
            <a:ext cx="2702401" cy="455238"/>
            <a:chOff x="5526973" y="2248988"/>
            <a:chExt cx="2702401" cy="455238"/>
          </a:xfrm>
        </p:grpSpPr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BF7489AE-6851-4A32-96B1-9D510468753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26973" y="2358815"/>
              <a:ext cx="186323" cy="181184"/>
            </a:xfrm>
            <a:custGeom>
              <a:avLst/>
              <a:gdLst>
                <a:gd name="connsiteX0" fmla="*/ 99843 w 186323"/>
                <a:gd name="connsiteY0" fmla="*/ 4555 h 181184"/>
                <a:gd name="connsiteX1" fmla="*/ 93279 w 186323"/>
                <a:gd name="connsiteY1" fmla="*/ 0 h 181184"/>
                <a:gd name="connsiteX2" fmla="*/ 86715 w 186323"/>
                <a:gd name="connsiteY2" fmla="*/ 4555 h 181184"/>
                <a:gd name="connsiteX3" fmla="*/ 1380 w 186323"/>
                <a:gd name="connsiteY3" fmla="*/ 176124 h 181184"/>
                <a:gd name="connsiteX4" fmla="*/ 117 w 186323"/>
                <a:gd name="connsiteY4" fmla="*/ 179160 h 181184"/>
                <a:gd name="connsiteX5" fmla="*/ 5672 w 186323"/>
                <a:gd name="connsiteY5" fmla="*/ 181185 h 181184"/>
                <a:gd name="connsiteX6" fmla="*/ 180886 w 186323"/>
                <a:gd name="connsiteY6" fmla="*/ 181185 h 181184"/>
                <a:gd name="connsiteX7" fmla="*/ 186441 w 186323"/>
                <a:gd name="connsiteY7" fmla="*/ 179160 h 181184"/>
                <a:gd name="connsiteX8" fmla="*/ 185178 w 186323"/>
                <a:gd name="connsiteY8" fmla="*/ 176124 h 181184"/>
                <a:gd name="connsiteX9" fmla="*/ 99843 w 186323"/>
                <a:gd name="connsiteY9" fmla="*/ 4555 h 181184"/>
                <a:gd name="connsiteX10" fmla="*/ 85200 w 186323"/>
                <a:gd name="connsiteY10" fmla="*/ 25305 h 181184"/>
                <a:gd name="connsiteX11" fmla="*/ 153115 w 186323"/>
                <a:gd name="connsiteY11" fmla="*/ 161953 h 181184"/>
                <a:gd name="connsiteX12" fmla="*/ 17033 w 186323"/>
                <a:gd name="connsiteY12" fmla="*/ 161953 h 181184"/>
                <a:gd name="connsiteX13" fmla="*/ 85200 w 186323"/>
                <a:gd name="connsiteY13" fmla="*/ 25305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323" h="181184">
                  <a:moveTo>
                    <a:pt x="99843" y="4555"/>
                  </a:moveTo>
                  <a:cubicBezTo>
                    <a:pt x="98076" y="1265"/>
                    <a:pt x="97571" y="0"/>
                    <a:pt x="93279" y="0"/>
                  </a:cubicBezTo>
                  <a:cubicBezTo>
                    <a:pt x="88987" y="0"/>
                    <a:pt x="88482" y="1265"/>
                    <a:pt x="86715" y="4555"/>
                  </a:cubicBezTo>
                  <a:lnTo>
                    <a:pt x="1380" y="176124"/>
                  </a:lnTo>
                  <a:cubicBezTo>
                    <a:pt x="117" y="178401"/>
                    <a:pt x="117" y="178907"/>
                    <a:pt x="117" y="179160"/>
                  </a:cubicBezTo>
                  <a:cubicBezTo>
                    <a:pt x="117" y="181185"/>
                    <a:pt x="1632" y="181185"/>
                    <a:pt x="5672" y="181185"/>
                  </a:cubicBezTo>
                  <a:lnTo>
                    <a:pt x="180886" y="181185"/>
                  </a:lnTo>
                  <a:cubicBezTo>
                    <a:pt x="184926" y="181185"/>
                    <a:pt x="186441" y="181185"/>
                    <a:pt x="186441" y="179160"/>
                  </a:cubicBezTo>
                  <a:cubicBezTo>
                    <a:pt x="186441" y="178907"/>
                    <a:pt x="186441" y="178401"/>
                    <a:pt x="185178" y="176124"/>
                  </a:cubicBezTo>
                  <a:lnTo>
                    <a:pt x="99843" y="4555"/>
                  </a:lnTo>
                  <a:close/>
                  <a:moveTo>
                    <a:pt x="85200" y="25305"/>
                  </a:moveTo>
                  <a:lnTo>
                    <a:pt x="153115" y="161953"/>
                  </a:lnTo>
                  <a:lnTo>
                    <a:pt x="17033" y="161953"/>
                  </a:lnTo>
                  <a:lnTo>
                    <a:pt x="85200" y="25305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6CC4CED0-687D-44AB-A796-48687E14566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39639" y="2367166"/>
              <a:ext cx="180011" cy="178400"/>
            </a:xfrm>
            <a:custGeom>
              <a:avLst/>
              <a:gdLst>
                <a:gd name="connsiteX0" fmla="*/ 144539 w 180011"/>
                <a:gd name="connsiteY0" fmla="*/ 28848 h 178400"/>
                <a:gd name="connsiteX1" fmla="*/ 176855 w 180011"/>
                <a:gd name="connsiteY1" fmla="*/ 7845 h 178400"/>
                <a:gd name="connsiteX2" fmla="*/ 180137 w 180011"/>
                <a:gd name="connsiteY2" fmla="*/ 3037 h 178400"/>
                <a:gd name="connsiteX3" fmla="*/ 176855 w 180011"/>
                <a:gd name="connsiteY3" fmla="*/ 0 h 178400"/>
                <a:gd name="connsiteX4" fmla="*/ 156153 w 180011"/>
                <a:gd name="connsiteY4" fmla="*/ 759 h 178400"/>
                <a:gd name="connsiteX5" fmla="*/ 131158 w 180011"/>
                <a:gd name="connsiteY5" fmla="*/ 0 h 178400"/>
                <a:gd name="connsiteX6" fmla="*/ 126361 w 180011"/>
                <a:gd name="connsiteY6" fmla="*/ 4808 h 178400"/>
                <a:gd name="connsiteX7" fmla="*/ 130401 w 180011"/>
                <a:gd name="connsiteY7" fmla="*/ 7845 h 178400"/>
                <a:gd name="connsiteX8" fmla="*/ 142014 w 180011"/>
                <a:gd name="connsiteY8" fmla="*/ 16195 h 178400"/>
                <a:gd name="connsiteX9" fmla="*/ 138227 w 180011"/>
                <a:gd name="connsiteY9" fmla="*/ 25811 h 178400"/>
                <a:gd name="connsiteX10" fmla="*/ 60719 w 180011"/>
                <a:gd name="connsiteY10" fmla="*/ 149300 h 178400"/>
                <a:gd name="connsiteX11" fmla="*/ 43551 w 180011"/>
                <a:gd name="connsiteY11" fmla="*/ 15436 h 178400"/>
                <a:gd name="connsiteX12" fmla="*/ 60971 w 180011"/>
                <a:gd name="connsiteY12" fmla="*/ 7845 h 178400"/>
                <a:gd name="connsiteX13" fmla="*/ 67283 w 180011"/>
                <a:gd name="connsiteY13" fmla="*/ 2784 h 178400"/>
                <a:gd name="connsiteX14" fmla="*/ 63748 w 180011"/>
                <a:gd name="connsiteY14" fmla="*/ 0 h 178400"/>
                <a:gd name="connsiteX15" fmla="*/ 32442 w 180011"/>
                <a:gd name="connsiteY15" fmla="*/ 759 h 178400"/>
                <a:gd name="connsiteX16" fmla="*/ 18556 w 180011"/>
                <a:gd name="connsiteY16" fmla="*/ 506 h 178400"/>
                <a:gd name="connsiteX17" fmla="*/ 4923 w 180011"/>
                <a:gd name="connsiteY17" fmla="*/ 0 h 178400"/>
                <a:gd name="connsiteX18" fmla="*/ 126 w 180011"/>
                <a:gd name="connsiteY18" fmla="*/ 4808 h 178400"/>
                <a:gd name="connsiteX19" fmla="*/ 6437 w 180011"/>
                <a:gd name="connsiteY19" fmla="*/ 7845 h 178400"/>
                <a:gd name="connsiteX20" fmla="*/ 21586 w 180011"/>
                <a:gd name="connsiteY20" fmla="*/ 16448 h 178400"/>
                <a:gd name="connsiteX21" fmla="*/ 41531 w 180011"/>
                <a:gd name="connsiteY21" fmla="*/ 172581 h 178400"/>
                <a:gd name="connsiteX22" fmla="*/ 46580 w 180011"/>
                <a:gd name="connsiteY22" fmla="*/ 178401 h 178400"/>
                <a:gd name="connsiteX23" fmla="*/ 53649 w 180011"/>
                <a:gd name="connsiteY23" fmla="*/ 173846 h 178400"/>
                <a:gd name="connsiteX24" fmla="*/ 144539 w 180011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011" h="178400">
                  <a:moveTo>
                    <a:pt x="144539" y="28848"/>
                  </a:moveTo>
                  <a:cubicBezTo>
                    <a:pt x="156910" y="9110"/>
                    <a:pt x="167514" y="8351"/>
                    <a:pt x="176855" y="7845"/>
                  </a:cubicBezTo>
                  <a:cubicBezTo>
                    <a:pt x="179885" y="7592"/>
                    <a:pt x="180137" y="3290"/>
                    <a:pt x="180137" y="3037"/>
                  </a:cubicBezTo>
                  <a:cubicBezTo>
                    <a:pt x="180137" y="1012"/>
                    <a:pt x="178875" y="0"/>
                    <a:pt x="176855" y="0"/>
                  </a:cubicBezTo>
                  <a:cubicBezTo>
                    <a:pt x="170291" y="0"/>
                    <a:pt x="162969" y="759"/>
                    <a:pt x="156153" y="759"/>
                  </a:cubicBezTo>
                  <a:cubicBezTo>
                    <a:pt x="147821" y="759"/>
                    <a:pt x="139237" y="0"/>
                    <a:pt x="131158" y="0"/>
                  </a:cubicBezTo>
                  <a:cubicBezTo>
                    <a:pt x="129643" y="0"/>
                    <a:pt x="126361" y="0"/>
                    <a:pt x="126361" y="4808"/>
                  </a:cubicBezTo>
                  <a:cubicBezTo>
                    <a:pt x="126361" y="7592"/>
                    <a:pt x="128633" y="7845"/>
                    <a:pt x="130401" y="7845"/>
                  </a:cubicBezTo>
                  <a:cubicBezTo>
                    <a:pt x="137217" y="8351"/>
                    <a:pt x="142014" y="10881"/>
                    <a:pt x="142014" y="16195"/>
                  </a:cubicBezTo>
                  <a:cubicBezTo>
                    <a:pt x="142014" y="19991"/>
                    <a:pt x="138227" y="25558"/>
                    <a:pt x="138227" y="25811"/>
                  </a:cubicBezTo>
                  <a:lnTo>
                    <a:pt x="60719" y="149300"/>
                  </a:lnTo>
                  <a:lnTo>
                    <a:pt x="43551" y="15436"/>
                  </a:lnTo>
                  <a:cubicBezTo>
                    <a:pt x="43551" y="11134"/>
                    <a:pt x="49357" y="7845"/>
                    <a:pt x="60971" y="7845"/>
                  </a:cubicBezTo>
                  <a:cubicBezTo>
                    <a:pt x="64506" y="7845"/>
                    <a:pt x="67283" y="7845"/>
                    <a:pt x="67283" y="2784"/>
                  </a:cubicBezTo>
                  <a:cubicBezTo>
                    <a:pt x="67283" y="506"/>
                    <a:pt x="65263" y="0"/>
                    <a:pt x="63748" y="0"/>
                  </a:cubicBezTo>
                  <a:cubicBezTo>
                    <a:pt x="53649" y="0"/>
                    <a:pt x="42793" y="759"/>
                    <a:pt x="32442" y="759"/>
                  </a:cubicBezTo>
                  <a:cubicBezTo>
                    <a:pt x="27897" y="759"/>
                    <a:pt x="23101" y="506"/>
                    <a:pt x="18556" y="506"/>
                  </a:cubicBezTo>
                  <a:cubicBezTo>
                    <a:pt x="14012" y="506"/>
                    <a:pt x="9215" y="0"/>
                    <a:pt x="4923" y="0"/>
                  </a:cubicBezTo>
                  <a:cubicBezTo>
                    <a:pt x="3155" y="0"/>
                    <a:pt x="126" y="0"/>
                    <a:pt x="126" y="4808"/>
                  </a:cubicBezTo>
                  <a:cubicBezTo>
                    <a:pt x="126" y="7845"/>
                    <a:pt x="2398" y="7845"/>
                    <a:pt x="6437" y="7845"/>
                  </a:cubicBezTo>
                  <a:cubicBezTo>
                    <a:pt x="20576" y="7845"/>
                    <a:pt x="20828" y="10122"/>
                    <a:pt x="21586" y="16448"/>
                  </a:cubicBezTo>
                  <a:lnTo>
                    <a:pt x="41531" y="172581"/>
                  </a:lnTo>
                  <a:cubicBezTo>
                    <a:pt x="42288" y="177642"/>
                    <a:pt x="43298" y="178401"/>
                    <a:pt x="46580" y="178401"/>
                  </a:cubicBezTo>
                  <a:cubicBezTo>
                    <a:pt x="50620" y="178401"/>
                    <a:pt x="51630" y="177136"/>
                    <a:pt x="53649" y="173846"/>
                  </a:cubicBezTo>
                  <a:lnTo>
                    <a:pt x="144539" y="28848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DFBE8F00-D63F-41F5-8A4F-62EFD12FE4A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78077" y="2501611"/>
              <a:ext cx="133254" cy="78116"/>
            </a:xfrm>
            <a:custGeom>
              <a:avLst/>
              <a:gdLst>
                <a:gd name="connsiteX0" fmla="*/ 118540 w 133254"/>
                <a:gd name="connsiteY0" fmla="*/ 17184 h 78116"/>
                <a:gd name="connsiteX1" fmla="*/ 133386 w 133254"/>
                <a:gd name="connsiteY1" fmla="*/ 6378 h 78116"/>
                <a:gd name="connsiteX2" fmla="*/ 133386 w 133254"/>
                <a:gd name="connsiteY2" fmla="*/ 1 h 78116"/>
                <a:gd name="connsiteX3" fmla="*/ 120661 w 133254"/>
                <a:gd name="connsiteY3" fmla="*/ 710 h 78116"/>
                <a:gd name="connsiteX4" fmla="*/ 103342 w 133254"/>
                <a:gd name="connsiteY4" fmla="*/ 1 h 78116"/>
                <a:gd name="connsiteX5" fmla="*/ 103342 w 133254"/>
                <a:gd name="connsiteY5" fmla="*/ 6378 h 78116"/>
                <a:gd name="connsiteX6" fmla="*/ 112531 w 133254"/>
                <a:gd name="connsiteY6" fmla="*/ 14172 h 78116"/>
                <a:gd name="connsiteX7" fmla="*/ 111471 w 133254"/>
                <a:gd name="connsiteY7" fmla="*/ 18424 h 78116"/>
                <a:gd name="connsiteX8" fmla="*/ 94328 w 133254"/>
                <a:gd name="connsiteY8" fmla="*/ 62530 h 78116"/>
                <a:gd name="connsiteX9" fmla="*/ 75242 w 133254"/>
                <a:gd name="connsiteY9" fmla="*/ 14172 h 78116"/>
                <a:gd name="connsiteX10" fmla="*/ 74358 w 133254"/>
                <a:gd name="connsiteY10" fmla="*/ 10807 h 78116"/>
                <a:gd name="connsiteX11" fmla="*/ 83901 w 133254"/>
                <a:gd name="connsiteY11" fmla="*/ 6378 h 78116"/>
                <a:gd name="connsiteX12" fmla="*/ 83901 w 133254"/>
                <a:gd name="connsiteY12" fmla="*/ 1 h 78116"/>
                <a:gd name="connsiteX13" fmla="*/ 64815 w 133254"/>
                <a:gd name="connsiteY13" fmla="*/ 710 h 78116"/>
                <a:gd name="connsiteX14" fmla="*/ 49262 w 133254"/>
                <a:gd name="connsiteY14" fmla="*/ 1 h 78116"/>
                <a:gd name="connsiteX15" fmla="*/ 49262 w 133254"/>
                <a:gd name="connsiteY15" fmla="*/ 6378 h 78116"/>
                <a:gd name="connsiteX16" fmla="*/ 59336 w 133254"/>
                <a:gd name="connsiteY16" fmla="*/ 7795 h 78116"/>
                <a:gd name="connsiteX17" fmla="*/ 63401 w 133254"/>
                <a:gd name="connsiteY17" fmla="*/ 15589 h 78116"/>
                <a:gd name="connsiteX18" fmla="*/ 62694 w 133254"/>
                <a:gd name="connsiteY18" fmla="*/ 17715 h 78116"/>
                <a:gd name="connsiteX19" fmla="*/ 46081 w 133254"/>
                <a:gd name="connsiteY19" fmla="*/ 59873 h 78116"/>
                <a:gd name="connsiteX20" fmla="*/ 28232 w 133254"/>
                <a:gd name="connsiteY20" fmla="*/ 14172 h 78116"/>
                <a:gd name="connsiteX21" fmla="*/ 27171 w 133254"/>
                <a:gd name="connsiteY21" fmla="*/ 10807 h 78116"/>
                <a:gd name="connsiteX22" fmla="*/ 36715 w 133254"/>
                <a:gd name="connsiteY22" fmla="*/ 6378 h 78116"/>
                <a:gd name="connsiteX23" fmla="*/ 36715 w 133254"/>
                <a:gd name="connsiteY23" fmla="*/ 1 h 78116"/>
                <a:gd name="connsiteX24" fmla="*/ 16744 w 133254"/>
                <a:gd name="connsiteY24" fmla="*/ 710 h 78116"/>
                <a:gd name="connsiteX25" fmla="*/ 132 w 133254"/>
                <a:gd name="connsiteY25" fmla="*/ 1 h 78116"/>
                <a:gd name="connsiteX26" fmla="*/ 132 w 133254"/>
                <a:gd name="connsiteY26" fmla="*/ 6378 h 78116"/>
                <a:gd name="connsiteX27" fmla="*/ 12856 w 133254"/>
                <a:gd name="connsiteY27" fmla="*/ 11515 h 78116"/>
                <a:gd name="connsiteX28" fmla="*/ 37421 w 133254"/>
                <a:gd name="connsiteY28" fmla="*/ 74044 h 78116"/>
                <a:gd name="connsiteX29" fmla="*/ 42193 w 133254"/>
                <a:gd name="connsiteY29" fmla="*/ 78118 h 78116"/>
                <a:gd name="connsiteX30" fmla="*/ 46788 w 133254"/>
                <a:gd name="connsiteY30" fmla="*/ 74399 h 78116"/>
                <a:gd name="connsiteX31" fmla="*/ 66759 w 133254"/>
                <a:gd name="connsiteY31" fmla="*/ 23738 h 78116"/>
                <a:gd name="connsiteX32" fmla="*/ 86375 w 133254"/>
                <a:gd name="connsiteY32" fmla="*/ 73867 h 78116"/>
                <a:gd name="connsiteX33" fmla="*/ 91324 w 133254"/>
                <a:gd name="connsiteY33" fmla="*/ 78118 h 78116"/>
                <a:gd name="connsiteX34" fmla="*/ 96096 w 133254"/>
                <a:gd name="connsiteY34" fmla="*/ 74044 h 78116"/>
                <a:gd name="connsiteX35" fmla="*/ 118540 w 133254"/>
                <a:gd name="connsiteY35" fmla="*/ 17184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254" h="78116">
                  <a:moveTo>
                    <a:pt x="118540" y="17184"/>
                  </a:moveTo>
                  <a:cubicBezTo>
                    <a:pt x="122075" y="8327"/>
                    <a:pt x="127907" y="6556"/>
                    <a:pt x="133386" y="6378"/>
                  </a:cubicBezTo>
                  <a:lnTo>
                    <a:pt x="133386" y="1"/>
                  </a:lnTo>
                  <a:cubicBezTo>
                    <a:pt x="128614" y="533"/>
                    <a:pt x="125786" y="710"/>
                    <a:pt x="120661" y="710"/>
                  </a:cubicBezTo>
                  <a:cubicBezTo>
                    <a:pt x="115359" y="710"/>
                    <a:pt x="108643" y="533"/>
                    <a:pt x="103342" y="1"/>
                  </a:cubicBezTo>
                  <a:lnTo>
                    <a:pt x="103342" y="6378"/>
                  </a:lnTo>
                  <a:cubicBezTo>
                    <a:pt x="109527" y="6556"/>
                    <a:pt x="112531" y="9921"/>
                    <a:pt x="112531" y="14172"/>
                  </a:cubicBezTo>
                  <a:cubicBezTo>
                    <a:pt x="112531" y="15589"/>
                    <a:pt x="112531" y="15944"/>
                    <a:pt x="111471" y="18424"/>
                  </a:cubicBezTo>
                  <a:lnTo>
                    <a:pt x="94328" y="62530"/>
                  </a:lnTo>
                  <a:lnTo>
                    <a:pt x="75242" y="14172"/>
                  </a:lnTo>
                  <a:cubicBezTo>
                    <a:pt x="74888" y="13287"/>
                    <a:pt x="74358" y="11870"/>
                    <a:pt x="74358" y="10807"/>
                  </a:cubicBezTo>
                  <a:cubicBezTo>
                    <a:pt x="74358" y="6910"/>
                    <a:pt x="78953" y="6378"/>
                    <a:pt x="83901" y="6378"/>
                  </a:cubicBezTo>
                  <a:lnTo>
                    <a:pt x="83901" y="1"/>
                  </a:lnTo>
                  <a:cubicBezTo>
                    <a:pt x="77539" y="533"/>
                    <a:pt x="71177" y="710"/>
                    <a:pt x="64815" y="710"/>
                  </a:cubicBezTo>
                  <a:cubicBezTo>
                    <a:pt x="59689" y="710"/>
                    <a:pt x="54387" y="356"/>
                    <a:pt x="49262" y="1"/>
                  </a:cubicBezTo>
                  <a:lnTo>
                    <a:pt x="49262" y="6378"/>
                  </a:lnTo>
                  <a:cubicBezTo>
                    <a:pt x="53327" y="6378"/>
                    <a:pt x="57038" y="6378"/>
                    <a:pt x="59336" y="7795"/>
                  </a:cubicBezTo>
                  <a:cubicBezTo>
                    <a:pt x="61810" y="9567"/>
                    <a:pt x="63401" y="15412"/>
                    <a:pt x="63401" y="15589"/>
                  </a:cubicBezTo>
                  <a:cubicBezTo>
                    <a:pt x="63401" y="15944"/>
                    <a:pt x="63047" y="17007"/>
                    <a:pt x="62694" y="17715"/>
                  </a:cubicBezTo>
                  <a:lnTo>
                    <a:pt x="46081" y="59873"/>
                  </a:lnTo>
                  <a:lnTo>
                    <a:pt x="28232" y="14172"/>
                  </a:lnTo>
                  <a:cubicBezTo>
                    <a:pt x="27171" y="11692"/>
                    <a:pt x="27171" y="11515"/>
                    <a:pt x="27171" y="10807"/>
                  </a:cubicBezTo>
                  <a:cubicBezTo>
                    <a:pt x="27171" y="6378"/>
                    <a:pt x="33533" y="6378"/>
                    <a:pt x="36715" y="6378"/>
                  </a:cubicBezTo>
                  <a:lnTo>
                    <a:pt x="36715" y="1"/>
                  </a:lnTo>
                  <a:cubicBezTo>
                    <a:pt x="36361" y="1"/>
                    <a:pt x="23813" y="710"/>
                    <a:pt x="16744" y="710"/>
                  </a:cubicBezTo>
                  <a:cubicBezTo>
                    <a:pt x="11265" y="710"/>
                    <a:pt x="5610" y="533"/>
                    <a:pt x="132" y="1"/>
                  </a:cubicBezTo>
                  <a:lnTo>
                    <a:pt x="132" y="6378"/>
                  </a:lnTo>
                  <a:cubicBezTo>
                    <a:pt x="7024" y="6378"/>
                    <a:pt x="10912" y="6378"/>
                    <a:pt x="12856" y="11515"/>
                  </a:cubicBezTo>
                  <a:lnTo>
                    <a:pt x="37421" y="74044"/>
                  </a:lnTo>
                  <a:cubicBezTo>
                    <a:pt x="38482" y="76701"/>
                    <a:pt x="39012" y="78118"/>
                    <a:pt x="42193" y="78118"/>
                  </a:cubicBezTo>
                  <a:cubicBezTo>
                    <a:pt x="45374" y="78118"/>
                    <a:pt x="45904" y="76701"/>
                    <a:pt x="46788" y="74399"/>
                  </a:cubicBezTo>
                  <a:lnTo>
                    <a:pt x="66759" y="23738"/>
                  </a:lnTo>
                  <a:lnTo>
                    <a:pt x="86375" y="73867"/>
                  </a:lnTo>
                  <a:cubicBezTo>
                    <a:pt x="87436" y="76524"/>
                    <a:pt x="88143" y="78118"/>
                    <a:pt x="91324" y="78118"/>
                  </a:cubicBezTo>
                  <a:cubicBezTo>
                    <a:pt x="94505" y="78118"/>
                    <a:pt x="95035" y="76878"/>
                    <a:pt x="96096" y="74044"/>
                  </a:cubicBezTo>
                  <a:lnTo>
                    <a:pt x="118540" y="17184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A8767DEB-2CAD-44AA-9287-123FFCC8786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39405" y="2557586"/>
              <a:ext cx="22444" cy="54557"/>
            </a:xfrm>
            <a:custGeom>
              <a:avLst/>
              <a:gdLst>
                <a:gd name="connsiteX0" fmla="*/ 17634 w 22444"/>
                <a:gd name="connsiteY0" fmla="*/ 17538 h 54557"/>
                <a:gd name="connsiteX1" fmla="*/ 3849 w 22444"/>
                <a:gd name="connsiteY1" fmla="*/ 49954 h 54557"/>
                <a:gd name="connsiteX2" fmla="*/ 2612 w 22444"/>
                <a:gd name="connsiteY2" fmla="*/ 52079 h 54557"/>
                <a:gd name="connsiteX3" fmla="*/ 5086 w 22444"/>
                <a:gd name="connsiteY3" fmla="*/ 54559 h 54557"/>
                <a:gd name="connsiteX4" fmla="*/ 22582 w 22444"/>
                <a:gd name="connsiteY4" fmla="*/ 19309 h 54557"/>
                <a:gd name="connsiteX5" fmla="*/ 10211 w 22444"/>
                <a:gd name="connsiteY5" fmla="*/ 1 h 54557"/>
                <a:gd name="connsiteX6" fmla="*/ 137 w 22444"/>
                <a:gd name="connsiteY6" fmla="*/ 10098 h 54557"/>
                <a:gd name="connsiteX7" fmla="*/ 10388 w 22444"/>
                <a:gd name="connsiteY7" fmla="*/ 20372 h 54557"/>
                <a:gd name="connsiteX8" fmla="*/ 17634 w 22444"/>
                <a:gd name="connsiteY8" fmla="*/ 1753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4" h="54557">
                  <a:moveTo>
                    <a:pt x="17634" y="17538"/>
                  </a:moveTo>
                  <a:cubicBezTo>
                    <a:pt x="17634" y="27280"/>
                    <a:pt x="15866" y="38617"/>
                    <a:pt x="3849" y="49954"/>
                  </a:cubicBezTo>
                  <a:cubicBezTo>
                    <a:pt x="3142" y="50662"/>
                    <a:pt x="2612" y="51194"/>
                    <a:pt x="2612" y="52079"/>
                  </a:cubicBezTo>
                  <a:cubicBezTo>
                    <a:pt x="2612" y="53319"/>
                    <a:pt x="4025" y="54559"/>
                    <a:pt x="5086" y="54559"/>
                  </a:cubicBezTo>
                  <a:cubicBezTo>
                    <a:pt x="7560" y="54559"/>
                    <a:pt x="22582" y="40388"/>
                    <a:pt x="22582" y="19309"/>
                  </a:cubicBezTo>
                  <a:cubicBezTo>
                    <a:pt x="22582" y="8327"/>
                    <a:pt x="18340" y="1"/>
                    <a:pt x="10211" y="1"/>
                  </a:cubicBezTo>
                  <a:cubicBezTo>
                    <a:pt x="4379" y="1"/>
                    <a:pt x="137" y="4607"/>
                    <a:pt x="137" y="10098"/>
                  </a:cubicBezTo>
                  <a:cubicBezTo>
                    <a:pt x="137" y="15767"/>
                    <a:pt x="4202" y="20372"/>
                    <a:pt x="10388" y="20372"/>
                  </a:cubicBezTo>
                  <a:cubicBezTo>
                    <a:pt x="14629" y="20372"/>
                    <a:pt x="17457" y="17538"/>
                    <a:pt x="17634" y="17538"/>
                  </a:cubicBez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BE638031-A6CB-48F5-9B10-9E70224B35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087880" y="2460516"/>
              <a:ext cx="53549" cy="119212"/>
            </a:xfrm>
            <a:custGeom>
              <a:avLst/>
              <a:gdLst>
                <a:gd name="connsiteX0" fmla="*/ 49094 w 53549"/>
                <a:gd name="connsiteY0" fmla="*/ 6733 h 119212"/>
                <a:gd name="connsiteX1" fmla="*/ 42025 w 53549"/>
                <a:gd name="connsiteY1" fmla="*/ 1 h 119212"/>
                <a:gd name="connsiteX2" fmla="*/ 32128 w 53549"/>
                <a:gd name="connsiteY2" fmla="*/ 9744 h 119212"/>
                <a:gd name="connsiteX3" fmla="*/ 39197 w 53549"/>
                <a:gd name="connsiteY3" fmla="*/ 16475 h 119212"/>
                <a:gd name="connsiteX4" fmla="*/ 49094 w 53549"/>
                <a:gd name="connsiteY4" fmla="*/ 6733 h 119212"/>
                <a:gd name="connsiteX5" fmla="*/ 13041 w 53549"/>
                <a:gd name="connsiteY5" fmla="*/ 96718 h 119212"/>
                <a:gd name="connsiteX6" fmla="*/ 11450 w 53549"/>
                <a:gd name="connsiteY6" fmla="*/ 104157 h 119212"/>
                <a:gd name="connsiteX7" fmla="*/ 28240 w 53549"/>
                <a:gd name="connsiteY7" fmla="*/ 119214 h 119212"/>
                <a:gd name="connsiteX8" fmla="*/ 53689 w 53549"/>
                <a:gd name="connsiteY8" fmla="*/ 92112 h 119212"/>
                <a:gd name="connsiteX9" fmla="*/ 50861 w 53549"/>
                <a:gd name="connsiteY9" fmla="*/ 89809 h 119212"/>
                <a:gd name="connsiteX10" fmla="*/ 47503 w 53549"/>
                <a:gd name="connsiteY10" fmla="*/ 92821 h 119212"/>
                <a:gd name="connsiteX11" fmla="*/ 28770 w 53549"/>
                <a:gd name="connsiteY11" fmla="*/ 114254 h 119212"/>
                <a:gd name="connsiteX12" fmla="*/ 24352 w 53549"/>
                <a:gd name="connsiteY12" fmla="*/ 108054 h 119212"/>
                <a:gd name="connsiteX13" fmla="*/ 27179 w 53549"/>
                <a:gd name="connsiteY13" fmla="*/ 96718 h 119212"/>
                <a:gd name="connsiteX14" fmla="*/ 32835 w 53549"/>
                <a:gd name="connsiteY14" fmla="*/ 82547 h 119212"/>
                <a:gd name="connsiteX15" fmla="*/ 41494 w 53549"/>
                <a:gd name="connsiteY15" fmla="*/ 60051 h 119212"/>
                <a:gd name="connsiteX16" fmla="*/ 42555 w 53549"/>
                <a:gd name="connsiteY16" fmla="*/ 54382 h 119212"/>
                <a:gd name="connsiteX17" fmla="*/ 25765 w 53549"/>
                <a:gd name="connsiteY17" fmla="*/ 39326 h 119212"/>
                <a:gd name="connsiteX18" fmla="*/ 140 w 53549"/>
                <a:gd name="connsiteY18" fmla="*/ 66427 h 119212"/>
                <a:gd name="connsiteX19" fmla="*/ 3144 w 53549"/>
                <a:gd name="connsiteY19" fmla="*/ 68730 h 119212"/>
                <a:gd name="connsiteX20" fmla="*/ 6325 w 53549"/>
                <a:gd name="connsiteY20" fmla="*/ 65896 h 119212"/>
                <a:gd name="connsiteX21" fmla="*/ 25235 w 53549"/>
                <a:gd name="connsiteY21" fmla="*/ 44285 h 119212"/>
                <a:gd name="connsiteX22" fmla="*/ 29653 w 53549"/>
                <a:gd name="connsiteY22" fmla="*/ 50485 h 119212"/>
                <a:gd name="connsiteX23" fmla="*/ 24175 w 53549"/>
                <a:gd name="connsiteY23" fmla="*/ 68199 h 119212"/>
                <a:gd name="connsiteX24" fmla="*/ 13041 w 5354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49" h="119212">
                  <a:moveTo>
                    <a:pt x="49094" y="6733"/>
                  </a:moveTo>
                  <a:cubicBezTo>
                    <a:pt x="49094" y="3898"/>
                    <a:pt x="46973" y="1"/>
                    <a:pt x="42025" y="1"/>
                  </a:cubicBezTo>
                  <a:cubicBezTo>
                    <a:pt x="37253" y="1"/>
                    <a:pt x="32128" y="4607"/>
                    <a:pt x="32128" y="9744"/>
                  </a:cubicBezTo>
                  <a:cubicBezTo>
                    <a:pt x="32128" y="12755"/>
                    <a:pt x="34425" y="16475"/>
                    <a:pt x="39197" y="16475"/>
                  </a:cubicBezTo>
                  <a:cubicBezTo>
                    <a:pt x="44322" y="16475"/>
                    <a:pt x="49094" y="11515"/>
                    <a:pt x="49094" y="6733"/>
                  </a:cubicBezTo>
                  <a:close/>
                  <a:moveTo>
                    <a:pt x="13041" y="96718"/>
                  </a:moveTo>
                  <a:cubicBezTo>
                    <a:pt x="12334" y="99020"/>
                    <a:pt x="11450" y="101146"/>
                    <a:pt x="11450" y="104157"/>
                  </a:cubicBezTo>
                  <a:cubicBezTo>
                    <a:pt x="11450" y="112483"/>
                    <a:pt x="18520" y="119214"/>
                    <a:pt x="28240" y="119214"/>
                  </a:cubicBezTo>
                  <a:cubicBezTo>
                    <a:pt x="45913" y="119214"/>
                    <a:pt x="53689" y="94769"/>
                    <a:pt x="53689" y="92112"/>
                  </a:cubicBezTo>
                  <a:cubicBezTo>
                    <a:pt x="53689" y="89809"/>
                    <a:pt x="51391" y="89809"/>
                    <a:pt x="50861" y="89809"/>
                  </a:cubicBezTo>
                  <a:cubicBezTo>
                    <a:pt x="48387" y="89809"/>
                    <a:pt x="48210" y="90872"/>
                    <a:pt x="47503" y="92821"/>
                  </a:cubicBezTo>
                  <a:cubicBezTo>
                    <a:pt x="43438" y="106991"/>
                    <a:pt x="35662" y="114254"/>
                    <a:pt x="28770" y="114254"/>
                  </a:cubicBezTo>
                  <a:cubicBezTo>
                    <a:pt x="25235" y="114254"/>
                    <a:pt x="24352" y="111951"/>
                    <a:pt x="24352" y="108054"/>
                  </a:cubicBezTo>
                  <a:cubicBezTo>
                    <a:pt x="24352" y="103980"/>
                    <a:pt x="25589" y="100615"/>
                    <a:pt x="27179" y="96718"/>
                  </a:cubicBezTo>
                  <a:cubicBezTo>
                    <a:pt x="28947" y="91935"/>
                    <a:pt x="30891" y="87152"/>
                    <a:pt x="32835" y="82547"/>
                  </a:cubicBezTo>
                  <a:cubicBezTo>
                    <a:pt x="34425" y="78296"/>
                    <a:pt x="40787" y="62176"/>
                    <a:pt x="41494" y="60051"/>
                  </a:cubicBezTo>
                  <a:cubicBezTo>
                    <a:pt x="42025" y="58279"/>
                    <a:pt x="42555" y="56154"/>
                    <a:pt x="42555" y="54382"/>
                  </a:cubicBezTo>
                  <a:cubicBezTo>
                    <a:pt x="42555" y="46057"/>
                    <a:pt x="35486" y="39326"/>
                    <a:pt x="25765" y="39326"/>
                  </a:cubicBezTo>
                  <a:cubicBezTo>
                    <a:pt x="8269" y="39326"/>
                    <a:pt x="140" y="63416"/>
                    <a:pt x="140" y="66427"/>
                  </a:cubicBezTo>
                  <a:cubicBezTo>
                    <a:pt x="140" y="68730"/>
                    <a:pt x="2614" y="68730"/>
                    <a:pt x="3144" y="68730"/>
                  </a:cubicBezTo>
                  <a:cubicBezTo>
                    <a:pt x="5618" y="68730"/>
                    <a:pt x="5795" y="67844"/>
                    <a:pt x="6325" y="65896"/>
                  </a:cubicBezTo>
                  <a:cubicBezTo>
                    <a:pt x="10920" y="50662"/>
                    <a:pt x="18696" y="44285"/>
                    <a:pt x="25235" y="44285"/>
                  </a:cubicBezTo>
                  <a:cubicBezTo>
                    <a:pt x="28063" y="44285"/>
                    <a:pt x="29653" y="45703"/>
                    <a:pt x="29653" y="50485"/>
                  </a:cubicBezTo>
                  <a:cubicBezTo>
                    <a:pt x="29653" y="54559"/>
                    <a:pt x="28593" y="57216"/>
                    <a:pt x="24175" y="68199"/>
                  </a:cubicBezTo>
                  <a:lnTo>
                    <a:pt x="13041" y="96718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7A823AF4-892D-4907-AEAC-22865DCCAA3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47895" y="2447130"/>
              <a:ext cx="167893" cy="59213"/>
            </a:xfrm>
            <a:custGeom>
              <a:avLst/>
              <a:gdLst>
                <a:gd name="connsiteX0" fmla="*/ 159455 w 167893"/>
                <a:gd name="connsiteY0" fmla="*/ 10122 h 59213"/>
                <a:gd name="connsiteX1" fmla="*/ 168039 w 167893"/>
                <a:gd name="connsiteY1" fmla="*/ 5061 h 59213"/>
                <a:gd name="connsiteX2" fmla="*/ 159707 w 167893"/>
                <a:gd name="connsiteY2" fmla="*/ 0 h 59213"/>
                <a:gd name="connsiteX3" fmla="*/ 8477 w 167893"/>
                <a:gd name="connsiteY3" fmla="*/ 0 h 59213"/>
                <a:gd name="connsiteX4" fmla="*/ 146 w 167893"/>
                <a:gd name="connsiteY4" fmla="*/ 5061 h 59213"/>
                <a:gd name="connsiteX5" fmla="*/ 8730 w 167893"/>
                <a:gd name="connsiteY5" fmla="*/ 10122 h 59213"/>
                <a:gd name="connsiteX6" fmla="*/ 159455 w 167893"/>
                <a:gd name="connsiteY6" fmla="*/ 10122 h 59213"/>
                <a:gd name="connsiteX7" fmla="*/ 159707 w 167893"/>
                <a:gd name="connsiteY7" fmla="*/ 59214 h 59213"/>
                <a:gd name="connsiteX8" fmla="*/ 168039 w 167893"/>
                <a:gd name="connsiteY8" fmla="*/ 54153 h 59213"/>
                <a:gd name="connsiteX9" fmla="*/ 159455 w 167893"/>
                <a:gd name="connsiteY9" fmla="*/ 49092 h 59213"/>
                <a:gd name="connsiteX10" fmla="*/ 8730 w 167893"/>
                <a:gd name="connsiteY10" fmla="*/ 49092 h 59213"/>
                <a:gd name="connsiteX11" fmla="*/ 146 w 167893"/>
                <a:gd name="connsiteY11" fmla="*/ 54153 h 59213"/>
                <a:gd name="connsiteX12" fmla="*/ 8477 w 167893"/>
                <a:gd name="connsiteY12" fmla="*/ 59214 h 59213"/>
                <a:gd name="connsiteX13" fmla="*/ 159707 w 167893"/>
                <a:gd name="connsiteY13" fmla="*/ 59214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93" h="59213">
                  <a:moveTo>
                    <a:pt x="159455" y="10122"/>
                  </a:moveTo>
                  <a:cubicBezTo>
                    <a:pt x="163242" y="10122"/>
                    <a:pt x="168039" y="10122"/>
                    <a:pt x="168039" y="5061"/>
                  </a:cubicBezTo>
                  <a:cubicBezTo>
                    <a:pt x="168039" y="0"/>
                    <a:pt x="163242" y="0"/>
                    <a:pt x="159707" y="0"/>
                  </a:cubicBezTo>
                  <a:lnTo>
                    <a:pt x="8477" y="0"/>
                  </a:lnTo>
                  <a:cubicBezTo>
                    <a:pt x="4943" y="0"/>
                    <a:pt x="146" y="0"/>
                    <a:pt x="146" y="5061"/>
                  </a:cubicBezTo>
                  <a:cubicBezTo>
                    <a:pt x="146" y="10122"/>
                    <a:pt x="4943" y="10122"/>
                    <a:pt x="8730" y="10122"/>
                  </a:cubicBezTo>
                  <a:lnTo>
                    <a:pt x="159455" y="10122"/>
                  </a:lnTo>
                  <a:close/>
                  <a:moveTo>
                    <a:pt x="159707" y="59214"/>
                  </a:moveTo>
                  <a:cubicBezTo>
                    <a:pt x="163242" y="59214"/>
                    <a:pt x="168039" y="59214"/>
                    <a:pt x="168039" y="54153"/>
                  </a:cubicBezTo>
                  <a:cubicBezTo>
                    <a:pt x="168039" y="49092"/>
                    <a:pt x="163242" y="49092"/>
                    <a:pt x="159455" y="49092"/>
                  </a:cubicBezTo>
                  <a:lnTo>
                    <a:pt x="8730" y="49092"/>
                  </a:lnTo>
                  <a:cubicBezTo>
                    <a:pt x="4943" y="49092"/>
                    <a:pt x="146" y="49092"/>
                    <a:pt x="146" y="54153"/>
                  </a:cubicBezTo>
                  <a:cubicBezTo>
                    <a:pt x="146" y="59214"/>
                    <a:pt x="4943" y="59214"/>
                    <a:pt x="8477" y="59214"/>
                  </a:cubicBezTo>
                  <a:lnTo>
                    <a:pt x="159707" y="59214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4D05A177-B938-4CB2-9BC1-4A22BC32144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14391" y="2367166"/>
              <a:ext cx="180011" cy="178400"/>
            </a:xfrm>
            <a:custGeom>
              <a:avLst/>
              <a:gdLst>
                <a:gd name="connsiteX0" fmla="*/ 144569 w 180011"/>
                <a:gd name="connsiteY0" fmla="*/ 28848 h 178400"/>
                <a:gd name="connsiteX1" fmla="*/ 176886 w 180011"/>
                <a:gd name="connsiteY1" fmla="*/ 7845 h 178400"/>
                <a:gd name="connsiteX2" fmla="*/ 180168 w 180011"/>
                <a:gd name="connsiteY2" fmla="*/ 3037 h 178400"/>
                <a:gd name="connsiteX3" fmla="*/ 176886 w 180011"/>
                <a:gd name="connsiteY3" fmla="*/ 0 h 178400"/>
                <a:gd name="connsiteX4" fmla="*/ 156183 w 180011"/>
                <a:gd name="connsiteY4" fmla="*/ 759 h 178400"/>
                <a:gd name="connsiteX5" fmla="*/ 131189 w 180011"/>
                <a:gd name="connsiteY5" fmla="*/ 0 h 178400"/>
                <a:gd name="connsiteX6" fmla="*/ 126392 w 180011"/>
                <a:gd name="connsiteY6" fmla="*/ 4808 h 178400"/>
                <a:gd name="connsiteX7" fmla="*/ 130431 w 180011"/>
                <a:gd name="connsiteY7" fmla="*/ 7845 h 178400"/>
                <a:gd name="connsiteX8" fmla="*/ 142045 w 180011"/>
                <a:gd name="connsiteY8" fmla="*/ 16195 h 178400"/>
                <a:gd name="connsiteX9" fmla="*/ 138258 w 180011"/>
                <a:gd name="connsiteY9" fmla="*/ 25811 h 178400"/>
                <a:gd name="connsiteX10" fmla="*/ 60749 w 180011"/>
                <a:gd name="connsiteY10" fmla="*/ 149300 h 178400"/>
                <a:gd name="connsiteX11" fmla="*/ 43581 w 180011"/>
                <a:gd name="connsiteY11" fmla="*/ 15436 h 178400"/>
                <a:gd name="connsiteX12" fmla="*/ 61002 w 180011"/>
                <a:gd name="connsiteY12" fmla="*/ 7845 h 178400"/>
                <a:gd name="connsiteX13" fmla="*/ 67313 w 180011"/>
                <a:gd name="connsiteY13" fmla="*/ 2784 h 178400"/>
                <a:gd name="connsiteX14" fmla="*/ 63779 w 180011"/>
                <a:gd name="connsiteY14" fmla="*/ 0 h 178400"/>
                <a:gd name="connsiteX15" fmla="*/ 32473 w 180011"/>
                <a:gd name="connsiteY15" fmla="*/ 759 h 178400"/>
                <a:gd name="connsiteX16" fmla="*/ 18587 w 180011"/>
                <a:gd name="connsiteY16" fmla="*/ 506 h 178400"/>
                <a:gd name="connsiteX17" fmla="*/ 4953 w 180011"/>
                <a:gd name="connsiteY17" fmla="*/ 0 h 178400"/>
                <a:gd name="connsiteX18" fmla="*/ 156 w 180011"/>
                <a:gd name="connsiteY18" fmla="*/ 4808 h 178400"/>
                <a:gd name="connsiteX19" fmla="*/ 6468 w 180011"/>
                <a:gd name="connsiteY19" fmla="*/ 7845 h 178400"/>
                <a:gd name="connsiteX20" fmla="*/ 21616 w 180011"/>
                <a:gd name="connsiteY20" fmla="*/ 16448 h 178400"/>
                <a:gd name="connsiteX21" fmla="*/ 41561 w 180011"/>
                <a:gd name="connsiteY21" fmla="*/ 172581 h 178400"/>
                <a:gd name="connsiteX22" fmla="*/ 46611 w 180011"/>
                <a:gd name="connsiteY22" fmla="*/ 178401 h 178400"/>
                <a:gd name="connsiteX23" fmla="*/ 53680 w 180011"/>
                <a:gd name="connsiteY23" fmla="*/ 173846 h 178400"/>
                <a:gd name="connsiteX24" fmla="*/ 144569 w 180011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011" h="178400">
                  <a:moveTo>
                    <a:pt x="144569" y="28848"/>
                  </a:moveTo>
                  <a:cubicBezTo>
                    <a:pt x="156941" y="9110"/>
                    <a:pt x="167544" y="8351"/>
                    <a:pt x="176886" y="7845"/>
                  </a:cubicBezTo>
                  <a:cubicBezTo>
                    <a:pt x="179915" y="7592"/>
                    <a:pt x="180168" y="3290"/>
                    <a:pt x="180168" y="3037"/>
                  </a:cubicBezTo>
                  <a:cubicBezTo>
                    <a:pt x="180168" y="1012"/>
                    <a:pt x="178906" y="0"/>
                    <a:pt x="176886" y="0"/>
                  </a:cubicBezTo>
                  <a:cubicBezTo>
                    <a:pt x="170322" y="0"/>
                    <a:pt x="163000" y="759"/>
                    <a:pt x="156183" y="759"/>
                  </a:cubicBezTo>
                  <a:cubicBezTo>
                    <a:pt x="147852" y="759"/>
                    <a:pt x="139268" y="0"/>
                    <a:pt x="131189" y="0"/>
                  </a:cubicBezTo>
                  <a:cubicBezTo>
                    <a:pt x="129674" y="0"/>
                    <a:pt x="126392" y="0"/>
                    <a:pt x="126392" y="4808"/>
                  </a:cubicBezTo>
                  <a:cubicBezTo>
                    <a:pt x="126392" y="7592"/>
                    <a:pt x="128664" y="7845"/>
                    <a:pt x="130431" y="7845"/>
                  </a:cubicBezTo>
                  <a:cubicBezTo>
                    <a:pt x="137248" y="8351"/>
                    <a:pt x="142045" y="10881"/>
                    <a:pt x="142045" y="16195"/>
                  </a:cubicBezTo>
                  <a:cubicBezTo>
                    <a:pt x="142045" y="19991"/>
                    <a:pt x="138258" y="25558"/>
                    <a:pt x="138258" y="25811"/>
                  </a:cubicBezTo>
                  <a:lnTo>
                    <a:pt x="60749" y="149300"/>
                  </a:lnTo>
                  <a:lnTo>
                    <a:pt x="43581" y="15436"/>
                  </a:lnTo>
                  <a:cubicBezTo>
                    <a:pt x="43581" y="11134"/>
                    <a:pt x="49388" y="7845"/>
                    <a:pt x="61002" y="7845"/>
                  </a:cubicBezTo>
                  <a:cubicBezTo>
                    <a:pt x="64536" y="7845"/>
                    <a:pt x="67313" y="7845"/>
                    <a:pt x="67313" y="2784"/>
                  </a:cubicBezTo>
                  <a:cubicBezTo>
                    <a:pt x="67313" y="506"/>
                    <a:pt x="65294" y="0"/>
                    <a:pt x="63779" y="0"/>
                  </a:cubicBezTo>
                  <a:cubicBezTo>
                    <a:pt x="53680" y="0"/>
                    <a:pt x="42824" y="759"/>
                    <a:pt x="32473" y="759"/>
                  </a:cubicBezTo>
                  <a:cubicBezTo>
                    <a:pt x="27928" y="759"/>
                    <a:pt x="23131" y="506"/>
                    <a:pt x="18587" y="506"/>
                  </a:cubicBezTo>
                  <a:cubicBezTo>
                    <a:pt x="14042" y="506"/>
                    <a:pt x="9245" y="0"/>
                    <a:pt x="4953" y="0"/>
                  </a:cubicBezTo>
                  <a:cubicBezTo>
                    <a:pt x="3186" y="0"/>
                    <a:pt x="156" y="0"/>
                    <a:pt x="156" y="4808"/>
                  </a:cubicBezTo>
                  <a:cubicBezTo>
                    <a:pt x="156" y="7845"/>
                    <a:pt x="2429" y="7845"/>
                    <a:pt x="6468" y="7845"/>
                  </a:cubicBezTo>
                  <a:cubicBezTo>
                    <a:pt x="20606" y="7845"/>
                    <a:pt x="20859" y="10122"/>
                    <a:pt x="21616" y="16448"/>
                  </a:cubicBezTo>
                  <a:lnTo>
                    <a:pt x="41561" y="172581"/>
                  </a:lnTo>
                  <a:cubicBezTo>
                    <a:pt x="42319" y="177642"/>
                    <a:pt x="43329" y="178401"/>
                    <a:pt x="46611" y="178401"/>
                  </a:cubicBezTo>
                  <a:cubicBezTo>
                    <a:pt x="50650" y="178401"/>
                    <a:pt x="51660" y="177136"/>
                    <a:pt x="53680" y="173846"/>
                  </a:cubicBezTo>
                  <a:lnTo>
                    <a:pt x="144569" y="28848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08275179-1ED1-4127-A77A-D3E2B93ED30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55834" y="2460516"/>
              <a:ext cx="53549" cy="119212"/>
            </a:xfrm>
            <a:custGeom>
              <a:avLst/>
              <a:gdLst>
                <a:gd name="connsiteX0" fmla="*/ 49116 w 53549"/>
                <a:gd name="connsiteY0" fmla="*/ 6733 h 119212"/>
                <a:gd name="connsiteX1" fmla="*/ 42047 w 53549"/>
                <a:gd name="connsiteY1" fmla="*/ 1 h 119212"/>
                <a:gd name="connsiteX2" fmla="*/ 32150 w 53549"/>
                <a:gd name="connsiteY2" fmla="*/ 9744 h 119212"/>
                <a:gd name="connsiteX3" fmla="*/ 39219 w 53549"/>
                <a:gd name="connsiteY3" fmla="*/ 16475 h 119212"/>
                <a:gd name="connsiteX4" fmla="*/ 49116 w 53549"/>
                <a:gd name="connsiteY4" fmla="*/ 6733 h 119212"/>
                <a:gd name="connsiteX5" fmla="*/ 13063 w 53549"/>
                <a:gd name="connsiteY5" fmla="*/ 96718 h 119212"/>
                <a:gd name="connsiteX6" fmla="*/ 11473 w 53549"/>
                <a:gd name="connsiteY6" fmla="*/ 104157 h 119212"/>
                <a:gd name="connsiteX7" fmla="*/ 28262 w 53549"/>
                <a:gd name="connsiteY7" fmla="*/ 119214 h 119212"/>
                <a:gd name="connsiteX8" fmla="*/ 53711 w 53549"/>
                <a:gd name="connsiteY8" fmla="*/ 92112 h 119212"/>
                <a:gd name="connsiteX9" fmla="*/ 50883 w 53549"/>
                <a:gd name="connsiteY9" fmla="*/ 89809 h 119212"/>
                <a:gd name="connsiteX10" fmla="*/ 47526 w 53549"/>
                <a:gd name="connsiteY10" fmla="*/ 92821 h 119212"/>
                <a:gd name="connsiteX11" fmla="*/ 28792 w 53549"/>
                <a:gd name="connsiteY11" fmla="*/ 114254 h 119212"/>
                <a:gd name="connsiteX12" fmla="*/ 24374 w 53549"/>
                <a:gd name="connsiteY12" fmla="*/ 108054 h 119212"/>
                <a:gd name="connsiteX13" fmla="*/ 27202 w 53549"/>
                <a:gd name="connsiteY13" fmla="*/ 96718 h 119212"/>
                <a:gd name="connsiteX14" fmla="*/ 32857 w 53549"/>
                <a:gd name="connsiteY14" fmla="*/ 82547 h 119212"/>
                <a:gd name="connsiteX15" fmla="*/ 41517 w 53549"/>
                <a:gd name="connsiteY15" fmla="*/ 60051 h 119212"/>
                <a:gd name="connsiteX16" fmla="*/ 42577 w 53549"/>
                <a:gd name="connsiteY16" fmla="*/ 54382 h 119212"/>
                <a:gd name="connsiteX17" fmla="*/ 25788 w 53549"/>
                <a:gd name="connsiteY17" fmla="*/ 39326 h 119212"/>
                <a:gd name="connsiteX18" fmla="*/ 162 w 53549"/>
                <a:gd name="connsiteY18" fmla="*/ 66427 h 119212"/>
                <a:gd name="connsiteX19" fmla="*/ 3166 w 53549"/>
                <a:gd name="connsiteY19" fmla="*/ 68730 h 119212"/>
                <a:gd name="connsiteX20" fmla="*/ 6348 w 53549"/>
                <a:gd name="connsiteY20" fmla="*/ 65896 h 119212"/>
                <a:gd name="connsiteX21" fmla="*/ 25258 w 53549"/>
                <a:gd name="connsiteY21" fmla="*/ 44285 h 119212"/>
                <a:gd name="connsiteX22" fmla="*/ 29676 w 53549"/>
                <a:gd name="connsiteY22" fmla="*/ 50485 h 119212"/>
                <a:gd name="connsiteX23" fmla="*/ 24197 w 53549"/>
                <a:gd name="connsiteY23" fmla="*/ 68199 h 119212"/>
                <a:gd name="connsiteX24" fmla="*/ 13063 w 5354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49" h="119212">
                  <a:moveTo>
                    <a:pt x="49116" y="6733"/>
                  </a:moveTo>
                  <a:cubicBezTo>
                    <a:pt x="49116" y="3898"/>
                    <a:pt x="46995" y="1"/>
                    <a:pt x="42047" y="1"/>
                  </a:cubicBezTo>
                  <a:cubicBezTo>
                    <a:pt x="37275" y="1"/>
                    <a:pt x="32150" y="4607"/>
                    <a:pt x="32150" y="9744"/>
                  </a:cubicBezTo>
                  <a:cubicBezTo>
                    <a:pt x="32150" y="12755"/>
                    <a:pt x="34448" y="16475"/>
                    <a:pt x="39219" y="16475"/>
                  </a:cubicBezTo>
                  <a:cubicBezTo>
                    <a:pt x="44344" y="16475"/>
                    <a:pt x="49116" y="11515"/>
                    <a:pt x="49116" y="6733"/>
                  </a:cubicBezTo>
                  <a:close/>
                  <a:moveTo>
                    <a:pt x="13063" y="96718"/>
                  </a:moveTo>
                  <a:cubicBezTo>
                    <a:pt x="12356" y="99020"/>
                    <a:pt x="11473" y="101146"/>
                    <a:pt x="11473" y="104157"/>
                  </a:cubicBezTo>
                  <a:cubicBezTo>
                    <a:pt x="11473" y="112483"/>
                    <a:pt x="18542" y="119214"/>
                    <a:pt x="28262" y="119214"/>
                  </a:cubicBezTo>
                  <a:cubicBezTo>
                    <a:pt x="45935" y="119214"/>
                    <a:pt x="53711" y="94769"/>
                    <a:pt x="53711" y="92112"/>
                  </a:cubicBezTo>
                  <a:cubicBezTo>
                    <a:pt x="53711" y="89809"/>
                    <a:pt x="51414" y="89809"/>
                    <a:pt x="50883" y="89809"/>
                  </a:cubicBezTo>
                  <a:cubicBezTo>
                    <a:pt x="48409" y="89809"/>
                    <a:pt x="48233" y="90872"/>
                    <a:pt x="47526" y="92821"/>
                  </a:cubicBezTo>
                  <a:cubicBezTo>
                    <a:pt x="43461" y="106991"/>
                    <a:pt x="35685" y="114254"/>
                    <a:pt x="28792" y="114254"/>
                  </a:cubicBezTo>
                  <a:cubicBezTo>
                    <a:pt x="25258" y="114254"/>
                    <a:pt x="24374" y="111951"/>
                    <a:pt x="24374" y="108054"/>
                  </a:cubicBezTo>
                  <a:cubicBezTo>
                    <a:pt x="24374" y="103980"/>
                    <a:pt x="25611" y="100615"/>
                    <a:pt x="27202" y="96718"/>
                  </a:cubicBezTo>
                  <a:cubicBezTo>
                    <a:pt x="28969" y="91935"/>
                    <a:pt x="30913" y="87152"/>
                    <a:pt x="32857" y="82547"/>
                  </a:cubicBezTo>
                  <a:cubicBezTo>
                    <a:pt x="34448" y="78296"/>
                    <a:pt x="40810" y="62176"/>
                    <a:pt x="41517" y="60051"/>
                  </a:cubicBezTo>
                  <a:cubicBezTo>
                    <a:pt x="42047" y="58279"/>
                    <a:pt x="42577" y="56154"/>
                    <a:pt x="42577" y="54382"/>
                  </a:cubicBezTo>
                  <a:cubicBezTo>
                    <a:pt x="42577" y="46057"/>
                    <a:pt x="35508" y="39326"/>
                    <a:pt x="25788" y="39326"/>
                  </a:cubicBezTo>
                  <a:cubicBezTo>
                    <a:pt x="8292" y="39326"/>
                    <a:pt x="162" y="63416"/>
                    <a:pt x="162" y="66427"/>
                  </a:cubicBezTo>
                  <a:cubicBezTo>
                    <a:pt x="162" y="68730"/>
                    <a:pt x="2636" y="68730"/>
                    <a:pt x="3166" y="68730"/>
                  </a:cubicBezTo>
                  <a:cubicBezTo>
                    <a:pt x="5641" y="68730"/>
                    <a:pt x="5817" y="67844"/>
                    <a:pt x="6348" y="65896"/>
                  </a:cubicBezTo>
                  <a:cubicBezTo>
                    <a:pt x="10943" y="50662"/>
                    <a:pt x="18719" y="44285"/>
                    <a:pt x="25258" y="44285"/>
                  </a:cubicBezTo>
                  <a:cubicBezTo>
                    <a:pt x="28085" y="44285"/>
                    <a:pt x="29676" y="45703"/>
                    <a:pt x="29676" y="50485"/>
                  </a:cubicBezTo>
                  <a:cubicBezTo>
                    <a:pt x="29676" y="54559"/>
                    <a:pt x="28616" y="57216"/>
                    <a:pt x="24197" y="68199"/>
                  </a:cubicBezTo>
                  <a:lnTo>
                    <a:pt x="13063" y="96718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7D23C481-CDF4-4709-9B49-C37E1A31DD2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19104" y="2248988"/>
              <a:ext cx="95938" cy="455238"/>
            </a:xfrm>
            <a:custGeom>
              <a:avLst/>
              <a:gdLst>
                <a:gd name="connsiteX0" fmla="*/ 84745 w 95938"/>
                <a:gd name="connsiteY0" fmla="*/ 452444 h 455238"/>
                <a:gd name="connsiteX1" fmla="*/ 87774 w 95938"/>
                <a:gd name="connsiteY1" fmla="*/ 455228 h 455238"/>
                <a:gd name="connsiteX2" fmla="*/ 93329 w 95938"/>
                <a:gd name="connsiteY2" fmla="*/ 455228 h 455238"/>
                <a:gd name="connsiteX3" fmla="*/ 96106 w 95938"/>
                <a:gd name="connsiteY3" fmla="*/ 452697 h 455238"/>
                <a:gd name="connsiteX4" fmla="*/ 95096 w 95938"/>
                <a:gd name="connsiteY4" fmla="*/ 450420 h 455238"/>
                <a:gd name="connsiteX5" fmla="*/ 56721 w 95938"/>
                <a:gd name="connsiteY5" fmla="*/ 399557 h 455238"/>
                <a:gd name="connsiteX6" fmla="*/ 19355 w 95938"/>
                <a:gd name="connsiteY6" fmla="*/ 227735 h 455238"/>
                <a:gd name="connsiteX7" fmla="*/ 95349 w 95938"/>
                <a:gd name="connsiteY7" fmla="*/ 4544 h 455238"/>
                <a:gd name="connsiteX8" fmla="*/ 96106 w 95938"/>
                <a:gd name="connsiteY8" fmla="*/ 2519 h 455238"/>
                <a:gd name="connsiteX9" fmla="*/ 91309 w 95938"/>
                <a:gd name="connsiteY9" fmla="*/ -11 h 455238"/>
                <a:gd name="connsiteX10" fmla="*/ 85250 w 95938"/>
                <a:gd name="connsiteY10" fmla="*/ 2013 h 455238"/>
                <a:gd name="connsiteX11" fmla="*/ 16830 w 95938"/>
                <a:gd name="connsiteY11" fmla="*/ 111331 h 455238"/>
                <a:gd name="connsiteX12" fmla="*/ 167 w 95938"/>
                <a:gd name="connsiteY12" fmla="*/ 227482 h 455238"/>
                <a:gd name="connsiteX13" fmla="*/ 50661 w 95938"/>
                <a:gd name="connsiteY13" fmla="*/ 413981 h 455238"/>
                <a:gd name="connsiteX14" fmla="*/ 66819 w 95938"/>
                <a:gd name="connsiteY14" fmla="*/ 434478 h 455238"/>
                <a:gd name="connsiteX15" fmla="*/ 74898 w 95938"/>
                <a:gd name="connsiteY15" fmla="*/ 443334 h 455238"/>
                <a:gd name="connsiteX16" fmla="*/ 84745 w 95938"/>
                <a:gd name="connsiteY16" fmla="*/ 452444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938" h="455238">
                  <a:moveTo>
                    <a:pt x="84745" y="452444"/>
                  </a:moveTo>
                  <a:cubicBezTo>
                    <a:pt x="85250" y="452697"/>
                    <a:pt x="87522" y="455228"/>
                    <a:pt x="87774" y="455228"/>
                  </a:cubicBezTo>
                  <a:lnTo>
                    <a:pt x="93329" y="455228"/>
                  </a:lnTo>
                  <a:cubicBezTo>
                    <a:pt x="94086" y="455228"/>
                    <a:pt x="96106" y="454975"/>
                    <a:pt x="96106" y="452697"/>
                  </a:cubicBezTo>
                  <a:cubicBezTo>
                    <a:pt x="96106" y="451685"/>
                    <a:pt x="95601" y="451179"/>
                    <a:pt x="95096" y="450420"/>
                  </a:cubicBezTo>
                  <a:cubicBezTo>
                    <a:pt x="86007" y="441310"/>
                    <a:pt x="72374" y="427392"/>
                    <a:pt x="56721" y="399557"/>
                  </a:cubicBezTo>
                  <a:cubicBezTo>
                    <a:pt x="29454" y="350971"/>
                    <a:pt x="19355" y="288467"/>
                    <a:pt x="19355" y="227735"/>
                  </a:cubicBezTo>
                  <a:cubicBezTo>
                    <a:pt x="19355" y="115380"/>
                    <a:pt x="51166" y="49334"/>
                    <a:pt x="95349" y="4544"/>
                  </a:cubicBezTo>
                  <a:cubicBezTo>
                    <a:pt x="96106" y="3785"/>
                    <a:pt x="96106" y="3026"/>
                    <a:pt x="96106" y="2519"/>
                  </a:cubicBezTo>
                  <a:cubicBezTo>
                    <a:pt x="96106" y="-11"/>
                    <a:pt x="94339" y="-11"/>
                    <a:pt x="91309" y="-11"/>
                  </a:cubicBezTo>
                  <a:cubicBezTo>
                    <a:pt x="88027" y="-11"/>
                    <a:pt x="87522" y="-11"/>
                    <a:pt x="85250" y="2013"/>
                  </a:cubicBezTo>
                  <a:cubicBezTo>
                    <a:pt x="61265" y="22764"/>
                    <a:pt x="34251" y="57938"/>
                    <a:pt x="16830" y="111331"/>
                  </a:cubicBezTo>
                  <a:cubicBezTo>
                    <a:pt x="5974" y="144734"/>
                    <a:pt x="167" y="185475"/>
                    <a:pt x="167" y="227482"/>
                  </a:cubicBezTo>
                  <a:cubicBezTo>
                    <a:pt x="167" y="287455"/>
                    <a:pt x="11023" y="355273"/>
                    <a:pt x="50661" y="413981"/>
                  </a:cubicBezTo>
                  <a:cubicBezTo>
                    <a:pt x="57478" y="423850"/>
                    <a:pt x="66819" y="434225"/>
                    <a:pt x="66819" y="434478"/>
                  </a:cubicBezTo>
                  <a:cubicBezTo>
                    <a:pt x="69344" y="437514"/>
                    <a:pt x="72879" y="441563"/>
                    <a:pt x="74898" y="443334"/>
                  </a:cubicBezTo>
                  <a:lnTo>
                    <a:pt x="84745" y="452444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E5ABACD2-4BB3-402A-8CF3-9E060F2B7E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37569" y="2361599"/>
              <a:ext cx="149715" cy="183968"/>
            </a:xfrm>
            <a:custGeom>
              <a:avLst/>
              <a:gdLst>
                <a:gd name="connsiteX0" fmla="*/ 149888 w 149715"/>
                <a:gd name="connsiteY0" fmla="*/ 2531 h 183968"/>
                <a:gd name="connsiteX1" fmla="*/ 147111 w 149715"/>
                <a:gd name="connsiteY1" fmla="*/ 0 h 183968"/>
                <a:gd name="connsiteX2" fmla="*/ 142566 w 149715"/>
                <a:gd name="connsiteY2" fmla="*/ 3796 h 183968"/>
                <a:gd name="connsiteX3" fmla="*/ 130448 w 149715"/>
                <a:gd name="connsiteY3" fmla="*/ 18220 h 183968"/>
                <a:gd name="connsiteX4" fmla="*/ 94345 w 149715"/>
                <a:gd name="connsiteY4" fmla="*/ 0 h 183968"/>
                <a:gd name="connsiteX5" fmla="*/ 31984 w 149715"/>
                <a:gd name="connsiteY5" fmla="*/ 59720 h 183968"/>
                <a:gd name="connsiteX6" fmla="*/ 58241 w 149715"/>
                <a:gd name="connsiteY6" fmla="*/ 95653 h 183968"/>
                <a:gd name="connsiteX7" fmla="*/ 85256 w 149715"/>
                <a:gd name="connsiteY7" fmla="*/ 102739 h 183968"/>
                <a:gd name="connsiteX8" fmla="*/ 108483 w 149715"/>
                <a:gd name="connsiteY8" fmla="*/ 129562 h 183968"/>
                <a:gd name="connsiteX9" fmla="*/ 63038 w 149715"/>
                <a:gd name="connsiteY9" fmla="*/ 176124 h 183968"/>
                <a:gd name="connsiteX10" fmla="*/ 18856 w 149715"/>
                <a:gd name="connsiteY10" fmla="*/ 139178 h 183968"/>
                <a:gd name="connsiteX11" fmla="*/ 20371 w 149715"/>
                <a:gd name="connsiteY11" fmla="*/ 125513 h 183968"/>
                <a:gd name="connsiteX12" fmla="*/ 20876 w 149715"/>
                <a:gd name="connsiteY12" fmla="*/ 123742 h 183968"/>
                <a:gd name="connsiteX13" fmla="*/ 17846 w 149715"/>
                <a:gd name="connsiteY13" fmla="*/ 120958 h 183968"/>
                <a:gd name="connsiteX14" fmla="*/ 15321 w 149715"/>
                <a:gd name="connsiteY14" fmla="*/ 121971 h 183968"/>
                <a:gd name="connsiteX15" fmla="*/ 173 w 149715"/>
                <a:gd name="connsiteY15" fmla="*/ 181438 h 183968"/>
                <a:gd name="connsiteX16" fmla="*/ 2950 w 149715"/>
                <a:gd name="connsiteY16" fmla="*/ 183968 h 183968"/>
                <a:gd name="connsiteX17" fmla="*/ 7495 w 149715"/>
                <a:gd name="connsiteY17" fmla="*/ 180172 h 183968"/>
                <a:gd name="connsiteX18" fmla="*/ 19866 w 149715"/>
                <a:gd name="connsiteY18" fmla="*/ 165748 h 183968"/>
                <a:gd name="connsiteX19" fmla="*/ 62533 w 149715"/>
                <a:gd name="connsiteY19" fmla="*/ 183968 h 183968"/>
                <a:gd name="connsiteX20" fmla="*/ 126661 w 149715"/>
                <a:gd name="connsiteY20" fmla="*/ 118934 h 183968"/>
                <a:gd name="connsiteX21" fmla="*/ 114290 w 149715"/>
                <a:gd name="connsiteY21" fmla="*/ 89327 h 183968"/>
                <a:gd name="connsiteX22" fmla="*/ 82226 w 149715"/>
                <a:gd name="connsiteY22" fmla="*/ 76674 h 183968"/>
                <a:gd name="connsiteX23" fmla="*/ 65310 w 149715"/>
                <a:gd name="connsiteY23" fmla="*/ 72120 h 183968"/>
                <a:gd name="connsiteX24" fmla="*/ 49910 w 149715"/>
                <a:gd name="connsiteY24" fmla="*/ 49092 h 183968"/>
                <a:gd name="connsiteX25" fmla="*/ 94092 w 149715"/>
                <a:gd name="connsiteY25" fmla="*/ 7085 h 183968"/>
                <a:gd name="connsiteX26" fmla="*/ 130448 w 149715"/>
                <a:gd name="connsiteY26" fmla="*/ 46308 h 183968"/>
                <a:gd name="connsiteX27" fmla="*/ 129438 w 149715"/>
                <a:gd name="connsiteY27" fmla="*/ 60479 h 183968"/>
                <a:gd name="connsiteX28" fmla="*/ 132468 w 149715"/>
                <a:gd name="connsiteY28" fmla="*/ 63010 h 183968"/>
                <a:gd name="connsiteX29" fmla="*/ 136255 w 149715"/>
                <a:gd name="connsiteY29" fmla="*/ 57949 h 183968"/>
                <a:gd name="connsiteX30" fmla="*/ 149888 w 149715"/>
                <a:gd name="connsiteY3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715" h="183968">
                  <a:moveTo>
                    <a:pt x="149888" y="2531"/>
                  </a:moveTo>
                  <a:cubicBezTo>
                    <a:pt x="149888" y="1771"/>
                    <a:pt x="149383" y="0"/>
                    <a:pt x="147111" y="0"/>
                  </a:cubicBezTo>
                  <a:cubicBezTo>
                    <a:pt x="145849" y="0"/>
                    <a:pt x="145596" y="253"/>
                    <a:pt x="142566" y="3796"/>
                  </a:cubicBezTo>
                  <a:lnTo>
                    <a:pt x="130448" y="18220"/>
                  </a:lnTo>
                  <a:cubicBezTo>
                    <a:pt x="123884" y="6326"/>
                    <a:pt x="110755" y="0"/>
                    <a:pt x="94345" y="0"/>
                  </a:cubicBezTo>
                  <a:cubicBezTo>
                    <a:pt x="62281" y="0"/>
                    <a:pt x="31984" y="29101"/>
                    <a:pt x="31984" y="59720"/>
                  </a:cubicBezTo>
                  <a:cubicBezTo>
                    <a:pt x="31984" y="80217"/>
                    <a:pt x="45365" y="91858"/>
                    <a:pt x="58241" y="95653"/>
                  </a:cubicBezTo>
                  <a:lnTo>
                    <a:pt x="85256" y="102739"/>
                  </a:lnTo>
                  <a:cubicBezTo>
                    <a:pt x="94597" y="105016"/>
                    <a:pt x="108483" y="108812"/>
                    <a:pt x="108483" y="129562"/>
                  </a:cubicBezTo>
                  <a:cubicBezTo>
                    <a:pt x="108483" y="152337"/>
                    <a:pt x="87780" y="176124"/>
                    <a:pt x="63038" y="176124"/>
                  </a:cubicBezTo>
                  <a:cubicBezTo>
                    <a:pt x="46880" y="176124"/>
                    <a:pt x="18856" y="170556"/>
                    <a:pt x="18856" y="139178"/>
                  </a:cubicBezTo>
                  <a:cubicBezTo>
                    <a:pt x="18856" y="133105"/>
                    <a:pt x="20118" y="127032"/>
                    <a:pt x="20371" y="125513"/>
                  </a:cubicBezTo>
                  <a:cubicBezTo>
                    <a:pt x="20623" y="124501"/>
                    <a:pt x="20876" y="124248"/>
                    <a:pt x="20876" y="123742"/>
                  </a:cubicBezTo>
                  <a:cubicBezTo>
                    <a:pt x="20876" y="121211"/>
                    <a:pt x="19108" y="120958"/>
                    <a:pt x="17846" y="120958"/>
                  </a:cubicBezTo>
                  <a:cubicBezTo>
                    <a:pt x="16584" y="120958"/>
                    <a:pt x="16079" y="121211"/>
                    <a:pt x="15321" y="121971"/>
                  </a:cubicBezTo>
                  <a:cubicBezTo>
                    <a:pt x="14311" y="122983"/>
                    <a:pt x="173" y="180678"/>
                    <a:pt x="173" y="181438"/>
                  </a:cubicBezTo>
                  <a:cubicBezTo>
                    <a:pt x="173" y="182956"/>
                    <a:pt x="1435" y="183968"/>
                    <a:pt x="2950" y="183968"/>
                  </a:cubicBezTo>
                  <a:cubicBezTo>
                    <a:pt x="4213" y="183968"/>
                    <a:pt x="4465" y="183715"/>
                    <a:pt x="7495" y="180172"/>
                  </a:cubicBezTo>
                  <a:lnTo>
                    <a:pt x="19866" y="165748"/>
                  </a:lnTo>
                  <a:cubicBezTo>
                    <a:pt x="30722" y="180425"/>
                    <a:pt x="47890" y="183968"/>
                    <a:pt x="62533" y="183968"/>
                  </a:cubicBezTo>
                  <a:cubicBezTo>
                    <a:pt x="96869" y="183968"/>
                    <a:pt x="126661" y="150312"/>
                    <a:pt x="126661" y="118934"/>
                  </a:cubicBezTo>
                  <a:cubicBezTo>
                    <a:pt x="126661" y="101473"/>
                    <a:pt x="118077" y="92870"/>
                    <a:pt x="114290" y="89327"/>
                  </a:cubicBezTo>
                  <a:cubicBezTo>
                    <a:pt x="108483" y="83507"/>
                    <a:pt x="104696" y="82495"/>
                    <a:pt x="82226" y="76674"/>
                  </a:cubicBezTo>
                  <a:cubicBezTo>
                    <a:pt x="76672" y="75156"/>
                    <a:pt x="67583" y="72626"/>
                    <a:pt x="65310" y="72120"/>
                  </a:cubicBezTo>
                  <a:cubicBezTo>
                    <a:pt x="58494" y="69842"/>
                    <a:pt x="49910" y="62504"/>
                    <a:pt x="49910" y="49092"/>
                  </a:cubicBezTo>
                  <a:cubicBezTo>
                    <a:pt x="49910" y="28595"/>
                    <a:pt x="70107" y="7085"/>
                    <a:pt x="94092" y="7085"/>
                  </a:cubicBezTo>
                  <a:cubicBezTo>
                    <a:pt x="115047" y="7085"/>
                    <a:pt x="130448" y="17967"/>
                    <a:pt x="130448" y="46308"/>
                  </a:cubicBezTo>
                  <a:cubicBezTo>
                    <a:pt x="130448" y="54406"/>
                    <a:pt x="129438" y="58961"/>
                    <a:pt x="129438" y="60479"/>
                  </a:cubicBezTo>
                  <a:cubicBezTo>
                    <a:pt x="129438" y="60732"/>
                    <a:pt x="129438" y="63010"/>
                    <a:pt x="132468" y="63010"/>
                  </a:cubicBezTo>
                  <a:cubicBezTo>
                    <a:pt x="134992" y="63010"/>
                    <a:pt x="135245" y="62251"/>
                    <a:pt x="136255" y="57949"/>
                  </a:cubicBezTo>
                  <a:lnTo>
                    <a:pt x="149888" y="2531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644B5BAD-5C6E-4C12-8F19-C38A4EB30F5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03703" y="2305711"/>
              <a:ext cx="105154" cy="120275"/>
            </a:xfrm>
            <a:custGeom>
              <a:avLst/>
              <a:gdLst>
                <a:gd name="connsiteX0" fmla="*/ 100032 w 105154"/>
                <a:gd name="connsiteY0" fmla="*/ -4 h 120275"/>
                <a:gd name="connsiteX1" fmla="*/ 180 w 105154"/>
                <a:gd name="connsiteY1" fmla="*/ -4 h 120275"/>
                <a:gd name="connsiteX2" fmla="*/ 180 w 105154"/>
                <a:gd name="connsiteY2" fmla="*/ 6372 h 120275"/>
                <a:gd name="connsiteX3" fmla="*/ 4421 w 105154"/>
                <a:gd name="connsiteY3" fmla="*/ 6372 h 120275"/>
                <a:gd name="connsiteX4" fmla="*/ 18383 w 105154"/>
                <a:gd name="connsiteY4" fmla="*/ 14344 h 120275"/>
                <a:gd name="connsiteX5" fmla="*/ 18383 w 105154"/>
                <a:gd name="connsiteY5" fmla="*/ 105923 h 120275"/>
                <a:gd name="connsiteX6" fmla="*/ 4421 w 105154"/>
                <a:gd name="connsiteY6" fmla="*/ 113894 h 120275"/>
                <a:gd name="connsiteX7" fmla="*/ 180 w 105154"/>
                <a:gd name="connsiteY7" fmla="*/ 113894 h 120275"/>
                <a:gd name="connsiteX8" fmla="*/ 180 w 105154"/>
                <a:gd name="connsiteY8" fmla="*/ 120271 h 120275"/>
                <a:gd name="connsiteX9" fmla="*/ 27043 w 105154"/>
                <a:gd name="connsiteY9" fmla="*/ 119562 h 120275"/>
                <a:gd name="connsiteX10" fmla="*/ 57970 w 105154"/>
                <a:gd name="connsiteY10" fmla="*/ 120271 h 120275"/>
                <a:gd name="connsiteX11" fmla="*/ 57970 w 105154"/>
                <a:gd name="connsiteY11" fmla="*/ 113894 h 120275"/>
                <a:gd name="connsiteX12" fmla="*/ 51785 w 105154"/>
                <a:gd name="connsiteY12" fmla="*/ 113894 h 120275"/>
                <a:gd name="connsiteX13" fmla="*/ 35172 w 105154"/>
                <a:gd name="connsiteY13" fmla="*/ 105746 h 120275"/>
                <a:gd name="connsiteX14" fmla="*/ 35172 w 105154"/>
                <a:gd name="connsiteY14" fmla="*/ 13281 h 120275"/>
                <a:gd name="connsiteX15" fmla="*/ 43655 w 105154"/>
                <a:gd name="connsiteY15" fmla="*/ 6372 h 120275"/>
                <a:gd name="connsiteX16" fmla="*/ 65039 w 105154"/>
                <a:gd name="connsiteY16" fmla="*/ 6372 h 120275"/>
                <a:gd name="connsiteX17" fmla="*/ 99325 w 105154"/>
                <a:gd name="connsiteY17" fmla="*/ 40737 h 120275"/>
                <a:gd name="connsiteX18" fmla="*/ 105334 w 105154"/>
                <a:gd name="connsiteY18" fmla="*/ 40737 h 120275"/>
                <a:gd name="connsiteX19" fmla="*/ 100032 w 105154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4" h="120275">
                  <a:moveTo>
                    <a:pt x="100032" y="-4"/>
                  </a:moveTo>
                  <a:lnTo>
                    <a:pt x="180" y="-4"/>
                  </a:lnTo>
                  <a:lnTo>
                    <a:pt x="180" y="6372"/>
                  </a:lnTo>
                  <a:lnTo>
                    <a:pt x="4421" y="6372"/>
                  </a:lnTo>
                  <a:cubicBezTo>
                    <a:pt x="18029" y="6372"/>
                    <a:pt x="18383" y="8144"/>
                    <a:pt x="18383" y="14344"/>
                  </a:cubicBezTo>
                  <a:lnTo>
                    <a:pt x="18383" y="105923"/>
                  </a:lnTo>
                  <a:cubicBezTo>
                    <a:pt x="18383" y="111945"/>
                    <a:pt x="18029" y="113894"/>
                    <a:pt x="4421" y="113894"/>
                  </a:cubicBezTo>
                  <a:lnTo>
                    <a:pt x="180" y="113894"/>
                  </a:lnTo>
                  <a:lnTo>
                    <a:pt x="180" y="120271"/>
                  </a:lnTo>
                  <a:cubicBezTo>
                    <a:pt x="356" y="120271"/>
                    <a:pt x="20327" y="119562"/>
                    <a:pt x="27043" y="119562"/>
                  </a:cubicBezTo>
                  <a:cubicBezTo>
                    <a:pt x="34288" y="119562"/>
                    <a:pt x="55319" y="120094"/>
                    <a:pt x="57970" y="120271"/>
                  </a:cubicBezTo>
                  <a:lnTo>
                    <a:pt x="57970" y="113894"/>
                  </a:lnTo>
                  <a:lnTo>
                    <a:pt x="51785" y="113894"/>
                  </a:lnTo>
                  <a:cubicBezTo>
                    <a:pt x="35172" y="113894"/>
                    <a:pt x="35172" y="111591"/>
                    <a:pt x="35172" y="105746"/>
                  </a:cubicBezTo>
                  <a:lnTo>
                    <a:pt x="35172" y="13281"/>
                  </a:lnTo>
                  <a:cubicBezTo>
                    <a:pt x="35172" y="7789"/>
                    <a:pt x="35349" y="6372"/>
                    <a:pt x="43655" y="6372"/>
                  </a:cubicBezTo>
                  <a:lnTo>
                    <a:pt x="65039" y="6372"/>
                  </a:lnTo>
                  <a:cubicBezTo>
                    <a:pt x="91902" y="6372"/>
                    <a:pt x="96321" y="16292"/>
                    <a:pt x="99325" y="40737"/>
                  </a:cubicBezTo>
                  <a:lnTo>
                    <a:pt x="105334" y="40737"/>
                  </a:lnTo>
                  <a:lnTo>
                    <a:pt x="100032" y="-4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1070AF3F-BBB8-435D-B51B-3734C30A302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27476" y="2363637"/>
              <a:ext cx="50241" cy="89200"/>
            </a:xfrm>
            <a:custGeom>
              <a:avLst/>
              <a:gdLst>
                <a:gd name="connsiteX0" fmla="*/ 23159 w 50241"/>
                <a:gd name="connsiteY0" fmla="*/ 40232 h 89200"/>
                <a:gd name="connsiteX1" fmla="*/ 41085 w 50241"/>
                <a:gd name="connsiteY1" fmla="*/ 40232 h 89200"/>
                <a:gd name="connsiteX2" fmla="*/ 41085 w 50241"/>
                <a:gd name="connsiteY2" fmla="*/ 34665 h 89200"/>
                <a:gd name="connsiteX3" fmla="*/ 22655 w 50241"/>
                <a:gd name="connsiteY3" fmla="*/ 34665 h 89200"/>
                <a:gd name="connsiteX4" fmla="*/ 22655 w 50241"/>
                <a:gd name="connsiteY4" fmla="*/ 21000 h 89200"/>
                <a:gd name="connsiteX5" fmla="*/ 36288 w 50241"/>
                <a:gd name="connsiteY5" fmla="*/ 4172 h 89200"/>
                <a:gd name="connsiteX6" fmla="*/ 39696 w 50241"/>
                <a:gd name="connsiteY6" fmla="*/ 4805 h 89200"/>
                <a:gd name="connsiteX7" fmla="*/ 39444 w 50241"/>
                <a:gd name="connsiteY7" fmla="*/ 5058 h 89200"/>
                <a:gd name="connsiteX8" fmla="*/ 37424 w 50241"/>
                <a:gd name="connsiteY8" fmla="*/ 9992 h 89200"/>
                <a:gd name="connsiteX9" fmla="*/ 43862 w 50241"/>
                <a:gd name="connsiteY9" fmla="*/ 16445 h 89200"/>
                <a:gd name="connsiteX10" fmla="*/ 50426 w 50241"/>
                <a:gd name="connsiteY10" fmla="*/ 9866 h 89200"/>
                <a:gd name="connsiteX11" fmla="*/ 36540 w 50241"/>
                <a:gd name="connsiteY11" fmla="*/ -3 h 89200"/>
                <a:gd name="connsiteX12" fmla="*/ 12429 w 50241"/>
                <a:gd name="connsiteY12" fmla="*/ 20873 h 89200"/>
                <a:gd name="connsiteX13" fmla="*/ 12429 w 50241"/>
                <a:gd name="connsiteY13" fmla="*/ 34665 h 89200"/>
                <a:gd name="connsiteX14" fmla="*/ 185 w 50241"/>
                <a:gd name="connsiteY14" fmla="*/ 34665 h 89200"/>
                <a:gd name="connsiteX15" fmla="*/ 185 w 50241"/>
                <a:gd name="connsiteY15" fmla="*/ 40232 h 89200"/>
                <a:gd name="connsiteX16" fmla="*/ 12429 w 50241"/>
                <a:gd name="connsiteY16" fmla="*/ 40232 h 89200"/>
                <a:gd name="connsiteX17" fmla="*/ 12429 w 50241"/>
                <a:gd name="connsiteY17" fmla="*/ 78569 h 89200"/>
                <a:gd name="connsiteX18" fmla="*/ 4224 w 50241"/>
                <a:gd name="connsiteY18" fmla="*/ 83630 h 89200"/>
                <a:gd name="connsiteX19" fmla="*/ 1952 w 50241"/>
                <a:gd name="connsiteY19" fmla="*/ 83630 h 89200"/>
                <a:gd name="connsiteX20" fmla="*/ 1952 w 50241"/>
                <a:gd name="connsiteY20" fmla="*/ 89197 h 89200"/>
                <a:gd name="connsiteX21" fmla="*/ 18236 w 50241"/>
                <a:gd name="connsiteY21" fmla="*/ 88691 h 89200"/>
                <a:gd name="connsiteX22" fmla="*/ 36288 w 50241"/>
                <a:gd name="connsiteY22" fmla="*/ 89197 h 89200"/>
                <a:gd name="connsiteX23" fmla="*/ 36288 w 50241"/>
                <a:gd name="connsiteY23" fmla="*/ 83630 h 89200"/>
                <a:gd name="connsiteX24" fmla="*/ 32880 w 50241"/>
                <a:gd name="connsiteY24" fmla="*/ 83630 h 89200"/>
                <a:gd name="connsiteX25" fmla="*/ 23159 w 50241"/>
                <a:gd name="connsiteY25" fmla="*/ 78442 h 89200"/>
                <a:gd name="connsiteX26" fmla="*/ 23159 w 50241"/>
                <a:gd name="connsiteY26" fmla="*/ 40232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241" h="89200">
                  <a:moveTo>
                    <a:pt x="23159" y="40232"/>
                  </a:moveTo>
                  <a:lnTo>
                    <a:pt x="41085" y="40232"/>
                  </a:lnTo>
                  <a:lnTo>
                    <a:pt x="41085" y="34665"/>
                  </a:lnTo>
                  <a:lnTo>
                    <a:pt x="22655" y="34665"/>
                  </a:lnTo>
                  <a:lnTo>
                    <a:pt x="22655" y="21000"/>
                  </a:lnTo>
                  <a:cubicBezTo>
                    <a:pt x="22655" y="9106"/>
                    <a:pt x="30481" y="4172"/>
                    <a:pt x="36288" y="4172"/>
                  </a:cubicBezTo>
                  <a:cubicBezTo>
                    <a:pt x="37172" y="4172"/>
                    <a:pt x="39696" y="4425"/>
                    <a:pt x="39696" y="4805"/>
                  </a:cubicBezTo>
                  <a:lnTo>
                    <a:pt x="39444" y="5058"/>
                  </a:lnTo>
                  <a:cubicBezTo>
                    <a:pt x="38686" y="5817"/>
                    <a:pt x="37424" y="7335"/>
                    <a:pt x="37424" y="9992"/>
                  </a:cubicBezTo>
                  <a:cubicBezTo>
                    <a:pt x="37424" y="13535"/>
                    <a:pt x="39949" y="16445"/>
                    <a:pt x="43862" y="16445"/>
                  </a:cubicBezTo>
                  <a:cubicBezTo>
                    <a:pt x="48028" y="16445"/>
                    <a:pt x="50426" y="13535"/>
                    <a:pt x="50426" y="9866"/>
                  </a:cubicBezTo>
                  <a:cubicBezTo>
                    <a:pt x="50426" y="4425"/>
                    <a:pt x="44998" y="-3"/>
                    <a:pt x="36540" y="-3"/>
                  </a:cubicBezTo>
                  <a:cubicBezTo>
                    <a:pt x="25432" y="-3"/>
                    <a:pt x="12429" y="7082"/>
                    <a:pt x="12429" y="20873"/>
                  </a:cubicBezTo>
                  <a:lnTo>
                    <a:pt x="12429" y="34665"/>
                  </a:lnTo>
                  <a:lnTo>
                    <a:pt x="185" y="34665"/>
                  </a:lnTo>
                  <a:lnTo>
                    <a:pt x="185" y="40232"/>
                  </a:lnTo>
                  <a:lnTo>
                    <a:pt x="12429" y="40232"/>
                  </a:lnTo>
                  <a:lnTo>
                    <a:pt x="12429" y="78569"/>
                  </a:lnTo>
                  <a:cubicBezTo>
                    <a:pt x="12429" y="82491"/>
                    <a:pt x="12429" y="83630"/>
                    <a:pt x="4224" y="83630"/>
                  </a:cubicBezTo>
                  <a:lnTo>
                    <a:pt x="1952" y="83630"/>
                  </a:lnTo>
                  <a:lnTo>
                    <a:pt x="1952" y="89197"/>
                  </a:lnTo>
                  <a:cubicBezTo>
                    <a:pt x="7254" y="88818"/>
                    <a:pt x="12934" y="88691"/>
                    <a:pt x="18236" y="88691"/>
                  </a:cubicBezTo>
                  <a:cubicBezTo>
                    <a:pt x="24801" y="88691"/>
                    <a:pt x="30986" y="88944"/>
                    <a:pt x="36288" y="89197"/>
                  </a:cubicBezTo>
                  <a:lnTo>
                    <a:pt x="36288" y="83630"/>
                  </a:lnTo>
                  <a:lnTo>
                    <a:pt x="32880" y="83630"/>
                  </a:lnTo>
                  <a:cubicBezTo>
                    <a:pt x="23159" y="83630"/>
                    <a:pt x="23159" y="82365"/>
                    <a:pt x="23159" y="78442"/>
                  </a:cubicBezTo>
                  <a:lnTo>
                    <a:pt x="23159" y="40232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45A2073A-09A0-45EE-BC57-8D8B78A67CA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84556" y="2534190"/>
              <a:ext cx="133254" cy="78116"/>
            </a:xfrm>
            <a:custGeom>
              <a:avLst/>
              <a:gdLst>
                <a:gd name="connsiteX0" fmla="*/ 118588 w 133254"/>
                <a:gd name="connsiteY0" fmla="*/ 17185 h 78116"/>
                <a:gd name="connsiteX1" fmla="*/ 133433 w 133254"/>
                <a:gd name="connsiteY1" fmla="*/ 6380 h 78116"/>
                <a:gd name="connsiteX2" fmla="*/ 133433 w 133254"/>
                <a:gd name="connsiteY2" fmla="*/ 3 h 78116"/>
                <a:gd name="connsiteX3" fmla="*/ 120709 w 133254"/>
                <a:gd name="connsiteY3" fmla="*/ 711 h 78116"/>
                <a:gd name="connsiteX4" fmla="*/ 103389 w 133254"/>
                <a:gd name="connsiteY4" fmla="*/ 3 h 78116"/>
                <a:gd name="connsiteX5" fmla="*/ 103389 w 133254"/>
                <a:gd name="connsiteY5" fmla="*/ 6380 h 78116"/>
                <a:gd name="connsiteX6" fmla="*/ 112579 w 133254"/>
                <a:gd name="connsiteY6" fmla="*/ 14174 h 78116"/>
                <a:gd name="connsiteX7" fmla="*/ 111519 w 133254"/>
                <a:gd name="connsiteY7" fmla="*/ 18425 h 78116"/>
                <a:gd name="connsiteX8" fmla="*/ 94376 w 133254"/>
                <a:gd name="connsiteY8" fmla="*/ 62532 h 78116"/>
                <a:gd name="connsiteX9" fmla="*/ 75289 w 133254"/>
                <a:gd name="connsiteY9" fmla="*/ 14174 h 78116"/>
                <a:gd name="connsiteX10" fmla="*/ 74406 w 133254"/>
                <a:gd name="connsiteY10" fmla="*/ 10808 h 78116"/>
                <a:gd name="connsiteX11" fmla="*/ 83949 w 133254"/>
                <a:gd name="connsiteY11" fmla="*/ 6380 h 78116"/>
                <a:gd name="connsiteX12" fmla="*/ 83949 w 133254"/>
                <a:gd name="connsiteY12" fmla="*/ 3 h 78116"/>
                <a:gd name="connsiteX13" fmla="*/ 64862 w 133254"/>
                <a:gd name="connsiteY13" fmla="*/ 711 h 78116"/>
                <a:gd name="connsiteX14" fmla="*/ 49310 w 133254"/>
                <a:gd name="connsiteY14" fmla="*/ 3 h 78116"/>
                <a:gd name="connsiteX15" fmla="*/ 49310 w 133254"/>
                <a:gd name="connsiteY15" fmla="*/ 6380 h 78116"/>
                <a:gd name="connsiteX16" fmla="*/ 59384 w 133254"/>
                <a:gd name="connsiteY16" fmla="*/ 7797 h 78116"/>
                <a:gd name="connsiteX17" fmla="*/ 63448 w 133254"/>
                <a:gd name="connsiteY17" fmla="*/ 15591 h 78116"/>
                <a:gd name="connsiteX18" fmla="*/ 62741 w 133254"/>
                <a:gd name="connsiteY18" fmla="*/ 17716 h 78116"/>
                <a:gd name="connsiteX19" fmla="*/ 46129 w 133254"/>
                <a:gd name="connsiteY19" fmla="*/ 59875 h 78116"/>
                <a:gd name="connsiteX20" fmla="*/ 28279 w 133254"/>
                <a:gd name="connsiteY20" fmla="*/ 14174 h 78116"/>
                <a:gd name="connsiteX21" fmla="*/ 27219 w 133254"/>
                <a:gd name="connsiteY21" fmla="*/ 10808 h 78116"/>
                <a:gd name="connsiteX22" fmla="*/ 36762 w 133254"/>
                <a:gd name="connsiteY22" fmla="*/ 6380 h 78116"/>
                <a:gd name="connsiteX23" fmla="*/ 36762 w 133254"/>
                <a:gd name="connsiteY23" fmla="*/ 3 h 78116"/>
                <a:gd name="connsiteX24" fmla="*/ 16792 w 133254"/>
                <a:gd name="connsiteY24" fmla="*/ 711 h 78116"/>
                <a:gd name="connsiteX25" fmla="*/ 179 w 133254"/>
                <a:gd name="connsiteY25" fmla="*/ 3 h 78116"/>
                <a:gd name="connsiteX26" fmla="*/ 179 w 133254"/>
                <a:gd name="connsiteY26" fmla="*/ 6380 h 78116"/>
                <a:gd name="connsiteX27" fmla="*/ 12904 w 133254"/>
                <a:gd name="connsiteY27" fmla="*/ 11517 h 78116"/>
                <a:gd name="connsiteX28" fmla="*/ 37469 w 133254"/>
                <a:gd name="connsiteY28" fmla="*/ 74046 h 78116"/>
                <a:gd name="connsiteX29" fmla="*/ 42241 w 133254"/>
                <a:gd name="connsiteY29" fmla="*/ 78120 h 78116"/>
                <a:gd name="connsiteX30" fmla="*/ 46836 w 133254"/>
                <a:gd name="connsiteY30" fmla="*/ 74400 h 78116"/>
                <a:gd name="connsiteX31" fmla="*/ 66806 w 133254"/>
                <a:gd name="connsiteY31" fmla="*/ 23739 h 78116"/>
                <a:gd name="connsiteX32" fmla="*/ 86423 w 133254"/>
                <a:gd name="connsiteY32" fmla="*/ 73868 h 78116"/>
                <a:gd name="connsiteX33" fmla="*/ 91372 w 133254"/>
                <a:gd name="connsiteY33" fmla="*/ 78120 h 78116"/>
                <a:gd name="connsiteX34" fmla="*/ 96143 w 133254"/>
                <a:gd name="connsiteY34" fmla="*/ 74046 h 78116"/>
                <a:gd name="connsiteX35" fmla="*/ 118588 w 133254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254" h="78116">
                  <a:moveTo>
                    <a:pt x="118588" y="17185"/>
                  </a:moveTo>
                  <a:cubicBezTo>
                    <a:pt x="122122" y="8328"/>
                    <a:pt x="127955" y="6557"/>
                    <a:pt x="133433" y="6380"/>
                  </a:cubicBezTo>
                  <a:lnTo>
                    <a:pt x="133433" y="3"/>
                  </a:lnTo>
                  <a:cubicBezTo>
                    <a:pt x="128661" y="534"/>
                    <a:pt x="125834" y="711"/>
                    <a:pt x="120709" y="711"/>
                  </a:cubicBezTo>
                  <a:cubicBezTo>
                    <a:pt x="115407" y="711"/>
                    <a:pt x="108691" y="534"/>
                    <a:pt x="103389" y="3"/>
                  </a:cubicBezTo>
                  <a:lnTo>
                    <a:pt x="103389" y="6380"/>
                  </a:lnTo>
                  <a:cubicBezTo>
                    <a:pt x="109575" y="6557"/>
                    <a:pt x="112579" y="9922"/>
                    <a:pt x="112579" y="14174"/>
                  </a:cubicBezTo>
                  <a:cubicBezTo>
                    <a:pt x="112579" y="15591"/>
                    <a:pt x="112579" y="15945"/>
                    <a:pt x="111519" y="18425"/>
                  </a:cubicBezTo>
                  <a:lnTo>
                    <a:pt x="94376" y="62532"/>
                  </a:lnTo>
                  <a:lnTo>
                    <a:pt x="75289" y="14174"/>
                  </a:lnTo>
                  <a:cubicBezTo>
                    <a:pt x="74936" y="13288"/>
                    <a:pt x="74406" y="11871"/>
                    <a:pt x="74406" y="10808"/>
                  </a:cubicBezTo>
                  <a:cubicBezTo>
                    <a:pt x="74406" y="6911"/>
                    <a:pt x="79000" y="6380"/>
                    <a:pt x="83949" y="6380"/>
                  </a:cubicBezTo>
                  <a:lnTo>
                    <a:pt x="83949" y="3"/>
                  </a:lnTo>
                  <a:cubicBezTo>
                    <a:pt x="77587" y="534"/>
                    <a:pt x="71224" y="711"/>
                    <a:pt x="64862" y="711"/>
                  </a:cubicBezTo>
                  <a:cubicBezTo>
                    <a:pt x="59737" y="711"/>
                    <a:pt x="54435" y="357"/>
                    <a:pt x="49310" y="3"/>
                  </a:cubicBezTo>
                  <a:lnTo>
                    <a:pt x="49310" y="6380"/>
                  </a:lnTo>
                  <a:cubicBezTo>
                    <a:pt x="53375" y="6380"/>
                    <a:pt x="57086" y="6380"/>
                    <a:pt x="59384" y="7797"/>
                  </a:cubicBezTo>
                  <a:cubicBezTo>
                    <a:pt x="61858" y="9568"/>
                    <a:pt x="63448" y="15414"/>
                    <a:pt x="63448" y="15591"/>
                  </a:cubicBezTo>
                  <a:cubicBezTo>
                    <a:pt x="63448" y="15945"/>
                    <a:pt x="63095" y="17008"/>
                    <a:pt x="62741" y="17716"/>
                  </a:cubicBezTo>
                  <a:lnTo>
                    <a:pt x="46129" y="59875"/>
                  </a:lnTo>
                  <a:lnTo>
                    <a:pt x="28279" y="14174"/>
                  </a:lnTo>
                  <a:cubicBezTo>
                    <a:pt x="27219" y="11694"/>
                    <a:pt x="27219" y="11517"/>
                    <a:pt x="27219" y="10808"/>
                  </a:cubicBezTo>
                  <a:cubicBezTo>
                    <a:pt x="27219" y="6380"/>
                    <a:pt x="33581" y="6380"/>
                    <a:pt x="36762" y="6380"/>
                  </a:cubicBezTo>
                  <a:lnTo>
                    <a:pt x="36762" y="3"/>
                  </a:lnTo>
                  <a:cubicBezTo>
                    <a:pt x="36409" y="3"/>
                    <a:pt x="23861" y="711"/>
                    <a:pt x="16792" y="711"/>
                  </a:cubicBezTo>
                  <a:cubicBezTo>
                    <a:pt x="11313" y="711"/>
                    <a:pt x="5658" y="534"/>
                    <a:pt x="179" y="3"/>
                  </a:cubicBezTo>
                  <a:lnTo>
                    <a:pt x="179" y="6380"/>
                  </a:lnTo>
                  <a:cubicBezTo>
                    <a:pt x="7072" y="6380"/>
                    <a:pt x="10960" y="6380"/>
                    <a:pt x="12904" y="11517"/>
                  </a:cubicBezTo>
                  <a:lnTo>
                    <a:pt x="37469" y="74046"/>
                  </a:lnTo>
                  <a:cubicBezTo>
                    <a:pt x="38529" y="76703"/>
                    <a:pt x="39060" y="78120"/>
                    <a:pt x="42241" y="78120"/>
                  </a:cubicBezTo>
                  <a:cubicBezTo>
                    <a:pt x="45422" y="78120"/>
                    <a:pt x="45952" y="76703"/>
                    <a:pt x="46836" y="74400"/>
                  </a:cubicBezTo>
                  <a:lnTo>
                    <a:pt x="66806" y="23739"/>
                  </a:lnTo>
                  <a:lnTo>
                    <a:pt x="86423" y="73868"/>
                  </a:lnTo>
                  <a:cubicBezTo>
                    <a:pt x="87483" y="76525"/>
                    <a:pt x="88190" y="78120"/>
                    <a:pt x="91372" y="78120"/>
                  </a:cubicBezTo>
                  <a:cubicBezTo>
                    <a:pt x="94553" y="78120"/>
                    <a:pt x="95083" y="76880"/>
                    <a:pt x="96143" y="74046"/>
                  </a:cubicBezTo>
                  <a:lnTo>
                    <a:pt x="118588" y="17185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10D26833-820B-41EF-AC4D-432C895880B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45885" y="2590165"/>
              <a:ext cx="22444" cy="54557"/>
            </a:xfrm>
            <a:custGeom>
              <a:avLst/>
              <a:gdLst>
                <a:gd name="connsiteX0" fmla="*/ 17681 w 22444"/>
                <a:gd name="connsiteY0" fmla="*/ 17539 h 54557"/>
                <a:gd name="connsiteX1" fmla="*/ 3896 w 22444"/>
                <a:gd name="connsiteY1" fmla="*/ 49955 h 54557"/>
                <a:gd name="connsiteX2" fmla="*/ 2659 w 22444"/>
                <a:gd name="connsiteY2" fmla="*/ 52081 h 54557"/>
                <a:gd name="connsiteX3" fmla="*/ 5133 w 22444"/>
                <a:gd name="connsiteY3" fmla="*/ 54561 h 54557"/>
                <a:gd name="connsiteX4" fmla="*/ 22630 w 22444"/>
                <a:gd name="connsiteY4" fmla="*/ 19311 h 54557"/>
                <a:gd name="connsiteX5" fmla="*/ 10258 w 22444"/>
                <a:gd name="connsiteY5" fmla="*/ 3 h 54557"/>
                <a:gd name="connsiteX6" fmla="*/ 185 w 22444"/>
                <a:gd name="connsiteY6" fmla="*/ 10100 h 54557"/>
                <a:gd name="connsiteX7" fmla="*/ 10435 w 22444"/>
                <a:gd name="connsiteY7" fmla="*/ 20373 h 54557"/>
                <a:gd name="connsiteX8" fmla="*/ 17681 w 22444"/>
                <a:gd name="connsiteY8" fmla="*/ 17539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4" h="54557">
                  <a:moveTo>
                    <a:pt x="17681" y="17539"/>
                  </a:moveTo>
                  <a:cubicBezTo>
                    <a:pt x="17681" y="27282"/>
                    <a:pt x="15914" y="38618"/>
                    <a:pt x="3896" y="49955"/>
                  </a:cubicBezTo>
                  <a:cubicBezTo>
                    <a:pt x="3189" y="50664"/>
                    <a:pt x="2659" y="51195"/>
                    <a:pt x="2659" y="52081"/>
                  </a:cubicBezTo>
                  <a:cubicBezTo>
                    <a:pt x="2659" y="53321"/>
                    <a:pt x="4073" y="54561"/>
                    <a:pt x="5133" y="54561"/>
                  </a:cubicBezTo>
                  <a:cubicBezTo>
                    <a:pt x="7608" y="54561"/>
                    <a:pt x="22630" y="40390"/>
                    <a:pt x="22630" y="19311"/>
                  </a:cubicBezTo>
                  <a:cubicBezTo>
                    <a:pt x="22630" y="8328"/>
                    <a:pt x="18388" y="3"/>
                    <a:pt x="10258" y="3"/>
                  </a:cubicBezTo>
                  <a:cubicBezTo>
                    <a:pt x="4426" y="3"/>
                    <a:pt x="185" y="4608"/>
                    <a:pt x="185" y="10100"/>
                  </a:cubicBezTo>
                  <a:cubicBezTo>
                    <a:pt x="185" y="15768"/>
                    <a:pt x="4250" y="20373"/>
                    <a:pt x="10435" y="20373"/>
                  </a:cubicBezTo>
                  <a:cubicBezTo>
                    <a:pt x="14677" y="20373"/>
                    <a:pt x="17504" y="17539"/>
                    <a:pt x="17681" y="17539"/>
                  </a:cubicBez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98E9698-0B48-4065-B24D-FEDD3830E27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294359" y="2493094"/>
              <a:ext cx="53549" cy="119212"/>
            </a:xfrm>
            <a:custGeom>
              <a:avLst/>
              <a:gdLst>
                <a:gd name="connsiteX0" fmla="*/ 49141 w 53549"/>
                <a:gd name="connsiteY0" fmla="*/ 6734 h 119212"/>
                <a:gd name="connsiteX1" fmla="*/ 42072 w 53549"/>
                <a:gd name="connsiteY1" fmla="*/ 3 h 119212"/>
                <a:gd name="connsiteX2" fmla="*/ 32175 w 53549"/>
                <a:gd name="connsiteY2" fmla="*/ 9745 h 119212"/>
                <a:gd name="connsiteX3" fmla="*/ 39244 w 53549"/>
                <a:gd name="connsiteY3" fmla="*/ 16476 h 119212"/>
                <a:gd name="connsiteX4" fmla="*/ 49141 w 53549"/>
                <a:gd name="connsiteY4" fmla="*/ 6734 h 119212"/>
                <a:gd name="connsiteX5" fmla="*/ 13089 w 53549"/>
                <a:gd name="connsiteY5" fmla="*/ 96719 h 119212"/>
                <a:gd name="connsiteX6" fmla="*/ 11498 w 53549"/>
                <a:gd name="connsiteY6" fmla="*/ 104159 h 119212"/>
                <a:gd name="connsiteX7" fmla="*/ 28287 w 53549"/>
                <a:gd name="connsiteY7" fmla="*/ 119215 h 119212"/>
                <a:gd name="connsiteX8" fmla="*/ 53736 w 53549"/>
                <a:gd name="connsiteY8" fmla="*/ 92113 h 119212"/>
                <a:gd name="connsiteX9" fmla="*/ 50909 w 53549"/>
                <a:gd name="connsiteY9" fmla="*/ 89811 h 119212"/>
                <a:gd name="connsiteX10" fmla="*/ 47551 w 53549"/>
                <a:gd name="connsiteY10" fmla="*/ 92822 h 119212"/>
                <a:gd name="connsiteX11" fmla="*/ 28817 w 53549"/>
                <a:gd name="connsiteY11" fmla="*/ 114255 h 119212"/>
                <a:gd name="connsiteX12" fmla="*/ 24399 w 53549"/>
                <a:gd name="connsiteY12" fmla="*/ 108056 h 119212"/>
                <a:gd name="connsiteX13" fmla="*/ 27227 w 53549"/>
                <a:gd name="connsiteY13" fmla="*/ 96719 h 119212"/>
                <a:gd name="connsiteX14" fmla="*/ 32882 w 53549"/>
                <a:gd name="connsiteY14" fmla="*/ 82548 h 119212"/>
                <a:gd name="connsiteX15" fmla="*/ 41542 w 53549"/>
                <a:gd name="connsiteY15" fmla="*/ 60052 h 119212"/>
                <a:gd name="connsiteX16" fmla="*/ 42602 w 53549"/>
                <a:gd name="connsiteY16" fmla="*/ 54383 h 119212"/>
                <a:gd name="connsiteX17" fmla="*/ 25813 w 53549"/>
                <a:gd name="connsiteY17" fmla="*/ 39327 h 119212"/>
                <a:gd name="connsiteX18" fmla="*/ 187 w 53549"/>
                <a:gd name="connsiteY18" fmla="*/ 66429 h 119212"/>
                <a:gd name="connsiteX19" fmla="*/ 3192 w 53549"/>
                <a:gd name="connsiteY19" fmla="*/ 68731 h 119212"/>
                <a:gd name="connsiteX20" fmla="*/ 6373 w 53549"/>
                <a:gd name="connsiteY20" fmla="*/ 65897 h 119212"/>
                <a:gd name="connsiteX21" fmla="*/ 25283 w 53549"/>
                <a:gd name="connsiteY21" fmla="*/ 44287 h 119212"/>
                <a:gd name="connsiteX22" fmla="*/ 29701 w 53549"/>
                <a:gd name="connsiteY22" fmla="*/ 50486 h 119212"/>
                <a:gd name="connsiteX23" fmla="*/ 24222 w 53549"/>
                <a:gd name="connsiteY23" fmla="*/ 68200 h 119212"/>
                <a:gd name="connsiteX24" fmla="*/ 13089 w 5354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49" h="119212">
                  <a:moveTo>
                    <a:pt x="49141" y="6734"/>
                  </a:moveTo>
                  <a:cubicBezTo>
                    <a:pt x="49141" y="3900"/>
                    <a:pt x="47021" y="3"/>
                    <a:pt x="42072" y="3"/>
                  </a:cubicBezTo>
                  <a:cubicBezTo>
                    <a:pt x="37300" y="3"/>
                    <a:pt x="32175" y="4608"/>
                    <a:pt x="32175" y="9745"/>
                  </a:cubicBezTo>
                  <a:cubicBezTo>
                    <a:pt x="32175" y="12757"/>
                    <a:pt x="34473" y="16476"/>
                    <a:pt x="39244" y="16476"/>
                  </a:cubicBezTo>
                  <a:cubicBezTo>
                    <a:pt x="44370" y="16476"/>
                    <a:pt x="49141" y="11517"/>
                    <a:pt x="49141" y="6734"/>
                  </a:cubicBezTo>
                  <a:close/>
                  <a:moveTo>
                    <a:pt x="13089" y="96719"/>
                  </a:moveTo>
                  <a:cubicBezTo>
                    <a:pt x="12382" y="99022"/>
                    <a:pt x="11498" y="101147"/>
                    <a:pt x="11498" y="104159"/>
                  </a:cubicBezTo>
                  <a:cubicBezTo>
                    <a:pt x="11498" y="112484"/>
                    <a:pt x="18567" y="119215"/>
                    <a:pt x="28287" y="119215"/>
                  </a:cubicBezTo>
                  <a:cubicBezTo>
                    <a:pt x="45960" y="119215"/>
                    <a:pt x="53736" y="94770"/>
                    <a:pt x="53736" y="92113"/>
                  </a:cubicBezTo>
                  <a:cubicBezTo>
                    <a:pt x="53736" y="89811"/>
                    <a:pt x="51439" y="89811"/>
                    <a:pt x="50909" y="89811"/>
                  </a:cubicBezTo>
                  <a:cubicBezTo>
                    <a:pt x="48434" y="89811"/>
                    <a:pt x="48258" y="90873"/>
                    <a:pt x="47551" y="92822"/>
                  </a:cubicBezTo>
                  <a:cubicBezTo>
                    <a:pt x="43486" y="106993"/>
                    <a:pt x="35710" y="114255"/>
                    <a:pt x="28817" y="114255"/>
                  </a:cubicBezTo>
                  <a:cubicBezTo>
                    <a:pt x="25283" y="114255"/>
                    <a:pt x="24399" y="111953"/>
                    <a:pt x="24399" y="108056"/>
                  </a:cubicBezTo>
                  <a:cubicBezTo>
                    <a:pt x="24399" y="103981"/>
                    <a:pt x="25636" y="100616"/>
                    <a:pt x="27227" y="96719"/>
                  </a:cubicBezTo>
                  <a:cubicBezTo>
                    <a:pt x="28994" y="91936"/>
                    <a:pt x="30938" y="87154"/>
                    <a:pt x="32882" y="82548"/>
                  </a:cubicBezTo>
                  <a:cubicBezTo>
                    <a:pt x="34473" y="78297"/>
                    <a:pt x="40835" y="62177"/>
                    <a:pt x="41542" y="60052"/>
                  </a:cubicBezTo>
                  <a:cubicBezTo>
                    <a:pt x="42072" y="58280"/>
                    <a:pt x="42602" y="56155"/>
                    <a:pt x="42602" y="54383"/>
                  </a:cubicBezTo>
                  <a:cubicBezTo>
                    <a:pt x="42602" y="46058"/>
                    <a:pt x="35533" y="39327"/>
                    <a:pt x="25813" y="39327"/>
                  </a:cubicBezTo>
                  <a:cubicBezTo>
                    <a:pt x="8317" y="39327"/>
                    <a:pt x="187" y="63417"/>
                    <a:pt x="187" y="66429"/>
                  </a:cubicBezTo>
                  <a:cubicBezTo>
                    <a:pt x="187" y="68731"/>
                    <a:pt x="2661" y="68731"/>
                    <a:pt x="3192" y="68731"/>
                  </a:cubicBezTo>
                  <a:cubicBezTo>
                    <a:pt x="5666" y="68731"/>
                    <a:pt x="5843" y="67846"/>
                    <a:pt x="6373" y="65897"/>
                  </a:cubicBezTo>
                  <a:cubicBezTo>
                    <a:pt x="10968" y="50664"/>
                    <a:pt x="18744" y="44287"/>
                    <a:pt x="25283" y="44287"/>
                  </a:cubicBezTo>
                  <a:cubicBezTo>
                    <a:pt x="28111" y="44287"/>
                    <a:pt x="29701" y="45704"/>
                    <a:pt x="29701" y="50486"/>
                  </a:cubicBezTo>
                  <a:cubicBezTo>
                    <a:pt x="29701" y="54561"/>
                    <a:pt x="28641" y="57218"/>
                    <a:pt x="24222" y="68200"/>
                  </a:cubicBezTo>
                  <a:lnTo>
                    <a:pt x="13089" y="96719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85AAD64D-6EDC-41C4-AB69-2074FDC5CD5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47166" y="2471676"/>
              <a:ext cx="154259" cy="10122"/>
            </a:xfrm>
            <a:custGeom>
              <a:avLst/>
              <a:gdLst>
                <a:gd name="connsiteX0" fmla="*/ 145616 w 154259"/>
                <a:gd name="connsiteY0" fmla="*/ 10122 h 10122"/>
                <a:gd name="connsiteX1" fmla="*/ 154452 w 154259"/>
                <a:gd name="connsiteY1" fmla="*/ 5061 h 10122"/>
                <a:gd name="connsiteX2" fmla="*/ 145616 w 154259"/>
                <a:gd name="connsiteY2" fmla="*/ 0 h 10122"/>
                <a:gd name="connsiteX3" fmla="*/ 9029 w 154259"/>
                <a:gd name="connsiteY3" fmla="*/ 0 h 10122"/>
                <a:gd name="connsiteX4" fmla="*/ 193 w 154259"/>
                <a:gd name="connsiteY4" fmla="*/ 5061 h 10122"/>
                <a:gd name="connsiteX5" fmla="*/ 9029 w 154259"/>
                <a:gd name="connsiteY5" fmla="*/ 10122 h 10122"/>
                <a:gd name="connsiteX6" fmla="*/ 145616 w 154259"/>
                <a:gd name="connsiteY6" fmla="*/ 10122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9" h="10122">
                  <a:moveTo>
                    <a:pt x="145616" y="10122"/>
                  </a:moveTo>
                  <a:cubicBezTo>
                    <a:pt x="149908" y="10122"/>
                    <a:pt x="154452" y="10122"/>
                    <a:pt x="154452" y="5061"/>
                  </a:cubicBezTo>
                  <a:cubicBezTo>
                    <a:pt x="154452" y="0"/>
                    <a:pt x="149908" y="0"/>
                    <a:pt x="145616" y="0"/>
                  </a:cubicBezTo>
                  <a:lnTo>
                    <a:pt x="9029" y="0"/>
                  </a:lnTo>
                  <a:cubicBezTo>
                    <a:pt x="4737" y="0"/>
                    <a:pt x="193" y="0"/>
                    <a:pt x="193" y="5061"/>
                  </a:cubicBezTo>
                  <a:cubicBezTo>
                    <a:pt x="193" y="10122"/>
                    <a:pt x="4737" y="10122"/>
                    <a:pt x="9029" y="10122"/>
                  </a:cubicBezTo>
                  <a:lnTo>
                    <a:pt x="145616" y="10122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7BED0BAC-4028-498C-A67B-674B4A08C3E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691809" y="2361599"/>
              <a:ext cx="149715" cy="183968"/>
            </a:xfrm>
            <a:custGeom>
              <a:avLst/>
              <a:gdLst>
                <a:gd name="connsiteX0" fmla="*/ 149918 w 149715"/>
                <a:gd name="connsiteY0" fmla="*/ 2531 h 183968"/>
                <a:gd name="connsiteX1" fmla="*/ 147141 w 149715"/>
                <a:gd name="connsiteY1" fmla="*/ 0 h 183968"/>
                <a:gd name="connsiteX2" fmla="*/ 142596 w 149715"/>
                <a:gd name="connsiteY2" fmla="*/ 3796 h 183968"/>
                <a:gd name="connsiteX3" fmla="*/ 130478 w 149715"/>
                <a:gd name="connsiteY3" fmla="*/ 18220 h 183968"/>
                <a:gd name="connsiteX4" fmla="*/ 94374 w 149715"/>
                <a:gd name="connsiteY4" fmla="*/ 0 h 183968"/>
                <a:gd name="connsiteX5" fmla="*/ 32014 w 149715"/>
                <a:gd name="connsiteY5" fmla="*/ 59720 h 183968"/>
                <a:gd name="connsiteX6" fmla="*/ 58271 w 149715"/>
                <a:gd name="connsiteY6" fmla="*/ 95653 h 183968"/>
                <a:gd name="connsiteX7" fmla="*/ 85285 w 149715"/>
                <a:gd name="connsiteY7" fmla="*/ 102739 h 183968"/>
                <a:gd name="connsiteX8" fmla="*/ 108513 w 149715"/>
                <a:gd name="connsiteY8" fmla="*/ 129562 h 183968"/>
                <a:gd name="connsiteX9" fmla="*/ 63068 w 149715"/>
                <a:gd name="connsiteY9" fmla="*/ 176124 h 183968"/>
                <a:gd name="connsiteX10" fmla="*/ 18886 w 149715"/>
                <a:gd name="connsiteY10" fmla="*/ 139178 h 183968"/>
                <a:gd name="connsiteX11" fmla="*/ 20400 w 149715"/>
                <a:gd name="connsiteY11" fmla="*/ 125513 h 183968"/>
                <a:gd name="connsiteX12" fmla="*/ 20905 w 149715"/>
                <a:gd name="connsiteY12" fmla="*/ 123742 h 183968"/>
                <a:gd name="connsiteX13" fmla="*/ 17876 w 149715"/>
                <a:gd name="connsiteY13" fmla="*/ 120958 h 183968"/>
                <a:gd name="connsiteX14" fmla="*/ 15351 w 149715"/>
                <a:gd name="connsiteY14" fmla="*/ 121971 h 183968"/>
                <a:gd name="connsiteX15" fmla="*/ 203 w 149715"/>
                <a:gd name="connsiteY15" fmla="*/ 181438 h 183968"/>
                <a:gd name="connsiteX16" fmla="*/ 2980 w 149715"/>
                <a:gd name="connsiteY16" fmla="*/ 183968 h 183968"/>
                <a:gd name="connsiteX17" fmla="*/ 7524 w 149715"/>
                <a:gd name="connsiteY17" fmla="*/ 180172 h 183968"/>
                <a:gd name="connsiteX18" fmla="*/ 19895 w 149715"/>
                <a:gd name="connsiteY18" fmla="*/ 165748 h 183968"/>
                <a:gd name="connsiteX19" fmla="*/ 62563 w 149715"/>
                <a:gd name="connsiteY19" fmla="*/ 183968 h 183968"/>
                <a:gd name="connsiteX20" fmla="*/ 126691 w 149715"/>
                <a:gd name="connsiteY20" fmla="*/ 118934 h 183968"/>
                <a:gd name="connsiteX21" fmla="*/ 114320 w 149715"/>
                <a:gd name="connsiteY21" fmla="*/ 89327 h 183968"/>
                <a:gd name="connsiteX22" fmla="*/ 82256 w 149715"/>
                <a:gd name="connsiteY22" fmla="*/ 76674 h 183968"/>
                <a:gd name="connsiteX23" fmla="*/ 65340 w 149715"/>
                <a:gd name="connsiteY23" fmla="*/ 72120 h 183968"/>
                <a:gd name="connsiteX24" fmla="*/ 49939 w 149715"/>
                <a:gd name="connsiteY24" fmla="*/ 49092 h 183968"/>
                <a:gd name="connsiteX25" fmla="*/ 94122 w 149715"/>
                <a:gd name="connsiteY25" fmla="*/ 7085 h 183968"/>
                <a:gd name="connsiteX26" fmla="*/ 130478 w 149715"/>
                <a:gd name="connsiteY26" fmla="*/ 46308 h 183968"/>
                <a:gd name="connsiteX27" fmla="*/ 129468 w 149715"/>
                <a:gd name="connsiteY27" fmla="*/ 60479 h 183968"/>
                <a:gd name="connsiteX28" fmla="*/ 132497 w 149715"/>
                <a:gd name="connsiteY28" fmla="*/ 63010 h 183968"/>
                <a:gd name="connsiteX29" fmla="*/ 136284 w 149715"/>
                <a:gd name="connsiteY29" fmla="*/ 57949 h 183968"/>
                <a:gd name="connsiteX30" fmla="*/ 149918 w 149715"/>
                <a:gd name="connsiteY3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715" h="183968">
                  <a:moveTo>
                    <a:pt x="149918" y="2531"/>
                  </a:moveTo>
                  <a:cubicBezTo>
                    <a:pt x="149918" y="1771"/>
                    <a:pt x="149413" y="0"/>
                    <a:pt x="147141" y="0"/>
                  </a:cubicBezTo>
                  <a:cubicBezTo>
                    <a:pt x="145878" y="0"/>
                    <a:pt x="145626" y="253"/>
                    <a:pt x="142596" y="3796"/>
                  </a:cubicBezTo>
                  <a:lnTo>
                    <a:pt x="130478" y="18220"/>
                  </a:lnTo>
                  <a:cubicBezTo>
                    <a:pt x="123913" y="6326"/>
                    <a:pt x="110785" y="0"/>
                    <a:pt x="94374" y="0"/>
                  </a:cubicBezTo>
                  <a:cubicBezTo>
                    <a:pt x="62311" y="0"/>
                    <a:pt x="32014" y="29101"/>
                    <a:pt x="32014" y="59720"/>
                  </a:cubicBezTo>
                  <a:cubicBezTo>
                    <a:pt x="32014" y="80217"/>
                    <a:pt x="45395" y="91858"/>
                    <a:pt x="58271" y="95653"/>
                  </a:cubicBezTo>
                  <a:lnTo>
                    <a:pt x="85285" y="102739"/>
                  </a:lnTo>
                  <a:cubicBezTo>
                    <a:pt x="94627" y="105016"/>
                    <a:pt x="108513" y="108812"/>
                    <a:pt x="108513" y="129562"/>
                  </a:cubicBezTo>
                  <a:cubicBezTo>
                    <a:pt x="108513" y="152337"/>
                    <a:pt x="87810" y="176124"/>
                    <a:pt x="63068" y="176124"/>
                  </a:cubicBezTo>
                  <a:cubicBezTo>
                    <a:pt x="46910" y="176124"/>
                    <a:pt x="18886" y="170556"/>
                    <a:pt x="18886" y="139178"/>
                  </a:cubicBezTo>
                  <a:cubicBezTo>
                    <a:pt x="18886" y="133105"/>
                    <a:pt x="20148" y="127032"/>
                    <a:pt x="20400" y="125513"/>
                  </a:cubicBezTo>
                  <a:cubicBezTo>
                    <a:pt x="20653" y="124501"/>
                    <a:pt x="20905" y="124248"/>
                    <a:pt x="20905" y="123742"/>
                  </a:cubicBezTo>
                  <a:cubicBezTo>
                    <a:pt x="20905" y="121211"/>
                    <a:pt x="19138" y="120958"/>
                    <a:pt x="17876" y="120958"/>
                  </a:cubicBezTo>
                  <a:cubicBezTo>
                    <a:pt x="16613" y="120958"/>
                    <a:pt x="16108" y="121211"/>
                    <a:pt x="15351" y="121971"/>
                  </a:cubicBezTo>
                  <a:cubicBezTo>
                    <a:pt x="14341" y="122983"/>
                    <a:pt x="203" y="180678"/>
                    <a:pt x="203" y="181438"/>
                  </a:cubicBezTo>
                  <a:cubicBezTo>
                    <a:pt x="203" y="182956"/>
                    <a:pt x="1465" y="183968"/>
                    <a:pt x="2980" y="183968"/>
                  </a:cubicBezTo>
                  <a:cubicBezTo>
                    <a:pt x="4242" y="183968"/>
                    <a:pt x="4495" y="183715"/>
                    <a:pt x="7524" y="180172"/>
                  </a:cubicBezTo>
                  <a:lnTo>
                    <a:pt x="19895" y="165748"/>
                  </a:lnTo>
                  <a:cubicBezTo>
                    <a:pt x="30752" y="180425"/>
                    <a:pt x="47920" y="183968"/>
                    <a:pt x="62563" y="183968"/>
                  </a:cubicBezTo>
                  <a:cubicBezTo>
                    <a:pt x="96899" y="183968"/>
                    <a:pt x="126691" y="150312"/>
                    <a:pt x="126691" y="118934"/>
                  </a:cubicBezTo>
                  <a:cubicBezTo>
                    <a:pt x="126691" y="101473"/>
                    <a:pt x="118107" y="92870"/>
                    <a:pt x="114320" y="89327"/>
                  </a:cubicBezTo>
                  <a:cubicBezTo>
                    <a:pt x="108513" y="83507"/>
                    <a:pt x="104726" y="82495"/>
                    <a:pt x="82256" y="76674"/>
                  </a:cubicBezTo>
                  <a:cubicBezTo>
                    <a:pt x="76701" y="75156"/>
                    <a:pt x="67612" y="72626"/>
                    <a:pt x="65340" y="72120"/>
                  </a:cubicBezTo>
                  <a:cubicBezTo>
                    <a:pt x="58524" y="69842"/>
                    <a:pt x="49939" y="62504"/>
                    <a:pt x="49939" y="49092"/>
                  </a:cubicBezTo>
                  <a:cubicBezTo>
                    <a:pt x="49939" y="28595"/>
                    <a:pt x="70137" y="7085"/>
                    <a:pt x="94122" y="7085"/>
                  </a:cubicBezTo>
                  <a:cubicBezTo>
                    <a:pt x="115077" y="7085"/>
                    <a:pt x="130478" y="17967"/>
                    <a:pt x="130478" y="46308"/>
                  </a:cubicBezTo>
                  <a:cubicBezTo>
                    <a:pt x="130478" y="54406"/>
                    <a:pt x="129468" y="58961"/>
                    <a:pt x="129468" y="60479"/>
                  </a:cubicBezTo>
                  <a:cubicBezTo>
                    <a:pt x="129468" y="60732"/>
                    <a:pt x="129468" y="63010"/>
                    <a:pt x="132497" y="63010"/>
                  </a:cubicBezTo>
                  <a:cubicBezTo>
                    <a:pt x="135022" y="63010"/>
                    <a:pt x="135275" y="62251"/>
                    <a:pt x="136284" y="57949"/>
                  </a:cubicBezTo>
                  <a:lnTo>
                    <a:pt x="149918" y="2531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A9492370-76ED-4254-96FB-8CBC706BA30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57943" y="2307258"/>
              <a:ext cx="105154" cy="120275"/>
            </a:xfrm>
            <a:custGeom>
              <a:avLst/>
              <a:gdLst>
                <a:gd name="connsiteX0" fmla="*/ 100062 w 105154"/>
                <a:gd name="connsiteY0" fmla="*/ -4 h 120275"/>
                <a:gd name="connsiteX1" fmla="*/ 209 w 105154"/>
                <a:gd name="connsiteY1" fmla="*/ -4 h 120275"/>
                <a:gd name="connsiteX2" fmla="*/ 209 w 105154"/>
                <a:gd name="connsiteY2" fmla="*/ 6372 h 120275"/>
                <a:gd name="connsiteX3" fmla="*/ 4451 w 105154"/>
                <a:gd name="connsiteY3" fmla="*/ 6372 h 120275"/>
                <a:gd name="connsiteX4" fmla="*/ 18413 w 105154"/>
                <a:gd name="connsiteY4" fmla="*/ 14344 h 120275"/>
                <a:gd name="connsiteX5" fmla="*/ 18413 w 105154"/>
                <a:gd name="connsiteY5" fmla="*/ 105923 h 120275"/>
                <a:gd name="connsiteX6" fmla="*/ 4451 w 105154"/>
                <a:gd name="connsiteY6" fmla="*/ 113894 h 120275"/>
                <a:gd name="connsiteX7" fmla="*/ 209 w 105154"/>
                <a:gd name="connsiteY7" fmla="*/ 113894 h 120275"/>
                <a:gd name="connsiteX8" fmla="*/ 209 w 105154"/>
                <a:gd name="connsiteY8" fmla="*/ 120271 h 120275"/>
                <a:gd name="connsiteX9" fmla="*/ 27072 w 105154"/>
                <a:gd name="connsiteY9" fmla="*/ 119562 h 120275"/>
                <a:gd name="connsiteX10" fmla="*/ 58000 w 105154"/>
                <a:gd name="connsiteY10" fmla="*/ 120271 h 120275"/>
                <a:gd name="connsiteX11" fmla="*/ 58000 w 105154"/>
                <a:gd name="connsiteY11" fmla="*/ 113894 h 120275"/>
                <a:gd name="connsiteX12" fmla="*/ 51814 w 105154"/>
                <a:gd name="connsiteY12" fmla="*/ 113894 h 120275"/>
                <a:gd name="connsiteX13" fmla="*/ 35202 w 105154"/>
                <a:gd name="connsiteY13" fmla="*/ 105746 h 120275"/>
                <a:gd name="connsiteX14" fmla="*/ 35202 w 105154"/>
                <a:gd name="connsiteY14" fmla="*/ 13281 h 120275"/>
                <a:gd name="connsiteX15" fmla="*/ 43685 w 105154"/>
                <a:gd name="connsiteY15" fmla="*/ 6372 h 120275"/>
                <a:gd name="connsiteX16" fmla="*/ 65069 w 105154"/>
                <a:gd name="connsiteY16" fmla="*/ 6372 h 120275"/>
                <a:gd name="connsiteX17" fmla="*/ 99355 w 105154"/>
                <a:gd name="connsiteY17" fmla="*/ 40737 h 120275"/>
                <a:gd name="connsiteX18" fmla="*/ 105364 w 105154"/>
                <a:gd name="connsiteY18" fmla="*/ 40737 h 120275"/>
                <a:gd name="connsiteX19" fmla="*/ 100062 w 105154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154" h="120275">
                  <a:moveTo>
                    <a:pt x="100062" y="-4"/>
                  </a:moveTo>
                  <a:lnTo>
                    <a:pt x="209" y="-4"/>
                  </a:lnTo>
                  <a:lnTo>
                    <a:pt x="209" y="6372"/>
                  </a:lnTo>
                  <a:lnTo>
                    <a:pt x="4451" y="6372"/>
                  </a:lnTo>
                  <a:cubicBezTo>
                    <a:pt x="18059" y="6372"/>
                    <a:pt x="18413" y="8144"/>
                    <a:pt x="18413" y="14344"/>
                  </a:cubicBezTo>
                  <a:lnTo>
                    <a:pt x="18413" y="105923"/>
                  </a:lnTo>
                  <a:cubicBezTo>
                    <a:pt x="18413" y="111945"/>
                    <a:pt x="18059" y="113894"/>
                    <a:pt x="4451" y="113894"/>
                  </a:cubicBezTo>
                  <a:lnTo>
                    <a:pt x="209" y="113894"/>
                  </a:lnTo>
                  <a:lnTo>
                    <a:pt x="209" y="120271"/>
                  </a:lnTo>
                  <a:cubicBezTo>
                    <a:pt x="386" y="120271"/>
                    <a:pt x="20357" y="119562"/>
                    <a:pt x="27072" y="119562"/>
                  </a:cubicBezTo>
                  <a:cubicBezTo>
                    <a:pt x="34318" y="119562"/>
                    <a:pt x="55349" y="120094"/>
                    <a:pt x="58000" y="120271"/>
                  </a:cubicBezTo>
                  <a:lnTo>
                    <a:pt x="58000" y="113894"/>
                  </a:lnTo>
                  <a:lnTo>
                    <a:pt x="51814" y="113894"/>
                  </a:lnTo>
                  <a:cubicBezTo>
                    <a:pt x="35202" y="113894"/>
                    <a:pt x="35202" y="111591"/>
                    <a:pt x="35202" y="105746"/>
                  </a:cubicBezTo>
                  <a:lnTo>
                    <a:pt x="35202" y="13281"/>
                  </a:lnTo>
                  <a:cubicBezTo>
                    <a:pt x="35202" y="7790"/>
                    <a:pt x="35379" y="6372"/>
                    <a:pt x="43685" y="6372"/>
                  </a:cubicBezTo>
                  <a:lnTo>
                    <a:pt x="65069" y="6372"/>
                  </a:lnTo>
                  <a:cubicBezTo>
                    <a:pt x="91932" y="6372"/>
                    <a:pt x="96350" y="16292"/>
                    <a:pt x="99355" y="40737"/>
                  </a:cubicBezTo>
                  <a:lnTo>
                    <a:pt x="105364" y="40737"/>
                  </a:lnTo>
                  <a:lnTo>
                    <a:pt x="100062" y="-4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DB5D272A-E1E8-4373-BABE-EBB815430AB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83357" y="2367180"/>
              <a:ext cx="30675" cy="85657"/>
            </a:xfrm>
            <a:custGeom>
              <a:avLst/>
              <a:gdLst>
                <a:gd name="connsiteX0" fmla="*/ 21674 w 30675"/>
                <a:gd name="connsiteY0" fmla="*/ 7715 h 85657"/>
                <a:gd name="connsiteX1" fmla="*/ 13974 w 30675"/>
                <a:gd name="connsiteY1" fmla="*/ -3 h 85657"/>
                <a:gd name="connsiteX2" fmla="*/ 6274 w 30675"/>
                <a:gd name="connsiteY2" fmla="*/ 7715 h 85657"/>
                <a:gd name="connsiteX3" fmla="*/ 13974 w 30675"/>
                <a:gd name="connsiteY3" fmla="*/ 15433 h 85657"/>
                <a:gd name="connsiteX4" fmla="*/ 21674 w 30675"/>
                <a:gd name="connsiteY4" fmla="*/ 7715 h 85657"/>
                <a:gd name="connsiteX5" fmla="*/ 719 w 30675"/>
                <a:gd name="connsiteY5" fmla="*/ 31122 h 85657"/>
                <a:gd name="connsiteX6" fmla="*/ 719 w 30675"/>
                <a:gd name="connsiteY6" fmla="*/ 36689 h 85657"/>
                <a:gd name="connsiteX7" fmla="*/ 10692 w 30675"/>
                <a:gd name="connsiteY7" fmla="*/ 43774 h 85657"/>
                <a:gd name="connsiteX8" fmla="*/ 10692 w 30675"/>
                <a:gd name="connsiteY8" fmla="*/ 75026 h 85657"/>
                <a:gd name="connsiteX9" fmla="*/ 2487 w 30675"/>
                <a:gd name="connsiteY9" fmla="*/ 80087 h 85657"/>
                <a:gd name="connsiteX10" fmla="*/ 214 w 30675"/>
                <a:gd name="connsiteY10" fmla="*/ 80087 h 85657"/>
                <a:gd name="connsiteX11" fmla="*/ 214 w 30675"/>
                <a:gd name="connsiteY11" fmla="*/ 85654 h 85657"/>
                <a:gd name="connsiteX12" fmla="*/ 15868 w 30675"/>
                <a:gd name="connsiteY12" fmla="*/ 85148 h 85657"/>
                <a:gd name="connsiteX13" fmla="*/ 30890 w 30675"/>
                <a:gd name="connsiteY13" fmla="*/ 85654 h 85657"/>
                <a:gd name="connsiteX14" fmla="*/ 30890 w 30675"/>
                <a:gd name="connsiteY14" fmla="*/ 80087 h 85657"/>
                <a:gd name="connsiteX15" fmla="*/ 21422 w 30675"/>
                <a:gd name="connsiteY15" fmla="*/ 75026 h 85657"/>
                <a:gd name="connsiteX16" fmla="*/ 21422 w 30675"/>
                <a:gd name="connsiteY16" fmla="*/ 29730 h 85657"/>
                <a:gd name="connsiteX17" fmla="*/ 719 w 30675"/>
                <a:gd name="connsiteY17" fmla="*/ 31122 h 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75" h="85657">
                  <a:moveTo>
                    <a:pt x="21674" y="7715"/>
                  </a:moveTo>
                  <a:cubicBezTo>
                    <a:pt x="21674" y="3539"/>
                    <a:pt x="18266" y="-3"/>
                    <a:pt x="13974" y="-3"/>
                  </a:cubicBezTo>
                  <a:cubicBezTo>
                    <a:pt x="10061" y="-3"/>
                    <a:pt x="6274" y="3033"/>
                    <a:pt x="6274" y="7715"/>
                  </a:cubicBezTo>
                  <a:cubicBezTo>
                    <a:pt x="6274" y="12270"/>
                    <a:pt x="10061" y="15433"/>
                    <a:pt x="13974" y="15433"/>
                  </a:cubicBezTo>
                  <a:cubicBezTo>
                    <a:pt x="18266" y="15433"/>
                    <a:pt x="21674" y="11890"/>
                    <a:pt x="21674" y="7715"/>
                  </a:cubicBezTo>
                  <a:close/>
                  <a:moveTo>
                    <a:pt x="719" y="31122"/>
                  </a:moveTo>
                  <a:lnTo>
                    <a:pt x="719" y="36689"/>
                  </a:lnTo>
                  <a:cubicBezTo>
                    <a:pt x="9682" y="36689"/>
                    <a:pt x="10692" y="37575"/>
                    <a:pt x="10692" y="43774"/>
                  </a:cubicBezTo>
                  <a:lnTo>
                    <a:pt x="10692" y="75026"/>
                  </a:lnTo>
                  <a:cubicBezTo>
                    <a:pt x="10692" y="78949"/>
                    <a:pt x="10692" y="80087"/>
                    <a:pt x="2487" y="80087"/>
                  </a:cubicBezTo>
                  <a:lnTo>
                    <a:pt x="214" y="80087"/>
                  </a:lnTo>
                  <a:lnTo>
                    <a:pt x="214" y="85654"/>
                  </a:lnTo>
                  <a:cubicBezTo>
                    <a:pt x="5390" y="85275"/>
                    <a:pt x="10692" y="85148"/>
                    <a:pt x="15868" y="85148"/>
                  </a:cubicBezTo>
                  <a:cubicBezTo>
                    <a:pt x="20664" y="85148"/>
                    <a:pt x="26219" y="85275"/>
                    <a:pt x="30890" y="85654"/>
                  </a:cubicBezTo>
                  <a:lnTo>
                    <a:pt x="30890" y="80087"/>
                  </a:lnTo>
                  <a:cubicBezTo>
                    <a:pt x="22432" y="80087"/>
                    <a:pt x="21422" y="80087"/>
                    <a:pt x="21422" y="75026"/>
                  </a:cubicBezTo>
                  <a:lnTo>
                    <a:pt x="21422" y="29730"/>
                  </a:lnTo>
                  <a:lnTo>
                    <a:pt x="719" y="31122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33D4E43C-0432-4EF9-98C7-18AB44D48EE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838796" y="2534190"/>
              <a:ext cx="133254" cy="78116"/>
            </a:xfrm>
            <a:custGeom>
              <a:avLst/>
              <a:gdLst>
                <a:gd name="connsiteX0" fmla="*/ 118618 w 133254"/>
                <a:gd name="connsiteY0" fmla="*/ 17185 h 78116"/>
                <a:gd name="connsiteX1" fmla="*/ 133463 w 133254"/>
                <a:gd name="connsiteY1" fmla="*/ 6380 h 78116"/>
                <a:gd name="connsiteX2" fmla="*/ 133463 w 133254"/>
                <a:gd name="connsiteY2" fmla="*/ 3 h 78116"/>
                <a:gd name="connsiteX3" fmla="*/ 120738 w 133254"/>
                <a:gd name="connsiteY3" fmla="*/ 711 h 78116"/>
                <a:gd name="connsiteX4" fmla="*/ 103419 w 133254"/>
                <a:gd name="connsiteY4" fmla="*/ 3 h 78116"/>
                <a:gd name="connsiteX5" fmla="*/ 103419 w 133254"/>
                <a:gd name="connsiteY5" fmla="*/ 6380 h 78116"/>
                <a:gd name="connsiteX6" fmla="*/ 112609 w 133254"/>
                <a:gd name="connsiteY6" fmla="*/ 14174 h 78116"/>
                <a:gd name="connsiteX7" fmla="*/ 111548 w 133254"/>
                <a:gd name="connsiteY7" fmla="*/ 18425 h 78116"/>
                <a:gd name="connsiteX8" fmla="*/ 94406 w 133254"/>
                <a:gd name="connsiteY8" fmla="*/ 62532 h 78116"/>
                <a:gd name="connsiteX9" fmla="*/ 75319 w 133254"/>
                <a:gd name="connsiteY9" fmla="*/ 14174 h 78116"/>
                <a:gd name="connsiteX10" fmla="*/ 74435 w 133254"/>
                <a:gd name="connsiteY10" fmla="*/ 10808 h 78116"/>
                <a:gd name="connsiteX11" fmla="*/ 83979 w 133254"/>
                <a:gd name="connsiteY11" fmla="*/ 6380 h 78116"/>
                <a:gd name="connsiteX12" fmla="*/ 83979 w 133254"/>
                <a:gd name="connsiteY12" fmla="*/ 3 h 78116"/>
                <a:gd name="connsiteX13" fmla="*/ 64892 w 133254"/>
                <a:gd name="connsiteY13" fmla="*/ 711 h 78116"/>
                <a:gd name="connsiteX14" fmla="*/ 49340 w 133254"/>
                <a:gd name="connsiteY14" fmla="*/ 3 h 78116"/>
                <a:gd name="connsiteX15" fmla="*/ 49340 w 133254"/>
                <a:gd name="connsiteY15" fmla="*/ 6380 h 78116"/>
                <a:gd name="connsiteX16" fmla="*/ 59413 w 133254"/>
                <a:gd name="connsiteY16" fmla="*/ 7797 h 78116"/>
                <a:gd name="connsiteX17" fmla="*/ 63478 w 133254"/>
                <a:gd name="connsiteY17" fmla="*/ 15591 h 78116"/>
                <a:gd name="connsiteX18" fmla="*/ 62771 w 133254"/>
                <a:gd name="connsiteY18" fmla="*/ 17716 h 78116"/>
                <a:gd name="connsiteX19" fmla="*/ 46159 w 133254"/>
                <a:gd name="connsiteY19" fmla="*/ 59875 h 78116"/>
                <a:gd name="connsiteX20" fmla="*/ 28309 w 133254"/>
                <a:gd name="connsiteY20" fmla="*/ 14174 h 78116"/>
                <a:gd name="connsiteX21" fmla="*/ 27249 w 133254"/>
                <a:gd name="connsiteY21" fmla="*/ 10808 h 78116"/>
                <a:gd name="connsiteX22" fmla="*/ 36792 w 133254"/>
                <a:gd name="connsiteY22" fmla="*/ 6380 h 78116"/>
                <a:gd name="connsiteX23" fmla="*/ 36792 w 133254"/>
                <a:gd name="connsiteY23" fmla="*/ 3 h 78116"/>
                <a:gd name="connsiteX24" fmla="*/ 16821 w 133254"/>
                <a:gd name="connsiteY24" fmla="*/ 711 h 78116"/>
                <a:gd name="connsiteX25" fmla="*/ 209 w 133254"/>
                <a:gd name="connsiteY25" fmla="*/ 3 h 78116"/>
                <a:gd name="connsiteX26" fmla="*/ 209 w 133254"/>
                <a:gd name="connsiteY26" fmla="*/ 6380 h 78116"/>
                <a:gd name="connsiteX27" fmla="*/ 12933 w 133254"/>
                <a:gd name="connsiteY27" fmla="*/ 11517 h 78116"/>
                <a:gd name="connsiteX28" fmla="*/ 37499 w 133254"/>
                <a:gd name="connsiteY28" fmla="*/ 74046 h 78116"/>
                <a:gd name="connsiteX29" fmla="*/ 42271 w 133254"/>
                <a:gd name="connsiteY29" fmla="*/ 78120 h 78116"/>
                <a:gd name="connsiteX30" fmla="*/ 46865 w 133254"/>
                <a:gd name="connsiteY30" fmla="*/ 74400 h 78116"/>
                <a:gd name="connsiteX31" fmla="*/ 66836 w 133254"/>
                <a:gd name="connsiteY31" fmla="*/ 23739 h 78116"/>
                <a:gd name="connsiteX32" fmla="*/ 86453 w 133254"/>
                <a:gd name="connsiteY32" fmla="*/ 73868 h 78116"/>
                <a:gd name="connsiteX33" fmla="*/ 91401 w 133254"/>
                <a:gd name="connsiteY33" fmla="*/ 78120 h 78116"/>
                <a:gd name="connsiteX34" fmla="*/ 96173 w 133254"/>
                <a:gd name="connsiteY34" fmla="*/ 74046 h 78116"/>
                <a:gd name="connsiteX35" fmla="*/ 118618 w 133254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254" h="78116">
                  <a:moveTo>
                    <a:pt x="118618" y="17185"/>
                  </a:moveTo>
                  <a:cubicBezTo>
                    <a:pt x="122152" y="8328"/>
                    <a:pt x="127984" y="6557"/>
                    <a:pt x="133463" y="6380"/>
                  </a:cubicBezTo>
                  <a:lnTo>
                    <a:pt x="133463" y="3"/>
                  </a:lnTo>
                  <a:cubicBezTo>
                    <a:pt x="128691" y="534"/>
                    <a:pt x="125864" y="711"/>
                    <a:pt x="120738" y="711"/>
                  </a:cubicBezTo>
                  <a:cubicBezTo>
                    <a:pt x="115437" y="711"/>
                    <a:pt x="108721" y="534"/>
                    <a:pt x="103419" y="3"/>
                  </a:cubicBezTo>
                  <a:lnTo>
                    <a:pt x="103419" y="6380"/>
                  </a:lnTo>
                  <a:cubicBezTo>
                    <a:pt x="109604" y="6557"/>
                    <a:pt x="112609" y="9922"/>
                    <a:pt x="112609" y="14174"/>
                  </a:cubicBezTo>
                  <a:cubicBezTo>
                    <a:pt x="112609" y="15591"/>
                    <a:pt x="112609" y="15945"/>
                    <a:pt x="111548" y="18425"/>
                  </a:cubicBezTo>
                  <a:lnTo>
                    <a:pt x="94406" y="62532"/>
                  </a:lnTo>
                  <a:lnTo>
                    <a:pt x="75319" y="14174"/>
                  </a:lnTo>
                  <a:cubicBezTo>
                    <a:pt x="74965" y="13288"/>
                    <a:pt x="74435" y="11871"/>
                    <a:pt x="74435" y="10808"/>
                  </a:cubicBezTo>
                  <a:cubicBezTo>
                    <a:pt x="74435" y="6911"/>
                    <a:pt x="79030" y="6380"/>
                    <a:pt x="83979" y="6380"/>
                  </a:cubicBezTo>
                  <a:lnTo>
                    <a:pt x="83979" y="3"/>
                  </a:lnTo>
                  <a:cubicBezTo>
                    <a:pt x="77616" y="534"/>
                    <a:pt x="71254" y="711"/>
                    <a:pt x="64892" y="711"/>
                  </a:cubicBezTo>
                  <a:cubicBezTo>
                    <a:pt x="59767" y="711"/>
                    <a:pt x="54465" y="357"/>
                    <a:pt x="49340" y="3"/>
                  </a:cubicBezTo>
                  <a:lnTo>
                    <a:pt x="49340" y="6380"/>
                  </a:lnTo>
                  <a:cubicBezTo>
                    <a:pt x="53404" y="6380"/>
                    <a:pt x="57116" y="6380"/>
                    <a:pt x="59413" y="7797"/>
                  </a:cubicBezTo>
                  <a:cubicBezTo>
                    <a:pt x="61887" y="9568"/>
                    <a:pt x="63478" y="15414"/>
                    <a:pt x="63478" y="15591"/>
                  </a:cubicBezTo>
                  <a:cubicBezTo>
                    <a:pt x="63478" y="15945"/>
                    <a:pt x="63125" y="17008"/>
                    <a:pt x="62771" y="17716"/>
                  </a:cubicBezTo>
                  <a:lnTo>
                    <a:pt x="46159" y="59875"/>
                  </a:lnTo>
                  <a:lnTo>
                    <a:pt x="28309" y="14174"/>
                  </a:lnTo>
                  <a:cubicBezTo>
                    <a:pt x="27249" y="11694"/>
                    <a:pt x="27249" y="11517"/>
                    <a:pt x="27249" y="10808"/>
                  </a:cubicBezTo>
                  <a:cubicBezTo>
                    <a:pt x="27249" y="6380"/>
                    <a:pt x="33611" y="6380"/>
                    <a:pt x="36792" y="6380"/>
                  </a:cubicBezTo>
                  <a:lnTo>
                    <a:pt x="36792" y="3"/>
                  </a:lnTo>
                  <a:cubicBezTo>
                    <a:pt x="36438" y="3"/>
                    <a:pt x="23891" y="711"/>
                    <a:pt x="16821" y="711"/>
                  </a:cubicBezTo>
                  <a:cubicBezTo>
                    <a:pt x="11343" y="711"/>
                    <a:pt x="5688" y="534"/>
                    <a:pt x="209" y="3"/>
                  </a:cubicBezTo>
                  <a:lnTo>
                    <a:pt x="209" y="6380"/>
                  </a:lnTo>
                  <a:cubicBezTo>
                    <a:pt x="7101" y="6380"/>
                    <a:pt x="10989" y="6380"/>
                    <a:pt x="12933" y="11517"/>
                  </a:cubicBezTo>
                  <a:lnTo>
                    <a:pt x="37499" y="74046"/>
                  </a:lnTo>
                  <a:cubicBezTo>
                    <a:pt x="38559" y="76703"/>
                    <a:pt x="39089" y="78120"/>
                    <a:pt x="42271" y="78120"/>
                  </a:cubicBezTo>
                  <a:cubicBezTo>
                    <a:pt x="45452" y="78120"/>
                    <a:pt x="45982" y="76703"/>
                    <a:pt x="46865" y="74400"/>
                  </a:cubicBezTo>
                  <a:lnTo>
                    <a:pt x="66836" y="23739"/>
                  </a:lnTo>
                  <a:lnTo>
                    <a:pt x="86453" y="73868"/>
                  </a:lnTo>
                  <a:cubicBezTo>
                    <a:pt x="87513" y="76525"/>
                    <a:pt x="88220" y="78120"/>
                    <a:pt x="91401" y="78120"/>
                  </a:cubicBezTo>
                  <a:cubicBezTo>
                    <a:pt x="94582" y="78120"/>
                    <a:pt x="95113" y="76880"/>
                    <a:pt x="96173" y="74046"/>
                  </a:cubicBezTo>
                  <a:lnTo>
                    <a:pt x="118618" y="17185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F894B6C8-DADF-4042-87C4-F9CEE8D329A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00125" y="2590165"/>
              <a:ext cx="22444" cy="54557"/>
            </a:xfrm>
            <a:custGeom>
              <a:avLst/>
              <a:gdLst>
                <a:gd name="connsiteX0" fmla="*/ 17711 w 22444"/>
                <a:gd name="connsiteY0" fmla="*/ 17539 h 54557"/>
                <a:gd name="connsiteX1" fmla="*/ 3926 w 22444"/>
                <a:gd name="connsiteY1" fmla="*/ 49955 h 54557"/>
                <a:gd name="connsiteX2" fmla="*/ 2689 w 22444"/>
                <a:gd name="connsiteY2" fmla="*/ 52081 h 54557"/>
                <a:gd name="connsiteX3" fmla="*/ 5163 w 22444"/>
                <a:gd name="connsiteY3" fmla="*/ 54561 h 54557"/>
                <a:gd name="connsiteX4" fmla="*/ 22659 w 22444"/>
                <a:gd name="connsiteY4" fmla="*/ 19311 h 54557"/>
                <a:gd name="connsiteX5" fmla="*/ 10288 w 22444"/>
                <a:gd name="connsiteY5" fmla="*/ 3 h 54557"/>
                <a:gd name="connsiteX6" fmla="*/ 215 w 22444"/>
                <a:gd name="connsiteY6" fmla="*/ 10100 h 54557"/>
                <a:gd name="connsiteX7" fmla="*/ 10465 w 22444"/>
                <a:gd name="connsiteY7" fmla="*/ 20373 h 54557"/>
                <a:gd name="connsiteX8" fmla="*/ 17711 w 22444"/>
                <a:gd name="connsiteY8" fmla="*/ 17539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4" h="54557">
                  <a:moveTo>
                    <a:pt x="17711" y="17539"/>
                  </a:moveTo>
                  <a:cubicBezTo>
                    <a:pt x="17711" y="27282"/>
                    <a:pt x="15944" y="38618"/>
                    <a:pt x="3926" y="49955"/>
                  </a:cubicBezTo>
                  <a:cubicBezTo>
                    <a:pt x="3219" y="50664"/>
                    <a:pt x="2689" y="51195"/>
                    <a:pt x="2689" y="52081"/>
                  </a:cubicBezTo>
                  <a:cubicBezTo>
                    <a:pt x="2689" y="53321"/>
                    <a:pt x="4103" y="54561"/>
                    <a:pt x="5163" y="54561"/>
                  </a:cubicBezTo>
                  <a:cubicBezTo>
                    <a:pt x="7637" y="54561"/>
                    <a:pt x="22659" y="40390"/>
                    <a:pt x="22659" y="19311"/>
                  </a:cubicBezTo>
                  <a:cubicBezTo>
                    <a:pt x="22659" y="8328"/>
                    <a:pt x="18418" y="3"/>
                    <a:pt x="10288" y="3"/>
                  </a:cubicBezTo>
                  <a:cubicBezTo>
                    <a:pt x="4456" y="3"/>
                    <a:pt x="215" y="4608"/>
                    <a:pt x="215" y="10100"/>
                  </a:cubicBezTo>
                  <a:cubicBezTo>
                    <a:pt x="215" y="15768"/>
                    <a:pt x="4279" y="20373"/>
                    <a:pt x="10465" y="20373"/>
                  </a:cubicBezTo>
                  <a:cubicBezTo>
                    <a:pt x="14707" y="20373"/>
                    <a:pt x="17534" y="17539"/>
                    <a:pt x="17711" y="17539"/>
                  </a:cubicBez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AFD94AD2-730F-4D19-9D08-AEF4F6E40A7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48599" y="2493094"/>
              <a:ext cx="53549" cy="119212"/>
            </a:xfrm>
            <a:custGeom>
              <a:avLst/>
              <a:gdLst>
                <a:gd name="connsiteX0" fmla="*/ 49171 w 53549"/>
                <a:gd name="connsiteY0" fmla="*/ 6734 h 119212"/>
                <a:gd name="connsiteX1" fmla="*/ 42102 w 53549"/>
                <a:gd name="connsiteY1" fmla="*/ 3 h 119212"/>
                <a:gd name="connsiteX2" fmla="*/ 32205 w 53549"/>
                <a:gd name="connsiteY2" fmla="*/ 9745 h 119212"/>
                <a:gd name="connsiteX3" fmla="*/ 39274 w 53549"/>
                <a:gd name="connsiteY3" fmla="*/ 16476 h 119212"/>
                <a:gd name="connsiteX4" fmla="*/ 49171 w 53549"/>
                <a:gd name="connsiteY4" fmla="*/ 6734 h 119212"/>
                <a:gd name="connsiteX5" fmla="*/ 13118 w 53549"/>
                <a:gd name="connsiteY5" fmla="*/ 96719 h 119212"/>
                <a:gd name="connsiteX6" fmla="*/ 11528 w 53549"/>
                <a:gd name="connsiteY6" fmla="*/ 104159 h 119212"/>
                <a:gd name="connsiteX7" fmla="*/ 28317 w 53549"/>
                <a:gd name="connsiteY7" fmla="*/ 119215 h 119212"/>
                <a:gd name="connsiteX8" fmla="*/ 53766 w 53549"/>
                <a:gd name="connsiteY8" fmla="*/ 92113 h 119212"/>
                <a:gd name="connsiteX9" fmla="*/ 50938 w 53549"/>
                <a:gd name="connsiteY9" fmla="*/ 89811 h 119212"/>
                <a:gd name="connsiteX10" fmla="*/ 47581 w 53549"/>
                <a:gd name="connsiteY10" fmla="*/ 92822 h 119212"/>
                <a:gd name="connsiteX11" fmla="*/ 28847 w 53549"/>
                <a:gd name="connsiteY11" fmla="*/ 114255 h 119212"/>
                <a:gd name="connsiteX12" fmla="*/ 24429 w 53549"/>
                <a:gd name="connsiteY12" fmla="*/ 108056 h 119212"/>
                <a:gd name="connsiteX13" fmla="*/ 27257 w 53549"/>
                <a:gd name="connsiteY13" fmla="*/ 96719 h 119212"/>
                <a:gd name="connsiteX14" fmla="*/ 32912 w 53549"/>
                <a:gd name="connsiteY14" fmla="*/ 82548 h 119212"/>
                <a:gd name="connsiteX15" fmla="*/ 41572 w 53549"/>
                <a:gd name="connsiteY15" fmla="*/ 60052 h 119212"/>
                <a:gd name="connsiteX16" fmla="*/ 42632 w 53549"/>
                <a:gd name="connsiteY16" fmla="*/ 54383 h 119212"/>
                <a:gd name="connsiteX17" fmla="*/ 25843 w 53549"/>
                <a:gd name="connsiteY17" fmla="*/ 39327 h 119212"/>
                <a:gd name="connsiteX18" fmla="*/ 217 w 53549"/>
                <a:gd name="connsiteY18" fmla="*/ 66429 h 119212"/>
                <a:gd name="connsiteX19" fmla="*/ 3221 w 53549"/>
                <a:gd name="connsiteY19" fmla="*/ 68731 h 119212"/>
                <a:gd name="connsiteX20" fmla="*/ 6403 w 53549"/>
                <a:gd name="connsiteY20" fmla="*/ 65897 h 119212"/>
                <a:gd name="connsiteX21" fmla="*/ 25313 w 53549"/>
                <a:gd name="connsiteY21" fmla="*/ 44287 h 119212"/>
                <a:gd name="connsiteX22" fmla="*/ 29731 w 53549"/>
                <a:gd name="connsiteY22" fmla="*/ 50486 h 119212"/>
                <a:gd name="connsiteX23" fmla="*/ 24252 w 53549"/>
                <a:gd name="connsiteY23" fmla="*/ 68200 h 119212"/>
                <a:gd name="connsiteX24" fmla="*/ 13118 w 5354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49" h="119212">
                  <a:moveTo>
                    <a:pt x="49171" y="6734"/>
                  </a:moveTo>
                  <a:cubicBezTo>
                    <a:pt x="49171" y="3900"/>
                    <a:pt x="47050" y="3"/>
                    <a:pt x="42102" y="3"/>
                  </a:cubicBezTo>
                  <a:cubicBezTo>
                    <a:pt x="37330" y="3"/>
                    <a:pt x="32205" y="4608"/>
                    <a:pt x="32205" y="9745"/>
                  </a:cubicBezTo>
                  <a:cubicBezTo>
                    <a:pt x="32205" y="12757"/>
                    <a:pt x="34503" y="16476"/>
                    <a:pt x="39274" y="16476"/>
                  </a:cubicBezTo>
                  <a:cubicBezTo>
                    <a:pt x="44399" y="16476"/>
                    <a:pt x="49171" y="11517"/>
                    <a:pt x="49171" y="6734"/>
                  </a:cubicBezTo>
                  <a:close/>
                  <a:moveTo>
                    <a:pt x="13118" y="96719"/>
                  </a:moveTo>
                  <a:cubicBezTo>
                    <a:pt x="12411" y="99022"/>
                    <a:pt x="11528" y="101147"/>
                    <a:pt x="11528" y="104159"/>
                  </a:cubicBezTo>
                  <a:cubicBezTo>
                    <a:pt x="11528" y="112484"/>
                    <a:pt x="18597" y="119215"/>
                    <a:pt x="28317" y="119215"/>
                  </a:cubicBezTo>
                  <a:cubicBezTo>
                    <a:pt x="45990" y="119215"/>
                    <a:pt x="53766" y="94770"/>
                    <a:pt x="53766" y="92113"/>
                  </a:cubicBezTo>
                  <a:cubicBezTo>
                    <a:pt x="53766" y="89811"/>
                    <a:pt x="51469" y="89811"/>
                    <a:pt x="50938" y="89811"/>
                  </a:cubicBezTo>
                  <a:cubicBezTo>
                    <a:pt x="48464" y="89811"/>
                    <a:pt x="48287" y="90873"/>
                    <a:pt x="47581" y="92822"/>
                  </a:cubicBezTo>
                  <a:cubicBezTo>
                    <a:pt x="43516" y="106993"/>
                    <a:pt x="35740" y="114255"/>
                    <a:pt x="28847" y="114255"/>
                  </a:cubicBezTo>
                  <a:cubicBezTo>
                    <a:pt x="25313" y="114255"/>
                    <a:pt x="24429" y="111953"/>
                    <a:pt x="24429" y="108056"/>
                  </a:cubicBezTo>
                  <a:cubicBezTo>
                    <a:pt x="24429" y="103981"/>
                    <a:pt x="25666" y="100616"/>
                    <a:pt x="27257" y="96719"/>
                  </a:cubicBezTo>
                  <a:cubicBezTo>
                    <a:pt x="29024" y="91936"/>
                    <a:pt x="30968" y="87154"/>
                    <a:pt x="32912" y="82548"/>
                  </a:cubicBezTo>
                  <a:cubicBezTo>
                    <a:pt x="34503" y="78297"/>
                    <a:pt x="40865" y="62177"/>
                    <a:pt x="41572" y="60052"/>
                  </a:cubicBezTo>
                  <a:cubicBezTo>
                    <a:pt x="42102" y="58280"/>
                    <a:pt x="42632" y="56155"/>
                    <a:pt x="42632" y="54383"/>
                  </a:cubicBezTo>
                  <a:cubicBezTo>
                    <a:pt x="42632" y="46058"/>
                    <a:pt x="35563" y="39327"/>
                    <a:pt x="25843" y="39327"/>
                  </a:cubicBezTo>
                  <a:cubicBezTo>
                    <a:pt x="8347" y="39327"/>
                    <a:pt x="217" y="63417"/>
                    <a:pt x="217" y="66429"/>
                  </a:cubicBezTo>
                  <a:cubicBezTo>
                    <a:pt x="217" y="68731"/>
                    <a:pt x="2691" y="68731"/>
                    <a:pt x="3221" y="68731"/>
                  </a:cubicBezTo>
                  <a:cubicBezTo>
                    <a:pt x="5696" y="68731"/>
                    <a:pt x="5872" y="67846"/>
                    <a:pt x="6403" y="65897"/>
                  </a:cubicBezTo>
                  <a:cubicBezTo>
                    <a:pt x="10998" y="50664"/>
                    <a:pt x="18774" y="44287"/>
                    <a:pt x="25313" y="44287"/>
                  </a:cubicBezTo>
                  <a:cubicBezTo>
                    <a:pt x="28140" y="44287"/>
                    <a:pt x="29731" y="45704"/>
                    <a:pt x="29731" y="50486"/>
                  </a:cubicBezTo>
                  <a:cubicBezTo>
                    <a:pt x="29731" y="54561"/>
                    <a:pt x="28670" y="57218"/>
                    <a:pt x="24252" y="68200"/>
                  </a:cubicBezTo>
                  <a:lnTo>
                    <a:pt x="13118" y="96719"/>
                  </a:ln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41B2D643-5E47-4286-9FF7-473B06286FA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133436" y="2248988"/>
              <a:ext cx="95938" cy="455238"/>
            </a:xfrm>
            <a:custGeom>
              <a:avLst/>
              <a:gdLst>
                <a:gd name="connsiteX0" fmla="*/ 96159 w 95938"/>
                <a:gd name="connsiteY0" fmla="*/ 227482 h 455238"/>
                <a:gd name="connsiteX1" fmla="*/ 29507 w 95938"/>
                <a:gd name="connsiteY1" fmla="*/ 20739 h 455238"/>
                <a:gd name="connsiteX2" fmla="*/ 10572 w 95938"/>
                <a:gd name="connsiteY2" fmla="*/ 1507 h 455238"/>
                <a:gd name="connsiteX3" fmla="*/ 5017 w 95938"/>
                <a:gd name="connsiteY3" fmla="*/ -11 h 455238"/>
                <a:gd name="connsiteX4" fmla="*/ 220 w 95938"/>
                <a:gd name="connsiteY4" fmla="*/ 2519 h 455238"/>
                <a:gd name="connsiteX5" fmla="*/ 1735 w 95938"/>
                <a:gd name="connsiteY5" fmla="*/ 5050 h 455238"/>
                <a:gd name="connsiteX6" fmla="*/ 39606 w 95938"/>
                <a:gd name="connsiteY6" fmla="*/ 55660 h 455238"/>
                <a:gd name="connsiteX7" fmla="*/ 76971 w 95938"/>
                <a:gd name="connsiteY7" fmla="*/ 227482 h 455238"/>
                <a:gd name="connsiteX8" fmla="*/ 1230 w 95938"/>
                <a:gd name="connsiteY8" fmla="*/ 450673 h 455238"/>
                <a:gd name="connsiteX9" fmla="*/ 220 w 95938"/>
                <a:gd name="connsiteY9" fmla="*/ 452697 h 455238"/>
                <a:gd name="connsiteX10" fmla="*/ 5017 w 95938"/>
                <a:gd name="connsiteY10" fmla="*/ 455228 h 455238"/>
                <a:gd name="connsiteX11" fmla="*/ 11077 w 95938"/>
                <a:gd name="connsiteY11" fmla="*/ 453203 h 455238"/>
                <a:gd name="connsiteX12" fmla="*/ 79496 w 95938"/>
                <a:gd name="connsiteY12" fmla="*/ 343885 h 455238"/>
                <a:gd name="connsiteX13" fmla="*/ 96159 w 95938"/>
                <a:gd name="connsiteY13" fmla="*/ 22748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38" h="455238">
                  <a:moveTo>
                    <a:pt x="96159" y="227482"/>
                  </a:moveTo>
                  <a:cubicBezTo>
                    <a:pt x="96159" y="154856"/>
                    <a:pt x="79244" y="77676"/>
                    <a:pt x="29507" y="20739"/>
                  </a:cubicBezTo>
                  <a:cubicBezTo>
                    <a:pt x="25972" y="16690"/>
                    <a:pt x="16631" y="6821"/>
                    <a:pt x="10572" y="1507"/>
                  </a:cubicBezTo>
                  <a:cubicBezTo>
                    <a:pt x="8804" y="-11"/>
                    <a:pt x="8299" y="-11"/>
                    <a:pt x="5017" y="-11"/>
                  </a:cubicBezTo>
                  <a:cubicBezTo>
                    <a:pt x="2493" y="-11"/>
                    <a:pt x="220" y="-11"/>
                    <a:pt x="220" y="2519"/>
                  </a:cubicBezTo>
                  <a:cubicBezTo>
                    <a:pt x="220" y="3532"/>
                    <a:pt x="1230" y="4544"/>
                    <a:pt x="1735" y="5050"/>
                  </a:cubicBezTo>
                  <a:cubicBezTo>
                    <a:pt x="10319" y="13907"/>
                    <a:pt x="23953" y="27825"/>
                    <a:pt x="39606" y="55660"/>
                  </a:cubicBezTo>
                  <a:cubicBezTo>
                    <a:pt x="66873" y="104246"/>
                    <a:pt x="76971" y="166750"/>
                    <a:pt x="76971" y="227482"/>
                  </a:cubicBezTo>
                  <a:cubicBezTo>
                    <a:pt x="76971" y="337306"/>
                    <a:pt x="46675" y="404365"/>
                    <a:pt x="1230" y="450673"/>
                  </a:cubicBezTo>
                  <a:cubicBezTo>
                    <a:pt x="725" y="451179"/>
                    <a:pt x="220" y="451938"/>
                    <a:pt x="220" y="452697"/>
                  </a:cubicBezTo>
                  <a:cubicBezTo>
                    <a:pt x="220" y="455228"/>
                    <a:pt x="2493" y="455228"/>
                    <a:pt x="5017" y="455228"/>
                  </a:cubicBezTo>
                  <a:cubicBezTo>
                    <a:pt x="8299" y="455228"/>
                    <a:pt x="8804" y="455228"/>
                    <a:pt x="11077" y="453203"/>
                  </a:cubicBezTo>
                  <a:cubicBezTo>
                    <a:pt x="35061" y="432453"/>
                    <a:pt x="62076" y="397279"/>
                    <a:pt x="79496" y="343885"/>
                  </a:cubicBezTo>
                  <a:cubicBezTo>
                    <a:pt x="90605" y="309217"/>
                    <a:pt x="96159" y="268223"/>
                    <a:pt x="96159" y="227482"/>
                  </a:cubicBezTo>
                  <a:close/>
                </a:path>
              </a:pathLst>
            </a:custGeom>
            <a:solidFill>
              <a:srgbClr val="000000"/>
            </a:solidFill>
            <a:ln w="25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1" name="文本框 200">
            <a:extLst>
              <a:ext uri="{FF2B5EF4-FFF2-40B4-BE49-F238E27FC236}">
                <a16:creationId xmlns:a16="http://schemas.microsoft.com/office/drawing/2014/main" id="{6B6E2185-828C-471C-85C3-B993E018ECBF}"/>
              </a:ext>
            </a:extLst>
          </p:cNvPr>
          <p:cNvSpPr txBox="1"/>
          <p:nvPr/>
        </p:nvSpPr>
        <p:spPr>
          <a:xfrm>
            <a:off x="798528" y="5106173"/>
            <a:ext cx="857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Solve continuity equation of liquid:</a:t>
            </a:r>
          </a:p>
        </p:txBody>
      </p:sp>
      <p:grpSp>
        <p:nvGrpSpPr>
          <p:cNvPr id="225" name="组合 224" descr="\documentclass[preview]{standalone}&#10;\usepackage[utf8]{inputenc}&#10;\usepackage{amsmath}&#10;&#10;\begin{document}&#10;&#10;\begin{flalign*}&#10;\sum_{j\in\mathcal{N}(i)}\Delta V_{\mathrm{w},ij}=\Delta V_{\mathrm{w},i}, \end{flalign*}&#10;&#10;\end{document}&#10;" title="IguanaTex Shape Display">
            <a:extLst>
              <a:ext uri="{FF2B5EF4-FFF2-40B4-BE49-F238E27FC236}">
                <a16:creationId xmlns:a16="http://schemas.microsoft.com/office/drawing/2014/main" id="{D8CAE894-B87E-41A9-8652-5B251704583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572254" y="5592016"/>
            <a:ext cx="2483700" cy="592727"/>
            <a:chOff x="5664929" y="2302002"/>
            <a:chExt cx="2483700" cy="592727"/>
          </a:xfrm>
        </p:grpSpPr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B8061244-6CEC-4BC8-B95C-47A0C0BCDBD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22965" y="2302002"/>
              <a:ext cx="337670" cy="350728"/>
            </a:xfrm>
            <a:custGeom>
              <a:avLst/>
              <a:gdLst>
                <a:gd name="connsiteX0" fmla="*/ 307101 w 337670"/>
                <a:gd name="connsiteY0" fmla="*/ 350719 h 350728"/>
                <a:gd name="connsiteX1" fmla="*/ 337799 w 337670"/>
                <a:gd name="connsiteY1" fmla="*/ 270553 h 350728"/>
                <a:gd name="connsiteX2" fmla="*/ 331456 w 337670"/>
                <a:gd name="connsiteY2" fmla="*/ 270553 h 350728"/>
                <a:gd name="connsiteX3" fmla="*/ 265495 w 337670"/>
                <a:gd name="connsiteY3" fmla="*/ 321158 h 350728"/>
                <a:gd name="connsiteX4" fmla="*/ 186595 w 337670"/>
                <a:gd name="connsiteY4" fmla="*/ 328924 h 350728"/>
                <a:gd name="connsiteX5" fmla="*/ 33616 w 337670"/>
                <a:gd name="connsiteY5" fmla="*/ 328924 h 350728"/>
                <a:gd name="connsiteX6" fmla="*/ 162748 w 337670"/>
                <a:gd name="connsiteY6" fmla="*/ 179363 h 350728"/>
                <a:gd name="connsiteX7" fmla="*/ 165031 w 337670"/>
                <a:gd name="connsiteY7" fmla="*/ 175355 h 350728"/>
                <a:gd name="connsiteX8" fmla="*/ 163255 w 337670"/>
                <a:gd name="connsiteY8" fmla="*/ 171597 h 350728"/>
                <a:gd name="connsiteX9" fmla="*/ 45033 w 337670"/>
                <a:gd name="connsiteY9" fmla="*/ 12016 h 350728"/>
                <a:gd name="connsiteX10" fmla="*/ 184058 w 337670"/>
                <a:gd name="connsiteY10" fmla="*/ 12016 h 350728"/>
                <a:gd name="connsiteX11" fmla="*/ 243423 w 337670"/>
                <a:gd name="connsiteY11" fmla="*/ 16024 h 350728"/>
                <a:gd name="connsiteX12" fmla="*/ 299237 w 337670"/>
                <a:gd name="connsiteY12" fmla="*/ 34813 h 350728"/>
                <a:gd name="connsiteX13" fmla="*/ 331456 w 337670"/>
                <a:gd name="connsiteY13" fmla="*/ 70387 h 350728"/>
                <a:gd name="connsiteX14" fmla="*/ 337799 w 337670"/>
                <a:gd name="connsiteY14" fmla="*/ 70387 h 350728"/>
                <a:gd name="connsiteX15" fmla="*/ 307101 w 337670"/>
                <a:gd name="connsiteY15" fmla="*/ -9 h 350728"/>
                <a:gd name="connsiteX16" fmla="*/ 7232 w 337670"/>
                <a:gd name="connsiteY16" fmla="*/ -9 h 350728"/>
                <a:gd name="connsiteX17" fmla="*/ 382 w 337670"/>
                <a:gd name="connsiteY17" fmla="*/ 1744 h 350728"/>
                <a:gd name="connsiteX18" fmla="*/ 128 w 337670"/>
                <a:gd name="connsiteY18" fmla="*/ 10011 h 350728"/>
                <a:gd name="connsiteX19" fmla="*/ 134334 w 337670"/>
                <a:gd name="connsiteY19" fmla="*/ 191388 h 350728"/>
                <a:gd name="connsiteX20" fmla="*/ 2919 w 337670"/>
                <a:gd name="connsiteY20" fmla="*/ 343454 h 350728"/>
                <a:gd name="connsiteX21" fmla="*/ 382 w 337670"/>
                <a:gd name="connsiteY21" fmla="*/ 347964 h 350728"/>
                <a:gd name="connsiteX22" fmla="*/ 7232 w 337670"/>
                <a:gd name="connsiteY22" fmla="*/ 350719 h 350728"/>
                <a:gd name="connsiteX23" fmla="*/ 307101 w 337670"/>
                <a:gd name="connsiteY23" fmla="*/ 350719 h 3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670" h="350728">
                  <a:moveTo>
                    <a:pt x="307101" y="350719"/>
                  </a:moveTo>
                  <a:lnTo>
                    <a:pt x="337799" y="270553"/>
                  </a:lnTo>
                  <a:lnTo>
                    <a:pt x="331456" y="270553"/>
                  </a:lnTo>
                  <a:cubicBezTo>
                    <a:pt x="321562" y="296607"/>
                    <a:pt x="294670" y="313642"/>
                    <a:pt x="265495" y="321158"/>
                  </a:cubicBezTo>
                  <a:cubicBezTo>
                    <a:pt x="260167" y="322410"/>
                    <a:pt x="235305" y="328924"/>
                    <a:pt x="186595" y="328924"/>
                  </a:cubicBezTo>
                  <a:lnTo>
                    <a:pt x="33616" y="328924"/>
                  </a:lnTo>
                  <a:lnTo>
                    <a:pt x="162748" y="179363"/>
                  </a:lnTo>
                  <a:cubicBezTo>
                    <a:pt x="164524" y="177359"/>
                    <a:pt x="165031" y="176608"/>
                    <a:pt x="165031" y="175355"/>
                  </a:cubicBezTo>
                  <a:cubicBezTo>
                    <a:pt x="165031" y="174854"/>
                    <a:pt x="165031" y="174102"/>
                    <a:pt x="163255" y="171597"/>
                  </a:cubicBezTo>
                  <a:lnTo>
                    <a:pt x="45033" y="12016"/>
                  </a:lnTo>
                  <a:lnTo>
                    <a:pt x="184058" y="12016"/>
                  </a:lnTo>
                  <a:cubicBezTo>
                    <a:pt x="218054" y="12016"/>
                    <a:pt x="241140" y="15523"/>
                    <a:pt x="243423" y="16024"/>
                  </a:cubicBezTo>
                  <a:cubicBezTo>
                    <a:pt x="257123" y="18028"/>
                    <a:pt x="279195" y="22287"/>
                    <a:pt x="299237" y="34813"/>
                  </a:cubicBezTo>
                  <a:cubicBezTo>
                    <a:pt x="305579" y="38821"/>
                    <a:pt x="322830" y="50095"/>
                    <a:pt x="331456" y="70387"/>
                  </a:cubicBezTo>
                  <a:lnTo>
                    <a:pt x="337799" y="70387"/>
                  </a:lnTo>
                  <a:lnTo>
                    <a:pt x="307101" y="-9"/>
                  </a:lnTo>
                  <a:lnTo>
                    <a:pt x="7232" y="-9"/>
                  </a:lnTo>
                  <a:cubicBezTo>
                    <a:pt x="1397" y="-9"/>
                    <a:pt x="1143" y="241"/>
                    <a:pt x="382" y="1744"/>
                  </a:cubicBezTo>
                  <a:cubicBezTo>
                    <a:pt x="128" y="2496"/>
                    <a:pt x="128" y="7256"/>
                    <a:pt x="128" y="10011"/>
                  </a:cubicBezTo>
                  <a:lnTo>
                    <a:pt x="134334" y="191388"/>
                  </a:lnTo>
                  <a:lnTo>
                    <a:pt x="2919" y="343454"/>
                  </a:lnTo>
                  <a:cubicBezTo>
                    <a:pt x="382" y="346460"/>
                    <a:pt x="382" y="347713"/>
                    <a:pt x="382" y="347964"/>
                  </a:cubicBezTo>
                  <a:cubicBezTo>
                    <a:pt x="382" y="350719"/>
                    <a:pt x="2665" y="350719"/>
                    <a:pt x="7232" y="350719"/>
                  </a:cubicBezTo>
                  <a:lnTo>
                    <a:pt x="307101" y="350719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15B5CAC1-16D8-45BB-B942-47BE1B5678C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64929" y="2734796"/>
              <a:ext cx="77960" cy="152040"/>
            </a:xfrm>
            <a:custGeom>
              <a:avLst/>
              <a:gdLst>
                <a:gd name="connsiteX0" fmla="*/ 78084 w 77960"/>
                <a:gd name="connsiteY0" fmla="*/ 6676 h 152040"/>
                <a:gd name="connsiteX1" fmla="*/ 70980 w 77960"/>
                <a:gd name="connsiteY1" fmla="*/ 12 h 152040"/>
                <a:gd name="connsiteX2" fmla="*/ 61035 w 77960"/>
                <a:gd name="connsiteY2" fmla="*/ 9657 h 152040"/>
                <a:gd name="connsiteX3" fmla="*/ 68139 w 77960"/>
                <a:gd name="connsiteY3" fmla="*/ 16321 h 152040"/>
                <a:gd name="connsiteX4" fmla="*/ 78084 w 77960"/>
                <a:gd name="connsiteY4" fmla="*/ 6676 h 152040"/>
                <a:gd name="connsiteX5" fmla="*/ 40435 w 77960"/>
                <a:gd name="connsiteY5" fmla="*/ 124872 h 152040"/>
                <a:gd name="connsiteX6" fmla="*/ 17526 w 77960"/>
                <a:gd name="connsiteY6" fmla="*/ 147143 h 152040"/>
                <a:gd name="connsiteX7" fmla="*/ 11133 w 77960"/>
                <a:gd name="connsiteY7" fmla="*/ 146091 h 152040"/>
                <a:gd name="connsiteX8" fmla="*/ 17171 w 77960"/>
                <a:gd name="connsiteY8" fmla="*/ 137147 h 152040"/>
                <a:gd name="connsiteX9" fmla="*/ 10245 w 77960"/>
                <a:gd name="connsiteY9" fmla="*/ 130659 h 152040"/>
                <a:gd name="connsiteX10" fmla="*/ 123 w 77960"/>
                <a:gd name="connsiteY10" fmla="*/ 141005 h 152040"/>
                <a:gd name="connsiteX11" fmla="*/ 17704 w 77960"/>
                <a:gd name="connsiteY11" fmla="*/ 152053 h 152040"/>
                <a:gd name="connsiteX12" fmla="*/ 54642 w 77960"/>
                <a:gd name="connsiteY12" fmla="*/ 124346 h 152040"/>
                <a:gd name="connsiteX13" fmla="*/ 70625 w 77960"/>
                <a:gd name="connsiteY13" fmla="*/ 61565 h 152040"/>
                <a:gd name="connsiteX14" fmla="*/ 71513 w 77960"/>
                <a:gd name="connsiteY14" fmla="*/ 55428 h 152040"/>
                <a:gd name="connsiteX15" fmla="*/ 52511 w 77960"/>
                <a:gd name="connsiteY15" fmla="*/ 38943 h 152040"/>
                <a:gd name="connsiteX16" fmla="*/ 21433 w 77960"/>
                <a:gd name="connsiteY16" fmla="*/ 65774 h 152040"/>
                <a:gd name="connsiteX17" fmla="*/ 24452 w 77960"/>
                <a:gd name="connsiteY17" fmla="*/ 68054 h 152040"/>
                <a:gd name="connsiteX18" fmla="*/ 28004 w 77960"/>
                <a:gd name="connsiteY18" fmla="*/ 64897 h 152040"/>
                <a:gd name="connsiteX19" fmla="*/ 51978 w 77960"/>
                <a:gd name="connsiteY19" fmla="*/ 43853 h 152040"/>
                <a:gd name="connsiteX20" fmla="*/ 58016 w 77960"/>
                <a:gd name="connsiteY20" fmla="*/ 52446 h 152040"/>
                <a:gd name="connsiteX21" fmla="*/ 57484 w 77960"/>
                <a:gd name="connsiteY21" fmla="*/ 57707 h 152040"/>
                <a:gd name="connsiteX22" fmla="*/ 40435 w 77960"/>
                <a:gd name="connsiteY22" fmla="*/ 124872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60" h="152040">
                  <a:moveTo>
                    <a:pt x="78084" y="6676"/>
                  </a:moveTo>
                  <a:cubicBezTo>
                    <a:pt x="78084" y="3695"/>
                    <a:pt x="75775" y="12"/>
                    <a:pt x="70980" y="12"/>
                  </a:cubicBezTo>
                  <a:cubicBezTo>
                    <a:pt x="65830" y="12"/>
                    <a:pt x="61035" y="4923"/>
                    <a:pt x="61035" y="9657"/>
                  </a:cubicBezTo>
                  <a:cubicBezTo>
                    <a:pt x="61035" y="12463"/>
                    <a:pt x="63166" y="16321"/>
                    <a:pt x="68139" y="16321"/>
                  </a:cubicBezTo>
                  <a:cubicBezTo>
                    <a:pt x="72934" y="16321"/>
                    <a:pt x="78084" y="11762"/>
                    <a:pt x="78084" y="6676"/>
                  </a:cubicBezTo>
                  <a:close/>
                  <a:moveTo>
                    <a:pt x="40435" y="124872"/>
                  </a:moveTo>
                  <a:cubicBezTo>
                    <a:pt x="37416" y="136972"/>
                    <a:pt x="28004" y="147143"/>
                    <a:pt x="17526" y="147143"/>
                  </a:cubicBezTo>
                  <a:cubicBezTo>
                    <a:pt x="15218" y="147143"/>
                    <a:pt x="13087" y="146792"/>
                    <a:pt x="11133" y="146091"/>
                  </a:cubicBezTo>
                  <a:cubicBezTo>
                    <a:pt x="15750" y="143987"/>
                    <a:pt x="17171" y="139778"/>
                    <a:pt x="17171" y="137147"/>
                  </a:cubicBezTo>
                  <a:cubicBezTo>
                    <a:pt x="17171" y="132939"/>
                    <a:pt x="13797" y="130659"/>
                    <a:pt x="10245" y="130659"/>
                  </a:cubicBezTo>
                  <a:cubicBezTo>
                    <a:pt x="4740" y="130659"/>
                    <a:pt x="123" y="135394"/>
                    <a:pt x="123" y="141005"/>
                  </a:cubicBezTo>
                  <a:cubicBezTo>
                    <a:pt x="123" y="147669"/>
                    <a:pt x="7049" y="152053"/>
                    <a:pt x="17704" y="152053"/>
                  </a:cubicBezTo>
                  <a:cubicBezTo>
                    <a:pt x="28359" y="152053"/>
                    <a:pt x="49137" y="145740"/>
                    <a:pt x="54642" y="124346"/>
                  </a:cubicBezTo>
                  <a:lnTo>
                    <a:pt x="70625" y="61565"/>
                  </a:lnTo>
                  <a:cubicBezTo>
                    <a:pt x="71158" y="59636"/>
                    <a:pt x="71513" y="58058"/>
                    <a:pt x="71513" y="55428"/>
                  </a:cubicBezTo>
                  <a:cubicBezTo>
                    <a:pt x="71513" y="45782"/>
                    <a:pt x="63166" y="38943"/>
                    <a:pt x="52511" y="38943"/>
                  </a:cubicBezTo>
                  <a:cubicBezTo>
                    <a:pt x="32799" y="38943"/>
                    <a:pt x="21433" y="63319"/>
                    <a:pt x="21433" y="65774"/>
                  </a:cubicBezTo>
                  <a:cubicBezTo>
                    <a:pt x="21433" y="68054"/>
                    <a:pt x="23919" y="68054"/>
                    <a:pt x="24452" y="68054"/>
                  </a:cubicBezTo>
                  <a:cubicBezTo>
                    <a:pt x="26583" y="68054"/>
                    <a:pt x="26761" y="67528"/>
                    <a:pt x="28004" y="64897"/>
                  </a:cubicBezTo>
                  <a:cubicBezTo>
                    <a:pt x="32444" y="54726"/>
                    <a:pt x="41678" y="43853"/>
                    <a:pt x="51978" y="43853"/>
                  </a:cubicBezTo>
                  <a:cubicBezTo>
                    <a:pt x="56418" y="43853"/>
                    <a:pt x="58016" y="46835"/>
                    <a:pt x="58016" y="52446"/>
                  </a:cubicBezTo>
                  <a:cubicBezTo>
                    <a:pt x="58016" y="54375"/>
                    <a:pt x="57661" y="56830"/>
                    <a:pt x="57484" y="57707"/>
                  </a:cubicBezTo>
                  <a:lnTo>
                    <a:pt x="40435" y="12487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83A1AB05-DC47-4518-8D72-77F6909425E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78320" y="2749878"/>
              <a:ext cx="98205" cy="114512"/>
            </a:xfrm>
            <a:custGeom>
              <a:avLst/>
              <a:gdLst>
                <a:gd name="connsiteX0" fmla="*/ 91229 w 98205"/>
                <a:gd name="connsiteY0" fmla="*/ 61565 h 114512"/>
                <a:gd name="connsiteX1" fmla="*/ 98332 w 98205"/>
                <a:gd name="connsiteY1" fmla="*/ 57357 h 114512"/>
                <a:gd name="connsiteX2" fmla="*/ 91229 w 98205"/>
                <a:gd name="connsiteY2" fmla="*/ 52972 h 114512"/>
                <a:gd name="connsiteX3" fmla="*/ 9006 w 98205"/>
                <a:gd name="connsiteY3" fmla="*/ 52972 h 114512"/>
                <a:gd name="connsiteX4" fmla="*/ 60861 w 98205"/>
                <a:gd name="connsiteY4" fmla="*/ 8605 h 114512"/>
                <a:gd name="connsiteX5" fmla="*/ 91229 w 98205"/>
                <a:gd name="connsiteY5" fmla="*/ 8605 h 114512"/>
                <a:gd name="connsiteX6" fmla="*/ 98332 w 98205"/>
                <a:gd name="connsiteY6" fmla="*/ 4396 h 114512"/>
                <a:gd name="connsiteX7" fmla="*/ 91229 w 98205"/>
                <a:gd name="connsiteY7" fmla="*/ 12 h 114512"/>
                <a:gd name="connsiteX8" fmla="*/ 60151 w 98205"/>
                <a:gd name="connsiteY8" fmla="*/ 12 h 114512"/>
                <a:gd name="connsiteX9" fmla="*/ 126 w 98205"/>
                <a:gd name="connsiteY9" fmla="*/ 57181 h 114512"/>
                <a:gd name="connsiteX10" fmla="*/ 60151 w 98205"/>
                <a:gd name="connsiteY10" fmla="*/ 114525 h 114512"/>
                <a:gd name="connsiteX11" fmla="*/ 91229 w 98205"/>
                <a:gd name="connsiteY11" fmla="*/ 114525 h 114512"/>
                <a:gd name="connsiteX12" fmla="*/ 98332 w 98205"/>
                <a:gd name="connsiteY12" fmla="*/ 110317 h 114512"/>
                <a:gd name="connsiteX13" fmla="*/ 91229 w 98205"/>
                <a:gd name="connsiteY13" fmla="*/ 105932 h 114512"/>
                <a:gd name="connsiteX14" fmla="*/ 60861 w 98205"/>
                <a:gd name="connsiteY14" fmla="*/ 105932 h 114512"/>
                <a:gd name="connsiteX15" fmla="*/ 9006 w 98205"/>
                <a:gd name="connsiteY15" fmla="*/ 61565 h 114512"/>
                <a:gd name="connsiteX16" fmla="*/ 91229 w 98205"/>
                <a:gd name="connsiteY16" fmla="*/ 61565 h 1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205" h="114512">
                  <a:moveTo>
                    <a:pt x="91229" y="61565"/>
                  </a:moveTo>
                  <a:cubicBezTo>
                    <a:pt x="94070" y="61565"/>
                    <a:pt x="98332" y="61565"/>
                    <a:pt x="98332" y="57357"/>
                  </a:cubicBezTo>
                  <a:cubicBezTo>
                    <a:pt x="98332" y="52972"/>
                    <a:pt x="94248" y="52972"/>
                    <a:pt x="91229" y="52972"/>
                  </a:cubicBezTo>
                  <a:lnTo>
                    <a:pt x="9006" y="52972"/>
                  </a:lnTo>
                  <a:cubicBezTo>
                    <a:pt x="11670" y="27545"/>
                    <a:pt x="33158" y="8605"/>
                    <a:pt x="60861" y="8605"/>
                  </a:cubicBezTo>
                  <a:lnTo>
                    <a:pt x="91229" y="8605"/>
                  </a:lnTo>
                  <a:cubicBezTo>
                    <a:pt x="94070" y="8605"/>
                    <a:pt x="98332" y="8605"/>
                    <a:pt x="98332" y="4396"/>
                  </a:cubicBezTo>
                  <a:cubicBezTo>
                    <a:pt x="98332" y="12"/>
                    <a:pt x="94248" y="12"/>
                    <a:pt x="91229" y="12"/>
                  </a:cubicBezTo>
                  <a:lnTo>
                    <a:pt x="60151" y="12"/>
                  </a:lnTo>
                  <a:cubicBezTo>
                    <a:pt x="27120" y="12"/>
                    <a:pt x="126" y="25616"/>
                    <a:pt x="126" y="57181"/>
                  </a:cubicBezTo>
                  <a:cubicBezTo>
                    <a:pt x="126" y="89448"/>
                    <a:pt x="27475" y="114525"/>
                    <a:pt x="60151" y="114525"/>
                  </a:cubicBezTo>
                  <a:lnTo>
                    <a:pt x="91229" y="114525"/>
                  </a:lnTo>
                  <a:cubicBezTo>
                    <a:pt x="94070" y="114525"/>
                    <a:pt x="98332" y="114525"/>
                    <a:pt x="98332" y="110317"/>
                  </a:cubicBezTo>
                  <a:cubicBezTo>
                    <a:pt x="98332" y="105932"/>
                    <a:pt x="94248" y="105932"/>
                    <a:pt x="91229" y="105932"/>
                  </a:cubicBezTo>
                  <a:lnTo>
                    <a:pt x="60861" y="105932"/>
                  </a:lnTo>
                  <a:cubicBezTo>
                    <a:pt x="33158" y="105932"/>
                    <a:pt x="11670" y="86993"/>
                    <a:pt x="9006" y="61565"/>
                  </a:cubicBezTo>
                  <a:lnTo>
                    <a:pt x="91229" y="6156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4A5B635A-EC8F-41D2-AB79-08304A44ECA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93192" y="2713928"/>
              <a:ext cx="194458" cy="146078"/>
            </a:xfrm>
            <a:custGeom>
              <a:avLst/>
              <a:gdLst>
                <a:gd name="connsiteX0" fmla="*/ 62998 w 194458"/>
                <a:gd name="connsiteY0" fmla="*/ 38417 h 146078"/>
                <a:gd name="connsiteX1" fmla="*/ 78448 w 194458"/>
                <a:gd name="connsiteY1" fmla="*/ 76296 h 146078"/>
                <a:gd name="connsiteX2" fmla="*/ 114498 w 194458"/>
                <a:gd name="connsiteY2" fmla="*/ 140830 h 146078"/>
                <a:gd name="connsiteX3" fmla="*/ 117162 w 194458"/>
                <a:gd name="connsiteY3" fmla="*/ 142058 h 146078"/>
                <a:gd name="connsiteX4" fmla="*/ 125864 w 194458"/>
                <a:gd name="connsiteY4" fmla="*/ 138550 h 146078"/>
                <a:gd name="connsiteX5" fmla="*/ 130836 w 194458"/>
                <a:gd name="connsiteY5" fmla="*/ 127853 h 146078"/>
                <a:gd name="connsiteX6" fmla="*/ 159428 w 194458"/>
                <a:gd name="connsiteY6" fmla="*/ 24914 h 146078"/>
                <a:gd name="connsiteX7" fmla="*/ 187132 w 194458"/>
                <a:gd name="connsiteY7" fmla="*/ 17373 h 146078"/>
                <a:gd name="connsiteX8" fmla="*/ 194590 w 194458"/>
                <a:gd name="connsiteY8" fmla="*/ 3344 h 146078"/>
                <a:gd name="connsiteX9" fmla="*/ 190328 w 194458"/>
                <a:gd name="connsiteY9" fmla="*/ 12 h 146078"/>
                <a:gd name="connsiteX10" fmla="*/ 158007 w 194458"/>
                <a:gd name="connsiteY10" fmla="*/ 12989 h 146078"/>
                <a:gd name="connsiteX11" fmla="*/ 124088 w 194458"/>
                <a:gd name="connsiteY11" fmla="*/ 126625 h 146078"/>
                <a:gd name="connsiteX12" fmla="*/ 102245 w 194458"/>
                <a:gd name="connsiteY12" fmla="*/ 88571 h 146078"/>
                <a:gd name="connsiteX13" fmla="*/ 73831 w 194458"/>
                <a:gd name="connsiteY13" fmla="*/ 20004 h 146078"/>
                <a:gd name="connsiteX14" fmla="*/ 71522 w 194458"/>
                <a:gd name="connsiteY14" fmla="*/ 14392 h 146078"/>
                <a:gd name="connsiteX15" fmla="*/ 69569 w 194458"/>
                <a:gd name="connsiteY15" fmla="*/ 13866 h 146078"/>
                <a:gd name="connsiteX16" fmla="*/ 60867 w 194458"/>
                <a:gd name="connsiteY16" fmla="*/ 17373 h 146078"/>
                <a:gd name="connsiteX17" fmla="*/ 57137 w 194458"/>
                <a:gd name="connsiteY17" fmla="*/ 24914 h 146078"/>
                <a:gd name="connsiteX18" fmla="*/ 32453 w 194458"/>
                <a:gd name="connsiteY18" fmla="*/ 121365 h 146078"/>
                <a:gd name="connsiteX19" fmla="*/ 23573 w 194458"/>
                <a:gd name="connsiteY19" fmla="*/ 128730 h 146078"/>
                <a:gd name="connsiteX20" fmla="*/ 8478 w 194458"/>
                <a:gd name="connsiteY20" fmla="*/ 123469 h 146078"/>
                <a:gd name="connsiteX21" fmla="*/ 7235 w 194458"/>
                <a:gd name="connsiteY21" fmla="*/ 122767 h 146078"/>
                <a:gd name="connsiteX22" fmla="*/ 132 w 194458"/>
                <a:gd name="connsiteY22" fmla="*/ 136797 h 146078"/>
                <a:gd name="connsiteX23" fmla="*/ 6880 w 194458"/>
                <a:gd name="connsiteY23" fmla="*/ 143636 h 146078"/>
                <a:gd name="connsiteX24" fmla="*/ 17891 w 194458"/>
                <a:gd name="connsiteY24" fmla="*/ 146091 h 146078"/>
                <a:gd name="connsiteX25" fmla="*/ 44351 w 194458"/>
                <a:gd name="connsiteY25" fmla="*/ 109264 h 146078"/>
                <a:gd name="connsiteX26" fmla="*/ 62998 w 194458"/>
                <a:gd name="connsiteY26" fmla="*/ 38417 h 14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458" h="146078">
                  <a:moveTo>
                    <a:pt x="62998" y="38417"/>
                  </a:moveTo>
                  <a:cubicBezTo>
                    <a:pt x="65306" y="44204"/>
                    <a:pt x="70279" y="57357"/>
                    <a:pt x="78448" y="76296"/>
                  </a:cubicBezTo>
                  <a:cubicBezTo>
                    <a:pt x="92122" y="107511"/>
                    <a:pt x="101002" y="124346"/>
                    <a:pt x="114498" y="140830"/>
                  </a:cubicBezTo>
                  <a:cubicBezTo>
                    <a:pt x="115564" y="142058"/>
                    <a:pt x="116452" y="142058"/>
                    <a:pt x="117162" y="142058"/>
                  </a:cubicBezTo>
                  <a:cubicBezTo>
                    <a:pt x="120891" y="142058"/>
                    <a:pt x="125509" y="138726"/>
                    <a:pt x="125864" y="138550"/>
                  </a:cubicBezTo>
                  <a:cubicBezTo>
                    <a:pt x="128883" y="136271"/>
                    <a:pt x="129060" y="135569"/>
                    <a:pt x="130836" y="127853"/>
                  </a:cubicBezTo>
                  <a:cubicBezTo>
                    <a:pt x="142912" y="75594"/>
                    <a:pt x="156942" y="28246"/>
                    <a:pt x="159428" y="24914"/>
                  </a:cubicBezTo>
                  <a:cubicBezTo>
                    <a:pt x="161914" y="21231"/>
                    <a:pt x="170261" y="17549"/>
                    <a:pt x="187132" y="17373"/>
                  </a:cubicBezTo>
                  <a:cubicBezTo>
                    <a:pt x="190861" y="17373"/>
                    <a:pt x="194590" y="8430"/>
                    <a:pt x="194590" y="3344"/>
                  </a:cubicBezTo>
                  <a:cubicBezTo>
                    <a:pt x="194590" y="12"/>
                    <a:pt x="193880" y="12"/>
                    <a:pt x="190328" y="12"/>
                  </a:cubicBezTo>
                  <a:cubicBezTo>
                    <a:pt x="171149" y="12"/>
                    <a:pt x="161737" y="7202"/>
                    <a:pt x="158007" y="12989"/>
                  </a:cubicBezTo>
                  <a:cubicBezTo>
                    <a:pt x="148240" y="28246"/>
                    <a:pt x="132079" y="94183"/>
                    <a:pt x="124088" y="126625"/>
                  </a:cubicBezTo>
                  <a:cubicBezTo>
                    <a:pt x="113965" y="113122"/>
                    <a:pt x="106862" y="98216"/>
                    <a:pt x="102245" y="88571"/>
                  </a:cubicBezTo>
                  <a:cubicBezTo>
                    <a:pt x="93365" y="69457"/>
                    <a:pt x="83598" y="46835"/>
                    <a:pt x="73831" y="20004"/>
                  </a:cubicBezTo>
                  <a:cubicBezTo>
                    <a:pt x="72055" y="15094"/>
                    <a:pt x="72055" y="14743"/>
                    <a:pt x="71522" y="14392"/>
                  </a:cubicBezTo>
                  <a:cubicBezTo>
                    <a:pt x="70812" y="13866"/>
                    <a:pt x="70101" y="13866"/>
                    <a:pt x="69569" y="13866"/>
                  </a:cubicBezTo>
                  <a:cubicBezTo>
                    <a:pt x="66905" y="13866"/>
                    <a:pt x="63175" y="15795"/>
                    <a:pt x="60867" y="17373"/>
                  </a:cubicBezTo>
                  <a:cubicBezTo>
                    <a:pt x="57493" y="20004"/>
                    <a:pt x="57315" y="21231"/>
                    <a:pt x="57137" y="24914"/>
                  </a:cubicBezTo>
                  <a:cubicBezTo>
                    <a:pt x="53408" y="69632"/>
                    <a:pt x="36537" y="113999"/>
                    <a:pt x="32453" y="121365"/>
                  </a:cubicBezTo>
                  <a:cubicBezTo>
                    <a:pt x="30854" y="124170"/>
                    <a:pt x="28368" y="128730"/>
                    <a:pt x="23573" y="128730"/>
                  </a:cubicBezTo>
                  <a:cubicBezTo>
                    <a:pt x="23396" y="128730"/>
                    <a:pt x="15760" y="128730"/>
                    <a:pt x="8478" y="123469"/>
                  </a:cubicBezTo>
                  <a:cubicBezTo>
                    <a:pt x="7768" y="122943"/>
                    <a:pt x="7768" y="122767"/>
                    <a:pt x="7235" y="122767"/>
                  </a:cubicBezTo>
                  <a:cubicBezTo>
                    <a:pt x="4216" y="122767"/>
                    <a:pt x="132" y="131711"/>
                    <a:pt x="132" y="136797"/>
                  </a:cubicBezTo>
                  <a:cubicBezTo>
                    <a:pt x="132" y="138726"/>
                    <a:pt x="487" y="140830"/>
                    <a:pt x="6880" y="143636"/>
                  </a:cubicBezTo>
                  <a:cubicBezTo>
                    <a:pt x="11675" y="145740"/>
                    <a:pt x="16115" y="146091"/>
                    <a:pt x="17891" y="146091"/>
                  </a:cubicBezTo>
                  <a:cubicBezTo>
                    <a:pt x="31210" y="146091"/>
                    <a:pt x="40622" y="119786"/>
                    <a:pt x="44351" y="109264"/>
                  </a:cubicBezTo>
                  <a:cubicBezTo>
                    <a:pt x="56072" y="76822"/>
                    <a:pt x="59624" y="57006"/>
                    <a:pt x="62998" y="384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0F411BBB-3D21-4085-B549-0C049E8C1FE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09122" y="2719540"/>
              <a:ext cx="46172" cy="175189"/>
            </a:xfrm>
            <a:custGeom>
              <a:avLst/>
              <a:gdLst>
                <a:gd name="connsiteX0" fmla="*/ 42760 w 46172"/>
                <a:gd name="connsiteY0" fmla="*/ 12 h 175189"/>
                <a:gd name="connsiteX1" fmla="*/ 139 w 46172"/>
                <a:gd name="connsiteY1" fmla="*/ 87519 h 175189"/>
                <a:gd name="connsiteX2" fmla="*/ 42760 w 46172"/>
                <a:gd name="connsiteY2" fmla="*/ 175201 h 175189"/>
                <a:gd name="connsiteX3" fmla="*/ 46312 w 46172"/>
                <a:gd name="connsiteY3" fmla="*/ 173097 h 175189"/>
                <a:gd name="connsiteX4" fmla="*/ 44536 w 46172"/>
                <a:gd name="connsiteY4" fmla="*/ 170467 h 175189"/>
                <a:gd name="connsiteX5" fmla="*/ 12215 w 46172"/>
                <a:gd name="connsiteY5" fmla="*/ 87695 h 175189"/>
                <a:gd name="connsiteX6" fmla="*/ 45069 w 46172"/>
                <a:gd name="connsiteY6" fmla="*/ 4221 h 175189"/>
                <a:gd name="connsiteX7" fmla="*/ 46312 w 46172"/>
                <a:gd name="connsiteY7" fmla="*/ 2117 h 175189"/>
                <a:gd name="connsiteX8" fmla="*/ 42760 w 46172"/>
                <a:gd name="connsiteY8" fmla="*/ 12 h 17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2" h="175189">
                  <a:moveTo>
                    <a:pt x="42760" y="12"/>
                  </a:moveTo>
                  <a:cubicBezTo>
                    <a:pt x="9019" y="23511"/>
                    <a:pt x="139" y="60688"/>
                    <a:pt x="139" y="87519"/>
                  </a:cubicBezTo>
                  <a:cubicBezTo>
                    <a:pt x="139" y="112246"/>
                    <a:pt x="7598" y="150650"/>
                    <a:pt x="42760" y="175201"/>
                  </a:cubicBezTo>
                  <a:cubicBezTo>
                    <a:pt x="44181" y="175201"/>
                    <a:pt x="46312" y="175201"/>
                    <a:pt x="46312" y="173097"/>
                  </a:cubicBezTo>
                  <a:cubicBezTo>
                    <a:pt x="46312" y="172045"/>
                    <a:pt x="45779" y="171694"/>
                    <a:pt x="44536" y="170467"/>
                  </a:cubicBezTo>
                  <a:cubicBezTo>
                    <a:pt x="20917" y="149423"/>
                    <a:pt x="12215" y="119611"/>
                    <a:pt x="12215" y="87695"/>
                  </a:cubicBezTo>
                  <a:cubicBezTo>
                    <a:pt x="12215" y="40346"/>
                    <a:pt x="30507" y="17198"/>
                    <a:pt x="45069" y="4221"/>
                  </a:cubicBezTo>
                  <a:cubicBezTo>
                    <a:pt x="45779" y="3520"/>
                    <a:pt x="46312" y="2994"/>
                    <a:pt x="46312" y="2117"/>
                  </a:cubicBezTo>
                  <a:cubicBezTo>
                    <a:pt x="46312" y="12"/>
                    <a:pt x="44181" y="12"/>
                    <a:pt x="42760" y="12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B11197C7-63B3-487D-87EE-56F83B737A9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76327" y="2734796"/>
              <a:ext cx="53809" cy="118020"/>
            </a:xfrm>
            <a:custGeom>
              <a:avLst/>
              <a:gdLst>
                <a:gd name="connsiteX0" fmla="*/ 49334 w 53809"/>
                <a:gd name="connsiteY0" fmla="*/ 6676 h 118020"/>
                <a:gd name="connsiteX1" fmla="*/ 42231 w 53809"/>
                <a:gd name="connsiteY1" fmla="*/ 12 h 118020"/>
                <a:gd name="connsiteX2" fmla="*/ 32286 w 53809"/>
                <a:gd name="connsiteY2" fmla="*/ 9657 h 118020"/>
                <a:gd name="connsiteX3" fmla="*/ 39389 w 53809"/>
                <a:gd name="connsiteY3" fmla="*/ 16321 h 118020"/>
                <a:gd name="connsiteX4" fmla="*/ 49334 w 53809"/>
                <a:gd name="connsiteY4" fmla="*/ 6676 h 118020"/>
                <a:gd name="connsiteX5" fmla="*/ 13106 w 53809"/>
                <a:gd name="connsiteY5" fmla="*/ 95761 h 118020"/>
                <a:gd name="connsiteX6" fmla="*/ 11508 w 53809"/>
                <a:gd name="connsiteY6" fmla="*/ 103127 h 118020"/>
                <a:gd name="connsiteX7" fmla="*/ 28379 w 53809"/>
                <a:gd name="connsiteY7" fmla="*/ 118033 h 118020"/>
                <a:gd name="connsiteX8" fmla="*/ 53952 w 53809"/>
                <a:gd name="connsiteY8" fmla="*/ 91202 h 118020"/>
                <a:gd name="connsiteX9" fmla="*/ 51110 w 53809"/>
                <a:gd name="connsiteY9" fmla="*/ 88922 h 118020"/>
                <a:gd name="connsiteX10" fmla="*/ 47736 w 53809"/>
                <a:gd name="connsiteY10" fmla="*/ 91903 h 118020"/>
                <a:gd name="connsiteX11" fmla="*/ 28912 w 53809"/>
                <a:gd name="connsiteY11" fmla="*/ 113122 h 118020"/>
                <a:gd name="connsiteX12" fmla="*/ 24472 w 53809"/>
                <a:gd name="connsiteY12" fmla="*/ 106985 h 118020"/>
                <a:gd name="connsiteX13" fmla="*/ 27313 w 53809"/>
                <a:gd name="connsiteY13" fmla="*/ 95761 h 118020"/>
                <a:gd name="connsiteX14" fmla="*/ 32996 w 53809"/>
                <a:gd name="connsiteY14" fmla="*/ 81732 h 118020"/>
                <a:gd name="connsiteX15" fmla="*/ 41698 w 53809"/>
                <a:gd name="connsiteY15" fmla="*/ 59461 h 118020"/>
                <a:gd name="connsiteX16" fmla="*/ 42763 w 53809"/>
                <a:gd name="connsiteY16" fmla="*/ 53849 h 118020"/>
                <a:gd name="connsiteX17" fmla="*/ 25893 w 53809"/>
                <a:gd name="connsiteY17" fmla="*/ 38943 h 118020"/>
                <a:gd name="connsiteX18" fmla="*/ 142 w 53809"/>
                <a:gd name="connsiteY18" fmla="*/ 65774 h 118020"/>
                <a:gd name="connsiteX19" fmla="*/ 3161 w 53809"/>
                <a:gd name="connsiteY19" fmla="*/ 68054 h 118020"/>
                <a:gd name="connsiteX20" fmla="*/ 6358 w 53809"/>
                <a:gd name="connsiteY20" fmla="*/ 65248 h 118020"/>
                <a:gd name="connsiteX21" fmla="*/ 25360 w 53809"/>
                <a:gd name="connsiteY21" fmla="*/ 43853 h 118020"/>
                <a:gd name="connsiteX22" fmla="*/ 29800 w 53809"/>
                <a:gd name="connsiteY22" fmla="*/ 49991 h 118020"/>
                <a:gd name="connsiteX23" fmla="*/ 24294 w 53809"/>
                <a:gd name="connsiteY23" fmla="*/ 67528 h 118020"/>
                <a:gd name="connsiteX24" fmla="*/ 13106 w 53809"/>
                <a:gd name="connsiteY24" fmla="*/ 95761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9" h="118020">
                  <a:moveTo>
                    <a:pt x="49334" y="6676"/>
                  </a:moveTo>
                  <a:cubicBezTo>
                    <a:pt x="49334" y="3870"/>
                    <a:pt x="47203" y="12"/>
                    <a:pt x="42231" y="12"/>
                  </a:cubicBezTo>
                  <a:cubicBezTo>
                    <a:pt x="37436" y="12"/>
                    <a:pt x="32286" y="4572"/>
                    <a:pt x="32286" y="9657"/>
                  </a:cubicBezTo>
                  <a:cubicBezTo>
                    <a:pt x="32286" y="12639"/>
                    <a:pt x="34594" y="16321"/>
                    <a:pt x="39389" y="16321"/>
                  </a:cubicBezTo>
                  <a:cubicBezTo>
                    <a:pt x="44539" y="16321"/>
                    <a:pt x="49334" y="11411"/>
                    <a:pt x="49334" y="6676"/>
                  </a:cubicBezTo>
                  <a:close/>
                  <a:moveTo>
                    <a:pt x="13106" y="95761"/>
                  </a:moveTo>
                  <a:cubicBezTo>
                    <a:pt x="12396" y="98041"/>
                    <a:pt x="11508" y="100145"/>
                    <a:pt x="11508" y="103127"/>
                  </a:cubicBezTo>
                  <a:cubicBezTo>
                    <a:pt x="11508" y="111369"/>
                    <a:pt x="18612" y="118033"/>
                    <a:pt x="28379" y="118033"/>
                  </a:cubicBezTo>
                  <a:cubicBezTo>
                    <a:pt x="46138" y="118033"/>
                    <a:pt x="53952" y="93832"/>
                    <a:pt x="53952" y="91202"/>
                  </a:cubicBezTo>
                  <a:cubicBezTo>
                    <a:pt x="53952" y="88922"/>
                    <a:pt x="51643" y="88922"/>
                    <a:pt x="51110" y="88922"/>
                  </a:cubicBezTo>
                  <a:cubicBezTo>
                    <a:pt x="48624" y="88922"/>
                    <a:pt x="48446" y="89974"/>
                    <a:pt x="47736" y="91903"/>
                  </a:cubicBezTo>
                  <a:cubicBezTo>
                    <a:pt x="43651" y="105932"/>
                    <a:pt x="35838" y="113122"/>
                    <a:pt x="28912" y="113122"/>
                  </a:cubicBezTo>
                  <a:cubicBezTo>
                    <a:pt x="25360" y="113122"/>
                    <a:pt x="24472" y="110843"/>
                    <a:pt x="24472" y="106985"/>
                  </a:cubicBezTo>
                  <a:cubicBezTo>
                    <a:pt x="24472" y="102951"/>
                    <a:pt x="25715" y="99619"/>
                    <a:pt x="27313" y="95761"/>
                  </a:cubicBezTo>
                  <a:cubicBezTo>
                    <a:pt x="29089" y="91026"/>
                    <a:pt x="31043" y="86292"/>
                    <a:pt x="32996" y="81732"/>
                  </a:cubicBezTo>
                  <a:cubicBezTo>
                    <a:pt x="34594" y="77523"/>
                    <a:pt x="40988" y="61565"/>
                    <a:pt x="41698" y="59461"/>
                  </a:cubicBezTo>
                  <a:cubicBezTo>
                    <a:pt x="42231" y="57707"/>
                    <a:pt x="42763" y="55603"/>
                    <a:pt x="42763" y="53849"/>
                  </a:cubicBezTo>
                  <a:cubicBezTo>
                    <a:pt x="42763" y="45607"/>
                    <a:pt x="35660" y="38943"/>
                    <a:pt x="25893" y="38943"/>
                  </a:cubicBezTo>
                  <a:cubicBezTo>
                    <a:pt x="8312" y="38943"/>
                    <a:pt x="142" y="62793"/>
                    <a:pt x="142" y="65774"/>
                  </a:cubicBezTo>
                  <a:cubicBezTo>
                    <a:pt x="142" y="68054"/>
                    <a:pt x="2629" y="68054"/>
                    <a:pt x="3161" y="68054"/>
                  </a:cubicBezTo>
                  <a:cubicBezTo>
                    <a:pt x="5648" y="68054"/>
                    <a:pt x="5825" y="67177"/>
                    <a:pt x="6358" y="65248"/>
                  </a:cubicBezTo>
                  <a:cubicBezTo>
                    <a:pt x="10975" y="50167"/>
                    <a:pt x="18789" y="43853"/>
                    <a:pt x="25360" y="43853"/>
                  </a:cubicBezTo>
                  <a:cubicBezTo>
                    <a:pt x="28201" y="43853"/>
                    <a:pt x="29800" y="45256"/>
                    <a:pt x="29800" y="49991"/>
                  </a:cubicBezTo>
                  <a:cubicBezTo>
                    <a:pt x="29800" y="54025"/>
                    <a:pt x="28734" y="56655"/>
                    <a:pt x="24294" y="67528"/>
                  </a:cubicBezTo>
                  <a:lnTo>
                    <a:pt x="13106" y="95761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1825C830-6DE7-473A-90EC-30C6B6F0A36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52367" y="2719540"/>
              <a:ext cx="45995" cy="175189"/>
            </a:xfrm>
            <a:custGeom>
              <a:avLst/>
              <a:gdLst>
                <a:gd name="connsiteX0" fmla="*/ 3519 w 45995"/>
                <a:gd name="connsiteY0" fmla="*/ 12 h 175189"/>
                <a:gd name="connsiteX1" fmla="*/ 145 w 45995"/>
                <a:gd name="connsiteY1" fmla="*/ 2117 h 175189"/>
                <a:gd name="connsiteX2" fmla="*/ 1744 w 45995"/>
                <a:gd name="connsiteY2" fmla="*/ 4747 h 175189"/>
                <a:gd name="connsiteX3" fmla="*/ 34065 w 45995"/>
                <a:gd name="connsiteY3" fmla="*/ 87519 h 175189"/>
                <a:gd name="connsiteX4" fmla="*/ 3342 w 45995"/>
                <a:gd name="connsiteY4" fmla="*/ 169064 h 175189"/>
                <a:gd name="connsiteX5" fmla="*/ 145 w 45995"/>
                <a:gd name="connsiteY5" fmla="*/ 173097 h 175189"/>
                <a:gd name="connsiteX6" fmla="*/ 2454 w 45995"/>
                <a:gd name="connsiteY6" fmla="*/ 175201 h 175189"/>
                <a:gd name="connsiteX7" fmla="*/ 33177 w 45995"/>
                <a:gd name="connsiteY7" fmla="*/ 141707 h 175189"/>
                <a:gd name="connsiteX8" fmla="*/ 46140 w 45995"/>
                <a:gd name="connsiteY8" fmla="*/ 87695 h 175189"/>
                <a:gd name="connsiteX9" fmla="*/ 3519 w 45995"/>
                <a:gd name="connsiteY9" fmla="*/ 12 h 17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5" h="175189">
                  <a:moveTo>
                    <a:pt x="3519" y="12"/>
                  </a:moveTo>
                  <a:cubicBezTo>
                    <a:pt x="2276" y="12"/>
                    <a:pt x="145" y="12"/>
                    <a:pt x="145" y="2117"/>
                  </a:cubicBezTo>
                  <a:cubicBezTo>
                    <a:pt x="145" y="2994"/>
                    <a:pt x="678" y="3520"/>
                    <a:pt x="1744" y="4747"/>
                  </a:cubicBezTo>
                  <a:cubicBezTo>
                    <a:pt x="17016" y="18601"/>
                    <a:pt x="34065" y="42275"/>
                    <a:pt x="34065" y="87519"/>
                  </a:cubicBezTo>
                  <a:cubicBezTo>
                    <a:pt x="34065" y="124170"/>
                    <a:pt x="22521" y="151878"/>
                    <a:pt x="3342" y="169064"/>
                  </a:cubicBezTo>
                  <a:cubicBezTo>
                    <a:pt x="323" y="172045"/>
                    <a:pt x="145" y="172220"/>
                    <a:pt x="145" y="173097"/>
                  </a:cubicBezTo>
                  <a:cubicBezTo>
                    <a:pt x="145" y="173974"/>
                    <a:pt x="678" y="175201"/>
                    <a:pt x="2454" y="175201"/>
                  </a:cubicBezTo>
                  <a:cubicBezTo>
                    <a:pt x="4585" y="175201"/>
                    <a:pt x="21456" y="163627"/>
                    <a:pt x="33177" y="141707"/>
                  </a:cubicBezTo>
                  <a:cubicBezTo>
                    <a:pt x="40990" y="127152"/>
                    <a:pt x="46140" y="108212"/>
                    <a:pt x="46140" y="87695"/>
                  </a:cubicBezTo>
                  <a:cubicBezTo>
                    <a:pt x="46140" y="62968"/>
                    <a:pt x="38682" y="24563"/>
                    <a:pt x="3519" y="12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3F40275E-03FD-414D-97E6-BA8AC17B013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73243" y="2360626"/>
              <a:ext cx="187228" cy="179372"/>
            </a:xfrm>
            <a:custGeom>
              <a:avLst/>
              <a:gdLst>
                <a:gd name="connsiteX0" fmla="*/ 100360 w 187228"/>
                <a:gd name="connsiteY0" fmla="*/ 4509 h 179372"/>
                <a:gd name="connsiteX1" fmla="*/ 93764 w 187228"/>
                <a:gd name="connsiteY1" fmla="*/ 0 h 179372"/>
                <a:gd name="connsiteX2" fmla="*/ 87168 w 187228"/>
                <a:gd name="connsiteY2" fmla="*/ 4509 h 179372"/>
                <a:gd name="connsiteX3" fmla="*/ 1419 w 187228"/>
                <a:gd name="connsiteY3" fmla="*/ 174362 h 179372"/>
                <a:gd name="connsiteX4" fmla="*/ 150 w 187228"/>
                <a:gd name="connsiteY4" fmla="*/ 177369 h 179372"/>
                <a:gd name="connsiteX5" fmla="*/ 5731 w 187228"/>
                <a:gd name="connsiteY5" fmla="*/ 179373 h 179372"/>
                <a:gd name="connsiteX6" fmla="*/ 181797 w 187228"/>
                <a:gd name="connsiteY6" fmla="*/ 179373 h 179372"/>
                <a:gd name="connsiteX7" fmla="*/ 187378 w 187228"/>
                <a:gd name="connsiteY7" fmla="*/ 177369 h 179372"/>
                <a:gd name="connsiteX8" fmla="*/ 186110 w 187228"/>
                <a:gd name="connsiteY8" fmla="*/ 174362 h 179372"/>
                <a:gd name="connsiteX9" fmla="*/ 100360 w 187228"/>
                <a:gd name="connsiteY9" fmla="*/ 4509 h 179372"/>
                <a:gd name="connsiteX10" fmla="*/ 85646 w 187228"/>
                <a:gd name="connsiteY10" fmla="*/ 25052 h 179372"/>
                <a:gd name="connsiteX11" fmla="*/ 153890 w 187228"/>
                <a:gd name="connsiteY11" fmla="*/ 160333 h 179372"/>
                <a:gd name="connsiteX12" fmla="*/ 17148 w 187228"/>
                <a:gd name="connsiteY12" fmla="*/ 160333 h 179372"/>
                <a:gd name="connsiteX13" fmla="*/ 85646 w 187228"/>
                <a:gd name="connsiteY13" fmla="*/ 25052 h 1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8" h="179372">
                  <a:moveTo>
                    <a:pt x="100360" y="4509"/>
                  </a:moveTo>
                  <a:cubicBezTo>
                    <a:pt x="98584" y="1253"/>
                    <a:pt x="98077" y="0"/>
                    <a:pt x="93764" y="0"/>
                  </a:cubicBezTo>
                  <a:cubicBezTo>
                    <a:pt x="89451" y="0"/>
                    <a:pt x="88944" y="1253"/>
                    <a:pt x="87168" y="4509"/>
                  </a:cubicBezTo>
                  <a:lnTo>
                    <a:pt x="1419" y="174362"/>
                  </a:lnTo>
                  <a:cubicBezTo>
                    <a:pt x="150" y="176617"/>
                    <a:pt x="150" y="177118"/>
                    <a:pt x="150" y="177369"/>
                  </a:cubicBezTo>
                  <a:cubicBezTo>
                    <a:pt x="150" y="179373"/>
                    <a:pt x="1672" y="179373"/>
                    <a:pt x="5731" y="179373"/>
                  </a:cubicBezTo>
                  <a:lnTo>
                    <a:pt x="181797" y="179373"/>
                  </a:lnTo>
                  <a:cubicBezTo>
                    <a:pt x="185856" y="179373"/>
                    <a:pt x="187378" y="179373"/>
                    <a:pt x="187378" y="177369"/>
                  </a:cubicBezTo>
                  <a:cubicBezTo>
                    <a:pt x="187378" y="177118"/>
                    <a:pt x="187378" y="176617"/>
                    <a:pt x="186110" y="174362"/>
                  </a:cubicBezTo>
                  <a:lnTo>
                    <a:pt x="100360" y="4509"/>
                  </a:lnTo>
                  <a:close/>
                  <a:moveTo>
                    <a:pt x="85646" y="25052"/>
                  </a:moveTo>
                  <a:lnTo>
                    <a:pt x="153890" y="160333"/>
                  </a:lnTo>
                  <a:lnTo>
                    <a:pt x="17148" y="160333"/>
                  </a:lnTo>
                  <a:lnTo>
                    <a:pt x="85646" y="2505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0A449253-A32B-43F0-82AF-B707A25825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86941" y="2368893"/>
              <a:ext cx="180885" cy="176616"/>
            </a:xfrm>
            <a:custGeom>
              <a:avLst/>
              <a:gdLst>
                <a:gd name="connsiteX0" fmla="*/ 145273 w 180885"/>
                <a:gd name="connsiteY0" fmla="*/ 28559 h 176616"/>
                <a:gd name="connsiteX1" fmla="*/ 177746 w 180885"/>
                <a:gd name="connsiteY1" fmla="*/ 7766 h 176616"/>
                <a:gd name="connsiteX2" fmla="*/ 181044 w 180885"/>
                <a:gd name="connsiteY2" fmla="*/ 3006 h 176616"/>
                <a:gd name="connsiteX3" fmla="*/ 177746 w 180885"/>
                <a:gd name="connsiteY3" fmla="*/ 0 h 176616"/>
                <a:gd name="connsiteX4" fmla="*/ 156943 w 180885"/>
                <a:gd name="connsiteY4" fmla="*/ 752 h 176616"/>
                <a:gd name="connsiteX5" fmla="*/ 131827 w 180885"/>
                <a:gd name="connsiteY5" fmla="*/ 0 h 176616"/>
                <a:gd name="connsiteX6" fmla="*/ 127007 w 180885"/>
                <a:gd name="connsiteY6" fmla="*/ 4760 h 176616"/>
                <a:gd name="connsiteX7" fmla="*/ 131066 w 180885"/>
                <a:gd name="connsiteY7" fmla="*/ 7766 h 176616"/>
                <a:gd name="connsiteX8" fmla="*/ 142736 w 180885"/>
                <a:gd name="connsiteY8" fmla="*/ 16033 h 176616"/>
                <a:gd name="connsiteX9" fmla="*/ 138930 w 180885"/>
                <a:gd name="connsiteY9" fmla="*/ 25553 h 176616"/>
                <a:gd name="connsiteX10" fmla="*/ 61046 w 180885"/>
                <a:gd name="connsiteY10" fmla="*/ 147807 h 176616"/>
                <a:gd name="connsiteX11" fmla="*/ 43794 w 180885"/>
                <a:gd name="connsiteY11" fmla="*/ 15282 h 176616"/>
                <a:gd name="connsiteX12" fmla="*/ 61299 w 180885"/>
                <a:gd name="connsiteY12" fmla="*/ 7766 h 176616"/>
                <a:gd name="connsiteX13" fmla="*/ 67642 w 180885"/>
                <a:gd name="connsiteY13" fmla="*/ 2756 h 176616"/>
                <a:gd name="connsiteX14" fmla="*/ 64090 w 180885"/>
                <a:gd name="connsiteY14" fmla="*/ 0 h 176616"/>
                <a:gd name="connsiteX15" fmla="*/ 32632 w 180885"/>
                <a:gd name="connsiteY15" fmla="*/ 752 h 176616"/>
                <a:gd name="connsiteX16" fmla="*/ 18678 w 180885"/>
                <a:gd name="connsiteY16" fmla="*/ 501 h 176616"/>
                <a:gd name="connsiteX17" fmla="*/ 4979 w 180885"/>
                <a:gd name="connsiteY17" fmla="*/ 0 h 176616"/>
                <a:gd name="connsiteX18" fmla="*/ 158 w 180885"/>
                <a:gd name="connsiteY18" fmla="*/ 4760 h 176616"/>
                <a:gd name="connsiteX19" fmla="*/ 6501 w 180885"/>
                <a:gd name="connsiteY19" fmla="*/ 7766 h 176616"/>
                <a:gd name="connsiteX20" fmla="*/ 21723 w 180885"/>
                <a:gd name="connsiteY20" fmla="*/ 16284 h 176616"/>
                <a:gd name="connsiteX21" fmla="*/ 41765 w 180885"/>
                <a:gd name="connsiteY21" fmla="*/ 170855 h 176616"/>
                <a:gd name="connsiteX22" fmla="*/ 46839 w 180885"/>
                <a:gd name="connsiteY22" fmla="*/ 176617 h 176616"/>
                <a:gd name="connsiteX23" fmla="*/ 53942 w 180885"/>
                <a:gd name="connsiteY23" fmla="*/ 172108 h 176616"/>
                <a:gd name="connsiteX24" fmla="*/ 145273 w 180885"/>
                <a:gd name="connsiteY24" fmla="*/ 28559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885" h="176616">
                  <a:moveTo>
                    <a:pt x="145273" y="28559"/>
                  </a:moveTo>
                  <a:cubicBezTo>
                    <a:pt x="157704" y="9019"/>
                    <a:pt x="168359" y="8267"/>
                    <a:pt x="177746" y="7766"/>
                  </a:cubicBezTo>
                  <a:cubicBezTo>
                    <a:pt x="180790" y="7516"/>
                    <a:pt x="181044" y="3257"/>
                    <a:pt x="181044" y="3006"/>
                  </a:cubicBezTo>
                  <a:cubicBezTo>
                    <a:pt x="181044" y="1002"/>
                    <a:pt x="179776" y="0"/>
                    <a:pt x="177746" y="0"/>
                  </a:cubicBezTo>
                  <a:cubicBezTo>
                    <a:pt x="171150" y="0"/>
                    <a:pt x="163793" y="752"/>
                    <a:pt x="156943" y="752"/>
                  </a:cubicBezTo>
                  <a:cubicBezTo>
                    <a:pt x="148571" y="752"/>
                    <a:pt x="139945" y="0"/>
                    <a:pt x="131827" y="0"/>
                  </a:cubicBezTo>
                  <a:cubicBezTo>
                    <a:pt x="130305" y="0"/>
                    <a:pt x="127007" y="0"/>
                    <a:pt x="127007" y="4760"/>
                  </a:cubicBezTo>
                  <a:cubicBezTo>
                    <a:pt x="127007" y="7516"/>
                    <a:pt x="129290" y="7766"/>
                    <a:pt x="131066" y="7766"/>
                  </a:cubicBezTo>
                  <a:cubicBezTo>
                    <a:pt x="137916" y="8267"/>
                    <a:pt x="142736" y="10772"/>
                    <a:pt x="142736" y="16033"/>
                  </a:cubicBezTo>
                  <a:cubicBezTo>
                    <a:pt x="142736" y="19791"/>
                    <a:pt x="138930" y="25303"/>
                    <a:pt x="138930" y="25553"/>
                  </a:cubicBezTo>
                  <a:lnTo>
                    <a:pt x="61046" y="147807"/>
                  </a:lnTo>
                  <a:lnTo>
                    <a:pt x="43794" y="15282"/>
                  </a:lnTo>
                  <a:cubicBezTo>
                    <a:pt x="43794" y="11023"/>
                    <a:pt x="49629" y="7766"/>
                    <a:pt x="61299" y="7766"/>
                  </a:cubicBezTo>
                  <a:cubicBezTo>
                    <a:pt x="64851" y="7766"/>
                    <a:pt x="67642" y="7766"/>
                    <a:pt x="67642" y="2756"/>
                  </a:cubicBezTo>
                  <a:cubicBezTo>
                    <a:pt x="67642" y="501"/>
                    <a:pt x="65612" y="0"/>
                    <a:pt x="64090" y="0"/>
                  </a:cubicBezTo>
                  <a:cubicBezTo>
                    <a:pt x="53942" y="0"/>
                    <a:pt x="43033" y="752"/>
                    <a:pt x="32632" y="752"/>
                  </a:cubicBezTo>
                  <a:cubicBezTo>
                    <a:pt x="28065" y="752"/>
                    <a:pt x="23245" y="501"/>
                    <a:pt x="18678" y="501"/>
                  </a:cubicBezTo>
                  <a:cubicBezTo>
                    <a:pt x="14112" y="501"/>
                    <a:pt x="9291" y="0"/>
                    <a:pt x="4979" y="0"/>
                  </a:cubicBezTo>
                  <a:cubicBezTo>
                    <a:pt x="3203" y="0"/>
                    <a:pt x="158" y="0"/>
                    <a:pt x="158" y="4760"/>
                  </a:cubicBezTo>
                  <a:cubicBezTo>
                    <a:pt x="158" y="7766"/>
                    <a:pt x="2442" y="7766"/>
                    <a:pt x="6501" y="7766"/>
                  </a:cubicBezTo>
                  <a:cubicBezTo>
                    <a:pt x="20708" y="7766"/>
                    <a:pt x="20961" y="10021"/>
                    <a:pt x="21723" y="16284"/>
                  </a:cubicBezTo>
                  <a:lnTo>
                    <a:pt x="41765" y="170855"/>
                  </a:lnTo>
                  <a:cubicBezTo>
                    <a:pt x="42526" y="175865"/>
                    <a:pt x="43540" y="176617"/>
                    <a:pt x="46839" y="176617"/>
                  </a:cubicBezTo>
                  <a:cubicBezTo>
                    <a:pt x="50898" y="176617"/>
                    <a:pt x="51912" y="175364"/>
                    <a:pt x="53942" y="172108"/>
                  </a:cubicBezTo>
                  <a:lnTo>
                    <a:pt x="145273" y="28559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8BECD425-86B9-448B-B9C5-17C3B156A61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26051" y="2501994"/>
              <a:ext cx="133901" cy="77335"/>
            </a:xfrm>
            <a:custGeom>
              <a:avLst/>
              <a:gdLst>
                <a:gd name="connsiteX0" fmla="*/ 119148 w 133901"/>
                <a:gd name="connsiteY0" fmla="*/ 17012 h 77335"/>
                <a:gd name="connsiteX1" fmla="*/ 134065 w 133901"/>
                <a:gd name="connsiteY1" fmla="*/ 6315 h 77335"/>
                <a:gd name="connsiteX2" fmla="*/ 134065 w 133901"/>
                <a:gd name="connsiteY2" fmla="*/ 1 h 77335"/>
                <a:gd name="connsiteX3" fmla="*/ 121279 w 133901"/>
                <a:gd name="connsiteY3" fmla="*/ 703 h 77335"/>
                <a:gd name="connsiteX4" fmla="*/ 103875 w 133901"/>
                <a:gd name="connsiteY4" fmla="*/ 1 h 77335"/>
                <a:gd name="connsiteX5" fmla="*/ 103875 w 133901"/>
                <a:gd name="connsiteY5" fmla="*/ 6315 h 77335"/>
                <a:gd name="connsiteX6" fmla="*/ 113110 w 133901"/>
                <a:gd name="connsiteY6" fmla="*/ 14031 h 77335"/>
                <a:gd name="connsiteX7" fmla="*/ 112044 w 133901"/>
                <a:gd name="connsiteY7" fmla="*/ 18239 h 77335"/>
                <a:gd name="connsiteX8" fmla="*/ 94818 w 133901"/>
                <a:gd name="connsiteY8" fmla="*/ 61905 h 77335"/>
                <a:gd name="connsiteX9" fmla="*/ 75639 w 133901"/>
                <a:gd name="connsiteY9" fmla="*/ 14031 h 77335"/>
                <a:gd name="connsiteX10" fmla="*/ 74751 w 133901"/>
                <a:gd name="connsiteY10" fmla="*/ 10699 h 77335"/>
                <a:gd name="connsiteX11" fmla="*/ 84341 w 133901"/>
                <a:gd name="connsiteY11" fmla="*/ 6315 h 77335"/>
                <a:gd name="connsiteX12" fmla="*/ 84341 w 133901"/>
                <a:gd name="connsiteY12" fmla="*/ 1 h 77335"/>
                <a:gd name="connsiteX13" fmla="*/ 65161 w 133901"/>
                <a:gd name="connsiteY13" fmla="*/ 703 h 77335"/>
                <a:gd name="connsiteX14" fmla="*/ 49534 w 133901"/>
                <a:gd name="connsiteY14" fmla="*/ 1 h 77335"/>
                <a:gd name="connsiteX15" fmla="*/ 49534 w 133901"/>
                <a:gd name="connsiteY15" fmla="*/ 6315 h 77335"/>
                <a:gd name="connsiteX16" fmla="*/ 59656 w 133901"/>
                <a:gd name="connsiteY16" fmla="*/ 7718 h 77335"/>
                <a:gd name="connsiteX17" fmla="*/ 63741 w 133901"/>
                <a:gd name="connsiteY17" fmla="*/ 15434 h 77335"/>
                <a:gd name="connsiteX18" fmla="*/ 63030 w 133901"/>
                <a:gd name="connsiteY18" fmla="*/ 17538 h 77335"/>
                <a:gd name="connsiteX19" fmla="*/ 46337 w 133901"/>
                <a:gd name="connsiteY19" fmla="*/ 59275 h 77335"/>
                <a:gd name="connsiteX20" fmla="*/ 28401 w 133901"/>
                <a:gd name="connsiteY20" fmla="*/ 14031 h 77335"/>
                <a:gd name="connsiteX21" fmla="*/ 27335 w 133901"/>
                <a:gd name="connsiteY21" fmla="*/ 10699 h 77335"/>
                <a:gd name="connsiteX22" fmla="*/ 36925 w 133901"/>
                <a:gd name="connsiteY22" fmla="*/ 6315 h 77335"/>
                <a:gd name="connsiteX23" fmla="*/ 36925 w 133901"/>
                <a:gd name="connsiteY23" fmla="*/ 1 h 77335"/>
                <a:gd name="connsiteX24" fmla="*/ 16857 w 133901"/>
                <a:gd name="connsiteY24" fmla="*/ 703 h 77335"/>
                <a:gd name="connsiteX25" fmla="*/ 164 w 133901"/>
                <a:gd name="connsiteY25" fmla="*/ 1 h 77335"/>
                <a:gd name="connsiteX26" fmla="*/ 164 w 133901"/>
                <a:gd name="connsiteY26" fmla="*/ 6315 h 77335"/>
                <a:gd name="connsiteX27" fmla="*/ 12951 w 133901"/>
                <a:gd name="connsiteY27" fmla="*/ 11400 h 77335"/>
                <a:gd name="connsiteX28" fmla="*/ 37635 w 133901"/>
                <a:gd name="connsiteY28" fmla="*/ 73304 h 77335"/>
                <a:gd name="connsiteX29" fmla="*/ 42430 w 133901"/>
                <a:gd name="connsiteY29" fmla="*/ 77337 h 77335"/>
                <a:gd name="connsiteX30" fmla="*/ 47047 w 133901"/>
                <a:gd name="connsiteY30" fmla="*/ 73655 h 77335"/>
                <a:gd name="connsiteX31" fmla="*/ 67115 w 133901"/>
                <a:gd name="connsiteY31" fmla="*/ 23500 h 77335"/>
                <a:gd name="connsiteX32" fmla="*/ 86827 w 133901"/>
                <a:gd name="connsiteY32" fmla="*/ 73128 h 77335"/>
                <a:gd name="connsiteX33" fmla="*/ 91799 w 133901"/>
                <a:gd name="connsiteY33" fmla="*/ 77337 h 77335"/>
                <a:gd name="connsiteX34" fmla="*/ 96594 w 133901"/>
                <a:gd name="connsiteY34" fmla="*/ 73304 h 77335"/>
                <a:gd name="connsiteX35" fmla="*/ 119148 w 133901"/>
                <a:gd name="connsiteY35" fmla="*/ 17012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901" h="77335">
                  <a:moveTo>
                    <a:pt x="119148" y="17012"/>
                  </a:moveTo>
                  <a:cubicBezTo>
                    <a:pt x="122700" y="8244"/>
                    <a:pt x="128560" y="6490"/>
                    <a:pt x="134065" y="6315"/>
                  </a:cubicBezTo>
                  <a:lnTo>
                    <a:pt x="134065" y="1"/>
                  </a:lnTo>
                  <a:cubicBezTo>
                    <a:pt x="129270" y="528"/>
                    <a:pt x="126429" y="703"/>
                    <a:pt x="121279" y="703"/>
                  </a:cubicBezTo>
                  <a:cubicBezTo>
                    <a:pt x="115951" y="703"/>
                    <a:pt x="109203" y="528"/>
                    <a:pt x="103875" y="1"/>
                  </a:cubicBezTo>
                  <a:lnTo>
                    <a:pt x="103875" y="6315"/>
                  </a:lnTo>
                  <a:cubicBezTo>
                    <a:pt x="110091" y="6490"/>
                    <a:pt x="113110" y="9822"/>
                    <a:pt x="113110" y="14031"/>
                  </a:cubicBezTo>
                  <a:cubicBezTo>
                    <a:pt x="113110" y="15434"/>
                    <a:pt x="113110" y="15784"/>
                    <a:pt x="112044" y="18239"/>
                  </a:cubicBezTo>
                  <a:lnTo>
                    <a:pt x="94818" y="61905"/>
                  </a:lnTo>
                  <a:lnTo>
                    <a:pt x="75639" y="14031"/>
                  </a:lnTo>
                  <a:cubicBezTo>
                    <a:pt x="75284" y="13154"/>
                    <a:pt x="74751" y="11751"/>
                    <a:pt x="74751" y="10699"/>
                  </a:cubicBezTo>
                  <a:cubicBezTo>
                    <a:pt x="74751" y="6841"/>
                    <a:pt x="79368" y="6315"/>
                    <a:pt x="84341" y="6315"/>
                  </a:cubicBezTo>
                  <a:lnTo>
                    <a:pt x="84341" y="1"/>
                  </a:lnTo>
                  <a:cubicBezTo>
                    <a:pt x="77948" y="528"/>
                    <a:pt x="71554" y="703"/>
                    <a:pt x="65161" y="703"/>
                  </a:cubicBezTo>
                  <a:cubicBezTo>
                    <a:pt x="60011" y="703"/>
                    <a:pt x="54684" y="352"/>
                    <a:pt x="49534" y="1"/>
                  </a:cubicBezTo>
                  <a:lnTo>
                    <a:pt x="49534" y="6315"/>
                  </a:lnTo>
                  <a:cubicBezTo>
                    <a:pt x="53618" y="6315"/>
                    <a:pt x="57347" y="6315"/>
                    <a:pt x="59656" y="7718"/>
                  </a:cubicBezTo>
                  <a:cubicBezTo>
                    <a:pt x="62142" y="9471"/>
                    <a:pt x="63741" y="15258"/>
                    <a:pt x="63741" y="15434"/>
                  </a:cubicBezTo>
                  <a:cubicBezTo>
                    <a:pt x="63741" y="15784"/>
                    <a:pt x="63385" y="16836"/>
                    <a:pt x="63030" y="17538"/>
                  </a:cubicBezTo>
                  <a:lnTo>
                    <a:pt x="46337" y="59275"/>
                  </a:lnTo>
                  <a:lnTo>
                    <a:pt x="28401" y="14031"/>
                  </a:lnTo>
                  <a:cubicBezTo>
                    <a:pt x="27335" y="11576"/>
                    <a:pt x="27335" y="11400"/>
                    <a:pt x="27335" y="10699"/>
                  </a:cubicBezTo>
                  <a:cubicBezTo>
                    <a:pt x="27335" y="6315"/>
                    <a:pt x="33728" y="6315"/>
                    <a:pt x="36925" y="6315"/>
                  </a:cubicBezTo>
                  <a:lnTo>
                    <a:pt x="36925" y="1"/>
                  </a:lnTo>
                  <a:cubicBezTo>
                    <a:pt x="36570" y="1"/>
                    <a:pt x="23961" y="703"/>
                    <a:pt x="16857" y="703"/>
                  </a:cubicBezTo>
                  <a:cubicBezTo>
                    <a:pt x="11352" y="703"/>
                    <a:pt x="5669" y="528"/>
                    <a:pt x="164" y="1"/>
                  </a:cubicBezTo>
                  <a:lnTo>
                    <a:pt x="164" y="6315"/>
                  </a:lnTo>
                  <a:cubicBezTo>
                    <a:pt x="7090" y="6315"/>
                    <a:pt x="10997" y="6315"/>
                    <a:pt x="12951" y="11400"/>
                  </a:cubicBezTo>
                  <a:lnTo>
                    <a:pt x="37635" y="73304"/>
                  </a:lnTo>
                  <a:cubicBezTo>
                    <a:pt x="38701" y="75934"/>
                    <a:pt x="39233" y="77337"/>
                    <a:pt x="42430" y="77337"/>
                  </a:cubicBezTo>
                  <a:cubicBezTo>
                    <a:pt x="45627" y="77337"/>
                    <a:pt x="46159" y="75934"/>
                    <a:pt x="47047" y="73655"/>
                  </a:cubicBezTo>
                  <a:lnTo>
                    <a:pt x="67115" y="23500"/>
                  </a:lnTo>
                  <a:lnTo>
                    <a:pt x="86827" y="73128"/>
                  </a:lnTo>
                  <a:cubicBezTo>
                    <a:pt x="87892" y="75759"/>
                    <a:pt x="88603" y="77337"/>
                    <a:pt x="91799" y="77337"/>
                  </a:cubicBezTo>
                  <a:cubicBezTo>
                    <a:pt x="94996" y="77337"/>
                    <a:pt x="95529" y="76110"/>
                    <a:pt x="96594" y="73304"/>
                  </a:cubicBezTo>
                  <a:lnTo>
                    <a:pt x="119148" y="1701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D5028511-F3E0-497B-874C-F3431D2FBD8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88163" y="2557409"/>
              <a:ext cx="22553" cy="54012"/>
            </a:xfrm>
            <a:custGeom>
              <a:avLst/>
              <a:gdLst>
                <a:gd name="connsiteX0" fmla="*/ 17751 w 22553"/>
                <a:gd name="connsiteY0" fmla="*/ 17363 h 54012"/>
                <a:gd name="connsiteX1" fmla="*/ 3899 w 22553"/>
                <a:gd name="connsiteY1" fmla="*/ 49454 h 54012"/>
                <a:gd name="connsiteX2" fmla="*/ 2656 w 22553"/>
                <a:gd name="connsiteY2" fmla="*/ 51559 h 54012"/>
                <a:gd name="connsiteX3" fmla="*/ 5142 w 22553"/>
                <a:gd name="connsiteY3" fmla="*/ 54014 h 54012"/>
                <a:gd name="connsiteX4" fmla="*/ 22724 w 22553"/>
                <a:gd name="connsiteY4" fmla="*/ 19116 h 54012"/>
                <a:gd name="connsiteX5" fmla="*/ 10292 w 22553"/>
                <a:gd name="connsiteY5" fmla="*/ 1 h 54012"/>
                <a:gd name="connsiteX6" fmla="*/ 170 w 22553"/>
                <a:gd name="connsiteY6" fmla="*/ 9997 h 54012"/>
                <a:gd name="connsiteX7" fmla="*/ 10470 w 22553"/>
                <a:gd name="connsiteY7" fmla="*/ 20168 h 54012"/>
                <a:gd name="connsiteX8" fmla="*/ 17751 w 22553"/>
                <a:gd name="connsiteY8" fmla="*/ 17363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3" h="54012">
                  <a:moveTo>
                    <a:pt x="17751" y="17363"/>
                  </a:moveTo>
                  <a:cubicBezTo>
                    <a:pt x="17751" y="27008"/>
                    <a:pt x="15975" y="38231"/>
                    <a:pt x="3899" y="49454"/>
                  </a:cubicBezTo>
                  <a:cubicBezTo>
                    <a:pt x="3189" y="50156"/>
                    <a:pt x="2656" y="50682"/>
                    <a:pt x="2656" y="51559"/>
                  </a:cubicBezTo>
                  <a:cubicBezTo>
                    <a:pt x="2656" y="52786"/>
                    <a:pt x="4077" y="54014"/>
                    <a:pt x="5142" y="54014"/>
                  </a:cubicBezTo>
                  <a:cubicBezTo>
                    <a:pt x="7629" y="54014"/>
                    <a:pt x="22724" y="39985"/>
                    <a:pt x="22724" y="19116"/>
                  </a:cubicBezTo>
                  <a:cubicBezTo>
                    <a:pt x="22724" y="8244"/>
                    <a:pt x="18461" y="1"/>
                    <a:pt x="10292" y="1"/>
                  </a:cubicBezTo>
                  <a:cubicBezTo>
                    <a:pt x="4432" y="1"/>
                    <a:pt x="170" y="4561"/>
                    <a:pt x="170" y="9997"/>
                  </a:cubicBezTo>
                  <a:cubicBezTo>
                    <a:pt x="170" y="15609"/>
                    <a:pt x="4254" y="20168"/>
                    <a:pt x="10470" y="20168"/>
                  </a:cubicBezTo>
                  <a:cubicBezTo>
                    <a:pt x="14732" y="20168"/>
                    <a:pt x="17574" y="17363"/>
                    <a:pt x="17751" y="1736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1CFD76B4-9265-473D-9D12-447EE26A521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36873" y="2461310"/>
              <a:ext cx="53809" cy="118020"/>
            </a:xfrm>
            <a:custGeom>
              <a:avLst/>
              <a:gdLst>
                <a:gd name="connsiteX0" fmla="*/ 49364 w 53809"/>
                <a:gd name="connsiteY0" fmla="*/ 6665 h 118020"/>
                <a:gd name="connsiteX1" fmla="*/ 42261 w 53809"/>
                <a:gd name="connsiteY1" fmla="*/ 1 h 118020"/>
                <a:gd name="connsiteX2" fmla="*/ 32316 w 53809"/>
                <a:gd name="connsiteY2" fmla="*/ 9647 h 118020"/>
                <a:gd name="connsiteX3" fmla="*/ 39419 w 53809"/>
                <a:gd name="connsiteY3" fmla="*/ 16310 h 118020"/>
                <a:gd name="connsiteX4" fmla="*/ 49364 w 53809"/>
                <a:gd name="connsiteY4" fmla="*/ 6665 h 118020"/>
                <a:gd name="connsiteX5" fmla="*/ 13136 w 53809"/>
                <a:gd name="connsiteY5" fmla="*/ 95750 h 118020"/>
                <a:gd name="connsiteX6" fmla="*/ 11538 w 53809"/>
                <a:gd name="connsiteY6" fmla="*/ 103116 h 118020"/>
                <a:gd name="connsiteX7" fmla="*/ 28409 w 53809"/>
                <a:gd name="connsiteY7" fmla="*/ 118022 h 118020"/>
                <a:gd name="connsiteX8" fmla="*/ 53981 w 53809"/>
                <a:gd name="connsiteY8" fmla="*/ 91191 h 118020"/>
                <a:gd name="connsiteX9" fmla="*/ 51140 w 53809"/>
                <a:gd name="connsiteY9" fmla="*/ 88911 h 118020"/>
                <a:gd name="connsiteX10" fmla="*/ 47766 w 53809"/>
                <a:gd name="connsiteY10" fmla="*/ 91892 h 118020"/>
                <a:gd name="connsiteX11" fmla="*/ 28942 w 53809"/>
                <a:gd name="connsiteY11" fmla="*/ 113112 h 118020"/>
                <a:gd name="connsiteX12" fmla="*/ 24502 w 53809"/>
                <a:gd name="connsiteY12" fmla="*/ 106974 h 118020"/>
                <a:gd name="connsiteX13" fmla="*/ 27343 w 53809"/>
                <a:gd name="connsiteY13" fmla="*/ 95750 h 118020"/>
                <a:gd name="connsiteX14" fmla="*/ 33026 w 53809"/>
                <a:gd name="connsiteY14" fmla="*/ 81721 h 118020"/>
                <a:gd name="connsiteX15" fmla="*/ 41728 w 53809"/>
                <a:gd name="connsiteY15" fmla="*/ 59450 h 118020"/>
                <a:gd name="connsiteX16" fmla="*/ 42793 w 53809"/>
                <a:gd name="connsiteY16" fmla="*/ 53838 h 118020"/>
                <a:gd name="connsiteX17" fmla="*/ 25923 w 53809"/>
                <a:gd name="connsiteY17" fmla="*/ 38932 h 118020"/>
                <a:gd name="connsiteX18" fmla="*/ 172 w 53809"/>
                <a:gd name="connsiteY18" fmla="*/ 65763 h 118020"/>
                <a:gd name="connsiteX19" fmla="*/ 3191 w 53809"/>
                <a:gd name="connsiteY19" fmla="*/ 68043 h 118020"/>
                <a:gd name="connsiteX20" fmla="*/ 6388 w 53809"/>
                <a:gd name="connsiteY20" fmla="*/ 65237 h 118020"/>
                <a:gd name="connsiteX21" fmla="*/ 25390 w 53809"/>
                <a:gd name="connsiteY21" fmla="*/ 43843 h 118020"/>
                <a:gd name="connsiteX22" fmla="*/ 29829 w 53809"/>
                <a:gd name="connsiteY22" fmla="*/ 49980 h 118020"/>
                <a:gd name="connsiteX23" fmla="*/ 24324 w 53809"/>
                <a:gd name="connsiteY23" fmla="*/ 67517 h 118020"/>
                <a:gd name="connsiteX24" fmla="*/ 13136 w 53809"/>
                <a:gd name="connsiteY24" fmla="*/ 95750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9" h="118020">
                  <a:moveTo>
                    <a:pt x="49364" y="6665"/>
                  </a:moveTo>
                  <a:cubicBezTo>
                    <a:pt x="49364" y="3860"/>
                    <a:pt x="47233" y="1"/>
                    <a:pt x="42261" y="1"/>
                  </a:cubicBezTo>
                  <a:cubicBezTo>
                    <a:pt x="37466" y="1"/>
                    <a:pt x="32316" y="4561"/>
                    <a:pt x="32316" y="9647"/>
                  </a:cubicBezTo>
                  <a:cubicBezTo>
                    <a:pt x="32316" y="12628"/>
                    <a:pt x="34624" y="16310"/>
                    <a:pt x="39419" y="16310"/>
                  </a:cubicBezTo>
                  <a:cubicBezTo>
                    <a:pt x="44569" y="16310"/>
                    <a:pt x="49364" y="11400"/>
                    <a:pt x="49364" y="6665"/>
                  </a:cubicBezTo>
                  <a:close/>
                  <a:moveTo>
                    <a:pt x="13136" y="95750"/>
                  </a:moveTo>
                  <a:cubicBezTo>
                    <a:pt x="12426" y="98030"/>
                    <a:pt x="11538" y="100135"/>
                    <a:pt x="11538" y="103116"/>
                  </a:cubicBezTo>
                  <a:cubicBezTo>
                    <a:pt x="11538" y="111358"/>
                    <a:pt x="18641" y="118022"/>
                    <a:pt x="28409" y="118022"/>
                  </a:cubicBezTo>
                  <a:cubicBezTo>
                    <a:pt x="46168" y="118022"/>
                    <a:pt x="53981" y="93821"/>
                    <a:pt x="53981" y="91191"/>
                  </a:cubicBezTo>
                  <a:cubicBezTo>
                    <a:pt x="53981" y="88911"/>
                    <a:pt x="51673" y="88911"/>
                    <a:pt x="51140" y="88911"/>
                  </a:cubicBezTo>
                  <a:cubicBezTo>
                    <a:pt x="48654" y="88911"/>
                    <a:pt x="48476" y="89963"/>
                    <a:pt x="47766" y="91892"/>
                  </a:cubicBezTo>
                  <a:cubicBezTo>
                    <a:pt x="43681" y="105922"/>
                    <a:pt x="35867" y="113112"/>
                    <a:pt x="28942" y="113112"/>
                  </a:cubicBezTo>
                  <a:cubicBezTo>
                    <a:pt x="25390" y="113112"/>
                    <a:pt x="24502" y="110832"/>
                    <a:pt x="24502" y="106974"/>
                  </a:cubicBezTo>
                  <a:cubicBezTo>
                    <a:pt x="24502" y="102940"/>
                    <a:pt x="25745" y="99608"/>
                    <a:pt x="27343" y="95750"/>
                  </a:cubicBezTo>
                  <a:cubicBezTo>
                    <a:pt x="29119" y="91016"/>
                    <a:pt x="31073" y="86281"/>
                    <a:pt x="33026" y="81721"/>
                  </a:cubicBezTo>
                  <a:cubicBezTo>
                    <a:pt x="34624" y="77513"/>
                    <a:pt x="41017" y="61554"/>
                    <a:pt x="41728" y="59450"/>
                  </a:cubicBezTo>
                  <a:cubicBezTo>
                    <a:pt x="42261" y="57696"/>
                    <a:pt x="42793" y="55592"/>
                    <a:pt x="42793" y="53838"/>
                  </a:cubicBezTo>
                  <a:cubicBezTo>
                    <a:pt x="42793" y="45596"/>
                    <a:pt x="35690" y="38932"/>
                    <a:pt x="25923" y="38932"/>
                  </a:cubicBezTo>
                  <a:cubicBezTo>
                    <a:pt x="8341" y="38932"/>
                    <a:pt x="172" y="62782"/>
                    <a:pt x="172" y="65763"/>
                  </a:cubicBezTo>
                  <a:cubicBezTo>
                    <a:pt x="172" y="68043"/>
                    <a:pt x="2659" y="68043"/>
                    <a:pt x="3191" y="68043"/>
                  </a:cubicBezTo>
                  <a:cubicBezTo>
                    <a:pt x="5678" y="68043"/>
                    <a:pt x="5855" y="67166"/>
                    <a:pt x="6388" y="65237"/>
                  </a:cubicBezTo>
                  <a:cubicBezTo>
                    <a:pt x="11005" y="50156"/>
                    <a:pt x="18819" y="43843"/>
                    <a:pt x="25390" y="43843"/>
                  </a:cubicBezTo>
                  <a:cubicBezTo>
                    <a:pt x="28231" y="43843"/>
                    <a:pt x="29829" y="45246"/>
                    <a:pt x="29829" y="49980"/>
                  </a:cubicBezTo>
                  <a:cubicBezTo>
                    <a:pt x="29829" y="54014"/>
                    <a:pt x="28764" y="56644"/>
                    <a:pt x="24324" y="67517"/>
                  </a:cubicBezTo>
                  <a:lnTo>
                    <a:pt x="13136" y="9575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4586A6CD-0969-4E04-9A65-78BA44C54DA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000305" y="2461310"/>
              <a:ext cx="77960" cy="152040"/>
            </a:xfrm>
            <a:custGeom>
              <a:avLst/>
              <a:gdLst>
                <a:gd name="connsiteX0" fmla="*/ 78136 w 77960"/>
                <a:gd name="connsiteY0" fmla="*/ 6665 h 152040"/>
                <a:gd name="connsiteX1" fmla="*/ 71033 w 77960"/>
                <a:gd name="connsiteY1" fmla="*/ 1 h 152040"/>
                <a:gd name="connsiteX2" fmla="*/ 61088 w 77960"/>
                <a:gd name="connsiteY2" fmla="*/ 9647 h 152040"/>
                <a:gd name="connsiteX3" fmla="*/ 68191 w 77960"/>
                <a:gd name="connsiteY3" fmla="*/ 16310 h 152040"/>
                <a:gd name="connsiteX4" fmla="*/ 78136 w 77960"/>
                <a:gd name="connsiteY4" fmla="*/ 6665 h 152040"/>
                <a:gd name="connsiteX5" fmla="*/ 40488 w 77960"/>
                <a:gd name="connsiteY5" fmla="*/ 124861 h 152040"/>
                <a:gd name="connsiteX6" fmla="*/ 17579 w 77960"/>
                <a:gd name="connsiteY6" fmla="*/ 147132 h 152040"/>
                <a:gd name="connsiteX7" fmla="*/ 11186 w 77960"/>
                <a:gd name="connsiteY7" fmla="*/ 146080 h 152040"/>
                <a:gd name="connsiteX8" fmla="*/ 17224 w 77960"/>
                <a:gd name="connsiteY8" fmla="*/ 137136 h 152040"/>
                <a:gd name="connsiteX9" fmla="*/ 10298 w 77960"/>
                <a:gd name="connsiteY9" fmla="*/ 130648 h 152040"/>
                <a:gd name="connsiteX10" fmla="*/ 175 w 77960"/>
                <a:gd name="connsiteY10" fmla="*/ 140994 h 152040"/>
                <a:gd name="connsiteX11" fmla="*/ 17756 w 77960"/>
                <a:gd name="connsiteY11" fmla="*/ 152042 h 152040"/>
                <a:gd name="connsiteX12" fmla="*/ 54695 w 77960"/>
                <a:gd name="connsiteY12" fmla="*/ 124335 h 152040"/>
                <a:gd name="connsiteX13" fmla="*/ 70677 w 77960"/>
                <a:gd name="connsiteY13" fmla="*/ 61554 h 152040"/>
                <a:gd name="connsiteX14" fmla="*/ 71565 w 77960"/>
                <a:gd name="connsiteY14" fmla="*/ 55417 h 152040"/>
                <a:gd name="connsiteX15" fmla="*/ 52564 w 77960"/>
                <a:gd name="connsiteY15" fmla="*/ 38932 h 152040"/>
                <a:gd name="connsiteX16" fmla="*/ 21486 w 77960"/>
                <a:gd name="connsiteY16" fmla="*/ 65763 h 152040"/>
                <a:gd name="connsiteX17" fmla="*/ 24505 w 77960"/>
                <a:gd name="connsiteY17" fmla="*/ 68043 h 152040"/>
                <a:gd name="connsiteX18" fmla="*/ 28056 w 77960"/>
                <a:gd name="connsiteY18" fmla="*/ 64886 h 152040"/>
                <a:gd name="connsiteX19" fmla="*/ 52031 w 77960"/>
                <a:gd name="connsiteY19" fmla="*/ 43843 h 152040"/>
                <a:gd name="connsiteX20" fmla="*/ 58069 w 77960"/>
                <a:gd name="connsiteY20" fmla="*/ 52435 h 152040"/>
                <a:gd name="connsiteX21" fmla="*/ 57536 w 77960"/>
                <a:gd name="connsiteY21" fmla="*/ 57696 h 152040"/>
                <a:gd name="connsiteX22" fmla="*/ 40488 w 77960"/>
                <a:gd name="connsiteY22" fmla="*/ 124861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60" h="152040">
                  <a:moveTo>
                    <a:pt x="78136" y="6665"/>
                  </a:moveTo>
                  <a:cubicBezTo>
                    <a:pt x="78136" y="3684"/>
                    <a:pt x="75827" y="1"/>
                    <a:pt x="71033" y="1"/>
                  </a:cubicBezTo>
                  <a:cubicBezTo>
                    <a:pt x="65883" y="1"/>
                    <a:pt x="61088" y="4912"/>
                    <a:pt x="61088" y="9647"/>
                  </a:cubicBezTo>
                  <a:cubicBezTo>
                    <a:pt x="61088" y="12452"/>
                    <a:pt x="63219" y="16310"/>
                    <a:pt x="68191" y="16310"/>
                  </a:cubicBezTo>
                  <a:cubicBezTo>
                    <a:pt x="72986" y="16310"/>
                    <a:pt x="78136" y="11751"/>
                    <a:pt x="78136" y="6665"/>
                  </a:cubicBezTo>
                  <a:close/>
                  <a:moveTo>
                    <a:pt x="40488" y="124861"/>
                  </a:moveTo>
                  <a:cubicBezTo>
                    <a:pt x="37469" y="136961"/>
                    <a:pt x="28056" y="147132"/>
                    <a:pt x="17579" y="147132"/>
                  </a:cubicBezTo>
                  <a:cubicBezTo>
                    <a:pt x="15270" y="147132"/>
                    <a:pt x="13139" y="146781"/>
                    <a:pt x="11186" y="146080"/>
                  </a:cubicBezTo>
                  <a:cubicBezTo>
                    <a:pt x="15803" y="143976"/>
                    <a:pt x="17224" y="139767"/>
                    <a:pt x="17224" y="137136"/>
                  </a:cubicBezTo>
                  <a:cubicBezTo>
                    <a:pt x="17224" y="132928"/>
                    <a:pt x="13849" y="130648"/>
                    <a:pt x="10298" y="130648"/>
                  </a:cubicBezTo>
                  <a:cubicBezTo>
                    <a:pt x="4792" y="130648"/>
                    <a:pt x="175" y="135383"/>
                    <a:pt x="175" y="140994"/>
                  </a:cubicBezTo>
                  <a:cubicBezTo>
                    <a:pt x="175" y="147658"/>
                    <a:pt x="7101" y="152042"/>
                    <a:pt x="17756" y="152042"/>
                  </a:cubicBezTo>
                  <a:cubicBezTo>
                    <a:pt x="28412" y="152042"/>
                    <a:pt x="49189" y="145729"/>
                    <a:pt x="54695" y="124335"/>
                  </a:cubicBezTo>
                  <a:lnTo>
                    <a:pt x="70677" y="61554"/>
                  </a:lnTo>
                  <a:cubicBezTo>
                    <a:pt x="71210" y="59625"/>
                    <a:pt x="71565" y="58047"/>
                    <a:pt x="71565" y="55417"/>
                  </a:cubicBezTo>
                  <a:cubicBezTo>
                    <a:pt x="71565" y="45772"/>
                    <a:pt x="63219" y="38932"/>
                    <a:pt x="52564" y="38932"/>
                  </a:cubicBezTo>
                  <a:cubicBezTo>
                    <a:pt x="32851" y="38932"/>
                    <a:pt x="21486" y="63308"/>
                    <a:pt x="21486" y="65763"/>
                  </a:cubicBezTo>
                  <a:cubicBezTo>
                    <a:pt x="21486" y="68043"/>
                    <a:pt x="23972" y="68043"/>
                    <a:pt x="24505" y="68043"/>
                  </a:cubicBezTo>
                  <a:cubicBezTo>
                    <a:pt x="26636" y="68043"/>
                    <a:pt x="26813" y="67517"/>
                    <a:pt x="28056" y="64886"/>
                  </a:cubicBezTo>
                  <a:cubicBezTo>
                    <a:pt x="32496" y="54715"/>
                    <a:pt x="41731" y="43843"/>
                    <a:pt x="52031" y="43843"/>
                  </a:cubicBezTo>
                  <a:cubicBezTo>
                    <a:pt x="56470" y="43843"/>
                    <a:pt x="58069" y="46824"/>
                    <a:pt x="58069" y="52435"/>
                  </a:cubicBezTo>
                  <a:cubicBezTo>
                    <a:pt x="58069" y="54364"/>
                    <a:pt x="57714" y="56820"/>
                    <a:pt x="57536" y="57696"/>
                  </a:cubicBezTo>
                  <a:lnTo>
                    <a:pt x="40488" y="124861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0F59276D-F3AD-4BE1-89D7-F7A34BDB17E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91877" y="2448057"/>
              <a:ext cx="168708" cy="58621"/>
            </a:xfrm>
            <a:custGeom>
              <a:avLst/>
              <a:gdLst>
                <a:gd name="connsiteX0" fmla="*/ 160265 w 168708"/>
                <a:gd name="connsiteY0" fmla="*/ 10021 h 58621"/>
                <a:gd name="connsiteX1" fmla="*/ 168890 w 168708"/>
                <a:gd name="connsiteY1" fmla="*/ 5010 h 58621"/>
                <a:gd name="connsiteX2" fmla="*/ 160518 w 168708"/>
                <a:gd name="connsiteY2" fmla="*/ 0 h 58621"/>
                <a:gd name="connsiteX3" fmla="*/ 8554 w 168708"/>
                <a:gd name="connsiteY3" fmla="*/ 0 h 58621"/>
                <a:gd name="connsiteX4" fmla="*/ 182 w 168708"/>
                <a:gd name="connsiteY4" fmla="*/ 5010 h 58621"/>
                <a:gd name="connsiteX5" fmla="*/ 8808 w 168708"/>
                <a:gd name="connsiteY5" fmla="*/ 10021 h 58621"/>
                <a:gd name="connsiteX6" fmla="*/ 160265 w 168708"/>
                <a:gd name="connsiteY6" fmla="*/ 10021 h 58621"/>
                <a:gd name="connsiteX7" fmla="*/ 160518 w 168708"/>
                <a:gd name="connsiteY7" fmla="*/ 58622 h 58621"/>
                <a:gd name="connsiteX8" fmla="*/ 168890 w 168708"/>
                <a:gd name="connsiteY8" fmla="*/ 53611 h 58621"/>
                <a:gd name="connsiteX9" fmla="*/ 160265 w 168708"/>
                <a:gd name="connsiteY9" fmla="*/ 48601 h 58621"/>
                <a:gd name="connsiteX10" fmla="*/ 8808 w 168708"/>
                <a:gd name="connsiteY10" fmla="*/ 48601 h 58621"/>
                <a:gd name="connsiteX11" fmla="*/ 182 w 168708"/>
                <a:gd name="connsiteY11" fmla="*/ 53611 h 58621"/>
                <a:gd name="connsiteX12" fmla="*/ 8554 w 168708"/>
                <a:gd name="connsiteY12" fmla="*/ 58622 h 58621"/>
                <a:gd name="connsiteX13" fmla="*/ 160518 w 168708"/>
                <a:gd name="connsiteY13" fmla="*/ 58622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08" h="58621">
                  <a:moveTo>
                    <a:pt x="160265" y="10021"/>
                  </a:moveTo>
                  <a:cubicBezTo>
                    <a:pt x="164070" y="10021"/>
                    <a:pt x="168890" y="10021"/>
                    <a:pt x="168890" y="5010"/>
                  </a:cubicBezTo>
                  <a:cubicBezTo>
                    <a:pt x="168890" y="0"/>
                    <a:pt x="164070" y="0"/>
                    <a:pt x="160518" y="0"/>
                  </a:cubicBezTo>
                  <a:lnTo>
                    <a:pt x="8554" y="0"/>
                  </a:lnTo>
                  <a:cubicBezTo>
                    <a:pt x="5002" y="0"/>
                    <a:pt x="182" y="0"/>
                    <a:pt x="182" y="5010"/>
                  </a:cubicBezTo>
                  <a:cubicBezTo>
                    <a:pt x="182" y="10021"/>
                    <a:pt x="5002" y="10021"/>
                    <a:pt x="8808" y="10021"/>
                  </a:cubicBezTo>
                  <a:lnTo>
                    <a:pt x="160265" y="10021"/>
                  </a:lnTo>
                  <a:close/>
                  <a:moveTo>
                    <a:pt x="160518" y="58622"/>
                  </a:moveTo>
                  <a:cubicBezTo>
                    <a:pt x="164070" y="58622"/>
                    <a:pt x="168890" y="58622"/>
                    <a:pt x="168890" y="53611"/>
                  </a:cubicBezTo>
                  <a:cubicBezTo>
                    <a:pt x="168890" y="48601"/>
                    <a:pt x="164070" y="48601"/>
                    <a:pt x="160265" y="48601"/>
                  </a:cubicBezTo>
                  <a:lnTo>
                    <a:pt x="8808" y="48601"/>
                  </a:lnTo>
                  <a:cubicBezTo>
                    <a:pt x="5002" y="48601"/>
                    <a:pt x="182" y="48601"/>
                    <a:pt x="182" y="53611"/>
                  </a:cubicBezTo>
                  <a:cubicBezTo>
                    <a:pt x="182" y="58622"/>
                    <a:pt x="5002" y="58622"/>
                    <a:pt x="8554" y="58622"/>
                  </a:cubicBezTo>
                  <a:lnTo>
                    <a:pt x="160518" y="5862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0DFA8223-95A6-43A5-9B51-209CCDBD5A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57384" y="2360626"/>
              <a:ext cx="187228" cy="179372"/>
            </a:xfrm>
            <a:custGeom>
              <a:avLst/>
              <a:gdLst>
                <a:gd name="connsiteX0" fmla="*/ 100403 w 187228"/>
                <a:gd name="connsiteY0" fmla="*/ 4509 h 179372"/>
                <a:gd name="connsiteX1" fmla="*/ 93807 w 187228"/>
                <a:gd name="connsiteY1" fmla="*/ 0 h 179372"/>
                <a:gd name="connsiteX2" fmla="*/ 87211 w 187228"/>
                <a:gd name="connsiteY2" fmla="*/ 4509 h 179372"/>
                <a:gd name="connsiteX3" fmla="*/ 1461 w 187228"/>
                <a:gd name="connsiteY3" fmla="*/ 174362 h 179372"/>
                <a:gd name="connsiteX4" fmla="*/ 193 w 187228"/>
                <a:gd name="connsiteY4" fmla="*/ 177369 h 179372"/>
                <a:gd name="connsiteX5" fmla="*/ 5774 w 187228"/>
                <a:gd name="connsiteY5" fmla="*/ 179373 h 179372"/>
                <a:gd name="connsiteX6" fmla="*/ 181839 w 187228"/>
                <a:gd name="connsiteY6" fmla="*/ 179373 h 179372"/>
                <a:gd name="connsiteX7" fmla="*/ 187421 w 187228"/>
                <a:gd name="connsiteY7" fmla="*/ 177369 h 179372"/>
                <a:gd name="connsiteX8" fmla="*/ 186152 w 187228"/>
                <a:gd name="connsiteY8" fmla="*/ 174362 h 179372"/>
                <a:gd name="connsiteX9" fmla="*/ 100403 w 187228"/>
                <a:gd name="connsiteY9" fmla="*/ 4509 h 179372"/>
                <a:gd name="connsiteX10" fmla="*/ 85688 w 187228"/>
                <a:gd name="connsiteY10" fmla="*/ 25052 h 179372"/>
                <a:gd name="connsiteX11" fmla="*/ 153933 w 187228"/>
                <a:gd name="connsiteY11" fmla="*/ 160333 h 179372"/>
                <a:gd name="connsiteX12" fmla="*/ 17190 w 187228"/>
                <a:gd name="connsiteY12" fmla="*/ 160333 h 179372"/>
                <a:gd name="connsiteX13" fmla="*/ 85688 w 187228"/>
                <a:gd name="connsiteY13" fmla="*/ 25052 h 1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228" h="179372">
                  <a:moveTo>
                    <a:pt x="100403" y="4509"/>
                  </a:moveTo>
                  <a:cubicBezTo>
                    <a:pt x="98627" y="1253"/>
                    <a:pt x="98120" y="0"/>
                    <a:pt x="93807" y="0"/>
                  </a:cubicBezTo>
                  <a:cubicBezTo>
                    <a:pt x="89494" y="0"/>
                    <a:pt x="88986" y="1253"/>
                    <a:pt x="87211" y="4509"/>
                  </a:cubicBezTo>
                  <a:lnTo>
                    <a:pt x="1461" y="174362"/>
                  </a:lnTo>
                  <a:cubicBezTo>
                    <a:pt x="193" y="176617"/>
                    <a:pt x="193" y="177118"/>
                    <a:pt x="193" y="177369"/>
                  </a:cubicBezTo>
                  <a:cubicBezTo>
                    <a:pt x="193" y="179373"/>
                    <a:pt x="1715" y="179373"/>
                    <a:pt x="5774" y="179373"/>
                  </a:cubicBezTo>
                  <a:lnTo>
                    <a:pt x="181839" y="179373"/>
                  </a:lnTo>
                  <a:cubicBezTo>
                    <a:pt x="185899" y="179373"/>
                    <a:pt x="187421" y="179373"/>
                    <a:pt x="187421" y="177369"/>
                  </a:cubicBezTo>
                  <a:cubicBezTo>
                    <a:pt x="187421" y="177118"/>
                    <a:pt x="187421" y="176617"/>
                    <a:pt x="186152" y="174362"/>
                  </a:cubicBezTo>
                  <a:lnTo>
                    <a:pt x="100403" y="4509"/>
                  </a:lnTo>
                  <a:close/>
                  <a:moveTo>
                    <a:pt x="85688" y="25052"/>
                  </a:moveTo>
                  <a:lnTo>
                    <a:pt x="153933" y="160333"/>
                  </a:lnTo>
                  <a:lnTo>
                    <a:pt x="17190" y="160333"/>
                  </a:lnTo>
                  <a:lnTo>
                    <a:pt x="85688" y="2505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E3D50468-69A6-4D09-B89F-CDAFEA3FC43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71082" y="2368893"/>
              <a:ext cx="180885" cy="176616"/>
            </a:xfrm>
            <a:custGeom>
              <a:avLst/>
              <a:gdLst>
                <a:gd name="connsiteX0" fmla="*/ 145315 w 180885"/>
                <a:gd name="connsiteY0" fmla="*/ 28559 h 176616"/>
                <a:gd name="connsiteX1" fmla="*/ 177789 w 180885"/>
                <a:gd name="connsiteY1" fmla="*/ 7766 h 176616"/>
                <a:gd name="connsiteX2" fmla="*/ 181087 w 180885"/>
                <a:gd name="connsiteY2" fmla="*/ 3006 h 176616"/>
                <a:gd name="connsiteX3" fmla="*/ 177789 w 180885"/>
                <a:gd name="connsiteY3" fmla="*/ 0 h 176616"/>
                <a:gd name="connsiteX4" fmla="*/ 156985 w 180885"/>
                <a:gd name="connsiteY4" fmla="*/ 752 h 176616"/>
                <a:gd name="connsiteX5" fmla="*/ 131869 w 180885"/>
                <a:gd name="connsiteY5" fmla="*/ 0 h 176616"/>
                <a:gd name="connsiteX6" fmla="*/ 127049 w 180885"/>
                <a:gd name="connsiteY6" fmla="*/ 4760 h 176616"/>
                <a:gd name="connsiteX7" fmla="*/ 131108 w 180885"/>
                <a:gd name="connsiteY7" fmla="*/ 7766 h 176616"/>
                <a:gd name="connsiteX8" fmla="*/ 142778 w 180885"/>
                <a:gd name="connsiteY8" fmla="*/ 16033 h 176616"/>
                <a:gd name="connsiteX9" fmla="*/ 138973 w 180885"/>
                <a:gd name="connsiteY9" fmla="*/ 25553 h 176616"/>
                <a:gd name="connsiteX10" fmla="*/ 61088 w 180885"/>
                <a:gd name="connsiteY10" fmla="*/ 147807 h 176616"/>
                <a:gd name="connsiteX11" fmla="*/ 43837 w 180885"/>
                <a:gd name="connsiteY11" fmla="*/ 15282 h 176616"/>
                <a:gd name="connsiteX12" fmla="*/ 61342 w 180885"/>
                <a:gd name="connsiteY12" fmla="*/ 7766 h 176616"/>
                <a:gd name="connsiteX13" fmla="*/ 67684 w 180885"/>
                <a:gd name="connsiteY13" fmla="*/ 2756 h 176616"/>
                <a:gd name="connsiteX14" fmla="*/ 64132 w 180885"/>
                <a:gd name="connsiteY14" fmla="*/ 0 h 176616"/>
                <a:gd name="connsiteX15" fmla="*/ 32674 w 180885"/>
                <a:gd name="connsiteY15" fmla="*/ 752 h 176616"/>
                <a:gd name="connsiteX16" fmla="*/ 18721 w 180885"/>
                <a:gd name="connsiteY16" fmla="*/ 501 h 176616"/>
                <a:gd name="connsiteX17" fmla="*/ 5021 w 180885"/>
                <a:gd name="connsiteY17" fmla="*/ 0 h 176616"/>
                <a:gd name="connsiteX18" fmla="*/ 201 w 180885"/>
                <a:gd name="connsiteY18" fmla="*/ 4760 h 176616"/>
                <a:gd name="connsiteX19" fmla="*/ 6543 w 180885"/>
                <a:gd name="connsiteY19" fmla="*/ 7766 h 176616"/>
                <a:gd name="connsiteX20" fmla="*/ 21765 w 180885"/>
                <a:gd name="connsiteY20" fmla="*/ 16284 h 176616"/>
                <a:gd name="connsiteX21" fmla="*/ 41807 w 180885"/>
                <a:gd name="connsiteY21" fmla="*/ 170855 h 176616"/>
                <a:gd name="connsiteX22" fmla="*/ 46881 w 180885"/>
                <a:gd name="connsiteY22" fmla="*/ 176617 h 176616"/>
                <a:gd name="connsiteX23" fmla="*/ 53985 w 180885"/>
                <a:gd name="connsiteY23" fmla="*/ 172108 h 176616"/>
                <a:gd name="connsiteX24" fmla="*/ 145315 w 180885"/>
                <a:gd name="connsiteY24" fmla="*/ 28559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885" h="176616">
                  <a:moveTo>
                    <a:pt x="145315" y="28559"/>
                  </a:moveTo>
                  <a:cubicBezTo>
                    <a:pt x="157747" y="9019"/>
                    <a:pt x="168402" y="8267"/>
                    <a:pt x="177789" y="7766"/>
                  </a:cubicBezTo>
                  <a:cubicBezTo>
                    <a:pt x="180833" y="7516"/>
                    <a:pt x="181087" y="3257"/>
                    <a:pt x="181087" y="3006"/>
                  </a:cubicBezTo>
                  <a:cubicBezTo>
                    <a:pt x="181087" y="1002"/>
                    <a:pt x="179818" y="0"/>
                    <a:pt x="177789" y="0"/>
                  </a:cubicBezTo>
                  <a:cubicBezTo>
                    <a:pt x="171192" y="0"/>
                    <a:pt x="163835" y="752"/>
                    <a:pt x="156985" y="752"/>
                  </a:cubicBezTo>
                  <a:cubicBezTo>
                    <a:pt x="148613" y="752"/>
                    <a:pt x="139988" y="0"/>
                    <a:pt x="131869" y="0"/>
                  </a:cubicBezTo>
                  <a:cubicBezTo>
                    <a:pt x="130347" y="0"/>
                    <a:pt x="127049" y="0"/>
                    <a:pt x="127049" y="4760"/>
                  </a:cubicBezTo>
                  <a:cubicBezTo>
                    <a:pt x="127049" y="7516"/>
                    <a:pt x="129333" y="7766"/>
                    <a:pt x="131108" y="7766"/>
                  </a:cubicBezTo>
                  <a:cubicBezTo>
                    <a:pt x="137958" y="8267"/>
                    <a:pt x="142778" y="10772"/>
                    <a:pt x="142778" y="16033"/>
                  </a:cubicBezTo>
                  <a:cubicBezTo>
                    <a:pt x="142778" y="19791"/>
                    <a:pt x="138973" y="25303"/>
                    <a:pt x="138973" y="25553"/>
                  </a:cubicBezTo>
                  <a:lnTo>
                    <a:pt x="61088" y="147807"/>
                  </a:lnTo>
                  <a:lnTo>
                    <a:pt x="43837" y="15282"/>
                  </a:lnTo>
                  <a:cubicBezTo>
                    <a:pt x="43837" y="11023"/>
                    <a:pt x="49672" y="7766"/>
                    <a:pt x="61342" y="7766"/>
                  </a:cubicBezTo>
                  <a:cubicBezTo>
                    <a:pt x="64894" y="7766"/>
                    <a:pt x="67684" y="7766"/>
                    <a:pt x="67684" y="2756"/>
                  </a:cubicBezTo>
                  <a:cubicBezTo>
                    <a:pt x="67684" y="501"/>
                    <a:pt x="65655" y="0"/>
                    <a:pt x="64132" y="0"/>
                  </a:cubicBezTo>
                  <a:cubicBezTo>
                    <a:pt x="53985" y="0"/>
                    <a:pt x="43076" y="752"/>
                    <a:pt x="32674" y="752"/>
                  </a:cubicBezTo>
                  <a:cubicBezTo>
                    <a:pt x="28108" y="752"/>
                    <a:pt x="23287" y="501"/>
                    <a:pt x="18721" y="501"/>
                  </a:cubicBezTo>
                  <a:cubicBezTo>
                    <a:pt x="14154" y="501"/>
                    <a:pt x="9334" y="0"/>
                    <a:pt x="5021" y="0"/>
                  </a:cubicBezTo>
                  <a:cubicBezTo>
                    <a:pt x="3245" y="0"/>
                    <a:pt x="201" y="0"/>
                    <a:pt x="201" y="4760"/>
                  </a:cubicBezTo>
                  <a:cubicBezTo>
                    <a:pt x="201" y="7766"/>
                    <a:pt x="2484" y="7766"/>
                    <a:pt x="6543" y="7766"/>
                  </a:cubicBezTo>
                  <a:cubicBezTo>
                    <a:pt x="20750" y="7766"/>
                    <a:pt x="21004" y="10021"/>
                    <a:pt x="21765" y="16284"/>
                  </a:cubicBezTo>
                  <a:lnTo>
                    <a:pt x="41807" y="170855"/>
                  </a:lnTo>
                  <a:cubicBezTo>
                    <a:pt x="42568" y="175865"/>
                    <a:pt x="43583" y="176617"/>
                    <a:pt x="46881" y="176617"/>
                  </a:cubicBezTo>
                  <a:cubicBezTo>
                    <a:pt x="50940" y="176617"/>
                    <a:pt x="51955" y="175364"/>
                    <a:pt x="53985" y="172108"/>
                  </a:cubicBezTo>
                  <a:lnTo>
                    <a:pt x="145315" y="28559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6F7980F2-4A8C-41C0-A91E-D4B2FAD2834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10192" y="2501994"/>
              <a:ext cx="133901" cy="77335"/>
            </a:xfrm>
            <a:custGeom>
              <a:avLst/>
              <a:gdLst>
                <a:gd name="connsiteX0" fmla="*/ 119190 w 133901"/>
                <a:gd name="connsiteY0" fmla="*/ 17012 h 77335"/>
                <a:gd name="connsiteX1" fmla="*/ 134108 w 133901"/>
                <a:gd name="connsiteY1" fmla="*/ 6315 h 77335"/>
                <a:gd name="connsiteX2" fmla="*/ 134108 w 133901"/>
                <a:gd name="connsiteY2" fmla="*/ 1 h 77335"/>
                <a:gd name="connsiteX3" fmla="*/ 121322 w 133901"/>
                <a:gd name="connsiteY3" fmla="*/ 703 h 77335"/>
                <a:gd name="connsiteX4" fmla="*/ 103918 w 133901"/>
                <a:gd name="connsiteY4" fmla="*/ 1 h 77335"/>
                <a:gd name="connsiteX5" fmla="*/ 103918 w 133901"/>
                <a:gd name="connsiteY5" fmla="*/ 6315 h 77335"/>
                <a:gd name="connsiteX6" fmla="*/ 113153 w 133901"/>
                <a:gd name="connsiteY6" fmla="*/ 14031 h 77335"/>
                <a:gd name="connsiteX7" fmla="*/ 112087 w 133901"/>
                <a:gd name="connsiteY7" fmla="*/ 18239 h 77335"/>
                <a:gd name="connsiteX8" fmla="*/ 94861 w 133901"/>
                <a:gd name="connsiteY8" fmla="*/ 61905 h 77335"/>
                <a:gd name="connsiteX9" fmla="*/ 75682 w 133901"/>
                <a:gd name="connsiteY9" fmla="*/ 14031 h 77335"/>
                <a:gd name="connsiteX10" fmla="*/ 74794 w 133901"/>
                <a:gd name="connsiteY10" fmla="*/ 10699 h 77335"/>
                <a:gd name="connsiteX11" fmla="*/ 84383 w 133901"/>
                <a:gd name="connsiteY11" fmla="*/ 6315 h 77335"/>
                <a:gd name="connsiteX12" fmla="*/ 84383 w 133901"/>
                <a:gd name="connsiteY12" fmla="*/ 1 h 77335"/>
                <a:gd name="connsiteX13" fmla="*/ 65204 w 133901"/>
                <a:gd name="connsiteY13" fmla="*/ 703 h 77335"/>
                <a:gd name="connsiteX14" fmla="*/ 49576 w 133901"/>
                <a:gd name="connsiteY14" fmla="*/ 1 h 77335"/>
                <a:gd name="connsiteX15" fmla="*/ 49576 w 133901"/>
                <a:gd name="connsiteY15" fmla="*/ 6315 h 77335"/>
                <a:gd name="connsiteX16" fmla="*/ 59699 w 133901"/>
                <a:gd name="connsiteY16" fmla="*/ 7718 h 77335"/>
                <a:gd name="connsiteX17" fmla="*/ 63783 w 133901"/>
                <a:gd name="connsiteY17" fmla="*/ 15434 h 77335"/>
                <a:gd name="connsiteX18" fmla="*/ 63073 w 133901"/>
                <a:gd name="connsiteY18" fmla="*/ 17538 h 77335"/>
                <a:gd name="connsiteX19" fmla="*/ 46380 w 133901"/>
                <a:gd name="connsiteY19" fmla="*/ 59275 h 77335"/>
                <a:gd name="connsiteX20" fmla="*/ 28443 w 133901"/>
                <a:gd name="connsiteY20" fmla="*/ 14031 h 77335"/>
                <a:gd name="connsiteX21" fmla="*/ 27378 w 133901"/>
                <a:gd name="connsiteY21" fmla="*/ 10699 h 77335"/>
                <a:gd name="connsiteX22" fmla="*/ 36967 w 133901"/>
                <a:gd name="connsiteY22" fmla="*/ 6315 h 77335"/>
                <a:gd name="connsiteX23" fmla="*/ 36967 w 133901"/>
                <a:gd name="connsiteY23" fmla="*/ 1 h 77335"/>
                <a:gd name="connsiteX24" fmla="*/ 16900 w 133901"/>
                <a:gd name="connsiteY24" fmla="*/ 703 h 77335"/>
                <a:gd name="connsiteX25" fmla="*/ 207 w 133901"/>
                <a:gd name="connsiteY25" fmla="*/ 1 h 77335"/>
                <a:gd name="connsiteX26" fmla="*/ 207 w 133901"/>
                <a:gd name="connsiteY26" fmla="*/ 6315 h 77335"/>
                <a:gd name="connsiteX27" fmla="*/ 12993 w 133901"/>
                <a:gd name="connsiteY27" fmla="*/ 11400 h 77335"/>
                <a:gd name="connsiteX28" fmla="*/ 37678 w 133901"/>
                <a:gd name="connsiteY28" fmla="*/ 73304 h 77335"/>
                <a:gd name="connsiteX29" fmla="*/ 42473 w 133901"/>
                <a:gd name="connsiteY29" fmla="*/ 77337 h 77335"/>
                <a:gd name="connsiteX30" fmla="*/ 47090 w 133901"/>
                <a:gd name="connsiteY30" fmla="*/ 73655 h 77335"/>
                <a:gd name="connsiteX31" fmla="*/ 67157 w 133901"/>
                <a:gd name="connsiteY31" fmla="*/ 23500 h 77335"/>
                <a:gd name="connsiteX32" fmla="*/ 86870 w 133901"/>
                <a:gd name="connsiteY32" fmla="*/ 73128 h 77335"/>
                <a:gd name="connsiteX33" fmla="*/ 91842 w 133901"/>
                <a:gd name="connsiteY33" fmla="*/ 77337 h 77335"/>
                <a:gd name="connsiteX34" fmla="*/ 96637 w 133901"/>
                <a:gd name="connsiteY34" fmla="*/ 73304 h 77335"/>
                <a:gd name="connsiteX35" fmla="*/ 119190 w 133901"/>
                <a:gd name="connsiteY35" fmla="*/ 17012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901" h="77335">
                  <a:moveTo>
                    <a:pt x="119190" y="17012"/>
                  </a:moveTo>
                  <a:cubicBezTo>
                    <a:pt x="122742" y="8244"/>
                    <a:pt x="128603" y="6490"/>
                    <a:pt x="134108" y="6315"/>
                  </a:cubicBezTo>
                  <a:lnTo>
                    <a:pt x="134108" y="1"/>
                  </a:lnTo>
                  <a:cubicBezTo>
                    <a:pt x="129313" y="528"/>
                    <a:pt x="126472" y="703"/>
                    <a:pt x="121322" y="703"/>
                  </a:cubicBezTo>
                  <a:cubicBezTo>
                    <a:pt x="115994" y="703"/>
                    <a:pt x="109246" y="528"/>
                    <a:pt x="103918" y="1"/>
                  </a:cubicBezTo>
                  <a:lnTo>
                    <a:pt x="103918" y="6315"/>
                  </a:lnTo>
                  <a:cubicBezTo>
                    <a:pt x="110133" y="6490"/>
                    <a:pt x="113153" y="9822"/>
                    <a:pt x="113153" y="14031"/>
                  </a:cubicBezTo>
                  <a:cubicBezTo>
                    <a:pt x="113153" y="15434"/>
                    <a:pt x="113153" y="15784"/>
                    <a:pt x="112087" y="18239"/>
                  </a:cubicBezTo>
                  <a:lnTo>
                    <a:pt x="94861" y="61905"/>
                  </a:lnTo>
                  <a:lnTo>
                    <a:pt x="75682" y="14031"/>
                  </a:lnTo>
                  <a:cubicBezTo>
                    <a:pt x="75326" y="13154"/>
                    <a:pt x="74794" y="11751"/>
                    <a:pt x="74794" y="10699"/>
                  </a:cubicBezTo>
                  <a:cubicBezTo>
                    <a:pt x="74794" y="6841"/>
                    <a:pt x="79411" y="6315"/>
                    <a:pt x="84383" y="6315"/>
                  </a:cubicBezTo>
                  <a:lnTo>
                    <a:pt x="84383" y="1"/>
                  </a:lnTo>
                  <a:cubicBezTo>
                    <a:pt x="77990" y="528"/>
                    <a:pt x="71597" y="703"/>
                    <a:pt x="65204" y="703"/>
                  </a:cubicBezTo>
                  <a:cubicBezTo>
                    <a:pt x="60054" y="703"/>
                    <a:pt x="54726" y="352"/>
                    <a:pt x="49576" y="1"/>
                  </a:cubicBezTo>
                  <a:lnTo>
                    <a:pt x="49576" y="6315"/>
                  </a:lnTo>
                  <a:cubicBezTo>
                    <a:pt x="53661" y="6315"/>
                    <a:pt x="57390" y="6315"/>
                    <a:pt x="59699" y="7718"/>
                  </a:cubicBezTo>
                  <a:cubicBezTo>
                    <a:pt x="62185" y="9471"/>
                    <a:pt x="63783" y="15258"/>
                    <a:pt x="63783" y="15434"/>
                  </a:cubicBezTo>
                  <a:cubicBezTo>
                    <a:pt x="63783" y="15784"/>
                    <a:pt x="63428" y="16836"/>
                    <a:pt x="63073" y="17538"/>
                  </a:cubicBezTo>
                  <a:lnTo>
                    <a:pt x="46380" y="59275"/>
                  </a:lnTo>
                  <a:lnTo>
                    <a:pt x="28443" y="14031"/>
                  </a:lnTo>
                  <a:cubicBezTo>
                    <a:pt x="27378" y="11576"/>
                    <a:pt x="27378" y="11400"/>
                    <a:pt x="27378" y="10699"/>
                  </a:cubicBezTo>
                  <a:cubicBezTo>
                    <a:pt x="27378" y="6315"/>
                    <a:pt x="33771" y="6315"/>
                    <a:pt x="36967" y="6315"/>
                  </a:cubicBezTo>
                  <a:lnTo>
                    <a:pt x="36967" y="1"/>
                  </a:lnTo>
                  <a:cubicBezTo>
                    <a:pt x="36612" y="1"/>
                    <a:pt x="24004" y="703"/>
                    <a:pt x="16900" y="703"/>
                  </a:cubicBezTo>
                  <a:cubicBezTo>
                    <a:pt x="11395" y="703"/>
                    <a:pt x="5712" y="528"/>
                    <a:pt x="207" y="1"/>
                  </a:cubicBezTo>
                  <a:lnTo>
                    <a:pt x="207" y="6315"/>
                  </a:lnTo>
                  <a:cubicBezTo>
                    <a:pt x="7133" y="6315"/>
                    <a:pt x="11040" y="6315"/>
                    <a:pt x="12993" y="11400"/>
                  </a:cubicBezTo>
                  <a:lnTo>
                    <a:pt x="37678" y="73304"/>
                  </a:lnTo>
                  <a:cubicBezTo>
                    <a:pt x="38743" y="75934"/>
                    <a:pt x="39276" y="77337"/>
                    <a:pt x="42473" y="77337"/>
                  </a:cubicBezTo>
                  <a:cubicBezTo>
                    <a:pt x="45669" y="77337"/>
                    <a:pt x="46202" y="75934"/>
                    <a:pt x="47090" y="73655"/>
                  </a:cubicBezTo>
                  <a:lnTo>
                    <a:pt x="67157" y="23500"/>
                  </a:lnTo>
                  <a:lnTo>
                    <a:pt x="86870" y="73128"/>
                  </a:lnTo>
                  <a:cubicBezTo>
                    <a:pt x="87935" y="75759"/>
                    <a:pt x="88645" y="77337"/>
                    <a:pt x="91842" y="77337"/>
                  </a:cubicBezTo>
                  <a:cubicBezTo>
                    <a:pt x="95039" y="77337"/>
                    <a:pt x="95571" y="76110"/>
                    <a:pt x="96637" y="73304"/>
                  </a:cubicBezTo>
                  <a:lnTo>
                    <a:pt x="119190" y="1701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6CCB5C15-001D-4ABB-ACCF-97A83916B40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72304" y="2557409"/>
              <a:ext cx="22553" cy="54012"/>
            </a:xfrm>
            <a:custGeom>
              <a:avLst/>
              <a:gdLst>
                <a:gd name="connsiteX0" fmla="*/ 17794 w 22553"/>
                <a:gd name="connsiteY0" fmla="*/ 17363 h 54012"/>
                <a:gd name="connsiteX1" fmla="*/ 3942 w 22553"/>
                <a:gd name="connsiteY1" fmla="*/ 49454 h 54012"/>
                <a:gd name="connsiteX2" fmla="*/ 2699 w 22553"/>
                <a:gd name="connsiteY2" fmla="*/ 51559 h 54012"/>
                <a:gd name="connsiteX3" fmla="*/ 5185 w 22553"/>
                <a:gd name="connsiteY3" fmla="*/ 54014 h 54012"/>
                <a:gd name="connsiteX4" fmla="*/ 22766 w 22553"/>
                <a:gd name="connsiteY4" fmla="*/ 19116 h 54012"/>
                <a:gd name="connsiteX5" fmla="*/ 10335 w 22553"/>
                <a:gd name="connsiteY5" fmla="*/ 1 h 54012"/>
                <a:gd name="connsiteX6" fmla="*/ 213 w 22553"/>
                <a:gd name="connsiteY6" fmla="*/ 9997 h 54012"/>
                <a:gd name="connsiteX7" fmla="*/ 10513 w 22553"/>
                <a:gd name="connsiteY7" fmla="*/ 20168 h 54012"/>
                <a:gd name="connsiteX8" fmla="*/ 17794 w 22553"/>
                <a:gd name="connsiteY8" fmla="*/ 17363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3" h="54012">
                  <a:moveTo>
                    <a:pt x="17794" y="17363"/>
                  </a:moveTo>
                  <a:cubicBezTo>
                    <a:pt x="17794" y="27008"/>
                    <a:pt x="16018" y="38231"/>
                    <a:pt x="3942" y="49454"/>
                  </a:cubicBezTo>
                  <a:cubicBezTo>
                    <a:pt x="3232" y="50156"/>
                    <a:pt x="2699" y="50682"/>
                    <a:pt x="2699" y="51559"/>
                  </a:cubicBezTo>
                  <a:cubicBezTo>
                    <a:pt x="2699" y="52786"/>
                    <a:pt x="4119" y="54014"/>
                    <a:pt x="5185" y="54014"/>
                  </a:cubicBezTo>
                  <a:cubicBezTo>
                    <a:pt x="7671" y="54014"/>
                    <a:pt x="22766" y="39985"/>
                    <a:pt x="22766" y="19116"/>
                  </a:cubicBezTo>
                  <a:cubicBezTo>
                    <a:pt x="22766" y="8244"/>
                    <a:pt x="18504" y="1"/>
                    <a:pt x="10335" y="1"/>
                  </a:cubicBezTo>
                  <a:cubicBezTo>
                    <a:pt x="4475" y="1"/>
                    <a:pt x="213" y="4561"/>
                    <a:pt x="213" y="9997"/>
                  </a:cubicBezTo>
                  <a:cubicBezTo>
                    <a:pt x="213" y="15609"/>
                    <a:pt x="4297" y="20168"/>
                    <a:pt x="10513" y="20168"/>
                  </a:cubicBezTo>
                  <a:cubicBezTo>
                    <a:pt x="14775" y="20168"/>
                    <a:pt x="17616" y="17363"/>
                    <a:pt x="17794" y="1736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EED325E7-86DE-4A78-8C33-16C5516CD3A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21014" y="2461310"/>
              <a:ext cx="53809" cy="118020"/>
            </a:xfrm>
            <a:custGeom>
              <a:avLst/>
              <a:gdLst>
                <a:gd name="connsiteX0" fmla="*/ 49407 w 53809"/>
                <a:gd name="connsiteY0" fmla="*/ 6665 h 118020"/>
                <a:gd name="connsiteX1" fmla="*/ 42303 w 53809"/>
                <a:gd name="connsiteY1" fmla="*/ 1 h 118020"/>
                <a:gd name="connsiteX2" fmla="*/ 32358 w 53809"/>
                <a:gd name="connsiteY2" fmla="*/ 9647 h 118020"/>
                <a:gd name="connsiteX3" fmla="*/ 39462 w 53809"/>
                <a:gd name="connsiteY3" fmla="*/ 16310 h 118020"/>
                <a:gd name="connsiteX4" fmla="*/ 49407 w 53809"/>
                <a:gd name="connsiteY4" fmla="*/ 6665 h 118020"/>
                <a:gd name="connsiteX5" fmla="*/ 13179 w 53809"/>
                <a:gd name="connsiteY5" fmla="*/ 95750 h 118020"/>
                <a:gd name="connsiteX6" fmla="*/ 11581 w 53809"/>
                <a:gd name="connsiteY6" fmla="*/ 103116 h 118020"/>
                <a:gd name="connsiteX7" fmla="*/ 28451 w 53809"/>
                <a:gd name="connsiteY7" fmla="*/ 118022 h 118020"/>
                <a:gd name="connsiteX8" fmla="*/ 54024 w 53809"/>
                <a:gd name="connsiteY8" fmla="*/ 91191 h 118020"/>
                <a:gd name="connsiteX9" fmla="*/ 51183 w 53809"/>
                <a:gd name="connsiteY9" fmla="*/ 88911 h 118020"/>
                <a:gd name="connsiteX10" fmla="*/ 47808 w 53809"/>
                <a:gd name="connsiteY10" fmla="*/ 91892 h 118020"/>
                <a:gd name="connsiteX11" fmla="*/ 28984 w 53809"/>
                <a:gd name="connsiteY11" fmla="*/ 113112 h 118020"/>
                <a:gd name="connsiteX12" fmla="*/ 24544 w 53809"/>
                <a:gd name="connsiteY12" fmla="*/ 106974 h 118020"/>
                <a:gd name="connsiteX13" fmla="*/ 27386 w 53809"/>
                <a:gd name="connsiteY13" fmla="*/ 95750 h 118020"/>
                <a:gd name="connsiteX14" fmla="*/ 33069 w 53809"/>
                <a:gd name="connsiteY14" fmla="*/ 81721 h 118020"/>
                <a:gd name="connsiteX15" fmla="*/ 41770 w 53809"/>
                <a:gd name="connsiteY15" fmla="*/ 59450 h 118020"/>
                <a:gd name="connsiteX16" fmla="*/ 42836 w 53809"/>
                <a:gd name="connsiteY16" fmla="*/ 53838 h 118020"/>
                <a:gd name="connsiteX17" fmla="*/ 25965 w 53809"/>
                <a:gd name="connsiteY17" fmla="*/ 38932 h 118020"/>
                <a:gd name="connsiteX18" fmla="*/ 215 w 53809"/>
                <a:gd name="connsiteY18" fmla="*/ 65763 h 118020"/>
                <a:gd name="connsiteX19" fmla="*/ 3234 w 53809"/>
                <a:gd name="connsiteY19" fmla="*/ 68043 h 118020"/>
                <a:gd name="connsiteX20" fmla="*/ 6430 w 53809"/>
                <a:gd name="connsiteY20" fmla="*/ 65237 h 118020"/>
                <a:gd name="connsiteX21" fmla="*/ 25432 w 53809"/>
                <a:gd name="connsiteY21" fmla="*/ 43843 h 118020"/>
                <a:gd name="connsiteX22" fmla="*/ 29872 w 53809"/>
                <a:gd name="connsiteY22" fmla="*/ 49980 h 118020"/>
                <a:gd name="connsiteX23" fmla="*/ 24367 w 53809"/>
                <a:gd name="connsiteY23" fmla="*/ 67517 h 118020"/>
                <a:gd name="connsiteX24" fmla="*/ 13179 w 53809"/>
                <a:gd name="connsiteY24" fmla="*/ 95750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9" h="118020">
                  <a:moveTo>
                    <a:pt x="49407" y="6665"/>
                  </a:moveTo>
                  <a:cubicBezTo>
                    <a:pt x="49407" y="3860"/>
                    <a:pt x="47276" y="1"/>
                    <a:pt x="42303" y="1"/>
                  </a:cubicBezTo>
                  <a:cubicBezTo>
                    <a:pt x="37508" y="1"/>
                    <a:pt x="32358" y="4561"/>
                    <a:pt x="32358" y="9647"/>
                  </a:cubicBezTo>
                  <a:cubicBezTo>
                    <a:pt x="32358" y="12628"/>
                    <a:pt x="34667" y="16310"/>
                    <a:pt x="39462" y="16310"/>
                  </a:cubicBezTo>
                  <a:cubicBezTo>
                    <a:pt x="44612" y="16310"/>
                    <a:pt x="49407" y="11400"/>
                    <a:pt x="49407" y="6665"/>
                  </a:cubicBezTo>
                  <a:close/>
                  <a:moveTo>
                    <a:pt x="13179" y="95750"/>
                  </a:moveTo>
                  <a:cubicBezTo>
                    <a:pt x="12468" y="98030"/>
                    <a:pt x="11581" y="100135"/>
                    <a:pt x="11581" y="103116"/>
                  </a:cubicBezTo>
                  <a:cubicBezTo>
                    <a:pt x="11581" y="111358"/>
                    <a:pt x="18684" y="118022"/>
                    <a:pt x="28451" y="118022"/>
                  </a:cubicBezTo>
                  <a:cubicBezTo>
                    <a:pt x="46210" y="118022"/>
                    <a:pt x="54024" y="93821"/>
                    <a:pt x="54024" y="91191"/>
                  </a:cubicBezTo>
                  <a:cubicBezTo>
                    <a:pt x="54024" y="88911"/>
                    <a:pt x="51715" y="88911"/>
                    <a:pt x="51183" y="88911"/>
                  </a:cubicBezTo>
                  <a:cubicBezTo>
                    <a:pt x="48696" y="88911"/>
                    <a:pt x="48519" y="89963"/>
                    <a:pt x="47808" y="91892"/>
                  </a:cubicBezTo>
                  <a:cubicBezTo>
                    <a:pt x="43724" y="105922"/>
                    <a:pt x="35910" y="113112"/>
                    <a:pt x="28984" y="113112"/>
                  </a:cubicBezTo>
                  <a:cubicBezTo>
                    <a:pt x="25432" y="113112"/>
                    <a:pt x="24544" y="110832"/>
                    <a:pt x="24544" y="106974"/>
                  </a:cubicBezTo>
                  <a:cubicBezTo>
                    <a:pt x="24544" y="102940"/>
                    <a:pt x="25788" y="99608"/>
                    <a:pt x="27386" y="95750"/>
                  </a:cubicBezTo>
                  <a:cubicBezTo>
                    <a:pt x="29162" y="91016"/>
                    <a:pt x="31115" y="86281"/>
                    <a:pt x="33069" y="81721"/>
                  </a:cubicBezTo>
                  <a:cubicBezTo>
                    <a:pt x="34667" y="77513"/>
                    <a:pt x="41060" y="61554"/>
                    <a:pt x="41770" y="59450"/>
                  </a:cubicBezTo>
                  <a:cubicBezTo>
                    <a:pt x="42303" y="57696"/>
                    <a:pt x="42836" y="55592"/>
                    <a:pt x="42836" y="53838"/>
                  </a:cubicBezTo>
                  <a:cubicBezTo>
                    <a:pt x="42836" y="45596"/>
                    <a:pt x="35732" y="38932"/>
                    <a:pt x="25965" y="38932"/>
                  </a:cubicBezTo>
                  <a:cubicBezTo>
                    <a:pt x="8384" y="38932"/>
                    <a:pt x="215" y="62782"/>
                    <a:pt x="215" y="65763"/>
                  </a:cubicBezTo>
                  <a:cubicBezTo>
                    <a:pt x="215" y="68043"/>
                    <a:pt x="2701" y="68043"/>
                    <a:pt x="3234" y="68043"/>
                  </a:cubicBezTo>
                  <a:cubicBezTo>
                    <a:pt x="5720" y="68043"/>
                    <a:pt x="5898" y="67166"/>
                    <a:pt x="6430" y="65237"/>
                  </a:cubicBezTo>
                  <a:cubicBezTo>
                    <a:pt x="11048" y="50156"/>
                    <a:pt x="18862" y="43843"/>
                    <a:pt x="25432" y="43843"/>
                  </a:cubicBezTo>
                  <a:cubicBezTo>
                    <a:pt x="28274" y="43843"/>
                    <a:pt x="29872" y="45246"/>
                    <a:pt x="29872" y="49980"/>
                  </a:cubicBezTo>
                  <a:cubicBezTo>
                    <a:pt x="29872" y="54014"/>
                    <a:pt x="28807" y="56644"/>
                    <a:pt x="24367" y="67517"/>
                  </a:cubicBezTo>
                  <a:lnTo>
                    <a:pt x="13179" y="9575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C46C7D7A-362F-4747-8D29-8D7AAC2F1CF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18947" y="2513443"/>
              <a:ext cx="29682" cy="74905"/>
            </a:xfrm>
            <a:custGeom>
              <a:avLst/>
              <a:gdLst>
                <a:gd name="connsiteX0" fmla="*/ 29901 w 29682"/>
                <a:gd name="connsiteY0" fmla="*/ 26305 h 74905"/>
                <a:gd name="connsiteX1" fmla="*/ 13664 w 29682"/>
                <a:gd name="connsiteY1" fmla="*/ 0 h 74905"/>
                <a:gd name="connsiteX2" fmla="*/ 218 w 29682"/>
                <a:gd name="connsiteY2" fmla="*/ 13278 h 74905"/>
                <a:gd name="connsiteX3" fmla="*/ 13664 w 29682"/>
                <a:gd name="connsiteY3" fmla="*/ 26555 h 74905"/>
                <a:gd name="connsiteX4" fmla="*/ 22544 w 29682"/>
                <a:gd name="connsiteY4" fmla="*/ 23298 h 74905"/>
                <a:gd name="connsiteX5" fmla="*/ 23812 w 29682"/>
                <a:gd name="connsiteY5" fmla="*/ 22547 h 74905"/>
                <a:gd name="connsiteX6" fmla="*/ 24319 w 29682"/>
                <a:gd name="connsiteY6" fmla="*/ 26305 h 74905"/>
                <a:gd name="connsiteX7" fmla="*/ 7068 w 29682"/>
                <a:gd name="connsiteY7" fmla="*/ 68142 h 74905"/>
                <a:gd name="connsiteX8" fmla="*/ 4277 w 29682"/>
                <a:gd name="connsiteY8" fmla="*/ 72150 h 74905"/>
                <a:gd name="connsiteX9" fmla="*/ 6814 w 29682"/>
                <a:gd name="connsiteY9" fmla="*/ 74906 h 74905"/>
                <a:gd name="connsiteX10" fmla="*/ 29901 w 29682"/>
                <a:gd name="connsiteY10" fmla="*/ 26305 h 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82" h="74905">
                  <a:moveTo>
                    <a:pt x="29901" y="26305"/>
                  </a:moveTo>
                  <a:cubicBezTo>
                    <a:pt x="29901" y="9770"/>
                    <a:pt x="23558" y="0"/>
                    <a:pt x="13664" y="0"/>
                  </a:cubicBezTo>
                  <a:cubicBezTo>
                    <a:pt x="5292" y="0"/>
                    <a:pt x="218" y="6263"/>
                    <a:pt x="218" y="13278"/>
                  </a:cubicBezTo>
                  <a:cubicBezTo>
                    <a:pt x="218" y="20042"/>
                    <a:pt x="5292" y="26555"/>
                    <a:pt x="13664" y="26555"/>
                  </a:cubicBezTo>
                  <a:cubicBezTo>
                    <a:pt x="16709" y="26555"/>
                    <a:pt x="20007" y="25553"/>
                    <a:pt x="22544" y="23298"/>
                  </a:cubicBezTo>
                  <a:cubicBezTo>
                    <a:pt x="23305" y="22797"/>
                    <a:pt x="23558" y="22547"/>
                    <a:pt x="23812" y="22547"/>
                  </a:cubicBezTo>
                  <a:cubicBezTo>
                    <a:pt x="24066" y="22547"/>
                    <a:pt x="24319" y="22797"/>
                    <a:pt x="24319" y="26305"/>
                  </a:cubicBezTo>
                  <a:cubicBezTo>
                    <a:pt x="24319" y="44843"/>
                    <a:pt x="15440" y="59874"/>
                    <a:pt x="7068" y="68142"/>
                  </a:cubicBezTo>
                  <a:cubicBezTo>
                    <a:pt x="4277" y="70897"/>
                    <a:pt x="4277" y="71398"/>
                    <a:pt x="4277" y="72150"/>
                  </a:cubicBezTo>
                  <a:cubicBezTo>
                    <a:pt x="4277" y="73904"/>
                    <a:pt x="5546" y="74906"/>
                    <a:pt x="6814" y="74906"/>
                  </a:cubicBezTo>
                  <a:cubicBezTo>
                    <a:pt x="9605" y="74906"/>
                    <a:pt x="29901" y="55616"/>
                    <a:pt x="29901" y="263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227" name="直接箭头连接符 226">
            <a:extLst>
              <a:ext uri="{FF2B5EF4-FFF2-40B4-BE49-F238E27FC236}">
                <a16:creationId xmlns:a16="http://schemas.microsoft.com/office/drawing/2014/main" id="{91B08F44-8362-45AE-B003-77A504E2713A}"/>
              </a:ext>
            </a:extLst>
          </p:cNvPr>
          <p:cNvCxnSpPr/>
          <p:nvPr/>
        </p:nvCxnSpPr>
        <p:spPr>
          <a:xfrm>
            <a:off x="5220946" y="5780433"/>
            <a:ext cx="606849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7" name="组合 266" descr="\documentclass[preview]{standalone}&#10;\usepackage[utf8]{inputenc}&#10;\usepackage{amsmath}&#10;&#10;\begin{document}&#10;&#10;\begin{flalign*}&#10;\Delta t_r\sum_{j\in\mathcal{N}(i)}g_{\mathrm{w},ij}^{\Gamma_*}\left(\bar{p}_{\mathrm{w},i}-\bar{p}_{\mathrm{w},j}\right)=\Delta V_{\mathrm{w},i} \end{flalign*}&#10;&#10;\end{document}&#10;" title="IguanaTex Shape Display">
            <a:extLst>
              <a:ext uri="{FF2B5EF4-FFF2-40B4-BE49-F238E27FC236}">
                <a16:creationId xmlns:a16="http://schemas.microsoft.com/office/drawing/2014/main" id="{EB682C23-D0CD-4889-8BBC-13EC000BA88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184683" y="5592016"/>
            <a:ext cx="4018891" cy="592727"/>
            <a:chOff x="4890507" y="2302002"/>
            <a:chExt cx="4018891" cy="592727"/>
          </a:xfrm>
        </p:grpSpPr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8B6A6FD3-70C9-40A4-B92E-CC5CDA538D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90507" y="2360626"/>
              <a:ext cx="186751" cy="179372"/>
            </a:xfrm>
            <a:custGeom>
              <a:avLst/>
              <a:gdLst>
                <a:gd name="connsiteX0" fmla="*/ 100047 w 186751"/>
                <a:gd name="connsiteY0" fmla="*/ 4509 h 179372"/>
                <a:gd name="connsiteX1" fmla="*/ 93468 w 186751"/>
                <a:gd name="connsiteY1" fmla="*/ 0 h 179372"/>
                <a:gd name="connsiteX2" fmla="*/ 86889 w 186751"/>
                <a:gd name="connsiteY2" fmla="*/ 4509 h 179372"/>
                <a:gd name="connsiteX3" fmla="*/ 1357 w 186751"/>
                <a:gd name="connsiteY3" fmla="*/ 174362 h 179372"/>
                <a:gd name="connsiteX4" fmla="*/ 92 w 186751"/>
                <a:gd name="connsiteY4" fmla="*/ 177369 h 179372"/>
                <a:gd name="connsiteX5" fmla="*/ 5659 w 186751"/>
                <a:gd name="connsiteY5" fmla="*/ 179373 h 179372"/>
                <a:gd name="connsiteX6" fmla="*/ 181277 w 186751"/>
                <a:gd name="connsiteY6" fmla="*/ 179373 h 179372"/>
                <a:gd name="connsiteX7" fmla="*/ 186844 w 186751"/>
                <a:gd name="connsiteY7" fmla="*/ 177369 h 179372"/>
                <a:gd name="connsiteX8" fmla="*/ 185578 w 186751"/>
                <a:gd name="connsiteY8" fmla="*/ 174362 h 179372"/>
                <a:gd name="connsiteX9" fmla="*/ 100047 w 186751"/>
                <a:gd name="connsiteY9" fmla="*/ 4509 h 179372"/>
                <a:gd name="connsiteX10" fmla="*/ 85370 w 186751"/>
                <a:gd name="connsiteY10" fmla="*/ 25052 h 179372"/>
                <a:gd name="connsiteX11" fmla="*/ 153441 w 186751"/>
                <a:gd name="connsiteY11" fmla="*/ 160333 h 179372"/>
                <a:gd name="connsiteX12" fmla="*/ 17046 w 186751"/>
                <a:gd name="connsiteY12" fmla="*/ 160333 h 179372"/>
                <a:gd name="connsiteX13" fmla="*/ 85370 w 186751"/>
                <a:gd name="connsiteY13" fmla="*/ 25052 h 1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79372">
                  <a:moveTo>
                    <a:pt x="100047" y="4509"/>
                  </a:moveTo>
                  <a:cubicBezTo>
                    <a:pt x="98276" y="1253"/>
                    <a:pt x="97770" y="0"/>
                    <a:pt x="93468" y="0"/>
                  </a:cubicBezTo>
                  <a:cubicBezTo>
                    <a:pt x="89166" y="0"/>
                    <a:pt x="88660" y="1253"/>
                    <a:pt x="86889" y="4509"/>
                  </a:cubicBezTo>
                  <a:lnTo>
                    <a:pt x="1357" y="174362"/>
                  </a:lnTo>
                  <a:cubicBezTo>
                    <a:pt x="92" y="176617"/>
                    <a:pt x="92" y="177118"/>
                    <a:pt x="92" y="177369"/>
                  </a:cubicBezTo>
                  <a:cubicBezTo>
                    <a:pt x="92" y="179373"/>
                    <a:pt x="1610" y="179373"/>
                    <a:pt x="5659" y="179373"/>
                  </a:cubicBezTo>
                  <a:lnTo>
                    <a:pt x="181277" y="179373"/>
                  </a:lnTo>
                  <a:cubicBezTo>
                    <a:pt x="185325" y="179373"/>
                    <a:pt x="186844" y="179373"/>
                    <a:pt x="186844" y="177369"/>
                  </a:cubicBezTo>
                  <a:cubicBezTo>
                    <a:pt x="186844" y="177118"/>
                    <a:pt x="186844" y="176617"/>
                    <a:pt x="185578" y="174362"/>
                  </a:cubicBezTo>
                  <a:lnTo>
                    <a:pt x="100047" y="4509"/>
                  </a:lnTo>
                  <a:close/>
                  <a:moveTo>
                    <a:pt x="85370" y="25052"/>
                  </a:moveTo>
                  <a:lnTo>
                    <a:pt x="153441" y="160333"/>
                  </a:lnTo>
                  <a:lnTo>
                    <a:pt x="17046" y="160333"/>
                  </a:lnTo>
                  <a:lnTo>
                    <a:pt x="85370" y="250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1E352600-4528-4838-8678-BEEC2D63DF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95310" y="2383173"/>
              <a:ext cx="77686" cy="159581"/>
            </a:xfrm>
            <a:custGeom>
              <a:avLst/>
              <a:gdLst>
                <a:gd name="connsiteX0" fmla="*/ 46409 w 77686"/>
                <a:gd name="connsiteY0" fmla="*/ 56618 h 159581"/>
                <a:gd name="connsiteX1" fmla="*/ 70196 w 77686"/>
                <a:gd name="connsiteY1" fmla="*/ 56618 h 159581"/>
                <a:gd name="connsiteX2" fmla="*/ 77787 w 77686"/>
                <a:gd name="connsiteY2" fmla="*/ 51607 h 159581"/>
                <a:gd name="connsiteX3" fmla="*/ 70702 w 77686"/>
                <a:gd name="connsiteY3" fmla="*/ 48852 h 159581"/>
                <a:gd name="connsiteX4" fmla="*/ 48433 w 77686"/>
                <a:gd name="connsiteY4" fmla="*/ 48852 h 159581"/>
                <a:gd name="connsiteX5" fmla="*/ 58808 w 77686"/>
                <a:gd name="connsiteY5" fmla="*/ 6764 h 159581"/>
                <a:gd name="connsiteX6" fmla="*/ 51470 w 77686"/>
                <a:gd name="connsiteY6" fmla="*/ 0 h 159581"/>
                <a:gd name="connsiteX7" fmla="*/ 41348 w 77686"/>
                <a:gd name="connsiteY7" fmla="*/ 9019 h 159581"/>
                <a:gd name="connsiteX8" fmla="*/ 31479 w 77686"/>
                <a:gd name="connsiteY8" fmla="*/ 48852 h 159581"/>
                <a:gd name="connsiteX9" fmla="*/ 7692 w 77686"/>
                <a:gd name="connsiteY9" fmla="*/ 48852 h 159581"/>
                <a:gd name="connsiteX10" fmla="*/ 100 w 77686"/>
                <a:gd name="connsiteY10" fmla="*/ 53611 h 159581"/>
                <a:gd name="connsiteX11" fmla="*/ 7186 w 77686"/>
                <a:gd name="connsiteY11" fmla="*/ 56618 h 159581"/>
                <a:gd name="connsiteX12" fmla="*/ 29454 w 77686"/>
                <a:gd name="connsiteY12" fmla="*/ 56618 h 159581"/>
                <a:gd name="connsiteX13" fmla="*/ 10222 w 77686"/>
                <a:gd name="connsiteY13" fmla="*/ 136534 h 159581"/>
                <a:gd name="connsiteX14" fmla="*/ 33503 w 77686"/>
                <a:gd name="connsiteY14" fmla="*/ 159582 h 159581"/>
                <a:gd name="connsiteX15" fmla="*/ 73738 w 77686"/>
                <a:gd name="connsiteY15" fmla="*/ 121001 h 159581"/>
                <a:gd name="connsiteX16" fmla="*/ 70702 w 77686"/>
                <a:gd name="connsiteY16" fmla="*/ 118496 h 159581"/>
                <a:gd name="connsiteX17" fmla="*/ 66906 w 77686"/>
                <a:gd name="connsiteY17" fmla="*/ 122004 h 159581"/>
                <a:gd name="connsiteX18" fmla="*/ 34009 w 77686"/>
                <a:gd name="connsiteY18" fmla="*/ 154070 h 159581"/>
                <a:gd name="connsiteX19" fmla="*/ 26165 w 77686"/>
                <a:gd name="connsiteY19" fmla="*/ 142546 h 159581"/>
                <a:gd name="connsiteX20" fmla="*/ 27683 w 77686"/>
                <a:gd name="connsiteY20" fmla="*/ 130521 h 159581"/>
                <a:gd name="connsiteX21" fmla="*/ 46409 w 77686"/>
                <a:gd name="connsiteY21" fmla="*/ 56618 h 1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59581">
                  <a:moveTo>
                    <a:pt x="46409" y="56618"/>
                  </a:moveTo>
                  <a:lnTo>
                    <a:pt x="70196" y="56618"/>
                  </a:lnTo>
                  <a:cubicBezTo>
                    <a:pt x="75257" y="56618"/>
                    <a:pt x="77787" y="56618"/>
                    <a:pt x="77787" y="51607"/>
                  </a:cubicBezTo>
                  <a:cubicBezTo>
                    <a:pt x="77787" y="48852"/>
                    <a:pt x="75257" y="48852"/>
                    <a:pt x="70702" y="48852"/>
                  </a:cubicBezTo>
                  <a:lnTo>
                    <a:pt x="48433" y="48852"/>
                  </a:lnTo>
                  <a:cubicBezTo>
                    <a:pt x="57543" y="13278"/>
                    <a:pt x="58808" y="8267"/>
                    <a:pt x="58808" y="6764"/>
                  </a:cubicBezTo>
                  <a:cubicBezTo>
                    <a:pt x="58808" y="2505"/>
                    <a:pt x="55772" y="0"/>
                    <a:pt x="51470" y="0"/>
                  </a:cubicBezTo>
                  <a:cubicBezTo>
                    <a:pt x="50711" y="0"/>
                    <a:pt x="43625" y="251"/>
                    <a:pt x="41348" y="9019"/>
                  </a:cubicBezTo>
                  <a:lnTo>
                    <a:pt x="31479" y="48852"/>
                  </a:lnTo>
                  <a:lnTo>
                    <a:pt x="7692" y="48852"/>
                  </a:lnTo>
                  <a:cubicBezTo>
                    <a:pt x="2631" y="48852"/>
                    <a:pt x="100" y="48852"/>
                    <a:pt x="100" y="53611"/>
                  </a:cubicBezTo>
                  <a:cubicBezTo>
                    <a:pt x="100" y="56618"/>
                    <a:pt x="2125" y="56618"/>
                    <a:pt x="7186" y="56618"/>
                  </a:cubicBezTo>
                  <a:lnTo>
                    <a:pt x="29454" y="56618"/>
                  </a:lnTo>
                  <a:cubicBezTo>
                    <a:pt x="11235" y="127765"/>
                    <a:pt x="10222" y="132024"/>
                    <a:pt x="10222" y="136534"/>
                  </a:cubicBezTo>
                  <a:cubicBezTo>
                    <a:pt x="10222" y="150062"/>
                    <a:pt x="19838" y="159582"/>
                    <a:pt x="33503" y="159582"/>
                  </a:cubicBezTo>
                  <a:cubicBezTo>
                    <a:pt x="59314" y="159582"/>
                    <a:pt x="73738" y="123006"/>
                    <a:pt x="73738" y="121001"/>
                  </a:cubicBezTo>
                  <a:cubicBezTo>
                    <a:pt x="73738" y="118496"/>
                    <a:pt x="71714" y="118496"/>
                    <a:pt x="70702" y="118496"/>
                  </a:cubicBezTo>
                  <a:cubicBezTo>
                    <a:pt x="68424" y="118496"/>
                    <a:pt x="68171" y="119248"/>
                    <a:pt x="66906" y="122004"/>
                  </a:cubicBezTo>
                  <a:cubicBezTo>
                    <a:pt x="56025" y="148058"/>
                    <a:pt x="42613" y="154070"/>
                    <a:pt x="34009" y="154070"/>
                  </a:cubicBezTo>
                  <a:cubicBezTo>
                    <a:pt x="28695" y="154070"/>
                    <a:pt x="26165" y="150813"/>
                    <a:pt x="26165" y="142546"/>
                  </a:cubicBezTo>
                  <a:cubicBezTo>
                    <a:pt x="26165" y="136534"/>
                    <a:pt x="26671" y="134780"/>
                    <a:pt x="27683" y="130521"/>
                  </a:cubicBezTo>
                  <a:lnTo>
                    <a:pt x="46409" y="5661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60BFE3DD-E0CB-453B-945A-C50D725830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89195" y="2500241"/>
              <a:ext cx="82368" cy="79089"/>
            </a:xfrm>
            <a:custGeom>
              <a:avLst/>
              <a:gdLst>
                <a:gd name="connsiteX0" fmla="*/ 33405 w 82368"/>
                <a:gd name="connsiteY0" fmla="*/ 41914 h 79089"/>
                <a:gd name="connsiteX1" fmla="*/ 38011 w 82368"/>
                <a:gd name="connsiteY1" fmla="*/ 24202 h 79089"/>
                <a:gd name="connsiteX2" fmla="*/ 49171 w 82368"/>
                <a:gd name="connsiteY2" fmla="*/ 9822 h 79089"/>
                <a:gd name="connsiteX3" fmla="*/ 63519 w 82368"/>
                <a:gd name="connsiteY3" fmla="*/ 4912 h 79089"/>
                <a:gd name="connsiteX4" fmla="*/ 73261 w 82368"/>
                <a:gd name="connsiteY4" fmla="*/ 7367 h 79089"/>
                <a:gd name="connsiteX5" fmla="*/ 65467 w 82368"/>
                <a:gd name="connsiteY5" fmla="*/ 17012 h 79089"/>
                <a:gd name="connsiteX6" fmla="*/ 72552 w 82368"/>
                <a:gd name="connsiteY6" fmla="*/ 23500 h 79089"/>
                <a:gd name="connsiteX7" fmla="*/ 82472 w 82368"/>
                <a:gd name="connsiteY7" fmla="*/ 12803 h 79089"/>
                <a:gd name="connsiteX8" fmla="*/ 63696 w 82368"/>
                <a:gd name="connsiteY8" fmla="*/ 1 h 79089"/>
                <a:gd name="connsiteX9" fmla="*/ 38720 w 82368"/>
                <a:gd name="connsiteY9" fmla="*/ 12452 h 79089"/>
                <a:gd name="connsiteX10" fmla="*/ 20475 w 82368"/>
                <a:gd name="connsiteY10" fmla="*/ 1 h 79089"/>
                <a:gd name="connsiteX11" fmla="*/ 6658 w 82368"/>
                <a:gd name="connsiteY11" fmla="*/ 8945 h 79089"/>
                <a:gd name="connsiteX12" fmla="*/ 104 w 82368"/>
                <a:gd name="connsiteY12" fmla="*/ 26832 h 79089"/>
                <a:gd name="connsiteX13" fmla="*/ 3115 w 82368"/>
                <a:gd name="connsiteY13" fmla="*/ 29112 h 79089"/>
                <a:gd name="connsiteX14" fmla="*/ 7012 w 82368"/>
                <a:gd name="connsiteY14" fmla="*/ 23851 h 79089"/>
                <a:gd name="connsiteX15" fmla="*/ 19943 w 82368"/>
                <a:gd name="connsiteY15" fmla="*/ 4912 h 79089"/>
                <a:gd name="connsiteX16" fmla="*/ 25789 w 82368"/>
                <a:gd name="connsiteY16" fmla="*/ 13505 h 79089"/>
                <a:gd name="connsiteX17" fmla="*/ 22954 w 82368"/>
                <a:gd name="connsiteY17" fmla="*/ 28060 h 79089"/>
                <a:gd name="connsiteX18" fmla="*/ 19058 w 82368"/>
                <a:gd name="connsiteY18" fmla="*/ 43843 h 79089"/>
                <a:gd name="connsiteX19" fmla="*/ 13389 w 82368"/>
                <a:gd name="connsiteY19" fmla="*/ 66289 h 79089"/>
                <a:gd name="connsiteX20" fmla="*/ 11618 w 82368"/>
                <a:gd name="connsiteY20" fmla="*/ 73479 h 79089"/>
                <a:gd name="connsiteX21" fmla="*/ 17640 w 82368"/>
                <a:gd name="connsiteY21" fmla="*/ 79091 h 79089"/>
                <a:gd name="connsiteX22" fmla="*/ 25257 w 82368"/>
                <a:gd name="connsiteY22" fmla="*/ 74005 h 79089"/>
                <a:gd name="connsiteX23" fmla="*/ 28623 w 82368"/>
                <a:gd name="connsiteY23" fmla="*/ 60853 h 79089"/>
                <a:gd name="connsiteX24" fmla="*/ 33405 w 82368"/>
                <a:gd name="connsiteY24" fmla="*/ 41914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368" h="79089">
                  <a:moveTo>
                    <a:pt x="33405" y="41914"/>
                  </a:moveTo>
                  <a:cubicBezTo>
                    <a:pt x="33583" y="40861"/>
                    <a:pt x="37657" y="25079"/>
                    <a:pt x="38011" y="24202"/>
                  </a:cubicBezTo>
                  <a:cubicBezTo>
                    <a:pt x="38365" y="22799"/>
                    <a:pt x="43502" y="14031"/>
                    <a:pt x="49171" y="9822"/>
                  </a:cubicBezTo>
                  <a:cubicBezTo>
                    <a:pt x="51119" y="8419"/>
                    <a:pt x="55902" y="4912"/>
                    <a:pt x="63519" y="4912"/>
                  </a:cubicBezTo>
                  <a:cubicBezTo>
                    <a:pt x="65290" y="4912"/>
                    <a:pt x="69718" y="5087"/>
                    <a:pt x="73261" y="7367"/>
                  </a:cubicBezTo>
                  <a:cubicBezTo>
                    <a:pt x="67593" y="8945"/>
                    <a:pt x="65467" y="13855"/>
                    <a:pt x="65467" y="17012"/>
                  </a:cubicBezTo>
                  <a:cubicBezTo>
                    <a:pt x="65467" y="20870"/>
                    <a:pt x="68478" y="23500"/>
                    <a:pt x="72552" y="23500"/>
                  </a:cubicBezTo>
                  <a:cubicBezTo>
                    <a:pt x="76627" y="23500"/>
                    <a:pt x="82472" y="20168"/>
                    <a:pt x="82472" y="12803"/>
                  </a:cubicBezTo>
                  <a:cubicBezTo>
                    <a:pt x="82472" y="3684"/>
                    <a:pt x="72730" y="1"/>
                    <a:pt x="63696" y="1"/>
                  </a:cubicBezTo>
                  <a:cubicBezTo>
                    <a:pt x="54485" y="1"/>
                    <a:pt x="46514" y="3684"/>
                    <a:pt x="38720" y="12452"/>
                  </a:cubicBezTo>
                  <a:cubicBezTo>
                    <a:pt x="35531" y="1755"/>
                    <a:pt x="24726" y="1"/>
                    <a:pt x="20475" y="1"/>
                  </a:cubicBezTo>
                  <a:cubicBezTo>
                    <a:pt x="13921" y="1"/>
                    <a:pt x="9492" y="4035"/>
                    <a:pt x="6658" y="8945"/>
                  </a:cubicBezTo>
                  <a:cubicBezTo>
                    <a:pt x="2584" y="15784"/>
                    <a:pt x="104" y="25955"/>
                    <a:pt x="104" y="26832"/>
                  </a:cubicBezTo>
                  <a:cubicBezTo>
                    <a:pt x="104" y="29112"/>
                    <a:pt x="2584" y="29112"/>
                    <a:pt x="3115" y="29112"/>
                  </a:cubicBezTo>
                  <a:cubicBezTo>
                    <a:pt x="5595" y="29112"/>
                    <a:pt x="5772" y="28586"/>
                    <a:pt x="7012" y="23851"/>
                  </a:cubicBezTo>
                  <a:cubicBezTo>
                    <a:pt x="9669" y="13154"/>
                    <a:pt x="13035" y="4912"/>
                    <a:pt x="19943" y="4912"/>
                  </a:cubicBezTo>
                  <a:cubicBezTo>
                    <a:pt x="24549" y="4912"/>
                    <a:pt x="25789" y="8770"/>
                    <a:pt x="25789" y="13505"/>
                  </a:cubicBezTo>
                  <a:cubicBezTo>
                    <a:pt x="25789" y="16836"/>
                    <a:pt x="24194" y="23325"/>
                    <a:pt x="22954" y="28060"/>
                  </a:cubicBezTo>
                  <a:cubicBezTo>
                    <a:pt x="21715" y="32795"/>
                    <a:pt x="19943" y="39985"/>
                    <a:pt x="19058" y="43843"/>
                  </a:cubicBezTo>
                  <a:lnTo>
                    <a:pt x="13389" y="66289"/>
                  </a:lnTo>
                  <a:cubicBezTo>
                    <a:pt x="12681" y="68569"/>
                    <a:pt x="11618" y="72953"/>
                    <a:pt x="11618" y="73479"/>
                  </a:cubicBezTo>
                  <a:cubicBezTo>
                    <a:pt x="11618" y="77337"/>
                    <a:pt x="14806" y="79091"/>
                    <a:pt x="17640" y="79091"/>
                  </a:cubicBezTo>
                  <a:cubicBezTo>
                    <a:pt x="20297" y="79091"/>
                    <a:pt x="23840" y="77513"/>
                    <a:pt x="25257" y="74005"/>
                  </a:cubicBezTo>
                  <a:cubicBezTo>
                    <a:pt x="25612" y="72953"/>
                    <a:pt x="27560" y="65237"/>
                    <a:pt x="28623" y="60853"/>
                  </a:cubicBezTo>
                  <a:lnTo>
                    <a:pt x="33405" y="419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D71F3261-9D17-4A53-9E33-AB0D10EF13E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92735" y="2302002"/>
              <a:ext cx="336810" cy="350728"/>
            </a:xfrm>
            <a:custGeom>
              <a:avLst/>
              <a:gdLst>
                <a:gd name="connsiteX0" fmla="*/ 306307 w 336810"/>
                <a:gd name="connsiteY0" fmla="*/ 350719 h 350728"/>
                <a:gd name="connsiteX1" fmla="*/ 336927 w 336810"/>
                <a:gd name="connsiteY1" fmla="*/ 270553 h 350728"/>
                <a:gd name="connsiteX2" fmla="*/ 330600 w 336810"/>
                <a:gd name="connsiteY2" fmla="*/ 270553 h 350728"/>
                <a:gd name="connsiteX3" fmla="*/ 264807 w 336810"/>
                <a:gd name="connsiteY3" fmla="*/ 321158 h 350728"/>
                <a:gd name="connsiteX4" fmla="*/ 186108 w 336810"/>
                <a:gd name="connsiteY4" fmla="*/ 328924 h 350728"/>
                <a:gd name="connsiteX5" fmla="*/ 33518 w 336810"/>
                <a:gd name="connsiteY5" fmla="*/ 328924 h 350728"/>
                <a:gd name="connsiteX6" fmla="*/ 162321 w 336810"/>
                <a:gd name="connsiteY6" fmla="*/ 179363 h 350728"/>
                <a:gd name="connsiteX7" fmla="*/ 164599 w 336810"/>
                <a:gd name="connsiteY7" fmla="*/ 175355 h 350728"/>
                <a:gd name="connsiteX8" fmla="*/ 162828 w 336810"/>
                <a:gd name="connsiteY8" fmla="*/ 171597 h 350728"/>
                <a:gd name="connsiteX9" fmla="*/ 44906 w 336810"/>
                <a:gd name="connsiteY9" fmla="*/ 12016 h 350728"/>
                <a:gd name="connsiteX10" fmla="*/ 183578 w 336810"/>
                <a:gd name="connsiteY10" fmla="*/ 12016 h 350728"/>
                <a:gd name="connsiteX11" fmla="*/ 242792 w 336810"/>
                <a:gd name="connsiteY11" fmla="*/ 16024 h 350728"/>
                <a:gd name="connsiteX12" fmla="*/ 298463 w 336810"/>
                <a:gd name="connsiteY12" fmla="*/ 34813 h 350728"/>
                <a:gd name="connsiteX13" fmla="*/ 330600 w 336810"/>
                <a:gd name="connsiteY13" fmla="*/ 70387 h 350728"/>
                <a:gd name="connsiteX14" fmla="*/ 336927 w 336810"/>
                <a:gd name="connsiteY14" fmla="*/ 70387 h 350728"/>
                <a:gd name="connsiteX15" fmla="*/ 306307 w 336810"/>
                <a:gd name="connsiteY15" fmla="*/ -9 h 350728"/>
                <a:gd name="connsiteX16" fmla="*/ 7201 w 336810"/>
                <a:gd name="connsiteY16" fmla="*/ -9 h 350728"/>
                <a:gd name="connsiteX17" fmla="*/ 369 w 336810"/>
                <a:gd name="connsiteY17" fmla="*/ 1744 h 350728"/>
                <a:gd name="connsiteX18" fmla="*/ 116 w 336810"/>
                <a:gd name="connsiteY18" fmla="*/ 10011 h 350728"/>
                <a:gd name="connsiteX19" fmla="*/ 133980 w 336810"/>
                <a:gd name="connsiteY19" fmla="*/ 191388 h 350728"/>
                <a:gd name="connsiteX20" fmla="*/ 2899 w 336810"/>
                <a:gd name="connsiteY20" fmla="*/ 343454 h 350728"/>
                <a:gd name="connsiteX21" fmla="*/ 369 w 336810"/>
                <a:gd name="connsiteY21" fmla="*/ 347964 h 350728"/>
                <a:gd name="connsiteX22" fmla="*/ 7201 w 336810"/>
                <a:gd name="connsiteY22" fmla="*/ 350719 h 350728"/>
                <a:gd name="connsiteX23" fmla="*/ 306307 w 336810"/>
                <a:gd name="connsiteY23" fmla="*/ 350719 h 3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50728">
                  <a:moveTo>
                    <a:pt x="306307" y="350719"/>
                  </a:moveTo>
                  <a:lnTo>
                    <a:pt x="336927" y="270553"/>
                  </a:lnTo>
                  <a:lnTo>
                    <a:pt x="330600" y="270553"/>
                  </a:lnTo>
                  <a:cubicBezTo>
                    <a:pt x="320731" y="296607"/>
                    <a:pt x="293908" y="313642"/>
                    <a:pt x="264807" y="321158"/>
                  </a:cubicBezTo>
                  <a:cubicBezTo>
                    <a:pt x="259493" y="322410"/>
                    <a:pt x="234694" y="328924"/>
                    <a:pt x="186108" y="328924"/>
                  </a:cubicBezTo>
                  <a:lnTo>
                    <a:pt x="33518" y="328924"/>
                  </a:lnTo>
                  <a:lnTo>
                    <a:pt x="162321" y="179363"/>
                  </a:lnTo>
                  <a:cubicBezTo>
                    <a:pt x="164093" y="177359"/>
                    <a:pt x="164599" y="176608"/>
                    <a:pt x="164599" y="175355"/>
                  </a:cubicBezTo>
                  <a:cubicBezTo>
                    <a:pt x="164599" y="174854"/>
                    <a:pt x="164599" y="174102"/>
                    <a:pt x="162828" y="171597"/>
                  </a:cubicBezTo>
                  <a:lnTo>
                    <a:pt x="44906" y="12016"/>
                  </a:lnTo>
                  <a:lnTo>
                    <a:pt x="183578" y="12016"/>
                  </a:lnTo>
                  <a:cubicBezTo>
                    <a:pt x="217487" y="12016"/>
                    <a:pt x="240514" y="15523"/>
                    <a:pt x="242792" y="16024"/>
                  </a:cubicBezTo>
                  <a:cubicBezTo>
                    <a:pt x="256456" y="18028"/>
                    <a:pt x="278472" y="22287"/>
                    <a:pt x="298463" y="34813"/>
                  </a:cubicBezTo>
                  <a:cubicBezTo>
                    <a:pt x="304789" y="38821"/>
                    <a:pt x="321997" y="50095"/>
                    <a:pt x="330600" y="70387"/>
                  </a:cubicBezTo>
                  <a:lnTo>
                    <a:pt x="336927" y="70387"/>
                  </a:lnTo>
                  <a:lnTo>
                    <a:pt x="306307" y="-9"/>
                  </a:lnTo>
                  <a:lnTo>
                    <a:pt x="7201" y="-9"/>
                  </a:lnTo>
                  <a:cubicBezTo>
                    <a:pt x="1381" y="-9"/>
                    <a:pt x="1128" y="241"/>
                    <a:pt x="369" y="1744"/>
                  </a:cubicBezTo>
                  <a:cubicBezTo>
                    <a:pt x="116" y="2496"/>
                    <a:pt x="116" y="7256"/>
                    <a:pt x="116" y="10011"/>
                  </a:cubicBezTo>
                  <a:lnTo>
                    <a:pt x="133980" y="191388"/>
                  </a:lnTo>
                  <a:lnTo>
                    <a:pt x="2899" y="343454"/>
                  </a:lnTo>
                  <a:cubicBezTo>
                    <a:pt x="369" y="346460"/>
                    <a:pt x="369" y="347713"/>
                    <a:pt x="369" y="347964"/>
                  </a:cubicBezTo>
                  <a:cubicBezTo>
                    <a:pt x="369" y="350719"/>
                    <a:pt x="2646" y="350719"/>
                    <a:pt x="7201" y="350719"/>
                  </a:cubicBezTo>
                  <a:lnTo>
                    <a:pt x="306307" y="3507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BDFCAEAA-2BD5-4432-A3EE-3B0C7A53E9B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35101" y="2734796"/>
              <a:ext cx="77762" cy="152040"/>
            </a:xfrm>
            <a:custGeom>
              <a:avLst/>
              <a:gdLst>
                <a:gd name="connsiteX0" fmla="*/ 77873 w 77762"/>
                <a:gd name="connsiteY0" fmla="*/ 6676 h 152040"/>
                <a:gd name="connsiteX1" fmla="*/ 70787 w 77762"/>
                <a:gd name="connsiteY1" fmla="*/ 12 h 152040"/>
                <a:gd name="connsiteX2" fmla="*/ 60868 w 77762"/>
                <a:gd name="connsiteY2" fmla="*/ 9657 h 152040"/>
                <a:gd name="connsiteX3" fmla="*/ 67953 w 77762"/>
                <a:gd name="connsiteY3" fmla="*/ 16321 h 152040"/>
                <a:gd name="connsiteX4" fmla="*/ 77873 w 77762"/>
                <a:gd name="connsiteY4" fmla="*/ 6676 h 152040"/>
                <a:gd name="connsiteX5" fmla="*/ 40320 w 77762"/>
                <a:gd name="connsiteY5" fmla="*/ 124872 h 152040"/>
                <a:gd name="connsiteX6" fmla="*/ 17469 w 77762"/>
                <a:gd name="connsiteY6" fmla="*/ 147143 h 152040"/>
                <a:gd name="connsiteX7" fmla="*/ 11092 w 77762"/>
                <a:gd name="connsiteY7" fmla="*/ 146091 h 152040"/>
                <a:gd name="connsiteX8" fmla="*/ 17115 w 77762"/>
                <a:gd name="connsiteY8" fmla="*/ 137147 h 152040"/>
                <a:gd name="connsiteX9" fmla="*/ 10207 w 77762"/>
                <a:gd name="connsiteY9" fmla="*/ 130659 h 152040"/>
                <a:gd name="connsiteX10" fmla="*/ 110 w 77762"/>
                <a:gd name="connsiteY10" fmla="*/ 141005 h 152040"/>
                <a:gd name="connsiteX11" fmla="*/ 17646 w 77762"/>
                <a:gd name="connsiteY11" fmla="*/ 152053 h 152040"/>
                <a:gd name="connsiteX12" fmla="*/ 54491 w 77762"/>
                <a:gd name="connsiteY12" fmla="*/ 124346 h 152040"/>
                <a:gd name="connsiteX13" fmla="*/ 70433 w 77762"/>
                <a:gd name="connsiteY13" fmla="*/ 61565 h 152040"/>
                <a:gd name="connsiteX14" fmla="*/ 71319 w 77762"/>
                <a:gd name="connsiteY14" fmla="*/ 55428 h 152040"/>
                <a:gd name="connsiteX15" fmla="*/ 52365 w 77762"/>
                <a:gd name="connsiteY15" fmla="*/ 38943 h 152040"/>
                <a:gd name="connsiteX16" fmla="*/ 21366 w 77762"/>
                <a:gd name="connsiteY16" fmla="*/ 65774 h 152040"/>
                <a:gd name="connsiteX17" fmla="*/ 24378 w 77762"/>
                <a:gd name="connsiteY17" fmla="*/ 68054 h 152040"/>
                <a:gd name="connsiteX18" fmla="*/ 27920 w 77762"/>
                <a:gd name="connsiteY18" fmla="*/ 64897 h 152040"/>
                <a:gd name="connsiteX19" fmla="*/ 51834 w 77762"/>
                <a:gd name="connsiteY19" fmla="*/ 43853 h 152040"/>
                <a:gd name="connsiteX20" fmla="*/ 57856 w 77762"/>
                <a:gd name="connsiteY20" fmla="*/ 52446 h 152040"/>
                <a:gd name="connsiteX21" fmla="*/ 57325 w 77762"/>
                <a:gd name="connsiteY21" fmla="*/ 57707 h 152040"/>
                <a:gd name="connsiteX22" fmla="*/ 40320 w 77762"/>
                <a:gd name="connsiteY22" fmla="*/ 124872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2040">
                  <a:moveTo>
                    <a:pt x="77873" y="6676"/>
                  </a:moveTo>
                  <a:cubicBezTo>
                    <a:pt x="77873" y="3695"/>
                    <a:pt x="75570" y="12"/>
                    <a:pt x="70787" y="12"/>
                  </a:cubicBezTo>
                  <a:cubicBezTo>
                    <a:pt x="65650" y="12"/>
                    <a:pt x="60868" y="4923"/>
                    <a:pt x="60868" y="9657"/>
                  </a:cubicBezTo>
                  <a:cubicBezTo>
                    <a:pt x="60868" y="12463"/>
                    <a:pt x="62993" y="16321"/>
                    <a:pt x="67953" y="16321"/>
                  </a:cubicBezTo>
                  <a:cubicBezTo>
                    <a:pt x="72736" y="16321"/>
                    <a:pt x="77873" y="11762"/>
                    <a:pt x="77873" y="6676"/>
                  </a:cubicBezTo>
                  <a:close/>
                  <a:moveTo>
                    <a:pt x="40320" y="124872"/>
                  </a:moveTo>
                  <a:cubicBezTo>
                    <a:pt x="37309" y="136972"/>
                    <a:pt x="27920" y="147143"/>
                    <a:pt x="17469" y="147143"/>
                  </a:cubicBezTo>
                  <a:cubicBezTo>
                    <a:pt x="15167" y="147143"/>
                    <a:pt x="13041" y="146792"/>
                    <a:pt x="11092" y="146091"/>
                  </a:cubicBezTo>
                  <a:cubicBezTo>
                    <a:pt x="15698" y="143987"/>
                    <a:pt x="17115" y="139778"/>
                    <a:pt x="17115" y="137147"/>
                  </a:cubicBezTo>
                  <a:cubicBezTo>
                    <a:pt x="17115" y="132939"/>
                    <a:pt x="13749" y="130659"/>
                    <a:pt x="10207" y="130659"/>
                  </a:cubicBezTo>
                  <a:cubicBezTo>
                    <a:pt x="4716" y="130659"/>
                    <a:pt x="110" y="135394"/>
                    <a:pt x="110" y="141005"/>
                  </a:cubicBezTo>
                  <a:cubicBezTo>
                    <a:pt x="110" y="147669"/>
                    <a:pt x="7018" y="152053"/>
                    <a:pt x="17646" y="152053"/>
                  </a:cubicBezTo>
                  <a:cubicBezTo>
                    <a:pt x="28275" y="152053"/>
                    <a:pt x="49000" y="145740"/>
                    <a:pt x="54491" y="124346"/>
                  </a:cubicBezTo>
                  <a:lnTo>
                    <a:pt x="70433" y="61565"/>
                  </a:lnTo>
                  <a:cubicBezTo>
                    <a:pt x="70964" y="59636"/>
                    <a:pt x="71319" y="58058"/>
                    <a:pt x="71319" y="55428"/>
                  </a:cubicBezTo>
                  <a:cubicBezTo>
                    <a:pt x="71319" y="45782"/>
                    <a:pt x="62993" y="38943"/>
                    <a:pt x="52365" y="38943"/>
                  </a:cubicBezTo>
                  <a:cubicBezTo>
                    <a:pt x="32703" y="38943"/>
                    <a:pt x="21366" y="63319"/>
                    <a:pt x="21366" y="65774"/>
                  </a:cubicBezTo>
                  <a:cubicBezTo>
                    <a:pt x="21366" y="68054"/>
                    <a:pt x="23846" y="68054"/>
                    <a:pt x="24378" y="68054"/>
                  </a:cubicBezTo>
                  <a:cubicBezTo>
                    <a:pt x="26503" y="68054"/>
                    <a:pt x="26680" y="67528"/>
                    <a:pt x="27920" y="64897"/>
                  </a:cubicBezTo>
                  <a:cubicBezTo>
                    <a:pt x="32349" y="54726"/>
                    <a:pt x="41560" y="43853"/>
                    <a:pt x="51834" y="43853"/>
                  </a:cubicBezTo>
                  <a:cubicBezTo>
                    <a:pt x="56262" y="43853"/>
                    <a:pt x="57856" y="46835"/>
                    <a:pt x="57856" y="52446"/>
                  </a:cubicBezTo>
                  <a:cubicBezTo>
                    <a:pt x="57856" y="54375"/>
                    <a:pt x="57502" y="56830"/>
                    <a:pt x="57325" y="57707"/>
                  </a:cubicBezTo>
                  <a:lnTo>
                    <a:pt x="40320" y="1248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2F2238D0-15C3-4CDB-8A57-E75D533E49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8204" y="2749878"/>
              <a:ext cx="97956" cy="114512"/>
            </a:xfrm>
            <a:custGeom>
              <a:avLst/>
              <a:gdLst>
                <a:gd name="connsiteX0" fmla="*/ 90984 w 97956"/>
                <a:gd name="connsiteY0" fmla="*/ 61565 h 114512"/>
                <a:gd name="connsiteX1" fmla="*/ 98070 w 97956"/>
                <a:gd name="connsiteY1" fmla="*/ 57357 h 114512"/>
                <a:gd name="connsiteX2" fmla="*/ 90984 w 97956"/>
                <a:gd name="connsiteY2" fmla="*/ 52972 h 114512"/>
                <a:gd name="connsiteX3" fmla="*/ 8971 w 97956"/>
                <a:gd name="connsiteY3" fmla="*/ 52972 h 114512"/>
                <a:gd name="connsiteX4" fmla="*/ 60694 w 97956"/>
                <a:gd name="connsiteY4" fmla="*/ 8605 h 114512"/>
                <a:gd name="connsiteX5" fmla="*/ 90984 w 97956"/>
                <a:gd name="connsiteY5" fmla="*/ 8605 h 114512"/>
                <a:gd name="connsiteX6" fmla="*/ 98070 w 97956"/>
                <a:gd name="connsiteY6" fmla="*/ 4396 h 114512"/>
                <a:gd name="connsiteX7" fmla="*/ 90984 w 97956"/>
                <a:gd name="connsiteY7" fmla="*/ 12 h 114512"/>
                <a:gd name="connsiteX8" fmla="*/ 59986 w 97956"/>
                <a:gd name="connsiteY8" fmla="*/ 12 h 114512"/>
                <a:gd name="connsiteX9" fmla="*/ 114 w 97956"/>
                <a:gd name="connsiteY9" fmla="*/ 57181 h 114512"/>
                <a:gd name="connsiteX10" fmla="*/ 59986 w 97956"/>
                <a:gd name="connsiteY10" fmla="*/ 114525 h 114512"/>
                <a:gd name="connsiteX11" fmla="*/ 90984 w 97956"/>
                <a:gd name="connsiteY11" fmla="*/ 114525 h 114512"/>
                <a:gd name="connsiteX12" fmla="*/ 98070 w 97956"/>
                <a:gd name="connsiteY12" fmla="*/ 110317 h 114512"/>
                <a:gd name="connsiteX13" fmla="*/ 90984 w 97956"/>
                <a:gd name="connsiteY13" fmla="*/ 105932 h 114512"/>
                <a:gd name="connsiteX14" fmla="*/ 60694 w 97956"/>
                <a:gd name="connsiteY14" fmla="*/ 105932 h 114512"/>
                <a:gd name="connsiteX15" fmla="*/ 8971 w 97956"/>
                <a:gd name="connsiteY15" fmla="*/ 61565 h 114512"/>
                <a:gd name="connsiteX16" fmla="*/ 90984 w 97956"/>
                <a:gd name="connsiteY16" fmla="*/ 61565 h 1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956" h="114512">
                  <a:moveTo>
                    <a:pt x="90984" y="61565"/>
                  </a:moveTo>
                  <a:cubicBezTo>
                    <a:pt x="93819" y="61565"/>
                    <a:pt x="98070" y="61565"/>
                    <a:pt x="98070" y="57357"/>
                  </a:cubicBezTo>
                  <a:cubicBezTo>
                    <a:pt x="98070" y="52972"/>
                    <a:pt x="93996" y="52972"/>
                    <a:pt x="90984" y="52972"/>
                  </a:cubicBezTo>
                  <a:lnTo>
                    <a:pt x="8971" y="52972"/>
                  </a:lnTo>
                  <a:cubicBezTo>
                    <a:pt x="11628" y="27545"/>
                    <a:pt x="33061" y="8605"/>
                    <a:pt x="60694" y="8605"/>
                  </a:cubicBezTo>
                  <a:lnTo>
                    <a:pt x="90984" y="8605"/>
                  </a:lnTo>
                  <a:cubicBezTo>
                    <a:pt x="93819" y="8605"/>
                    <a:pt x="98070" y="8605"/>
                    <a:pt x="98070" y="4396"/>
                  </a:cubicBezTo>
                  <a:cubicBezTo>
                    <a:pt x="98070" y="12"/>
                    <a:pt x="93996" y="12"/>
                    <a:pt x="90984" y="12"/>
                  </a:cubicBezTo>
                  <a:lnTo>
                    <a:pt x="59986" y="12"/>
                  </a:lnTo>
                  <a:cubicBezTo>
                    <a:pt x="27038" y="12"/>
                    <a:pt x="114" y="25616"/>
                    <a:pt x="114" y="57181"/>
                  </a:cubicBezTo>
                  <a:cubicBezTo>
                    <a:pt x="114" y="89448"/>
                    <a:pt x="27393" y="114525"/>
                    <a:pt x="59986" y="114525"/>
                  </a:cubicBezTo>
                  <a:lnTo>
                    <a:pt x="90984" y="114525"/>
                  </a:lnTo>
                  <a:cubicBezTo>
                    <a:pt x="93819" y="114525"/>
                    <a:pt x="98070" y="114525"/>
                    <a:pt x="98070" y="110317"/>
                  </a:cubicBezTo>
                  <a:cubicBezTo>
                    <a:pt x="98070" y="105932"/>
                    <a:pt x="93996" y="105932"/>
                    <a:pt x="90984" y="105932"/>
                  </a:cubicBezTo>
                  <a:lnTo>
                    <a:pt x="60694" y="105932"/>
                  </a:lnTo>
                  <a:cubicBezTo>
                    <a:pt x="33061" y="105932"/>
                    <a:pt x="11628" y="86993"/>
                    <a:pt x="8971" y="61565"/>
                  </a:cubicBezTo>
                  <a:lnTo>
                    <a:pt x="90984" y="6156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7B9C4FC7-10B6-433E-8853-833CB83FF2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62783" y="2713928"/>
              <a:ext cx="193963" cy="146078"/>
            </a:xfrm>
            <a:custGeom>
              <a:avLst/>
              <a:gdLst>
                <a:gd name="connsiteX0" fmla="*/ 62825 w 193963"/>
                <a:gd name="connsiteY0" fmla="*/ 38417 h 146078"/>
                <a:gd name="connsiteX1" fmla="*/ 78236 w 193963"/>
                <a:gd name="connsiteY1" fmla="*/ 76296 h 146078"/>
                <a:gd name="connsiteX2" fmla="*/ 114195 w 193963"/>
                <a:gd name="connsiteY2" fmla="*/ 140830 h 146078"/>
                <a:gd name="connsiteX3" fmla="*/ 116852 w 193963"/>
                <a:gd name="connsiteY3" fmla="*/ 142058 h 146078"/>
                <a:gd name="connsiteX4" fmla="*/ 125531 w 193963"/>
                <a:gd name="connsiteY4" fmla="*/ 138550 h 146078"/>
                <a:gd name="connsiteX5" fmla="*/ 130491 w 193963"/>
                <a:gd name="connsiteY5" fmla="*/ 127853 h 146078"/>
                <a:gd name="connsiteX6" fmla="*/ 159010 w 193963"/>
                <a:gd name="connsiteY6" fmla="*/ 24914 h 146078"/>
                <a:gd name="connsiteX7" fmla="*/ 186643 w 193963"/>
                <a:gd name="connsiteY7" fmla="*/ 17373 h 146078"/>
                <a:gd name="connsiteX8" fmla="*/ 194083 w 193963"/>
                <a:gd name="connsiteY8" fmla="*/ 3344 h 146078"/>
                <a:gd name="connsiteX9" fmla="*/ 189832 w 193963"/>
                <a:gd name="connsiteY9" fmla="*/ 12 h 146078"/>
                <a:gd name="connsiteX10" fmla="*/ 157593 w 193963"/>
                <a:gd name="connsiteY10" fmla="*/ 12989 h 146078"/>
                <a:gd name="connsiteX11" fmla="*/ 123760 w 193963"/>
                <a:gd name="connsiteY11" fmla="*/ 126625 h 146078"/>
                <a:gd name="connsiteX12" fmla="*/ 101972 w 193963"/>
                <a:gd name="connsiteY12" fmla="*/ 88571 h 146078"/>
                <a:gd name="connsiteX13" fmla="*/ 73630 w 193963"/>
                <a:gd name="connsiteY13" fmla="*/ 20004 h 146078"/>
                <a:gd name="connsiteX14" fmla="*/ 71328 w 193963"/>
                <a:gd name="connsiteY14" fmla="*/ 14392 h 146078"/>
                <a:gd name="connsiteX15" fmla="*/ 69379 w 193963"/>
                <a:gd name="connsiteY15" fmla="*/ 13866 h 146078"/>
                <a:gd name="connsiteX16" fmla="*/ 60700 w 193963"/>
                <a:gd name="connsiteY16" fmla="*/ 17373 h 146078"/>
                <a:gd name="connsiteX17" fmla="*/ 56980 w 193963"/>
                <a:gd name="connsiteY17" fmla="*/ 24914 h 146078"/>
                <a:gd name="connsiteX18" fmla="*/ 32358 w 193963"/>
                <a:gd name="connsiteY18" fmla="*/ 121365 h 146078"/>
                <a:gd name="connsiteX19" fmla="*/ 23501 w 193963"/>
                <a:gd name="connsiteY19" fmla="*/ 128730 h 146078"/>
                <a:gd name="connsiteX20" fmla="*/ 8444 w 193963"/>
                <a:gd name="connsiteY20" fmla="*/ 123469 h 146078"/>
                <a:gd name="connsiteX21" fmla="*/ 7205 w 193963"/>
                <a:gd name="connsiteY21" fmla="*/ 122767 h 146078"/>
                <a:gd name="connsiteX22" fmla="*/ 119 w 193963"/>
                <a:gd name="connsiteY22" fmla="*/ 136797 h 146078"/>
                <a:gd name="connsiteX23" fmla="*/ 6850 w 193963"/>
                <a:gd name="connsiteY23" fmla="*/ 143636 h 146078"/>
                <a:gd name="connsiteX24" fmla="*/ 17833 w 193963"/>
                <a:gd name="connsiteY24" fmla="*/ 146091 h 146078"/>
                <a:gd name="connsiteX25" fmla="*/ 44226 w 193963"/>
                <a:gd name="connsiteY25" fmla="*/ 109264 h 146078"/>
                <a:gd name="connsiteX26" fmla="*/ 62825 w 193963"/>
                <a:gd name="connsiteY26" fmla="*/ 38417 h 14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963" h="146078">
                  <a:moveTo>
                    <a:pt x="62825" y="38417"/>
                  </a:moveTo>
                  <a:cubicBezTo>
                    <a:pt x="65128" y="44204"/>
                    <a:pt x="70088" y="57357"/>
                    <a:pt x="78236" y="76296"/>
                  </a:cubicBezTo>
                  <a:cubicBezTo>
                    <a:pt x="91875" y="107511"/>
                    <a:pt x="100732" y="124346"/>
                    <a:pt x="114195" y="140830"/>
                  </a:cubicBezTo>
                  <a:cubicBezTo>
                    <a:pt x="115257" y="142058"/>
                    <a:pt x="116143" y="142058"/>
                    <a:pt x="116852" y="142058"/>
                  </a:cubicBezTo>
                  <a:cubicBezTo>
                    <a:pt x="120571" y="142058"/>
                    <a:pt x="125177" y="138726"/>
                    <a:pt x="125531" y="138550"/>
                  </a:cubicBezTo>
                  <a:cubicBezTo>
                    <a:pt x="128543" y="136271"/>
                    <a:pt x="128720" y="135569"/>
                    <a:pt x="130491" y="127853"/>
                  </a:cubicBezTo>
                  <a:cubicBezTo>
                    <a:pt x="142536" y="75594"/>
                    <a:pt x="156530" y="28246"/>
                    <a:pt x="159010" y="24914"/>
                  </a:cubicBezTo>
                  <a:cubicBezTo>
                    <a:pt x="161490" y="21231"/>
                    <a:pt x="169815" y="17549"/>
                    <a:pt x="186643" y="17373"/>
                  </a:cubicBezTo>
                  <a:cubicBezTo>
                    <a:pt x="190363" y="17373"/>
                    <a:pt x="194083" y="8430"/>
                    <a:pt x="194083" y="3344"/>
                  </a:cubicBezTo>
                  <a:cubicBezTo>
                    <a:pt x="194083" y="12"/>
                    <a:pt x="193374" y="12"/>
                    <a:pt x="189832" y="12"/>
                  </a:cubicBezTo>
                  <a:cubicBezTo>
                    <a:pt x="170701" y="12"/>
                    <a:pt x="161313" y="7202"/>
                    <a:pt x="157593" y="12989"/>
                  </a:cubicBezTo>
                  <a:cubicBezTo>
                    <a:pt x="147850" y="28246"/>
                    <a:pt x="131731" y="94183"/>
                    <a:pt x="123760" y="126625"/>
                  </a:cubicBezTo>
                  <a:cubicBezTo>
                    <a:pt x="113663" y="113122"/>
                    <a:pt x="106578" y="98216"/>
                    <a:pt x="101972" y="88571"/>
                  </a:cubicBezTo>
                  <a:cubicBezTo>
                    <a:pt x="93115" y="69457"/>
                    <a:pt x="83373" y="46835"/>
                    <a:pt x="73630" y="20004"/>
                  </a:cubicBezTo>
                  <a:cubicBezTo>
                    <a:pt x="71859" y="15094"/>
                    <a:pt x="71859" y="14743"/>
                    <a:pt x="71328" y="14392"/>
                  </a:cubicBezTo>
                  <a:cubicBezTo>
                    <a:pt x="70619" y="13866"/>
                    <a:pt x="69911" y="13866"/>
                    <a:pt x="69379" y="13866"/>
                  </a:cubicBezTo>
                  <a:cubicBezTo>
                    <a:pt x="66722" y="13866"/>
                    <a:pt x="63002" y="15795"/>
                    <a:pt x="60700" y="17373"/>
                  </a:cubicBezTo>
                  <a:cubicBezTo>
                    <a:pt x="57334" y="20004"/>
                    <a:pt x="57157" y="21231"/>
                    <a:pt x="56980" y="24914"/>
                  </a:cubicBezTo>
                  <a:cubicBezTo>
                    <a:pt x="53260" y="69632"/>
                    <a:pt x="36432" y="113999"/>
                    <a:pt x="32358" y="121365"/>
                  </a:cubicBezTo>
                  <a:cubicBezTo>
                    <a:pt x="30764" y="124170"/>
                    <a:pt x="28284" y="128730"/>
                    <a:pt x="23501" y="128730"/>
                  </a:cubicBezTo>
                  <a:cubicBezTo>
                    <a:pt x="23324" y="128730"/>
                    <a:pt x="15707" y="128730"/>
                    <a:pt x="8444" y="123469"/>
                  </a:cubicBezTo>
                  <a:cubicBezTo>
                    <a:pt x="7736" y="122943"/>
                    <a:pt x="7736" y="122767"/>
                    <a:pt x="7205" y="122767"/>
                  </a:cubicBezTo>
                  <a:cubicBezTo>
                    <a:pt x="4193" y="122767"/>
                    <a:pt x="119" y="131711"/>
                    <a:pt x="119" y="136797"/>
                  </a:cubicBezTo>
                  <a:cubicBezTo>
                    <a:pt x="119" y="138726"/>
                    <a:pt x="473" y="140830"/>
                    <a:pt x="6850" y="143636"/>
                  </a:cubicBezTo>
                  <a:cubicBezTo>
                    <a:pt x="11633" y="145740"/>
                    <a:pt x="16061" y="146091"/>
                    <a:pt x="17833" y="146091"/>
                  </a:cubicBezTo>
                  <a:cubicBezTo>
                    <a:pt x="31118" y="146091"/>
                    <a:pt x="40506" y="119786"/>
                    <a:pt x="44226" y="109264"/>
                  </a:cubicBezTo>
                  <a:cubicBezTo>
                    <a:pt x="55917" y="76822"/>
                    <a:pt x="59460" y="57006"/>
                    <a:pt x="62825" y="3841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6475D5A4-3EC9-4342-9F5B-DCFED84B10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78164" y="2719540"/>
              <a:ext cx="46055" cy="175189"/>
            </a:xfrm>
            <a:custGeom>
              <a:avLst/>
              <a:gdLst>
                <a:gd name="connsiteX0" fmla="*/ 42639 w 46055"/>
                <a:gd name="connsiteY0" fmla="*/ 12 h 175189"/>
                <a:gd name="connsiteX1" fmla="*/ 127 w 46055"/>
                <a:gd name="connsiteY1" fmla="*/ 87519 h 175189"/>
                <a:gd name="connsiteX2" fmla="*/ 42639 w 46055"/>
                <a:gd name="connsiteY2" fmla="*/ 175201 h 175189"/>
                <a:gd name="connsiteX3" fmla="*/ 46182 w 46055"/>
                <a:gd name="connsiteY3" fmla="*/ 173097 h 175189"/>
                <a:gd name="connsiteX4" fmla="*/ 44411 w 46055"/>
                <a:gd name="connsiteY4" fmla="*/ 170467 h 175189"/>
                <a:gd name="connsiteX5" fmla="*/ 12172 w 46055"/>
                <a:gd name="connsiteY5" fmla="*/ 87695 h 175189"/>
                <a:gd name="connsiteX6" fmla="*/ 44942 w 46055"/>
                <a:gd name="connsiteY6" fmla="*/ 4221 h 175189"/>
                <a:gd name="connsiteX7" fmla="*/ 46182 w 46055"/>
                <a:gd name="connsiteY7" fmla="*/ 2117 h 175189"/>
                <a:gd name="connsiteX8" fmla="*/ 42639 w 46055"/>
                <a:gd name="connsiteY8" fmla="*/ 12 h 17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5189">
                  <a:moveTo>
                    <a:pt x="42639" y="12"/>
                  </a:moveTo>
                  <a:cubicBezTo>
                    <a:pt x="8983" y="23511"/>
                    <a:pt x="127" y="60688"/>
                    <a:pt x="127" y="87519"/>
                  </a:cubicBezTo>
                  <a:cubicBezTo>
                    <a:pt x="127" y="112246"/>
                    <a:pt x="7566" y="150650"/>
                    <a:pt x="42639" y="175201"/>
                  </a:cubicBezTo>
                  <a:cubicBezTo>
                    <a:pt x="44056" y="175201"/>
                    <a:pt x="46182" y="175201"/>
                    <a:pt x="46182" y="173097"/>
                  </a:cubicBezTo>
                  <a:cubicBezTo>
                    <a:pt x="46182" y="172045"/>
                    <a:pt x="45651" y="171694"/>
                    <a:pt x="44411" y="170467"/>
                  </a:cubicBezTo>
                  <a:cubicBezTo>
                    <a:pt x="20852" y="149423"/>
                    <a:pt x="12172" y="119611"/>
                    <a:pt x="12172" y="87695"/>
                  </a:cubicBezTo>
                  <a:cubicBezTo>
                    <a:pt x="12172" y="40346"/>
                    <a:pt x="30417" y="17198"/>
                    <a:pt x="44942" y="4221"/>
                  </a:cubicBezTo>
                  <a:cubicBezTo>
                    <a:pt x="45651" y="3520"/>
                    <a:pt x="46182" y="2994"/>
                    <a:pt x="46182" y="2117"/>
                  </a:cubicBezTo>
                  <a:cubicBezTo>
                    <a:pt x="46182" y="12"/>
                    <a:pt x="44056" y="12"/>
                    <a:pt x="42639" y="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95A8025F-F639-4D3A-A1ED-231107F672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45198" y="2734796"/>
              <a:ext cx="53672" cy="118020"/>
            </a:xfrm>
            <a:custGeom>
              <a:avLst/>
              <a:gdLst>
                <a:gd name="connsiteX0" fmla="*/ 49196 w 53672"/>
                <a:gd name="connsiteY0" fmla="*/ 6676 h 118020"/>
                <a:gd name="connsiteX1" fmla="*/ 42111 w 53672"/>
                <a:gd name="connsiteY1" fmla="*/ 12 h 118020"/>
                <a:gd name="connsiteX2" fmla="*/ 32191 w 53672"/>
                <a:gd name="connsiteY2" fmla="*/ 9657 h 118020"/>
                <a:gd name="connsiteX3" fmla="*/ 39277 w 53672"/>
                <a:gd name="connsiteY3" fmla="*/ 16321 h 118020"/>
                <a:gd name="connsiteX4" fmla="*/ 49196 w 53672"/>
                <a:gd name="connsiteY4" fmla="*/ 6676 h 118020"/>
                <a:gd name="connsiteX5" fmla="*/ 13061 w 53672"/>
                <a:gd name="connsiteY5" fmla="*/ 95761 h 118020"/>
                <a:gd name="connsiteX6" fmla="*/ 11466 w 53672"/>
                <a:gd name="connsiteY6" fmla="*/ 103127 h 118020"/>
                <a:gd name="connsiteX7" fmla="*/ 28294 w 53672"/>
                <a:gd name="connsiteY7" fmla="*/ 118033 h 118020"/>
                <a:gd name="connsiteX8" fmla="*/ 53802 w 53672"/>
                <a:gd name="connsiteY8" fmla="*/ 91202 h 118020"/>
                <a:gd name="connsiteX9" fmla="*/ 50968 w 53672"/>
                <a:gd name="connsiteY9" fmla="*/ 88922 h 118020"/>
                <a:gd name="connsiteX10" fmla="*/ 47602 w 53672"/>
                <a:gd name="connsiteY10" fmla="*/ 91903 h 118020"/>
                <a:gd name="connsiteX11" fmla="*/ 28826 w 53672"/>
                <a:gd name="connsiteY11" fmla="*/ 113122 h 118020"/>
                <a:gd name="connsiteX12" fmla="*/ 24397 w 53672"/>
                <a:gd name="connsiteY12" fmla="*/ 106985 h 118020"/>
                <a:gd name="connsiteX13" fmla="*/ 27232 w 53672"/>
                <a:gd name="connsiteY13" fmla="*/ 95761 h 118020"/>
                <a:gd name="connsiteX14" fmla="*/ 32900 w 53672"/>
                <a:gd name="connsiteY14" fmla="*/ 81732 h 118020"/>
                <a:gd name="connsiteX15" fmla="*/ 41580 w 53672"/>
                <a:gd name="connsiteY15" fmla="*/ 59461 h 118020"/>
                <a:gd name="connsiteX16" fmla="*/ 42642 w 53672"/>
                <a:gd name="connsiteY16" fmla="*/ 53849 h 118020"/>
                <a:gd name="connsiteX17" fmla="*/ 25814 w 53672"/>
                <a:gd name="connsiteY17" fmla="*/ 38943 h 118020"/>
                <a:gd name="connsiteX18" fmla="*/ 130 w 53672"/>
                <a:gd name="connsiteY18" fmla="*/ 65774 h 118020"/>
                <a:gd name="connsiteX19" fmla="*/ 3141 w 53672"/>
                <a:gd name="connsiteY19" fmla="*/ 68054 h 118020"/>
                <a:gd name="connsiteX20" fmla="*/ 6330 w 53672"/>
                <a:gd name="connsiteY20" fmla="*/ 65248 h 118020"/>
                <a:gd name="connsiteX21" fmla="*/ 25283 w 53672"/>
                <a:gd name="connsiteY21" fmla="*/ 43853 h 118020"/>
                <a:gd name="connsiteX22" fmla="*/ 29711 w 53672"/>
                <a:gd name="connsiteY22" fmla="*/ 49991 h 118020"/>
                <a:gd name="connsiteX23" fmla="*/ 24220 w 53672"/>
                <a:gd name="connsiteY23" fmla="*/ 67528 h 118020"/>
                <a:gd name="connsiteX24" fmla="*/ 13061 w 53672"/>
                <a:gd name="connsiteY24" fmla="*/ 95761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020">
                  <a:moveTo>
                    <a:pt x="49196" y="6676"/>
                  </a:moveTo>
                  <a:cubicBezTo>
                    <a:pt x="49196" y="3870"/>
                    <a:pt x="47071" y="12"/>
                    <a:pt x="42111" y="12"/>
                  </a:cubicBezTo>
                  <a:cubicBezTo>
                    <a:pt x="37328" y="12"/>
                    <a:pt x="32191" y="4572"/>
                    <a:pt x="32191" y="9657"/>
                  </a:cubicBezTo>
                  <a:cubicBezTo>
                    <a:pt x="32191" y="12639"/>
                    <a:pt x="34494" y="16321"/>
                    <a:pt x="39277" y="16321"/>
                  </a:cubicBezTo>
                  <a:cubicBezTo>
                    <a:pt x="44414" y="16321"/>
                    <a:pt x="49196" y="11411"/>
                    <a:pt x="49196" y="6676"/>
                  </a:cubicBezTo>
                  <a:close/>
                  <a:moveTo>
                    <a:pt x="13061" y="95761"/>
                  </a:moveTo>
                  <a:cubicBezTo>
                    <a:pt x="12352" y="98041"/>
                    <a:pt x="11466" y="100145"/>
                    <a:pt x="11466" y="103127"/>
                  </a:cubicBezTo>
                  <a:cubicBezTo>
                    <a:pt x="11466" y="111369"/>
                    <a:pt x="18552" y="118033"/>
                    <a:pt x="28294" y="118033"/>
                  </a:cubicBezTo>
                  <a:cubicBezTo>
                    <a:pt x="46008" y="118033"/>
                    <a:pt x="53802" y="93832"/>
                    <a:pt x="53802" y="91202"/>
                  </a:cubicBezTo>
                  <a:cubicBezTo>
                    <a:pt x="53802" y="88922"/>
                    <a:pt x="51499" y="88922"/>
                    <a:pt x="50968" y="88922"/>
                  </a:cubicBezTo>
                  <a:cubicBezTo>
                    <a:pt x="48488" y="88922"/>
                    <a:pt x="48311" y="89974"/>
                    <a:pt x="47602" y="91903"/>
                  </a:cubicBezTo>
                  <a:cubicBezTo>
                    <a:pt x="43528" y="105932"/>
                    <a:pt x="35734" y="113122"/>
                    <a:pt x="28826" y="113122"/>
                  </a:cubicBezTo>
                  <a:cubicBezTo>
                    <a:pt x="25283" y="113122"/>
                    <a:pt x="24397" y="110843"/>
                    <a:pt x="24397" y="106985"/>
                  </a:cubicBezTo>
                  <a:cubicBezTo>
                    <a:pt x="24397" y="102951"/>
                    <a:pt x="25637" y="99619"/>
                    <a:pt x="27232" y="95761"/>
                  </a:cubicBezTo>
                  <a:cubicBezTo>
                    <a:pt x="29003" y="91026"/>
                    <a:pt x="30951" y="86292"/>
                    <a:pt x="32900" y="81732"/>
                  </a:cubicBezTo>
                  <a:cubicBezTo>
                    <a:pt x="34494" y="77523"/>
                    <a:pt x="40871" y="61565"/>
                    <a:pt x="41580" y="59461"/>
                  </a:cubicBezTo>
                  <a:cubicBezTo>
                    <a:pt x="42111" y="57707"/>
                    <a:pt x="42642" y="55603"/>
                    <a:pt x="42642" y="53849"/>
                  </a:cubicBezTo>
                  <a:cubicBezTo>
                    <a:pt x="42642" y="45607"/>
                    <a:pt x="35557" y="38943"/>
                    <a:pt x="25814" y="38943"/>
                  </a:cubicBezTo>
                  <a:cubicBezTo>
                    <a:pt x="8278" y="38943"/>
                    <a:pt x="130" y="62793"/>
                    <a:pt x="130" y="65774"/>
                  </a:cubicBezTo>
                  <a:cubicBezTo>
                    <a:pt x="130" y="68054"/>
                    <a:pt x="2610" y="68054"/>
                    <a:pt x="3141" y="68054"/>
                  </a:cubicBezTo>
                  <a:cubicBezTo>
                    <a:pt x="5621" y="68054"/>
                    <a:pt x="5798" y="67177"/>
                    <a:pt x="6330" y="65248"/>
                  </a:cubicBezTo>
                  <a:cubicBezTo>
                    <a:pt x="10935" y="50167"/>
                    <a:pt x="18729" y="43853"/>
                    <a:pt x="25283" y="43853"/>
                  </a:cubicBezTo>
                  <a:cubicBezTo>
                    <a:pt x="28117" y="43853"/>
                    <a:pt x="29711" y="45256"/>
                    <a:pt x="29711" y="49991"/>
                  </a:cubicBezTo>
                  <a:cubicBezTo>
                    <a:pt x="29711" y="54025"/>
                    <a:pt x="28649" y="56655"/>
                    <a:pt x="24220" y="67528"/>
                  </a:cubicBezTo>
                  <a:lnTo>
                    <a:pt x="13061" y="957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47229195-6846-4E79-BEF9-8393400AC1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1044" y="2719540"/>
              <a:ext cx="45878" cy="175189"/>
            </a:xfrm>
            <a:custGeom>
              <a:avLst/>
              <a:gdLst>
                <a:gd name="connsiteX0" fmla="*/ 3498 w 45878"/>
                <a:gd name="connsiteY0" fmla="*/ 12 h 175189"/>
                <a:gd name="connsiteX1" fmla="*/ 133 w 45878"/>
                <a:gd name="connsiteY1" fmla="*/ 2117 h 175189"/>
                <a:gd name="connsiteX2" fmla="*/ 1727 w 45878"/>
                <a:gd name="connsiteY2" fmla="*/ 4747 h 175189"/>
                <a:gd name="connsiteX3" fmla="*/ 33966 w 45878"/>
                <a:gd name="connsiteY3" fmla="*/ 87519 h 175189"/>
                <a:gd name="connsiteX4" fmla="*/ 3321 w 45878"/>
                <a:gd name="connsiteY4" fmla="*/ 169064 h 175189"/>
                <a:gd name="connsiteX5" fmla="*/ 133 w 45878"/>
                <a:gd name="connsiteY5" fmla="*/ 173097 h 175189"/>
                <a:gd name="connsiteX6" fmla="*/ 2435 w 45878"/>
                <a:gd name="connsiteY6" fmla="*/ 175201 h 175189"/>
                <a:gd name="connsiteX7" fmla="*/ 33080 w 45878"/>
                <a:gd name="connsiteY7" fmla="*/ 141707 h 175189"/>
                <a:gd name="connsiteX8" fmla="*/ 46011 w 45878"/>
                <a:gd name="connsiteY8" fmla="*/ 87695 h 175189"/>
                <a:gd name="connsiteX9" fmla="*/ 3498 w 45878"/>
                <a:gd name="connsiteY9" fmla="*/ 12 h 17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5189">
                  <a:moveTo>
                    <a:pt x="3498" y="12"/>
                  </a:moveTo>
                  <a:cubicBezTo>
                    <a:pt x="2258" y="12"/>
                    <a:pt x="133" y="12"/>
                    <a:pt x="133" y="2117"/>
                  </a:cubicBezTo>
                  <a:cubicBezTo>
                    <a:pt x="133" y="2994"/>
                    <a:pt x="664" y="3520"/>
                    <a:pt x="1727" y="4747"/>
                  </a:cubicBezTo>
                  <a:cubicBezTo>
                    <a:pt x="16961" y="18601"/>
                    <a:pt x="33966" y="42275"/>
                    <a:pt x="33966" y="87519"/>
                  </a:cubicBezTo>
                  <a:cubicBezTo>
                    <a:pt x="33966" y="124170"/>
                    <a:pt x="22452" y="151878"/>
                    <a:pt x="3321" y="169064"/>
                  </a:cubicBezTo>
                  <a:cubicBezTo>
                    <a:pt x="310" y="172045"/>
                    <a:pt x="133" y="172220"/>
                    <a:pt x="133" y="173097"/>
                  </a:cubicBezTo>
                  <a:cubicBezTo>
                    <a:pt x="133" y="173974"/>
                    <a:pt x="664" y="175201"/>
                    <a:pt x="2435" y="175201"/>
                  </a:cubicBezTo>
                  <a:cubicBezTo>
                    <a:pt x="4561" y="175201"/>
                    <a:pt x="21389" y="163627"/>
                    <a:pt x="33080" y="141707"/>
                  </a:cubicBezTo>
                  <a:cubicBezTo>
                    <a:pt x="40874" y="127152"/>
                    <a:pt x="46011" y="108212"/>
                    <a:pt x="46011" y="87695"/>
                  </a:cubicBezTo>
                  <a:cubicBezTo>
                    <a:pt x="46011" y="62968"/>
                    <a:pt x="38571" y="24563"/>
                    <a:pt x="3498" y="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0D018AD1-921E-436C-B072-C801B0BE9B3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33515" y="2429268"/>
              <a:ext cx="116150" cy="162086"/>
            </a:xfrm>
            <a:custGeom>
              <a:avLst/>
              <a:gdLst>
                <a:gd name="connsiteX0" fmla="*/ 115529 w 116150"/>
                <a:gd name="connsiteY0" fmla="*/ 16284 h 162086"/>
                <a:gd name="connsiteX1" fmla="*/ 116288 w 116150"/>
                <a:gd name="connsiteY1" fmla="*/ 11774 h 162086"/>
                <a:gd name="connsiteX2" fmla="*/ 108949 w 116150"/>
                <a:gd name="connsiteY2" fmla="*/ 5010 h 162086"/>
                <a:gd name="connsiteX3" fmla="*/ 98574 w 116150"/>
                <a:gd name="connsiteY3" fmla="*/ 15783 h 162086"/>
                <a:gd name="connsiteX4" fmla="*/ 75040 w 116150"/>
                <a:gd name="connsiteY4" fmla="*/ 0 h 162086"/>
                <a:gd name="connsiteX5" fmla="*/ 14814 w 116150"/>
                <a:gd name="connsiteY5" fmla="*/ 71148 h 162086"/>
                <a:gd name="connsiteX6" fmla="*/ 48470 w 116150"/>
                <a:gd name="connsiteY6" fmla="*/ 110730 h 162086"/>
                <a:gd name="connsiteX7" fmla="*/ 77824 w 116150"/>
                <a:gd name="connsiteY7" fmla="*/ 96200 h 162086"/>
                <a:gd name="connsiteX8" fmla="*/ 78077 w 116150"/>
                <a:gd name="connsiteY8" fmla="*/ 96450 h 162086"/>
                <a:gd name="connsiteX9" fmla="*/ 69726 w 116150"/>
                <a:gd name="connsiteY9" fmla="*/ 129519 h 162086"/>
                <a:gd name="connsiteX10" fmla="*/ 33287 w 116150"/>
                <a:gd name="connsiteY10" fmla="*/ 156575 h 162086"/>
                <a:gd name="connsiteX11" fmla="*/ 13043 w 116150"/>
                <a:gd name="connsiteY11" fmla="*/ 154070 h 162086"/>
                <a:gd name="connsiteX12" fmla="*/ 23418 w 116150"/>
                <a:gd name="connsiteY12" fmla="*/ 141043 h 162086"/>
                <a:gd name="connsiteX13" fmla="*/ 13802 w 116150"/>
                <a:gd name="connsiteY13" fmla="*/ 132275 h 162086"/>
                <a:gd name="connsiteX14" fmla="*/ 137 w 116150"/>
                <a:gd name="connsiteY14" fmla="*/ 146805 h 162086"/>
                <a:gd name="connsiteX15" fmla="*/ 33793 w 116150"/>
                <a:gd name="connsiteY15" fmla="*/ 162087 h 162086"/>
                <a:gd name="connsiteX16" fmla="*/ 87440 w 116150"/>
                <a:gd name="connsiteY16" fmla="*/ 127515 h 162086"/>
                <a:gd name="connsiteX17" fmla="*/ 115529 w 116150"/>
                <a:gd name="connsiteY17" fmla="*/ 16284 h 162086"/>
                <a:gd name="connsiteX18" fmla="*/ 82632 w 116150"/>
                <a:gd name="connsiteY18" fmla="*/ 78663 h 162086"/>
                <a:gd name="connsiteX19" fmla="*/ 69726 w 116150"/>
                <a:gd name="connsiteY19" fmla="*/ 96200 h 162086"/>
                <a:gd name="connsiteX20" fmla="*/ 49229 w 116150"/>
                <a:gd name="connsiteY20" fmla="*/ 105219 h 162086"/>
                <a:gd name="connsiteX21" fmla="*/ 32781 w 116150"/>
                <a:gd name="connsiteY21" fmla="*/ 82171 h 162086"/>
                <a:gd name="connsiteX22" fmla="*/ 46952 w 116150"/>
                <a:gd name="connsiteY22" fmla="*/ 27808 h 162086"/>
                <a:gd name="connsiteX23" fmla="*/ 75294 w 116150"/>
                <a:gd name="connsiteY23" fmla="*/ 5511 h 162086"/>
                <a:gd name="connsiteX24" fmla="*/ 95538 w 116150"/>
                <a:gd name="connsiteY24" fmla="*/ 27056 h 162086"/>
                <a:gd name="connsiteX25" fmla="*/ 94778 w 116150"/>
                <a:gd name="connsiteY25" fmla="*/ 30814 h 162086"/>
                <a:gd name="connsiteX26" fmla="*/ 82632 w 116150"/>
                <a:gd name="connsiteY26" fmla="*/ 78663 h 16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150" h="162086">
                  <a:moveTo>
                    <a:pt x="115529" y="16284"/>
                  </a:moveTo>
                  <a:cubicBezTo>
                    <a:pt x="115782" y="14781"/>
                    <a:pt x="116288" y="13528"/>
                    <a:pt x="116288" y="11774"/>
                  </a:cubicBezTo>
                  <a:cubicBezTo>
                    <a:pt x="116288" y="7516"/>
                    <a:pt x="113251" y="5010"/>
                    <a:pt x="108949" y="5010"/>
                  </a:cubicBezTo>
                  <a:cubicBezTo>
                    <a:pt x="106419" y="5010"/>
                    <a:pt x="99586" y="6764"/>
                    <a:pt x="98574" y="15783"/>
                  </a:cubicBezTo>
                  <a:cubicBezTo>
                    <a:pt x="94019" y="6514"/>
                    <a:pt x="85163" y="0"/>
                    <a:pt x="75040" y="0"/>
                  </a:cubicBezTo>
                  <a:cubicBezTo>
                    <a:pt x="46193" y="0"/>
                    <a:pt x="14814" y="35073"/>
                    <a:pt x="14814" y="71148"/>
                  </a:cubicBezTo>
                  <a:cubicBezTo>
                    <a:pt x="14814" y="95949"/>
                    <a:pt x="30250" y="110730"/>
                    <a:pt x="48470" y="110730"/>
                  </a:cubicBezTo>
                  <a:cubicBezTo>
                    <a:pt x="63400" y="110730"/>
                    <a:pt x="75294" y="98956"/>
                    <a:pt x="77824" y="96200"/>
                  </a:cubicBezTo>
                  <a:lnTo>
                    <a:pt x="78077" y="96450"/>
                  </a:lnTo>
                  <a:cubicBezTo>
                    <a:pt x="72763" y="118747"/>
                    <a:pt x="69726" y="129018"/>
                    <a:pt x="69726" y="129519"/>
                  </a:cubicBezTo>
                  <a:cubicBezTo>
                    <a:pt x="68714" y="131774"/>
                    <a:pt x="60110" y="156575"/>
                    <a:pt x="33287" y="156575"/>
                  </a:cubicBezTo>
                  <a:cubicBezTo>
                    <a:pt x="28479" y="156575"/>
                    <a:pt x="20128" y="156325"/>
                    <a:pt x="13043" y="154070"/>
                  </a:cubicBezTo>
                  <a:cubicBezTo>
                    <a:pt x="20635" y="151815"/>
                    <a:pt x="23418" y="145302"/>
                    <a:pt x="23418" y="141043"/>
                  </a:cubicBezTo>
                  <a:cubicBezTo>
                    <a:pt x="23418" y="137035"/>
                    <a:pt x="20635" y="132275"/>
                    <a:pt x="13802" y="132275"/>
                  </a:cubicBezTo>
                  <a:cubicBezTo>
                    <a:pt x="8235" y="132275"/>
                    <a:pt x="137" y="136784"/>
                    <a:pt x="137" y="146805"/>
                  </a:cubicBezTo>
                  <a:cubicBezTo>
                    <a:pt x="137" y="157076"/>
                    <a:pt x="9500" y="162087"/>
                    <a:pt x="33793" y="162087"/>
                  </a:cubicBezTo>
                  <a:cubicBezTo>
                    <a:pt x="65425" y="162087"/>
                    <a:pt x="83644" y="142546"/>
                    <a:pt x="87440" y="127515"/>
                  </a:cubicBezTo>
                  <a:lnTo>
                    <a:pt x="115529" y="16284"/>
                  </a:lnTo>
                  <a:close/>
                  <a:moveTo>
                    <a:pt x="82632" y="78663"/>
                  </a:moveTo>
                  <a:cubicBezTo>
                    <a:pt x="81114" y="85177"/>
                    <a:pt x="75294" y="91440"/>
                    <a:pt x="69726" y="96200"/>
                  </a:cubicBezTo>
                  <a:cubicBezTo>
                    <a:pt x="64412" y="100709"/>
                    <a:pt x="56568" y="105219"/>
                    <a:pt x="49229" y="105219"/>
                  </a:cubicBezTo>
                  <a:cubicBezTo>
                    <a:pt x="36577" y="105219"/>
                    <a:pt x="32781" y="92192"/>
                    <a:pt x="32781" y="82171"/>
                  </a:cubicBezTo>
                  <a:cubicBezTo>
                    <a:pt x="32781" y="70146"/>
                    <a:pt x="40119" y="40584"/>
                    <a:pt x="46952" y="27808"/>
                  </a:cubicBezTo>
                  <a:cubicBezTo>
                    <a:pt x="53784" y="15532"/>
                    <a:pt x="64665" y="5511"/>
                    <a:pt x="75294" y="5511"/>
                  </a:cubicBezTo>
                  <a:cubicBezTo>
                    <a:pt x="91995" y="5511"/>
                    <a:pt x="95538" y="25804"/>
                    <a:pt x="95538" y="27056"/>
                  </a:cubicBezTo>
                  <a:cubicBezTo>
                    <a:pt x="95538" y="28309"/>
                    <a:pt x="95032" y="29812"/>
                    <a:pt x="94778" y="30814"/>
                  </a:cubicBezTo>
                  <a:lnTo>
                    <a:pt x="82632" y="786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C51F4485-1E1D-43D7-B147-E17A8326EE6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69416" y="2309584"/>
              <a:ext cx="105395" cy="119072"/>
            </a:xfrm>
            <a:custGeom>
              <a:avLst/>
              <a:gdLst>
                <a:gd name="connsiteX0" fmla="*/ 100224 w 105395"/>
                <a:gd name="connsiteY0" fmla="*/ -4 h 119072"/>
                <a:gd name="connsiteX1" fmla="*/ 142 w 105395"/>
                <a:gd name="connsiteY1" fmla="*/ -4 h 119072"/>
                <a:gd name="connsiteX2" fmla="*/ 142 w 105395"/>
                <a:gd name="connsiteY2" fmla="*/ 6309 h 119072"/>
                <a:gd name="connsiteX3" fmla="*/ 4394 w 105395"/>
                <a:gd name="connsiteY3" fmla="*/ 6309 h 119072"/>
                <a:gd name="connsiteX4" fmla="*/ 18387 w 105395"/>
                <a:gd name="connsiteY4" fmla="*/ 14200 h 119072"/>
                <a:gd name="connsiteX5" fmla="*/ 18387 w 105395"/>
                <a:gd name="connsiteY5" fmla="*/ 104863 h 119072"/>
                <a:gd name="connsiteX6" fmla="*/ 4394 w 105395"/>
                <a:gd name="connsiteY6" fmla="*/ 112755 h 119072"/>
                <a:gd name="connsiteX7" fmla="*/ 142 w 105395"/>
                <a:gd name="connsiteY7" fmla="*/ 112755 h 119072"/>
                <a:gd name="connsiteX8" fmla="*/ 142 w 105395"/>
                <a:gd name="connsiteY8" fmla="*/ 119068 h 119072"/>
                <a:gd name="connsiteX9" fmla="*/ 27067 w 105395"/>
                <a:gd name="connsiteY9" fmla="*/ 118367 h 119072"/>
                <a:gd name="connsiteX10" fmla="*/ 58066 w 105395"/>
                <a:gd name="connsiteY10" fmla="*/ 119068 h 119072"/>
                <a:gd name="connsiteX11" fmla="*/ 58066 w 105395"/>
                <a:gd name="connsiteY11" fmla="*/ 112755 h 119072"/>
                <a:gd name="connsiteX12" fmla="*/ 51866 w 105395"/>
                <a:gd name="connsiteY12" fmla="*/ 112755 h 119072"/>
                <a:gd name="connsiteX13" fmla="*/ 35215 w 105395"/>
                <a:gd name="connsiteY13" fmla="*/ 104688 h 119072"/>
                <a:gd name="connsiteX14" fmla="*/ 35215 w 105395"/>
                <a:gd name="connsiteY14" fmla="*/ 13148 h 119072"/>
                <a:gd name="connsiteX15" fmla="*/ 43718 w 105395"/>
                <a:gd name="connsiteY15" fmla="*/ 6309 h 119072"/>
                <a:gd name="connsiteX16" fmla="*/ 65151 w 105395"/>
                <a:gd name="connsiteY16" fmla="*/ 6309 h 119072"/>
                <a:gd name="connsiteX17" fmla="*/ 99516 w 105395"/>
                <a:gd name="connsiteY17" fmla="*/ 40329 h 119072"/>
                <a:gd name="connsiteX18" fmla="*/ 105538 w 105395"/>
                <a:gd name="connsiteY18" fmla="*/ 40329 h 119072"/>
                <a:gd name="connsiteX19" fmla="*/ 100224 w 105395"/>
                <a:gd name="connsiteY19" fmla="*/ -4 h 1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19072">
                  <a:moveTo>
                    <a:pt x="100224" y="-4"/>
                  </a:moveTo>
                  <a:lnTo>
                    <a:pt x="142" y="-4"/>
                  </a:lnTo>
                  <a:lnTo>
                    <a:pt x="142" y="6309"/>
                  </a:lnTo>
                  <a:lnTo>
                    <a:pt x="4394" y="6309"/>
                  </a:lnTo>
                  <a:cubicBezTo>
                    <a:pt x="18033" y="6309"/>
                    <a:pt x="18387" y="8062"/>
                    <a:pt x="18387" y="14200"/>
                  </a:cubicBezTo>
                  <a:lnTo>
                    <a:pt x="18387" y="104863"/>
                  </a:lnTo>
                  <a:cubicBezTo>
                    <a:pt x="18387" y="110826"/>
                    <a:pt x="18033" y="112755"/>
                    <a:pt x="4394" y="112755"/>
                  </a:cubicBezTo>
                  <a:lnTo>
                    <a:pt x="142" y="112755"/>
                  </a:lnTo>
                  <a:lnTo>
                    <a:pt x="142" y="119068"/>
                  </a:lnTo>
                  <a:cubicBezTo>
                    <a:pt x="320" y="119068"/>
                    <a:pt x="20336" y="118367"/>
                    <a:pt x="27067" y="118367"/>
                  </a:cubicBezTo>
                  <a:cubicBezTo>
                    <a:pt x="34330" y="118367"/>
                    <a:pt x="55409" y="118893"/>
                    <a:pt x="58066" y="119068"/>
                  </a:cubicBezTo>
                  <a:lnTo>
                    <a:pt x="58066" y="112755"/>
                  </a:lnTo>
                  <a:lnTo>
                    <a:pt x="51866" y="112755"/>
                  </a:lnTo>
                  <a:cubicBezTo>
                    <a:pt x="35215" y="112755"/>
                    <a:pt x="35215" y="110475"/>
                    <a:pt x="35215" y="104688"/>
                  </a:cubicBezTo>
                  <a:lnTo>
                    <a:pt x="35215" y="13148"/>
                  </a:lnTo>
                  <a:cubicBezTo>
                    <a:pt x="35215" y="7712"/>
                    <a:pt x="35393" y="6309"/>
                    <a:pt x="43718" y="6309"/>
                  </a:cubicBezTo>
                  <a:lnTo>
                    <a:pt x="65151" y="6309"/>
                  </a:lnTo>
                  <a:cubicBezTo>
                    <a:pt x="92076" y="6309"/>
                    <a:pt x="96504" y="16129"/>
                    <a:pt x="99516" y="40329"/>
                  </a:cubicBezTo>
                  <a:lnTo>
                    <a:pt x="105538" y="40329"/>
                  </a:lnTo>
                  <a:lnTo>
                    <a:pt x="100224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7A44AFE0-F146-4EC1-BCE1-11A3B2FEB8F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02204" y="2395462"/>
              <a:ext cx="57948" cy="53987"/>
            </a:xfrm>
            <a:custGeom>
              <a:avLst/>
              <a:gdLst>
                <a:gd name="connsiteX0" fmla="*/ 31273 w 57948"/>
                <a:gd name="connsiteY0" fmla="*/ 23671 h 53987"/>
                <a:gd name="connsiteX1" fmla="*/ 33550 w 57948"/>
                <a:gd name="connsiteY1" fmla="*/ 4005 h 53987"/>
                <a:gd name="connsiteX2" fmla="*/ 29122 w 57948"/>
                <a:gd name="connsiteY2" fmla="*/ -3 h 53987"/>
                <a:gd name="connsiteX3" fmla="*/ 24693 w 57948"/>
                <a:gd name="connsiteY3" fmla="*/ 3880 h 53987"/>
                <a:gd name="connsiteX4" fmla="*/ 26971 w 57948"/>
                <a:gd name="connsiteY4" fmla="*/ 23671 h 53987"/>
                <a:gd name="connsiteX5" fmla="*/ 7359 w 57948"/>
                <a:gd name="connsiteY5" fmla="*/ 12022 h 53987"/>
                <a:gd name="connsiteX6" fmla="*/ 4449 w 57948"/>
                <a:gd name="connsiteY6" fmla="*/ 10894 h 53987"/>
                <a:gd name="connsiteX7" fmla="*/ 147 w 57948"/>
                <a:gd name="connsiteY7" fmla="*/ 15529 h 53987"/>
                <a:gd name="connsiteX8" fmla="*/ 2804 w 57948"/>
                <a:gd name="connsiteY8" fmla="*/ 19287 h 53987"/>
                <a:gd name="connsiteX9" fmla="*/ 24061 w 57948"/>
                <a:gd name="connsiteY9" fmla="*/ 26928 h 53987"/>
                <a:gd name="connsiteX10" fmla="*/ 3184 w 57948"/>
                <a:gd name="connsiteY10" fmla="*/ 34568 h 53987"/>
                <a:gd name="connsiteX11" fmla="*/ 147 w 57948"/>
                <a:gd name="connsiteY11" fmla="*/ 38451 h 53987"/>
                <a:gd name="connsiteX12" fmla="*/ 4449 w 57948"/>
                <a:gd name="connsiteY12" fmla="*/ 43086 h 53987"/>
                <a:gd name="connsiteX13" fmla="*/ 26971 w 57948"/>
                <a:gd name="connsiteY13" fmla="*/ 30310 h 53987"/>
                <a:gd name="connsiteX14" fmla="*/ 24693 w 57948"/>
                <a:gd name="connsiteY14" fmla="*/ 50101 h 53987"/>
                <a:gd name="connsiteX15" fmla="*/ 29122 w 57948"/>
                <a:gd name="connsiteY15" fmla="*/ 53984 h 53987"/>
                <a:gd name="connsiteX16" fmla="*/ 33550 w 57948"/>
                <a:gd name="connsiteY16" fmla="*/ 49975 h 53987"/>
                <a:gd name="connsiteX17" fmla="*/ 31273 w 57948"/>
                <a:gd name="connsiteY17" fmla="*/ 30310 h 53987"/>
                <a:gd name="connsiteX18" fmla="*/ 51264 w 57948"/>
                <a:gd name="connsiteY18" fmla="*/ 42209 h 53987"/>
                <a:gd name="connsiteX19" fmla="*/ 53794 w 57948"/>
                <a:gd name="connsiteY19" fmla="*/ 43086 h 53987"/>
                <a:gd name="connsiteX20" fmla="*/ 58096 w 57948"/>
                <a:gd name="connsiteY20" fmla="*/ 38451 h 53987"/>
                <a:gd name="connsiteX21" fmla="*/ 55439 w 57948"/>
                <a:gd name="connsiteY21" fmla="*/ 34694 h 53987"/>
                <a:gd name="connsiteX22" fmla="*/ 34183 w 57948"/>
                <a:gd name="connsiteY22" fmla="*/ 27053 h 53987"/>
                <a:gd name="connsiteX23" fmla="*/ 55060 w 57948"/>
                <a:gd name="connsiteY23" fmla="*/ 19412 h 53987"/>
                <a:gd name="connsiteX24" fmla="*/ 58096 w 57948"/>
                <a:gd name="connsiteY24" fmla="*/ 15529 h 53987"/>
                <a:gd name="connsiteX25" fmla="*/ 53794 w 57948"/>
                <a:gd name="connsiteY25" fmla="*/ 10894 h 53987"/>
                <a:gd name="connsiteX26" fmla="*/ 50884 w 57948"/>
                <a:gd name="connsiteY26" fmla="*/ 12022 h 53987"/>
                <a:gd name="connsiteX27" fmla="*/ 31273 w 57948"/>
                <a:gd name="connsiteY27" fmla="*/ 23671 h 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948" h="53987">
                  <a:moveTo>
                    <a:pt x="31273" y="23671"/>
                  </a:moveTo>
                  <a:cubicBezTo>
                    <a:pt x="31526" y="21166"/>
                    <a:pt x="33550" y="5132"/>
                    <a:pt x="33550" y="4005"/>
                  </a:cubicBezTo>
                  <a:cubicBezTo>
                    <a:pt x="33550" y="1750"/>
                    <a:pt x="31652" y="-3"/>
                    <a:pt x="29122" y="-3"/>
                  </a:cubicBezTo>
                  <a:cubicBezTo>
                    <a:pt x="26465" y="-3"/>
                    <a:pt x="24693" y="2001"/>
                    <a:pt x="24693" y="3880"/>
                  </a:cubicBezTo>
                  <a:cubicBezTo>
                    <a:pt x="24693" y="5132"/>
                    <a:pt x="26591" y="21040"/>
                    <a:pt x="26971" y="23671"/>
                  </a:cubicBezTo>
                  <a:lnTo>
                    <a:pt x="7359" y="12022"/>
                  </a:lnTo>
                  <a:cubicBezTo>
                    <a:pt x="6094" y="11270"/>
                    <a:pt x="5588" y="10894"/>
                    <a:pt x="4449" y="10894"/>
                  </a:cubicBezTo>
                  <a:cubicBezTo>
                    <a:pt x="2425" y="10894"/>
                    <a:pt x="147" y="12773"/>
                    <a:pt x="147" y="15529"/>
                  </a:cubicBezTo>
                  <a:cubicBezTo>
                    <a:pt x="147" y="17533"/>
                    <a:pt x="1413" y="18786"/>
                    <a:pt x="2804" y="19287"/>
                  </a:cubicBezTo>
                  <a:cubicBezTo>
                    <a:pt x="9763" y="22042"/>
                    <a:pt x="16975" y="24548"/>
                    <a:pt x="24061" y="26928"/>
                  </a:cubicBezTo>
                  <a:cubicBezTo>
                    <a:pt x="16975" y="29558"/>
                    <a:pt x="5335" y="33692"/>
                    <a:pt x="3184" y="34568"/>
                  </a:cubicBezTo>
                  <a:cubicBezTo>
                    <a:pt x="2298" y="34944"/>
                    <a:pt x="147" y="35696"/>
                    <a:pt x="147" y="38451"/>
                  </a:cubicBezTo>
                  <a:cubicBezTo>
                    <a:pt x="147" y="41207"/>
                    <a:pt x="2425" y="43086"/>
                    <a:pt x="4449" y="43086"/>
                  </a:cubicBezTo>
                  <a:cubicBezTo>
                    <a:pt x="5841" y="43086"/>
                    <a:pt x="9763" y="40706"/>
                    <a:pt x="26971" y="30310"/>
                  </a:cubicBezTo>
                  <a:cubicBezTo>
                    <a:pt x="26591" y="32940"/>
                    <a:pt x="24693" y="48848"/>
                    <a:pt x="24693" y="50101"/>
                  </a:cubicBezTo>
                  <a:cubicBezTo>
                    <a:pt x="24693" y="51980"/>
                    <a:pt x="26465" y="53984"/>
                    <a:pt x="29122" y="53984"/>
                  </a:cubicBezTo>
                  <a:cubicBezTo>
                    <a:pt x="31652" y="53984"/>
                    <a:pt x="33550" y="52230"/>
                    <a:pt x="33550" y="49975"/>
                  </a:cubicBezTo>
                  <a:cubicBezTo>
                    <a:pt x="33550" y="48848"/>
                    <a:pt x="31526" y="32815"/>
                    <a:pt x="31273" y="30310"/>
                  </a:cubicBezTo>
                  <a:lnTo>
                    <a:pt x="51264" y="42209"/>
                  </a:lnTo>
                  <a:cubicBezTo>
                    <a:pt x="52149" y="42710"/>
                    <a:pt x="52656" y="43086"/>
                    <a:pt x="53794" y="43086"/>
                  </a:cubicBezTo>
                  <a:cubicBezTo>
                    <a:pt x="55819" y="43086"/>
                    <a:pt x="58096" y="41207"/>
                    <a:pt x="58096" y="38451"/>
                  </a:cubicBezTo>
                  <a:cubicBezTo>
                    <a:pt x="58096" y="36447"/>
                    <a:pt x="56831" y="35195"/>
                    <a:pt x="55439" y="34694"/>
                  </a:cubicBezTo>
                  <a:cubicBezTo>
                    <a:pt x="48480" y="31938"/>
                    <a:pt x="41268" y="29433"/>
                    <a:pt x="34183" y="27053"/>
                  </a:cubicBezTo>
                  <a:cubicBezTo>
                    <a:pt x="41268" y="24422"/>
                    <a:pt x="52909" y="20289"/>
                    <a:pt x="55060" y="19412"/>
                  </a:cubicBezTo>
                  <a:cubicBezTo>
                    <a:pt x="55945" y="19036"/>
                    <a:pt x="58096" y="18285"/>
                    <a:pt x="58096" y="15529"/>
                  </a:cubicBezTo>
                  <a:cubicBezTo>
                    <a:pt x="58096" y="12773"/>
                    <a:pt x="55819" y="10894"/>
                    <a:pt x="53794" y="10894"/>
                  </a:cubicBezTo>
                  <a:cubicBezTo>
                    <a:pt x="52656" y="10894"/>
                    <a:pt x="52149" y="11270"/>
                    <a:pt x="50884" y="12022"/>
                  </a:cubicBezTo>
                  <a:lnTo>
                    <a:pt x="31273" y="2367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8459C3BA-D4C3-4F2F-8E43-E9EC729EA40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155731" y="2534247"/>
              <a:ext cx="133560" cy="77335"/>
            </a:xfrm>
            <a:custGeom>
              <a:avLst/>
              <a:gdLst>
                <a:gd name="connsiteX0" fmla="*/ 118823 w 133560"/>
                <a:gd name="connsiteY0" fmla="*/ 17013 h 77335"/>
                <a:gd name="connsiteX1" fmla="*/ 133703 w 133560"/>
                <a:gd name="connsiteY1" fmla="*/ 6316 h 77335"/>
                <a:gd name="connsiteX2" fmla="*/ 133703 w 133560"/>
                <a:gd name="connsiteY2" fmla="*/ 3 h 77335"/>
                <a:gd name="connsiteX3" fmla="*/ 120949 w 133560"/>
                <a:gd name="connsiteY3" fmla="*/ 704 h 77335"/>
                <a:gd name="connsiteX4" fmla="*/ 103589 w 133560"/>
                <a:gd name="connsiteY4" fmla="*/ 3 h 77335"/>
                <a:gd name="connsiteX5" fmla="*/ 103589 w 133560"/>
                <a:gd name="connsiteY5" fmla="*/ 6316 h 77335"/>
                <a:gd name="connsiteX6" fmla="*/ 112800 w 133560"/>
                <a:gd name="connsiteY6" fmla="*/ 14032 h 77335"/>
                <a:gd name="connsiteX7" fmla="*/ 111738 w 133560"/>
                <a:gd name="connsiteY7" fmla="*/ 18241 h 77335"/>
                <a:gd name="connsiteX8" fmla="*/ 94555 w 133560"/>
                <a:gd name="connsiteY8" fmla="*/ 61906 h 77335"/>
                <a:gd name="connsiteX9" fmla="*/ 75425 w 133560"/>
                <a:gd name="connsiteY9" fmla="*/ 14032 h 77335"/>
                <a:gd name="connsiteX10" fmla="*/ 74539 w 133560"/>
                <a:gd name="connsiteY10" fmla="*/ 10700 h 77335"/>
                <a:gd name="connsiteX11" fmla="*/ 84104 w 133560"/>
                <a:gd name="connsiteY11" fmla="*/ 6316 h 77335"/>
                <a:gd name="connsiteX12" fmla="*/ 84104 w 133560"/>
                <a:gd name="connsiteY12" fmla="*/ 3 h 77335"/>
                <a:gd name="connsiteX13" fmla="*/ 64974 w 133560"/>
                <a:gd name="connsiteY13" fmla="*/ 704 h 77335"/>
                <a:gd name="connsiteX14" fmla="*/ 49386 w 133560"/>
                <a:gd name="connsiteY14" fmla="*/ 3 h 77335"/>
                <a:gd name="connsiteX15" fmla="*/ 49386 w 133560"/>
                <a:gd name="connsiteY15" fmla="*/ 6316 h 77335"/>
                <a:gd name="connsiteX16" fmla="*/ 59483 w 133560"/>
                <a:gd name="connsiteY16" fmla="*/ 7719 h 77335"/>
                <a:gd name="connsiteX17" fmla="*/ 63557 w 133560"/>
                <a:gd name="connsiteY17" fmla="*/ 15435 h 77335"/>
                <a:gd name="connsiteX18" fmla="*/ 62848 w 133560"/>
                <a:gd name="connsiteY18" fmla="*/ 17539 h 77335"/>
                <a:gd name="connsiteX19" fmla="*/ 46197 w 133560"/>
                <a:gd name="connsiteY19" fmla="*/ 59276 h 77335"/>
                <a:gd name="connsiteX20" fmla="*/ 28307 w 133560"/>
                <a:gd name="connsiteY20" fmla="*/ 14032 h 77335"/>
                <a:gd name="connsiteX21" fmla="*/ 27244 w 133560"/>
                <a:gd name="connsiteY21" fmla="*/ 10700 h 77335"/>
                <a:gd name="connsiteX22" fmla="*/ 36809 w 133560"/>
                <a:gd name="connsiteY22" fmla="*/ 6316 h 77335"/>
                <a:gd name="connsiteX23" fmla="*/ 36809 w 133560"/>
                <a:gd name="connsiteY23" fmla="*/ 3 h 77335"/>
                <a:gd name="connsiteX24" fmla="*/ 16793 w 133560"/>
                <a:gd name="connsiteY24" fmla="*/ 704 h 77335"/>
                <a:gd name="connsiteX25" fmla="*/ 142 w 133560"/>
                <a:gd name="connsiteY25" fmla="*/ 3 h 77335"/>
                <a:gd name="connsiteX26" fmla="*/ 142 w 133560"/>
                <a:gd name="connsiteY26" fmla="*/ 6316 h 77335"/>
                <a:gd name="connsiteX27" fmla="*/ 12896 w 133560"/>
                <a:gd name="connsiteY27" fmla="*/ 11401 h 77335"/>
                <a:gd name="connsiteX28" fmla="*/ 37518 w 133560"/>
                <a:gd name="connsiteY28" fmla="*/ 73305 h 77335"/>
                <a:gd name="connsiteX29" fmla="*/ 42300 w 133560"/>
                <a:gd name="connsiteY29" fmla="*/ 77338 h 77335"/>
                <a:gd name="connsiteX30" fmla="*/ 46906 w 133560"/>
                <a:gd name="connsiteY30" fmla="*/ 73656 h 77335"/>
                <a:gd name="connsiteX31" fmla="*/ 66922 w 133560"/>
                <a:gd name="connsiteY31" fmla="*/ 23502 h 77335"/>
                <a:gd name="connsiteX32" fmla="*/ 86584 w 133560"/>
                <a:gd name="connsiteY32" fmla="*/ 73130 h 77335"/>
                <a:gd name="connsiteX33" fmla="*/ 91544 w 133560"/>
                <a:gd name="connsiteY33" fmla="*/ 77338 h 77335"/>
                <a:gd name="connsiteX34" fmla="*/ 96327 w 133560"/>
                <a:gd name="connsiteY34" fmla="*/ 73305 h 77335"/>
                <a:gd name="connsiteX35" fmla="*/ 118823 w 133560"/>
                <a:gd name="connsiteY35" fmla="*/ 17013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335">
                  <a:moveTo>
                    <a:pt x="118823" y="17013"/>
                  </a:moveTo>
                  <a:cubicBezTo>
                    <a:pt x="122366" y="8245"/>
                    <a:pt x="128211" y="6491"/>
                    <a:pt x="133703" y="6316"/>
                  </a:cubicBezTo>
                  <a:lnTo>
                    <a:pt x="133703" y="3"/>
                  </a:lnTo>
                  <a:cubicBezTo>
                    <a:pt x="128920" y="529"/>
                    <a:pt x="126086" y="704"/>
                    <a:pt x="120949" y="704"/>
                  </a:cubicBezTo>
                  <a:cubicBezTo>
                    <a:pt x="115635" y="704"/>
                    <a:pt x="108903" y="529"/>
                    <a:pt x="103589" y="3"/>
                  </a:cubicBezTo>
                  <a:lnTo>
                    <a:pt x="103589" y="6316"/>
                  </a:lnTo>
                  <a:cubicBezTo>
                    <a:pt x="109789" y="6491"/>
                    <a:pt x="112800" y="9823"/>
                    <a:pt x="112800" y="14032"/>
                  </a:cubicBezTo>
                  <a:cubicBezTo>
                    <a:pt x="112800" y="15435"/>
                    <a:pt x="112800" y="15786"/>
                    <a:pt x="111738" y="18241"/>
                  </a:cubicBezTo>
                  <a:lnTo>
                    <a:pt x="94555" y="61906"/>
                  </a:lnTo>
                  <a:lnTo>
                    <a:pt x="75425" y="14032"/>
                  </a:lnTo>
                  <a:cubicBezTo>
                    <a:pt x="75071" y="13155"/>
                    <a:pt x="74539" y="11752"/>
                    <a:pt x="74539" y="10700"/>
                  </a:cubicBezTo>
                  <a:cubicBezTo>
                    <a:pt x="74539" y="6842"/>
                    <a:pt x="79145" y="6316"/>
                    <a:pt x="84104" y="6316"/>
                  </a:cubicBezTo>
                  <a:lnTo>
                    <a:pt x="84104" y="3"/>
                  </a:lnTo>
                  <a:cubicBezTo>
                    <a:pt x="77728" y="529"/>
                    <a:pt x="71351" y="704"/>
                    <a:pt x="64974" y="704"/>
                  </a:cubicBezTo>
                  <a:cubicBezTo>
                    <a:pt x="59837" y="704"/>
                    <a:pt x="54523" y="354"/>
                    <a:pt x="49386" y="3"/>
                  </a:cubicBezTo>
                  <a:lnTo>
                    <a:pt x="49386" y="6316"/>
                  </a:lnTo>
                  <a:cubicBezTo>
                    <a:pt x="53460" y="6316"/>
                    <a:pt x="57180" y="6316"/>
                    <a:pt x="59483" y="7719"/>
                  </a:cubicBezTo>
                  <a:cubicBezTo>
                    <a:pt x="61963" y="9472"/>
                    <a:pt x="63557" y="15259"/>
                    <a:pt x="63557" y="15435"/>
                  </a:cubicBezTo>
                  <a:cubicBezTo>
                    <a:pt x="63557" y="15786"/>
                    <a:pt x="63202" y="16838"/>
                    <a:pt x="62848" y="17539"/>
                  </a:cubicBezTo>
                  <a:lnTo>
                    <a:pt x="46197" y="59276"/>
                  </a:lnTo>
                  <a:lnTo>
                    <a:pt x="28307" y="14032"/>
                  </a:lnTo>
                  <a:cubicBezTo>
                    <a:pt x="27244" y="11577"/>
                    <a:pt x="27244" y="11401"/>
                    <a:pt x="27244" y="10700"/>
                  </a:cubicBezTo>
                  <a:cubicBezTo>
                    <a:pt x="27244" y="6316"/>
                    <a:pt x="33621" y="6316"/>
                    <a:pt x="36809" y="6316"/>
                  </a:cubicBezTo>
                  <a:lnTo>
                    <a:pt x="36809" y="3"/>
                  </a:lnTo>
                  <a:cubicBezTo>
                    <a:pt x="36455" y="3"/>
                    <a:pt x="23878" y="704"/>
                    <a:pt x="16793" y="704"/>
                  </a:cubicBezTo>
                  <a:cubicBezTo>
                    <a:pt x="11302" y="704"/>
                    <a:pt x="5633" y="529"/>
                    <a:pt x="142" y="3"/>
                  </a:cubicBezTo>
                  <a:lnTo>
                    <a:pt x="142" y="6316"/>
                  </a:lnTo>
                  <a:cubicBezTo>
                    <a:pt x="7050" y="6316"/>
                    <a:pt x="10947" y="6316"/>
                    <a:pt x="12896" y="11401"/>
                  </a:cubicBezTo>
                  <a:lnTo>
                    <a:pt x="37518" y="73305"/>
                  </a:lnTo>
                  <a:cubicBezTo>
                    <a:pt x="38581" y="75936"/>
                    <a:pt x="39112" y="77338"/>
                    <a:pt x="42300" y="77338"/>
                  </a:cubicBezTo>
                  <a:cubicBezTo>
                    <a:pt x="45489" y="77338"/>
                    <a:pt x="46020" y="75936"/>
                    <a:pt x="46906" y="73656"/>
                  </a:cubicBezTo>
                  <a:lnTo>
                    <a:pt x="66922" y="23502"/>
                  </a:lnTo>
                  <a:lnTo>
                    <a:pt x="86584" y="73130"/>
                  </a:lnTo>
                  <a:cubicBezTo>
                    <a:pt x="87647" y="75760"/>
                    <a:pt x="88356" y="77338"/>
                    <a:pt x="91544" y="77338"/>
                  </a:cubicBezTo>
                  <a:cubicBezTo>
                    <a:pt x="94733" y="77338"/>
                    <a:pt x="95264" y="76111"/>
                    <a:pt x="96327" y="73305"/>
                  </a:cubicBezTo>
                  <a:lnTo>
                    <a:pt x="118823" y="170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FFA4957F-DF6F-4EBB-8FDF-F0C588408AF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17430" y="2589662"/>
              <a:ext cx="22496" cy="54012"/>
            </a:xfrm>
            <a:custGeom>
              <a:avLst/>
              <a:gdLst>
                <a:gd name="connsiteX0" fmla="*/ 17684 w 22496"/>
                <a:gd name="connsiteY0" fmla="*/ 17364 h 54012"/>
                <a:gd name="connsiteX1" fmla="*/ 3868 w 22496"/>
                <a:gd name="connsiteY1" fmla="*/ 49456 h 54012"/>
                <a:gd name="connsiteX2" fmla="*/ 2628 w 22496"/>
                <a:gd name="connsiteY2" fmla="*/ 51560 h 54012"/>
                <a:gd name="connsiteX3" fmla="*/ 5108 w 22496"/>
                <a:gd name="connsiteY3" fmla="*/ 54015 h 54012"/>
                <a:gd name="connsiteX4" fmla="*/ 22644 w 22496"/>
                <a:gd name="connsiteY4" fmla="*/ 19118 h 54012"/>
                <a:gd name="connsiteX5" fmla="*/ 10245 w 22496"/>
                <a:gd name="connsiteY5" fmla="*/ 3 h 54012"/>
                <a:gd name="connsiteX6" fmla="*/ 148 w 22496"/>
                <a:gd name="connsiteY6" fmla="*/ 9999 h 54012"/>
                <a:gd name="connsiteX7" fmla="*/ 10422 w 22496"/>
                <a:gd name="connsiteY7" fmla="*/ 20170 h 54012"/>
                <a:gd name="connsiteX8" fmla="*/ 17684 w 22496"/>
                <a:gd name="connsiteY8" fmla="*/ 17364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012">
                  <a:moveTo>
                    <a:pt x="17684" y="17364"/>
                  </a:moveTo>
                  <a:cubicBezTo>
                    <a:pt x="17684" y="27009"/>
                    <a:pt x="15913" y="38232"/>
                    <a:pt x="3868" y="49456"/>
                  </a:cubicBezTo>
                  <a:cubicBezTo>
                    <a:pt x="3159" y="50157"/>
                    <a:pt x="2628" y="50683"/>
                    <a:pt x="2628" y="51560"/>
                  </a:cubicBezTo>
                  <a:cubicBezTo>
                    <a:pt x="2628" y="52787"/>
                    <a:pt x="4045" y="54015"/>
                    <a:pt x="5108" y="54015"/>
                  </a:cubicBezTo>
                  <a:cubicBezTo>
                    <a:pt x="7588" y="54015"/>
                    <a:pt x="22644" y="39986"/>
                    <a:pt x="22644" y="19118"/>
                  </a:cubicBezTo>
                  <a:cubicBezTo>
                    <a:pt x="22644" y="8245"/>
                    <a:pt x="18393" y="3"/>
                    <a:pt x="10245" y="3"/>
                  </a:cubicBezTo>
                  <a:cubicBezTo>
                    <a:pt x="4399" y="3"/>
                    <a:pt x="148" y="4562"/>
                    <a:pt x="148" y="9999"/>
                  </a:cubicBezTo>
                  <a:cubicBezTo>
                    <a:pt x="148" y="15610"/>
                    <a:pt x="4222" y="20170"/>
                    <a:pt x="10422" y="20170"/>
                  </a:cubicBezTo>
                  <a:cubicBezTo>
                    <a:pt x="14673" y="20170"/>
                    <a:pt x="17507" y="17364"/>
                    <a:pt x="17684" y="173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85548BBE-CF08-4924-8B69-AE79CEB44B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366017" y="2493562"/>
              <a:ext cx="53672" cy="118020"/>
            </a:xfrm>
            <a:custGeom>
              <a:avLst/>
              <a:gdLst>
                <a:gd name="connsiteX0" fmla="*/ 49217 w 53672"/>
                <a:gd name="connsiteY0" fmla="*/ 6667 h 118020"/>
                <a:gd name="connsiteX1" fmla="*/ 42131 w 53672"/>
                <a:gd name="connsiteY1" fmla="*/ 3 h 118020"/>
                <a:gd name="connsiteX2" fmla="*/ 32212 w 53672"/>
                <a:gd name="connsiteY2" fmla="*/ 9648 h 118020"/>
                <a:gd name="connsiteX3" fmla="*/ 39297 w 53672"/>
                <a:gd name="connsiteY3" fmla="*/ 16312 h 118020"/>
                <a:gd name="connsiteX4" fmla="*/ 49217 w 53672"/>
                <a:gd name="connsiteY4" fmla="*/ 6667 h 118020"/>
                <a:gd name="connsiteX5" fmla="*/ 13081 w 53672"/>
                <a:gd name="connsiteY5" fmla="*/ 95752 h 118020"/>
                <a:gd name="connsiteX6" fmla="*/ 11487 w 53672"/>
                <a:gd name="connsiteY6" fmla="*/ 103117 h 118020"/>
                <a:gd name="connsiteX7" fmla="*/ 28315 w 53672"/>
                <a:gd name="connsiteY7" fmla="*/ 118023 h 118020"/>
                <a:gd name="connsiteX8" fmla="*/ 53822 w 53672"/>
                <a:gd name="connsiteY8" fmla="*/ 91192 h 118020"/>
                <a:gd name="connsiteX9" fmla="*/ 50988 w 53672"/>
                <a:gd name="connsiteY9" fmla="*/ 88913 h 118020"/>
                <a:gd name="connsiteX10" fmla="*/ 47623 w 53672"/>
                <a:gd name="connsiteY10" fmla="*/ 91894 h 118020"/>
                <a:gd name="connsiteX11" fmla="*/ 28846 w 53672"/>
                <a:gd name="connsiteY11" fmla="*/ 113113 h 118020"/>
                <a:gd name="connsiteX12" fmla="*/ 24418 w 53672"/>
                <a:gd name="connsiteY12" fmla="*/ 106975 h 118020"/>
                <a:gd name="connsiteX13" fmla="*/ 27252 w 53672"/>
                <a:gd name="connsiteY13" fmla="*/ 95752 h 118020"/>
                <a:gd name="connsiteX14" fmla="*/ 32920 w 53672"/>
                <a:gd name="connsiteY14" fmla="*/ 81723 h 118020"/>
                <a:gd name="connsiteX15" fmla="*/ 41600 w 53672"/>
                <a:gd name="connsiteY15" fmla="*/ 59451 h 118020"/>
                <a:gd name="connsiteX16" fmla="*/ 42663 w 53672"/>
                <a:gd name="connsiteY16" fmla="*/ 53840 h 118020"/>
                <a:gd name="connsiteX17" fmla="*/ 25835 w 53672"/>
                <a:gd name="connsiteY17" fmla="*/ 38934 h 118020"/>
                <a:gd name="connsiteX18" fmla="*/ 150 w 53672"/>
                <a:gd name="connsiteY18" fmla="*/ 65764 h 118020"/>
                <a:gd name="connsiteX19" fmla="*/ 3162 w 53672"/>
                <a:gd name="connsiteY19" fmla="*/ 68044 h 118020"/>
                <a:gd name="connsiteX20" fmla="*/ 6350 w 53672"/>
                <a:gd name="connsiteY20" fmla="*/ 65238 h 118020"/>
                <a:gd name="connsiteX21" fmla="*/ 25304 w 53672"/>
                <a:gd name="connsiteY21" fmla="*/ 43844 h 118020"/>
                <a:gd name="connsiteX22" fmla="*/ 29732 w 53672"/>
                <a:gd name="connsiteY22" fmla="*/ 49982 h 118020"/>
                <a:gd name="connsiteX23" fmla="*/ 24241 w 53672"/>
                <a:gd name="connsiteY23" fmla="*/ 67518 h 118020"/>
                <a:gd name="connsiteX24" fmla="*/ 13081 w 53672"/>
                <a:gd name="connsiteY24" fmla="*/ 95752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020">
                  <a:moveTo>
                    <a:pt x="49217" y="6667"/>
                  </a:moveTo>
                  <a:cubicBezTo>
                    <a:pt x="49217" y="3861"/>
                    <a:pt x="47091" y="3"/>
                    <a:pt x="42131" y="3"/>
                  </a:cubicBezTo>
                  <a:cubicBezTo>
                    <a:pt x="37349" y="3"/>
                    <a:pt x="32212" y="4562"/>
                    <a:pt x="32212" y="9648"/>
                  </a:cubicBezTo>
                  <a:cubicBezTo>
                    <a:pt x="32212" y="12629"/>
                    <a:pt x="34515" y="16312"/>
                    <a:pt x="39297" y="16312"/>
                  </a:cubicBezTo>
                  <a:cubicBezTo>
                    <a:pt x="44434" y="16312"/>
                    <a:pt x="49217" y="11401"/>
                    <a:pt x="49217" y="6667"/>
                  </a:cubicBezTo>
                  <a:close/>
                  <a:moveTo>
                    <a:pt x="13081" y="95752"/>
                  </a:moveTo>
                  <a:cubicBezTo>
                    <a:pt x="12373" y="98031"/>
                    <a:pt x="11487" y="100136"/>
                    <a:pt x="11487" y="103117"/>
                  </a:cubicBezTo>
                  <a:cubicBezTo>
                    <a:pt x="11487" y="111359"/>
                    <a:pt x="18572" y="118023"/>
                    <a:pt x="28315" y="118023"/>
                  </a:cubicBezTo>
                  <a:cubicBezTo>
                    <a:pt x="46028" y="118023"/>
                    <a:pt x="53822" y="93823"/>
                    <a:pt x="53822" y="91192"/>
                  </a:cubicBezTo>
                  <a:cubicBezTo>
                    <a:pt x="53822" y="88913"/>
                    <a:pt x="51520" y="88913"/>
                    <a:pt x="50988" y="88913"/>
                  </a:cubicBezTo>
                  <a:cubicBezTo>
                    <a:pt x="48508" y="88913"/>
                    <a:pt x="48331" y="89965"/>
                    <a:pt x="47623" y="91894"/>
                  </a:cubicBezTo>
                  <a:cubicBezTo>
                    <a:pt x="43549" y="105923"/>
                    <a:pt x="35755" y="113113"/>
                    <a:pt x="28846" y="113113"/>
                  </a:cubicBezTo>
                  <a:cubicBezTo>
                    <a:pt x="25304" y="113113"/>
                    <a:pt x="24418" y="110833"/>
                    <a:pt x="24418" y="106975"/>
                  </a:cubicBezTo>
                  <a:cubicBezTo>
                    <a:pt x="24418" y="102942"/>
                    <a:pt x="25658" y="99610"/>
                    <a:pt x="27252" y="95752"/>
                  </a:cubicBezTo>
                  <a:cubicBezTo>
                    <a:pt x="29023" y="91017"/>
                    <a:pt x="30972" y="86282"/>
                    <a:pt x="32920" y="81723"/>
                  </a:cubicBezTo>
                  <a:cubicBezTo>
                    <a:pt x="34515" y="77514"/>
                    <a:pt x="40892" y="61556"/>
                    <a:pt x="41600" y="59451"/>
                  </a:cubicBezTo>
                  <a:cubicBezTo>
                    <a:pt x="42131" y="57698"/>
                    <a:pt x="42663" y="55593"/>
                    <a:pt x="42663" y="53840"/>
                  </a:cubicBezTo>
                  <a:cubicBezTo>
                    <a:pt x="42663" y="45598"/>
                    <a:pt x="35577" y="38934"/>
                    <a:pt x="25835" y="38934"/>
                  </a:cubicBezTo>
                  <a:cubicBezTo>
                    <a:pt x="8299" y="38934"/>
                    <a:pt x="150" y="62783"/>
                    <a:pt x="150" y="65764"/>
                  </a:cubicBezTo>
                  <a:cubicBezTo>
                    <a:pt x="150" y="68044"/>
                    <a:pt x="2630" y="68044"/>
                    <a:pt x="3162" y="68044"/>
                  </a:cubicBezTo>
                  <a:cubicBezTo>
                    <a:pt x="5642" y="68044"/>
                    <a:pt x="5819" y="67167"/>
                    <a:pt x="6350" y="65238"/>
                  </a:cubicBezTo>
                  <a:cubicBezTo>
                    <a:pt x="10956" y="50157"/>
                    <a:pt x="18750" y="43844"/>
                    <a:pt x="25304" y="43844"/>
                  </a:cubicBezTo>
                  <a:cubicBezTo>
                    <a:pt x="28138" y="43844"/>
                    <a:pt x="29732" y="45247"/>
                    <a:pt x="29732" y="49982"/>
                  </a:cubicBezTo>
                  <a:cubicBezTo>
                    <a:pt x="29732" y="54015"/>
                    <a:pt x="28669" y="56645"/>
                    <a:pt x="24241" y="67518"/>
                  </a:cubicBezTo>
                  <a:lnTo>
                    <a:pt x="13081" y="957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62B6CF02-712A-4F2F-8371-5A15ADE701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29287" y="2493562"/>
              <a:ext cx="77762" cy="152040"/>
            </a:xfrm>
            <a:custGeom>
              <a:avLst/>
              <a:gdLst>
                <a:gd name="connsiteX0" fmla="*/ 77916 w 77762"/>
                <a:gd name="connsiteY0" fmla="*/ 6667 h 152040"/>
                <a:gd name="connsiteX1" fmla="*/ 70830 w 77762"/>
                <a:gd name="connsiteY1" fmla="*/ 3 h 152040"/>
                <a:gd name="connsiteX2" fmla="*/ 60911 w 77762"/>
                <a:gd name="connsiteY2" fmla="*/ 9648 h 152040"/>
                <a:gd name="connsiteX3" fmla="*/ 67996 w 77762"/>
                <a:gd name="connsiteY3" fmla="*/ 16312 h 152040"/>
                <a:gd name="connsiteX4" fmla="*/ 77916 w 77762"/>
                <a:gd name="connsiteY4" fmla="*/ 6667 h 152040"/>
                <a:gd name="connsiteX5" fmla="*/ 40363 w 77762"/>
                <a:gd name="connsiteY5" fmla="*/ 124862 h 152040"/>
                <a:gd name="connsiteX6" fmla="*/ 17512 w 77762"/>
                <a:gd name="connsiteY6" fmla="*/ 147133 h 152040"/>
                <a:gd name="connsiteX7" fmla="*/ 11136 w 77762"/>
                <a:gd name="connsiteY7" fmla="*/ 146081 h 152040"/>
                <a:gd name="connsiteX8" fmla="*/ 17158 w 77762"/>
                <a:gd name="connsiteY8" fmla="*/ 137138 h 152040"/>
                <a:gd name="connsiteX9" fmla="*/ 10250 w 77762"/>
                <a:gd name="connsiteY9" fmla="*/ 130649 h 152040"/>
                <a:gd name="connsiteX10" fmla="*/ 153 w 77762"/>
                <a:gd name="connsiteY10" fmla="*/ 140996 h 152040"/>
                <a:gd name="connsiteX11" fmla="*/ 17690 w 77762"/>
                <a:gd name="connsiteY11" fmla="*/ 152044 h 152040"/>
                <a:gd name="connsiteX12" fmla="*/ 54534 w 77762"/>
                <a:gd name="connsiteY12" fmla="*/ 124336 h 152040"/>
                <a:gd name="connsiteX13" fmla="*/ 70476 w 77762"/>
                <a:gd name="connsiteY13" fmla="*/ 61556 h 152040"/>
                <a:gd name="connsiteX14" fmla="*/ 71362 w 77762"/>
                <a:gd name="connsiteY14" fmla="*/ 55418 h 152040"/>
                <a:gd name="connsiteX15" fmla="*/ 52408 w 77762"/>
                <a:gd name="connsiteY15" fmla="*/ 38934 h 152040"/>
                <a:gd name="connsiteX16" fmla="*/ 21409 w 77762"/>
                <a:gd name="connsiteY16" fmla="*/ 65764 h 152040"/>
                <a:gd name="connsiteX17" fmla="*/ 24421 w 77762"/>
                <a:gd name="connsiteY17" fmla="*/ 68044 h 152040"/>
                <a:gd name="connsiteX18" fmla="*/ 27963 w 77762"/>
                <a:gd name="connsiteY18" fmla="*/ 64888 h 152040"/>
                <a:gd name="connsiteX19" fmla="*/ 51877 w 77762"/>
                <a:gd name="connsiteY19" fmla="*/ 43844 h 152040"/>
                <a:gd name="connsiteX20" fmla="*/ 57899 w 77762"/>
                <a:gd name="connsiteY20" fmla="*/ 52437 h 152040"/>
                <a:gd name="connsiteX21" fmla="*/ 57368 w 77762"/>
                <a:gd name="connsiteY21" fmla="*/ 57698 h 152040"/>
                <a:gd name="connsiteX22" fmla="*/ 40363 w 77762"/>
                <a:gd name="connsiteY22" fmla="*/ 124862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2040">
                  <a:moveTo>
                    <a:pt x="77916" y="6667"/>
                  </a:moveTo>
                  <a:cubicBezTo>
                    <a:pt x="77916" y="3685"/>
                    <a:pt x="75613" y="3"/>
                    <a:pt x="70830" y="3"/>
                  </a:cubicBezTo>
                  <a:cubicBezTo>
                    <a:pt x="65693" y="3"/>
                    <a:pt x="60911" y="4913"/>
                    <a:pt x="60911" y="9648"/>
                  </a:cubicBezTo>
                  <a:cubicBezTo>
                    <a:pt x="60911" y="12454"/>
                    <a:pt x="63036" y="16312"/>
                    <a:pt x="67996" y="16312"/>
                  </a:cubicBezTo>
                  <a:cubicBezTo>
                    <a:pt x="72779" y="16312"/>
                    <a:pt x="77916" y="11752"/>
                    <a:pt x="77916" y="6667"/>
                  </a:cubicBezTo>
                  <a:close/>
                  <a:moveTo>
                    <a:pt x="40363" y="124862"/>
                  </a:moveTo>
                  <a:cubicBezTo>
                    <a:pt x="37352" y="136962"/>
                    <a:pt x="27963" y="147133"/>
                    <a:pt x="17512" y="147133"/>
                  </a:cubicBezTo>
                  <a:cubicBezTo>
                    <a:pt x="15210" y="147133"/>
                    <a:pt x="13084" y="146783"/>
                    <a:pt x="11136" y="146081"/>
                  </a:cubicBezTo>
                  <a:cubicBezTo>
                    <a:pt x="15741" y="143977"/>
                    <a:pt x="17158" y="139768"/>
                    <a:pt x="17158" y="137138"/>
                  </a:cubicBezTo>
                  <a:cubicBezTo>
                    <a:pt x="17158" y="132929"/>
                    <a:pt x="13793" y="130649"/>
                    <a:pt x="10250" y="130649"/>
                  </a:cubicBezTo>
                  <a:cubicBezTo>
                    <a:pt x="4759" y="130649"/>
                    <a:pt x="153" y="135384"/>
                    <a:pt x="153" y="140996"/>
                  </a:cubicBezTo>
                  <a:cubicBezTo>
                    <a:pt x="153" y="147660"/>
                    <a:pt x="7061" y="152044"/>
                    <a:pt x="17690" y="152044"/>
                  </a:cubicBezTo>
                  <a:cubicBezTo>
                    <a:pt x="28318" y="152044"/>
                    <a:pt x="49043" y="145731"/>
                    <a:pt x="54534" y="124336"/>
                  </a:cubicBezTo>
                  <a:lnTo>
                    <a:pt x="70476" y="61556"/>
                  </a:lnTo>
                  <a:cubicBezTo>
                    <a:pt x="71007" y="59627"/>
                    <a:pt x="71362" y="58048"/>
                    <a:pt x="71362" y="55418"/>
                  </a:cubicBezTo>
                  <a:cubicBezTo>
                    <a:pt x="71362" y="45773"/>
                    <a:pt x="63036" y="38934"/>
                    <a:pt x="52408" y="38934"/>
                  </a:cubicBezTo>
                  <a:cubicBezTo>
                    <a:pt x="32746" y="38934"/>
                    <a:pt x="21409" y="63309"/>
                    <a:pt x="21409" y="65764"/>
                  </a:cubicBezTo>
                  <a:cubicBezTo>
                    <a:pt x="21409" y="68044"/>
                    <a:pt x="23889" y="68044"/>
                    <a:pt x="24421" y="68044"/>
                  </a:cubicBezTo>
                  <a:cubicBezTo>
                    <a:pt x="26546" y="68044"/>
                    <a:pt x="26723" y="67518"/>
                    <a:pt x="27963" y="64888"/>
                  </a:cubicBezTo>
                  <a:cubicBezTo>
                    <a:pt x="32392" y="54716"/>
                    <a:pt x="41603" y="43844"/>
                    <a:pt x="51877" y="43844"/>
                  </a:cubicBezTo>
                  <a:cubicBezTo>
                    <a:pt x="56305" y="43844"/>
                    <a:pt x="57899" y="46825"/>
                    <a:pt x="57899" y="52437"/>
                  </a:cubicBezTo>
                  <a:cubicBezTo>
                    <a:pt x="57899" y="54366"/>
                    <a:pt x="57545" y="56821"/>
                    <a:pt x="57368" y="57698"/>
                  </a:cubicBezTo>
                  <a:lnTo>
                    <a:pt x="40363" y="1248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088B23B0-6952-47B3-B2EB-EAE8235306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03137" y="2352108"/>
              <a:ext cx="58707" cy="250520"/>
            </a:xfrm>
            <a:custGeom>
              <a:avLst/>
              <a:gdLst>
                <a:gd name="connsiteX0" fmla="*/ 58867 w 58707"/>
                <a:gd name="connsiteY0" fmla="*/ 248015 h 250520"/>
                <a:gd name="connsiteX1" fmla="*/ 54565 w 58707"/>
                <a:gd name="connsiteY1" fmla="*/ 242504 h 250520"/>
                <a:gd name="connsiteX2" fmla="*/ 14836 w 58707"/>
                <a:gd name="connsiteY2" fmla="*/ 125260 h 250520"/>
                <a:gd name="connsiteX3" fmla="*/ 55577 w 58707"/>
                <a:gd name="connsiteY3" fmla="*/ 6764 h 250520"/>
                <a:gd name="connsiteX4" fmla="*/ 58867 w 58707"/>
                <a:gd name="connsiteY4" fmla="*/ 2505 h 250520"/>
                <a:gd name="connsiteX5" fmla="*/ 56336 w 58707"/>
                <a:gd name="connsiteY5" fmla="*/ 0 h 250520"/>
                <a:gd name="connsiteX6" fmla="*/ 16101 w 58707"/>
                <a:gd name="connsiteY6" fmla="*/ 48852 h 250520"/>
                <a:gd name="connsiteX7" fmla="*/ 159 w 58707"/>
                <a:gd name="connsiteY7" fmla="*/ 125260 h 250520"/>
                <a:gd name="connsiteX8" fmla="*/ 16860 w 58707"/>
                <a:gd name="connsiteY8" fmla="*/ 203423 h 250520"/>
                <a:gd name="connsiteX9" fmla="*/ 56336 w 58707"/>
                <a:gd name="connsiteY9" fmla="*/ 250521 h 250520"/>
                <a:gd name="connsiteX10" fmla="*/ 58867 w 58707"/>
                <a:gd name="connsiteY10" fmla="*/ 248015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0520">
                  <a:moveTo>
                    <a:pt x="58867" y="248015"/>
                  </a:moveTo>
                  <a:cubicBezTo>
                    <a:pt x="58867" y="247264"/>
                    <a:pt x="58867" y="246763"/>
                    <a:pt x="54565" y="242504"/>
                  </a:cubicBezTo>
                  <a:cubicBezTo>
                    <a:pt x="22934" y="210938"/>
                    <a:pt x="14836" y="163590"/>
                    <a:pt x="14836" y="125260"/>
                  </a:cubicBezTo>
                  <a:cubicBezTo>
                    <a:pt x="14836" y="81670"/>
                    <a:pt x="24452" y="38079"/>
                    <a:pt x="55577" y="6764"/>
                  </a:cubicBezTo>
                  <a:cubicBezTo>
                    <a:pt x="58867" y="3758"/>
                    <a:pt x="58867" y="3257"/>
                    <a:pt x="58867" y="2505"/>
                  </a:cubicBezTo>
                  <a:cubicBezTo>
                    <a:pt x="58867" y="752"/>
                    <a:pt x="57855" y="0"/>
                    <a:pt x="56336" y="0"/>
                  </a:cubicBezTo>
                  <a:cubicBezTo>
                    <a:pt x="53806" y="0"/>
                    <a:pt x="31031" y="17035"/>
                    <a:pt x="16101" y="48852"/>
                  </a:cubicBezTo>
                  <a:cubicBezTo>
                    <a:pt x="3196" y="76409"/>
                    <a:pt x="159" y="104217"/>
                    <a:pt x="159" y="125260"/>
                  </a:cubicBezTo>
                  <a:cubicBezTo>
                    <a:pt x="159" y="144801"/>
                    <a:pt x="2943" y="175114"/>
                    <a:pt x="16860" y="203423"/>
                  </a:cubicBezTo>
                  <a:cubicBezTo>
                    <a:pt x="32043" y="234237"/>
                    <a:pt x="53806" y="250521"/>
                    <a:pt x="56336" y="250521"/>
                  </a:cubicBezTo>
                  <a:cubicBezTo>
                    <a:pt x="57855" y="250521"/>
                    <a:pt x="58867" y="249769"/>
                    <a:pt x="58867" y="24801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323B1607-2C92-4A32-9A66-5901C08F4EF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15438" y="2392191"/>
              <a:ext cx="91351" cy="7766"/>
            </a:xfrm>
            <a:custGeom>
              <a:avLst/>
              <a:gdLst>
                <a:gd name="connsiteX0" fmla="*/ 91515 w 91351"/>
                <a:gd name="connsiteY0" fmla="*/ 7766 h 7766"/>
                <a:gd name="connsiteX1" fmla="*/ 91515 w 91351"/>
                <a:gd name="connsiteY1" fmla="*/ 0 h 7766"/>
                <a:gd name="connsiteX2" fmla="*/ 164 w 91351"/>
                <a:gd name="connsiteY2" fmla="*/ 0 h 7766"/>
                <a:gd name="connsiteX3" fmla="*/ 164 w 91351"/>
                <a:gd name="connsiteY3" fmla="*/ 7766 h 7766"/>
                <a:gd name="connsiteX4" fmla="*/ 91515 w 91351"/>
                <a:gd name="connsiteY4" fmla="*/ 7766 h 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1" h="7766">
                  <a:moveTo>
                    <a:pt x="91515" y="7766"/>
                  </a:moveTo>
                  <a:lnTo>
                    <a:pt x="91515" y="0"/>
                  </a:lnTo>
                  <a:lnTo>
                    <a:pt x="164" y="0"/>
                  </a:lnTo>
                  <a:lnTo>
                    <a:pt x="164" y="7766"/>
                  </a:lnTo>
                  <a:lnTo>
                    <a:pt x="91515" y="77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B3B2F56D-D259-4137-A1C7-5418988089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68396" y="2429268"/>
              <a:ext cx="132092" cy="159331"/>
            </a:xfrm>
            <a:custGeom>
              <a:avLst/>
              <a:gdLst>
                <a:gd name="connsiteX0" fmla="*/ 19648 w 132092"/>
                <a:gd name="connsiteY0" fmla="*/ 141294 h 159331"/>
                <a:gd name="connsiteX1" fmla="*/ 5983 w 132092"/>
                <a:gd name="connsiteY1" fmla="*/ 151565 h 159331"/>
                <a:gd name="connsiteX2" fmla="*/ 163 w 132092"/>
                <a:gd name="connsiteY2" fmla="*/ 156325 h 159331"/>
                <a:gd name="connsiteX3" fmla="*/ 3453 w 132092"/>
                <a:gd name="connsiteY3" fmla="*/ 159331 h 159331"/>
                <a:gd name="connsiteX4" fmla="*/ 24709 w 132092"/>
                <a:gd name="connsiteY4" fmla="*/ 158580 h 159331"/>
                <a:gd name="connsiteX5" fmla="*/ 49761 w 132092"/>
                <a:gd name="connsiteY5" fmla="*/ 159331 h 159331"/>
                <a:gd name="connsiteX6" fmla="*/ 54316 w 132092"/>
                <a:gd name="connsiteY6" fmla="*/ 154321 h 159331"/>
                <a:gd name="connsiteX7" fmla="*/ 48243 w 132092"/>
                <a:gd name="connsiteY7" fmla="*/ 151565 h 159331"/>
                <a:gd name="connsiteX8" fmla="*/ 35590 w 132092"/>
                <a:gd name="connsiteY8" fmla="*/ 147557 h 159331"/>
                <a:gd name="connsiteX9" fmla="*/ 47989 w 132092"/>
                <a:gd name="connsiteY9" fmla="*/ 97453 h 159331"/>
                <a:gd name="connsiteX10" fmla="*/ 71270 w 132092"/>
                <a:gd name="connsiteY10" fmla="*/ 113486 h 159331"/>
                <a:gd name="connsiteX11" fmla="*/ 132256 w 132092"/>
                <a:gd name="connsiteY11" fmla="*/ 40083 h 159331"/>
                <a:gd name="connsiteX12" fmla="*/ 98600 w 132092"/>
                <a:gd name="connsiteY12" fmla="*/ 0 h 159331"/>
                <a:gd name="connsiteX13" fmla="*/ 65450 w 132092"/>
                <a:gd name="connsiteY13" fmla="*/ 18789 h 159331"/>
                <a:gd name="connsiteX14" fmla="*/ 42675 w 132092"/>
                <a:gd name="connsiteY14" fmla="*/ 0 h 159331"/>
                <a:gd name="connsiteX15" fmla="*/ 23950 w 132092"/>
                <a:gd name="connsiteY15" fmla="*/ 14280 h 159331"/>
                <a:gd name="connsiteX16" fmla="*/ 16105 w 132092"/>
                <a:gd name="connsiteY16" fmla="*/ 38580 h 159331"/>
                <a:gd name="connsiteX17" fmla="*/ 19142 w 132092"/>
                <a:gd name="connsiteY17" fmla="*/ 41085 h 159331"/>
                <a:gd name="connsiteX18" fmla="*/ 23444 w 132092"/>
                <a:gd name="connsiteY18" fmla="*/ 35323 h 159331"/>
                <a:gd name="connsiteX19" fmla="*/ 41916 w 132092"/>
                <a:gd name="connsiteY19" fmla="*/ 5511 h 159331"/>
                <a:gd name="connsiteX20" fmla="*/ 49761 w 132092"/>
                <a:gd name="connsiteY20" fmla="*/ 17035 h 159331"/>
                <a:gd name="connsiteX21" fmla="*/ 47989 w 132092"/>
                <a:gd name="connsiteY21" fmla="*/ 29812 h 159331"/>
                <a:gd name="connsiteX22" fmla="*/ 19648 w 132092"/>
                <a:gd name="connsiteY22" fmla="*/ 141294 h 159331"/>
                <a:gd name="connsiteX23" fmla="*/ 64185 w 132092"/>
                <a:gd name="connsiteY23" fmla="*/ 32568 h 159331"/>
                <a:gd name="connsiteX24" fmla="*/ 77343 w 132092"/>
                <a:gd name="connsiteY24" fmla="*/ 15031 h 159331"/>
                <a:gd name="connsiteX25" fmla="*/ 97841 w 132092"/>
                <a:gd name="connsiteY25" fmla="*/ 5511 h 159331"/>
                <a:gd name="connsiteX26" fmla="*/ 114036 w 132092"/>
                <a:gd name="connsiteY26" fmla="*/ 29060 h 159331"/>
                <a:gd name="connsiteX27" fmla="*/ 101130 w 132092"/>
                <a:gd name="connsiteY27" fmla="*/ 82171 h 159331"/>
                <a:gd name="connsiteX28" fmla="*/ 71017 w 132092"/>
                <a:gd name="connsiteY28" fmla="*/ 107974 h 159331"/>
                <a:gd name="connsiteX29" fmla="*/ 51026 w 132092"/>
                <a:gd name="connsiteY29" fmla="*/ 85678 h 159331"/>
                <a:gd name="connsiteX30" fmla="*/ 51785 w 132092"/>
                <a:gd name="connsiteY30" fmla="*/ 81670 h 159331"/>
                <a:gd name="connsiteX31" fmla="*/ 64185 w 132092"/>
                <a:gd name="connsiteY31" fmla="*/ 32568 h 15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9331">
                  <a:moveTo>
                    <a:pt x="19648" y="141294"/>
                  </a:moveTo>
                  <a:cubicBezTo>
                    <a:pt x="17623" y="149811"/>
                    <a:pt x="17117" y="151565"/>
                    <a:pt x="5983" y="151565"/>
                  </a:cubicBezTo>
                  <a:cubicBezTo>
                    <a:pt x="2946" y="151565"/>
                    <a:pt x="163" y="151565"/>
                    <a:pt x="163" y="156325"/>
                  </a:cubicBezTo>
                  <a:cubicBezTo>
                    <a:pt x="163" y="158329"/>
                    <a:pt x="1428" y="159331"/>
                    <a:pt x="3453" y="159331"/>
                  </a:cubicBezTo>
                  <a:cubicBezTo>
                    <a:pt x="10285" y="159331"/>
                    <a:pt x="17623" y="158580"/>
                    <a:pt x="24709" y="158580"/>
                  </a:cubicBezTo>
                  <a:cubicBezTo>
                    <a:pt x="33059" y="158580"/>
                    <a:pt x="41663" y="159331"/>
                    <a:pt x="49761" y="159331"/>
                  </a:cubicBezTo>
                  <a:cubicBezTo>
                    <a:pt x="51026" y="159331"/>
                    <a:pt x="54316" y="159331"/>
                    <a:pt x="54316" y="154321"/>
                  </a:cubicBezTo>
                  <a:cubicBezTo>
                    <a:pt x="54316" y="151565"/>
                    <a:pt x="51785" y="151565"/>
                    <a:pt x="48243" y="151565"/>
                  </a:cubicBezTo>
                  <a:cubicBezTo>
                    <a:pt x="35590" y="151565"/>
                    <a:pt x="35590" y="149811"/>
                    <a:pt x="35590" y="147557"/>
                  </a:cubicBezTo>
                  <a:cubicBezTo>
                    <a:pt x="35590" y="144550"/>
                    <a:pt x="46218" y="103716"/>
                    <a:pt x="47989" y="97453"/>
                  </a:cubicBezTo>
                  <a:cubicBezTo>
                    <a:pt x="51279" y="104718"/>
                    <a:pt x="58365" y="113486"/>
                    <a:pt x="71270" y="113486"/>
                  </a:cubicBezTo>
                  <a:cubicBezTo>
                    <a:pt x="100624" y="113486"/>
                    <a:pt x="132256" y="76910"/>
                    <a:pt x="132256" y="40083"/>
                  </a:cubicBezTo>
                  <a:cubicBezTo>
                    <a:pt x="132256" y="16534"/>
                    <a:pt x="117832" y="0"/>
                    <a:pt x="98600" y="0"/>
                  </a:cubicBezTo>
                  <a:cubicBezTo>
                    <a:pt x="85947" y="0"/>
                    <a:pt x="73801" y="9019"/>
                    <a:pt x="65450" y="18789"/>
                  </a:cubicBezTo>
                  <a:cubicBezTo>
                    <a:pt x="62920" y="5261"/>
                    <a:pt x="52038" y="0"/>
                    <a:pt x="42675" y="0"/>
                  </a:cubicBezTo>
                  <a:cubicBezTo>
                    <a:pt x="31035" y="0"/>
                    <a:pt x="26227" y="9770"/>
                    <a:pt x="23950" y="14280"/>
                  </a:cubicBezTo>
                  <a:cubicBezTo>
                    <a:pt x="19395" y="22797"/>
                    <a:pt x="16105" y="37829"/>
                    <a:pt x="16105" y="38580"/>
                  </a:cubicBezTo>
                  <a:cubicBezTo>
                    <a:pt x="16105" y="41085"/>
                    <a:pt x="18636" y="41085"/>
                    <a:pt x="19142" y="41085"/>
                  </a:cubicBezTo>
                  <a:cubicBezTo>
                    <a:pt x="21672" y="41085"/>
                    <a:pt x="21925" y="40835"/>
                    <a:pt x="23444" y="35323"/>
                  </a:cubicBezTo>
                  <a:cubicBezTo>
                    <a:pt x="27745" y="17536"/>
                    <a:pt x="32806" y="5511"/>
                    <a:pt x="41916" y="5511"/>
                  </a:cubicBezTo>
                  <a:cubicBezTo>
                    <a:pt x="46218" y="5511"/>
                    <a:pt x="49761" y="7516"/>
                    <a:pt x="49761" y="17035"/>
                  </a:cubicBezTo>
                  <a:cubicBezTo>
                    <a:pt x="49761" y="22797"/>
                    <a:pt x="49002" y="25553"/>
                    <a:pt x="47989" y="29812"/>
                  </a:cubicBezTo>
                  <a:lnTo>
                    <a:pt x="19648" y="141294"/>
                  </a:lnTo>
                  <a:close/>
                  <a:moveTo>
                    <a:pt x="64185" y="32568"/>
                  </a:moveTo>
                  <a:cubicBezTo>
                    <a:pt x="65956" y="25804"/>
                    <a:pt x="72788" y="18789"/>
                    <a:pt x="77343" y="15031"/>
                  </a:cubicBezTo>
                  <a:cubicBezTo>
                    <a:pt x="86200" y="7265"/>
                    <a:pt x="93539" y="5511"/>
                    <a:pt x="97841" y="5511"/>
                  </a:cubicBezTo>
                  <a:cubicBezTo>
                    <a:pt x="107963" y="5511"/>
                    <a:pt x="114036" y="14280"/>
                    <a:pt x="114036" y="29060"/>
                  </a:cubicBezTo>
                  <a:cubicBezTo>
                    <a:pt x="114036" y="43841"/>
                    <a:pt x="105685" y="72651"/>
                    <a:pt x="101130" y="82171"/>
                  </a:cubicBezTo>
                  <a:cubicBezTo>
                    <a:pt x="92526" y="99707"/>
                    <a:pt x="80380" y="107974"/>
                    <a:pt x="71017" y="107974"/>
                  </a:cubicBezTo>
                  <a:cubicBezTo>
                    <a:pt x="54316" y="107974"/>
                    <a:pt x="51026" y="87181"/>
                    <a:pt x="51026" y="85678"/>
                  </a:cubicBezTo>
                  <a:cubicBezTo>
                    <a:pt x="51026" y="85177"/>
                    <a:pt x="51026" y="84676"/>
                    <a:pt x="51785" y="81670"/>
                  </a:cubicBezTo>
                  <a:lnTo>
                    <a:pt x="64185" y="325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4E807A44-E9CA-4718-977A-AC8141B5668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09125" y="2501994"/>
              <a:ext cx="133560" cy="77335"/>
            </a:xfrm>
            <a:custGeom>
              <a:avLst/>
              <a:gdLst>
                <a:gd name="connsiteX0" fmla="*/ 118849 w 133560"/>
                <a:gd name="connsiteY0" fmla="*/ 17012 h 77335"/>
                <a:gd name="connsiteX1" fmla="*/ 133728 w 133560"/>
                <a:gd name="connsiteY1" fmla="*/ 6315 h 77335"/>
                <a:gd name="connsiteX2" fmla="*/ 133728 w 133560"/>
                <a:gd name="connsiteY2" fmla="*/ 1 h 77335"/>
                <a:gd name="connsiteX3" fmla="*/ 120974 w 133560"/>
                <a:gd name="connsiteY3" fmla="*/ 703 h 77335"/>
                <a:gd name="connsiteX4" fmla="*/ 103615 w 133560"/>
                <a:gd name="connsiteY4" fmla="*/ 1 h 77335"/>
                <a:gd name="connsiteX5" fmla="*/ 103615 w 133560"/>
                <a:gd name="connsiteY5" fmla="*/ 6315 h 77335"/>
                <a:gd name="connsiteX6" fmla="*/ 112826 w 133560"/>
                <a:gd name="connsiteY6" fmla="*/ 14031 h 77335"/>
                <a:gd name="connsiteX7" fmla="*/ 111763 w 133560"/>
                <a:gd name="connsiteY7" fmla="*/ 18239 h 77335"/>
                <a:gd name="connsiteX8" fmla="*/ 94581 w 133560"/>
                <a:gd name="connsiteY8" fmla="*/ 61905 h 77335"/>
                <a:gd name="connsiteX9" fmla="*/ 75451 w 133560"/>
                <a:gd name="connsiteY9" fmla="*/ 14031 h 77335"/>
                <a:gd name="connsiteX10" fmla="*/ 74565 w 133560"/>
                <a:gd name="connsiteY10" fmla="*/ 10699 h 77335"/>
                <a:gd name="connsiteX11" fmla="*/ 84130 w 133560"/>
                <a:gd name="connsiteY11" fmla="*/ 6315 h 77335"/>
                <a:gd name="connsiteX12" fmla="*/ 84130 w 133560"/>
                <a:gd name="connsiteY12" fmla="*/ 1 h 77335"/>
                <a:gd name="connsiteX13" fmla="*/ 65000 w 133560"/>
                <a:gd name="connsiteY13" fmla="*/ 703 h 77335"/>
                <a:gd name="connsiteX14" fmla="*/ 49412 w 133560"/>
                <a:gd name="connsiteY14" fmla="*/ 1 h 77335"/>
                <a:gd name="connsiteX15" fmla="*/ 49412 w 133560"/>
                <a:gd name="connsiteY15" fmla="*/ 6315 h 77335"/>
                <a:gd name="connsiteX16" fmla="*/ 59508 w 133560"/>
                <a:gd name="connsiteY16" fmla="*/ 7718 h 77335"/>
                <a:gd name="connsiteX17" fmla="*/ 63582 w 133560"/>
                <a:gd name="connsiteY17" fmla="*/ 15434 h 77335"/>
                <a:gd name="connsiteX18" fmla="*/ 62874 w 133560"/>
                <a:gd name="connsiteY18" fmla="*/ 17538 h 77335"/>
                <a:gd name="connsiteX19" fmla="*/ 46223 w 133560"/>
                <a:gd name="connsiteY19" fmla="*/ 59275 h 77335"/>
                <a:gd name="connsiteX20" fmla="*/ 28332 w 133560"/>
                <a:gd name="connsiteY20" fmla="*/ 14031 h 77335"/>
                <a:gd name="connsiteX21" fmla="*/ 27270 w 133560"/>
                <a:gd name="connsiteY21" fmla="*/ 10699 h 77335"/>
                <a:gd name="connsiteX22" fmla="*/ 36835 w 133560"/>
                <a:gd name="connsiteY22" fmla="*/ 6315 h 77335"/>
                <a:gd name="connsiteX23" fmla="*/ 36835 w 133560"/>
                <a:gd name="connsiteY23" fmla="*/ 1 h 77335"/>
                <a:gd name="connsiteX24" fmla="*/ 16819 w 133560"/>
                <a:gd name="connsiteY24" fmla="*/ 703 h 77335"/>
                <a:gd name="connsiteX25" fmla="*/ 168 w 133560"/>
                <a:gd name="connsiteY25" fmla="*/ 1 h 77335"/>
                <a:gd name="connsiteX26" fmla="*/ 168 w 133560"/>
                <a:gd name="connsiteY26" fmla="*/ 6315 h 77335"/>
                <a:gd name="connsiteX27" fmla="*/ 12922 w 133560"/>
                <a:gd name="connsiteY27" fmla="*/ 11400 h 77335"/>
                <a:gd name="connsiteX28" fmla="*/ 37544 w 133560"/>
                <a:gd name="connsiteY28" fmla="*/ 73304 h 77335"/>
                <a:gd name="connsiteX29" fmla="*/ 42326 w 133560"/>
                <a:gd name="connsiteY29" fmla="*/ 77337 h 77335"/>
                <a:gd name="connsiteX30" fmla="*/ 46932 w 133560"/>
                <a:gd name="connsiteY30" fmla="*/ 73655 h 77335"/>
                <a:gd name="connsiteX31" fmla="*/ 66948 w 133560"/>
                <a:gd name="connsiteY31" fmla="*/ 23500 h 77335"/>
                <a:gd name="connsiteX32" fmla="*/ 86610 w 133560"/>
                <a:gd name="connsiteY32" fmla="*/ 73128 h 77335"/>
                <a:gd name="connsiteX33" fmla="*/ 91570 w 133560"/>
                <a:gd name="connsiteY33" fmla="*/ 77337 h 77335"/>
                <a:gd name="connsiteX34" fmla="*/ 96353 w 133560"/>
                <a:gd name="connsiteY34" fmla="*/ 73304 h 77335"/>
                <a:gd name="connsiteX35" fmla="*/ 118849 w 133560"/>
                <a:gd name="connsiteY35" fmla="*/ 17012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335">
                  <a:moveTo>
                    <a:pt x="118849" y="17012"/>
                  </a:moveTo>
                  <a:cubicBezTo>
                    <a:pt x="122392" y="8244"/>
                    <a:pt x="128237" y="6490"/>
                    <a:pt x="133728" y="6315"/>
                  </a:cubicBezTo>
                  <a:lnTo>
                    <a:pt x="133728" y="1"/>
                  </a:lnTo>
                  <a:cubicBezTo>
                    <a:pt x="128946" y="528"/>
                    <a:pt x="126111" y="703"/>
                    <a:pt x="120974" y="703"/>
                  </a:cubicBezTo>
                  <a:cubicBezTo>
                    <a:pt x="115660" y="703"/>
                    <a:pt x="108929" y="528"/>
                    <a:pt x="103615" y="1"/>
                  </a:cubicBezTo>
                  <a:lnTo>
                    <a:pt x="103615" y="6315"/>
                  </a:lnTo>
                  <a:cubicBezTo>
                    <a:pt x="109815" y="6490"/>
                    <a:pt x="112826" y="9822"/>
                    <a:pt x="112826" y="14031"/>
                  </a:cubicBezTo>
                  <a:cubicBezTo>
                    <a:pt x="112826" y="15434"/>
                    <a:pt x="112826" y="15784"/>
                    <a:pt x="111763" y="18239"/>
                  </a:cubicBezTo>
                  <a:lnTo>
                    <a:pt x="94581" y="61905"/>
                  </a:lnTo>
                  <a:lnTo>
                    <a:pt x="75451" y="14031"/>
                  </a:lnTo>
                  <a:cubicBezTo>
                    <a:pt x="75096" y="13154"/>
                    <a:pt x="74565" y="11751"/>
                    <a:pt x="74565" y="10699"/>
                  </a:cubicBezTo>
                  <a:cubicBezTo>
                    <a:pt x="74565" y="6841"/>
                    <a:pt x="79170" y="6315"/>
                    <a:pt x="84130" y="6315"/>
                  </a:cubicBezTo>
                  <a:lnTo>
                    <a:pt x="84130" y="1"/>
                  </a:lnTo>
                  <a:cubicBezTo>
                    <a:pt x="77753" y="528"/>
                    <a:pt x="71376" y="703"/>
                    <a:pt x="65000" y="703"/>
                  </a:cubicBezTo>
                  <a:cubicBezTo>
                    <a:pt x="59863" y="703"/>
                    <a:pt x="54549" y="352"/>
                    <a:pt x="49412" y="1"/>
                  </a:cubicBezTo>
                  <a:lnTo>
                    <a:pt x="49412" y="6315"/>
                  </a:lnTo>
                  <a:cubicBezTo>
                    <a:pt x="53486" y="6315"/>
                    <a:pt x="57206" y="6315"/>
                    <a:pt x="59508" y="7718"/>
                  </a:cubicBezTo>
                  <a:cubicBezTo>
                    <a:pt x="61988" y="9471"/>
                    <a:pt x="63582" y="15258"/>
                    <a:pt x="63582" y="15434"/>
                  </a:cubicBezTo>
                  <a:cubicBezTo>
                    <a:pt x="63582" y="15784"/>
                    <a:pt x="63228" y="16836"/>
                    <a:pt x="62874" y="17538"/>
                  </a:cubicBezTo>
                  <a:lnTo>
                    <a:pt x="46223" y="59275"/>
                  </a:lnTo>
                  <a:lnTo>
                    <a:pt x="28332" y="14031"/>
                  </a:lnTo>
                  <a:cubicBezTo>
                    <a:pt x="27270" y="11576"/>
                    <a:pt x="27270" y="11400"/>
                    <a:pt x="27270" y="10699"/>
                  </a:cubicBezTo>
                  <a:cubicBezTo>
                    <a:pt x="27270" y="6315"/>
                    <a:pt x="33647" y="6315"/>
                    <a:pt x="36835" y="6315"/>
                  </a:cubicBezTo>
                  <a:lnTo>
                    <a:pt x="36835" y="1"/>
                  </a:lnTo>
                  <a:cubicBezTo>
                    <a:pt x="36481" y="1"/>
                    <a:pt x="23904" y="703"/>
                    <a:pt x="16819" y="703"/>
                  </a:cubicBezTo>
                  <a:cubicBezTo>
                    <a:pt x="11327" y="703"/>
                    <a:pt x="5659" y="528"/>
                    <a:pt x="168" y="1"/>
                  </a:cubicBezTo>
                  <a:lnTo>
                    <a:pt x="168" y="6315"/>
                  </a:lnTo>
                  <a:cubicBezTo>
                    <a:pt x="7076" y="6315"/>
                    <a:pt x="10973" y="6315"/>
                    <a:pt x="12922" y="11400"/>
                  </a:cubicBezTo>
                  <a:lnTo>
                    <a:pt x="37544" y="73304"/>
                  </a:lnTo>
                  <a:cubicBezTo>
                    <a:pt x="38606" y="75934"/>
                    <a:pt x="39138" y="77337"/>
                    <a:pt x="42326" y="77337"/>
                  </a:cubicBezTo>
                  <a:cubicBezTo>
                    <a:pt x="45515" y="77337"/>
                    <a:pt x="46046" y="75934"/>
                    <a:pt x="46932" y="73655"/>
                  </a:cubicBezTo>
                  <a:lnTo>
                    <a:pt x="66948" y="23500"/>
                  </a:lnTo>
                  <a:lnTo>
                    <a:pt x="86610" y="73128"/>
                  </a:lnTo>
                  <a:cubicBezTo>
                    <a:pt x="87673" y="75759"/>
                    <a:pt x="88381" y="77337"/>
                    <a:pt x="91570" y="77337"/>
                  </a:cubicBezTo>
                  <a:cubicBezTo>
                    <a:pt x="94758" y="77337"/>
                    <a:pt x="95290" y="76110"/>
                    <a:pt x="96353" y="73304"/>
                  </a:cubicBezTo>
                  <a:lnTo>
                    <a:pt x="118849" y="170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9916BD40-6F9E-42AA-85EF-6527970CAF9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70824" y="2557409"/>
              <a:ext cx="22496" cy="54012"/>
            </a:xfrm>
            <a:custGeom>
              <a:avLst/>
              <a:gdLst>
                <a:gd name="connsiteX0" fmla="*/ 17710 w 22496"/>
                <a:gd name="connsiteY0" fmla="*/ 17363 h 54012"/>
                <a:gd name="connsiteX1" fmla="*/ 3894 w 22496"/>
                <a:gd name="connsiteY1" fmla="*/ 49454 h 54012"/>
                <a:gd name="connsiteX2" fmla="*/ 2654 w 22496"/>
                <a:gd name="connsiteY2" fmla="*/ 51559 h 54012"/>
                <a:gd name="connsiteX3" fmla="*/ 5133 w 22496"/>
                <a:gd name="connsiteY3" fmla="*/ 54014 h 54012"/>
                <a:gd name="connsiteX4" fmla="*/ 22670 w 22496"/>
                <a:gd name="connsiteY4" fmla="*/ 19116 h 54012"/>
                <a:gd name="connsiteX5" fmla="*/ 10270 w 22496"/>
                <a:gd name="connsiteY5" fmla="*/ 1 h 54012"/>
                <a:gd name="connsiteX6" fmla="*/ 174 w 22496"/>
                <a:gd name="connsiteY6" fmla="*/ 9997 h 54012"/>
                <a:gd name="connsiteX7" fmla="*/ 10448 w 22496"/>
                <a:gd name="connsiteY7" fmla="*/ 20168 h 54012"/>
                <a:gd name="connsiteX8" fmla="*/ 17710 w 22496"/>
                <a:gd name="connsiteY8" fmla="*/ 17363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012">
                  <a:moveTo>
                    <a:pt x="17710" y="17363"/>
                  </a:moveTo>
                  <a:cubicBezTo>
                    <a:pt x="17710" y="27008"/>
                    <a:pt x="15939" y="38231"/>
                    <a:pt x="3894" y="49454"/>
                  </a:cubicBezTo>
                  <a:cubicBezTo>
                    <a:pt x="3185" y="50156"/>
                    <a:pt x="2654" y="50682"/>
                    <a:pt x="2654" y="51559"/>
                  </a:cubicBezTo>
                  <a:cubicBezTo>
                    <a:pt x="2654" y="52786"/>
                    <a:pt x="4071" y="54014"/>
                    <a:pt x="5133" y="54014"/>
                  </a:cubicBezTo>
                  <a:cubicBezTo>
                    <a:pt x="7613" y="54014"/>
                    <a:pt x="22670" y="39985"/>
                    <a:pt x="22670" y="19116"/>
                  </a:cubicBezTo>
                  <a:cubicBezTo>
                    <a:pt x="22670" y="8244"/>
                    <a:pt x="18419" y="1"/>
                    <a:pt x="10270" y="1"/>
                  </a:cubicBezTo>
                  <a:cubicBezTo>
                    <a:pt x="4425" y="1"/>
                    <a:pt x="174" y="4561"/>
                    <a:pt x="174" y="9997"/>
                  </a:cubicBezTo>
                  <a:cubicBezTo>
                    <a:pt x="174" y="15609"/>
                    <a:pt x="4248" y="20168"/>
                    <a:pt x="10448" y="20168"/>
                  </a:cubicBezTo>
                  <a:cubicBezTo>
                    <a:pt x="14699" y="20168"/>
                    <a:pt x="17533" y="17363"/>
                    <a:pt x="17710" y="173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D02D9964-36DA-46DC-8803-BB361F9F14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19410" y="2461310"/>
              <a:ext cx="53672" cy="118020"/>
            </a:xfrm>
            <a:custGeom>
              <a:avLst/>
              <a:gdLst>
                <a:gd name="connsiteX0" fmla="*/ 49243 w 53672"/>
                <a:gd name="connsiteY0" fmla="*/ 6665 h 118020"/>
                <a:gd name="connsiteX1" fmla="*/ 42157 w 53672"/>
                <a:gd name="connsiteY1" fmla="*/ 1 h 118020"/>
                <a:gd name="connsiteX2" fmla="*/ 32238 w 53672"/>
                <a:gd name="connsiteY2" fmla="*/ 9647 h 118020"/>
                <a:gd name="connsiteX3" fmla="*/ 39323 w 53672"/>
                <a:gd name="connsiteY3" fmla="*/ 16310 h 118020"/>
                <a:gd name="connsiteX4" fmla="*/ 49243 w 53672"/>
                <a:gd name="connsiteY4" fmla="*/ 6665 h 118020"/>
                <a:gd name="connsiteX5" fmla="*/ 13107 w 53672"/>
                <a:gd name="connsiteY5" fmla="*/ 95750 h 118020"/>
                <a:gd name="connsiteX6" fmla="*/ 11513 w 53672"/>
                <a:gd name="connsiteY6" fmla="*/ 103116 h 118020"/>
                <a:gd name="connsiteX7" fmla="*/ 28341 w 53672"/>
                <a:gd name="connsiteY7" fmla="*/ 118022 h 118020"/>
                <a:gd name="connsiteX8" fmla="*/ 53848 w 53672"/>
                <a:gd name="connsiteY8" fmla="*/ 91191 h 118020"/>
                <a:gd name="connsiteX9" fmla="*/ 51014 w 53672"/>
                <a:gd name="connsiteY9" fmla="*/ 88911 h 118020"/>
                <a:gd name="connsiteX10" fmla="*/ 47648 w 53672"/>
                <a:gd name="connsiteY10" fmla="*/ 91892 h 118020"/>
                <a:gd name="connsiteX11" fmla="*/ 28872 w 53672"/>
                <a:gd name="connsiteY11" fmla="*/ 113112 h 118020"/>
                <a:gd name="connsiteX12" fmla="*/ 24444 w 53672"/>
                <a:gd name="connsiteY12" fmla="*/ 106974 h 118020"/>
                <a:gd name="connsiteX13" fmla="*/ 27278 w 53672"/>
                <a:gd name="connsiteY13" fmla="*/ 95750 h 118020"/>
                <a:gd name="connsiteX14" fmla="*/ 32946 w 53672"/>
                <a:gd name="connsiteY14" fmla="*/ 81721 h 118020"/>
                <a:gd name="connsiteX15" fmla="*/ 41626 w 53672"/>
                <a:gd name="connsiteY15" fmla="*/ 59450 h 118020"/>
                <a:gd name="connsiteX16" fmla="*/ 42689 w 53672"/>
                <a:gd name="connsiteY16" fmla="*/ 53838 h 118020"/>
                <a:gd name="connsiteX17" fmla="*/ 25861 w 53672"/>
                <a:gd name="connsiteY17" fmla="*/ 38932 h 118020"/>
                <a:gd name="connsiteX18" fmla="*/ 176 w 53672"/>
                <a:gd name="connsiteY18" fmla="*/ 65763 h 118020"/>
                <a:gd name="connsiteX19" fmla="*/ 3187 w 53672"/>
                <a:gd name="connsiteY19" fmla="*/ 68043 h 118020"/>
                <a:gd name="connsiteX20" fmla="*/ 6376 w 53672"/>
                <a:gd name="connsiteY20" fmla="*/ 65237 h 118020"/>
                <a:gd name="connsiteX21" fmla="*/ 25329 w 53672"/>
                <a:gd name="connsiteY21" fmla="*/ 43843 h 118020"/>
                <a:gd name="connsiteX22" fmla="*/ 29758 w 53672"/>
                <a:gd name="connsiteY22" fmla="*/ 49980 h 118020"/>
                <a:gd name="connsiteX23" fmla="*/ 24266 w 53672"/>
                <a:gd name="connsiteY23" fmla="*/ 67517 h 118020"/>
                <a:gd name="connsiteX24" fmla="*/ 13107 w 53672"/>
                <a:gd name="connsiteY24" fmla="*/ 95750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020">
                  <a:moveTo>
                    <a:pt x="49243" y="6665"/>
                  </a:moveTo>
                  <a:cubicBezTo>
                    <a:pt x="49243" y="3860"/>
                    <a:pt x="47117" y="1"/>
                    <a:pt x="42157" y="1"/>
                  </a:cubicBezTo>
                  <a:cubicBezTo>
                    <a:pt x="37375" y="1"/>
                    <a:pt x="32238" y="4561"/>
                    <a:pt x="32238" y="9647"/>
                  </a:cubicBezTo>
                  <a:cubicBezTo>
                    <a:pt x="32238" y="12628"/>
                    <a:pt x="34540" y="16310"/>
                    <a:pt x="39323" y="16310"/>
                  </a:cubicBezTo>
                  <a:cubicBezTo>
                    <a:pt x="44460" y="16310"/>
                    <a:pt x="49243" y="11400"/>
                    <a:pt x="49243" y="6665"/>
                  </a:cubicBezTo>
                  <a:close/>
                  <a:moveTo>
                    <a:pt x="13107" y="95750"/>
                  </a:moveTo>
                  <a:cubicBezTo>
                    <a:pt x="12398" y="98030"/>
                    <a:pt x="11513" y="100135"/>
                    <a:pt x="11513" y="103116"/>
                  </a:cubicBezTo>
                  <a:cubicBezTo>
                    <a:pt x="11513" y="111358"/>
                    <a:pt x="18598" y="118022"/>
                    <a:pt x="28341" y="118022"/>
                  </a:cubicBezTo>
                  <a:cubicBezTo>
                    <a:pt x="46054" y="118022"/>
                    <a:pt x="53848" y="93821"/>
                    <a:pt x="53848" y="91191"/>
                  </a:cubicBezTo>
                  <a:cubicBezTo>
                    <a:pt x="53848" y="88911"/>
                    <a:pt x="51545" y="88911"/>
                    <a:pt x="51014" y="88911"/>
                  </a:cubicBezTo>
                  <a:cubicBezTo>
                    <a:pt x="48534" y="88911"/>
                    <a:pt x="48357" y="89963"/>
                    <a:pt x="47648" y="91892"/>
                  </a:cubicBezTo>
                  <a:cubicBezTo>
                    <a:pt x="43574" y="105922"/>
                    <a:pt x="35780" y="113112"/>
                    <a:pt x="28872" y="113112"/>
                  </a:cubicBezTo>
                  <a:cubicBezTo>
                    <a:pt x="25329" y="113112"/>
                    <a:pt x="24444" y="110832"/>
                    <a:pt x="24444" y="106974"/>
                  </a:cubicBezTo>
                  <a:cubicBezTo>
                    <a:pt x="24444" y="102940"/>
                    <a:pt x="25684" y="99608"/>
                    <a:pt x="27278" y="95750"/>
                  </a:cubicBezTo>
                  <a:cubicBezTo>
                    <a:pt x="29049" y="91016"/>
                    <a:pt x="30998" y="86281"/>
                    <a:pt x="32946" y="81721"/>
                  </a:cubicBezTo>
                  <a:cubicBezTo>
                    <a:pt x="34540" y="77513"/>
                    <a:pt x="40917" y="61554"/>
                    <a:pt x="41626" y="59450"/>
                  </a:cubicBezTo>
                  <a:cubicBezTo>
                    <a:pt x="42157" y="57696"/>
                    <a:pt x="42689" y="55592"/>
                    <a:pt x="42689" y="53838"/>
                  </a:cubicBezTo>
                  <a:cubicBezTo>
                    <a:pt x="42689" y="45596"/>
                    <a:pt x="35603" y="38932"/>
                    <a:pt x="25861" y="38932"/>
                  </a:cubicBezTo>
                  <a:cubicBezTo>
                    <a:pt x="8324" y="38932"/>
                    <a:pt x="176" y="62782"/>
                    <a:pt x="176" y="65763"/>
                  </a:cubicBezTo>
                  <a:cubicBezTo>
                    <a:pt x="176" y="68043"/>
                    <a:pt x="2656" y="68043"/>
                    <a:pt x="3187" y="68043"/>
                  </a:cubicBezTo>
                  <a:cubicBezTo>
                    <a:pt x="5667" y="68043"/>
                    <a:pt x="5844" y="67166"/>
                    <a:pt x="6376" y="65237"/>
                  </a:cubicBezTo>
                  <a:cubicBezTo>
                    <a:pt x="10981" y="50156"/>
                    <a:pt x="18775" y="43843"/>
                    <a:pt x="25329" y="43843"/>
                  </a:cubicBezTo>
                  <a:cubicBezTo>
                    <a:pt x="28163" y="43843"/>
                    <a:pt x="29758" y="45246"/>
                    <a:pt x="29758" y="49980"/>
                  </a:cubicBezTo>
                  <a:cubicBezTo>
                    <a:pt x="29758" y="54014"/>
                    <a:pt x="28695" y="56644"/>
                    <a:pt x="24266" y="67517"/>
                  </a:cubicBezTo>
                  <a:lnTo>
                    <a:pt x="13107" y="957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113C7A51-E0F1-4237-8B8F-791BDF4906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72567" y="2472358"/>
              <a:ext cx="154614" cy="10020"/>
            </a:xfrm>
            <a:custGeom>
              <a:avLst/>
              <a:gdLst>
                <a:gd name="connsiteX0" fmla="*/ 145939 w 154614"/>
                <a:gd name="connsiteY0" fmla="*/ 10021 h 10020"/>
                <a:gd name="connsiteX1" fmla="*/ 154796 w 154614"/>
                <a:gd name="connsiteY1" fmla="*/ 5010 h 10020"/>
                <a:gd name="connsiteX2" fmla="*/ 145939 w 154614"/>
                <a:gd name="connsiteY2" fmla="*/ 0 h 10020"/>
                <a:gd name="connsiteX3" fmla="*/ 9038 w 154614"/>
                <a:gd name="connsiteY3" fmla="*/ 0 h 10020"/>
                <a:gd name="connsiteX4" fmla="*/ 182 w 154614"/>
                <a:gd name="connsiteY4" fmla="*/ 5010 h 10020"/>
                <a:gd name="connsiteX5" fmla="*/ 9038 w 154614"/>
                <a:gd name="connsiteY5" fmla="*/ 10021 h 10020"/>
                <a:gd name="connsiteX6" fmla="*/ 145939 w 154614"/>
                <a:gd name="connsiteY6" fmla="*/ 10021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020">
                  <a:moveTo>
                    <a:pt x="145939" y="10021"/>
                  </a:moveTo>
                  <a:cubicBezTo>
                    <a:pt x="150241" y="10021"/>
                    <a:pt x="154796" y="10021"/>
                    <a:pt x="154796" y="5010"/>
                  </a:cubicBezTo>
                  <a:cubicBezTo>
                    <a:pt x="154796" y="0"/>
                    <a:pt x="150241" y="0"/>
                    <a:pt x="145939" y="0"/>
                  </a:cubicBezTo>
                  <a:lnTo>
                    <a:pt x="9038" y="0"/>
                  </a:lnTo>
                  <a:cubicBezTo>
                    <a:pt x="4736" y="0"/>
                    <a:pt x="182" y="0"/>
                    <a:pt x="182" y="5010"/>
                  </a:cubicBezTo>
                  <a:cubicBezTo>
                    <a:pt x="182" y="10021"/>
                    <a:pt x="4736" y="10021"/>
                    <a:pt x="9038" y="10021"/>
                  </a:cubicBezTo>
                  <a:lnTo>
                    <a:pt x="145939" y="100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4D845CF0-7E72-4B33-99BE-12D802DAA29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443558" y="2392191"/>
              <a:ext cx="91351" cy="7766"/>
            </a:xfrm>
            <a:custGeom>
              <a:avLst/>
              <a:gdLst>
                <a:gd name="connsiteX0" fmla="*/ 91544 w 91351"/>
                <a:gd name="connsiteY0" fmla="*/ 7766 h 7766"/>
                <a:gd name="connsiteX1" fmla="*/ 91544 w 91351"/>
                <a:gd name="connsiteY1" fmla="*/ 0 h 7766"/>
                <a:gd name="connsiteX2" fmla="*/ 192 w 91351"/>
                <a:gd name="connsiteY2" fmla="*/ 0 h 7766"/>
                <a:gd name="connsiteX3" fmla="*/ 192 w 91351"/>
                <a:gd name="connsiteY3" fmla="*/ 7766 h 7766"/>
                <a:gd name="connsiteX4" fmla="*/ 91544 w 91351"/>
                <a:gd name="connsiteY4" fmla="*/ 7766 h 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1" h="7766">
                  <a:moveTo>
                    <a:pt x="91544" y="7766"/>
                  </a:moveTo>
                  <a:lnTo>
                    <a:pt x="91544" y="0"/>
                  </a:lnTo>
                  <a:lnTo>
                    <a:pt x="192" y="0"/>
                  </a:lnTo>
                  <a:lnTo>
                    <a:pt x="192" y="7766"/>
                  </a:lnTo>
                  <a:lnTo>
                    <a:pt x="91544" y="77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0C0D7919-8285-4987-8FF0-AED242AD30F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96517" y="2429268"/>
              <a:ext cx="132092" cy="159331"/>
            </a:xfrm>
            <a:custGeom>
              <a:avLst/>
              <a:gdLst>
                <a:gd name="connsiteX0" fmla="*/ 19676 w 132092"/>
                <a:gd name="connsiteY0" fmla="*/ 141294 h 159331"/>
                <a:gd name="connsiteX1" fmla="*/ 6012 w 132092"/>
                <a:gd name="connsiteY1" fmla="*/ 151565 h 159331"/>
                <a:gd name="connsiteX2" fmla="*/ 192 w 132092"/>
                <a:gd name="connsiteY2" fmla="*/ 156325 h 159331"/>
                <a:gd name="connsiteX3" fmla="*/ 3481 w 132092"/>
                <a:gd name="connsiteY3" fmla="*/ 159331 h 159331"/>
                <a:gd name="connsiteX4" fmla="*/ 24737 w 132092"/>
                <a:gd name="connsiteY4" fmla="*/ 158580 h 159331"/>
                <a:gd name="connsiteX5" fmla="*/ 49790 w 132092"/>
                <a:gd name="connsiteY5" fmla="*/ 159331 h 159331"/>
                <a:gd name="connsiteX6" fmla="*/ 54344 w 132092"/>
                <a:gd name="connsiteY6" fmla="*/ 154321 h 159331"/>
                <a:gd name="connsiteX7" fmla="*/ 48271 w 132092"/>
                <a:gd name="connsiteY7" fmla="*/ 151565 h 159331"/>
                <a:gd name="connsiteX8" fmla="*/ 35619 w 132092"/>
                <a:gd name="connsiteY8" fmla="*/ 147557 h 159331"/>
                <a:gd name="connsiteX9" fmla="*/ 48018 w 132092"/>
                <a:gd name="connsiteY9" fmla="*/ 97453 h 159331"/>
                <a:gd name="connsiteX10" fmla="*/ 71299 w 132092"/>
                <a:gd name="connsiteY10" fmla="*/ 113486 h 159331"/>
                <a:gd name="connsiteX11" fmla="*/ 132284 w 132092"/>
                <a:gd name="connsiteY11" fmla="*/ 40083 h 159331"/>
                <a:gd name="connsiteX12" fmla="*/ 98628 w 132092"/>
                <a:gd name="connsiteY12" fmla="*/ 0 h 159331"/>
                <a:gd name="connsiteX13" fmla="*/ 65479 w 132092"/>
                <a:gd name="connsiteY13" fmla="*/ 18789 h 159331"/>
                <a:gd name="connsiteX14" fmla="*/ 42704 w 132092"/>
                <a:gd name="connsiteY14" fmla="*/ 0 h 159331"/>
                <a:gd name="connsiteX15" fmla="*/ 23978 w 132092"/>
                <a:gd name="connsiteY15" fmla="*/ 14280 h 159331"/>
                <a:gd name="connsiteX16" fmla="*/ 16134 w 132092"/>
                <a:gd name="connsiteY16" fmla="*/ 38580 h 159331"/>
                <a:gd name="connsiteX17" fmla="*/ 19170 w 132092"/>
                <a:gd name="connsiteY17" fmla="*/ 41085 h 159331"/>
                <a:gd name="connsiteX18" fmla="*/ 23472 w 132092"/>
                <a:gd name="connsiteY18" fmla="*/ 35323 h 159331"/>
                <a:gd name="connsiteX19" fmla="*/ 41945 w 132092"/>
                <a:gd name="connsiteY19" fmla="*/ 5511 h 159331"/>
                <a:gd name="connsiteX20" fmla="*/ 49790 w 132092"/>
                <a:gd name="connsiteY20" fmla="*/ 17035 h 159331"/>
                <a:gd name="connsiteX21" fmla="*/ 48018 w 132092"/>
                <a:gd name="connsiteY21" fmla="*/ 29812 h 159331"/>
                <a:gd name="connsiteX22" fmla="*/ 19676 w 132092"/>
                <a:gd name="connsiteY22" fmla="*/ 141294 h 159331"/>
                <a:gd name="connsiteX23" fmla="*/ 64213 w 132092"/>
                <a:gd name="connsiteY23" fmla="*/ 32568 h 159331"/>
                <a:gd name="connsiteX24" fmla="*/ 77372 w 132092"/>
                <a:gd name="connsiteY24" fmla="*/ 15031 h 159331"/>
                <a:gd name="connsiteX25" fmla="*/ 97869 w 132092"/>
                <a:gd name="connsiteY25" fmla="*/ 5511 h 159331"/>
                <a:gd name="connsiteX26" fmla="*/ 114064 w 132092"/>
                <a:gd name="connsiteY26" fmla="*/ 29060 h 159331"/>
                <a:gd name="connsiteX27" fmla="*/ 101159 w 132092"/>
                <a:gd name="connsiteY27" fmla="*/ 82171 h 159331"/>
                <a:gd name="connsiteX28" fmla="*/ 71046 w 132092"/>
                <a:gd name="connsiteY28" fmla="*/ 107974 h 159331"/>
                <a:gd name="connsiteX29" fmla="*/ 51055 w 132092"/>
                <a:gd name="connsiteY29" fmla="*/ 85678 h 159331"/>
                <a:gd name="connsiteX30" fmla="*/ 51814 w 132092"/>
                <a:gd name="connsiteY30" fmla="*/ 81670 h 159331"/>
                <a:gd name="connsiteX31" fmla="*/ 64213 w 132092"/>
                <a:gd name="connsiteY31" fmla="*/ 32568 h 15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9331">
                  <a:moveTo>
                    <a:pt x="19676" y="141294"/>
                  </a:moveTo>
                  <a:cubicBezTo>
                    <a:pt x="17652" y="149811"/>
                    <a:pt x="17146" y="151565"/>
                    <a:pt x="6012" y="151565"/>
                  </a:cubicBezTo>
                  <a:cubicBezTo>
                    <a:pt x="2975" y="151565"/>
                    <a:pt x="192" y="151565"/>
                    <a:pt x="192" y="156325"/>
                  </a:cubicBezTo>
                  <a:cubicBezTo>
                    <a:pt x="192" y="158329"/>
                    <a:pt x="1457" y="159331"/>
                    <a:pt x="3481" y="159331"/>
                  </a:cubicBezTo>
                  <a:cubicBezTo>
                    <a:pt x="10314" y="159331"/>
                    <a:pt x="17652" y="158580"/>
                    <a:pt x="24737" y="158580"/>
                  </a:cubicBezTo>
                  <a:cubicBezTo>
                    <a:pt x="33088" y="158580"/>
                    <a:pt x="41692" y="159331"/>
                    <a:pt x="49790" y="159331"/>
                  </a:cubicBezTo>
                  <a:cubicBezTo>
                    <a:pt x="51055" y="159331"/>
                    <a:pt x="54344" y="159331"/>
                    <a:pt x="54344" y="154321"/>
                  </a:cubicBezTo>
                  <a:cubicBezTo>
                    <a:pt x="54344" y="151565"/>
                    <a:pt x="51814" y="151565"/>
                    <a:pt x="48271" y="151565"/>
                  </a:cubicBezTo>
                  <a:cubicBezTo>
                    <a:pt x="35619" y="151565"/>
                    <a:pt x="35619" y="149811"/>
                    <a:pt x="35619" y="147557"/>
                  </a:cubicBezTo>
                  <a:cubicBezTo>
                    <a:pt x="35619" y="144550"/>
                    <a:pt x="46247" y="103716"/>
                    <a:pt x="48018" y="97453"/>
                  </a:cubicBezTo>
                  <a:cubicBezTo>
                    <a:pt x="51308" y="104718"/>
                    <a:pt x="58393" y="113486"/>
                    <a:pt x="71299" y="113486"/>
                  </a:cubicBezTo>
                  <a:cubicBezTo>
                    <a:pt x="100653" y="113486"/>
                    <a:pt x="132284" y="76910"/>
                    <a:pt x="132284" y="40083"/>
                  </a:cubicBezTo>
                  <a:cubicBezTo>
                    <a:pt x="132284" y="16534"/>
                    <a:pt x="117860" y="0"/>
                    <a:pt x="98628" y="0"/>
                  </a:cubicBezTo>
                  <a:cubicBezTo>
                    <a:pt x="85976" y="0"/>
                    <a:pt x="73829" y="9019"/>
                    <a:pt x="65479" y="18789"/>
                  </a:cubicBezTo>
                  <a:cubicBezTo>
                    <a:pt x="62948" y="5261"/>
                    <a:pt x="52067" y="0"/>
                    <a:pt x="42704" y="0"/>
                  </a:cubicBezTo>
                  <a:cubicBezTo>
                    <a:pt x="31064" y="0"/>
                    <a:pt x="26256" y="9770"/>
                    <a:pt x="23978" y="14280"/>
                  </a:cubicBezTo>
                  <a:cubicBezTo>
                    <a:pt x="19423" y="22797"/>
                    <a:pt x="16134" y="37829"/>
                    <a:pt x="16134" y="38580"/>
                  </a:cubicBezTo>
                  <a:cubicBezTo>
                    <a:pt x="16134" y="41085"/>
                    <a:pt x="18664" y="41085"/>
                    <a:pt x="19170" y="41085"/>
                  </a:cubicBezTo>
                  <a:cubicBezTo>
                    <a:pt x="21701" y="41085"/>
                    <a:pt x="21954" y="40835"/>
                    <a:pt x="23472" y="35323"/>
                  </a:cubicBezTo>
                  <a:cubicBezTo>
                    <a:pt x="27774" y="17536"/>
                    <a:pt x="32835" y="5511"/>
                    <a:pt x="41945" y="5511"/>
                  </a:cubicBezTo>
                  <a:cubicBezTo>
                    <a:pt x="46247" y="5511"/>
                    <a:pt x="49790" y="7516"/>
                    <a:pt x="49790" y="17035"/>
                  </a:cubicBezTo>
                  <a:cubicBezTo>
                    <a:pt x="49790" y="22797"/>
                    <a:pt x="49030" y="25553"/>
                    <a:pt x="48018" y="29812"/>
                  </a:cubicBezTo>
                  <a:lnTo>
                    <a:pt x="19676" y="141294"/>
                  </a:lnTo>
                  <a:close/>
                  <a:moveTo>
                    <a:pt x="64213" y="32568"/>
                  </a:moveTo>
                  <a:cubicBezTo>
                    <a:pt x="65985" y="25804"/>
                    <a:pt x="72817" y="18789"/>
                    <a:pt x="77372" y="15031"/>
                  </a:cubicBezTo>
                  <a:cubicBezTo>
                    <a:pt x="86229" y="7265"/>
                    <a:pt x="93567" y="5511"/>
                    <a:pt x="97869" y="5511"/>
                  </a:cubicBezTo>
                  <a:cubicBezTo>
                    <a:pt x="107991" y="5511"/>
                    <a:pt x="114064" y="14280"/>
                    <a:pt x="114064" y="29060"/>
                  </a:cubicBezTo>
                  <a:cubicBezTo>
                    <a:pt x="114064" y="43841"/>
                    <a:pt x="105714" y="72651"/>
                    <a:pt x="101159" y="82171"/>
                  </a:cubicBezTo>
                  <a:cubicBezTo>
                    <a:pt x="92555" y="99707"/>
                    <a:pt x="80409" y="107974"/>
                    <a:pt x="71046" y="107974"/>
                  </a:cubicBezTo>
                  <a:cubicBezTo>
                    <a:pt x="54344" y="107974"/>
                    <a:pt x="51055" y="87181"/>
                    <a:pt x="51055" y="85678"/>
                  </a:cubicBezTo>
                  <a:cubicBezTo>
                    <a:pt x="51055" y="85177"/>
                    <a:pt x="51055" y="84676"/>
                    <a:pt x="51814" y="81670"/>
                  </a:cubicBezTo>
                  <a:lnTo>
                    <a:pt x="64213" y="325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BC30DECA-9F6D-443A-9295-51AA01BF299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37245" y="2501994"/>
              <a:ext cx="133560" cy="77335"/>
            </a:xfrm>
            <a:custGeom>
              <a:avLst/>
              <a:gdLst>
                <a:gd name="connsiteX0" fmla="*/ 118877 w 133560"/>
                <a:gd name="connsiteY0" fmla="*/ 17012 h 77335"/>
                <a:gd name="connsiteX1" fmla="*/ 133757 w 133560"/>
                <a:gd name="connsiteY1" fmla="*/ 6315 h 77335"/>
                <a:gd name="connsiteX2" fmla="*/ 133757 w 133560"/>
                <a:gd name="connsiteY2" fmla="*/ 1 h 77335"/>
                <a:gd name="connsiteX3" fmla="*/ 121003 w 133560"/>
                <a:gd name="connsiteY3" fmla="*/ 703 h 77335"/>
                <a:gd name="connsiteX4" fmla="*/ 103644 w 133560"/>
                <a:gd name="connsiteY4" fmla="*/ 1 h 77335"/>
                <a:gd name="connsiteX5" fmla="*/ 103644 w 133560"/>
                <a:gd name="connsiteY5" fmla="*/ 6315 h 77335"/>
                <a:gd name="connsiteX6" fmla="*/ 112855 w 133560"/>
                <a:gd name="connsiteY6" fmla="*/ 14031 h 77335"/>
                <a:gd name="connsiteX7" fmla="*/ 111792 w 133560"/>
                <a:gd name="connsiteY7" fmla="*/ 18239 h 77335"/>
                <a:gd name="connsiteX8" fmla="*/ 94610 w 133560"/>
                <a:gd name="connsiteY8" fmla="*/ 61905 h 77335"/>
                <a:gd name="connsiteX9" fmla="*/ 75479 w 133560"/>
                <a:gd name="connsiteY9" fmla="*/ 14031 h 77335"/>
                <a:gd name="connsiteX10" fmla="*/ 74594 w 133560"/>
                <a:gd name="connsiteY10" fmla="*/ 10699 h 77335"/>
                <a:gd name="connsiteX11" fmla="*/ 84159 w 133560"/>
                <a:gd name="connsiteY11" fmla="*/ 6315 h 77335"/>
                <a:gd name="connsiteX12" fmla="*/ 84159 w 133560"/>
                <a:gd name="connsiteY12" fmla="*/ 1 h 77335"/>
                <a:gd name="connsiteX13" fmla="*/ 65028 w 133560"/>
                <a:gd name="connsiteY13" fmla="*/ 703 h 77335"/>
                <a:gd name="connsiteX14" fmla="*/ 49440 w 133560"/>
                <a:gd name="connsiteY14" fmla="*/ 1 h 77335"/>
                <a:gd name="connsiteX15" fmla="*/ 49440 w 133560"/>
                <a:gd name="connsiteY15" fmla="*/ 6315 h 77335"/>
                <a:gd name="connsiteX16" fmla="*/ 59537 w 133560"/>
                <a:gd name="connsiteY16" fmla="*/ 7718 h 77335"/>
                <a:gd name="connsiteX17" fmla="*/ 63611 w 133560"/>
                <a:gd name="connsiteY17" fmla="*/ 15434 h 77335"/>
                <a:gd name="connsiteX18" fmla="*/ 62903 w 133560"/>
                <a:gd name="connsiteY18" fmla="*/ 17538 h 77335"/>
                <a:gd name="connsiteX19" fmla="*/ 46252 w 133560"/>
                <a:gd name="connsiteY19" fmla="*/ 59275 h 77335"/>
                <a:gd name="connsiteX20" fmla="*/ 28361 w 133560"/>
                <a:gd name="connsiteY20" fmla="*/ 14031 h 77335"/>
                <a:gd name="connsiteX21" fmla="*/ 27298 w 133560"/>
                <a:gd name="connsiteY21" fmla="*/ 10699 h 77335"/>
                <a:gd name="connsiteX22" fmla="*/ 36864 w 133560"/>
                <a:gd name="connsiteY22" fmla="*/ 6315 h 77335"/>
                <a:gd name="connsiteX23" fmla="*/ 36864 w 133560"/>
                <a:gd name="connsiteY23" fmla="*/ 1 h 77335"/>
                <a:gd name="connsiteX24" fmla="*/ 16847 w 133560"/>
                <a:gd name="connsiteY24" fmla="*/ 703 h 77335"/>
                <a:gd name="connsiteX25" fmla="*/ 197 w 133560"/>
                <a:gd name="connsiteY25" fmla="*/ 1 h 77335"/>
                <a:gd name="connsiteX26" fmla="*/ 197 w 133560"/>
                <a:gd name="connsiteY26" fmla="*/ 6315 h 77335"/>
                <a:gd name="connsiteX27" fmla="*/ 12950 w 133560"/>
                <a:gd name="connsiteY27" fmla="*/ 11400 h 77335"/>
                <a:gd name="connsiteX28" fmla="*/ 37572 w 133560"/>
                <a:gd name="connsiteY28" fmla="*/ 73304 h 77335"/>
                <a:gd name="connsiteX29" fmla="*/ 42355 w 133560"/>
                <a:gd name="connsiteY29" fmla="*/ 77337 h 77335"/>
                <a:gd name="connsiteX30" fmla="*/ 46960 w 133560"/>
                <a:gd name="connsiteY30" fmla="*/ 73655 h 77335"/>
                <a:gd name="connsiteX31" fmla="*/ 66977 w 133560"/>
                <a:gd name="connsiteY31" fmla="*/ 23500 h 77335"/>
                <a:gd name="connsiteX32" fmla="*/ 86639 w 133560"/>
                <a:gd name="connsiteY32" fmla="*/ 73128 h 77335"/>
                <a:gd name="connsiteX33" fmla="*/ 91599 w 133560"/>
                <a:gd name="connsiteY33" fmla="*/ 77337 h 77335"/>
                <a:gd name="connsiteX34" fmla="*/ 96381 w 133560"/>
                <a:gd name="connsiteY34" fmla="*/ 73304 h 77335"/>
                <a:gd name="connsiteX35" fmla="*/ 118877 w 133560"/>
                <a:gd name="connsiteY35" fmla="*/ 17012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335">
                  <a:moveTo>
                    <a:pt x="118877" y="17012"/>
                  </a:moveTo>
                  <a:cubicBezTo>
                    <a:pt x="122420" y="8244"/>
                    <a:pt x="128266" y="6490"/>
                    <a:pt x="133757" y="6315"/>
                  </a:cubicBezTo>
                  <a:lnTo>
                    <a:pt x="133757" y="1"/>
                  </a:lnTo>
                  <a:cubicBezTo>
                    <a:pt x="128974" y="528"/>
                    <a:pt x="126140" y="703"/>
                    <a:pt x="121003" y="703"/>
                  </a:cubicBezTo>
                  <a:cubicBezTo>
                    <a:pt x="115689" y="703"/>
                    <a:pt x="108958" y="528"/>
                    <a:pt x="103644" y="1"/>
                  </a:cubicBezTo>
                  <a:lnTo>
                    <a:pt x="103644" y="6315"/>
                  </a:lnTo>
                  <a:cubicBezTo>
                    <a:pt x="109844" y="6490"/>
                    <a:pt x="112855" y="9822"/>
                    <a:pt x="112855" y="14031"/>
                  </a:cubicBezTo>
                  <a:cubicBezTo>
                    <a:pt x="112855" y="15434"/>
                    <a:pt x="112855" y="15784"/>
                    <a:pt x="111792" y="18239"/>
                  </a:cubicBezTo>
                  <a:lnTo>
                    <a:pt x="94610" y="61905"/>
                  </a:lnTo>
                  <a:lnTo>
                    <a:pt x="75479" y="14031"/>
                  </a:lnTo>
                  <a:cubicBezTo>
                    <a:pt x="75125" y="13154"/>
                    <a:pt x="74594" y="11751"/>
                    <a:pt x="74594" y="10699"/>
                  </a:cubicBezTo>
                  <a:cubicBezTo>
                    <a:pt x="74594" y="6841"/>
                    <a:pt x="79199" y="6315"/>
                    <a:pt x="84159" y="6315"/>
                  </a:cubicBezTo>
                  <a:lnTo>
                    <a:pt x="84159" y="1"/>
                  </a:lnTo>
                  <a:cubicBezTo>
                    <a:pt x="77782" y="528"/>
                    <a:pt x="71405" y="703"/>
                    <a:pt x="65028" y="703"/>
                  </a:cubicBezTo>
                  <a:cubicBezTo>
                    <a:pt x="59891" y="703"/>
                    <a:pt x="54577" y="352"/>
                    <a:pt x="49440" y="1"/>
                  </a:cubicBezTo>
                  <a:lnTo>
                    <a:pt x="49440" y="6315"/>
                  </a:lnTo>
                  <a:cubicBezTo>
                    <a:pt x="53514" y="6315"/>
                    <a:pt x="57234" y="6315"/>
                    <a:pt x="59537" y="7718"/>
                  </a:cubicBezTo>
                  <a:cubicBezTo>
                    <a:pt x="62017" y="9471"/>
                    <a:pt x="63611" y="15258"/>
                    <a:pt x="63611" y="15434"/>
                  </a:cubicBezTo>
                  <a:cubicBezTo>
                    <a:pt x="63611" y="15784"/>
                    <a:pt x="63257" y="16836"/>
                    <a:pt x="62903" y="17538"/>
                  </a:cubicBezTo>
                  <a:lnTo>
                    <a:pt x="46252" y="59275"/>
                  </a:lnTo>
                  <a:lnTo>
                    <a:pt x="28361" y="14031"/>
                  </a:lnTo>
                  <a:cubicBezTo>
                    <a:pt x="27298" y="11576"/>
                    <a:pt x="27298" y="11400"/>
                    <a:pt x="27298" y="10699"/>
                  </a:cubicBezTo>
                  <a:cubicBezTo>
                    <a:pt x="27298" y="6315"/>
                    <a:pt x="33675" y="6315"/>
                    <a:pt x="36864" y="6315"/>
                  </a:cubicBezTo>
                  <a:lnTo>
                    <a:pt x="36864" y="1"/>
                  </a:lnTo>
                  <a:cubicBezTo>
                    <a:pt x="36509" y="1"/>
                    <a:pt x="23933" y="703"/>
                    <a:pt x="16847" y="703"/>
                  </a:cubicBezTo>
                  <a:cubicBezTo>
                    <a:pt x="11356" y="703"/>
                    <a:pt x="5688" y="528"/>
                    <a:pt x="197" y="1"/>
                  </a:cubicBezTo>
                  <a:lnTo>
                    <a:pt x="197" y="6315"/>
                  </a:lnTo>
                  <a:cubicBezTo>
                    <a:pt x="7105" y="6315"/>
                    <a:pt x="11002" y="6315"/>
                    <a:pt x="12950" y="11400"/>
                  </a:cubicBezTo>
                  <a:lnTo>
                    <a:pt x="37572" y="73304"/>
                  </a:lnTo>
                  <a:cubicBezTo>
                    <a:pt x="38635" y="75934"/>
                    <a:pt x="39166" y="77337"/>
                    <a:pt x="42355" y="77337"/>
                  </a:cubicBezTo>
                  <a:cubicBezTo>
                    <a:pt x="45543" y="77337"/>
                    <a:pt x="46075" y="75934"/>
                    <a:pt x="46960" y="73655"/>
                  </a:cubicBezTo>
                  <a:lnTo>
                    <a:pt x="66977" y="23500"/>
                  </a:lnTo>
                  <a:lnTo>
                    <a:pt x="86639" y="73128"/>
                  </a:lnTo>
                  <a:cubicBezTo>
                    <a:pt x="87702" y="75759"/>
                    <a:pt x="88410" y="77337"/>
                    <a:pt x="91599" y="77337"/>
                  </a:cubicBezTo>
                  <a:cubicBezTo>
                    <a:pt x="94787" y="77337"/>
                    <a:pt x="95318" y="76110"/>
                    <a:pt x="96381" y="73304"/>
                  </a:cubicBezTo>
                  <a:lnTo>
                    <a:pt x="118877" y="170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D05D3B2A-EC8B-46A0-83A2-B0DBA787FAF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98944" y="2557409"/>
              <a:ext cx="22496" cy="54012"/>
            </a:xfrm>
            <a:custGeom>
              <a:avLst/>
              <a:gdLst>
                <a:gd name="connsiteX0" fmla="*/ 17739 w 22496"/>
                <a:gd name="connsiteY0" fmla="*/ 17363 h 54012"/>
                <a:gd name="connsiteX1" fmla="*/ 3922 w 22496"/>
                <a:gd name="connsiteY1" fmla="*/ 49454 h 54012"/>
                <a:gd name="connsiteX2" fmla="*/ 2682 w 22496"/>
                <a:gd name="connsiteY2" fmla="*/ 51559 h 54012"/>
                <a:gd name="connsiteX3" fmla="*/ 5162 w 22496"/>
                <a:gd name="connsiteY3" fmla="*/ 54014 h 54012"/>
                <a:gd name="connsiteX4" fmla="*/ 22699 w 22496"/>
                <a:gd name="connsiteY4" fmla="*/ 19116 h 54012"/>
                <a:gd name="connsiteX5" fmla="*/ 10299 w 22496"/>
                <a:gd name="connsiteY5" fmla="*/ 1 h 54012"/>
                <a:gd name="connsiteX6" fmla="*/ 202 w 22496"/>
                <a:gd name="connsiteY6" fmla="*/ 9997 h 54012"/>
                <a:gd name="connsiteX7" fmla="*/ 10476 w 22496"/>
                <a:gd name="connsiteY7" fmla="*/ 20168 h 54012"/>
                <a:gd name="connsiteX8" fmla="*/ 17739 w 22496"/>
                <a:gd name="connsiteY8" fmla="*/ 17363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012">
                  <a:moveTo>
                    <a:pt x="17739" y="17363"/>
                  </a:moveTo>
                  <a:cubicBezTo>
                    <a:pt x="17739" y="27008"/>
                    <a:pt x="15967" y="38231"/>
                    <a:pt x="3922" y="49454"/>
                  </a:cubicBezTo>
                  <a:cubicBezTo>
                    <a:pt x="3214" y="50156"/>
                    <a:pt x="2682" y="50682"/>
                    <a:pt x="2682" y="51559"/>
                  </a:cubicBezTo>
                  <a:cubicBezTo>
                    <a:pt x="2682" y="52786"/>
                    <a:pt x="4099" y="54014"/>
                    <a:pt x="5162" y="54014"/>
                  </a:cubicBezTo>
                  <a:cubicBezTo>
                    <a:pt x="7642" y="54014"/>
                    <a:pt x="22699" y="39985"/>
                    <a:pt x="22699" y="19116"/>
                  </a:cubicBezTo>
                  <a:cubicBezTo>
                    <a:pt x="22699" y="8244"/>
                    <a:pt x="18447" y="1"/>
                    <a:pt x="10299" y="1"/>
                  </a:cubicBezTo>
                  <a:cubicBezTo>
                    <a:pt x="4454" y="1"/>
                    <a:pt x="202" y="4561"/>
                    <a:pt x="202" y="9997"/>
                  </a:cubicBezTo>
                  <a:cubicBezTo>
                    <a:pt x="202" y="15609"/>
                    <a:pt x="4276" y="20168"/>
                    <a:pt x="10476" y="20168"/>
                  </a:cubicBezTo>
                  <a:cubicBezTo>
                    <a:pt x="14727" y="20168"/>
                    <a:pt x="17562" y="17363"/>
                    <a:pt x="17739" y="173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2684022A-098F-4E91-AAD1-42ACD9A86E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39205" y="2461310"/>
              <a:ext cx="77762" cy="152040"/>
            </a:xfrm>
            <a:custGeom>
              <a:avLst/>
              <a:gdLst>
                <a:gd name="connsiteX0" fmla="*/ 77967 w 77762"/>
                <a:gd name="connsiteY0" fmla="*/ 6665 h 152040"/>
                <a:gd name="connsiteX1" fmla="*/ 70882 w 77762"/>
                <a:gd name="connsiteY1" fmla="*/ 1 h 152040"/>
                <a:gd name="connsiteX2" fmla="*/ 60962 w 77762"/>
                <a:gd name="connsiteY2" fmla="*/ 9647 h 152040"/>
                <a:gd name="connsiteX3" fmla="*/ 68048 w 77762"/>
                <a:gd name="connsiteY3" fmla="*/ 16310 h 152040"/>
                <a:gd name="connsiteX4" fmla="*/ 77967 w 77762"/>
                <a:gd name="connsiteY4" fmla="*/ 6665 h 152040"/>
                <a:gd name="connsiteX5" fmla="*/ 40415 w 77762"/>
                <a:gd name="connsiteY5" fmla="*/ 124861 h 152040"/>
                <a:gd name="connsiteX6" fmla="*/ 17564 w 77762"/>
                <a:gd name="connsiteY6" fmla="*/ 147132 h 152040"/>
                <a:gd name="connsiteX7" fmla="*/ 11187 w 77762"/>
                <a:gd name="connsiteY7" fmla="*/ 146080 h 152040"/>
                <a:gd name="connsiteX8" fmla="*/ 17210 w 77762"/>
                <a:gd name="connsiteY8" fmla="*/ 137136 h 152040"/>
                <a:gd name="connsiteX9" fmla="*/ 10301 w 77762"/>
                <a:gd name="connsiteY9" fmla="*/ 130648 h 152040"/>
                <a:gd name="connsiteX10" fmla="*/ 205 w 77762"/>
                <a:gd name="connsiteY10" fmla="*/ 140994 h 152040"/>
                <a:gd name="connsiteX11" fmla="*/ 17741 w 77762"/>
                <a:gd name="connsiteY11" fmla="*/ 152042 h 152040"/>
                <a:gd name="connsiteX12" fmla="*/ 54585 w 77762"/>
                <a:gd name="connsiteY12" fmla="*/ 124335 h 152040"/>
                <a:gd name="connsiteX13" fmla="*/ 70528 w 77762"/>
                <a:gd name="connsiteY13" fmla="*/ 61554 h 152040"/>
                <a:gd name="connsiteX14" fmla="*/ 71413 w 77762"/>
                <a:gd name="connsiteY14" fmla="*/ 55417 h 152040"/>
                <a:gd name="connsiteX15" fmla="*/ 52460 w 77762"/>
                <a:gd name="connsiteY15" fmla="*/ 38932 h 152040"/>
                <a:gd name="connsiteX16" fmla="*/ 21461 w 77762"/>
                <a:gd name="connsiteY16" fmla="*/ 65763 h 152040"/>
                <a:gd name="connsiteX17" fmla="*/ 24472 w 77762"/>
                <a:gd name="connsiteY17" fmla="*/ 68043 h 152040"/>
                <a:gd name="connsiteX18" fmla="*/ 28015 w 77762"/>
                <a:gd name="connsiteY18" fmla="*/ 64886 h 152040"/>
                <a:gd name="connsiteX19" fmla="*/ 51928 w 77762"/>
                <a:gd name="connsiteY19" fmla="*/ 43843 h 152040"/>
                <a:gd name="connsiteX20" fmla="*/ 57951 w 77762"/>
                <a:gd name="connsiteY20" fmla="*/ 52435 h 152040"/>
                <a:gd name="connsiteX21" fmla="*/ 57420 w 77762"/>
                <a:gd name="connsiteY21" fmla="*/ 57696 h 152040"/>
                <a:gd name="connsiteX22" fmla="*/ 40415 w 77762"/>
                <a:gd name="connsiteY22" fmla="*/ 124861 h 15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2040">
                  <a:moveTo>
                    <a:pt x="77967" y="6665"/>
                  </a:moveTo>
                  <a:cubicBezTo>
                    <a:pt x="77967" y="3684"/>
                    <a:pt x="75665" y="1"/>
                    <a:pt x="70882" y="1"/>
                  </a:cubicBezTo>
                  <a:cubicBezTo>
                    <a:pt x="65745" y="1"/>
                    <a:pt x="60962" y="4912"/>
                    <a:pt x="60962" y="9647"/>
                  </a:cubicBezTo>
                  <a:cubicBezTo>
                    <a:pt x="60962" y="12452"/>
                    <a:pt x="63088" y="16310"/>
                    <a:pt x="68048" y="16310"/>
                  </a:cubicBezTo>
                  <a:cubicBezTo>
                    <a:pt x="72830" y="16310"/>
                    <a:pt x="77967" y="11751"/>
                    <a:pt x="77967" y="6665"/>
                  </a:cubicBezTo>
                  <a:close/>
                  <a:moveTo>
                    <a:pt x="40415" y="124861"/>
                  </a:moveTo>
                  <a:cubicBezTo>
                    <a:pt x="37403" y="136961"/>
                    <a:pt x="28015" y="147132"/>
                    <a:pt x="17564" y="147132"/>
                  </a:cubicBezTo>
                  <a:cubicBezTo>
                    <a:pt x="15261" y="147132"/>
                    <a:pt x="13136" y="146781"/>
                    <a:pt x="11187" y="146080"/>
                  </a:cubicBezTo>
                  <a:cubicBezTo>
                    <a:pt x="15793" y="143976"/>
                    <a:pt x="17210" y="139767"/>
                    <a:pt x="17210" y="137136"/>
                  </a:cubicBezTo>
                  <a:cubicBezTo>
                    <a:pt x="17210" y="132928"/>
                    <a:pt x="13844" y="130648"/>
                    <a:pt x="10301" y="130648"/>
                  </a:cubicBezTo>
                  <a:cubicBezTo>
                    <a:pt x="4810" y="130648"/>
                    <a:pt x="205" y="135383"/>
                    <a:pt x="205" y="140994"/>
                  </a:cubicBezTo>
                  <a:cubicBezTo>
                    <a:pt x="205" y="147658"/>
                    <a:pt x="7113" y="152042"/>
                    <a:pt x="17741" y="152042"/>
                  </a:cubicBezTo>
                  <a:cubicBezTo>
                    <a:pt x="28369" y="152042"/>
                    <a:pt x="49094" y="145729"/>
                    <a:pt x="54585" y="124335"/>
                  </a:cubicBezTo>
                  <a:lnTo>
                    <a:pt x="70528" y="61554"/>
                  </a:lnTo>
                  <a:cubicBezTo>
                    <a:pt x="71059" y="59625"/>
                    <a:pt x="71413" y="58047"/>
                    <a:pt x="71413" y="55417"/>
                  </a:cubicBezTo>
                  <a:cubicBezTo>
                    <a:pt x="71413" y="45772"/>
                    <a:pt x="63088" y="38932"/>
                    <a:pt x="52460" y="38932"/>
                  </a:cubicBezTo>
                  <a:cubicBezTo>
                    <a:pt x="32798" y="38932"/>
                    <a:pt x="21461" y="63308"/>
                    <a:pt x="21461" y="65763"/>
                  </a:cubicBezTo>
                  <a:cubicBezTo>
                    <a:pt x="21461" y="68043"/>
                    <a:pt x="23941" y="68043"/>
                    <a:pt x="24472" y="68043"/>
                  </a:cubicBezTo>
                  <a:cubicBezTo>
                    <a:pt x="26598" y="68043"/>
                    <a:pt x="26775" y="67517"/>
                    <a:pt x="28015" y="64886"/>
                  </a:cubicBezTo>
                  <a:cubicBezTo>
                    <a:pt x="32443" y="54715"/>
                    <a:pt x="41654" y="43843"/>
                    <a:pt x="51928" y="43843"/>
                  </a:cubicBezTo>
                  <a:cubicBezTo>
                    <a:pt x="56357" y="43843"/>
                    <a:pt x="57951" y="46824"/>
                    <a:pt x="57951" y="52435"/>
                  </a:cubicBezTo>
                  <a:cubicBezTo>
                    <a:pt x="57951" y="54364"/>
                    <a:pt x="57597" y="56820"/>
                    <a:pt x="57420" y="57696"/>
                  </a:cubicBezTo>
                  <a:lnTo>
                    <a:pt x="40415" y="1248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8856CD6D-B8CF-41CD-ACA5-379EA0C6C17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60253" y="2352108"/>
              <a:ext cx="58707" cy="250520"/>
            </a:xfrm>
            <a:custGeom>
              <a:avLst/>
              <a:gdLst>
                <a:gd name="connsiteX0" fmla="*/ 58917 w 58707"/>
                <a:gd name="connsiteY0" fmla="*/ 125260 h 250520"/>
                <a:gd name="connsiteX1" fmla="*/ 42215 w 58707"/>
                <a:gd name="connsiteY1" fmla="*/ 47098 h 250520"/>
                <a:gd name="connsiteX2" fmla="*/ 2739 w 58707"/>
                <a:gd name="connsiteY2" fmla="*/ 0 h 250520"/>
                <a:gd name="connsiteX3" fmla="*/ 209 w 58707"/>
                <a:gd name="connsiteY3" fmla="*/ 2505 h 250520"/>
                <a:gd name="connsiteX4" fmla="*/ 5017 w 58707"/>
                <a:gd name="connsiteY4" fmla="*/ 8267 h 250520"/>
                <a:gd name="connsiteX5" fmla="*/ 44240 w 58707"/>
                <a:gd name="connsiteY5" fmla="*/ 125260 h 250520"/>
                <a:gd name="connsiteX6" fmla="*/ 3499 w 58707"/>
                <a:gd name="connsiteY6" fmla="*/ 243757 h 250520"/>
                <a:gd name="connsiteX7" fmla="*/ 209 w 58707"/>
                <a:gd name="connsiteY7" fmla="*/ 248015 h 250520"/>
                <a:gd name="connsiteX8" fmla="*/ 2739 w 58707"/>
                <a:gd name="connsiteY8" fmla="*/ 250521 h 250520"/>
                <a:gd name="connsiteX9" fmla="*/ 42975 w 58707"/>
                <a:gd name="connsiteY9" fmla="*/ 201669 h 250520"/>
                <a:gd name="connsiteX10" fmla="*/ 58917 w 58707"/>
                <a:gd name="connsiteY10" fmla="*/ 12526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0520">
                  <a:moveTo>
                    <a:pt x="58917" y="125260"/>
                  </a:moveTo>
                  <a:cubicBezTo>
                    <a:pt x="58917" y="105720"/>
                    <a:pt x="56133" y="75407"/>
                    <a:pt x="42215" y="47098"/>
                  </a:cubicBezTo>
                  <a:cubicBezTo>
                    <a:pt x="27032" y="16284"/>
                    <a:pt x="5270" y="0"/>
                    <a:pt x="2739" y="0"/>
                  </a:cubicBezTo>
                  <a:cubicBezTo>
                    <a:pt x="1221" y="0"/>
                    <a:pt x="209" y="1002"/>
                    <a:pt x="209" y="2505"/>
                  </a:cubicBezTo>
                  <a:cubicBezTo>
                    <a:pt x="209" y="3257"/>
                    <a:pt x="209" y="3758"/>
                    <a:pt x="5017" y="8267"/>
                  </a:cubicBezTo>
                  <a:cubicBezTo>
                    <a:pt x="29816" y="33069"/>
                    <a:pt x="44240" y="72901"/>
                    <a:pt x="44240" y="125260"/>
                  </a:cubicBezTo>
                  <a:cubicBezTo>
                    <a:pt x="44240" y="168099"/>
                    <a:pt x="34877" y="212191"/>
                    <a:pt x="3499" y="243757"/>
                  </a:cubicBezTo>
                  <a:cubicBezTo>
                    <a:pt x="209" y="246763"/>
                    <a:pt x="209" y="247264"/>
                    <a:pt x="209" y="248015"/>
                  </a:cubicBezTo>
                  <a:cubicBezTo>
                    <a:pt x="209" y="249518"/>
                    <a:pt x="1221" y="250521"/>
                    <a:pt x="2739" y="250521"/>
                  </a:cubicBezTo>
                  <a:cubicBezTo>
                    <a:pt x="5270" y="250521"/>
                    <a:pt x="28045" y="233485"/>
                    <a:pt x="42975" y="201669"/>
                  </a:cubicBezTo>
                  <a:cubicBezTo>
                    <a:pt x="55880" y="174112"/>
                    <a:pt x="58917" y="146304"/>
                    <a:pt x="58917" y="1252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3F601A54-907E-423A-9088-A88528CDFE7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28699" y="2448057"/>
              <a:ext cx="168278" cy="58621"/>
            </a:xfrm>
            <a:custGeom>
              <a:avLst/>
              <a:gdLst>
                <a:gd name="connsiteX0" fmla="*/ 159891 w 168278"/>
                <a:gd name="connsiteY0" fmla="*/ 10021 h 58621"/>
                <a:gd name="connsiteX1" fmla="*/ 168495 w 168278"/>
                <a:gd name="connsiteY1" fmla="*/ 5010 h 58621"/>
                <a:gd name="connsiteX2" fmla="*/ 160144 w 168278"/>
                <a:gd name="connsiteY2" fmla="*/ 0 h 58621"/>
                <a:gd name="connsiteX3" fmla="*/ 8566 w 168278"/>
                <a:gd name="connsiteY3" fmla="*/ 0 h 58621"/>
                <a:gd name="connsiteX4" fmla="*/ 216 w 168278"/>
                <a:gd name="connsiteY4" fmla="*/ 5010 h 58621"/>
                <a:gd name="connsiteX5" fmla="*/ 8819 w 168278"/>
                <a:gd name="connsiteY5" fmla="*/ 10021 h 58621"/>
                <a:gd name="connsiteX6" fmla="*/ 159891 w 168278"/>
                <a:gd name="connsiteY6" fmla="*/ 10021 h 58621"/>
                <a:gd name="connsiteX7" fmla="*/ 160144 w 168278"/>
                <a:gd name="connsiteY7" fmla="*/ 58622 h 58621"/>
                <a:gd name="connsiteX8" fmla="*/ 168495 w 168278"/>
                <a:gd name="connsiteY8" fmla="*/ 53611 h 58621"/>
                <a:gd name="connsiteX9" fmla="*/ 159891 w 168278"/>
                <a:gd name="connsiteY9" fmla="*/ 48601 h 58621"/>
                <a:gd name="connsiteX10" fmla="*/ 8819 w 168278"/>
                <a:gd name="connsiteY10" fmla="*/ 48601 h 58621"/>
                <a:gd name="connsiteX11" fmla="*/ 216 w 168278"/>
                <a:gd name="connsiteY11" fmla="*/ 53611 h 58621"/>
                <a:gd name="connsiteX12" fmla="*/ 8566 w 168278"/>
                <a:gd name="connsiteY12" fmla="*/ 58622 h 58621"/>
                <a:gd name="connsiteX13" fmla="*/ 160144 w 168278"/>
                <a:gd name="connsiteY13" fmla="*/ 58622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621">
                  <a:moveTo>
                    <a:pt x="159891" y="10021"/>
                  </a:moveTo>
                  <a:cubicBezTo>
                    <a:pt x="163687" y="10021"/>
                    <a:pt x="168495" y="10021"/>
                    <a:pt x="168495" y="5010"/>
                  </a:cubicBezTo>
                  <a:cubicBezTo>
                    <a:pt x="168495" y="0"/>
                    <a:pt x="163687" y="0"/>
                    <a:pt x="160144" y="0"/>
                  </a:cubicBezTo>
                  <a:lnTo>
                    <a:pt x="8566" y="0"/>
                  </a:lnTo>
                  <a:cubicBezTo>
                    <a:pt x="5023" y="0"/>
                    <a:pt x="216" y="0"/>
                    <a:pt x="216" y="5010"/>
                  </a:cubicBezTo>
                  <a:cubicBezTo>
                    <a:pt x="216" y="10021"/>
                    <a:pt x="5023" y="10021"/>
                    <a:pt x="8819" y="10021"/>
                  </a:cubicBezTo>
                  <a:lnTo>
                    <a:pt x="159891" y="10021"/>
                  </a:lnTo>
                  <a:close/>
                  <a:moveTo>
                    <a:pt x="160144" y="58622"/>
                  </a:moveTo>
                  <a:cubicBezTo>
                    <a:pt x="163687" y="58622"/>
                    <a:pt x="168495" y="58622"/>
                    <a:pt x="168495" y="53611"/>
                  </a:cubicBezTo>
                  <a:cubicBezTo>
                    <a:pt x="168495" y="48601"/>
                    <a:pt x="163687" y="48601"/>
                    <a:pt x="159891" y="48601"/>
                  </a:cubicBezTo>
                  <a:lnTo>
                    <a:pt x="8819" y="48601"/>
                  </a:lnTo>
                  <a:cubicBezTo>
                    <a:pt x="5023" y="48601"/>
                    <a:pt x="216" y="48601"/>
                    <a:pt x="216" y="53611"/>
                  </a:cubicBezTo>
                  <a:cubicBezTo>
                    <a:pt x="216" y="58622"/>
                    <a:pt x="5023" y="58622"/>
                    <a:pt x="8566" y="58622"/>
                  </a:cubicBezTo>
                  <a:lnTo>
                    <a:pt x="160144" y="5862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41B13DF1-539D-44B3-B733-531BF0DA1DA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93530" y="2360626"/>
              <a:ext cx="186751" cy="179372"/>
            </a:xfrm>
            <a:custGeom>
              <a:avLst/>
              <a:gdLst>
                <a:gd name="connsiteX0" fmla="*/ 100181 w 186751"/>
                <a:gd name="connsiteY0" fmla="*/ 4509 h 179372"/>
                <a:gd name="connsiteX1" fmla="*/ 93602 w 186751"/>
                <a:gd name="connsiteY1" fmla="*/ 0 h 179372"/>
                <a:gd name="connsiteX2" fmla="*/ 87023 w 186751"/>
                <a:gd name="connsiteY2" fmla="*/ 4509 h 179372"/>
                <a:gd name="connsiteX3" fmla="*/ 1491 w 186751"/>
                <a:gd name="connsiteY3" fmla="*/ 174362 h 179372"/>
                <a:gd name="connsiteX4" fmla="*/ 226 w 186751"/>
                <a:gd name="connsiteY4" fmla="*/ 177369 h 179372"/>
                <a:gd name="connsiteX5" fmla="*/ 5793 w 186751"/>
                <a:gd name="connsiteY5" fmla="*/ 179373 h 179372"/>
                <a:gd name="connsiteX6" fmla="*/ 181411 w 186751"/>
                <a:gd name="connsiteY6" fmla="*/ 179373 h 179372"/>
                <a:gd name="connsiteX7" fmla="*/ 186978 w 186751"/>
                <a:gd name="connsiteY7" fmla="*/ 177369 h 179372"/>
                <a:gd name="connsiteX8" fmla="*/ 185712 w 186751"/>
                <a:gd name="connsiteY8" fmla="*/ 174362 h 179372"/>
                <a:gd name="connsiteX9" fmla="*/ 100181 w 186751"/>
                <a:gd name="connsiteY9" fmla="*/ 4509 h 179372"/>
                <a:gd name="connsiteX10" fmla="*/ 85504 w 186751"/>
                <a:gd name="connsiteY10" fmla="*/ 25052 h 179372"/>
                <a:gd name="connsiteX11" fmla="*/ 153575 w 186751"/>
                <a:gd name="connsiteY11" fmla="*/ 160333 h 179372"/>
                <a:gd name="connsiteX12" fmla="*/ 17180 w 186751"/>
                <a:gd name="connsiteY12" fmla="*/ 160333 h 179372"/>
                <a:gd name="connsiteX13" fmla="*/ 85504 w 186751"/>
                <a:gd name="connsiteY13" fmla="*/ 25052 h 1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79372">
                  <a:moveTo>
                    <a:pt x="100181" y="4509"/>
                  </a:moveTo>
                  <a:cubicBezTo>
                    <a:pt x="98410" y="1253"/>
                    <a:pt x="97904" y="0"/>
                    <a:pt x="93602" y="0"/>
                  </a:cubicBezTo>
                  <a:cubicBezTo>
                    <a:pt x="89300" y="0"/>
                    <a:pt x="88794" y="1253"/>
                    <a:pt x="87023" y="4509"/>
                  </a:cubicBezTo>
                  <a:lnTo>
                    <a:pt x="1491" y="174362"/>
                  </a:lnTo>
                  <a:cubicBezTo>
                    <a:pt x="226" y="176617"/>
                    <a:pt x="226" y="177118"/>
                    <a:pt x="226" y="177369"/>
                  </a:cubicBezTo>
                  <a:cubicBezTo>
                    <a:pt x="226" y="179373"/>
                    <a:pt x="1744" y="179373"/>
                    <a:pt x="5793" y="179373"/>
                  </a:cubicBezTo>
                  <a:lnTo>
                    <a:pt x="181411" y="179373"/>
                  </a:lnTo>
                  <a:cubicBezTo>
                    <a:pt x="185459" y="179373"/>
                    <a:pt x="186978" y="179373"/>
                    <a:pt x="186978" y="177369"/>
                  </a:cubicBezTo>
                  <a:cubicBezTo>
                    <a:pt x="186978" y="177118"/>
                    <a:pt x="186978" y="176617"/>
                    <a:pt x="185712" y="174362"/>
                  </a:cubicBezTo>
                  <a:lnTo>
                    <a:pt x="100181" y="4509"/>
                  </a:lnTo>
                  <a:close/>
                  <a:moveTo>
                    <a:pt x="85504" y="25052"/>
                  </a:moveTo>
                  <a:lnTo>
                    <a:pt x="153575" y="160333"/>
                  </a:lnTo>
                  <a:lnTo>
                    <a:pt x="17180" y="160333"/>
                  </a:lnTo>
                  <a:lnTo>
                    <a:pt x="85504" y="250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64577EA7-17E4-43EB-9B24-7BB949B9548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506684" y="2368893"/>
              <a:ext cx="180425" cy="176616"/>
            </a:xfrm>
            <a:custGeom>
              <a:avLst/>
              <a:gdLst>
                <a:gd name="connsiteX0" fmla="*/ 144980 w 180425"/>
                <a:gd name="connsiteY0" fmla="*/ 28559 h 176616"/>
                <a:gd name="connsiteX1" fmla="*/ 177370 w 180425"/>
                <a:gd name="connsiteY1" fmla="*/ 7766 h 176616"/>
                <a:gd name="connsiteX2" fmla="*/ 180660 w 180425"/>
                <a:gd name="connsiteY2" fmla="*/ 3006 h 176616"/>
                <a:gd name="connsiteX3" fmla="*/ 177370 w 180425"/>
                <a:gd name="connsiteY3" fmla="*/ 0 h 176616"/>
                <a:gd name="connsiteX4" fmla="*/ 156620 w 180425"/>
                <a:gd name="connsiteY4" fmla="*/ 752 h 176616"/>
                <a:gd name="connsiteX5" fmla="*/ 131568 w 180425"/>
                <a:gd name="connsiteY5" fmla="*/ 0 h 176616"/>
                <a:gd name="connsiteX6" fmla="*/ 126760 w 180425"/>
                <a:gd name="connsiteY6" fmla="*/ 4760 h 176616"/>
                <a:gd name="connsiteX7" fmla="*/ 130809 w 180425"/>
                <a:gd name="connsiteY7" fmla="*/ 7766 h 176616"/>
                <a:gd name="connsiteX8" fmla="*/ 142449 w 180425"/>
                <a:gd name="connsiteY8" fmla="*/ 16033 h 176616"/>
                <a:gd name="connsiteX9" fmla="*/ 138653 w 180425"/>
                <a:gd name="connsiteY9" fmla="*/ 25553 h 176616"/>
                <a:gd name="connsiteX10" fmla="*/ 60967 w 180425"/>
                <a:gd name="connsiteY10" fmla="*/ 147807 h 176616"/>
                <a:gd name="connsiteX11" fmla="*/ 43759 w 180425"/>
                <a:gd name="connsiteY11" fmla="*/ 15282 h 176616"/>
                <a:gd name="connsiteX12" fmla="*/ 61220 w 180425"/>
                <a:gd name="connsiteY12" fmla="*/ 7766 h 176616"/>
                <a:gd name="connsiteX13" fmla="*/ 67546 w 180425"/>
                <a:gd name="connsiteY13" fmla="*/ 2756 h 176616"/>
                <a:gd name="connsiteX14" fmla="*/ 64003 w 180425"/>
                <a:gd name="connsiteY14" fmla="*/ 0 h 176616"/>
                <a:gd name="connsiteX15" fmla="*/ 32625 w 180425"/>
                <a:gd name="connsiteY15" fmla="*/ 752 h 176616"/>
                <a:gd name="connsiteX16" fmla="*/ 18707 w 180425"/>
                <a:gd name="connsiteY16" fmla="*/ 501 h 176616"/>
                <a:gd name="connsiteX17" fmla="*/ 5042 w 180425"/>
                <a:gd name="connsiteY17" fmla="*/ 0 h 176616"/>
                <a:gd name="connsiteX18" fmla="*/ 234 w 180425"/>
                <a:gd name="connsiteY18" fmla="*/ 4760 h 176616"/>
                <a:gd name="connsiteX19" fmla="*/ 6561 w 180425"/>
                <a:gd name="connsiteY19" fmla="*/ 7766 h 176616"/>
                <a:gd name="connsiteX20" fmla="*/ 21744 w 180425"/>
                <a:gd name="connsiteY20" fmla="*/ 16284 h 176616"/>
                <a:gd name="connsiteX21" fmla="*/ 41735 w 180425"/>
                <a:gd name="connsiteY21" fmla="*/ 170855 h 176616"/>
                <a:gd name="connsiteX22" fmla="*/ 46796 w 180425"/>
                <a:gd name="connsiteY22" fmla="*/ 176617 h 176616"/>
                <a:gd name="connsiteX23" fmla="*/ 53881 w 180425"/>
                <a:gd name="connsiteY23" fmla="*/ 172108 h 176616"/>
                <a:gd name="connsiteX24" fmla="*/ 144980 w 180425"/>
                <a:gd name="connsiteY24" fmla="*/ 28559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76616">
                  <a:moveTo>
                    <a:pt x="144980" y="28559"/>
                  </a:moveTo>
                  <a:cubicBezTo>
                    <a:pt x="157379" y="9019"/>
                    <a:pt x="168007" y="8267"/>
                    <a:pt x="177370" y="7766"/>
                  </a:cubicBezTo>
                  <a:cubicBezTo>
                    <a:pt x="180407" y="7516"/>
                    <a:pt x="180660" y="3257"/>
                    <a:pt x="180660" y="3006"/>
                  </a:cubicBezTo>
                  <a:cubicBezTo>
                    <a:pt x="180660" y="1002"/>
                    <a:pt x="179395" y="0"/>
                    <a:pt x="177370" y="0"/>
                  </a:cubicBezTo>
                  <a:cubicBezTo>
                    <a:pt x="170791" y="0"/>
                    <a:pt x="163452" y="752"/>
                    <a:pt x="156620" y="752"/>
                  </a:cubicBezTo>
                  <a:cubicBezTo>
                    <a:pt x="148269" y="752"/>
                    <a:pt x="139666" y="0"/>
                    <a:pt x="131568" y="0"/>
                  </a:cubicBezTo>
                  <a:cubicBezTo>
                    <a:pt x="130050" y="0"/>
                    <a:pt x="126760" y="0"/>
                    <a:pt x="126760" y="4760"/>
                  </a:cubicBezTo>
                  <a:cubicBezTo>
                    <a:pt x="126760" y="7516"/>
                    <a:pt x="129037" y="7766"/>
                    <a:pt x="130809" y="7766"/>
                  </a:cubicBezTo>
                  <a:cubicBezTo>
                    <a:pt x="137641" y="8267"/>
                    <a:pt x="142449" y="10772"/>
                    <a:pt x="142449" y="16033"/>
                  </a:cubicBezTo>
                  <a:cubicBezTo>
                    <a:pt x="142449" y="19791"/>
                    <a:pt x="138653" y="25303"/>
                    <a:pt x="138653" y="25553"/>
                  </a:cubicBezTo>
                  <a:lnTo>
                    <a:pt x="60967" y="147807"/>
                  </a:lnTo>
                  <a:lnTo>
                    <a:pt x="43759" y="15282"/>
                  </a:lnTo>
                  <a:cubicBezTo>
                    <a:pt x="43759" y="11023"/>
                    <a:pt x="49579" y="7766"/>
                    <a:pt x="61220" y="7766"/>
                  </a:cubicBezTo>
                  <a:cubicBezTo>
                    <a:pt x="64762" y="7766"/>
                    <a:pt x="67546" y="7766"/>
                    <a:pt x="67546" y="2756"/>
                  </a:cubicBezTo>
                  <a:cubicBezTo>
                    <a:pt x="67546" y="501"/>
                    <a:pt x="65522" y="0"/>
                    <a:pt x="64003" y="0"/>
                  </a:cubicBezTo>
                  <a:cubicBezTo>
                    <a:pt x="53881" y="0"/>
                    <a:pt x="43000" y="752"/>
                    <a:pt x="32625" y="752"/>
                  </a:cubicBezTo>
                  <a:cubicBezTo>
                    <a:pt x="28070" y="752"/>
                    <a:pt x="23262" y="501"/>
                    <a:pt x="18707" y="501"/>
                  </a:cubicBezTo>
                  <a:cubicBezTo>
                    <a:pt x="14152" y="501"/>
                    <a:pt x="9344" y="0"/>
                    <a:pt x="5042" y="0"/>
                  </a:cubicBezTo>
                  <a:cubicBezTo>
                    <a:pt x="3271" y="0"/>
                    <a:pt x="234" y="0"/>
                    <a:pt x="234" y="4760"/>
                  </a:cubicBezTo>
                  <a:cubicBezTo>
                    <a:pt x="234" y="7766"/>
                    <a:pt x="2512" y="7766"/>
                    <a:pt x="6561" y="7766"/>
                  </a:cubicBezTo>
                  <a:cubicBezTo>
                    <a:pt x="20731" y="7766"/>
                    <a:pt x="20985" y="10021"/>
                    <a:pt x="21744" y="16284"/>
                  </a:cubicBezTo>
                  <a:lnTo>
                    <a:pt x="41735" y="170855"/>
                  </a:lnTo>
                  <a:cubicBezTo>
                    <a:pt x="42494" y="175865"/>
                    <a:pt x="43506" y="176617"/>
                    <a:pt x="46796" y="176617"/>
                  </a:cubicBezTo>
                  <a:cubicBezTo>
                    <a:pt x="50845" y="176617"/>
                    <a:pt x="51857" y="175364"/>
                    <a:pt x="53881" y="172108"/>
                  </a:cubicBezTo>
                  <a:lnTo>
                    <a:pt x="144980" y="2855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B677B9C4-340F-4A3D-8978-16583C0E35B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45440" y="2501994"/>
              <a:ext cx="133560" cy="77335"/>
            </a:xfrm>
            <a:custGeom>
              <a:avLst/>
              <a:gdLst>
                <a:gd name="connsiteX0" fmla="*/ 118921 w 133560"/>
                <a:gd name="connsiteY0" fmla="*/ 17012 h 77335"/>
                <a:gd name="connsiteX1" fmla="*/ 133801 w 133560"/>
                <a:gd name="connsiteY1" fmla="*/ 6315 h 77335"/>
                <a:gd name="connsiteX2" fmla="*/ 133801 w 133560"/>
                <a:gd name="connsiteY2" fmla="*/ 1 h 77335"/>
                <a:gd name="connsiteX3" fmla="*/ 121047 w 133560"/>
                <a:gd name="connsiteY3" fmla="*/ 703 h 77335"/>
                <a:gd name="connsiteX4" fmla="*/ 103687 w 133560"/>
                <a:gd name="connsiteY4" fmla="*/ 1 h 77335"/>
                <a:gd name="connsiteX5" fmla="*/ 103687 w 133560"/>
                <a:gd name="connsiteY5" fmla="*/ 6315 h 77335"/>
                <a:gd name="connsiteX6" fmla="*/ 112899 w 133560"/>
                <a:gd name="connsiteY6" fmla="*/ 14031 h 77335"/>
                <a:gd name="connsiteX7" fmla="*/ 111836 w 133560"/>
                <a:gd name="connsiteY7" fmla="*/ 18239 h 77335"/>
                <a:gd name="connsiteX8" fmla="*/ 94654 w 133560"/>
                <a:gd name="connsiteY8" fmla="*/ 61905 h 77335"/>
                <a:gd name="connsiteX9" fmla="*/ 75523 w 133560"/>
                <a:gd name="connsiteY9" fmla="*/ 14031 h 77335"/>
                <a:gd name="connsiteX10" fmla="*/ 74637 w 133560"/>
                <a:gd name="connsiteY10" fmla="*/ 10699 h 77335"/>
                <a:gd name="connsiteX11" fmla="*/ 84203 w 133560"/>
                <a:gd name="connsiteY11" fmla="*/ 6315 h 77335"/>
                <a:gd name="connsiteX12" fmla="*/ 84203 w 133560"/>
                <a:gd name="connsiteY12" fmla="*/ 1 h 77335"/>
                <a:gd name="connsiteX13" fmla="*/ 65072 w 133560"/>
                <a:gd name="connsiteY13" fmla="*/ 703 h 77335"/>
                <a:gd name="connsiteX14" fmla="*/ 49484 w 133560"/>
                <a:gd name="connsiteY14" fmla="*/ 1 h 77335"/>
                <a:gd name="connsiteX15" fmla="*/ 49484 w 133560"/>
                <a:gd name="connsiteY15" fmla="*/ 6315 h 77335"/>
                <a:gd name="connsiteX16" fmla="*/ 59581 w 133560"/>
                <a:gd name="connsiteY16" fmla="*/ 7718 h 77335"/>
                <a:gd name="connsiteX17" fmla="*/ 63655 w 133560"/>
                <a:gd name="connsiteY17" fmla="*/ 15434 h 77335"/>
                <a:gd name="connsiteX18" fmla="*/ 62946 w 133560"/>
                <a:gd name="connsiteY18" fmla="*/ 17538 h 77335"/>
                <a:gd name="connsiteX19" fmla="*/ 46295 w 133560"/>
                <a:gd name="connsiteY19" fmla="*/ 59275 h 77335"/>
                <a:gd name="connsiteX20" fmla="*/ 28405 w 133560"/>
                <a:gd name="connsiteY20" fmla="*/ 14031 h 77335"/>
                <a:gd name="connsiteX21" fmla="*/ 27342 w 133560"/>
                <a:gd name="connsiteY21" fmla="*/ 10699 h 77335"/>
                <a:gd name="connsiteX22" fmla="*/ 36907 w 133560"/>
                <a:gd name="connsiteY22" fmla="*/ 6315 h 77335"/>
                <a:gd name="connsiteX23" fmla="*/ 36907 w 133560"/>
                <a:gd name="connsiteY23" fmla="*/ 1 h 77335"/>
                <a:gd name="connsiteX24" fmla="*/ 16891 w 133560"/>
                <a:gd name="connsiteY24" fmla="*/ 703 h 77335"/>
                <a:gd name="connsiteX25" fmla="*/ 240 w 133560"/>
                <a:gd name="connsiteY25" fmla="*/ 1 h 77335"/>
                <a:gd name="connsiteX26" fmla="*/ 240 w 133560"/>
                <a:gd name="connsiteY26" fmla="*/ 6315 h 77335"/>
                <a:gd name="connsiteX27" fmla="*/ 12994 w 133560"/>
                <a:gd name="connsiteY27" fmla="*/ 11400 h 77335"/>
                <a:gd name="connsiteX28" fmla="*/ 37616 w 133560"/>
                <a:gd name="connsiteY28" fmla="*/ 73304 h 77335"/>
                <a:gd name="connsiteX29" fmla="*/ 42398 w 133560"/>
                <a:gd name="connsiteY29" fmla="*/ 77337 h 77335"/>
                <a:gd name="connsiteX30" fmla="*/ 47004 w 133560"/>
                <a:gd name="connsiteY30" fmla="*/ 73655 h 77335"/>
                <a:gd name="connsiteX31" fmla="*/ 67020 w 133560"/>
                <a:gd name="connsiteY31" fmla="*/ 23500 h 77335"/>
                <a:gd name="connsiteX32" fmla="*/ 86682 w 133560"/>
                <a:gd name="connsiteY32" fmla="*/ 73128 h 77335"/>
                <a:gd name="connsiteX33" fmla="*/ 91642 w 133560"/>
                <a:gd name="connsiteY33" fmla="*/ 77337 h 77335"/>
                <a:gd name="connsiteX34" fmla="*/ 96425 w 133560"/>
                <a:gd name="connsiteY34" fmla="*/ 73304 h 77335"/>
                <a:gd name="connsiteX35" fmla="*/ 118921 w 133560"/>
                <a:gd name="connsiteY35" fmla="*/ 17012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335">
                  <a:moveTo>
                    <a:pt x="118921" y="17012"/>
                  </a:moveTo>
                  <a:cubicBezTo>
                    <a:pt x="122464" y="8244"/>
                    <a:pt x="128309" y="6490"/>
                    <a:pt x="133801" y="6315"/>
                  </a:cubicBezTo>
                  <a:lnTo>
                    <a:pt x="133801" y="1"/>
                  </a:lnTo>
                  <a:cubicBezTo>
                    <a:pt x="129018" y="528"/>
                    <a:pt x="126184" y="703"/>
                    <a:pt x="121047" y="703"/>
                  </a:cubicBezTo>
                  <a:cubicBezTo>
                    <a:pt x="115733" y="703"/>
                    <a:pt x="109002" y="528"/>
                    <a:pt x="103687" y="1"/>
                  </a:cubicBezTo>
                  <a:lnTo>
                    <a:pt x="103687" y="6315"/>
                  </a:lnTo>
                  <a:cubicBezTo>
                    <a:pt x="109887" y="6490"/>
                    <a:pt x="112899" y="9822"/>
                    <a:pt x="112899" y="14031"/>
                  </a:cubicBezTo>
                  <a:cubicBezTo>
                    <a:pt x="112899" y="15434"/>
                    <a:pt x="112899" y="15784"/>
                    <a:pt x="111836" y="18239"/>
                  </a:cubicBezTo>
                  <a:lnTo>
                    <a:pt x="94654" y="61905"/>
                  </a:lnTo>
                  <a:lnTo>
                    <a:pt x="75523" y="14031"/>
                  </a:lnTo>
                  <a:cubicBezTo>
                    <a:pt x="75169" y="13154"/>
                    <a:pt x="74637" y="11751"/>
                    <a:pt x="74637" y="10699"/>
                  </a:cubicBezTo>
                  <a:cubicBezTo>
                    <a:pt x="74637" y="6841"/>
                    <a:pt x="79243" y="6315"/>
                    <a:pt x="84203" y="6315"/>
                  </a:cubicBezTo>
                  <a:lnTo>
                    <a:pt x="84203" y="1"/>
                  </a:lnTo>
                  <a:cubicBezTo>
                    <a:pt x="77826" y="528"/>
                    <a:pt x="71449" y="703"/>
                    <a:pt x="65072" y="703"/>
                  </a:cubicBezTo>
                  <a:cubicBezTo>
                    <a:pt x="59935" y="703"/>
                    <a:pt x="54621" y="352"/>
                    <a:pt x="49484" y="1"/>
                  </a:cubicBezTo>
                  <a:lnTo>
                    <a:pt x="49484" y="6315"/>
                  </a:lnTo>
                  <a:cubicBezTo>
                    <a:pt x="53558" y="6315"/>
                    <a:pt x="57278" y="6315"/>
                    <a:pt x="59581" y="7718"/>
                  </a:cubicBezTo>
                  <a:cubicBezTo>
                    <a:pt x="62061" y="9471"/>
                    <a:pt x="63655" y="15258"/>
                    <a:pt x="63655" y="15434"/>
                  </a:cubicBezTo>
                  <a:cubicBezTo>
                    <a:pt x="63655" y="15784"/>
                    <a:pt x="63300" y="16836"/>
                    <a:pt x="62946" y="17538"/>
                  </a:cubicBezTo>
                  <a:lnTo>
                    <a:pt x="46295" y="59275"/>
                  </a:lnTo>
                  <a:lnTo>
                    <a:pt x="28405" y="14031"/>
                  </a:lnTo>
                  <a:cubicBezTo>
                    <a:pt x="27342" y="11576"/>
                    <a:pt x="27342" y="11400"/>
                    <a:pt x="27342" y="10699"/>
                  </a:cubicBezTo>
                  <a:cubicBezTo>
                    <a:pt x="27342" y="6315"/>
                    <a:pt x="33719" y="6315"/>
                    <a:pt x="36907" y="6315"/>
                  </a:cubicBezTo>
                  <a:lnTo>
                    <a:pt x="36907" y="1"/>
                  </a:lnTo>
                  <a:cubicBezTo>
                    <a:pt x="36553" y="1"/>
                    <a:pt x="23976" y="703"/>
                    <a:pt x="16891" y="703"/>
                  </a:cubicBezTo>
                  <a:cubicBezTo>
                    <a:pt x="11400" y="703"/>
                    <a:pt x="5731" y="528"/>
                    <a:pt x="240" y="1"/>
                  </a:cubicBezTo>
                  <a:lnTo>
                    <a:pt x="240" y="6315"/>
                  </a:lnTo>
                  <a:cubicBezTo>
                    <a:pt x="7148" y="6315"/>
                    <a:pt x="11045" y="6315"/>
                    <a:pt x="12994" y="11400"/>
                  </a:cubicBezTo>
                  <a:lnTo>
                    <a:pt x="37616" y="73304"/>
                  </a:lnTo>
                  <a:cubicBezTo>
                    <a:pt x="38679" y="75934"/>
                    <a:pt x="39210" y="77337"/>
                    <a:pt x="42398" y="77337"/>
                  </a:cubicBezTo>
                  <a:cubicBezTo>
                    <a:pt x="45587" y="77337"/>
                    <a:pt x="46118" y="75934"/>
                    <a:pt x="47004" y="73655"/>
                  </a:cubicBezTo>
                  <a:lnTo>
                    <a:pt x="67020" y="23500"/>
                  </a:lnTo>
                  <a:lnTo>
                    <a:pt x="86682" y="73128"/>
                  </a:lnTo>
                  <a:cubicBezTo>
                    <a:pt x="87745" y="75759"/>
                    <a:pt x="88454" y="77337"/>
                    <a:pt x="91642" y="77337"/>
                  </a:cubicBezTo>
                  <a:cubicBezTo>
                    <a:pt x="94831" y="77337"/>
                    <a:pt x="95362" y="76110"/>
                    <a:pt x="96425" y="73304"/>
                  </a:cubicBezTo>
                  <a:lnTo>
                    <a:pt x="118921" y="170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4B09DE87-43A8-401A-BA8C-602DE58351D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807139" y="2557409"/>
              <a:ext cx="22496" cy="54012"/>
            </a:xfrm>
            <a:custGeom>
              <a:avLst/>
              <a:gdLst>
                <a:gd name="connsiteX0" fmla="*/ 17782 w 22496"/>
                <a:gd name="connsiteY0" fmla="*/ 17363 h 54012"/>
                <a:gd name="connsiteX1" fmla="*/ 3966 w 22496"/>
                <a:gd name="connsiteY1" fmla="*/ 49454 h 54012"/>
                <a:gd name="connsiteX2" fmla="*/ 2726 w 22496"/>
                <a:gd name="connsiteY2" fmla="*/ 51559 h 54012"/>
                <a:gd name="connsiteX3" fmla="*/ 5206 w 22496"/>
                <a:gd name="connsiteY3" fmla="*/ 54014 h 54012"/>
                <a:gd name="connsiteX4" fmla="*/ 22742 w 22496"/>
                <a:gd name="connsiteY4" fmla="*/ 19116 h 54012"/>
                <a:gd name="connsiteX5" fmla="*/ 10343 w 22496"/>
                <a:gd name="connsiteY5" fmla="*/ 1 h 54012"/>
                <a:gd name="connsiteX6" fmla="*/ 246 w 22496"/>
                <a:gd name="connsiteY6" fmla="*/ 9997 h 54012"/>
                <a:gd name="connsiteX7" fmla="*/ 10520 w 22496"/>
                <a:gd name="connsiteY7" fmla="*/ 20168 h 54012"/>
                <a:gd name="connsiteX8" fmla="*/ 17782 w 22496"/>
                <a:gd name="connsiteY8" fmla="*/ 17363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012">
                  <a:moveTo>
                    <a:pt x="17782" y="17363"/>
                  </a:moveTo>
                  <a:cubicBezTo>
                    <a:pt x="17782" y="27008"/>
                    <a:pt x="16011" y="38231"/>
                    <a:pt x="3966" y="49454"/>
                  </a:cubicBezTo>
                  <a:cubicBezTo>
                    <a:pt x="3257" y="50156"/>
                    <a:pt x="2726" y="50682"/>
                    <a:pt x="2726" y="51559"/>
                  </a:cubicBezTo>
                  <a:cubicBezTo>
                    <a:pt x="2726" y="52786"/>
                    <a:pt x="4143" y="54014"/>
                    <a:pt x="5206" y="54014"/>
                  </a:cubicBezTo>
                  <a:cubicBezTo>
                    <a:pt x="7686" y="54014"/>
                    <a:pt x="22742" y="39985"/>
                    <a:pt x="22742" y="19116"/>
                  </a:cubicBezTo>
                  <a:cubicBezTo>
                    <a:pt x="22742" y="8244"/>
                    <a:pt x="18491" y="1"/>
                    <a:pt x="10343" y="1"/>
                  </a:cubicBezTo>
                  <a:cubicBezTo>
                    <a:pt x="4497" y="1"/>
                    <a:pt x="246" y="4561"/>
                    <a:pt x="246" y="9997"/>
                  </a:cubicBezTo>
                  <a:cubicBezTo>
                    <a:pt x="246" y="15609"/>
                    <a:pt x="4320" y="20168"/>
                    <a:pt x="10520" y="20168"/>
                  </a:cubicBezTo>
                  <a:cubicBezTo>
                    <a:pt x="14771" y="20168"/>
                    <a:pt x="17605" y="17363"/>
                    <a:pt x="17782" y="173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FA492FED-F370-46D1-8018-3B6D39E7A7A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55726" y="2461310"/>
              <a:ext cx="53672" cy="118020"/>
            </a:xfrm>
            <a:custGeom>
              <a:avLst/>
              <a:gdLst>
                <a:gd name="connsiteX0" fmla="*/ 49315 w 53672"/>
                <a:gd name="connsiteY0" fmla="*/ 6665 h 118020"/>
                <a:gd name="connsiteX1" fmla="*/ 42229 w 53672"/>
                <a:gd name="connsiteY1" fmla="*/ 1 h 118020"/>
                <a:gd name="connsiteX2" fmla="*/ 32310 w 53672"/>
                <a:gd name="connsiteY2" fmla="*/ 9647 h 118020"/>
                <a:gd name="connsiteX3" fmla="*/ 39395 w 53672"/>
                <a:gd name="connsiteY3" fmla="*/ 16310 h 118020"/>
                <a:gd name="connsiteX4" fmla="*/ 49315 w 53672"/>
                <a:gd name="connsiteY4" fmla="*/ 6665 h 118020"/>
                <a:gd name="connsiteX5" fmla="*/ 13179 w 53672"/>
                <a:gd name="connsiteY5" fmla="*/ 95750 h 118020"/>
                <a:gd name="connsiteX6" fmla="*/ 11585 w 53672"/>
                <a:gd name="connsiteY6" fmla="*/ 103116 h 118020"/>
                <a:gd name="connsiteX7" fmla="*/ 28413 w 53672"/>
                <a:gd name="connsiteY7" fmla="*/ 118022 h 118020"/>
                <a:gd name="connsiteX8" fmla="*/ 53920 w 53672"/>
                <a:gd name="connsiteY8" fmla="*/ 91191 h 118020"/>
                <a:gd name="connsiteX9" fmla="*/ 51086 w 53672"/>
                <a:gd name="connsiteY9" fmla="*/ 88911 h 118020"/>
                <a:gd name="connsiteX10" fmla="*/ 47721 w 53672"/>
                <a:gd name="connsiteY10" fmla="*/ 91892 h 118020"/>
                <a:gd name="connsiteX11" fmla="*/ 28944 w 53672"/>
                <a:gd name="connsiteY11" fmla="*/ 113112 h 118020"/>
                <a:gd name="connsiteX12" fmla="*/ 24516 w 53672"/>
                <a:gd name="connsiteY12" fmla="*/ 106974 h 118020"/>
                <a:gd name="connsiteX13" fmla="*/ 27350 w 53672"/>
                <a:gd name="connsiteY13" fmla="*/ 95750 h 118020"/>
                <a:gd name="connsiteX14" fmla="*/ 33018 w 53672"/>
                <a:gd name="connsiteY14" fmla="*/ 81721 h 118020"/>
                <a:gd name="connsiteX15" fmla="*/ 41698 w 53672"/>
                <a:gd name="connsiteY15" fmla="*/ 59450 h 118020"/>
                <a:gd name="connsiteX16" fmla="*/ 42761 w 53672"/>
                <a:gd name="connsiteY16" fmla="*/ 53838 h 118020"/>
                <a:gd name="connsiteX17" fmla="*/ 25933 w 53672"/>
                <a:gd name="connsiteY17" fmla="*/ 38932 h 118020"/>
                <a:gd name="connsiteX18" fmla="*/ 248 w 53672"/>
                <a:gd name="connsiteY18" fmla="*/ 65763 h 118020"/>
                <a:gd name="connsiteX19" fmla="*/ 3260 w 53672"/>
                <a:gd name="connsiteY19" fmla="*/ 68043 h 118020"/>
                <a:gd name="connsiteX20" fmla="*/ 6448 w 53672"/>
                <a:gd name="connsiteY20" fmla="*/ 65237 h 118020"/>
                <a:gd name="connsiteX21" fmla="*/ 25402 w 53672"/>
                <a:gd name="connsiteY21" fmla="*/ 43843 h 118020"/>
                <a:gd name="connsiteX22" fmla="*/ 29830 w 53672"/>
                <a:gd name="connsiteY22" fmla="*/ 49980 h 118020"/>
                <a:gd name="connsiteX23" fmla="*/ 24339 w 53672"/>
                <a:gd name="connsiteY23" fmla="*/ 67517 h 118020"/>
                <a:gd name="connsiteX24" fmla="*/ 13179 w 53672"/>
                <a:gd name="connsiteY24" fmla="*/ 95750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020">
                  <a:moveTo>
                    <a:pt x="49315" y="6665"/>
                  </a:moveTo>
                  <a:cubicBezTo>
                    <a:pt x="49315" y="3860"/>
                    <a:pt x="47189" y="1"/>
                    <a:pt x="42229" y="1"/>
                  </a:cubicBezTo>
                  <a:cubicBezTo>
                    <a:pt x="37447" y="1"/>
                    <a:pt x="32310" y="4561"/>
                    <a:pt x="32310" y="9647"/>
                  </a:cubicBezTo>
                  <a:cubicBezTo>
                    <a:pt x="32310" y="12628"/>
                    <a:pt x="34613" y="16310"/>
                    <a:pt x="39395" y="16310"/>
                  </a:cubicBezTo>
                  <a:cubicBezTo>
                    <a:pt x="44532" y="16310"/>
                    <a:pt x="49315" y="11400"/>
                    <a:pt x="49315" y="6665"/>
                  </a:cubicBezTo>
                  <a:close/>
                  <a:moveTo>
                    <a:pt x="13179" y="95750"/>
                  </a:moveTo>
                  <a:cubicBezTo>
                    <a:pt x="12471" y="98030"/>
                    <a:pt x="11585" y="100135"/>
                    <a:pt x="11585" y="103116"/>
                  </a:cubicBezTo>
                  <a:cubicBezTo>
                    <a:pt x="11585" y="111358"/>
                    <a:pt x="18670" y="118022"/>
                    <a:pt x="28413" y="118022"/>
                  </a:cubicBezTo>
                  <a:cubicBezTo>
                    <a:pt x="46126" y="118022"/>
                    <a:pt x="53920" y="93821"/>
                    <a:pt x="53920" y="91191"/>
                  </a:cubicBezTo>
                  <a:cubicBezTo>
                    <a:pt x="53920" y="88911"/>
                    <a:pt x="51618" y="88911"/>
                    <a:pt x="51086" y="88911"/>
                  </a:cubicBezTo>
                  <a:cubicBezTo>
                    <a:pt x="48606" y="88911"/>
                    <a:pt x="48429" y="89963"/>
                    <a:pt x="47721" y="91892"/>
                  </a:cubicBezTo>
                  <a:cubicBezTo>
                    <a:pt x="43647" y="105922"/>
                    <a:pt x="35853" y="113112"/>
                    <a:pt x="28944" y="113112"/>
                  </a:cubicBezTo>
                  <a:cubicBezTo>
                    <a:pt x="25402" y="113112"/>
                    <a:pt x="24516" y="110832"/>
                    <a:pt x="24516" y="106974"/>
                  </a:cubicBezTo>
                  <a:cubicBezTo>
                    <a:pt x="24516" y="102940"/>
                    <a:pt x="25756" y="99608"/>
                    <a:pt x="27350" y="95750"/>
                  </a:cubicBezTo>
                  <a:cubicBezTo>
                    <a:pt x="29121" y="91016"/>
                    <a:pt x="31070" y="86281"/>
                    <a:pt x="33018" y="81721"/>
                  </a:cubicBezTo>
                  <a:cubicBezTo>
                    <a:pt x="34613" y="77513"/>
                    <a:pt x="40990" y="61554"/>
                    <a:pt x="41698" y="59450"/>
                  </a:cubicBezTo>
                  <a:cubicBezTo>
                    <a:pt x="42229" y="57696"/>
                    <a:pt x="42761" y="55592"/>
                    <a:pt x="42761" y="53838"/>
                  </a:cubicBezTo>
                  <a:cubicBezTo>
                    <a:pt x="42761" y="45596"/>
                    <a:pt x="35675" y="38932"/>
                    <a:pt x="25933" y="38932"/>
                  </a:cubicBezTo>
                  <a:cubicBezTo>
                    <a:pt x="8397" y="38932"/>
                    <a:pt x="248" y="62782"/>
                    <a:pt x="248" y="65763"/>
                  </a:cubicBezTo>
                  <a:cubicBezTo>
                    <a:pt x="248" y="68043"/>
                    <a:pt x="2728" y="68043"/>
                    <a:pt x="3260" y="68043"/>
                  </a:cubicBezTo>
                  <a:cubicBezTo>
                    <a:pt x="5740" y="68043"/>
                    <a:pt x="5917" y="67166"/>
                    <a:pt x="6448" y="65237"/>
                  </a:cubicBezTo>
                  <a:cubicBezTo>
                    <a:pt x="11054" y="50156"/>
                    <a:pt x="18848" y="43843"/>
                    <a:pt x="25402" y="43843"/>
                  </a:cubicBezTo>
                  <a:cubicBezTo>
                    <a:pt x="28236" y="43843"/>
                    <a:pt x="29830" y="45246"/>
                    <a:pt x="29830" y="49980"/>
                  </a:cubicBezTo>
                  <a:cubicBezTo>
                    <a:pt x="29830" y="54014"/>
                    <a:pt x="28767" y="56644"/>
                    <a:pt x="24339" y="67517"/>
                  </a:cubicBezTo>
                  <a:lnTo>
                    <a:pt x="13179" y="957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8" name="文本框 267">
            <a:extLst>
              <a:ext uri="{FF2B5EF4-FFF2-40B4-BE49-F238E27FC236}">
                <a16:creationId xmlns:a16="http://schemas.microsoft.com/office/drawing/2014/main" id="{5E0CA0BE-DEAD-485E-A6DE-D3035DD0689B}"/>
              </a:ext>
            </a:extLst>
          </p:cNvPr>
          <p:cNvSpPr txBox="1"/>
          <p:nvPr/>
        </p:nvSpPr>
        <p:spPr>
          <a:xfrm>
            <a:off x="787305" y="6091122"/>
            <a:ext cx="857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Solve       with a selected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5" name="组合 274" descr="\documentclass[preview]{standalone}&#10;\usepackage[utf8]{inputenc}&#10;\usepackage{amsmath}&#10;&#10;\begin{document}&#10;&#10;\begin{flalign*}&#10;\bar{p}_\mathrm{w} \end{flalign*}&#10;&#10;\end{document}&#10;" title="IguanaTex Shape Display">
            <a:extLst>
              <a:ext uri="{FF2B5EF4-FFF2-40B4-BE49-F238E27FC236}">
                <a16:creationId xmlns:a16="http://schemas.microsoft.com/office/drawing/2014/main" id="{8FF72D9E-1765-4D08-9630-B3CEA1AC0EC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944586" y="6198181"/>
            <a:ext cx="261821" cy="185991"/>
            <a:chOff x="6561940" y="2400031"/>
            <a:chExt cx="261821" cy="185991"/>
          </a:xfrm>
        </p:grpSpPr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30088A62-385D-4231-9E68-5F15B26B4B7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06844" y="2400031"/>
              <a:ext cx="87199" cy="7354"/>
            </a:xfrm>
            <a:custGeom>
              <a:avLst/>
              <a:gdLst>
                <a:gd name="connsiteX0" fmla="*/ 87366 w 87199"/>
                <a:gd name="connsiteY0" fmla="*/ 7354 h 7354"/>
                <a:gd name="connsiteX1" fmla="*/ 87366 w 87199"/>
                <a:gd name="connsiteY1" fmla="*/ 0 h 7354"/>
                <a:gd name="connsiteX2" fmla="*/ 167 w 87199"/>
                <a:gd name="connsiteY2" fmla="*/ 0 h 7354"/>
                <a:gd name="connsiteX3" fmla="*/ 167 w 87199"/>
                <a:gd name="connsiteY3" fmla="*/ 7354 h 7354"/>
                <a:gd name="connsiteX4" fmla="*/ 87366 w 87199"/>
                <a:gd name="connsiteY4" fmla="*/ 7354 h 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99" h="7354">
                  <a:moveTo>
                    <a:pt x="87366" y="7354"/>
                  </a:moveTo>
                  <a:lnTo>
                    <a:pt x="87366" y="0"/>
                  </a:lnTo>
                  <a:lnTo>
                    <a:pt x="167" y="0"/>
                  </a:lnTo>
                  <a:lnTo>
                    <a:pt x="167" y="7354"/>
                  </a:lnTo>
                  <a:lnTo>
                    <a:pt x="87366" y="7354"/>
                  </a:lnTo>
                  <a:close/>
                </a:path>
              </a:pathLst>
            </a:custGeom>
            <a:solidFill>
              <a:srgbClr val="000000"/>
            </a:solidFill>
            <a:ln w="242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3337E023-772D-4EBE-82CB-0ABBF697393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61940" y="2435141"/>
              <a:ext cx="126088" cy="150881"/>
            </a:xfrm>
            <a:custGeom>
              <a:avLst/>
              <a:gdLst>
                <a:gd name="connsiteX0" fmla="*/ 18765 w 126088"/>
                <a:gd name="connsiteY0" fmla="*/ 133801 h 150881"/>
                <a:gd name="connsiteX1" fmla="*/ 5722 w 126088"/>
                <a:gd name="connsiteY1" fmla="*/ 143527 h 150881"/>
                <a:gd name="connsiteX2" fmla="*/ 166 w 126088"/>
                <a:gd name="connsiteY2" fmla="*/ 148035 h 150881"/>
                <a:gd name="connsiteX3" fmla="*/ 3306 w 126088"/>
                <a:gd name="connsiteY3" fmla="*/ 150882 h 150881"/>
                <a:gd name="connsiteX4" fmla="*/ 23596 w 126088"/>
                <a:gd name="connsiteY4" fmla="*/ 150170 h 150881"/>
                <a:gd name="connsiteX5" fmla="*/ 47510 w 126088"/>
                <a:gd name="connsiteY5" fmla="*/ 150882 h 150881"/>
                <a:gd name="connsiteX6" fmla="*/ 51858 w 126088"/>
                <a:gd name="connsiteY6" fmla="*/ 146137 h 150881"/>
                <a:gd name="connsiteX7" fmla="*/ 46060 w 126088"/>
                <a:gd name="connsiteY7" fmla="*/ 143527 h 150881"/>
                <a:gd name="connsiteX8" fmla="*/ 33983 w 126088"/>
                <a:gd name="connsiteY8" fmla="*/ 139732 h 150881"/>
                <a:gd name="connsiteX9" fmla="*/ 45819 w 126088"/>
                <a:gd name="connsiteY9" fmla="*/ 92285 h 150881"/>
                <a:gd name="connsiteX10" fmla="*/ 68041 w 126088"/>
                <a:gd name="connsiteY10" fmla="*/ 107468 h 150881"/>
                <a:gd name="connsiteX11" fmla="*/ 126255 w 126088"/>
                <a:gd name="connsiteY11" fmla="*/ 37958 h 150881"/>
                <a:gd name="connsiteX12" fmla="*/ 94129 w 126088"/>
                <a:gd name="connsiteY12" fmla="*/ 0 h 150881"/>
                <a:gd name="connsiteX13" fmla="*/ 62486 w 126088"/>
                <a:gd name="connsiteY13" fmla="*/ 17793 h 150881"/>
                <a:gd name="connsiteX14" fmla="*/ 40746 w 126088"/>
                <a:gd name="connsiteY14" fmla="*/ 0 h 150881"/>
                <a:gd name="connsiteX15" fmla="*/ 22872 w 126088"/>
                <a:gd name="connsiteY15" fmla="*/ 13522 h 150881"/>
                <a:gd name="connsiteX16" fmla="*/ 15384 w 126088"/>
                <a:gd name="connsiteY16" fmla="*/ 36534 h 150881"/>
                <a:gd name="connsiteX17" fmla="*/ 18282 w 126088"/>
                <a:gd name="connsiteY17" fmla="*/ 38907 h 150881"/>
                <a:gd name="connsiteX18" fmla="*/ 22389 w 126088"/>
                <a:gd name="connsiteY18" fmla="*/ 33450 h 150881"/>
                <a:gd name="connsiteX19" fmla="*/ 40022 w 126088"/>
                <a:gd name="connsiteY19" fmla="*/ 5219 h 150881"/>
                <a:gd name="connsiteX20" fmla="*/ 47510 w 126088"/>
                <a:gd name="connsiteY20" fmla="*/ 16132 h 150881"/>
                <a:gd name="connsiteX21" fmla="*/ 45819 w 126088"/>
                <a:gd name="connsiteY21" fmla="*/ 28231 h 150881"/>
                <a:gd name="connsiteX22" fmla="*/ 18765 w 126088"/>
                <a:gd name="connsiteY22" fmla="*/ 133801 h 150881"/>
                <a:gd name="connsiteX23" fmla="*/ 61278 w 126088"/>
                <a:gd name="connsiteY23" fmla="*/ 30841 h 150881"/>
                <a:gd name="connsiteX24" fmla="*/ 73839 w 126088"/>
                <a:gd name="connsiteY24" fmla="*/ 14234 h 150881"/>
                <a:gd name="connsiteX25" fmla="*/ 93404 w 126088"/>
                <a:gd name="connsiteY25" fmla="*/ 5219 h 150881"/>
                <a:gd name="connsiteX26" fmla="*/ 108863 w 126088"/>
                <a:gd name="connsiteY26" fmla="*/ 27519 h 150881"/>
                <a:gd name="connsiteX27" fmla="*/ 96544 w 126088"/>
                <a:gd name="connsiteY27" fmla="*/ 77813 h 150881"/>
                <a:gd name="connsiteX28" fmla="*/ 67800 w 126088"/>
                <a:gd name="connsiteY28" fmla="*/ 102248 h 150881"/>
                <a:gd name="connsiteX29" fmla="*/ 48717 w 126088"/>
                <a:gd name="connsiteY29" fmla="*/ 81135 h 150881"/>
                <a:gd name="connsiteX30" fmla="*/ 49442 w 126088"/>
                <a:gd name="connsiteY30" fmla="*/ 77339 h 150881"/>
                <a:gd name="connsiteX31" fmla="*/ 61278 w 126088"/>
                <a:gd name="connsiteY31" fmla="*/ 30841 h 15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6088" h="150881">
                  <a:moveTo>
                    <a:pt x="18765" y="133801"/>
                  </a:moveTo>
                  <a:cubicBezTo>
                    <a:pt x="16833" y="141867"/>
                    <a:pt x="16350" y="143527"/>
                    <a:pt x="5722" y="143527"/>
                  </a:cubicBezTo>
                  <a:cubicBezTo>
                    <a:pt x="2823" y="143527"/>
                    <a:pt x="166" y="143527"/>
                    <a:pt x="166" y="148035"/>
                  </a:cubicBezTo>
                  <a:cubicBezTo>
                    <a:pt x="166" y="149933"/>
                    <a:pt x="1374" y="150882"/>
                    <a:pt x="3306" y="150882"/>
                  </a:cubicBezTo>
                  <a:cubicBezTo>
                    <a:pt x="9828" y="150882"/>
                    <a:pt x="16833" y="150170"/>
                    <a:pt x="23596" y="150170"/>
                  </a:cubicBezTo>
                  <a:cubicBezTo>
                    <a:pt x="31568" y="150170"/>
                    <a:pt x="39780" y="150882"/>
                    <a:pt x="47510" y="150882"/>
                  </a:cubicBezTo>
                  <a:cubicBezTo>
                    <a:pt x="48717" y="150882"/>
                    <a:pt x="51858" y="150882"/>
                    <a:pt x="51858" y="146137"/>
                  </a:cubicBezTo>
                  <a:cubicBezTo>
                    <a:pt x="51858" y="143527"/>
                    <a:pt x="49442" y="143527"/>
                    <a:pt x="46060" y="143527"/>
                  </a:cubicBezTo>
                  <a:cubicBezTo>
                    <a:pt x="33983" y="143527"/>
                    <a:pt x="33983" y="141867"/>
                    <a:pt x="33983" y="139732"/>
                  </a:cubicBezTo>
                  <a:cubicBezTo>
                    <a:pt x="33983" y="136885"/>
                    <a:pt x="44128" y="98215"/>
                    <a:pt x="45819" y="92285"/>
                  </a:cubicBezTo>
                  <a:cubicBezTo>
                    <a:pt x="48959" y="99164"/>
                    <a:pt x="55722" y="107468"/>
                    <a:pt x="68041" y="107468"/>
                  </a:cubicBezTo>
                  <a:cubicBezTo>
                    <a:pt x="96061" y="107468"/>
                    <a:pt x="126255" y="72831"/>
                    <a:pt x="126255" y="37958"/>
                  </a:cubicBezTo>
                  <a:cubicBezTo>
                    <a:pt x="126255" y="15658"/>
                    <a:pt x="112486" y="0"/>
                    <a:pt x="94129" y="0"/>
                  </a:cubicBezTo>
                  <a:cubicBezTo>
                    <a:pt x="82051" y="0"/>
                    <a:pt x="70457" y="8540"/>
                    <a:pt x="62486" y="17793"/>
                  </a:cubicBezTo>
                  <a:cubicBezTo>
                    <a:pt x="60070" y="4982"/>
                    <a:pt x="49684" y="0"/>
                    <a:pt x="40746" y="0"/>
                  </a:cubicBezTo>
                  <a:cubicBezTo>
                    <a:pt x="29635" y="0"/>
                    <a:pt x="25046" y="9252"/>
                    <a:pt x="22872" y="13522"/>
                  </a:cubicBezTo>
                  <a:cubicBezTo>
                    <a:pt x="18524" y="21588"/>
                    <a:pt x="15384" y="35823"/>
                    <a:pt x="15384" y="36534"/>
                  </a:cubicBezTo>
                  <a:cubicBezTo>
                    <a:pt x="15384" y="38907"/>
                    <a:pt x="17799" y="38907"/>
                    <a:pt x="18282" y="38907"/>
                  </a:cubicBezTo>
                  <a:cubicBezTo>
                    <a:pt x="20698" y="38907"/>
                    <a:pt x="20939" y="38669"/>
                    <a:pt x="22389" y="33450"/>
                  </a:cubicBezTo>
                  <a:cubicBezTo>
                    <a:pt x="26495" y="16606"/>
                    <a:pt x="31326" y="5219"/>
                    <a:pt x="40022" y="5219"/>
                  </a:cubicBezTo>
                  <a:cubicBezTo>
                    <a:pt x="44128" y="5219"/>
                    <a:pt x="47510" y="7117"/>
                    <a:pt x="47510" y="16132"/>
                  </a:cubicBezTo>
                  <a:cubicBezTo>
                    <a:pt x="47510" y="21588"/>
                    <a:pt x="46785" y="24198"/>
                    <a:pt x="45819" y="28231"/>
                  </a:cubicBezTo>
                  <a:lnTo>
                    <a:pt x="18765" y="133801"/>
                  </a:lnTo>
                  <a:close/>
                  <a:moveTo>
                    <a:pt x="61278" y="30841"/>
                  </a:moveTo>
                  <a:cubicBezTo>
                    <a:pt x="62969" y="24435"/>
                    <a:pt x="69491" y="17793"/>
                    <a:pt x="73839" y="14234"/>
                  </a:cubicBezTo>
                  <a:cubicBezTo>
                    <a:pt x="82293" y="6880"/>
                    <a:pt x="89298" y="5219"/>
                    <a:pt x="93404" y="5219"/>
                  </a:cubicBezTo>
                  <a:cubicBezTo>
                    <a:pt x="103066" y="5219"/>
                    <a:pt x="108863" y="13522"/>
                    <a:pt x="108863" y="27519"/>
                  </a:cubicBezTo>
                  <a:cubicBezTo>
                    <a:pt x="108863" y="41516"/>
                    <a:pt x="100892" y="68798"/>
                    <a:pt x="96544" y="77813"/>
                  </a:cubicBezTo>
                  <a:cubicBezTo>
                    <a:pt x="88331" y="94420"/>
                    <a:pt x="76737" y="102248"/>
                    <a:pt x="67800" y="102248"/>
                  </a:cubicBezTo>
                  <a:cubicBezTo>
                    <a:pt x="51858" y="102248"/>
                    <a:pt x="48717" y="82558"/>
                    <a:pt x="48717" y="81135"/>
                  </a:cubicBezTo>
                  <a:cubicBezTo>
                    <a:pt x="48717" y="80660"/>
                    <a:pt x="48717" y="80186"/>
                    <a:pt x="49442" y="77339"/>
                  </a:cubicBezTo>
                  <a:lnTo>
                    <a:pt x="61278" y="30841"/>
                  </a:lnTo>
                  <a:close/>
                </a:path>
              </a:pathLst>
            </a:custGeom>
            <a:solidFill>
              <a:srgbClr val="000000"/>
            </a:solidFill>
            <a:ln w="242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733BD2D9-ECE9-4059-96D3-8B50C529E8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96272" y="2504011"/>
              <a:ext cx="127489" cy="73234"/>
            </a:xfrm>
            <a:custGeom>
              <a:avLst/>
              <a:gdLst>
                <a:gd name="connsiteX0" fmla="*/ 113458 w 127489"/>
                <a:gd name="connsiteY0" fmla="*/ 16110 h 73234"/>
                <a:gd name="connsiteX1" fmla="*/ 127661 w 127489"/>
                <a:gd name="connsiteY1" fmla="*/ 5980 h 73234"/>
                <a:gd name="connsiteX2" fmla="*/ 127661 w 127489"/>
                <a:gd name="connsiteY2" fmla="*/ 1 h 73234"/>
                <a:gd name="connsiteX3" fmla="*/ 115487 w 127489"/>
                <a:gd name="connsiteY3" fmla="*/ 666 h 73234"/>
                <a:gd name="connsiteX4" fmla="*/ 98916 w 127489"/>
                <a:gd name="connsiteY4" fmla="*/ 1 h 73234"/>
                <a:gd name="connsiteX5" fmla="*/ 98916 w 127489"/>
                <a:gd name="connsiteY5" fmla="*/ 5980 h 73234"/>
                <a:gd name="connsiteX6" fmla="*/ 107709 w 127489"/>
                <a:gd name="connsiteY6" fmla="*/ 13287 h 73234"/>
                <a:gd name="connsiteX7" fmla="*/ 106694 w 127489"/>
                <a:gd name="connsiteY7" fmla="*/ 17272 h 73234"/>
                <a:gd name="connsiteX8" fmla="*/ 90293 w 127489"/>
                <a:gd name="connsiteY8" fmla="*/ 58622 h 73234"/>
                <a:gd name="connsiteX9" fmla="*/ 72032 w 127489"/>
                <a:gd name="connsiteY9" fmla="*/ 13287 h 73234"/>
                <a:gd name="connsiteX10" fmla="*/ 71187 w 127489"/>
                <a:gd name="connsiteY10" fmla="*/ 10131 h 73234"/>
                <a:gd name="connsiteX11" fmla="*/ 80317 w 127489"/>
                <a:gd name="connsiteY11" fmla="*/ 5980 h 73234"/>
                <a:gd name="connsiteX12" fmla="*/ 80317 w 127489"/>
                <a:gd name="connsiteY12" fmla="*/ 1 h 73234"/>
                <a:gd name="connsiteX13" fmla="*/ 62056 w 127489"/>
                <a:gd name="connsiteY13" fmla="*/ 666 h 73234"/>
                <a:gd name="connsiteX14" fmla="*/ 47177 w 127489"/>
                <a:gd name="connsiteY14" fmla="*/ 1 h 73234"/>
                <a:gd name="connsiteX15" fmla="*/ 47177 w 127489"/>
                <a:gd name="connsiteY15" fmla="*/ 5980 h 73234"/>
                <a:gd name="connsiteX16" fmla="*/ 56814 w 127489"/>
                <a:gd name="connsiteY16" fmla="*/ 7308 h 73234"/>
                <a:gd name="connsiteX17" fmla="*/ 60703 w 127489"/>
                <a:gd name="connsiteY17" fmla="*/ 14615 h 73234"/>
                <a:gd name="connsiteX18" fmla="*/ 60027 w 127489"/>
                <a:gd name="connsiteY18" fmla="*/ 16608 h 73234"/>
                <a:gd name="connsiteX19" fmla="*/ 44133 w 127489"/>
                <a:gd name="connsiteY19" fmla="*/ 56131 h 73234"/>
                <a:gd name="connsiteX20" fmla="*/ 27056 w 127489"/>
                <a:gd name="connsiteY20" fmla="*/ 13287 h 73234"/>
                <a:gd name="connsiteX21" fmla="*/ 26041 w 127489"/>
                <a:gd name="connsiteY21" fmla="*/ 10131 h 73234"/>
                <a:gd name="connsiteX22" fmla="*/ 35172 w 127489"/>
                <a:gd name="connsiteY22" fmla="*/ 5980 h 73234"/>
                <a:gd name="connsiteX23" fmla="*/ 35172 w 127489"/>
                <a:gd name="connsiteY23" fmla="*/ 1 h 73234"/>
                <a:gd name="connsiteX24" fmla="*/ 16065 w 127489"/>
                <a:gd name="connsiteY24" fmla="*/ 666 h 73234"/>
                <a:gd name="connsiteX25" fmla="*/ 171 w 127489"/>
                <a:gd name="connsiteY25" fmla="*/ 1 h 73234"/>
                <a:gd name="connsiteX26" fmla="*/ 171 w 127489"/>
                <a:gd name="connsiteY26" fmla="*/ 5980 h 73234"/>
                <a:gd name="connsiteX27" fmla="*/ 12345 w 127489"/>
                <a:gd name="connsiteY27" fmla="*/ 10796 h 73234"/>
                <a:gd name="connsiteX28" fmla="*/ 35848 w 127489"/>
                <a:gd name="connsiteY28" fmla="*/ 69417 h 73234"/>
                <a:gd name="connsiteX29" fmla="*/ 40413 w 127489"/>
                <a:gd name="connsiteY29" fmla="*/ 73236 h 73234"/>
                <a:gd name="connsiteX30" fmla="*/ 44809 w 127489"/>
                <a:gd name="connsiteY30" fmla="*/ 69749 h 73234"/>
                <a:gd name="connsiteX31" fmla="*/ 63916 w 127489"/>
                <a:gd name="connsiteY31" fmla="*/ 22254 h 73234"/>
                <a:gd name="connsiteX32" fmla="*/ 82684 w 127489"/>
                <a:gd name="connsiteY32" fmla="*/ 69251 h 73234"/>
                <a:gd name="connsiteX33" fmla="*/ 87419 w 127489"/>
                <a:gd name="connsiteY33" fmla="*/ 73236 h 73234"/>
                <a:gd name="connsiteX34" fmla="*/ 91984 w 127489"/>
                <a:gd name="connsiteY34" fmla="*/ 69417 h 73234"/>
                <a:gd name="connsiteX35" fmla="*/ 113458 w 127489"/>
                <a:gd name="connsiteY35" fmla="*/ 16110 h 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489" h="73234">
                  <a:moveTo>
                    <a:pt x="113458" y="16110"/>
                  </a:moveTo>
                  <a:cubicBezTo>
                    <a:pt x="116839" y="7807"/>
                    <a:pt x="122419" y="6146"/>
                    <a:pt x="127661" y="5980"/>
                  </a:cubicBezTo>
                  <a:lnTo>
                    <a:pt x="127661" y="1"/>
                  </a:lnTo>
                  <a:cubicBezTo>
                    <a:pt x="123095" y="500"/>
                    <a:pt x="120390" y="666"/>
                    <a:pt x="115487" y="666"/>
                  </a:cubicBezTo>
                  <a:cubicBezTo>
                    <a:pt x="110414" y="666"/>
                    <a:pt x="103989" y="500"/>
                    <a:pt x="98916" y="1"/>
                  </a:cubicBezTo>
                  <a:lnTo>
                    <a:pt x="98916" y="5980"/>
                  </a:lnTo>
                  <a:cubicBezTo>
                    <a:pt x="104834" y="6146"/>
                    <a:pt x="107709" y="9301"/>
                    <a:pt x="107709" y="13287"/>
                  </a:cubicBezTo>
                  <a:cubicBezTo>
                    <a:pt x="107709" y="14615"/>
                    <a:pt x="107709" y="14947"/>
                    <a:pt x="106694" y="17272"/>
                  </a:cubicBezTo>
                  <a:lnTo>
                    <a:pt x="90293" y="58622"/>
                  </a:lnTo>
                  <a:lnTo>
                    <a:pt x="72032" y="13287"/>
                  </a:lnTo>
                  <a:cubicBezTo>
                    <a:pt x="71694" y="12456"/>
                    <a:pt x="71187" y="11128"/>
                    <a:pt x="71187" y="10131"/>
                  </a:cubicBezTo>
                  <a:cubicBezTo>
                    <a:pt x="71187" y="6478"/>
                    <a:pt x="75583" y="5980"/>
                    <a:pt x="80317" y="5980"/>
                  </a:cubicBezTo>
                  <a:lnTo>
                    <a:pt x="80317" y="1"/>
                  </a:lnTo>
                  <a:cubicBezTo>
                    <a:pt x="74230" y="500"/>
                    <a:pt x="68143" y="666"/>
                    <a:pt x="62056" y="666"/>
                  </a:cubicBezTo>
                  <a:cubicBezTo>
                    <a:pt x="57153" y="666"/>
                    <a:pt x="52080" y="334"/>
                    <a:pt x="47177" y="1"/>
                  </a:cubicBezTo>
                  <a:lnTo>
                    <a:pt x="47177" y="5980"/>
                  </a:lnTo>
                  <a:cubicBezTo>
                    <a:pt x="51066" y="5980"/>
                    <a:pt x="54616" y="5980"/>
                    <a:pt x="56814" y="7308"/>
                  </a:cubicBezTo>
                  <a:cubicBezTo>
                    <a:pt x="59182" y="8969"/>
                    <a:pt x="60703" y="14449"/>
                    <a:pt x="60703" y="14615"/>
                  </a:cubicBezTo>
                  <a:cubicBezTo>
                    <a:pt x="60703" y="14947"/>
                    <a:pt x="60365" y="15944"/>
                    <a:pt x="60027" y="16608"/>
                  </a:cubicBezTo>
                  <a:lnTo>
                    <a:pt x="44133" y="56131"/>
                  </a:lnTo>
                  <a:lnTo>
                    <a:pt x="27056" y="13287"/>
                  </a:lnTo>
                  <a:cubicBezTo>
                    <a:pt x="26041" y="10962"/>
                    <a:pt x="26041" y="10796"/>
                    <a:pt x="26041" y="10131"/>
                  </a:cubicBezTo>
                  <a:cubicBezTo>
                    <a:pt x="26041" y="5980"/>
                    <a:pt x="32128" y="5980"/>
                    <a:pt x="35172" y="5980"/>
                  </a:cubicBezTo>
                  <a:lnTo>
                    <a:pt x="35172" y="1"/>
                  </a:lnTo>
                  <a:cubicBezTo>
                    <a:pt x="34833" y="1"/>
                    <a:pt x="22828" y="666"/>
                    <a:pt x="16065" y="666"/>
                  </a:cubicBezTo>
                  <a:cubicBezTo>
                    <a:pt x="10824" y="666"/>
                    <a:pt x="5413" y="500"/>
                    <a:pt x="171" y="1"/>
                  </a:cubicBezTo>
                  <a:lnTo>
                    <a:pt x="171" y="5980"/>
                  </a:lnTo>
                  <a:cubicBezTo>
                    <a:pt x="6766" y="5980"/>
                    <a:pt x="10485" y="5980"/>
                    <a:pt x="12345" y="10796"/>
                  </a:cubicBezTo>
                  <a:lnTo>
                    <a:pt x="35848" y="69417"/>
                  </a:lnTo>
                  <a:cubicBezTo>
                    <a:pt x="36862" y="71908"/>
                    <a:pt x="37370" y="73236"/>
                    <a:pt x="40413" y="73236"/>
                  </a:cubicBezTo>
                  <a:cubicBezTo>
                    <a:pt x="43457" y="73236"/>
                    <a:pt x="43964" y="71908"/>
                    <a:pt x="44809" y="69749"/>
                  </a:cubicBezTo>
                  <a:lnTo>
                    <a:pt x="63916" y="22254"/>
                  </a:lnTo>
                  <a:lnTo>
                    <a:pt x="82684" y="69251"/>
                  </a:lnTo>
                  <a:cubicBezTo>
                    <a:pt x="83699" y="71741"/>
                    <a:pt x="84375" y="73236"/>
                    <a:pt x="87419" y="73236"/>
                  </a:cubicBezTo>
                  <a:cubicBezTo>
                    <a:pt x="90462" y="73236"/>
                    <a:pt x="90969" y="72074"/>
                    <a:pt x="91984" y="69417"/>
                  </a:cubicBezTo>
                  <a:lnTo>
                    <a:pt x="113458" y="16110"/>
                  </a:lnTo>
                  <a:close/>
                </a:path>
              </a:pathLst>
            </a:custGeom>
            <a:solidFill>
              <a:srgbClr val="000000"/>
            </a:solidFill>
            <a:ln w="242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F514B4E1-225C-4420-A7E1-DD716A54C8CF}"/>
              </a:ext>
            </a:extLst>
          </p:cNvPr>
          <p:cNvCxnSpPr/>
          <p:nvPr/>
        </p:nvCxnSpPr>
        <p:spPr>
          <a:xfrm>
            <a:off x="4792429" y="6565282"/>
            <a:ext cx="606849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" name="文本框 277">
            <a:extLst>
              <a:ext uri="{FF2B5EF4-FFF2-40B4-BE49-F238E27FC236}">
                <a16:creationId xmlns:a16="http://schemas.microsoft.com/office/drawing/2014/main" id="{EC62B941-233A-4D0E-B115-D47416690A85}"/>
              </a:ext>
            </a:extLst>
          </p:cNvPr>
          <p:cNvSpPr txBox="1"/>
          <p:nvPr/>
        </p:nvSpPr>
        <p:spPr>
          <a:xfrm>
            <a:off x="5564619" y="6208599"/>
            <a:ext cx="618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altLang="zh-CN" sz="2800" b="1" i="1" dirty="0" err="1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800" b="1" baseline="-25000" dirty="0" err="1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</a:t>
            </a:r>
            <a:r>
              <a:rPr lang="en-US" altLang="zh-CN" sz="2800" b="1" i="1" baseline="-25000" dirty="0" err="1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altLang="zh-CN" sz="2800" b="1" baseline="-250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005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16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B3D9F2C-DF84-456B-B2E8-D4D74CD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Salt convection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CA471E-27E6-4F21-9025-F440DC0BC16C}"/>
              </a:ext>
            </a:extLst>
          </p:cNvPr>
          <p:cNvSpPr txBox="1"/>
          <p:nvPr/>
        </p:nvSpPr>
        <p:spPr>
          <a:xfrm>
            <a:off x="547617" y="107519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 upwind scheme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8EB679-AB38-487F-AC53-77E1CB77EF4D}"/>
              </a:ext>
            </a:extLst>
          </p:cNvPr>
          <p:cNvSpPr txBox="1"/>
          <p:nvPr/>
        </p:nvSpPr>
        <p:spPr>
          <a:xfrm>
            <a:off x="833951" y="1728046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Mass conservation for each pore 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组合 111" descr="\documentclass[preview]{standalone}&#10;\usepackage[utf8]{inputenc}&#10;\usepackage{amsmath}&#10;&#10;\begin{document}&#10;&#10;\begin{flalign*}&#10;C_{i}^{\Gamma_{\mathrm{i}}}V_{i}S_{\mathrm{w},i}^{\Gamma_{\mathrm{i}}}+\sum_{m\to i}|\Delta V_{mi}|C_{j}^{\Gamma_{\mathrm{f}}}-\sum_{i\to k}|\Delta V_{ik}|C_{i}^{\Gamma_{\mathrm{f}}}=C_{i}^{\Gamma_{\mathrm{f}}}V_{i}S_{\mathrm{w},i}^{\Gamma_{\mathrm{f}}} \end{flalign*}&#10;&#10;\end{document}&#10;" title="IguanaTex Shape Display">
            <a:extLst>
              <a:ext uri="{FF2B5EF4-FFF2-40B4-BE49-F238E27FC236}">
                <a16:creationId xmlns:a16="http://schemas.microsoft.com/office/drawing/2014/main" id="{E07A92AF-1D06-49DE-837E-DE06EEE36F0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759133" y="2492084"/>
            <a:ext cx="6306717" cy="559501"/>
            <a:chOff x="3746974" y="2294136"/>
            <a:chExt cx="6306717" cy="55950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11B2CF3-BB89-483C-AF78-1EF3229DF70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46974" y="2357544"/>
              <a:ext cx="179666" cy="188149"/>
            </a:xfrm>
            <a:custGeom>
              <a:avLst/>
              <a:gdLst>
                <a:gd name="connsiteX0" fmla="*/ 179713 w 179666"/>
                <a:gd name="connsiteY0" fmla="*/ 2588 h 188149"/>
                <a:gd name="connsiteX1" fmla="*/ 176930 w 179666"/>
                <a:gd name="connsiteY1" fmla="*/ 0 h 188149"/>
                <a:gd name="connsiteX2" fmla="*/ 173134 w 179666"/>
                <a:gd name="connsiteY2" fmla="*/ 3106 h 188149"/>
                <a:gd name="connsiteX3" fmla="*/ 155420 w 179666"/>
                <a:gd name="connsiteY3" fmla="*/ 23033 h 188149"/>
                <a:gd name="connsiteX4" fmla="*/ 113414 w 179666"/>
                <a:gd name="connsiteY4" fmla="*/ 0 h 188149"/>
                <a:gd name="connsiteX5" fmla="*/ 47 w 179666"/>
                <a:gd name="connsiteY5" fmla="*/ 117237 h 188149"/>
                <a:gd name="connsiteX6" fmla="*/ 68624 w 179666"/>
                <a:gd name="connsiteY6" fmla="*/ 188149 h 188149"/>
                <a:gd name="connsiteX7" fmla="*/ 123283 w 179666"/>
                <a:gd name="connsiteY7" fmla="*/ 165892 h 188149"/>
                <a:gd name="connsiteX8" fmla="*/ 151119 w 179666"/>
                <a:gd name="connsiteY8" fmla="*/ 120343 h 188149"/>
                <a:gd name="connsiteX9" fmla="*/ 148082 w 179666"/>
                <a:gd name="connsiteY9" fmla="*/ 117755 h 188149"/>
                <a:gd name="connsiteX10" fmla="*/ 144792 w 179666"/>
                <a:gd name="connsiteY10" fmla="*/ 120343 h 188149"/>
                <a:gd name="connsiteX11" fmla="*/ 119234 w 179666"/>
                <a:gd name="connsiteY11" fmla="*/ 161234 h 188149"/>
                <a:gd name="connsiteX12" fmla="*/ 72673 w 179666"/>
                <a:gd name="connsiteY12" fmla="*/ 180126 h 188149"/>
                <a:gd name="connsiteX13" fmla="*/ 23075 w 179666"/>
                <a:gd name="connsiteY13" fmla="*/ 126295 h 188149"/>
                <a:gd name="connsiteX14" fmla="*/ 53694 w 179666"/>
                <a:gd name="connsiteY14" fmla="*/ 39338 h 188149"/>
                <a:gd name="connsiteX15" fmla="*/ 115438 w 179666"/>
                <a:gd name="connsiteY15" fmla="*/ 8023 h 188149"/>
                <a:gd name="connsiteX16" fmla="*/ 156180 w 179666"/>
                <a:gd name="connsiteY16" fmla="*/ 57972 h 188149"/>
                <a:gd name="connsiteX17" fmla="*/ 155420 w 179666"/>
                <a:gd name="connsiteY17" fmla="*/ 71171 h 188149"/>
                <a:gd name="connsiteX18" fmla="*/ 159216 w 179666"/>
                <a:gd name="connsiteY18" fmla="*/ 73759 h 188149"/>
                <a:gd name="connsiteX19" fmla="*/ 163771 w 179666"/>
                <a:gd name="connsiteY19" fmla="*/ 68583 h 188149"/>
                <a:gd name="connsiteX20" fmla="*/ 179713 w 179666"/>
                <a:gd name="connsiteY2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666" h="188149">
                  <a:moveTo>
                    <a:pt x="179713" y="2588"/>
                  </a:moveTo>
                  <a:cubicBezTo>
                    <a:pt x="179713" y="1812"/>
                    <a:pt x="179207" y="0"/>
                    <a:pt x="176930" y="0"/>
                  </a:cubicBezTo>
                  <a:cubicBezTo>
                    <a:pt x="176171" y="0"/>
                    <a:pt x="175918" y="259"/>
                    <a:pt x="173134" y="3106"/>
                  </a:cubicBezTo>
                  <a:lnTo>
                    <a:pt x="155420" y="23033"/>
                  </a:lnTo>
                  <a:cubicBezTo>
                    <a:pt x="153143" y="19410"/>
                    <a:pt x="141503" y="0"/>
                    <a:pt x="113414" y="0"/>
                  </a:cubicBezTo>
                  <a:cubicBezTo>
                    <a:pt x="56984" y="0"/>
                    <a:pt x="47" y="57195"/>
                    <a:pt x="47" y="117237"/>
                  </a:cubicBezTo>
                  <a:cubicBezTo>
                    <a:pt x="47" y="159940"/>
                    <a:pt x="29907" y="188149"/>
                    <a:pt x="68624" y="188149"/>
                  </a:cubicBezTo>
                  <a:cubicBezTo>
                    <a:pt x="90639" y="188149"/>
                    <a:pt x="109871" y="177797"/>
                    <a:pt x="123283" y="165892"/>
                  </a:cubicBezTo>
                  <a:cubicBezTo>
                    <a:pt x="146817" y="144670"/>
                    <a:pt x="151119" y="121119"/>
                    <a:pt x="151119" y="120343"/>
                  </a:cubicBezTo>
                  <a:cubicBezTo>
                    <a:pt x="151119" y="117755"/>
                    <a:pt x="148588" y="117755"/>
                    <a:pt x="148082" y="117755"/>
                  </a:cubicBezTo>
                  <a:cubicBezTo>
                    <a:pt x="146564" y="117755"/>
                    <a:pt x="145298" y="118273"/>
                    <a:pt x="144792" y="120343"/>
                  </a:cubicBezTo>
                  <a:cubicBezTo>
                    <a:pt x="142515" y="127848"/>
                    <a:pt x="136695" y="146223"/>
                    <a:pt x="119234" y="161234"/>
                  </a:cubicBezTo>
                  <a:cubicBezTo>
                    <a:pt x="101774" y="175727"/>
                    <a:pt x="85831" y="180126"/>
                    <a:pt x="72673" y="180126"/>
                  </a:cubicBezTo>
                  <a:cubicBezTo>
                    <a:pt x="49898" y="180126"/>
                    <a:pt x="23075" y="166669"/>
                    <a:pt x="23075" y="126295"/>
                  </a:cubicBezTo>
                  <a:cubicBezTo>
                    <a:pt x="23075" y="111544"/>
                    <a:pt x="28389" y="69618"/>
                    <a:pt x="53694" y="39338"/>
                  </a:cubicBezTo>
                  <a:cubicBezTo>
                    <a:pt x="69130" y="20963"/>
                    <a:pt x="92917" y="8023"/>
                    <a:pt x="115438" y="8023"/>
                  </a:cubicBezTo>
                  <a:cubicBezTo>
                    <a:pt x="141250" y="8023"/>
                    <a:pt x="156180" y="27951"/>
                    <a:pt x="156180" y="57972"/>
                  </a:cubicBezTo>
                  <a:cubicBezTo>
                    <a:pt x="156180" y="68324"/>
                    <a:pt x="155420" y="68583"/>
                    <a:pt x="155420" y="71171"/>
                  </a:cubicBezTo>
                  <a:cubicBezTo>
                    <a:pt x="155420" y="73759"/>
                    <a:pt x="158204" y="73759"/>
                    <a:pt x="159216" y="73759"/>
                  </a:cubicBezTo>
                  <a:cubicBezTo>
                    <a:pt x="162506" y="73759"/>
                    <a:pt x="162506" y="73241"/>
                    <a:pt x="163771" y="68583"/>
                  </a:cubicBezTo>
                  <a:lnTo>
                    <a:pt x="179713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4A03E86-7624-413A-9703-CE37DD54032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43202" y="2301968"/>
              <a:ext cx="105395" cy="123008"/>
            </a:xfrm>
            <a:custGeom>
              <a:avLst/>
              <a:gdLst>
                <a:gd name="connsiteX0" fmla="*/ 100137 w 105395"/>
                <a:gd name="connsiteY0" fmla="*/ -4 h 123008"/>
                <a:gd name="connsiteX1" fmla="*/ 55 w 105395"/>
                <a:gd name="connsiteY1" fmla="*/ -4 h 123008"/>
                <a:gd name="connsiteX2" fmla="*/ 55 w 105395"/>
                <a:gd name="connsiteY2" fmla="*/ 6517 h 123008"/>
                <a:gd name="connsiteX3" fmla="*/ 4306 w 105395"/>
                <a:gd name="connsiteY3" fmla="*/ 6517 h 123008"/>
                <a:gd name="connsiteX4" fmla="*/ 18300 w 105395"/>
                <a:gd name="connsiteY4" fmla="*/ 14670 h 123008"/>
                <a:gd name="connsiteX5" fmla="*/ 18300 w 105395"/>
                <a:gd name="connsiteY5" fmla="*/ 108330 h 123008"/>
                <a:gd name="connsiteX6" fmla="*/ 4306 w 105395"/>
                <a:gd name="connsiteY6" fmla="*/ 116482 h 123008"/>
                <a:gd name="connsiteX7" fmla="*/ 55 w 105395"/>
                <a:gd name="connsiteY7" fmla="*/ 116482 h 123008"/>
                <a:gd name="connsiteX8" fmla="*/ 55 w 105395"/>
                <a:gd name="connsiteY8" fmla="*/ 123004 h 123008"/>
                <a:gd name="connsiteX9" fmla="*/ 26979 w 105395"/>
                <a:gd name="connsiteY9" fmla="*/ 122280 h 123008"/>
                <a:gd name="connsiteX10" fmla="*/ 57978 w 105395"/>
                <a:gd name="connsiteY10" fmla="*/ 123004 h 123008"/>
                <a:gd name="connsiteX11" fmla="*/ 57978 w 105395"/>
                <a:gd name="connsiteY11" fmla="*/ 116482 h 123008"/>
                <a:gd name="connsiteX12" fmla="*/ 51779 w 105395"/>
                <a:gd name="connsiteY12" fmla="*/ 116482 h 123008"/>
                <a:gd name="connsiteX13" fmla="*/ 35128 w 105395"/>
                <a:gd name="connsiteY13" fmla="*/ 108149 h 123008"/>
                <a:gd name="connsiteX14" fmla="*/ 35128 w 105395"/>
                <a:gd name="connsiteY14" fmla="*/ 13583 h 123008"/>
                <a:gd name="connsiteX15" fmla="*/ 43630 w 105395"/>
                <a:gd name="connsiteY15" fmla="*/ 6517 h 123008"/>
                <a:gd name="connsiteX16" fmla="*/ 65064 w 105395"/>
                <a:gd name="connsiteY16" fmla="*/ 6517 h 123008"/>
                <a:gd name="connsiteX17" fmla="*/ 99428 w 105395"/>
                <a:gd name="connsiteY17" fmla="*/ 41663 h 123008"/>
                <a:gd name="connsiteX18" fmla="*/ 105451 w 105395"/>
                <a:gd name="connsiteY18" fmla="*/ 41663 h 123008"/>
                <a:gd name="connsiteX19" fmla="*/ 100137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137" y="-4"/>
                  </a:moveTo>
                  <a:lnTo>
                    <a:pt x="55" y="-4"/>
                  </a:lnTo>
                  <a:lnTo>
                    <a:pt x="55" y="6517"/>
                  </a:lnTo>
                  <a:lnTo>
                    <a:pt x="4306" y="6517"/>
                  </a:lnTo>
                  <a:cubicBezTo>
                    <a:pt x="17946" y="6517"/>
                    <a:pt x="18300" y="8329"/>
                    <a:pt x="18300" y="14670"/>
                  </a:cubicBezTo>
                  <a:lnTo>
                    <a:pt x="18300" y="108330"/>
                  </a:lnTo>
                  <a:cubicBezTo>
                    <a:pt x="18300" y="114490"/>
                    <a:pt x="17946" y="116482"/>
                    <a:pt x="4306" y="116482"/>
                  </a:cubicBezTo>
                  <a:lnTo>
                    <a:pt x="55" y="116482"/>
                  </a:lnTo>
                  <a:lnTo>
                    <a:pt x="55" y="123004"/>
                  </a:lnTo>
                  <a:cubicBezTo>
                    <a:pt x="232" y="123004"/>
                    <a:pt x="20248" y="122280"/>
                    <a:pt x="26979" y="122280"/>
                  </a:cubicBezTo>
                  <a:cubicBezTo>
                    <a:pt x="34242" y="122280"/>
                    <a:pt x="55321" y="122823"/>
                    <a:pt x="57978" y="123004"/>
                  </a:cubicBezTo>
                  <a:lnTo>
                    <a:pt x="57978" y="116482"/>
                  </a:lnTo>
                  <a:lnTo>
                    <a:pt x="51779" y="116482"/>
                  </a:lnTo>
                  <a:cubicBezTo>
                    <a:pt x="35128" y="116482"/>
                    <a:pt x="35128" y="114127"/>
                    <a:pt x="35128" y="108149"/>
                  </a:cubicBezTo>
                  <a:lnTo>
                    <a:pt x="35128" y="13583"/>
                  </a:lnTo>
                  <a:cubicBezTo>
                    <a:pt x="35128" y="7967"/>
                    <a:pt x="35305" y="6517"/>
                    <a:pt x="43630" y="6517"/>
                  </a:cubicBezTo>
                  <a:lnTo>
                    <a:pt x="65064" y="6517"/>
                  </a:lnTo>
                  <a:cubicBezTo>
                    <a:pt x="91988" y="6517"/>
                    <a:pt x="96417" y="16662"/>
                    <a:pt x="99428" y="41663"/>
                  </a:cubicBezTo>
                  <a:lnTo>
                    <a:pt x="105451" y="41663"/>
                  </a:lnTo>
                  <a:lnTo>
                    <a:pt x="100137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67B7D05-AA8B-4A1E-B513-E6AA8BE56A9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68905" y="2363252"/>
              <a:ext cx="30745" cy="87604"/>
            </a:xfrm>
            <a:custGeom>
              <a:avLst/>
              <a:gdLst>
                <a:gd name="connsiteX0" fmla="*/ 21569 w 30745"/>
                <a:gd name="connsiteY0" fmla="*/ 7890 h 87604"/>
                <a:gd name="connsiteX1" fmla="*/ 13851 w 30745"/>
                <a:gd name="connsiteY1" fmla="*/ -3 h 87604"/>
                <a:gd name="connsiteX2" fmla="*/ 6133 w 30745"/>
                <a:gd name="connsiteY2" fmla="*/ 7890 h 87604"/>
                <a:gd name="connsiteX3" fmla="*/ 13851 w 30745"/>
                <a:gd name="connsiteY3" fmla="*/ 15784 h 87604"/>
                <a:gd name="connsiteX4" fmla="*/ 21569 w 30745"/>
                <a:gd name="connsiteY4" fmla="*/ 7890 h 87604"/>
                <a:gd name="connsiteX5" fmla="*/ 566 w 30745"/>
                <a:gd name="connsiteY5" fmla="*/ 31829 h 87604"/>
                <a:gd name="connsiteX6" fmla="*/ 566 w 30745"/>
                <a:gd name="connsiteY6" fmla="*/ 37523 h 87604"/>
                <a:gd name="connsiteX7" fmla="*/ 10561 w 30745"/>
                <a:gd name="connsiteY7" fmla="*/ 44769 h 87604"/>
                <a:gd name="connsiteX8" fmla="*/ 10561 w 30745"/>
                <a:gd name="connsiteY8" fmla="*/ 76731 h 87604"/>
                <a:gd name="connsiteX9" fmla="*/ 2337 w 30745"/>
                <a:gd name="connsiteY9" fmla="*/ 81907 h 87604"/>
                <a:gd name="connsiteX10" fmla="*/ 60 w 30745"/>
                <a:gd name="connsiteY10" fmla="*/ 81907 h 87604"/>
                <a:gd name="connsiteX11" fmla="*/ 60 w 30745"/>
                <a:gd name="connsiteY11" fmla="*/ 87601 h 87604"/>
                <a:gd name="connsiteX12" fmla="*/ 15749 w 30745"/>
                <a:gd name="connsiteY12" fmla="*/ 87084 h 87604"/>
                <a:gd name="connsiteX13" fmla="*/ 30805 w 30745"/>
                <a:gd name="connsiteY13" fmla="*/ 87601 h 87604"/>
                <a:gd name="connsiteX14" fmla="*/ 30805 w 30745"/>
                <a:gd name="connsiteY14" fmla="*/ 81907 h 87604"/>
                <a:gd name="connsiteX15" fmla="*/ 21316 w 30745"/>
                <a:gd name="connsiteY15" fmla="*/ 76731 h 87604"/>
                <a:gd name="connsiteX16" fmla="*/ 21316 w 30745"/>
                <a:gd name="connsiteY16" fmla="*/ 30406 h 87604"/>
                <a:gd name="connsiteX17" fmla="*/ 566 w 30745"/>
                <a:gd name="connsiteY17" fmla="*/ 31829 h 8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745" h="87604">
                  <a:moveTo>
                    <a:pt x="21569" y="7890"/>
                  </a:moveTo>
                  <a:cubicBezTo>
                    <a:pt x="21569" y="3620"/>
                    <a:pt x="18153" y="-3"/>
                    <a:pt x="13851" y="-3"/>
                  </a:cubicBezTo>
                  <a:cubicBezTo>
                    <a:pt x="9929" y="-3"/>
                    <a:pt x="6133" y="3102"/>
                    <a:pt x="6133" y="7890"/>
                  </a:cubicBezTo>
                  <a:cubicBezTo>
                    <a:pt x="6133" y="12548"/>
                    <a:pt x="9929" y="15784"/>
                    <a:pt x="13851" y="15784"/>
                  </a:cubicBezTo>
                  <a:cubicBezTo>
                    <a:pt x="18153" y="15784"/>
                    <a:pt x="21569" y="12160"/>
                    <a:pt x="21569" y="7890"/>
                  </a:cubicBezTo>
                  <a:close/>
                  <a:moveTo>
                    <a:pt x="566" y="31829"/>
                  </a:moveTo>
                  <a:lnTo>
                    <a:pt x="566" y="37523"/>
                  </a:lnTo>
                  <a:cubicBezTo>
                    <a:pt x="9549" y="37523"/>
                    <a:pt x="10561" y="38429"/>
                    <a:pt x="10561" y="44769"/>
                  </a:cubicBezTo>
                  <a:lnTo>
                    <a:pt x="10561" y="76731"/>
                  </a:lnTo>
                  <a:cubicBezTo>
                    <a:pt x="10561" y="80743"/>
                    <a:pt x="10561" y="81907"/>
                    <a:pt x="2337" y="81907"/>
                  </a:cubicBezTo>
                  <a:lnTo>
                    <a:pt x="60" y="81907"/>
                  </a:lnTo>
                  <a:lnTo>
                    <a:pt x="60" y="87601"/>
                  </a:lnTo>
                  <a:cubicBezTo>
                    <a:pt x="5247" y="87213"/>
                    <a:pt x="10561" y="87084"/>
                    <a:pt x="15749" y="87084"/>
                  </a:cubicBezTo>
                  <a:cubicBezTo>
                    <a:pt x="20557" y="87084"/>
                    <a:pt x="26124" y="87213"/>
                    <a:pt x="30805" y="87601"/>
                  </a:cubicBezTo>
                  <a:lnTo>
                    <a:pt x="30805" y="81907"/>
                  </a:lnTo>
                  <a:cubicBezTo>
                    <a:pt x="22328" y="81907"/>
                    <a:pt x="21316" y="81907"/>
                    <a:pt x="21316" y="76731"/>
                  </a:cubicBezTo>
                  <a:lnTo>
                    <a:pt x="21316" y="30406"/>
                  </a:lnTo>
                  <a:lnTo>
                    <a:pt x="566" y="3182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4C2E389-BFC9-47C6-BE5E-F7C8E0426CE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23508" y="2492028"/>
              <a:ext cx="53672" cy="121921"/>
            </a:xfrm>
            <a:custGeom>
              <a:avLst/>
              <a:gdLst>
                <a:gd name="connsiteX0" fmla="*/ 49121 w 53672"/>
                <a:gd name="connsiteY0" fmla="*/ 6887 h 121921"/>
                <a:gd name="connsiteX1" fmla="*/ 42035 w 53672"/>
                <a:gd name="connsiteY1" fmla="*/ 3 h 121921"/>
                <a:gd name="connsiteX2" fmla="*/ 32116 w 53672"/>
                <a:gd name="connsiteY2" fmla="*/ 9967 h 121921"/>
                <a:gd name="connsiteX3" fmla="*/ 39201 w 53672"/>
                <a:gd name="connsiteY3" fmla="*/ 16851 h 121921"/>
                <a:gd name="connsiteX4" fmla="*/ 49121 w 53672"/>
                <a:gd name="connsiteY4" fmla="*/ 6887 h 121921"/>
                <a:gd name="connsiteX5" fmla="*/ 12985 w 53672"/>
                <a:gd name="connsiteY5" fmla="*/ 98917 h 121921"/>
                <a:gd name="connsiteX6" fmla="*/ 11391 w 53672"/>
                <a:gd name="connsiteY6" fmla="*/ 106526 h 121921"/>
                <a:gd name="connsiteX7" fmla="*/ 28219 w 53672"/>
                <a:gd name="connsiteY7" fmla="*/ 121924 h 121921"/>
                <a:gd name="connsiteX8" fmla="*/ 53726 w 53672"/>
                <a:gd name="connsiteY8" fmla="*/ 94207 h 121921"/>
                <a:gd name="connsiteX9" fmla="*/ 50892 w 53672"/>
                <a:gd name="connsiteY9" fmla="*/ 91852 h 121921"/>
                <a:gd name="connsiteX10" fmla="*/ 47527 w 53672"/>
                <a:gd name="connsiteY10" fmla="*/ 94931 h 121921"/>
                <a:gd name="connsiteX11" fmla="*/ 28750 w 53672"/>
                <a:gd name="connsiteY11" fmla="*/ 116852 h 121921"/>
                <a:gd name="connsiteX12" fmla="*/ 24322 w 53672"/>
                <a:gd name="connsiteY12" fmla="*/ 110511 h 121921"/>
                <a:gd name="connsiteX13" fmla="*/ 27156 w 53672"/>
                <a:gd name="connsiteY13" fmla="*/ 98917 h 121921"/>
                <a:gd name="connsiteX14" fmla="*/ 32824 w 53672"/>
                <a:gd name="connsiteY14" fmla="*/ 84424 h 121921"/>
                <a:gd name="connsiteX15" fmla="*/ 41504 w 53672"/>
                <a:gd name="connsiteY15" fmla="*/ 61417 h 121921"/>
                <a:gd name="connsiteX16" fmla="*/ 42567 w 53672"/>
                <a:gd name="connsiteY16" fmla="*/ 55619 h 121921"/>
                <a:gd name="connsiteX17" fmla="*/ 25739 w 53672"/>
                <a:gd name="connsiteY17" fmla="*/ 40221 h 121921"/>
                <a:gd name="connsiteX18" fmla="*/ 54 w 53672"/>
                <a:gd name="connsiteY18" fmla="*/ 67938 h 121921"/>
                <a:gd name="connsiteX19" fmla="*/ 3065 w 53672"/>
                <a:gd name="connsiteY19" fmla="*/ 70293 h 121921"/>
                <a:gd name="connsiteX20" fmla="*/ 6254 w 53672"/>
                <a:gd name="connsiteY20" fmla="*/ 67395 h 121921"/>
                <a:gd name="connsiteX21" fmla="*/ 25207 w 53672"/>
                <a:gd name="connsiteY21" fmla="*/ 45293 h 121921"/>
                <a:gd name="connsiteX22" fmla="*/ 29636 w 53672"/>
                <a:gd name="connsiteY22" fmla="*/ 51634 h 121921"/>
                <a:gd name="connsiteX23" fmla="*/ 24145 w 53672"/>
                <a:gd name="connsiteY23" fmla="*/ 69750 h 121921"/>
                <a:gd name="connsiteX24" fmla="*/ 12985 w 53672"/>
                <a:gd name="connsiteY24" fmla="*/ 98917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121" y="6887"/>
                  </a:moveTo>
                  <a:cubicBezTo>
                    <a:pt x="49121" y="3988"/>
                    <a:pt x="46995" y="3"/>
                    <a:pt x="42035" y="3"/>
                  </a:cubicBezTo>
                  <a:cubicBezTo>
                    <a:pt x="37253" y="3"/>
                    <a:pt x="32116" y="4713"/>
                    <a:pt x="32116" y="9967"/>
                  </a:cubicBezTo>
                  <a:cubicBezTo>
                    <a:pt x="32116" y="13046"/>
                    <a:pt x="34418" y="16851"/>
                    <a:pt x="39201" y="16851"/>
                  </a:cubicBezTo>
                  <a:cubicBezTo>
                    <a:pt x="44338" y="16851"/>
                    <a:pt x="49121" y="11778"/>
                    <a:pt x="49121" y="6887"/>
                  </a:cubicBezTo>
                  <a:close/>
                  <a:moveTo>
                    <a:pt x="12985" y="98917"/>
                  </a:moveTo>
                  <a:cubicBezTo>
                    <a:pt x="12276" y="101272"/>
                    <a:pt x="11391" y="103446"/>
                    <a:pt x="11391" y="106526"/>
                  </a:cubicBezTo>
                  <a:cubicBezTo>
                    <a:pt x="11391" y="115040"/>
                    <a:pt x="18476" y="121924"/>
                    <a:pt x="28219" y="121924"/>
                  </a:cubicBezTo>
                  <a:cubicBezTo>
                    <a:pt x="45932" y="121924"/>
                    <a:pt x="53726" y="96924"/>
                    <a:pt x="53726" y="94207"/>
                  </a:cubicBezTo>
                  <a:cubicBezTo>
                    <a:pt x="53726" y="91852"/>
                    <a:pt x="51424" y="91852"/>
                    <a:pt x="50892" y="91852"/>
                  </a:cubicBezTo>
                  <a:cubicBezTo>
                    <a:pt x="48412" y="91852"/>
                    <a:pt x="48235" y="92939"/>
                    <a:pt x="47527" y="94931"/>
                  </a:cubicBezTo>
                  <a:cubicBezTo>
                    <a:pt x="43452" y="109424"/>
                    <a:pt x="35658" y="116852"/>
                    <a:pt x="28750" y="116852"/>
                  </a:cubicBezTo>
                  <a:cubicBezTo>
                    <a:pt x="25207" y="116852"/>
                    <a:pt x="24322" y="114497"/>
                    <a:pt x="24322" y="110511"/>
                  </a:cubicBezTo>
                  <a:cubicBezTo>
                    <a:pt x="24322" y="106345"/>
                    <a:pt x="25562" y="102903"/>
                    <a:pt x="27156" y="98917"/>
                  </a:cubicBezTo>
                  <a:cubicBezTo>
                    <a:pt x="28927" y="94026"/>
                    <a:pt x="30876" y="89134"/>
                    <a:pt x="32824" y="84424"/>
                  </a:cubicBezTo>
                  <a:cubicBezTo>
                    <a:pt x="34418" y="80076"/>
                    <a:pt x="40795" y="63590"/>
                    <a:pt x="41504" y="61417"/>
                  </a:cubicBezTo>
                  <a:cubicBezTo>
                    <a:pt x="42035" y="59605"/>
                    <a:pt x="42567" y="57431"/>
                    <a:pt x="42567" y="55619"/>
                  </a:cubicBezTo>
                  <a:cubicBezTo>
                    <a:pt x="42567" y="47105"/>
                    <a:pt x="35481" y="40221"/>
                    <a:pt x="25739" y="40221"/>
                  </a:cubicBezTo>
                  <a:cubicBezTo>
                    <a:pt x="8202" y="40221"/>
                    <a:pt x="54" y="64859"/>
                    <a:pt x="54" y="67938"/>
                  </a:cubicBezTo>
                  <a:cubicBezTo>
                    <a:pt x="54" y="70293"/>
                    <a:pt x="2534" y="70293"/>
                    <a:pt x="3065" y="70293"/>
                  </a:cubicBezTo>
                  <a:cubicBezTo>
                    <a:pt x="5545" y="70293"/>
                    <a:pt x="5722" y="69388"/>
                    <a:pt x="6254" y="67395"/>
                  </a:cubicBezTo>
                  <a:cubicBezTo>
                    <a:pt x="10859" y="51815"/>
                    <a:pt x="18653" y="45293"/>
                    <a:pt x="25207" y="45293"/>
                  </a:cubicBezTo>
                  <a:cubicBezTo>
                    <a:pt x="28042" y="45293"/>
                    <a:pt x="29636" y="46742"/>
                    <a:pt x="29636" y="51634"/>
                  </a:cubicBezTo>
                  <a:cubicBezTo>
                    <a:pt x="29636" y="55801"/>
                    <a:pt x="28573" y="58518"/>
                    <a:pt x="24145" y="69750"/>
                  </a:cubicBezTo>
                  <a:lnTo>
                    <a:pt x="12985" y="98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07AD995F-9652-452E-B12C-D9829E801DB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148841" y="2363238"/>
              <a:ext cx="180425" cy="182455"/>
            </a:xfrm>
            <a:custGeom>
              <a:avLst/>
              <a:gdLst>
                <a:gd name="connsiteX0" fmla="*/ 144808 w 180425"/>
                <a:gd name="connsiteY0" fmla="*/ 29503 h 182455"/>
                <a:gd name="connsiteX1" fmla="*/ 177199 w 180425"/>
                <a:gd name="connsiteY1" fmla="*/ 8023 h 182455"/>
                <a:gd name="connsiteX2" fmla="*/ 180488 w 180425"/>
                <a:gd name="connsiteY2" fmla="*/ 3106 h 182455"/>
                <a:gd name="connsiteX3" fmla="*/ 177199 w 180425"/>
                <a:gd name="connsiteY3" fmla="*/ 0 h 182455"/>
                <a:gd name="connsiteX4" fmla="*/ 156448 w 180425"/>
                <a:gd name="connsiteY4" fmla="*/ 776 h 182455"/>
                <a:gd name="connsiteX5" fmla="*/ 131396 w 180425"/>
                <a:gd name="connsiteY5" fmla="*/ 0 h 182455"/>
                <a:gd name="connsiteX6" fmla="*/ 126588 w 180425"/>
                <a:gd name="connsiteY6" fmla="*/ 4917 h 182455"/>
                <a:gd name="connsiteX7" fmla="*/ 130637 w 180425"/>
                <a:gd name="connsiteY7" fmla="*/ 8023 h 182455"/>
                <a:gd name="connsiteX8" fmla="*/ 142277 w 180425"/>
                <a:gd name="connsiteY8" fmla="*/ 16563 h 182455"/>
                <a:gd name="connsiteX9" fmla="*/ 138482 w 180425"/>
                <a:gd name="connsiteY9" fmla="*/ 26398 h 182455"/>
                <a:gd name="connsiteX10" fmla="*/ 60795 w 180425"/>
                <a:gd name="connsiteY10" fmla="*/ 152693 h 182455"/>
                <a:gd name="connsiteX11" fmla="*/ 43588 w 180425"/>
                <a:gd name="connsiteY11" fmla="*/ 15787 h 182455"/>
                <a:gd name="connsiteX12" fmla="*/ 61048 w 180425"/>
                <a:gd name="connsiteY12" fmla="*/ 8023 h 182455"/>
                <a:gd name="connsiteX13" fmla="*/ 67374 w 180425"/>
                <a:gd name="connsiteY13" fmla="*/ 2847 h 182455"/>
                <a:gd name="connsiteX14" fmla="*/ 63832 w 180425"/>
                <a:gd name="connsiteY14" fmla="*/ 0 h 182455"/>
                <a:gd name="connsiteX15" fmla="*/ 32453 w 180425"/>
                <a:gd name="connsiteY15" fmla="*/ 776 h 182455"/>
                <a:gd name="connsiteX16" fmla="*/ 18536 w 180425"/>
                <a:gd name="connsiteY16" fmla="*/ 518 h 182455"/>
                <a:gd name="connsiteX17" fmla="*/ 4871 w 180425"/>
                <a:gd name="connsiteY17" fmla="*/ 0 h 182455"/>
                <a:gd name="connsiteX18" fmla="*/ 63 w 180425"/>
                <a:gd name="connsiteY18" fmla="*/ 4917 h 182455"/>
                <a:gd name="connsiteX19" fmla="*/ 6389 w 180425"/>
                <a:gd name="connsiteY19" fmla="*/ 8023 h 182455"/>
                <a:gd name="connsiteX20" fmla="*/ 21572 w 180425"/>
                <a:gd name="connsiteY20" fmla="*/ 16822 h 182455"/>
                <a:gd name="connsiteX21" fmla="*/ 41563 w 180425"/>
                <a:gd name="connsiteY21" fmla="*/ 176503 h 182455"/>
                <a:gd name="connsiteX22" fmla="*/ 46624 w 180425"/>
                <a:gd name="connsiteY22" fmla="*/ 182456 h 182455"/>
                <a:gd name="connsiteX23" fmla="*/ 53710 w 180425"/>
                <a:gd name="connsiteY23" fmla="*/ 177797 h 182455"/>
                <a:gd name="connsiteX24" fmla="*/ 144808 w 180425"/>
                <a:gd name="connsiteY24" fmla="*/ 2950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82455">
                  <a:moveTo>
                    <a:pt x="144808" y="29503"/>
                  </a:moveTo>
                  <a:cubicBezTo>
                    <a:pt x="157207" y="9317"/>
                    <a:pt x="167836" y="8540"/>
                    <a:pt x="177199" y="8023"/>
                  </a:cubicBezTo>
                  <a:cubicBezTo>
                    <a:pt x="180235" y="7764"/>
                    <a:pt x="180488" y="3364"/>
                    <a:pt x="180488" y="3106"/>
                  </a:cubicBezTo>
                  <a:cubicBezTo>
                    <a:pt x="180488" y="1035"/>
                    <a:pt x="179223" y="0"/>
                    <a:pt x="177199" y="0"/>
                  </a:cubicBezTo>
                  <a:cubicBezTo>
                    <a:pt x="170619" y="0"/>
                    <a:pt x="163281" y="776"/>
                    <a:pt x="156448" y="776"/>
                  </a:cubicBezTo>
                  <a:cubicBezTo>
                    <a:pt x="148098" y="776"/>
                    <a:pt x="139494" y="0"/>
                    <a:pt x="131396" y="0"/>
                  </a:cubicBezTo>
                  <a:cubicBezTo>
                    <a:pt x="129878" y="0"/>
                    <a:pt x="126588" y="0"/>
                    <a:pt x="126588" y="4917"/>
                  </a:cubicBezTo>
                  <a:cubicBezTo>
                    <a:pt x="126588" y="7764"/>
                    <a:pt x="128866" y="8023"/>
                    <a:pt x="130637" y="8023"/>
                  </a:cubicBezTo>
                  <a:cubicBezTo>
                    <a:pt x="137469" y="8540"/>
                    <a:pt x="142277" y="11128"/>
                    <a:pt x="142277" y="16563"/>
                  </a:cubicBezTo>
                  <a:cubicBezTo>
                    <a:pt x="142277" y="20445"/>
                    <a:pt x="138482" y="26139"/>
                    <a:pt x="138482" y="26398"/>
                  </a:cubicBezTo>
                  <a:lnTo>
                    <a:pt x="60795" y="152693"/>
                  </a:lnTo>
                  <a:lnTo>
                    <a:pt x="43588" y="15787"/>
                  </a:lnTo>
                  <a:cubicBezTo>
                    <a:pt x="43588" y="11387"/>
                    <a:pt x="49408" y="8023"/>
                    <a:pt x="61048" y="8023"/>
                  </a:cubicBezTo>
                  <a:cubicBezTo>
                    <a:pt x="64591" y="8023"/>
                    <a:pt x="67374" y="8023"/>
                    <a:pt x="67374" y="2847"/>
                  </a:cubicBezTo>
                  <a:cubicBezTo>
                    <a:pt x="67374" y="518"/>
                    <a:pt x="65350" y="0"/>
                    <a:pt x="63832" y="0"/>
                  </a:cubicBezTo>
                  <a:cubicBezTo>
                    <a:pt x="53710" y="0"/>
                    <a:pt x="42828" y="776"/>
                    <a:pt x="32453" y="776"/>
                  </a:cubicBezTo>
                  <a:cubicBezTo>
                    <a:pt x="27898" y="776"/>
                    <a:pt x="23090" y="518"/>
                    <a:pt x="18536" y="518"/>
                  </a:cubicBezTo>
                  <a:cubicBezTo>
                    <a:pt x="13981" y="518"/>
                    <a:pt x="9173" y="0"/>
                    <a:pt x="4871" y="0"/>
                  </a:cubicBezTo>
                  <a:cubicBezTo>
                    <a:pt x="3099" y="0"/>
                    <a:pt x="63" y="0"/>
                    <a:pt x="63" y="4917"/>
                  </a:cubicBezTo>
                  <a:cubicBezTo>
                    <a:pt x="63" y="8023"/>
                    <a:pt x="2340" y="8023"/>
                    <a:pt x="6389" y="8023"/>
                  </a:cubicBezTo>
                  <a:cubicBezTo>
                    <a:pt x="20560" y="8023"/>
                    <a:pt x="20813" y="10352"/>
                    <a:pt x="21572" y="16822"/>
                  </a:cubicBezTo>
                  <a:lnTo>
                    <a:pt x="41563" y="176503"/>
                  </a:lnTo>
                  <a:cubicBezTo>
                    <a:pt x="42322" y="181679"/>
                    <a:pt x="43335" y="182456"/>
                    <a:pt x="46624" y="182456"/>
                  </a:cubicBezTo>
                  <a:cubicBezTo>
                    <a:pt x="50673" y="182456"/>
                    <a:pt x="51685" y="181162"/>
                    <a:pt x="53710" y="177797"/>
                  </a:cubicBezTo>
                  <a:lnTo>
                    <a:pt x="144808" y="295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0AE2217-0D85-4C7D-8DD0-3CC6A0520A1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290609" y="2458709"/>
              <a:ext cx="53672" cy="121921"/>
            </a:xfrm>
            <a:custGeom>
              <a:avLst/>
              <a:gdLst>
                <a:gd name="connsiteX0" fmla="*/ 49135 w 53672"/>
                <a:gd name="connsiteY0" fmla="*/ 6886 h 121921"/>
                <a:gd name="connsiteX1" fmla="*/ 42050 w 53672"/>
                <a:gd name="connsiteY1" fmla="*/ 1 h 121921"/>
                <a:gd name="connsiteX2" fmla="*/ 32130 w 53672"/>
                <a:gd name="connsiteY2" fmla="*/ 9965 h 121921"/>
                <a:gd name="connsiteX3" fmla="*/ 39216 w 53672"/>
                <a:gd name="connsiteY3" fmla="*/ 16850 h 121921"/>
                <a:gd name="connsiteX4" fmla="*/ 49135 w 53672"/>
                <a:gd name="connsiteY4" fmla="*/ 6886 h 121921"/>
                <a:gd name="connsiteX5" fmla="*/ 13000 w 53672"/>
                <a:gd name="connsiteY5" fmla="*/ 98916 h 121921"/>
                <a:gd name="connsiteX6" fmla="*/ 11405 w 53672"/>
                <a:gd name="connsiteY6" fmla="*/ 106524 h 121921"/>
                <a:gd name="connsiteX7" fmla="*/ 28233 w 53672"/>
                <a:gd name="connsiteY7" fmla="*/ 121923 h 121921"/>
                <a:gd name="connsiteX8" fmla="*/ 53741 w 53672"/>
                <a:gd name="connsiteY8" fmla="*/ 94206 h 121921"/>
                <a:gd name="connsiteX9" fmla="*/ 50907 w 53672"/>
                <a:gd name="connsiteY9" fmla="*/ 91850 h 121921"/>
                <a:gd name="connsiteX10" fmla="*/ 47541 w 53672"/>
                <a:gd name="connsiteY10" fmla="*/ 94930 h 121921"/>
                <a:gd name="connsiteX11" fmla="*/ 28765 w 53672"/>
                <a:gd name="connsiteY11" fmla="*/ 116851 h 121921"/>
                <a:gd name="connsiteX12" fmla="*/ 24336 w 53672"/>
                <a:gd name="connsiteY12" fmla="*/ 110510 h 121921"/>
                <a:gd name="connsiteX13" fmla="*/ 27170 w 53672"/>
                <a:gd name="connsiteY13" fmla="*/ 98916 h 121921"/>
                <a:gd name="connsiteX14" fmla="*/ 32839 w 53672"/>
                <a:gd name="connsiteY14" fmla="*/ 84423 h 121921"/>
                <a:gd name="connsiteX15" fmla="*/ 41518 w 53672"/>
                <a:gd name="connsiteY15" fmla="*/ 61415 h 121921"/>
                <a:gd name="connsiteX16" fmla="*/ 42581 w 53672"/>
                <a:gd name="connsiteY16" fmla="*/ 55618 h 121921"/>
                <a:gd name="connsiteX17" fmla="*/ 25753 w 53672"/>
                <a:gd name="connsiteY17" fmla="*/ 40219 h 121921"/>
                <a:gd name="connsiteX18" fmla="*/ 69 w 53672"/>
                <a:gd name="connsiteY18" fmla="*/ 67937 h 121921"/>
                <a:gd name="connsiteX19" fmla="*/ 3080 w 53672"/>
                <a:gd name="connsiteY19" fmla="*/ 70292 h 121921"/>
                <a:gd name="connsiteX20" fmla="*/ 6268 w 53672"/>
                <a:gd name="connsiteY20" fmla="*/ 67394 h 121921"/>
                <a:gd name="connsiteX21" fmla="*/ 25222 w 53672"/>
                <a:gd name="connsiteY21" fmla="*/ 45292 h 121921"/>
                <a:gd name="connsiteX22" fmla="*/ 29650 w 53672"/>
                <a:gd name="connsiteY22" fmla="*/ 51633 h 121921"/>
                <a:gd name="connsiteX23" fmla="*/ 24159 w 53672"/>
                <a:gd name="connsiteY23" fmla="*/ 69749 h 121921"/>
                <a:gd name="connsiteX24" fmla="*/ 13000 w 53672"/>
                <a:gd name="connsiteY24" fmla="*/ 9891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135" y="6886"/>
                  </a:moveTo>
                  <a:cubicBezTo>
                    <a:pt x="49135" y="3987"/>
                    <a:pt x="47010" y="1"/>
                    <a:pt x="42050" y="1"/>
                  </a:cubicBezTo>
                  <a:cubicBezTo>
                    <a:pt x="37267" y="1"/>
                    <a:pt x="32130" y="4712"/>
                    <a:pt x="32130" y="9965"/>
                  </a:cubicBezTo>
                  <a:cubicBezTo>
                    <a:pt x="32130" y="13045"/>
                    <a:pt x="34433" y="16850"/>
                    <a:pt x="39216" y="16850"/>
                  </a:cubicBezTo>
                  <a:cubicBezTo>
                    <a:pt x="44353" y="16850"/>
                    <a:pt x="49135" y="11777"/>
                    <a:pt x="49135" y="6886"/>
                  </a:cubicBezTo>
                  <a:close/>
                  <a:moveTo>
                    <a:pt x="13000" y="98916"/>
                  </a:moveTo>
                  <a:cubicBezTo>
                    <a:pt x="12291" y="101271"/>
                    <a:pt x="11405" y="103445"/>
                    <a:pt x="11405" y="106524"/>
                  </a:cubicBezTo>
                  <a:cubicBezTo>
                    <a:pt x="11405" y="115039"/>
                    <a:pt x="18491" y="121923"/>
                    <a:pt x="28233" y="121923"/>
                  </a:cubicBezTo>
                  <a:cubicBezTo>
                    <a:pt x="45947" y="121923"/>
                    <a:pt x="53741" y="96923"/>
                    <a:pt x="53741" y="94206"/>
                  </a:cubicBezTo>
                  <a:cubicBezTo>
                    <a:pt x="53741" y="91850"/>
                    <a:pt x="51438" y="91850"/>
                    <a:pt x="50907" y="91850"/>
                  </a:cubicBezTo>
                  <a:cubicBezTo>
                    <a:pt x="48427" y="91850"/>
                    <a:pt x="48250" y="92937"/>
                    <a:pt x="47541" y="94930"/>
                  </a:cubicBezTo>
                  <a:cubicBezTo>
                    <a:pt x="43467" y="109423"/>
                    <a:pt x="35673" y="116851"/>
                    <a:pt x="28765" y="116851"/>
                  </a:cubicBezTo>
                  <a:cubicBezTo>
                    <a:pt x="25222" y="116851"/>
                    <a:pt x="24336" y="114496"/>
                    <a:pt x="24336" y="110510"/>
                  </a:cubicBezTo>
                  <a:cubicBezTo>
                    <a:pt x="24336" y="106343"/>
                    <a:pt x="25576" y="102901"/>
                    <a:pt x="27170" y="98916"/>
                  </a:cubicBezTo>
                  <a:cubicBezTo>
                    <a:pt x="28942" y="94024"/>
                    <a:pt x="30890" y="89133"/>
                    <a:pt x="32839" y="84423"/>
                  </a:cubicBezTo>
                  <a:cubicBezTo>
                    <a:pt x="34433" y="80075"/>
                    <a:pt x="40810" y="63589"/>
                    <a:pt x="41518" y="61415"/>
                  </a:cubicBezTo>
                  <a:cubicBezTo>
                    <a:pt x="42050" y="59604"/>
                    <a:pt x="42581" y="57430"/>
                    <a:pt x="42581" y="55618"/>
                  </a:cubicBezTo>
                  <a:cubicBezTo>
                    <a:pt x="42581" y="47103"/>
                    <a:pt x="35496" y="40219"/>
                    <a:pt x="25753" y="40219"/>
                  </a:cubicBezTo>
                  <a:cubicBezTo>
                    <a:pt x="8217" y="40219"/>
                    <a:pt x="69" y="64857"/>
                    <a:pt x="69" y="67937"/>
                  </a:cubicBezTo>
                  <a:cubicBezTo>
                    <a:pt x="69" y="70292"/>
                    <a:pt x="2548" y="70292"/>
                    <a:pt x="3080" y="70292"/>
                  </a:cubicBezTo>
                  <a:cubicBezTo>
                    <a:pt x="5560" y="70292"/>
                    <a:pt x="5737" y="69386"/>
                    <a:pt x="6268" y="67394"/>
                  </a:cubicBezTo>
                  <a:cubicBezTo>
                    <a:pt x="10874" y="51814"/>
                    <a:pt x="18668" y="45292"/>
                    <a:pt x="25222" y="45292"/>
                  </a:cubicBezTo>
                  <a:cubicBezTo>
                    <a:pt x="28056" y="45292"/>
                    <a:pt x="29650" y="46741"/>
                    <a:pt x="29650" y="51633"/>
                  </a:cubicBezTo>
                  <a:cubicBezTo>
                    <a:pt x="29650" y="55799"/>
                    <a:pt x="28587" y="58517"/>
                    <a:pt x="24159" y="69749"/>
                  </a:cubicBezTo>
                  <a:lnTo>
                    <a:pt x="13000" y="989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B0386CD8-7A0A-4969-9804-4E61A920087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79690" y="2357544"/>
              <a:ext cx="150059" cy="188149"/>
            </a:xfrm>
            <a:custGeom>
              <a:avLst/>
              <a:gdLst>
                <a:gd name="connsiteX0" fmla="*/ 150131 w 150059"/>
                <a:gd name="connsiteY0" fmla="*/ 2588 h 188149"/>
                <a:gd name="connsiteX1" fmla="*/ 147348 w 150059"/>
                <a:gd name="connsiteY1" fmla="*/ 0 h 188149"/>
                <a:gd name="connsiteX2" fmla="*/ 142793 w 150059"/>
                <a:gd name="connsiteY2" fmla="*/ 3882 h 188149"/>
                <a:gd name="connsiteX3" fmla="*/ 130646 w 150059"/>
                <a:gd name="connsiteY3" fmla="*/ 18634 h 188149"/>
                <a:gd name="connsiteX4" fmla="*/ 94460 w 150059"/>
                <a:gd name="connsiteY4" fmla="*/ 0 h 188149"/>
                <a:gd name="connsiteX5" fmla="*/ 31956 w 150059"/>
                <a:gd name="connsiteY5" fmla="*/ 61077 h 188149"/>
                <a:gd name="connsiteX6" fmla="*/ 58274 w 150059"/>
                <a:gd name="connsiteY6" fmla="*/ 97827 h 188149"/>
                <a:gd name="connsiteX7" fmla="*/ 85350 w 150059"/>
                <a:gd name="connsiteY7" fmla="*/ 105074 h 188149"/>
                <a:gd name="connsiteX8" fmla="*/ 108631 w 150059"/>
                <a:gd name="connsiteY8" fmla="*/ 132507 h 188149"/>
                <a:gd name="connsiteX9" fmla="*/ 63082 w 150059"/>
                <a:gd name="connsiteY9" fmla="*/ 180126 h 188149"/>
                <a:gd name="connsiteX10" fmla="*/ 18798 w 150059"/>
                <a:gd name="connsiteY10" fmla="*/ 142341 h 188149"/>
                <a:gd name="connsiteX11" fmla="*/ 20316 w 150059"/>
                <a:gd name="connsiteY11" fmla="*/ 128366 h 188149"/>
                <a:gd name="connsiteX12" fmla="*/ 20822 w 150059"/>
                <a:gd name="connsiteY12" fmla="*/ 126554 h 188149"/>
                <a:gd name="connsiteX13" fmla="*/ 17785 w 150059"/>
                <a:gd name="connsiteY13" fmla="*/ 123707 h 188149"/>
                <a:gd name="connsiteX14" fmla="*/ 15255 w 150059"/>
                <a:gd name="connsiteY14" fmla="*/ 124743 h 188149"/>
                <a:gd name="connsiteX15" fmla="*/ 72 w 150059"/>
                <a:gd name="connsiteY15" fmla="*/ 185561 h 188149"/>
                <a:gd name="connsiteX16" fmla="*/ 2855 w 150059"/>
                <a:gd name="connsiteY16" fmla="*/ 188149 h 188149"/>
                <a:gd name="connsiteX17" fmla="*/ 7410 w 150059"/>
                <a:gd name="connsiteY17" fmla="*/ 184267 h 188149"/>
                <a:gd name="connsiteX18" fmla="*/ 19810 w 150059"/>
                <a:gd name="connsiteY18" fmla="*/ 169515 h 188149"/>
                <a:gd name="connsiteX19" fmla="*/ 62576 w 150059"/>
                <a:gd name="connsiteY19" fmla="*/ 188149 h 188149"/>
                <a:gd name="connsiteX20" fmla="*/ 126850 w 150059"/>
                <a:gd name="connsiteY20" fmla="*/ 121637 h 188149"/>
                <a:gd name="connsiteX21" fmla="*/ 114451 w 150059"/>
                <a:gd name="connsiteY21" fmla="*/ 91357 h 188149"/>
                <a:gd name="connsiteX22" fmla="*/ 82314 w 150059"/>
                <a:gd name="connsiteY22" fmla="*/ 78417 h 188149"/>
                <a:gd name="connsiteX23" fmla="*/ 65359 w 150059"/>
                <a:gd name="connsiteY23" fmla="*/ 73759 h 188149"/>
                <a:gd name="connsiteX24" fmla="*/ 49923 w 150059"/>
                <a:gd name="connsiteY24" fmla="*/ 50208 h 188149"/>
                <a:gd name="connsiteX25" fmla="*/ 94207 w 150059"/>
                <a:gd name="connsiteY25" fmla="*/ 7246 h 188149"/>
                <a:gd name="connsiteX26" fmla="*/ 130646 w 150059"/>
                <a:gd name="connsiteY26" fmla="*/ 47361 h 188149"/>
                <a:gd name="connsiteX27" fmla="*/ 129634 w 150059"/>
                <a:gd name="connsiteY27" fmla="*/ 61854 h 188149"/>
                <a:gd name="connsiteX28" fmla="*/ 132671 w 150059"/>
                <a:gd name="connsiteY28" fmla="*/ 64442 h 188149"/>
                <a:gd name="connsiteX29" fmla="*/ 136466 w 150059"/>
                <a:gd name="connsiteY29" fmla="*/ 59266 h 188149"/>
                <a:gd name="connsiteX30" fmla="*/ 150131 w 150059"/>
                <a:gd name="connsiteY3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59" h="188149">
                  <a:moveTo>
                    <a:pt x="150131" y="2588"/>
                  </a:moveTo>
                  <a:cubicBezTo>
                    <a:pt x="150131" y="1812"/>
                    <a:pt x="149625" y="0"/>
                    <a:pt x="147348" y="0"/>
                  </a:cubicBezTo>
                  <a:cubicBezTo>
                    <a:pt x="146082" y="0"/>
                    <a:pt x="145829" y="259"/>
                    <a:pt x="142793" y="3882"/>
                  </a:cubicBezTo>
                  <a:lnTo>
                    <a:pt x="130646" y="18634"/>
                  </a:lnTo>
                  <a:cubicBezTo>
                    <a:pt x="124067" y="6470"/>
                    <a:pt x="110908" y="0"/>
                    <a:pt x="94460" y="0"/>
                  </a:cubicBezTo>
                  <a:cubicBezTo>
                    <a:pt x="62322" y="0"/>
                    <a:pt x="31956" y="29762"/>
                    <a:pt x="31956" y="61077"/>
                  </a:cubicBezTo>
                  <a:cubicBezTo>
                    <a:pt x="31956" y="82040"/>
                    <a:pt x="45368" y="93945"/>
                    <a:pt x="58274" y="97827"/>
                  </a:cubicBezTo>
                  <a:lnTo>
                    <a:pt x="85350" y="105074"/>
                  </a:lnTo>
                  <a:cubicBezTo>
                    <a:pt x="94713" y="107403"/>
                    <a:pt x="108631" y="111285"/>
                    <a:pt x="108631" y="132507"/>
                  </a:cubicBezTo>
                  <a:cubicBezTo>
                    <a:pt x="108631" y="155799"/>
                    <a:pt x="87881" y="180126"/>
                    <a:pt x="63082" y="180126"/>
                  </a:cubicBezTo>
                  <a:cubicBezTo>
                    <a:pt x="46886" y="180126"/>
                    <a:pt x="18798" y="174433"/>
                    <a:pt x="18798" y="142341"/>
                  </a:cubicBezTo>
                  <a:cubicBezTo>
                    <a:pt x="18798" y="136130"/>
                    <a:pt x="20063" y="129919"/>
                    <a:pt x="20316" y="128366"/>
                  </a:cubicBezTo>
                  <a:cubicBezTo>
                    <a:pt x="20569" y="127331"/>
                    <a:pt x="20822" y="127072"/>
                    <a:pt x="20822" y="126554"/>
                  </a:cubicBezTo>
                  <a:cubicBezTo>
                    <a:pt x="20822" y="123966"/>
                    <a:pt x="19051" y="123707"/>
                    <a:pt x="17785" y="123707"/>
                  </a:cubicBezTo>
                  <a:cubicBezTo>
                    <a:pt x="16520" y="123707"/>
                    <a:pt x="16014" y="123966"/>
                    <a:pt x="15255" y="124743"/>
                  </a:cubicBezTo>
                  <a:cubicBezTo>
                    <a:pt x="14243" y="125778"/>
                    <a:pt x="72" y="184785"/>
                    <a:pt x="72" y="185561"/>
                  </a:cubicBezTo>
                  <a:cubicBezTo>
                    <a:pt x="72" y="187114"/>
                    <a:pt x="1337" y="188149"/>
                    <a:pt x="2855" y="188149"/>
                  </a:cubicBezTo>
                  <a:cubicBezTo>
                    <a:pt x="4121" y="188149"/>
                    <a:pt x="4374" y="187890"/>
                    <a:pt x="7410" y="184267"/>
                  </a:cubicBezTo>
                  <a:lnTo>
                    <a:pt x="19810" y="169515"/>
                  </a:lnTo>
                  <a:cubicBezTo>
                    <a:pt x="30691" y="184526"/>
                    <a:pt x="47899" y="188149"/>
                    <a:pt x="62576" y="188149"/>
                  </a:cubicBezTo>
                  <a:cubicBezTo>
                    <a:pt x="96990" y="188149"/>
                    <a:pt x="126850" y="153729"/>
                    <a:pt x="126850" y="121637"/>
                  </a:cubicBezTo>
                  <a:cubicBezTo>
                    <a:pt x="126850" y="103780"/>
                    <a:pt x="118247" y="94980"/>
                    <a:pt x="114451" y="91357"/>
                  </a:cubicBezTo>
                  <a:cubicBezTo>
                    <a:pt x="108631" y="85405"/>
                    <a:pt x="104835" y="84370"/>
                    <a:pt x="82314" y="78417"/>
                  </a:cubicBezTo>
                  <a:cubicBezTo>
                    <a:pt x="76746" y="76864"/>
                    <a:pt x="67637" y="74276"/>
                    <a:pt x="65359" y="73759"/>
                  </a:cubicBezTo>
                  <a:cubicBezTo>
                    <a:pt x="58527" y="71429"/>
                    <a:pt x="49923" y="63924"/>
                    <a:pt x="49923" y="50208"/>
                  </a:cubicBezTo>
                  <a:cubicBezTo>
                    <a:pt x="49923" y="29245"/>
                    <a:pt x="70167" y="7246"/>
                    <a:pt x="94207" y="7246"/>
                  </a:cubicBezTo>
                  <a:cubicBezTo>
                    <a:pt x="115210" y="7246"/>
                    <a:pt x="130646" y="18375"/>
                    <a:pt x="130646" y="47361"/>
                  </a:cubicBezTo>
                  <a:cubicBezTo>
                    <a:pt x="130646" y="55642"/>
                    <a:pt x="129634" y="60301"/>
                    <a:pt x="129634" y="61854"/>
                  </a:cubicBezTo>
                  <a:cubicBezTo>
                    <a:pt x="129634" y="62113"/>
                    <a:pt x="129634" y="64442"/>
                    <a:pt x="132671" y="64442"/>
                  </a:cubicBezTo>
                  <a:cubicBezTo>
                    <a:pt x="135201" y="64442"/>
                    <a:pt x="135454" y="63665"/>
                    <a:pt x="136466" y="59266"/>
                  </a:cubicBezTo>
                  <a:lnTo>
                    <a:pt x="150131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02533FA-6779-4CF4-AD0A-FC57D9A054B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46206" y="2301968"/>
              <a:ext cx="105395" cy="123008"/>
            </a:xfrm>
            <a:custGeom>
              <a:avLst/>
              <a:gdLst>
                <a:gd name="connsiteX0" fmla="*/ 100160 w 105395"/>
                <a:gd name="connsiteY0" fmla="*/ -4 h 123008"/>
                <a:gd name="connsiteX1" fmla="*/ 79 w 105395"/>
                <a:gd name="connsiteY1" fmla="*/ -4 h 123008"/>
                <a:gd name="connsiteX2" fmla="*/ 79 w 105395"/>
                <a:gd name="connsiteY2" fmla="*/ 6517 h 123008"/>
                <a:gd name="connsiteX3" fmla="*/ 4330 w 105395"/>
                <a:gd name="connsiteY3" fmla="*/ 6517 h 123008"/>
                <a:gd name="connsiteX4" fmla="*/ 18324 w 105395"/>
                <a:gd name="connsiteY4" fmla="*/ 14670 h 123008"/>
                <a:gd name="connsiteX5" fmla="*/ 18324 w 105395"/>
                <a:gd name="connsiteY5" fmla="*/ 108330 h 123008"/>
                <a:gd name="connsiteX6" fmla="*/ 4330 w 105395"/>
                <a:gd name="connsiteY6" fmla="*/ 116482 h 123008"/>
                <a:gd name="connsiteX7" fmla="*/ 79 w 105395"/>
                <a:gd name="connsiteY7" fmla="*/ 116482 h 123008"/>
                <a:gd name="connsiteX8" fmla="*/ 79 w 105395"/>
                <a:gd name="connsiteY8" fmla="*/ 123004 h 123008"/>
                <a:gd name="connsiteX9" fmla="*/ 27003 w 105395"/>
                <a:gd name="connsiteY9" fmla="*/ 122280 h 123008"/>
                <a:gd name="connsiteX10" fmla="*/ 58002 w 105395"/>
                <a:gd name="connsiteY10" fmla="*/ 123004 h 123008"/>
                <a:gd name="connsiteX11" fmla="*/ 58002 w 105395"/>
                <a:gd name="connsiteY11" fmla="*/ 116482 h 123008"/>
                <a:gd name="connsiteX12" fmla="*/ 51802 w 105395"/>
                <a:gd name="connsiteY12" fmla="*/ 116482 h 123008"/>
                <a:gd name="connsiteX13" fmla="*/ 35151 w 105395"/>
                <a:gd name="connsiteY13" fmla="*/ 108149 h 123008"/>
                <a:gd name="connsiteX14" fmla="*/ 35151 w 105395"/>
                <a:gd name="connsiteY14" fmla="*/ 13583 h 123008"/>
                <a:gd name="connsiteX15" fmla="*/ 43654 w 105395"/>
                <a:gd name="connsiteY15" fmla="*/ 6517 h 123008"/>
                <a:gd name="connsiteX16" fmla="*/ 65087 w 105395"/>
                <a:gd name="connsiteY16" fmla="*/ 6517 h 123008"/>
                <a:gd name="connsiteX17" fmla="*/ 99452 w 105395"/>
                <a:gd name="connsiteY17" fmla="*/ 41663 h 123008"/>
                <a:gd name="connsiteX18" fmla="*/ 105474 w 105395"/>
                <a:gd name="connsiteY18" fmla="*/ 41663 h 123008"/>
                <a:gd name="connsiteX19" fmla="*/ 100160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160" y="-4"/>
                  </a:moveTo>
                  <a:lnTo>
                    <a:pt x="79" y="-4"/>
                  </a:lnTo>
                  <a:lnTo>
                    <a:pt x="79" y="6517"/>
                  </a:lnTo>
                  <a:lnTo>
                    <a:pt x="4330" y="6517"/>
                  </a:lnTo>
                  <a:cubicBezTo>
                    <a:pt x="17969" y="6517"/>
                    <a:pt x="18324" y="8329"/>
                    <a:pt x="18324" y="14670"/>
                  </a:cubicBezTo>
                  <a:lnTo>
                    <a:pt x="18324" y="108330"/>
                  </a:lnTo>
                  <a:cubicBezTo>
                    <a:pt x="18324" y="114490"/>
                    <a:pt x="17969" y="116482"/>
                    <a:pt x="4330" y="116482"/>
                  </a:cubicBezTo>
                  <a:lnTo>
                    <a:pt x="79" y="116482"/>
                  </a:lnTo>
                  <a:lnTo>
                    <a:pt x="79" y="123004"/>
                  </a:lnTo>
                  <a:cubicBezTo>
                    <a:pt x="256" y="123004"/>
                    <a:pt x="20272" y="122280"/>
                    <a:pt x="27003" y="122280"/>
                  </a:cubicBezTo>
                  <a:cubicBezTo>
                    <a:pt x="34266" y="122280"/>
                    <a:pt x="55345" y="122823"/>
                    <a:pt x="58002" y="123004"/>
                  </a:cubicBezTo>
                  <a:lnTo>
                    <a:pt x="58002" y="116482"/>
                  </a:lnTo>
                  <a:lnTo>
                    <a:pt x="51802" y="116482"/>
                  </a:lnTo>
                  <a:cubicBezTo>
                    <a:pt x="35151" y="116482"/>
                    <a:pt x="35151" y="114127"/>
                    <a:pt x="35151" y="108149"/>
                  </a:cubicBezTo>
                  <a:lnTo>
                    <a:pt x="35151" y="13583"/>
                  </a:lnTo>
                  <a:cubicBezTo>
                    <a:pt x="35151" y="7967"/>
                    <a:pt x="35329" y="6517"/>
                    <a:pt x="43654" y="6517"/>
                  </a:cubicBezTo>
                  <a:lnTo>
                    <a:pt x="65087" y="6517"/>
                  </a:lnTo>
                  <a:cubicBezTo>
                    <a:pt x="92012" y="6517"/>
                    <a:pt x="96440" y="16662"/>
                    <a:pt x="99452" y="41663"/>
                  </a:cubicBezTo>
                  <a:lnTo>
                    <a:pt x="105474" y="41663"/>
                  </a:lnTo>
                  <a:lnTo>
                    <a:pt x="100160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BAD1B5EA-A488-4E7D-BB47-3AC714BFB1A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71908" y="2363252"/>
              <a:ext cx="30745" cy="87604"/>
            </a:xfrm>
            <a:custGeom>
              <a:avLst/>
              <a:gdLst>
                <a:gd name="connsiteX0" fmla="*/ 21593 w 30745"/>
                <a:gd name="connsiteY0" fmla="*/ 7890 h 87604"/>
                <a:gd name="connsiteX1" fmla="*/ 13875 w 30745"/>
                <a:gd name="connsiteY1" fmla="*/ -3 h 87604"/>
                <a:gd name="connsiteX2" fmla="*/ 6157 w 30745"/>
                <a:gd name="connsiteY2" fmla="*/ 7890 h 87604"/>
                <a:gd name="connsiteX3" fmla="*/ 13875 w 30745"/>
                <a:gd name="connsiteY3" fmla="*/ 15784 h 87604"/>
                <a:gd name="connsiteX4" fmla="*/ 21593 w 30745"/>
                <a:gd name="connsiteY4" fmla="*/ 7890 h 87604"/>
                <a:gd name="connsiteX5" fmla="*/ 590 w 30745"/>
                <a:gd name="connsiteY5" fmla="*/ 31829 h 87604"/>
                <a:gd name="connsiteX6" fmla="*/ 590 w 30745"/>
                <a:gd name="connsiteY6" fmla="*/ 37523 h 87604"/>
                <a:gd name="connsiteX7" fmla="*/ 10585 w 30745"/>
                <a:gd name="connsiteY7" fmla="*/ 44769 h 87604"/>
                <a:gd name="connsiteX8" fmla="*/ 10585 w 30745"/>
                <a:gd name="connsiteY8" fmla="*/ 76731 h 87604"/>
                <a:gd name="connsiteX9" fmla="*/ 2361 w 30745"/>
                <a:gd name="connsiteY9" fmla="*/ 81907 h 87604"/>
                <a:gd name="connsiteX10" fmla="*/ 84 w 30745"/>
                <a:gd name="connsiteY10" fmla="*/ 81907 h 87604"/>
                <a:gd name="connsiteX11" fmla="*/ 84 w 30745"/>
                <a:gd name="connsiteY11" fmla="*/ 87601 h 87604"/>
                <a:gd name="connsiteX12" fmla="*/ 15773 w 30745"/>
                <a:gd name="connsiteY12" fmla="*/ 87084 h 87604"/>
                <a:gd name="connsiteX13" fmla="*/ 30829 w 30745"/>
                <a:gd name="connsiteY13" fmla="*/ 87601 h 87604"/>
                <a:gd name="connsiteX14" fmla="*/ 30829 w 30745"/>
                <a:gd name="connsiteY14" fmla="*/ 81907 h 87604"/>
                <a:gd name="connsiteX15" fmla="*/ 21340 w 30745"/>
                <a:gd name="connsiteY15" fmla="*/ 76731 h 87604"/>
                <a:gd name="connsiteX16" fmla="*/ 21340 w 30745"/>
                <a:gd name="connsiteY16" fmla="*/ 30406 h 87604"/>
                <a:gd name="connsiteX17" fmla="*/ 590 w 30745"/>
                <a:gd name="connsiteY17" fmla="*/ 31829 h 8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745" h="87604">
                  <a:moveTo>
                    <a:pt x="21593" y="7890"/>
                  </a:moveTo>
                  <a:cubicBezTo>
                    <a:pt x="21593" y="3620"/>
                    <a:pt x="18177" y="-3"/>
                    <a:pt x="13875" y="-3"/>
                  </a:cubicBezTo>
                  <a:cubicBezTo>
                    <a:pt x="9953" y="-3"/>
                    <a:pt x="6157" y="3102"/>
                    <a:pt x="6157" y="7890"/>
                  </a:cubicBezTo>
                  <a:cubicBezTo>
                    <a:pt x="6157" y="12548"/>
                    <a:pt x="9953" y="15784"/>
                    <a:pt x="13875" y="15784"/>
                  </a:cubicBezTo>
                  <a:cubicBezTo>
                    <a:pt x="18177" y="15784"/>
                    <a:pt x="21593" y="12160"/>
                    <a:pt x="21593" y="7890"/>
                  </a:cubicBezTo>
                  <a:close/>
                  <a:moveTo>
                    <a:pt x="590" y="31829"/>
                  </a:moveTo>
                  <a:lnTo>
                    <a:pt x="590" y="37523"/>
                  </a:lnTo>
                  <a:cubicBezTo>
                    <a:pt x="9573" y="37523"/>
                    <a:pt x="10585" y="38429"/>
                    <a:pt x="10585" y="44769"/>
                  </a:cubicBezTo>
                  <a:lnTo>
                    <a:pt x="10585" y="76731"/>
                  </a:lnTo>
                  <a:cubicBezTo>
                    <a:pt x="10585" y="80743"/>
                    <a:pt x="10585" y="81907"/>
                    <a:pt x="2361" y="81907"/>
                  </a:cubicBezTo>
                  <a:lnTo>
                    <a:pt x="84" y="81907"/>
                  </a:lnTo>
                  <a:lnTo>
                    <a:pt x="84" y="87601"/>
                  </a:lnTo>
                  <a:cubicBezTo>
                    <a:pt x="5271" y="87213"/>
                    <a:pt x="10585" y="87084"/>
                    <a:pt x="15773" y="87084"/>
                  </a:cubicBezTo>
                  <a:cubicBezTo>
                    <a:pt x="20581" y="87084"/>
                    <a:pt x="26148" y="87213"/>
                    <a:pt x="30829" y="87601"/>
                  </a:cubicBezTo>
                  <a:lnTo>
                    <a:pt x="30829" y="81907"/>
                  </a:lnTo>
                  <a:cubicBezTo>
                    <a:pt x="22352" y="81907"/>
                    <a:pt x="21340" y="81907"/>
                    <a:pt x="21340" y="76731"/>
                  </a:cubicBezTo>
                  <a:lnTo>
                    <a:pt x="21340" y="30406"/>
                  </a:lnTo>
                  <a:lnTo>
                    <a:pt x="590" y="3182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F8B4BDE-B9EF-46BB-8AC3-5EA106CA592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527015" y="2534058"/>
              <a:ext cx="133560" cy="79892"/>
            </a:xfrm>
            <a:custGeom>
              <a:avLst/>
              <a:gdLst>
                <a:gd name="connsiteX0" fmla="*/ 118759 w 133560"/>
                <a:gd name="connsiteY0" fmla="*/ 17575 h 79892"/>
                <a:gd name="connsiteX1" fmla="*/ 133638 w 133560"/>
                <a:gd name="connsiteY1" fmla="*/ 6525 h 79892"/>
                <a:gd name="connsiteX2" fmla="*/ 133638 w 133560"/>
                <a:gd name="connsiteY2" fmla="*/ 3 h 79892"/>
                <a:gd name="connsiteX3" fmla="*/ 120885 w 133560"/>
                <a:gd name="connsiteY3" fmla="*/ 727 h 79892"/>
                <a:gd name="connsiteX4" fmla="*/ 103525 w 133560"/>
                <a:gd name="connsiteY4" fmla="*/ 3 h 79892"/>
                <a:gd name="connsiteX5" fmla="*/ 103525 w 133560"/>
                <a:gd name="connsiteY5" fmla="*/ 6525 h 79892"/>
                <a:gd name="connsiteX6" fmla="*/ 112736 w 133560"/>
                <a:gd name="connsiteY6" fmla="*/ 14496 h 79892"/>
                <a:gd name="connsiteX7" fmla="*/ 111674 w 133560"/>
                <a:gd name="connsiteY7" fmla="*/ 18844 h 79892"/>
                <a:gd name="connsiteX8" fmla="*/ 94491 w 133560"/>
                <a:gd name="connsiteY8" fmla="*/ 63953 h 79892"/>
                <a:gd name="connsiteX9" fmla="*/ 75361 w 133560"/>
                <a:gd name="connsiteY9" fmla="*/ 14496 h 79892"/>
                <a:gd name="connsiteX10" fmla="*/ 74475 w 133560"/>
                <a:gd name="connsiteY10" fmla="*/ 11054 h 79892"/>
                <a:gd name="connsiteX11" fmla="*/ 84040 w 133560"/>
                <a:gd name="connsiteY11" fmla="*/ 6525 h 79892"/>
                <a:gd name="connsiteX12" fmla="*/ 84040 w 133560"/>
                <a:gd name="connsiteY12" fmla="*/ 3 h 79892"/>
                <a:gd name="connsiteX13" fmla="*/ 64910 w 133560"/>
                <a:gd name="connsiteY13" fmla="*/ 727 h 79892"/>
                <a:gd name="connsiteX14" fmla="*/ 49322 w 133560"/>
                <a:gd name="connsiteY14" fmla="*/ 3 h 79892"/>
                <a:gd name="connsiteX15" fmla="*/ 49322 w 133560"/>
                <a:gd name="connsiteY15" fmla="*/ 6525 h 79892"/>
                <a:gd name="connsiteX16" fmla="*/ 59419 w 133560"/>
                <a:gd name="connsiteY16" fmla="*/ 7974 h 79892"/>
                <a:gd name="connsiteX17" fmla="*/ 63493 w 133560"/>
                <a:gd name="connsiteY17" fmla="*/ 15945 h 79892"/>
                <a:gd name="connsiteX18" fmla="*/ 62784 w 133560"/>
                <a:gd name="connsiteY18" fmla="*/ 18119 h 79892"/>
                <a:gd name="connsiteX19" fmla="*/ 46133 w 133560"/>
                <a:gd name="connsiteY19" fmla="*/ 61235 h 79892"/>
                <a:gd name="connsiteX20" fmla="*/ 28243 w 133560"/>
                <a:gd name="connsiteY20" fmla="*/ 14496 h 79892"/>
                <a:gd name="connsiteX21" fmla="*/ 27180 w 133560"/>
                <a:gd name="connsiteY21" fmla="*/ 11054 h 79892"/>
                <a:gd name="connsiteX22" fmla="*/ 36745 w 133560"/>
                <a:gd name="connsiteY22" fmla="*/ 6525 h 79892"/>
                <a:gd name="connsiteX23" fmla="*/ 36745 w 133560"/>
                <a:gd name="connsiteY23" fmla="*/ 3 h 79892"/>
                <a:gd name="connsiteX24" fmla="*/ 16729 w 133560"/>
                <a:gd name="connsiteY24" fmla="*/ 727 h 79892"/>
                <a:gd name="connsiteX25" fmla="*/ 78 w 133560"/>
                <a:gd name="connsiteY25" fmla="*/ 3 h 79892"/>
                <a:gd name="connsiteX26" fmla="*/ 78 w 133560"/>
                <a:gd name="connsiteY26" fmla="*/ 6525 h 79892"/>
                <a:gd name="connsiteX27" fmla="*/ 12832 w 133560"/>
                <a:gd name="connsiteY27" fmla="*/ 11778 h 79892"/>
                <a:gd name="connsiteX28" fmla="*/ 37454 w 133560"/>
                <a:gd name="connsiteY28" fmla="*/ 75728 h 79892"/>
                <a:gd name="connsiteX29" fmla="*/ 42236 w 133560"/>
                <a:gd name="connsiteY29" fmla="*/ 79895 h 79892"/>
                <a:gd name="connsiteX30" fmla="*/ 46842 w 133560"/>
                <a:gd name="connsiteY30" fmla="*/ 76091 h 79892"/>
                <a:gd name="connsiteX31" fmla="*/ 66858 w 133560"/>
                <a:gd name="connsiteY31" fmla="*/ 24278 h 79892"/>
                <a:gd name="connsiteX32" fmla="*/ 86520 w 133560"/>
                <a:gd name="connsiteY32" fmla="*/ 75547 h 79892"/>
                <a:gd name="connsiteX33" fmla="*/ 91480 w 133560"/>
                <a:gd name="connsiteY33" fmla="*/ 79895 h 79892"/>
                <a:gd name="connsiteX34" fmla="*/ 96263 w 133560"/>
                <a:gd name="connsiteY34" fmla="*/ 75728 h 79892"/>
                <a:gd name="connsiteX35" fmla="*/ 118759 w 133560"/>
                <a:gd name="connsiteY35" fmla="*/ 17575 h 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9892">
                  <a:moveTo>
                    <a:pt x="118759" y="17575"/>
                  </a:moveTo>
                  <a:cubicBezTo>
                    <a:pt x="122302" y="8517"/>
                    <a:pt x="128147" y="6706"/>
                    <a:pt x="133638" y="6525"/>
                  </a:cubicBezTo>
                  <a:lnTo>
                    <a:pt x="133638" y="3"/>
                  </a:lnTo>
                  <a:cubicBezTo>
                    <a:pt x="128856" y="546"/>
                    <a:pt x="126022" y="727"/>
                    <a:pt x="120885" y="727"/>
                  </a:cubicBezTo>
                  <a:cubicBezTo>
                    <a:pt x="115571" y="727"/>
                    <a:pt x="108839" y="546"/>
                    <a:pt x="103525" y="3"/>
                  </a:cubicBezTo>
                  <a:lnTo>
                    <a:pt x="103525" y="6525"/>
                  </a:lnTo>
                  <a:cubicBezTo>
                    <a:pt x="109725" y="6706"/>
                    <a:pt x="112736" y="10148"/>
                    <a:pt x="112736" y="14496"/>
                  </a:cubicBezTo>
                  <a:cubicBezTo>
                    <a:pt x="112736" y="15945"/>
                    <a:pt x="112736" y="16307"/>
                    <a:pt x="111674" y="18844"/>
                  </a:cubicBezTo>
                  <a:lnTo>
                    <a:pt x="94491" y="63953"/>
                  </a:lnTo>
                  <a:lnTo>
                    <a:pt x="75361" y="14496"/>
                  </a:lnTo>
                  <a:cubicBezTo>
                    <a:pt x="75006" y="13590"/>
                    <a:pt x="74475" y="12141"/>
                    <a:pt x="74475" y="11054"/>
                  </a:cubicBezTo>
                  <a:cubicBezTo>
                    <a:pt x="74475" y="7068"/>
                    <a:pt x="79081" y="6525"/>
                    <a:pt x="84040" y="6525"/>
                  </a:cubicBezTo>
                  <a:lnTo>
                    <a:pt x="84040" y="3"/>
                  </a:lnTo>
                  <a:cubicBezTo>
                    <a:pt x="77663" y="546"/>
                    <a:pt x="71287" y="727"/>
                    <a:pt x="64910" y="727"/>
                  </a:cubicBezTo>
                  <a:cubicBezTo>
                    <a:pt x="59773" y="727"/>
                    <a:pt x="54459" y="365"/>
                    <a:pt x="49322" y="3"/>
                  </a:cubicBezTo>
                  <a:lnTo>
                    <a:pt x="49322" y="6525"/>
                  </a:lnTo>
                  <a:cubicBezTo>
                    <a:pt x="53396" y="6525"/>
                    <a:pt x="57116" y="6525"/>
                    <a:pt x="59419" y="7974"/>
                  </a:cubicBezTo>
                  <a:cubicBezTo>
                    <a:pt x="61898" y="9786"/>
                    <a:pt x="63493" y="15764"/>
                    <a:pt x="63493" y="15945"/>
                  </a:cubicBezTo>
                  <a:cubicBezTo>
                    <a:pt x="63493" y="16307"/>
                    <a:pt x="63138" y="17394"/>
                    <a:pt x="62784" y="18119"/>
                  </a:cubicBezTo>
                  <a:lnTo>
                    <a:pt x="46133" y="61235"/>
                  </a:lnTo>
                  <a:lnTo>
                    <a:pt x="28243" y="14496"/>
                  </a:lnTo>
                  <a:cubicBezTo>
                    <a:pt x="27180" y="11959"/>
                    <a:pt x="27180" y="11778"/>
                    <a:pt x="27180" y="11054"/>
                  </a:cubicBezTo>
                  <a:cubicBezTo>
                    <a:pt x="27180" y="6525"/>
                    <a:pt x="33557" y="6525"/>
                    <a:pt x="36745" y="6525"/>
                  </a:cubicBezTo>
                  <a:lnTo>
                    <a:pt x="36745" y="3"/>
                  </a:lnTo>
                  <a:cubicBezTo>
                    <a:pt x="36391" y="3"/>
                    <a:pt x="23814" y="727"/>
                    <a:pt x="16729" y="727"/>
                  </a:cubicBezTo>
                  <a:cubicBezTo>
                    <a:pt x="11238" y="727"/>
                    <a:pt x="5569" y="546"/>
                    <a:pt x="78" y="3"/>
                  </a:cubicBezTo>
                  <a:lnTo>
                    <a:pt x="78" y="6525"/>
                  </a:lnTo>
                  <a:cubicBezTo>
                    <a:pt x="6986" y="6525"/>
                    <a:pt x="10883" y="6525"/>
                    <a:pt x="12832" y="11778"/>
                  </a:cubicBezTo>
                  <a:lnTo>
                    <a:pt x="37454" y="75728"/>
                  </a:lnTo>
                  <a:cubicBezTo>
                    <a:pt x="38516" y="78446"/>
                    <a:pt x="39048" y="79895"/>
                    <a:pt x="42236" y="79895"/>
                  </a:cubicBezTo>
                  <a:cubicBezTo>
                    <a:pt x="45425" y="79895"/>
                    <a:pt x="45956" y="78446"/>
                    <a:pt x="46842" y="76091"/>
                  </a:cubicBezTo>
                  <a:lnTo>
                    <a:pt x="66858" y="24278"/>
                  </a:lnTo>
                  <a:lnTo>
                    <a:pt x="86520" y="75547"/>
                  </a:lnTo>
                  <a:cubicBezTo>
                    <a:pt x="87583" y="78265"/>
                    <a:pt x="88292" y="79895"/>
                    <a:pt x="91480" y="79895"/>
                  </a:cubicBezTo>
                  <a:cubicBezTo>
                    <a:pt x="94669" y="79895"/>
                    <a:pt x="95200" y="78627"/>
                    <a:pt x="96263" y="75728"/>
                  </a:cubicBezTo>
                  <a:lnTo>
                    <a:pt x="118759" y="175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4F7DEFA7-6A45-4BFE-ACE7-37177FA8963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88714" y="2591305"/>
              <a:ext cx="22496" cy="55797"/>
            </a:xfrm>
            <a:custGeom>
              <a:avLst/>
              <a:gdLst>
                <a:gd name="connsiteX0" fmla="*/ 17620 w 22496"/>
                <a:gd name="connsiteY0" fmla="*/ 17938 h 55797"/>
                <a:gd name="connsiteX1" fmla="*/ 3804 w 22496"/>
                <a:gd name="connsiteY1" fmla="*/ 51090 h 55797"/>
                <a:gd name="connsiteX2" fmla="*/ 2564 w 22496"/>
                <a:gd name="connsiteY2" fmla="*/ 53264 h 55797"/>
                <a:gd name="connsiteX3" fmla="*/ 5044 w 22496"/>
                <a:gd name="connsiteY3" fmla="*/ 55801 h 55797"/>
                <a:gd name="connsiteX4" fmla="*/ 22580 w 22496"/>
                <a:gd name="connsiteY4" fmla="*/ 19749 h 55797"/>
                <a:gd name="connsiteX5" fmla="*/ 10181 w 22496"/>
                <a:gd name="connsiteY5" fmla="*/ 3 h 55797"/>
                <a:gd name="connsiteX6" fmla="*/ 84 w 22496"/>
                <a:gd name="connsiteY6" fmla="*/ 10329 h 55797"/>
                <a:gd name="connsiteX7" fmla="*/ 10358 w 22496"/>
                <a:gd name="connsiteY7" fmla="*/ 20836 h 55797"/>
                <a:gd name="connsiteX8" fmla="*/ 17620 w 22496"/>
                <a:gd name="connsiteY8" fmla="*/ 17938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797">
                  <a:moveTo>
                    <a:pt x="17620" y="17938"/>
                  </a:moveTo>
                  <a:cubicBezTo>
                    <a:pt x="17620" y="27902"/>
                    <a:pt x="15849" y="39496"/>
                    <a:pt x="3804" y="51090"/>
                  </a:cubicBezTo>
                  <a:cubicBezTo>
                    <a:pt x="3095" y="51815"/>
                    <a:pt x="2564" y="52358"/>
                    <a:pt x="2564" y="53264"/>
                  </a:cubicBezTo>
                  <a:cubicBezTo>
                    <a:pt x="2564" y="54532"/>
                    <a:pt x="3981" y="55801"/>
                    <a:pt x="5044" y="55801"/>
                  </a:cubicBezTo>
                  <a:cubicBezTo>
                    <a:pt x="7524" y="55801"/>
                    <a:pt x="22580" y="41308"/>
                    <a:pt x="22580" y="19749"/>
                  </a:cubicBezTo>
                  <a:cubicBezTo>
                    <a:pt x="22580" y="8517"/>
                    <a:pt x="18329" y="3"/>
                    <a:pt x="10181" y="3"/>
                  </a:cubicBezTo>
                  <a:cubicBezTo>
                    <a:pt x="4335" y="3"/>
                    <a:pt x="84" y="4713"/>
                    <a:pt x="84" y="10329"/>
                  </a:cubicBezTo>
                  <a:cubicBezTo>
                    <a:pt x="84" y="16126"/>
                    <a:pt x="4158" y="20836"/>
                    <a:pt x="10358" y="20836"/>
                  </a:cubicBezTo>
                  <a:cubicBezTo>
                    <a:pt x="14609" y="20836"/>
                    <a:pt x="17443" y="17938"/>
                    <a:pt x="17620" y="1793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1E0176E-7CE8-4159-9070-90E3CF03BC6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37301" y="2492028"/>
              <a:ext cx="53672" cy="121921"/>
            </a:xfrm>
            <a:custGeom>
              <a:avLst/>
              <a:gdLst>
                <a:gd name="connsiteX0" fmla="*/ 49153 w 53672"/>
                <a:gd name="connsiteY0" fmla="*/ 6887 h 121921"/>
                <a:gd name="connsiteX1" fmla="*/ 42067 w 53672"/>
                <a:gd name="connsiteY1" fmla="*/ 3 h 121921"/>
                <a:gd name="connsiteX2" fmla="*/ 32148 w 53672"/>
                <a:gd name="connsiteY2" fmla="*/ 9967 h 121921"/>
                <a:gd name="connsiteX3" fmla="*/ 39233 w 53672"/>
                <a:gd name="connsiteY3" fmla="*/ 16851 h 121921"/>
                <a:gd name="connsiteX4" fmla="*/ 49153 w 53672"/>
                <a:gd name="connsiteY4" fmla="*/ 6887 h 121921"/>
                <a:gd name="connsiteX5" fmla="*/ 13017 w 53672"/>
                <a:gd name="connsiteY5" fmla="*/ 98917 h 121921"/>
                <a:gd name="connsiteX6" fmla="*/ 11423 w 53672"/>
                <a:gd name="connsiteY6" fmla="*/ 106526 h 121921"/>
                <a:gd name="connsiteX7" fmla="*/ 28251 w 53672"/>
                <a:gd name="connsiteY7" fmla="*/ 121924 h 121921"/>
                <a:gd name="connsiteX8" fmla="*/ 53758 w 53672"/>
                <a:gd name="connsiteY8" fmla="*/ 94207 h 121921"/>
                <a:gd name="connsiteX9" fmla="*/ 50924 w 53672"/>
                <a:gd name="connsiteY9" fmla="*/ 91852 h 121921"/>
                <a:gd name="connsiteX10" fmla="*/ 47559 w 53672"/>
                <a:gd name="connsiteY10" fmla="*/ 94931 h 121921"/>
                <a:gd name="connsiteX11" fmla="*/ 28782 w 53672"/>
                <a:gd name="connsiteY11" fmla="*/ 116852 h 121921"/>
                <a:gd name="connsiteX12" fmla="*/ 24354 w 53672"/>
                <a:gd name="connsiteY12" fmla="*/ 110511 h 121921"/>
                <a:gd name="connsiteX13" fmla="*/ 27188 w 53672"/>
                <a:gd name="connsiteY13" fmla="*/ 98917 h 121921"/>
                <a:gd name="connsiteX14" fmla="*/ 32856 w 53672"/>
                <a:gd name="connsiteY14" fmla="*/ 84424 h 121921"/>
                <a:gd name="connsiteX15" fmla="*/ 41536 w 53672"/>
                <a:gd name="connsiteY15" fmla="*/ 61417 h 121921"/>
                <a:gd name="connsiteX16" fmla="*/ 42599 w 53672"/>
                <a:gd name="connsiteY16" fmla="*/ 55619 h 121921"/>
                <a:gd name="connsiteX17" fmla="*/ 25771 w 53672"/>
                <a:gd name="connsiteY17" fmla="*/ 40221 h 121921"/>
                <a:gd name="connsiteX18" fmla="*/ 86 w 53672"/>
                <a:gd name="connsiteY18" fmla="*/ 67938 h 121921"/>
                <a:gd name="connsiteX19" fmla="*/ 3097 w 53672"/>
                <a:gd name="connsiteY19" fmla="*/ 70293 h 121921"/>
                <a:gd name="connsiteX20" fmla="*/ 6286 w 53672"/>
                <a:gd name="connsiteY20" fmla="*/ 67395 h 121921"/>
                <a:gd name="connsiteX21" fmla="*/ 25239 w 53672"/>
                <a:gd name="connsiteY21" fmla="*/ 45293 h 121921"/>
                <a:gd name="connsiteX22" fmla="*/ 29668 w 53672"/>
                <a:gd name="connsiteY22" fmla="*/ 51634 h 121921"/>
                <a:gd name="connsiteX23" fmla="*/ 24177 w 53672"/>
                <a:gd name="connsiteY23" fmla="*/ 69750 h 121921"/>
                <a:gd name="connsiteX24" fmla="*/ 13017 w 53672"/>
                <a:gd name="connsiteY24" fmla="*/ 98917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153" y="6887"/>
                  </a:moveTo>
                  <a:cubicBezTo>
                    <a:pt x="49153" y="3988"/>
                    <a:pt x="47027" y="3"/>
                    <a:pt x="42067" y="3"/>
                  </a:cubicBezTo>
                  <a:cubicBezTo>
                    <a:pt x="37285" y="3"/>
                    <a:pt x="32148" y="4713"/>
                    <a:pt x="32148" y="9967"/>
                  </a:cubicBezTo>
                  <a:cubicBezTo>
                    <a:pt x="32148" y="13046"/>
                    <a:pt x="34451" y="16851"/>
                    <a:pt x="39233" y="16851"/>
                  </a:cubicBezTo>
                  <a:cubicBezTo>
                    <a:pt x="44370" y="16851"/>
                    <a:pt x="49153" y="11778"/>
                    <a:pt x="49153" y="6887"/>
                  </a:cubicBezTo>
                  <a:close/>
                  <a:moveTo>
                    <a:pt x="13017" y="98917"/>
                  </a:moveTo>
                  <a:cubicBezTo>
                    <a:pt x="12309" y="101272"/>
                    <a:pt x="11423" y="103446"/>
                    <a:pt x="11423" y="106526"/>
                  </a:cubicBezTo>
                  <a:cubicBezTo>
                    <a:pt x="11423" y="115040"/>
                    <a:pt x="18508" y="121924"/>
                    <a:pt x="28251" y="121924"/>
                  </a:cubicBezTo>
                  <a:cubicBezTo>
                    <a:pt x="45964" y="121924"/>
                    <a:pt x="53758" y="96924"/>
                    <a:pt x="53758" y="94207"/>
                  </a:cubicBezTo>
                  <a:cubicBezTo>
                    <a:pt x="53758" y="91852"/>
                    <a:pt x="51456" y="91852"/>
                    <a:pt x="50924" y="91852"/>
                  </a:cubicBezTo>
                  <a:cubicBezTo>
                    <a:pt x="48444" y="91852"/>
                    <a:pt x="48267" y="92939"/>
                    <a:pt x="47559" y="94931"/>
                  </a:cubicBezTo>
                  <a:cubicBezTo>
                    <a:pt x="43484" y="109424"/>
                    <a:pt x="35690" y="116852"/>
                    <a:pt x="28782" y="116852"/>
                  </a:cubicBezTo>
                  <a:cubicBezTo>
                    <a:pt x="25239" y="116852"/>
                    <a:pt x="24354" y="114497"/>
                    <a:pt x="24354" y="110511"/>
                  </a:cubicBezTo>
                  <a:cubicBezTo>
                    <a:pt x="24354" y="106345"/>
                    <a:pt x="25594" y="102903"/>
                    <a:pt x="27188" y="98917"/>
                  </a:cubicBezTo>
                  <a:cubicBezTo>
                    <a:pt x="28959" y="94026"/>
                    <a:pt x="30908" y="89134"/>
                    <a:pt x="32856" y="84424"/>
                  </a:cubicBezTo>
                  <a:cubicBezTo>
                    <a:pt x="34451" y="80076"/>
                    <a:pt x="40827" y="63590"/>
                    <a:pt x="41536" y="61417"/>
                  </a:cubicBezTo>
                  <a:cubicBezTo>
                    <a:pt x="42067" y="59605"/>
                    <a:pt x="42599" y="57431"/>
                    <a:pt x="42599" y="55619"/>
                  </a:cubicBezTo>
                  <a:cubicBezTo>
                    <a:pt x="42599" y="47105"/>
                    <a:pt x="35513" y="40221"/>
                    <a:pt x="25771" y="40221"/>
                  </a:cubicBezTo>
                  <a:cubicBezTo>
                    <a:pt x="8234" y="40221"/>
                    <a:pt x="86" y="64859"/>
                    <a:pt x="86" y="67938"/>
                  </a:cubicBezTo>
                  <a:cubicBezTo>
                    <a:pt x="86" y="70293"/>
                    <a:pt x="2566" y="70293"/>
                    <a:pt x="3097" y="70293"/>
                  </a:cubicBezTo>
                  <a:cubicBezTo>
                    <a:pt x="5577" y="70293"/>
                    <a:pt x="5755" y="69388"/>
                    <a:pt x="6286" y="67395"/>
                  </a:cubicBezTo>
                  <a:cubicBezTo>
                    <a:pt x="10891" y="51815"/>
                    <a:pt x="18685" y="45293"/>
                    <a:pt x="25239" y="45293"/>
                  </a:cubicBezTo>
                  <a:cubicBezTo>
                    <a:pt x="28074" y="45293"/>
                    <a:pt x="29668" y="46742"/>
                    <a:pt x="29668" y="51634"/>
                  </a:cubicBezTo>
                  <a:cubicBezTo>
                    <a:pt x="29668" y="55801"/>
                    <a:pt x="28605" y="58518"/>
                    <a:pt x="24177" y="69750"/>
                  </a:cubicBezTo>
                  <a:lnTo>
                    <a:pt x="13017" y="98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E345743E-24B7-4954-A112-834DFBD91E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83626" y="2389118"/>
              <a:ext cx="168278" cy="172362"/>
            </a:xfrm>
            <a:custGeom>
              <a:avLst/>
              <a:gdLst>
                <a:gd name="connsiteX0" fmla="*/ 89419 w 168278"/>
                <a:gd name="connsiteY0" fmla="*/ 91357 h 172362"/>
                <a:gd name="connsiteX1" fmla="*/ 160020 w 168278"/>
                <a:gd name="connsiteY1" fmla="*/ 91357 h 172362"/>
                <a:gd name="connsiteX2" fmla="*/ 168371 w 168278"/>
                <a:gd name="connsiteY2" fmla="*/ 86181 h 172362"/>
                <a:gd name="connsiteX3" fmla="*/ 160020 w 168278"/>
                <a:gd name="connsiteY3" fmla="*/ 81005 h 172362"/>
                <a:gd name="connsiteX4" fmla="*/ 89419 w 168278"/>
                <a:gd name="connsiteY4" fmla="*/ 81005 h 172362"/>
                <a:gd name="connsiteX5" fmla="*/ 89419 w 168278"/>
                <a:gd name="connsiteY5" fmla="*/ 8540 h 172362"/>
                <a:gd name="connsiteX6" fmla="*/ 84358 w 168278"/>
                <a:gd name="connsiteY6" fmla="*/ 0 h 172362"/>
                <a:gd name="connsiteX7" fmla="*/ 79297 w 168278"/>
                <a:gd name="connsiteY7" fmla="*/ 8540 h 172362"/>
                <a:gd name="connsiteX8" fmla="*/ 79297 w 168278"/>
                <a:gd name="connsiteY8" fmla="*/ 81005 h 172362"/>
                <a:gd name="connsiteX9" fmla="*/ 8442 w 168278"/>
                <a:gd name="connsiteY9" fmla="*/ 81005 h 172362"/>
                <a:gd name="connsiteX10" fmla="*/ 92 w 168278"/>
                <a:gd name="connsiteY10" fmla="*/ 86181 h 172362"/>
                <a:gd name="connsiteX11" fmla="*/ 8442 w 168278"/>
                <a:gd name="connsiteY11" fmla="*/ 91357 h 172362"/>
                <a:gd name="connsiteX12" fmla="*/ 79297 w 168278"/>
                <a:gd name="connsiteY12" fmla="*/ 91357 h 172362"/>
                <a:gd name="connsiteX13" fmla="*/ 79297 w 168278"/>
                <a:gd name="connsiteY13" fmla="*/ 163822 h 172362"/>
                <a:gd name="connsiteX14" fmla="*/ 84358 w 168278"/>
                <a:gd name="connsiteY14" fmla="*/ 172362 h 172362"/>
                <a:gd name="connsiteX15" fmla="*/ 89419 w 168278"/>
                <a:gd name="connsiteY15" fmla="*/ 163822 h 172362"/>
                <a:gd name="connsiteX16" fmla="*/ 89419 w 168278"/>
                <a:gd name="connsiteY16" fmla="*/ 91357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2362">
                  <a:moveTo>
                    <a:pt x="89419" y="91357"/>
                  </a:moveTo>
                  <a:lnTo>
                    <a:pt x="160020" y="91357"/>
                  </a:lnTo>
                  <a:cubicBezTo>
                    <a:pt x="163563" y="91357"/>
                    <a:pt x="168371" y="91357"/>
                    <a:pt x="168371" y="86181"/>
                  </a:cubicBezTo>
                  <a:cubicBezTo>
                    <a:pt x="168371" y="81005"/>
                    <a:pt x="163563" y="81005"/>
                    <a:pt x="160020" y="81005"/>
                  </a:cubicBezTo>
                  <a:lnTo>
                    <a:pt x="89419" y="81005"/>
                  </a:lnTo>
                  <a:lnTo>
                    <a:pt x="89419" y="8540"/>
                  </a:lnTo>
                  <a:cubicBezTo>
                    <a:pt x="89419" y="4917"/>
                    <a:pt x="89419" y="0"/>
                    <a:pt x="84358" y="0"/>
                  </a:cubicBezTo>
                  <a:cubicBezTo>
                    <a:pt x="79297" y="0"/>
                    <a:pt x="79297" y="4917"/>
                    <a:pt x="79297" y="8540"/>
                  </a:cubicBezTo>
                  <a:lnTo>
                    <a:pt x="79297" y="81005"/>
                  </a:lnTo>
                  <a:lnTo>
                    <a:pt x="8442" y="81005"/>
                  </a:lnTo>
                  <a:cubicBezTo>
                    <a:pt x="4900" y="81005"/>
                    <a:pt x="92" y="81005"/>
                    <a:pt x="92" y="86181"/>
                  </a:cubicBezTo>
                  <a:cubicBezTo>
                    <a:pt x="92" y="91357"/>
                    <a:pt x="4900" y="91357"/>
                    <a:pt x="8442" y="91357"/>
                  </a:cubicBezTo>
                  <a:lnTo>
                    <a:pt x="79297" y="91357"/>
                  </a:lnTo>
                  <a:lnTo>
                    <a:pt x="79297" y="163822"/>
                  </a:lnTo>
                  <a:cubicBezTo>
                    <a:pt x="79297" y="167445"/>
                    <a:pt x="79297" y="172362"/>
                    <a:pt x="84358" y="172362"/>
                  </a:cubicBezTo>
                  <a:cubicBezTo>
                    <a:pt x="89419" y="172362"/>
                    <a:pt x="89419" y="167445"/>
                    <a:pt x="89419" y="163822"/>
                  </a:cubicBezTo>
                  <a:lnTo>
                    <a:pt x="89419" y="913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F5CC92B-C5C0-491D-9707-9ED1A54F3DF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180368" y="2294136"/>
              <a:ext cx="336810" cy="362323"/>
            </a:xfrm>
            <a:custGeom>
              <a:avLst/>
              <a:gdLst>
                <a:gd name="connsiteX0" fmla="*/ 306295 w 336810"/>
                <a:gd name="connsiteY0" fmla="*/ 362314 h 362323"/>
                <a:gd name="connsiteX1" fmla="*/ 336914 w 336810"/>
                <a:gd name="connsiteY1" fmla="*/ 279497 h 362323"/>
                <a:gd name="connsiteX2" fmla="*/ 330588 w 336810"/>
                <a:gd name="connsiteY2" fmla="*/ 279497 h 362323"/>
                <a:gd name="connsiteX3" fmla="*/ 264795 w 336810"/>
                <a:gd name="connsiteY3" fmla="*/ 331775 h 362323"/>
                <a:gd name="connsiteX4" fmla="*/ 186096 w 336810"/>
                <a:gd name="connsiteY4" fmla="*/ 339798 h 362323"/>
                <a:gd name="connsiteX5" fmla="*/ 33506 w 336810"/>
                <a:gd name="connsiteY5" fmla="*/ 339798 h 362323"/>
                <a:gd name="connsiteX6" fmla="*/ 162309 w 336810"/>
                <a:gd name="connsiteY6" fmla="*/ 185293 h 362323"/>
                <a:gd name="connsiteX7" fmla="*/ 164587 w 336810"/>
                <a:gd name="connsiteY7" fmla="*/ 181152 h 362323"/>
                <a:gd name="connsiteX8" fmla="*/ 162815 w 336810"/>
                <a:gd name="connsiteY8" fmla="*/ 177270 h 362323"/>
                <a:gd name="connsiteX9" fmla="*/ 44893 w 336810"/>
                <a:gd name="connsiteY9" fmla="*/ 12413 h 362323"/>
                <a:gd name="connsiteX10" fmla="*/ 183565 w 336810"/>
                <a:gd name="connsiteY10" fmla="*/ 12413 h 362323"/>
                <a:gd name="connsiteX11" fmla="*/ 242779 w 336810"/>
                <a:gd name="connsiteY11" fmla="*/ 16554 h 362323"/>
                <a:gd name="connsiteX12" fmla="*/ 298451 w 336810"/>
                <a:gd name="connsiteY12" fmla="*/ 35964 h 362323"/>
                <a:gd name="connsiteX13" fmla="*/ 330588 w 336810"/>
                <a:gd name="connsiteY13" fmla="*/ 72714 h 362323"/>
                <a:gd name="connsiteX14" fmla="*/ 336914 w 336810"/>
                <a:gd name="connsiteY14" fmla="*/ 72714 h 362323"/>
                <a:gd name="connsiteX15" fmla="*/ 306295 w 336810"/>
                <a:gd name="connsiteY15" fmla="*/ -9 h 362323"/>
                <a:gd name="connsiteX16" fmla="*/ 7189 w 336810"/>
                <a:gd name="connsiteY16" fmla="*/ -9 h 362323"/>
                <a:gd name="connsiteX17" fmla="*/ 356 w 336810"/>
                <a:gd name="connsiteY17" fmla="*/ 1802 h 362323"/>
                <a:gd name="connsiteX18" fmla="*/ 103 w 336810"/>
                <a:gd name="connsiteY18" fmla="*/ 10343 h 362323"/>
                <a:gd name="connsiteX19" fmla="*/ 133967 w 336810"/>
                <a:gd name="connsiteY19" fmla="*/ 197715 h 362323"/>
                <a:gd name="connsiteX20" fmla="*/ 2887 w 336810"/>
                <a:gd name="connsiteY20" fmla="*/ 354808 h 362323"/>
                <a:gd name="connsiteX21" fmla="*/ 356 w 336810"/>
                <a:gd name="connsiteY21" fmla="*/ 359467 h 362323"/>
                <a:gd name="connsiteX22" fmla="*/ 7189 w 336810"/>
                <a:gd name="connsiteY22" fmla="*/ 362314 h 362323"/>
                <a:gd name="connsiteX23" fmla="*/ 306295 w 336810"/>
                <a:gd name="connsiteY23" fmla="*/ 362314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62323">
                  <a:moveTo>
                    <a:pt x="306295" y="362314"/>
                  </a:moveTo>
                  <a:lnTo>
                    <a:pt x="336914" y="279497"/>
                  </a:lnTo>
                  <a:lnTo>
                    <a:pt x="330588" y="279497"/>
                  </a:lnTo>
                  <a:cubicBezTo>
                    <a:pt x="320719" y="306412"/>
                    <a:pt x="293896" y="324011"/>
                    <a:pt x="264795" y="331775"/>
                  </a:cubicBezTo>
                  <a:cubicBezTo>
                    <a:pt x="259481" y="333069"/>
                    <a:pt x="234682" y="339798"/>
                    <a:pt x="186096" y="339798"/>
                  </a:cubicBezTo>
                  <a:lnTo>
                    <a:pt x="33506" y="339798"/>
                  </a:lnTo>
                  <a:lnTo>
                    <a:pt x="162309" y="185293"/>
                  </a:lnTo>
                  <a:cubicBezTo>
                    <a:pt x="164080" y="183223"/>
                    <a:pt x="164587" y="182446"/>
                    <a:pt x="164587" y="181152"/>
                  </a:cubicBezTo>
                  <a:cubicBezTo>
                    <a:pt x="164587" y="180635"/>
                    <a:pt x="164587" y="179858"/>
                    <a:pt x="162815" y="177270"/>
                  </a:cubicBezTo>
                  <a:lnTo>
                    <a:pt x="44893" y="12413"/>
                  </a:lnTo>
                  <a:lnTo>
                    <a:pt x="183565" y="12413"/>
                  </a:lnTo>
                  <a:cubicBezTo>
                    <a:pt x="217474" y="12413"/>
                    <a:pt x="240502" y="16036"/>
                    <a:pt x="242779" y="16554"/>
                  </a:cubicBezTo>
                  <a:cubicBezTo>
                    <a:pt x="256444" y="18624"/>
                    <a:pt x="278460" y="23024"/>
                    <a:pt x="298451" y="35964"/>
                  </a:cubicBezTo>
                  <a:cubicBezTo>
                    <a:pt x="304777" y="40105"/>
                    <a:pt x="321984" y="51751"/>
                    <a:pt x="330588" y="72714"/>
                  </a:cubicBezTo>
                  <a:lnTo>
                    <a:pt x="336914" y="72714"/>
                  </a:lnTo>
                  <a:lnTo>
                    <a:pt x="306295" y="-9"/>
                  </a:lnTo>
                  <a:lnTo>
                    <a:pt x="7189" y="-9"/>
                  </a:lnTo>
                  <a:cubicBezTo>
                    <a:pt x="1369" y="-9"/>
                    <a:pt x="1116" y="249"/>
                    <a:pt x="356" y="1802"/>
                  </a:cubicBezTo>
                  <a:cubicBezTo>
                    <a:pt x="103" y="2579"/>
                    <a:pt x="103" y="7496"/>
                    <a:pt x="103" y="10343"/>
                  </a:cubicBezTo>
                  <a:lnTo>
                    <a:pt x="133967" y="197715"/>
                  </a:lnTo>
                  <a:lnTo>
                    <a:pt x="2887" y="354808"/>
                  </a:lnTo>
                  <a:cubicBezTo>
                    <a:pt x="356" y="357914"/>
                    <a:pt x="356" y="359208"/>
                    <a:pt x="356" y="359467"/>
                  </a:cubicBezTo>
                  <a:cubicBezTo>
                    <a:pt x="356" y="362314"/>
                    <a:pt x="2634" y="362314"/>
                    <a:pt x="7189" y="362314"/>
                  </a:cubicBezTo>
                  <a:lnTo>
                    <a:pt x="306295" y="3623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A15BA6AC-86EE-47B7-9F82-886B6913014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30831" y="2765459"/>
              <a:ext cx="162610" cy="81703"/>
            </a:xfrm>
            <a:custGeom>
              <a:avLst/>
              <a:gdLst>
                <a:gd name="connsiteX0" fmla="*/ 68653 w 162610"/>
                <a:gd name="connsiteY0" fmla="*/ 65230 h 81703"/>
                <a:gd name="connsiteX1" fmla="*/ 66173 w 162610"/>
                <a:gd name="connsiteY1" fmla="*/ 75918 h 81703"/>
                <a:gd name="connsiteX2" fmla="*/ 72196 w 162610"/>
                <a:gd name="connsiteY2" fmla="*/ 81716 h 81703"/>
                <a:gd name="connsiteX3" fmla="*/ 79104 w 162610"/>
                <a:gd name="connsiteY3" fmla="*/ 77730 h 81703"/>
                <a:gd name="connsiteX4" fmla="*/ 82293 w 162610"/>
                <a:gd name="connsiteY4" fmla="*/ 66498 h 81703"/>
                <a:gd name="connsiteX5" fmla="*/ 86190 w 162610"/>
                <a:gd name="connsiteY5" fmla="*/ 50194 h 81703"/>
                <a:gd name="connsiteX6" fmla="*/ 89201 w 162610"/>
                <a:gd name="connsiteY6" fmla="*/ 38056 h 81703"/>
                <a:gd name="connsiteX7" fmla="*/ 94692 w 162610"/>
                <a:gd name="connsiteY7" fmla="*/ 24287 h 81703"/>
                <a:gd name="connsiteX8" fmla="*/ 123034 w 162610"/>
                <a:gd name="connsiteY8" fmla="*/ 5084 h 81703"/>
                <a:gd name="connsiteX9" fmla="*/ 133485 w 162610"/>
                <a:gd name="connsiteY9" fmla="*/ 17766 h 81703"/>
                <a:gd name="connsiteX10" fmla="*/ 123034 w 162610"/>
                <a:gd name="connsiteY10" fmla="*/ 56353 h 81703"/>
                <a:gd name="connsiteX11" fmla="*/ 120377 w 162610"/>
                <a:gd name="connsiteY11" fmla="*/ 66136 h 81703"/>
                <a:gd name="connsiteX12" fmla="*/ 137205 w 162610"/>
                <a:gd name="connsiteY12" fmla="*/ 81716 h 81703"/>
                <a:gd name="connsiteX13" fmla="*/ 162712 w 162610"/>
                <a:gd name="connsiteY13" fmla="*/ 53998 h 81703"/>
                <a:gd name="connsiteX14" fmla="*/ 159878 w 162610"/>
                <a:gd name="connsiteY14" fmla="*/ 51643 h 81703"/>
                <a:gd name="connsiteX15" fmla="*/ 156513 w 162610"/>
                <a:gd name="connsiteY15" fmla="*/ 54723 h 81703"/>
                <a:gd name="connsiteX16" fmla="*/ 137736 w 162610"/>
                <a:gd name="connsiteY16" fmla="*/ 76643 h 81703"/>
                <a:gd name="connsiteX17" fmla="*/ 133308 w 162610"/>
                <a:gd name="connsiteY17" fmla="*/ 70302 h 81703"/>
                <a:gd name="connsiteX18" fmla="*/ 137382 w 162610"/>
                <a:gd name="connsiteY18" fmla="*/ 55628 h 81703"/>
                <a:gd name="connsiteX19" fmla="*/ 146770 w 162610"/>
                <a:gd name="connsiteY19" fmla="*/ 20664 h 81703"/>
                <a:gd name="connsiteX20" fmla="*/ 140216 w 162610"/>
                <a:gd name="connsiteY20" fmla="*/ 4903 h 81703"/>
                <a:gd name="connsiteX21" fmla="*/ 123742 w 162610"/>
                <a:gd name="connsiteY21" fmla="*/ 12 h 81703"/>
                <a:gd name="connsiteX22" fmla="*/ 92389 w 162610"/>
                <a:gd name="connsiteY22" fmla="*/ 18309 h 81703"/>
                <a:gd name="connsiteX23" fmla="*/ 69362 w 162610"/>
                <a:gd name="connsiteY23" fmla="*/ 12 h 81703"/>
                <a:gd name="connsiteX24" fmla="*/ 39426 w 162610"/>
                <a:gd name="connsiteY24" fmla="*/ 16497 h 81703"/>
                <a:gd name="connsiteX25" fmla="*/ 20472 w 162610"/>
                <a:gd name="connsiteY25" fmla="*/ 12 h 81703"/>
                <a:gd name="connsiteX26" fmla="*/ 6479 w 162610"/>
                <a:gd name="connsiteY26" fmla="*/ 9794 h 81703"/>
                <a:gd name="connsiteX27" fmla="*/ 102 w 162610"/>
                <a:gd name="connsiteY27" fmla="*/ 27729 h 81703"/>
                <a:gd name="connsiteX28" fmla="*/ 3113 w 162610"/>
                <a:gd name="connsiteY28" fmla="*/ 30085 h 81703"/>
                <a:gd name="connsiteX29" fmla="*/ 7010 w 162610"/>
                <a:gd name="connsiteY29" fmla="*/ 24650 h 81703"/>
                <a:gd name="connsiteX30" fmla="*/ 19941 w 162610"/>
                <a:gd name="connsiteY30" fmla="*/ 5084 h 81703"/>
                <a:gd name="connsiteX31" fmla="*/ 25786 w 162610"/>
                <a:gd name="connsiteY31" fmla="*/ 13961 h 81703"/>
                <a:gd name="connsiteX32" fmla="*/ 22952 w 162610"/>
                <a:gd name="connsiteY32" fmla="*/ 28998 h 81703"/>
                <a:gd name="connsiteX33" fmla="*/ 19055 w 162610"/>
                <a:gd name="connsiteY33" fmla="*/ 45302 h 81703"/>
                <a:gd name="connsiteX34" fmla="*/ 13387 w 162610"/>
                <a:gd name="connsiteY34" fmla="*/ 68491 h 81703"/>
                <a:gd name="connsiteX35" fmla="*/ 11615 w 162610"/>
                <a:gd name="connsiteY35" fmla="*/ 75918 h 81703"/>
                <a:gd name="connsiteX36" fmla="*/ 17638 w 162610"/>
                <a:gd name="connsiteY36" fmla="*/ 81716 h 81703"/>
                <a:gd name="connsiteX37" fmla="*/ 24546 w 162610"/>
                <a:gd name="connsiteY37" fmla="*/ 77730 h 81703"/>
                <a:gd name="connsiteX38" fmla="*/ 27735 w 162610"/>
                <a:gd name="connsiteY38" fmla="*/ 66498 h 81703"/>
                <a:gd name="connsiteX39" fmla="*/ 31632 w 162610"/>
                <a:gd name="connsiteY39" fmla="*/ 50194 h 81703"/>
                <a:gd name="connsiteX40" fmla="*/ 34643 w 162610"/>
                <a:gd name="connsiteY40" fmla="*/ 38056 h 81703"/>
                <a:gd name="connsiteX41" fmla="*/ 42083 w 162610"/>
                <a:gd name="connsiteY41" fmla="*/ 21751 h 81703"/>
                <a:gd name="connsiteX42" fmla="*/ 68653 w 162610"/>
                <a:gd name="connsiteY42" fmla="*/ 5084 h 81703"/>
                <a:gd name="connsiteX43" fmla="*/ 79104 w 162610"/>
                <a:gd name="connsiteY43" fmla="*/ 17766 h 81703"/>
                <a:gd name="connsiteX44" fmla="*/ 76093 w 162610"/>
                <a:gd name="connsiteY44" fmla="*/ 34795 h 81703"/>
                <a:gd name="connsiteX45" fmla="*/ 68653 w 162610"/>
                <a:gd name="connsiteY45" fmla="*/ 65230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81703">
                  <a:moveTo>
                    <a:pt x="68653" y="65230"/>
                  </a:moveTo>
                  <a:cubicBezTo>
                    <a:pt x="67768" y="68853"/>
                    <a:pt x="66173" y="75013"/>
                    <a:pt x="66173" y="75918"/>
                  </a:cubicBezTo>
                  <a:cubicBezTo>
                    <a:pt x="66173" y="79904"/>
                    <a:pt x="69362" y="81716"/>
                    <a:pt x="72196" y="81716"/>
                  </a:cubicBezTo>
                  <a:cubicBezTo>
                    <a:pt x="75384" y="81716"/>
                    <a:pt x="78219" y="79361"/>
                    <a:pt x="79104" y="77730"/>
                  </a:cubicBezTo>
                  <a:cubicBezTo>
                    <a:pt x="79990" y="76100"/>
                    <a:pt x="81407" y="70302"/>
                    <a:pt x="82293" y="66498"/>
                  </a:cubicBezTo>
                  <a:cubicBezTo>
                    <a:pt x="83178" y="63056"/>
                    <a:pt x="85127" y="54723"/>
                    <a:pt x="86190" y="50194"/>
                  </a:cubicBezTo>
                  <a:cubicBezTo>
                    <a:pt x="87252" y="46208"/>
                    <a:pt x="88315" y="42222"/>
                    <a:pt x="89201" y="38056"/>
                  </a:cubicBezTo>
                  <a:cubicBezTo>
                    <a:pt x="91149" y="30266"/>
                    <a:pt x="91149" y="29903"/>
                    <a:pt x="94692" y="24287"/>
                  </a:cubicBezTo>
                  <a:cubicBezTo>
                    <a:pt x="100361" y="15410"/>
                    <a:pt x="109217" y="5084"/>
                    <a:pt x="123034" y="5084"/>
                  </a:cubicBezTo>
                  <a:cubicBezTo>
                    <a:pt x="132953" y="5084"/>
                    <a:pt x="133485" y="13418"/>
                    <a:pt x="133485" y="17766"/>
                  </a:cubicBezTo>
                  <a:cubicBezTo>
                    <a:pt x="133485" y="28635"/>
                    <a:pt x="125868" y="48744"/>
                    <a:pt x="123034" y="56353"/>
                  </a:cubicBezTo>
                  <a:cubicBezTo>
                    <a:pt x="121085" y="61426"/>
                    <a:pt x="120377" y="63056"/>
                    <a:pt x="120377" y="66136"/>
                  </a:cubicBezTo>
                  <a:cubicBezTo>
                    <a:pt x="120377" y="75737"/>
                    <a:pt x="128171" y="81716"/>
                    <a:pt x="137205" y="81716"/>
                  </a:cubicBezTo>
                  <a:cubicBezTo>
                    <a:pt x="154918" y="81716"/>
                    <a:pt x="162712" y="56715"/>
                    <a:pt x="162712" y="53998"/>
                  </a:cubicBezTo>
                  <a:cubicBezTo>
                    <a:pt x="162712" y="51643"/>
                    <a:pt x="160410" y="51643"/>
                    <a:pt x="159878" y="51643"/>
                  </a:cubicBezTo>
                  <a:cubicBezTo>
                    <a:pt x="157398" y="51643"/>
                    <a:pt x="157221" y="52730"/>
                    <a:pt x="156513" y="54723"/>
                  </a:cubicBezTo>
                  <a:cubicBezTo>
                    <a:pt x="152438" y="69215"/>
                    <a:pt x="144822" y="76643"/>
                    <a:pt x="137736" y="76643"/>
                  </a:cubicBezTo>
                  <a:cubicBezTo>
                    <a:pt x="134016" y="76643"/>
                    <a:pt x="133308" y="74107"/>
                    <a:pt x="133308" y="70302"/>
                  </a:cubicBezTo>
                  <a:cubicBezTo>
                    <a:pt x="133308" y="66136"/>
                    <a:pt x="134193" y="63781"/>
                    <a:pt x="137382" y="55628"/>
                  </a:cubicBezTo>
                  <a:cubicBezTo>
                    <a:pt x="139507" y="50012"/>
                    <a:pt x="146770" y="30809"/>
                    <a:pt x="146770" y="20664"/>
                  </a:cubicBezTo>
                  <a:cubicBezTo>
                    <a:pt x="146770" y="17766"/>
                    <a:pt x="146770" y="10157"/>
                    <a:pt x="140216" y="4903"/>
                  </a:cubicBezTo>
                  <a:cubicBezTo>
                    <a:pt x="137205" y="2548"/>
                    <a:pt x="132068" y="12"/>
                    <a:pt x="123742" y="12"/>
                  </a:cubicBezTo>
                  <a:cubicBezTo>
                    <a:pt x="107800" y="12"/>
                    <a:pt x="98058" y="10700"/>
                    <a:pt x="92389" y="18309"/>
                  </a:cubicBezTo>
                  <a:cubicBezTo>
                    <a:pt x="90972" y="2910"/>
                    <a:pt x="78396" y="12"/>
                    <a:pt x="69362" y="12"/>
                  </a:cubicBezTo>
                  <a:cubicBezTo>
                    <a:pt x="54659" y="12"/>
                    <a:pt x="44740" y="9251"/>
                    <a:pt x="39426" y="16497"/>
                  </a:cubicBezTo>
                  <a:cubicBezTo>
                    <a:pt x="38186" y="3997"/>
                    <a:pt x="27735" y="12"/>
                    <a:pt x="20472" y="12"/>
                  </a:cubicBezTo>
                  <a:cubicBezTo>
                    <a:pt x="12855" y="12"/>
                    <a:pt x="8781" y="5628"/>
                    <a:pt x="6479" y="9794"/>
                  </a:cubicBezTo>
                  <a:cubicBezTo>
                    <a:pt x="2582" y="16497"/>
                    <a:pt x="102" y="26824"/>
                    <a:pt x="102" y="27729"/>
                  </a:cubicBezTo>
                  <a:cubicBezTo>
                    <a:pt x="102" y="30085"/>
                    <a:pt x="2582" y="30085"/>
                    <a:pt x="3113" y="30085"/>
                  </a:cubicBezTo>
                  <a:cubicBezTo>
                    <a:pt x="5593" y="30085"/>
                    <a:pt x="5770" y="29541"/>
                    <a:pt x="7010" y="24650"/>
                  </a:cubicBezTo>
                  <a:cubicBezTo>
                    <a:pt x="9667" y="13961"/>
                    <a:pt x="13033" y="5084"/>
                    <a:pt x="19941" y="5084"/>
                  </a:cubicBezTo>
                  <a:cubicBezTo>
                    <a:pt x="24546" y="5084"/>
                    <a:pt x="25786" y="9070"/>
                    <a:pt x="25786" y="13961"/>
                  </a:cubicBezTo>
                  <a:cubicBezTo>
                    <a:pt x="25786" y="17403"/>
                    <a:pt x="24192" y="24106"/>
                    <a:pt x="22952" y="28998"/>
                  </a:cubicBezTo>
                  <a:cubicBezTo>
                    <a:pt x="21712" y="33889"/>
                    <a:pt x="19941" y="41317"/>
                    <a:pt x="19055" y="45302"/>
                  </a:cubicBezTo>
                  <a:lnTo>
                    <a:pt x="13387" y="68491"/>
                  </a:lnTo>
                  <a:cubicBezTo>
                    <a:pt x="12678" y="70846"/>
                    <a:pt x="11615" y="75375"/>
                    <a:pt x="11615" y="75918"/>
                  </a:cubicBezTo>
                  <a:cubicBezTo>
                    <a:pt x="11615" y="79904"/>
                    <a:pt x="14804" y="81716"/>
                    <a:pt x="17638" y="81716"/>
                  </a:cubicBezTo>
                  <a:cubicBezTo>
                    <a:pt x="20827" y="81716"/>
                    <a:pt x="23661" y="79361"/>
                    <a:pt x="24546" y="77730"/>
                  </a:cubicBezTo>
                  <a:cubicBezTo>
                    <a:pt x="25432" y="76100"/>
                    <a:pt x="26849" y="70302"/>
                    <a:pt x="27735" y="66498"/>
                  </a:cubicBezTo>
                  <a:cubicBezTo>
                    <a:pt x="28621" y="63056"/>
                    <a:pt x="30569" y="54723"/>
                    <a:pt x="31632" y="50194"/>
                  </a:cubicBezTo>
                  <a:cubicBezTo>
                    <a:pt x="32695" y="46208"/>
                    <a:pt x="33757" y="42222"/>
                    <a:pt x="34643" y="38056"/>
                  </a:cubicBezTo>
                  <a:cubicBezTo>
                    <a:pt x="36592" y="30628"/>
                    <a:pt x="36946" y="29179"/>
                    <a:pt x="42083" y="21751"/>
                  </a:cubicBezTo>
                  <a:cubicBezTo>
                    <a:pt x="47043" y="14505"/>
                    <a:pt x="55368" y="5084"/>
                    <a:pt x="68653" y="5084"/>
                  </a:cubicBezTo>
                  <a:cubicBezTo>
                    <a:pt x="78927" y="5084"/>
                    <a:pt x="79104" y="14324"/>
                    <a:pt x="79104" y="17766"/>
                  </a:cubicBezTo>
                  <a:cubicBezTo>
                    <a:pt x="79104" y="22295"/>
                    <a:pt x="78573" y="24650"/>
                    <a:pt x="76093" y="34795"/>
                  </a:cubicBezTo>
                  <a:lnTo>
                    <a:pt x="68653" y="652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DE2EB890-1FB1-4592-8254-761CE3CBD2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15713" y="2752234"/>
              <a:ext cx="174301" cy="95472"/>
            </a:xfrm>
            <a:custGeom>
              <a:avLst/>
              <a:gdLst>
                <a:gd name="connsiteX0" fmla="*/ 149434 w 174301"/>
                <a:gd name="connsiteY0" fmla="*/ 52186 h 95472"/>
                <a:gd name="connsiteX1" fmla="*/ 124104 w 174301"/>
                <a:gd name="connsiteY1" fmla="*/ 92766 h 95472"/>
                <a:gd name="connsiteX2" fmla="*/ 128355 w 174301"/>
                <a:gd name="connsiteY2" fmla="*/ 95484 h 95472"/>
                <a:gd name="connsiteX3" fmla="*/ 132961 w 174301"/>
                <a:gd name="connsiteY3" fmla="*/ 92404 h 95472"/>
                <a:gd name="connsiteX4" fmla="*/ 146069 w 174301"/>
                <a:gd name="connsiteY4" fmla="*/ 66317 h 95472"/>
                <a:gd name="connsiteX5" fmla="*/ 172639 w 174301"/>
                <a:gd name="connsiteY5" fmla="*/ 50194 h 95472"/>
                <a:gd name="connsiteX6" fmla="*/ 174410 w 174301"/>
                <a:gd name="connsiteY6" fmla="*/ 47838 h 95472"/>
                <a:gd name="connsiteX7" fmla="*/ 171045 w 174301"/>
                <a:gd name="connsiteY7" fmla="*/ 44940 h 95472"/>
                <a:gd name="connsiteX8" fmla="*/ 132783 w 174301"/>
                <a:gd name="connsiteY8" fmla="*/ 2186 h 95472"/>
                <a:gd name="connsiteX9" fmla="*/ 128355 w 174301"/>
                <a:gd name="connsiteY9" fmla="*/ 12 h 95472"/>
                <a:gd name="connsiteX10" fmla="*/ 124104 w 174301"/>
                <a:gd name="connsiteY10" fmla="*/ 2729 h 95472"/>
                <a:gd name="connsiteX11" fmla="*/ 134555 w 174301"/>
                <a:gd name="connsiteY11" fmla="*/ 27729 h 95472"/>
                <a:gd name="connsiteX12" fmla="*/ 149434 w 174301"/>
                <a:gd name="connsiteY12" fmla="*/ 43309 h 95472"/>
                <a:gd name="connsiteX13" fmla="*/ 7194 w 174301"/>
                <a:gd name="connsiteY13" fmla="*/ 43309 h 95472"/>
                <a:gd name="connsiteX14" fmla="*/ 109 w 174301"/>
                <a:gd name="connsiteY14" fmla="*/ 47657 h 95472"/>
                <a:gd name="connsiteX15" fmla="*/ 7194 w 174301"/>
                <a:gd name="connsiteY15" fmla="*/ 52186 h 95472"/>
                <a:gd name="connsiteX16" fmla="*/ 149434 w 174301"/>
                <a:gd name="connsiteY16" fmla="*/ 52186 h 9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01" h="95472">
                  <a:moveTo>
                    <a:pt x="149434" y="52186"/>
                  </a:moveTo>
                  <a:cubicBezTo>
                    <a:pt x="127115" y="68853"/>
                    <a:pt x="124104" y="92585"/>
                    <a:pt x="124104" y="92766"/>
                  </a:cubicBezTo>
                  <a:cubicBezTo>
                    <a:pt x="124104" y="95484"/>
                    <a:pt x="125875" y="95484"/>
                    <a:pt x="128355" y="95484"/>
                  </a:cubicBezTo>
                  <a:cubicBezTo>
                    <a:pt x="131543" y="95484"/>
                    <a:pt x="132075" y="95484"/>
                    <a:pt x="132961" y="92404"/>
                  </a:cubicBezTo>
                  <a:cubicBezTo>
                    <a:pt x="134023" y="87875"/>
                    <a:pt x="136858" y="76281"/>
                    <a:pt x="146069" y="66317"/>
                  </a:cubicBezTo>
                  <a:cubicBezTo>
                    <a:pt x="156342" y="55266"/>
                    <a:pt x="165199" y="52549"/>
                    <a:pt x="172639" y="50194"/>
                  </a:cubicBezTo>
                  <a:cubicBezTo>
                    <a:pt x="173702" y="49831"/>
                    <a:pt x="174410" y="48744"/>
                    <a:pt x="174410" y="47838"/>
                  </a:cubicBezTo>
                  <a:cubicBezTo>
                    <a:pt x="174410" y="46027"/>
                    <a:pt x="173348" y="45664"/>
                    <a:pt x="171045" y="44940"/>
                  </a:cubicBezTo>
                  <a:cubicBezTo>
                    <a:pt x="145537" y="36606"/>
                    <a:pt x="136503" y="18128"/>
                    <a:pt x="132783" y="2186"/>
                  </a:cubicBezTo>
                  <a:cubicBezTo>
                    <a:pt x="132075" y="12"/>
                    <a:pt x="130835" y="12"/>
                    <a:pt x="128355" y="12"/>
                  </a:cubicBezTo>
                  <a:cubicBezTo>
                    <a:pt x="125875" y="12"/>
                    <a:pt x="124104" y="12"/>
                    <a:pt x="124104" y="2729"/>
                  </a:cubicBezTo>
                  <a:cubicBezTo>
                    <a:pt x="124104" y="3092"/>
                    <a:pt x="125875" y="15229"/>
                    <a:pt x="134555" y="27729"/>
                  </a:cubicBezTo>
                  <a:cubicBezTo>
                    <a:pt x="138629" y="33889"/>
                    <a:pt x="143589" y="38961"/>
                    <a:pt x="149434" y="43309"/>
                  </a:cubicBezTo>
                  <a:lnTo>
                    <a:pt x="7194" y="43309"/>
                  </a:lnTo>
                  <a:cubicBezTo>
                    <a:pt x="4360" y="43309"/>
                    <a:pt x="109" y="43309"/>
                    <a:pt x="109" y="47657"/>
                  </a:cubicBezTo>
                  <a:cubicBezTo>
                    <a:pt x="109" y="52186"/>
                    <a:pt x="4183" y="52186"/>
                    <a:pt x="7194" y="52186"/>
                  </a:cubicBezTo>
                  <a:lnTo>
                    <a:pt x="149434" y="521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345D46B-BF89-4A02-B536-F4617E0C774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12137" y="2725241"/>
              <a:ext cx="53672" cy="121921"/>
            </a:xfrm>
            <a:custGeom>
              <a:avLst/>
              <a:gdLst>
                <a:gd name="connsiteX0" fmla="*/ 49183 w 53672"/>
                <a:gd name="connsiteY0" fmla="*/ 6896 h 121921"/>
                <a:gd name="connsiteX1" fmla="*/ 42098 w 53672"/>
                <a:gd name="connsiteY1" fmla="*/ 12 h 121921"/>
                <a:gd name="connsiteX2" fmla="*/ 32178 w 53672"/>
                <a:gd name="connsiteY2" fmla="*/ 9976 h 121921"/>
                <a:gd name="connsiteX3" fmla="*/ 39264 w 53672"/>
                <a:gd name="connsiteY3" fmla="*/ 16860 h 121921"/>
                <a:gd name="connsiteX4" fmla="*/ 49183 w 53672"/>
                <a:gd name="connsiteY4" fmla="*/ 6896 h 121921"/>
                <a:gd name="connsiteX5" fmla="*/ 13048 w 53672"/>
                <a:gd name="connsiteY5" fmla="*/ 98926 h 121921"/>
                <a:gd name="connsiteX6" fmla="*/ 11453 w 53672"/>
                <a:gd name="connsiteY6" fmla="*/ 106535 h 121921"/>
                <a:gd name="connsiteX7" fmla="*/ 28281 w 53672"/>
                <a:gd name="connsiteY7" fmla="*/ 121933 h 121921"/>
                <a:gd name="connsiteX8" fmla="*/ 53789 w 53672"/>
                <a:gd name="connsiteY8" fmla="*/ 94216 h 121921"/>
                <a:gd name="connsiteX9" fmla="*/ 50955 w 53672"/>
                <a:gd name="connsiteY9" fmla="*/ 91861 h 121921"/>
                <a:gd name="connsiteX10" fmla="*/ 47589 w 53672"/>
                <a:gd name="connsiteY10" fmla="*/ 94940 h 121921"/>
                <a:gd name="connsiteX11" fmla="*/ 28813 w 53672"/>
                <a:gd name="connsiteY11" fmla="*/ 116861 h 121921"/>
                <a:gd name="connsiteX12" fmla="*/ 24384 w 53672"/>
                <a:gd name="connsiteY12" fmla="*/ 110520 h 121921"/>
                <a:gd name="connsiteX13" fmla="*/ 27218 w 53672"/>
                <a:gd name="connsiteY13" fmla="*/ 98926 h 121921"/>
                <a:gd name="connsiteX14" fmla="*/ 32887 w 53672"/>
                <a:gd name="connsiteY14" fmla="*/ 84433 h 121921"/>
                <a:gd name="connsiteX15" fmla="*/ 41566 w 53672"/>
                <a:gd name="connsiteY15" fmla="*/ 61426 h 121921"/>
                <a:gd name="connsiteX16" fmla="*/ 42629 w 53672"/>
                <a:gd name="connsiteY16" fmla="*/ 55628 h 121921"/>
                <a:gd name="connsiteX17" fmla="*/ 25801 w 53672"/>
                <a:gd name="connsiteY17" fmla="*/ 40230 h 121921"/>
                <a:gd name="connsiteX18" fmla="*/ 117 w 53672"/>
                <a:gd name="connsiteY18" fmla="*/ 67947 h 121921"/>
                <a:gd name="connsiteX19" fmla="*/ 3128 w 53672"/>
                <a:gd name="connsiteY19" fmla="*/ 70302 h 121921"/>
                <a:gd name="connsiteX20" fmla="*/ 6316 w 53672"/>
                <a:gd name="connsiteY20" fmla="*/ 67404 h 121921"/>
                <a:gd name="connsiteX21" fmla="*/ 25270 w 53672"/>
                <a:gd name="connsiteY21" fmla="*/ 45302 h 121921"/>
                <a:gd name="connsiteX22" fmla="*/ 29698 w 53672"/>
                <a:gd name="connsiteY22" fmla="*/ 51643 h 121921"/>
                <a:gd name="connsiteX23" fmla="*/ 24207 w 53672"/>
                <a:gd name="connsiteY23" fmla="*/ 69759 h 121921"/>
                <a:gd name="connsiteX24" fmla="*/ 13048 w 53672"/>
                <a:gd name="connsiteY24" fmla="*/ 9892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183" y="6896"/>
                  </a:moveTo>
                  <a:cubicBezTo>
                    <a:pt x="49183" y="3997"/>
                    <a:pt x="47058" y="12"/>
                    <a:pt x="42098" y="12"/>
                  </a:cubicBezTo>
                  <a:cubicBezTo>
                    <a:pt x="37315" y="12"/>
                    <a:pt x="32178" y="4722"/>
                    <a:pt x="32178" y="9976"/>
                  </a:cubicBezTo>
                  <a:cubicBezTo>
                    <a:pt x="32178" y="13055"/>
                    <a:pt x="34481" y="16860"/>
                    <a:pt x="39264" y="16860"/>
                  </a:cubicBezTo>
                  <a:cubicBezTo>
                    <a:pt x="44401" y="16860"/>
                    <a:pt x="49183" y="11787"/>
                    <a:pt x="49183" y="6896"/>
                  </a:cubicBezTo>
                  <a:close/>
                  <a:moveTo>
                    <a:pt x="13048" y="98926"/>
                  </a:moveTo>
                  <a:cubicBezTo>
                    <a:pt x="12339" y="101281"/>
                    <a:pt x="11453" y="103455"/>
                    <a:pt x="11453" y="106535"/>
                  </a:cubicBezTo>
                  <a:cubicBezTo>
                    <a:pt x="11453" y="115049"/>
                    <a:pt x="18539" y="121933"/>
                    <a:pt x="28281" y="121933"/>
                  </a:cubicBezTo>
                  <a:cubicBezTo>
                    <a:pt x="45995" y="121933"/>
                    <a:pt x="53789" y="96933"/>
                    <a:pt x="53789" y="94216"/>
                  </a:cubicBezTo>
                  <a:cubicBezTo>
                    <a:pt x="53789" y="91861"/>
                    <a:pt x="51486" y="91861"/>
                    <a:pt x="50955" y="91861"/>
                  </a:cubicBezTo>
                  <a:cubicBezTo>
                    <a:pt x="48475" y="91861"/>
                    <a:pt x="48298" y="92948"/>
                    <a:pt x="47589" y="94940"/>
                  </a:cubicBezTo>
                  <a:cubicBezTo>
                    <a:pt x="43515" y="109433"/>
                    <a:pt x="35721" y="116861"/>
                    <a:pt x="28813" y="116861"/>
                  </a:cubicBezTo>
                  <a:cubicBezTo>
                    <a:pt x="25270" y="116861"/>
                    <a:pt x="24384" y="114506"/>
                    <a:pt x="24384" y="110520"/>
                  </a:cubicBezTo>
                  <a:cubicBezTo>
                    <a:pt x="24384" y="106354"/>
                    <a:pt x="25624" y="102912"/>
                    <a:pt x="27218" y="98926"/>
                  </a:cubicBezTo>
                  <a:cubicBezTo>
                    <a:pt x="28990" y="94035"/>
                    <a:pt x="30938" y="89143"/>
                    <a:pt x="32887" y="84433"/>
                  </a:cubicBezTo>
                  <a:cubicBezTo>
                    <a:pt x="34481" y="80085"/>
                    <a:pt x="40858" y="63599"/>
                    <a:pt x="41566" y="61426"/>
                  </a:cubicBezTo>
                  <a:cubicBezTo>
                    <a:pt x="42098" y="59614"/>
                    <a:pt x="42629" y="57440"/>
                    <a:pt x="42629" y="55628"/>
                  </a:cubicBezTo>
                  <a:cubicBezTo>
                    <a:pt x="42629" y="47114"/>
                    <a:pt x="35544" y="40230"/>
                    <a:pt x="25801" y="40230"/>
                  </a:cubicBezTo>
                  <a:cubicBezTo>
                    <a:pt x="8265" y="40230"/>
                    <a:pt x="117" y="64868"/>
                    <a:pt x="117" y="67947"/>
                  </a:cubicBezTo>
                  <a:cubicBezTo>
                    <a:pt x="117" y="70302"/>
                    <a:pt x="2597" y="70302"/>
                    <a:pt x="3128" y="70302"/>
                  </a:cubicBezTo>
                  <a:cubicBezTo>
                    <a:pt x="5608" y="70302"/>
                    <a:pt x="5785" y="69397"/>
                    <a:pt x="6316" y="67404"/>
                  </a:cubicBezTo>
                  <a:cubicBezTo>
                    <a:pt x="10922" y="51824"/>
                    <a:pt x="18716" y="45302"/>
                    <a:pt x="25270" y="45302"/>
                  </a:cubicBezTo>
                  <a:cubicBezTo>
                    <a:pt x="28104" y="45302"/>
                    <a:pt x="29698" y="46751"/>
                    <a:pt x="29698" y="51643"/>
                  </a:cubicBezTo>
                  <a:cubicBezTo>
                    <a:pt x="29698" y="55810"/>
                    <a:pt x="28636" y="58527"/>
                    <a:pt x="24207" y="69759"/>
                  </a:cubicBezTo>
                  <a:lnTo>
                    <a:pt x="13048" y="989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97EE553C-87CA-438F-A97A-86E77F9A733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47694" y="2345898"/>
              <a:ext cx="10122" cy="258802"/>
            </a:xfrm>
            <a:custGeom>
              <a:avLst/>
              <a:gdLst>
                <a:gd name="connsiteX0" fmla="*/ 10243 w 10122"/>
                <a:gd name="connsiteY0" fmla="*/ 9317 h 258802"/>
                <a:gd name="connsiteX1" fmla="*/ 5182 w 10122"/>
                <a:gd name="connsiteY1" fmla="*/ 0 h 258802"/>
                <a:gd name="connsiteX2" fmla="*/ 121 w 10122"/>
                <a:gd name="connsiteY2" fmla="*/ 9317 h 258802"/>
                <a:gd name="connsiteX3" fmla="*/ 121 w 10122"/>
                <a:gd name="connsiteY3" fmla="*/ 249485 h 258802"/>
                <a:gd name="connsiteX4" fmla="*/ 5182 w 10122"/>
                <a:gd name="connsiteY4" fmla="*/ 258802 h 258802"/>
                <a:gd name="connsiteX5" fmla="*/ 10243 w 10122"/>
                <a:gd name="connsiteY5" fmla="*/ 249485 h 258802"/>
                <a:gd name="connsiteX6" fmla="*/ 10243 w 10122"/>
                <a:gd name="connsiteY6" fmla="*/ 931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243" y="9317"/>
                  </a:moveTo>
                  <a:cubicBezTo>
                    <a:pt x="10243" y="4658"/>
                    <a:pt x="10243" y="0"/>
                    <a:pt x="5182" y="0"/>
                  </a:cubicBezTo>
                  <a:cubicBezTo>
                    <a:pt x="121" y="0"/>
                    <a:pt x="121" y="4658"/>
                    <a:pt x="121" y="9317"/>
                  </a:cubicBezTo>
                  <a:lnTo>
                    <a:pt x="121" y="249485"/>
                  </a:lnTo>
                  <a:cubicBezTo>
                    <a:pt x="121" y="254144"/>
                    <a:pt x="121" y="258802"/>
                    <a:pt x="5182" y="258802"/>
                  </a:cubicBezTo>
                  <a:cubicBezTo>
                    <a:pt x="10243" y="258802"/>
                    <a:pt x="10243" y="254144"/>
                    <a:pt x="10243" y="249485"/>
                  </a:cubicBezTo>
                  <a:lnTo>
                    <a:pt x="10243" y="93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2AA5538-9C13-4DCB-B05D-F393ACF062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99767" y="2354697"/>
              <a:ext cx="186751" cy="185302"/>
            </a:xfrm>
            <a:custGeom>
              <a:avLst/>
              <a:gdLst>
                <a:gd name="connsiteX0" fmla="*/ 100079 w 186751"/>
                <a:gd name="connsiteY0" fmla="*/ 4658 h 185302"/>
                <a:gd name="connsiteX1" fmla="*/ 93500 w 186751"/>
                <a:gd name="connsiteY1" fmla="*/ 0 h 185302"/>
                <a:gd name="connsiteX2" fmla="*/ 86920 w 186751"/>
                <a:gd name="connsiteY2" fmla="*/ 4658 h 185302"/>
                <a:gd name="connsiteX3" fmla="*/ 1389 w 186751"/>
                <a:gd name="connsiteY3" fmla="*/ 180126 h 185302"/>
                <a:gd name="connsiteX4" fmla="*/ 124 w 186751"/>
                <a:gd name="connsiteY4" fmla="*/ 183232 h 185302"/>
                <a:gd name="connsiteX5" fmla="*/ 5691 w 186751"/>
                <a:gd name="connsiteY5" fmla="*/ 185302 h 185302"/>
                <a:gd name="connsiteX6" fmla="*/ 181308 w 186751"/>
                <a:gd name="connsiteY6" fmla="*/ 185302 h 185302"/>
                <a:gd name="connsiteX7" fmla="*/ 186876 w 186751"/>
                <a:gd name="connsiteY7" fmla="*/ 183232 h 185302"/>
                <a:gd name="connsiteX8" fmla="*/ 185610 w 186751"/>
                <a:gd name="connsiteY8" fmla="*/ 180126 h 185302"/>
                <a:gd name="connsiteX9" fmla="*/ 100079 w 186751"/>
                <a:gd name="connsiteY9" fmla="*/ 4658 h 185302"/>
                <a:gd name="connsiteX10" fmla="*/ 85402 w 186751"/>
                <a:gd name="connsiteY10" fmla="*/ 25880 h 185302"/>
                <a:gd name="connsiteX11" fmla="*/ 153473 w 186751"/>
                <a:gd name="connsiteY11" fmla="*/ 165633 h 185302"/>
                <a:gd name="connsiteX12" fmla="*/ 17078 w 186751"/>
                <a:gd name="connsiteY12" fmla="*/ 165633 h 185302"/>
                <a:gd name="connsiteX13" fmla="*/ 85402 w 186751"/>
                <a:gd name="connsiteY13" fmla="*/ 25880 h 1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85302">
                  <a:moveTo>
                    <a:pt x="100079" y="4658"/>
                  </a:moveTo>
                  <a:cubicBezTo>
                    <a:pt x="98308" y="1294"/>
                    <a:pt x="97802" y="0"/>
                    <a:pt x="93500" y="0"/>
                  </a:cubicBezTo>
                  <a:cubicBezTo>
                    <a:pt x="89198" y="0"/>
                    <a:pt x="88692" y="1294"/>
                    <a:pt x="86920" y="4658"/>
                  </a:cubicBezTo>
                  <a:lnTo>
                    <a:pt x="1389" y="180126"/>
                  </a:lnTo>
                  <a:cubicBezTo>
                    <a:pt x="124" y="182456"/>
                    <a:pt x="124" y="182973"/>
                    <a:pt x="124" y="183232"/>
                  </a:cubicBezTo>
                  <a:cubicBezTo>
                    <a:pt x="124" y="185302"/>
                    <a:pt x="1642" y="185302"/>
                    <a:pt x="5691" y="185302"/>
                  </a:cubicBezTo>
                  <a:lnTo>
                    <a:pt x="181308" y="185302"/>
                  </a:lnTo>
                  <a:cubicBezTo>
                    <a:pt x="185357" y="185302"/>
                    <a:pt x="186876" y="185302"/>
                    <a:pt x="186876" y="183232"/>
                  </a:cubicBezTo>
                  <a:cubicBezTo>
                    <a:pt x="186876" y="182973"/>
                    <a:pt x="186876" y="182456"/>
                    <a:pt x="185610" y="180126"/>
                  </a:cubicBezTo>
                  <a:lnTo>
                    <a:pt x="100079" y="4658"/>
                  </a:lnTo>
                  <a:close/>
                  <a:moveTo>
                    <a:pt x="85402" y="25880"/>
                  </a:moveTo>
                  <a:lnTo>
                    <a:pt x="153473" y="165633"/>
                  </a:lnTo>
                  <a:lnTo>
                    <a:pt x="17078" y="165633"/>
                  </a:lnTo>
                  <a:lnTo>
                    <a:pt x="85402" y="258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CBFD9235-8005-41BB-ABFA-BF70C11FCD7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912921" y="2363238"/>
              <a:ext cx="180425" cy="182455"/>
            </a:xfrm>
            <a:custGeom>
              <a:avLst/>
              <a:gdLst>
                <a:gd name="connsiteX0" fmla="*/ 144877 w 180425"/>
                <a:gd name="connsiteY0" fmla="*/ 29503 h 182455"/>
                <a:gd name="connsiteX1" fmla="*/ 177268 w 180425"/>
                <a:gd name="connsiteY1" fmla="*/ 8023 h 182455"/>
                <a:gd name="connsiteX2" fmla="*/ 180558 w 180425"/>
                <a:gd name="connsiteY2" fmla="*/ 3106 h 182455"/>
                <a:gd name="connsiteX3" fmla="*/ 177268 w 180425"/>
                <a:gd name="connsiteY3" fmla="*/ 0 h 182455"/>
                <a:gd name="connsiteX4" fmla="*/ 156518 w 180425"/>
                <a:gd name="connsiteY4" fmla="*/ 776 h 182455"/>
                <a:gd name="connsiteX5" fmla="*/ 131466 w 180425"/>
                <a:gd name="connsiteY5" fmla="*/ 0 h 182455"/>
                <a:gd name="connsiteX6" fmla="*/ 126658 w 180425"/>
                <a:gd name="connsiteY6" fmla="*/ 4917 h 182455"/>
                <a:gd name="connsiteX7" fmla="*/ 130707 w 180425"/>
                <a:gd name="connsiteY7" fmla="*/ 8023 h 182455"/>
                <a:gd name="connsiteX8" fmla="*/ 142347 w 180425"/>
                <a:gd name="connsiteY8" fmla="*/ 16563 h 182455"/>
                <a:gd name="connsiteX9" fmla="*/ 138551 w 180425"/>
                <a:gd name="connsiteY9" fmla="*/ 26398 h 182455"/>
                <a:gd name="connsiteX10" fmla="*/ 60864 w 180425"/>
                <a:gd name="connsiteY10" fmla="*/ 152693 h 182455"/>
                <a:gd name="connsiteX11" fmla="*/ 43657 w 180425"/>
                <a:gd name="connsiteY11" fmla="*/ 15787 h 182455"/>
                <a:gd name="connsiteX12" fmla="*/ 61118 w 180425"/>
                <a:gd name="connsiteY12" fmla="*/ 8023 h 182455"/>
                <a:gd name="connsiteX13" fmla="*/ 67444 w 180425"/>
                <a:gd name="connsiteY13" fmla="*/ 2847 h 182455"/>
                <a:gd name="connsiteX14" fmla="*/ 63901 w 180425"/>
                <a:gd name="connsiteY14" fmla="*/ 0 h 182455"/>
                <a:gd name="connsiteX15" fmla="*/ 32523 w 180425"/>
                <a:gd name="connsiteY15" fmla="*/ 776 h 182455"/>
                <a:gd name="connsiteX16" fmla="*/ 18605 w 180425"/>
                <a:gd name="connsiteY16" fmla="*/ 518 h 182455"/>
                <a:gd name="connsiteX17" fmla="*/ 4940 w 180425"/>
                <a:gd name="connsiteY17" fmla="*/ 0 h 182455"/>
                <a:gd name="connsiteX18" fmla="*/ 132 w 180425"/>
                <a:gd name="connsiteY18" fmla="*/ 4917 h 182455"/>
                <a:gd name="connsiteX19" fmla="*/ 6459 w 180425"/>
                <a:gd name="connsiteY19" fmla="*/ 8023 h 182455"/>
                <a:gd name="connsiteX20" fmla="*/ 21642 w 180425"/>
                <a:gd name="connsiteY20" fmla="*/ 16822 h 182455"/>
                <a:gd name="connsiteX21" fmla="*/ 41633 w 180425"/>
                <a:gd name="connsiteY21" fmla="*/ 176503 h 182455"/>
                <a:gd name="connsiteX22" fmla="*/ 46694 w 180425"/>
                <a:gd name="connsiteY22" fmla="*/ 182456 h 182455"/>
                <a:gd name="connsiteX23" fmla="*/ 53779 w 180425"/>
                <a:gd name="connsiteY23" fmla="*/ 177797 h 182455"/>
                <a:gd name="connsiteX24" fmla="*/ 144877 w 180425"/>
                <a:gd name="connsiteY24" fmla="*/ 2950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82455">
                  <a:moveTo>
                    <a:pt x="144877" y="29503"/>
                  </a:moveTo>
                  <a:cubicBezTo>
                    <a:pt x="157277" y="9317"/>
                    <a:pt x="167905" y="8540"/>
                    <a:pt x="177268" y="8023"/>
                  </a:cubicBezTo>
                  <a:cubicBezTo>
                    <a:pt x="180305" y="7764"/>
                    <a:pt x="180558" y="3364"/>
                    <a:pt x="180558" y="3106"/>
                  </a:cubicBezTo>
                  <a:cubicBezTo>
                    <a:pt x="180558" y="1035"/>
                    <a:pt x="179292" y="0"/>
                    <a:pt x="177268" y="0"/>
                  </a:cubicBezTo>
                  <a:cubicBezTo>
                    <a:pt x="170689" y="0"/>
                    <a:pt x="163350" y="776"/>
                    <a:pt x="156518" y="776"/>
                  </a:cubicBezTo>
                  <a:cubicBezTo>
                    <a:pt x="148167" y="776"/>
                    <a:pt x="139563" y="0"/>
                    <a:pt x="131466" y="0"/>
                  </a:cubicBezTo>
                  <a:cubicBezTo>
                    <a:pt x="129947" y="0"/>
                    <a:pt x="126658" y="0"/>
                    <a:pt x="126658" y="4917"/>
                  </a:cubicBezTo>
                  <a:cubicBezTo>
                    <a:pt x="126658" y="7764"/>
                    <a:pt x="128935" y="8023"/>
                    <a:pt x="130707" y="8023"/>
                  </a:cubicBezTo>
                  <a:cubicBezTo>
                    <a:pt x="137539" y="8540"/>
                    <a:pt x="142347" y="11128"/>
                    <a:pt x="142347" y="16563"/>
                  </a:cubicBezTo>
                  <a:cubicBezTo>
                    <a:pt x="142347" y="20445"/>
                    <a:pt x="138551" y="26139"/>
                    <a:pt x="138551" y="26398"/>
                  </a:cubicBezTo>
                  <a:lnTo>
                    <a:pt x="60864" y="152693"/>
                  </a:lnTo>
                  <a:lnTo>
                    <a:pt x="43657" y="15787"/>
                  </a:lnTo>
                  <a:cubicBezTo>
                    <a:pt x="43657" y="11387"/>
                    <a:pt x="49477" y="8023"/>
                    <a:pt x="61118" y="8023"/>
                  </a:cubicBezTo>
                  <a:cubicBezTo>
                    <a:pt x="64660" y="8023"/>
                    <a:pt x="67444" y="8023"/>
                    <a:pt x="67444" y="2847"/>
                  </a:cubicBezTo>
                  <a:cubicBezTo>
                    <a:pt x="67444" y="518"/>
                    <a:pt x="65419" y="0"/>
                    <a:pt x="63901" y="0"/>
                  </a:cubicBezTo>
                  <a:cubicBezTo>
                    <a:pt x="53779" y="0"/>
                    <a:pt x="42898" y="776"/>
                    <a:pt x="32523" y="776"/>
                  </a:cubicBezTo>
                  <a:cubicBezTo>
                    <a:pt x="27968" y="776"/>
                    <a:pt x="23160" y="518"/>
                    <a:pt x="18605" y="518"/>
                  </a:cubicBezTo>
                  <a:cubicBezTo>
                    <a:pt x="14050" y="518"/>
                    <a:pt x="9242" y="0"/>
                    <a:pt x="4940" y="0"/>
                  </a:cubicBezTo>
                  <a:cubicBezTo>
                    <a:pt x="3169" y="0"/>
                    <a:pt x="132" y="0"/>
                    <a:pt x="132" y="4917"/>
                  </a:cubicBezTo>
                  <a:cubicBezTo>
                    <a:pt x="132" y="8023"/>
                    <a:pt x="2410" y="8023"/>
                    <a:pt x="6459" y="8023"/>
                  </a:cubicBezTo>
                  <a:cubicBezTo>
                    <a:pt x="20629" y="8023"/>
                    <a:pt x="20882" y="10352"/>
                    <a:pt x="21642" y="16822"/>
                  </a:cubicBezTo>
                  <a:lnTo>
                    <a:pt x="41633" y="176503"/>
                  </a:lnTo>
                  <a:cubicBezTo>
                    <a:pt x="42392" y="181679"/>
                    <a:pt x="43404" y="182456"/>
                    <a:pt x="46694" y="182456"/>
                  </a:cubicBezTo>
                  <a:cubicBezTo>
                    <a:pt x="50742" y="182456"/>
                    <a:pt x="51755" y="181162"/>
                    <a:pt x="53779" y="177797"/>
                  </a:cubicBezTo>
                  <a:lnTo>
                    <a:pt x="144877" y="295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705EBAB7-0434-4764-8044-48745A3AFEE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54689" y="2498927"/>
              <a:ext cx="162610" cy="81703"/>
            </a:xfrm>
            <a:custGeom>
              <a:avLst/>
              <a:gdLst>
                <a:gd name="connsiteX0" fmla="*/ 68690 w 162610"/>
                <a:gd name="connsiteY0" fmla="*/ 65220 h 81703"/>
                <a:gd name="connsiteX1" fmla="*/ 66210 w 162610"/>
                <a:gd name="connsiteY1" fmla="*/ 75908 h 81703"/>
                <a:gd name="connsiteX2" fmla="*/ 72232 w 162610"/>
                <a:gd name="connsiteY2" fmla="*/ 81705 h 81703"/>
                <a:gd name="connsiteX3" fmla="*/ 79141 w 162610"/>
                <a:gd name="connsiteY3" fmla="*/ 77720 h 81703"/>
                <a:gd name="connsiteX4" fmla="*/ 82329 w 162610"/>
                <a:gd name="connsiteY4" fmla="*/ 66488 h 81703"/>
                <a:gd name="connsiteX5" fmla="*/ 86226 w 162610"/>
                <a:gd name="connsiteY5" fmla="*/ 50183 h 81703"/>
                <a:gd name="connsiteX6" fmla="*/ 89237 w 162610"/>
                <a:gd name="connsiteY6" fmla="*/ 38045 h 81703"/>
                <a:gd name="connsiteX7" fmla="*/ 94729 w 162610"/>
                <a:gd name="connsiteY7" fmla="*/ 24277 h 81703"/>
                <a:gd name="connsiteX8" fmla="*/ 123070 w 162610"/>
                <a:gd name="connsiteY8" fmla="*/ 5074 h 81703"/>
                <a:gd name="connsiteX9" fmla="*/ 133521 w 162610"/>
                <a:gd name="connsiteY9" fmla="*/ 17755 h 81703"/>
                <a:gd name="connsiteX10" fmla="*/ 123070 w 162610"/>
                <a:gd name="connsiteY10" fmla="*/ 56343 h 81703"/>
                <a:gd name="connsiteX11" fmla="*/ 120413 w 162610"/>
                <a:gd name="connsiteY11" fmla="*/ 66125 h 81703"/>
                <a:gd name="connsiteX12" fmla="*/ 137241 w 162610"/>
                <a:gd name="connsiteY12" fmla="*/ 81705 h 81703"/>
                <a:gd name="connsiteX13" fmla="*/ 162749 w 162610"/>
                <a:gd name="connsiteY13" fmla="*/ 53988 h 81703"/>
                <a:gd name="connsiteX14" fmla="*/ 159914 w 162610"/>
                <a:gd name="connsiteY14" fmla="*/ 51633 h 81703"/>
                <a:gd name="connsiteX15" fmla="*/ 156549 w 162610"/>
                <a:gd name="connsiteY15" fmla="*/ 54712 h 81703"/>
                <a:gd name="connsiteX16" fmla="*/ 137773 w 162610"/>
                <a:gd name="connsiteY16" fmla="*/ 76633 h 81703"/>
                <a:gd name="connsiteX17" fmla="*/ 133344 w 162610"/>
                <a:gd name="connsiteY17" fmla="*/ 70292 h 81703"/>
                <a:gd name="connsiteX18" fmla="*/ 137418 w 162610"/>
                <a:gd name="connsiteY18" fmla="*/ 55618 h 81703"/>
                <a:gd name="connsiteX19" fmla="*/ 146806 w 162610"/>
                <a:gd name="connsiteY19" fmla="*/ 20654 h 81703"/>
                <a:gd name="connsiteX20" fmla="*/ 140252 w 162610"/>
                <a:gd name="connsiteY20" fmla="*/ 4893 h 81703"/>
                <a:gd name="connsiteX21" fmla="*/ 123779 w 162610"/>
                <a:gd name="connsiteY21" fmla="*/ 1 h 81703"/>
                <a:gd name="connsiteX22" fmla="*/ 92426 w 162610"/>
                <a:gd name="connsiteY22" fmla="*/ 18299 h 81703"/>
                <a:gd name="connsiteX23" fmla="*/ 69398 w 162610"/>
                <a:gd name="connsiteY23" fmla="*/ 1 h 81703"/>
                <a:gd name="connsiteX24" fmla="*/ 39462 w 162610"/>
                <a:gd name="connsiteY24" fmla="*/ 16487 h 81703"/>
                <a:gd name="connsiteX25" fmla="*/ 20509 w 162610"/>
                <a:gd name="connsiteY25" fmla="*/ 1 h 81703"/>
                <a:gd name="connsiteX26" fmla="*/ 6515 w 162610"/>
                <a:gd name="connsiteY26" fmla="*/ 9784 h 81703"/>
                <a:gd name="connsiteX27" fmla="*/ 138 w 162610"/>
                <a:gd name="connsiteY27" fmla="*/ 27719 h 81703"/>
                <a:gd name="connsiteX28" fmla="*/ 3149 w 162610"/>
                <a:gd name="connsiteY28" fmla="*/ 30074 h 81703"/>
                <a:gd name="connsiteX29" fmla="*/ 7046 w 162610"/>
                <a:gd name="connsiteY29" fmla="*/ 24639 h 81703"/>
                <a:gd name="connsiteX30" fmla="*/ 19977 w 162610"/>
                <a:gd name="connsiteY30" fmla="*/ 5074 h 81703"/>
                <a:gd name="connsiteX31" fmla="*/ 25823 w 162610"/>
                <a:gd name="connsiteY31" fmla="*/ 13951 h 81703"/>
                <a:gd name="connsiteX32" fmla="*/ 22989 w 162610"/>
                <a:gd name="connsiteY32" fmla="*/ 28987 h 81703"/>
                <a:gd name="connsiteX33" fmla="*/ 19092 w 162610"/>
                <a:gd name="connsiteY33" fmla="*/ 45292 h 81703"/>
                <a:gd name="connsiteX34" fmla="*/ 13423 w 162610"/>
                <a:gd name="connsiteY34" fmla="*/ 68481 h 81703"/>
                <a:gd name="connsiteX35" fmla="*/ 11652 w 162610"/>
                <a:gd name="connsiteY35" fmla="*/ 75908 h 81703"/>
                <a:gd name="connsiteX36" fmla="*/ 17674 w 162610"/>
                <a:gd name="connsiteY36" fmla="*/ 81705 h 81703"/>
                <a:gd name="connsiteX37" fmla="*/ 24583 w 162610"/>
                <a:gd name="connsiteY37" fmla="*/ 77720 h 81703"/>
                <a:gd name="connsiteX38" fmla="*/ 27771 w 162610"/>
                <a:gd name="connsiteY38" fmla="*/ 66488 h 81703"/>
                <a:gd name="connsiteX39" fmla="*/ 31668 w 162610"/>
                <a:gd name="connsiteY39" fmla="*/ 50183 h 81703"/>
                <a:gd name="connsiteX40" fmla="*/ 34680 w 162610"/>
                <a:gd name="connsiteY40" fmla="*/ 38045 h 81703"/>
                <a:gd name="connsiteX41" fmla="*/ 42119 w 162610"/>
                <a:gd name="connsiteY41" fmla="*/ 21741 h 81703"/>
                <a:gd name="connsiteX42" fmla="*/ 68690 w 162610"/>
                <a:gd name="connsiteY42" fmla="*/ 5074 h 81703"/>
                <a:gd name="connsiteX43" fmla="*/ 79141 w 162610"/>
                <a:gd name="connsiteY43" fmla="*/ 17755 h 81703"/>
                <a:gd name="connsiteX44" fmla="*/ 76129 w 162610"/>
                <a:gd name="connsiteY44" fmla="*/ 34785 h 81703"/>
                <a:gd name="connsiteX45" fmla="*/ 68690 w 162610"/>
                <a:gd name="connsiteY45" fmla="*/ 65220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81703">
                  <a:moveTo>
                    <a:pt x="68690" y="65220"/>
                  </a:moveTo>
                  <a:cubicBezTo>
                    <a:pt x="67804" y="68843"/>
                    <a:pt x="66210" y="75002"/>
                    <a:pt x="66210" y="75908"/>
                  </a:cubicBezTo>
                  <a:cubicBezTo>
                    <a:pt x="66210" y="79894"/>
                    <a:pt x="69398" y="81705"/>
                    <a:pt x="72232" y="81705"/>
                  </a:cubicBezTo>
                  <a:cubicBezTo>
                    <a:pt x="75421" y="81705"/>
                    <a:pt x="78255" y="79350"/>
                    <a:pt x="79141" y="77720"/>
                  </a:cubicBezTo>
                  <a:cubicBezTo>
                    <a:pt x="80026" y="76089"/>
                    <a:pt x="81443" y="70292"/>
                    <a:pt x="82329" y="66488"/>
                  </a:cubicBezTo>
                  <a:cubicBezTo>
                    <a:pt x="83215" y="63046"/>
                    <a:pt x="85163" y="54712"/>
                    <a:pt x="86226" y="50183"/>
                  </a:cubicBezTo>
                  <a:cubicBezTo>
                    <a:pt x="87289" y="46198"/>
                    <a:pt x="88352" y="42212"/>
                    <a:pt x="89237" y="38045"/>
                  </a:cubicBezTo>
                  <a:cubicBezTo>
                    <a:pt x="91186" y="30255"/>
                    <a:pt x="91186" y="29893"/>
                    <a:pt x="94729" y="24277"/>
                  </a:cubicBezTo>
                  <a:cubicBezTo>
                    <a:pt x="100397" y="15400"/>
                    <a:pt x="109254" y="5074"/>
                    <a:pt x="123070" y="5074"/>
                  </a:cubicBezTo>
                  <a:cubicBezTo>
                    <a:pt x="132990" y="5074"/>
                    <a:pt x="133521" y="13407"/>
                    <a:pt x="133521" y="17755"/>
                  </a:cubicBezTo>
                  <a:cubicBezTo>
                    <a:pt x="133521" y="28625"/>
                    <a:pt x="125904" y="48734"/>
                    <a:pt x="123070" y="56343"/>
                  </a:cubicBezTo>
                  <a:cubicBezTo>
                    <a:pt x="121122" y="61415"/>
                    <a:pt x="120413" y="63046"/>
                    <a:pt x="120413" y="66125"/>
                  </a:cubicBezTo>
                  <a:cubicBezTo>
                    <a:pt x="120413" y="75727"/>
                    <a:pt x="128207" y="81705"/>
                    <a:pt x="137241" y="81705"/>
                  </a:cubicBezTo>
                  <a:cubicBezTo>
                    <a:pt x="154955" y="81705"/>
                    <a:pt x="162749" y="56705"/>
                    <a:pt x="162749" y="53988"/>
                  </a:cubicBezTo>
                  <a:cubicBezTo>
                    <a:pt x="162749" y="51633"/>
                    <a:pt x="160446" y="51633"/>
                    <a:pt x="159914" y="51633"/>
                  </a:cubicBezTo>
                  <a:cubicBezTo>
                    <a:pt x="157435" y="51633"/>
                    <a:pt x="157257" y="52720"/>
                    <a:pt x="156549" y="54712"/>
                  </a:cubicBezTo>
                  <a:cubicBezTo>
                    <a:pt x="152475" y="69205"/>
                    <a:pt x="144858" y="76633"/>
                    <a:pt x="137773" y="76633"/>
                  </a:cubicBezTo>
                  <a:cubicBezTo>
                    <a:pt x="134053" y="76633"/>
                    <a:pt x="133344" y="74097"/>
                    <a:pt x="133344" y="70292"/>
                  </a:cubicBezTo>
                  <a:cubicBezTo>
                    <a:pt x="133344" y="66125"/>
                    <a:pt x="134230" y="63770"/>
                    <a:pt x="137418" y="55618"/>
                  </a:cubicBezTo>
                  <a:cubicBezTo>
                    <a:pt x="139544" y="50002"/>
                    <a:pt x="146806" y="30799"/>
                    <a:pt x="146806" y="20654"/>
                  </a:cubicBezTo>
                  <a:cubicBezTo>
                    <a:pt x="146806" y="17755"/>
                    <a:pt x="146806" y="10147"/>
                    <a:pt x="140252" y="4893"/>
                  </a:cubicBezTo>
                  <a:cubicBezTo>
                    <a:pt x="137241" y="2538"/>
                    <a:pt x="132104" y="1"/>
                    <a:pt x="123779" y="1"/>
                  </a:cubicBezTo>
                  <a:cubicBezTo>
                    <a:pt x="107837" y="1"/>
                    <a:pt x="98094" y="10690"/>
                    <a:pt x="92426" y="18299"/>
                  </a:cubicBezTo>
                  <a:cubicBezTo>
                    <a:pt x="91009" y="2900"/>
                    <a:pt x="78432" y="1"/>
                    <a:pt x="69398" y="1"/>
                  </a:cubicBezTo>
                  <a:cubicBezTo>
                    <a:pt x="54696" y="1"/>
                    <a:pt x="44776" y="9241"/>
                    <a:pt x="39462" y="16487"/>
                  </a:cubicBezTo>
                  <a:cubicBezTo>
                    <a:pt x="38222" y="3987"/>
                    <a:pt x="27771" y="1"/>
                    <a:pt x="20509" y="1"/>
                  </a:cubicBezTo>
                  <a:cubicBezTo>
                    <a:pt x="12892" y="1"/>
                    <a:pt x="8818" y="5617"/>
                    <a:pt x="6515" y="9784"/>
                  </a:cubicBezTo>
                  <a:cubicBezTo>
                    <a:pt x="2618" y="16487"/>
                    <a:pt x="138" y="26813"/>
                    <a:pt x="138" y="27719"/>
                  </a:cubicBezTo>
                  <a:cubicBezTo>
                    <a:pt x="138" y="30074"/>
                    <a:pt x="2618" y="30074"/>
                    <a:pt x="3149" y="30074"/>
                  </a:cubicBezTo>
                  <a:cubicBezTo>
                    <a:pt x="5629" y="30074"/>
                    <a:pt x="5806" y="29531"/>
                    <a:pt x="7046" y="24639"/>
                  </a:cubicBezTo>
                  <a:cubicBezTo>
                    <a:pt x="9703" y="13951"/>
                    <a:pt x="13069" y="5074"/>
                    <a:pt x="19977" y="5074"/>
                  </a:cubicBezTo>
                  <a:cubicBezTo>
                    <a:pt x="24583" y="5074"/>
                    <a:pt x="25823" y="9060"/>
                    <a:pt x="25823" y="13951"/>
                  </a:cubicBezTo>
                  <a:cubicBezTo>
                    <a:pt x="25823" y="17393"/>
                    <a:pt x="24228" y="24096"/>
                    <a:pt x="22989" y="28987"/>
                  </a:cubicBezTo>
                  <a:cubicBezTo>
                    <a:pt x="21749" y="33879"/>
                    <a:pt x="19977" y="41306"/>
                    <a:pt x="19092" y="45292"/>
                  </a:cubicBezTo>
                  <a:lnTo>
                    <a:pt x="13423" y="68481"/>
                  </a:lnTo>
                  <a:cubicBezTo>
                    <a:pt x="12715" y="70836"/>
                    <a:pt x="11652" y="75365"/>
                    <a:pt x="11652" y="75908"/>
                  </a:cubicBezTo>
                  <a:cubicBezTo>
                    <a:pt x="11652" y="79894"/>
                    <a:pt x="14840" y="81705"/>
                    <a:pt x="17674" y="81705"/>
                  </a:cubicBezTo>
                  <a:cubicBezTo>
                    <a:pt x="20863" y="81705"/>
                    <a:pt x="23697" y="79350"/>
                    <a:pt x="24583" y="77720"/>
                  </a:cubicBezTo>
                  <a:cubicBezTo>
                    <a:pt x="25468" y="76089"/>
                    <a:pt x="26886" y="70292"/>
                    <a:pt x="27771" y="66488"/>
                  </a:cubicBezTo>
                  <a:cubicBezTo>
                    <a:pt x="28657" y="63046"/>
                    <a:pt x="30605" y="54712"/>
                    <a:pt x="31668" y="50183"/>
                  </a:cubicBezTo>
                  <a:cubicBezTo>
                    <a:pt x="32731" y="46198"/>
                    <a:pt x="33794" y="42212"/>
                    <a:pt x="34680" y="38045"/>
                  </a:cubicBezTo>
                  <a:cubicBezTo>
                    <a:pt x="36628" y="30618"/>
                    <a:pt x="36982" y="29169"/>
                    <a:pt x="42119" y="21741"/>
                  </a:cubicBezTo>
                  <a:cubicBezTo>
                    <a:pt x="47079" y="14494"/>
                    <a:pt x="55404" y="5074"/>
                    <a:pt x="68690" y="5074"/>
                  </a:cubicBezTo>
                  <a:cubicBezTo>
                    <a:pt x="78963" y="5074"/>
                    <a:pt x="79141" y="14313"/>
                    <a:pt x="79141" y="17755"/>
                  </a:cubicBezTo>
                  <a:cubicBezTo>
                    <a:pt x="79141" y="22284"/>
                    <a:pt x="78609" y="24639"/>
                    <a:pt x="76129" y="34785"/>
                  </a:cubicBezTo>
                  <a:lnTo>
                    <a:pt x="68690" y="652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A54C2E26-74EA-4D62-8119-9CEF11D74C6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34257" y="2458709"/>
              <a:ext cx="53672" cy="121921"/>
            </a:xfrm>
            <a:custGeom>
              <a:avLst/>
              <a:gdLst>
                <a:gd name="connsiteX0" fmla="*/ 49212 w 53672"/>
                <a:gd name="connsiteY0" fmla="*/ 6886 h 121921"/>
                <a:gd name="connsiteX1" fmla="*/ 42126 w 53672"/>
                <a:gd name="connsiteY1" fmla="*/ 1 h 121921"/>
                <a:gd name="connsiteX2" fmla="*/ 32207 w 53672"/>
                <a:gd name="connsiteY2" fmla="*/ 9965 h 121921"/>
                <a:gd name="connsiteX3" fmla="*/ 39292 w 53672"/>
                <a:gd name="connsiteY3" fmla="*/ 16850 h 121921"/>
                <a:gd name="connsiteX4" fmla="*/ 49212 w 53672"/>
                <a:gd name="connsiteY4" fmla="*/ 6886 h 121921"/>
                <a:gd name="connsiteX5" fmla="*/ 13076 w 53672"/>
                <a:gd name="connsiteY5" fmla="*/ 98916 h 121921"/>
                <a:gd name="connsiteX6" fmla="*/ 11482 w 53672"/>
                <a:gd name="connsiteY6" fmla="*/ 106524 h 121921"/>
                <a:gd name="connsiteX7" fmla="*/ 28310 w 53672"/>
                <a:gd name="connsiteY7" fmla="*/ 121923 h 121921"/>
                <a:gd name="connsiteX8" fmla="*/ 53817 w 53672"/>
                <a:gd name="connsiteY8" fmla="*/ 94206 h 121921"/>
                <a:gd name="connsiteX9" fmla="*/ 50983 w 53672"/>
                <a:gd name="connsiteY9" fmla="*/ 91850 h 121921"/>
                <a:gd name="connsiteX10" fmla="*/ 47617 w 53672"/>
                <a:gd name="connsiteY10" fmla="*/ 94930 h 121921"/>
                <a:gd name="connsiteX11" fmla="*/ 28841 w 53672"/>
                <a:gd name="connsiteY11" fmla="*/ 116851 h 121921"/>
                <a:gd name="connsiteX12" fmla="*/ 24413 w 53672"/>
                <a:gd name="connsiteY12" fmla="*/ 110510 h 121921"/>
                <a:gd name="connsiteX13" fmla="*/ 27247 w 53672"/>
                <a:gd name="connsiteY13" fmla="*/ 98916 h 121921"/>
                <a:gd name="connsiteX14" fmla="*/ 32915 w 53672"/>
                <a:gd name="connsiteY14" fmla="*/ 84423 h 121921"/>
                <a:gd name="connsiteX15" fmla="*/ 41595 w 53672"/>
                <a:gd name="connsiteY15" fmla="*/ 61415 h 121921"/>
                <a:gd name="connsiteX16" fmla="*/ 42658 w 53672"/>
                <a:gd name="connsiteY16" fmla="*/ 55618 h 121921"/>
                <a:gd name="connsiteX17" fmla="*/ 25830 w 53672"/>
                <a:gd name="connsiteY17" fmla="*/ 40219 h 121921"/>
                <a:gd name="connsiteX18" fmla="*/ 145 w 53672"/>
                <a:gd name="connsiteY18" fmla="*/ 67937 h 121921"/>
                <a:gd name="connsiteX19" fmla="*/ 3156 w 53672"/>
                <a:gd name="connsiteY19" fmla="*/ 70292 h 121921"/>
                <a:gd name="connsiteX20" fmla="*/ 6345 w 53672"/>
                <a:gd name="connsiteY20" fmla="*/ 67394 h 121921"/>
                <a:gd name="connsiteX21" fmla="*/ 25298 w 53672"/>
                <a:gd name="connsiteY21" fmla="*/ 45292 h 121921"/>
                <a:gd name="connsiteX22" fmla="*/ 29727 w 53672"/>
                <a:gd name="connsiteY22" fmla="*/ 51633 h 121921"/>
                <a:gd name="connsiteX23" fmla="*/ 24236 w 53672"/>
                <a:gd name="connsiteY23" fmla="*/ 69749 h 121921"/>
                <a:gd name="connsiteX24" fmla="*/ 13076 w 53672"/>
                <a:gd name="connsiteY24" fmla="*/ 9891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212" y="6886"/>
                  </a:moveTo>
                  <a:cubicBezTo>
                    <a:pt x="49212" y="3987"/>
                    <a:pt x="47086" y="1"/>
                    <a:pt x="42126" y="1"/>
                  </a:cubicBezTo>
                  <a:cubicBezTo>
                    <a:pt x="37344" y="1"/>
                    <a:pt x="32207" y="4712"/>
                    <a:pt x="32207" y="9965"/>
                  </a:cubicBezTo>
                  <a:cubicBezTo>
                    <a:pt x="32207" y="13045"/>
                    <a:pt x="34509" y="16850"/>
                    <a:pt x="39292" y="16850"/>
                  </a:cubicBezTo>
                  <a:cubicBezTo>
                    <a:pt x="44429" y="16850"/>
                    <a:pt x="49212" y="11777"/>
                    <a:pt x="49212" y="6886"/>
                  </a:cubicBezTo>
                  <a:close/>
                  <a:moveTo>
                    <a:pt x="13076" y="98916"/>
                  </a:moveTo>
                  <a:cubicBezTo>
                    <a:pt x="12367" y="101271"/>
                    <a:pt x="11482" y="103445"/>
                    <a:pt x="11482" y="106524"/>
                  </a:cubicBezTo>
                  <a:cubicBezTo>
                    <a:pt x="11482" y="115039"/>
                    <a:pt x="18567" y="121923"/>
                    <a:pt x="28310" y="121923"/>
                  </a:cubicBezTo>
                  <a:cubicBezTo>
                    <a:pt x="46023" y="121923"/>
                    <a:pt x="53817" y="96923"/>
                    <a:pt x="53817" y="94206"/>
                  </a:cubicBezTo>
                  <a:cubicBezTo>
                    <a:pt x="53817" y="91850"/>
                    <a:pt x="51514" y="91850"/>
                    <a:pt x="50983" y="91850"/>
                  </a:cubicBezTo>
                  <a:cubicBezTo>
                    <a:pt x="48503" y="91850"/>
                    <a:pt x="48326" y="92937"/>
                    <a:pt x="47617" y="94930"/>
                  </a:cubicBezTo>
                  <a:cubicBezTo>
                    <a:pt x="43543" y="109423"/>
                    <a:pt x="35749" y="116851"/>
                    <a:pt x="28841" y="116851"/>
                  </a:cubicBezTo>
                  <a:cubicBezTo>
                    <a:pt x="25298" y="116851"/>
                    <a:pt x="24413" y="114496"/>
                    <a:pt x="24413" y="110510"/>
                  </a:cubicBezTo>
                  <a:cubicBezTo>
                    <a:pt x="24413" y="106343"/>
                    <a:pt x="25653" y="102901"/>
                    <a:pt x="27247" y="98916"/>
                  </a:cubicBezTo>
                  <a:cubicBezTo>
                    <a:pt x="29018" y="94024"/>
                    <a:pt x="30967" y="89133"/>
                    <a:pt x="32915" y="84423"/>
                  </a:cubicBezTo>
                  <a:cubicBezTo>
                    <a:pt x="34509" y="80075"/>
                    <a:pt x="40886" y="63589"/>
                    <a:pt x="41595" y="61415"/>
                  </a:cubicBezTo>
                  <a:cubicBezTo>
                    <a:pt x="42126" y="59604"/>
                    <a:pt x="42658" y="57430"/>
                    <a:pt x="42658" y="55618"/>
                  </a:cubicBezTo>
                  <a:cubicBezTo>
                    <a:pt x="42658" y="47103"/>
                    <a:pt x="35572" y="40219"/>
                    <a:pt x="25830" y="40219"/>
                  </a:cubicBezTo>
                  <a:cubicBezTo>
                    <a:pt x="8293" y="40219"/>
                    <a:pt x="145" y="64857"/>
                    <a:pt x="145" y="67937"/>
                  </a:cubicBezTo>
                  <a:cubicBezTo>
                    <a:pt x="145" y="70292"/>
                    <a:pt x="2625" y="70292"/>
                    <a:pt x="3156" y="70292"/>
                  </a:cubicBezTo>
                  <a:cubicBezTo>
                    <a:pt x="5636" y="70292"/>
                    <a:pt x="5813" y="69386"/>
                    <a:pt x="6345" y="67394"/>
                  </a:cubicBezTo>
                  <a:cubicBezTo>
                    <a:pt x="10950" y="51814"/>
                    <a:pt x="18744" y="45292"/>
                    <a:pt x="25298" y="45292"/>
                  </a:cubicBezTo>
                  <a:cubicBezTo>
                    <a:pt x="28133" y="45292"/>
                    <a:pt x="29727" y="46741"/>
                    <a:pt x="29727" y="51633"/>
                  </a:cubicBezTo>
                  <a:cubicBezTo>
                    <a:pt x="29727" y="55799"/>
                    <a:pt x="28664" y="58517"/>
                    <a:pt x="24236" y="69749"/>
                  </a:cubicBezTo>
                  <a:lnTo>
                    <a:pt x="13076" y="989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6B5B4CD-48AB-4CE2-AF30-4E6FE1D7E0E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340292" y="2345898"/>
              <a:ext cx="10122" cy="258802"/>
            </a:xfrm>
            <a:custGeom>
              <a:avLst/>
              <a:gdLst>
                <a:gd name="connsiteX0" fmla="*/ 10270 w 10122"/>
                <a:gd name="connsiteY0" fmla="*/ 9317 h 258802"/>
                <a:gd name="connsiteX1" fmla="*/ 5209 w 10122"/>
                <a:gd name="connsiteY1" fmla="*/ 0 h 258802"/>
                <a:gd name="connsiteX2" fmla="*/ 148 w 10122"/>
                <a:gd name="connsiteY2" fmla="*/ 9317 h 258802"/>
                <a:gd name="connsiteX3" fmla="*/ 148 w 10122"/>
                <a:gd name="connsiteY3" fmla="*/ 249485 h 258802"/>
                <a:gd name="connsiteX4" fmla="*/ 5209 w 10122"/>
                <a:gd name="connsiteY4" fmla="*/ 258802 h 258802"/>
                <a:gd name="connsiteX5" fmla="*/ 10270 w 10122"/>
                <a:gd name="connsiteY5" fmla="*/ 249485 h 258802"/>
                <a:gd name="connsiteX6" fmla="*/ 10270 w 10122"/>
                <a:gd name="connsiteY6" fmla="*/ 931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270" y="9317"/>
                  </a:moveTo>
                  <a:cubicBezTo>
                    <a:pt x="10270" y="4658"/>
                    <a:pt x="10270" y="0"/>
                    <a:pt x="5209" y="0"/>
                  </a:cubicBezTo>
                  <a:cubicBezTo>
                    <a:pt x="148" y="0"/>
                    <a:pt x="148" y="4658"/>
                    <a:pt x="148" y="9317"/>
                  </a:cubicBezTo>
                  <a:lnTo>
                    <a:pt x="148" y="249485"/>
                  </a:lnTo>
                  <a:cubicBezTo>
                    <a:pt x="148" y="254144"/>
                    <a:pt x="148" y="258802"/>
                    <a:pt x="5209" y="258802"/>
                  </a:cubicBezTo>
                  <a:cubicBezTo>
                    <a:pt x="10270" y="258802"/>
                    <a:pt x="10270" y="254144"/>
                    <a:pt x="10270" y="249485"/>
                  </a:cubicBezTo>
                  <a:lnTo>
                    <a:pt x="10270" y="93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449D9DE7-BD9B-460F-9526-CA56BD4DAAE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393124" y="2357544"/>
              <a:ext cx="179666" cy="188149"/>
            </a:xfrm>
            <a:custGeom>
              <a:avLst/>
              <a:gdLst>
                <a:gd name="connsiteX0" fmla="*/ 179817 w 179666"/>
                <a:gd name="connsiteY0" fmla="*/ 2588 h 188149"/>
                <a:gd name="connsiteX1" fmla="*/ 177034 w 179666"/>
                <a:gd name="connsiteY1" fmla="*/ 0 h 188149"/>
                <a:gd name="connsiteX2" fmla="*/ 173238 w 179666"/>
                <a:gd name="connsiteY2" fmla="*/ 3106 h 188149"/>
                <a:gd name="connsiteX3" fmla="*/ 155525 w 179666"/>
                <a:gd name="connsiteY3" fmla="*/ 23033 h 188149"/>
                <a:gd name="connsiteX4" fmla="*/ 113518 w 179666"/>
                <a:gd name="connsiteY4" fmla="*/ 0 h 188149"/>
                <a:gd name="connsiteX5" fmla="*/ 151 w 179666"/>
                <a:gd name="connsiteY5" fmla="*/ 117237 h 188149"/>
                <a:gd name="connsiteX6" fmla="*/ 68728 w 179666"/>
                <a:gd name="connsiteY6" fmla="*/ 188149 h 188149"/>
                <a:gd name="connsiteX7" fmla="*/ 123387 w 179666"/>
                <a:gd name="connsiteY7" fmla="*/ 165892 h 188149"/>
                <a:gd name="connsiteX8" fmla="*/ 151223 w 179666"/>
                <a:gd name="connsiteY8" fmla="*/ 120343 h 188149"/>
                <a:gd name="connsiteX9" fmla="*/ 148186 w 179666"/>
                <a:gd name="connsiteY9" fmla="*/ 117755 h 188149"/>
                <a:gd name="connsiteX10" fmla="*/ 144896 w 179666"/>
                <a:gd name="connsiteY10" fmla="*/ 120343 h 188149"/>
                <a:gd name="connsiteX11" fmla="*/ 119338 w 179666"/>
                <a:gd name="connsiteY11" fmla="*/ 161234 h 188149"/>
                <a:gd name="connsiteX12" fmla="*/ 72777 w 179666"/>
                <a:gd name="connsiteY12" fmla="*/ 180126 h 188149"/>
                <a:gd name="connsiteX13" fmla="*/ 23179 w 179666"/>
                <a:gd name="connsiteY13" fmla="*/ 126295 h 188149"/>
                <a:gd name="connsiteX14" fmla="*/ 53798 w 179666"/>
                <a:gd name="connsiteY14" fmla="*/ 39338 h 188149"/>
                <a:gd name="connsiteX15" fmla="*/ 115542 w 179666"/>
                <a:gd name="connsiteY15" fmla="*/ 8023 h 188149"/>
                <a:gd name="connsiteX16" fmla="*/ 156284 w 179666"/>
                <a:gd name="connsiteY16" fmla="*/ 57972 h 188149"/>
                <a:gd name="connsiteX17" fmla="*/ 155525 w 179666"/>
                <a:gd name="connsiteY17" fmla="*/ 71171 h 188149"/>
                <a:gd name="connsiteX18" fmla="*/ 159320 w 179666"/>
                <a:gd name="connsiteY18" fmla="*/ 73759 h 188149"/>
                <a:gd name="connsiteX19" fmla="*/ 163875 w 179666"/>
                <a:gd name="connsiteY19" fmla="*/ 68583 h 188149"/>
                <a:gd name="connsiteX20" fmla="*/ 179817 w 179666"/>
                <a:gd name="connsiteY2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666" h="188149">
                  <a:moveTo>
                    <a:pt x="179817" y="2588"/>
                  </a:moveTo>
                  <a:cubicBezTo>
                    <a:pt x="179817" y="1812"/>
                    <a:pt x="179311" y="0"/>
                    <a:pt x="177034" y="0"/>
                  </a:cubicBezTo>
                  <a:cubicBezTo>
                    <a:pt x="176275" y="0"/>
                    <a:pt x="176022" y="259"/>
                    <a:pt x="173238" y="3106"/>
                  </a:cubicBezTo>
                  <a:lnTo>
                    <a:pt x="155525" y="23033"/>
                  </a:lnTo>
                  <a:cubicBezTo>
                    <a:pt x="153247" y="19410"/>
                    <a:pt x="141607" y="0"/>
                    <a:pt x="113518" y="0"/>
                  </a:cubicBezTo>
                  <a:cubicBezTo>
                    <a:pt x="57088" y="0"/>
                    <a:pt x="151" y="57195"/>
                    <a:pt x="151" y="117237"/>
                  </a:cubicBezTo>
                  <a:cubicBezTo>
                    <a:pt x="151" y="159940"/>
                    <a:pt x="30011" y="188149"/>
                    <a:pt x="68728" y="188149"/>
                  </a:cubicBezTo>
                  <a:cubicBezTo>
                    <a:pt x="90743" y="188149"/>
                    <a:pt x="109975" y="177797"/>
                    <a:pt x="123387" y="165892"/>
                  </a:cubicBezTo>
                  <a:cubicBezTo>
                    <a:pt x="146921" y="144670"/>
                    <a:pt x="151223" y="121119"/>
                    <a:pt x="151223" y="120343"/>
                  </a:cubicBezTo>
                  <a:cubicBezTo>
                    <a:pt x="151223" y="117755"/>
                    <a:pt x="148692" y="117755"/>
                    <a:pt x="148186" y="117755"/>
                  </a:cubicBezTo>
                  <a:cubicBezTo>
                    <a:pt x="146668" y="117755"/>
                    <a:pt x="145403" y="118273"/>
                    <a:pt x="144896" y="120343"/>
                  </a:cubicBezTo>
                  <a:cubicBezTo>
                    <a:pt x="142619" y="127848"/>
                    <a:pt x="136799" y="146223"/>
                    <a:pt x="119338" y="161234"/>
                  </a:cubicBezTo>
                  <a:cubicBezTo>
                    <a:pt x="101878" y="175727"/>
                    <a:pt x="85936" y="180126"/>
                    <a:pt x="72777" y="180126"/>
                  </a:cubicBezTo>
                  <a:cubicBezTo>
                    <a:pt x="50002" y="180126"/>
                    <a:pt x="23179" y="166669"/>
                    <a:pt x="23179" y="126295"/>
                  </a:cubicBezTo>
                  <a:cubicBezTo>
                    <a:pt x="23179" y="111544"/>
                    <a:pt x="28493" y="69618"/>
                    <a:pt x="53798" y="39338"/>
                  </a:cubicBezTo>
                  <a:cubicBezTo>
                    <a:pt x="69234" y="20963"/>
                    <a:pt x="93021" y="8023"/>
                    <a:pt x="115542" y="8023"/>
                  </a:cubicBezTo>
                  <a:cubicBezTo>
                    <a:pt x="141354" y="8023"/>
                    <a:pt x="156284" y="27951"/>
                    <a:pt x="156284" y="57972"/>
                  </a:cubicBezTo>
                  <a:cubicBezTo>
                    <a:pt x="156284" y="68324"/>
                    <a:pt x="155525" y="68583"/>
                    <a:pt x="155525" y="71171"/>
                  </a:cubicBezTo>
                  <a:cubicBezTo>
                    <a:pt x="155525" y="73759"/>
                    <a:pt x="158308" y="73759"/>
                    <a:pt x="159320" y="73759"/>
                  </a:cubicBezTo>
                  <a:cubicBezTo>
                    <a:pt x="162610" y="73759"/>
                    <a:pt x="162610" y="73241"/>
                    <a:pt x="163875" y="68583"/>
                  </a:cubicBezTo>
                  <a:lnTo>
                    <a:pt x="179817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9E1FA01-F6D1-413E-B34A-E417765006D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589352" y="2300386"/>
              <a:ext cx="105395" cy="123008"/>
            </a:xfrm>
            <a:custGeom>
              <a:avLst/>
              <a:gdLst>
                <a:gd name="connsiteX0" fmla="*/ 100241 w 105395"/>
                <a:gd name="connsiteY0" fmla="*/ -4 h 123008"/>
                <a:gd name="connsiteX1" fmla="*/ 159 w 105395"/>
                <a:gd name="connsiteY1" fmla="*/ -4 h 123008"/>
                <a:gd name="connsiteX2" fmla="*/ 159 w 105395"/>
                <a:gd name="connsiteY2" fmla="*/ 6517 h 123008"/>
                <a:gd name="connsiteX3" fmla="*/ 4410 w 105395"/>
                <a:gd name="connsiteY3" fmla="*/ 6517 h 123008"/>
                <a:gd name="connsiteX4" fmla="*/ 18404 w 105395"/>
                <a:gd name="connsiteY4" fmla="*/ 14670 h 123008"/>
                <a:gd name="connsiteX5" fmla="*/ 18404 w 105395"/>
                <a:gd name="connsiteY5" fmla="*/ 108330 h 123008"/>
                <a:gd name="connsiteX6" fmla="*/ 4410 w 105395"/>
                <a:gd name="connsiteY6" fmla="*/ 116482 h 123008"/>
                <a:gd name="connsiteX7" fmla="*/ 159 w 105395"/>
                <a:gd name="connsiteY7" fmla="*/ 116482 h 123008"/>
                <a:gd name="connsiteX8" fmla="*/ 159 w 105395"/>
                <a:gd name="connsiteY8" fmla="*/ 123004 h 123008"/>
                <a:gd name="connsiteX9" fmla="*/ 27084 w 105395"/>
                <a:gd name="connsiteY9" fmla="*/ 122280 h 123008"/>
                <a:gd name="connsiteX10" fmla="*/ 58082 w 105395"/>
                <a:gd name="connsiteY10" fmla="*/ 123004 h 123008"/>
                <a:gd name="connsiteX11" fmla="*/ 58082 w 105395"/>
                <a:gd name="connsiteY11" fmla="*/ 116482 h 123008"/>
                <a:gd name="connsiteX12" fmla="*/ 51883 w 105395"/>
                <a:gd name="connsiteY12" fmla="*/ 116482 h 123008"/>
                <a:gd name="connsiteX13" fmla="*/ 35232 w 105395"/>
                <a:gd name="connsiteY13" fmla="*/ 108149 h 123008"/>
                <a:gd name="connsiteX14" fmla="*/ 35232 w 105395"/>
                <a:gd name="connsiteY14" fmla="*/ 13583 h 123008"/>
                <a:gd name="connsiteX15" fmla="*/ 43734 w 105395"/>
                <a:gd name="connsiteY15" fmla="*/ 6517 h 123008"/>
                <a:gd name="connsiteX16" fmla="*/ 65168 w 105395"/>
                <a:gd name="connsiteY16" fmla="*/ 6517 h 123008"/>
                <a:gd name="connsiteX17" fmla="*/ 99532 w 105395"/>
                <a:gd name="connsiteY17" fmla="*/ 41663 h 123008"/>
                <a:gd name="connsiteX18" fmla="*/ 105555 w 105395"/>
                <a:gd name="connsiteY18" fmla="*/ 41663 h 123008"/>
                <a:gd name="connsiteX19" fmla="*/ 100241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241" y="-4"/>
                  </a:moveTo>
                  <a:lnTo>
                    <a:pt x="159" y="-4"/>
                  </a:lnTo>
                  <a:lnTo>
                    <a:pt x="159" y="6517"/>
                  </a:lnTo>
                  <a:lnTo>
                    <a:pt x="4410" y="6517"/>
                  </a:lnTo>
                  <a:cubicBezTo>
                    <a:pt x="18050" y="6517"/>
                    <a:pt x="18404" y="8329"/>
                    <a:pt x="18404" y="14670"/>
                  </a:cubicBezTo>
                  <a:lnTo>
                    <a:pt x="18404" y="108330"/>
                  </a:lnTo>
                  <a:cubicBezTo>
                    <a:pt x="18404" y="114490"/>
                    <a:pt x="18050" y="116482"/>
                    <a:pt x="4410" y="116482"/>
                  </a:cubicBezTo>
                  <a:lnTo>
                    <a:pt x="159" y="116482"/>
                  </a:lnTo>
                  <a:lnTo>
                    <a:pt x="159" y="123004"/>
                  </a:lnTo>
                  <a:cubicBezTo>
                    <a:pt x="336" y="123004"/>
                    <a:pt x="20353" y="122280"/>
                    <a:pt x="27084" y="122280"/>
                  </a:cubicBezTo>
                  <a:cubicBezTo>
                    <a:pt x="34346" y="122280"/>
                    <a:pt x="55425" y="122823"/>
                    <a:pt x="58082" y="123004"/>
                  </a:cubicBezTo>
                  <a:lnTo>
                    <a:pt x="58082" y="116482"/>
                  </a:lnTo>
                  <a:lnTo>
                    <a:pt x="51883" y="116482"/>
                  </a:lnTo>
                  <a:cubicBezTo>
                    <a:pt x="35232" y="116482"/>
                    <a:pt x="35232" y="114127"/>
                    <a:pt x="35232" y="108149"/>
                  </a:cubicBezTo>
                  <a:lnTo>
                    <a:pt x="35232" y="13583"/>
                  </a:lnTo>
                  <a:cubicBezTo>
                    <a:pt x="35232" y="7967"/>
                    <a:pt x="35409" y="6517"/>
                    <a:pt x="43734" y="6517"/>
                  </a:cubicBezTo>
                  <a:lnTo>
                    <a:pt x="65168" y="6517"/>
                  </a:lnTo>
                  <a:cubicBezTo>
                    <a:pt x="92093" y="6517"/>
                    <a:pt x="96521" y="16662"/>
                    <a:pt x="99532" y="41663"/>
                  </a:cubicBezTo>
                  <a:lnTo>
                    <a:pt x="105555" y="41663"/>
                  </a:lnTo>
                  <a:lnTo>
                    <a:pt x="100241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FED0CBE-D246-4E1B-B8EA-EAB205DD1FB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713409" y="2359629"/>
              <a:ext cx="50357" cy="91227"/>
            </a:xfrm>
            <a:custGeom>
              <a:avLst/>
              <a:gdLst>
                <a:gd name="connsiteX0" fmla="*/ 23192 w 50357"/>
                <a:gd name="connsiteY0" fmla="*/ 41146 h 91227"/>
                <a:gd name="connsiteX1" fmla="*/ 41158 w 50357"/>
                <a:gd name="connsiteY1" fmla="*/ 41146 h 91227"/>
                <a:gd name="connsiteX2" fmla="*/ 41158 w 50357"/>
                <a:gd name="connsiteY2" fmla="*/ 35452 h 91227"/>
                <a:gd name="connsiteX3" fmla="*/ 22686 w 50357"/>
                <a:gd name="connsiteY3" fmla="*/ 35452 h 91227"/>
                <a:gd name="connsiteX4" fmla="*/ 22686 w 50357"/>
                <a:gd name="connsiteY4" fmla="*/ 21477 h 91227"/>
                <a:gd name="connsiteX5" fmla="*/ 36350 w 50357"/>
                <a:gd name="connsiteY5" fmla="*/ 4267 h 91227"/>
                <a:gd name="connsiteX6" fmla="*/ 39766 w 50357"/>
                <a:gd name="connsiteY6" fmla="*/ 4914 h 91227"/>
                <a:gd name="connsiteX7" fmla="*/ 39513 w 50357"/>
                <a:gd name="connsiteY7" fmla="*/ 5173 h 91227"/>
                <a:gd name="connsiteX8" fmla="*/ 37489 w 50357"/>
                <a:gd name="connsiteY8" fmla="*/ 10219 h 91227"/>
                <a:gd name="connsiteX9" fmla="*/ 43942 w 50357"/>
                <a:gd name="connsiteY9" fmla="*/ 16819 h 91227"/>
                <a:gd name="connsiteX10" fmla="*/ 50521 w 50357"/>
                <a:gd name="connsiteY10" fmla="*/ 10090 h 91227"/>
                <a:gd name="connsiteX11" fmla="*/ 36603 w 50357"/>
                <a:gd name="connsiteY11" fmla="*/ -3 h 91227"/>
                <a:gd name="connsiteX12" fmla="*/ 12437 w 50357"/>
                <a:gd name="connsiteY12" fmla="*/ 21348 h 91227"/>
                <a:gd name="connsiteX13" fmla="*/ 12437 w 50357"/>
                <a:gd name="connsiteY13" fmla="*/ 35452 h 91227"/>
                <a:gd name="connsiteX14" fmla="*/ 164 w 50357"/>
                <a:gd name="connsiteY14" fmla="*/ 35452 h 91227"/>
                <a:gd name="connsiteX15" fmla="*/ 164 w 50357"/>
                <a:gd name="connsiteY15" fmla="*/ 41146 h 91227"/>
                <a:gd name="connsiteX16" fmla="*/ 12437 w 50357"/>
                <a:gd name="connsiteY16" fmla="*/ 41146 h 91227"/>
                <a:gd name="connsiteX17" fmla="*/ 12437 w 50357"/>
                <a:gd name="connsiteY17" fmla="*/ 80355 h 91227"/>
                <a:gd name="connsiteX18" fmla="*/ 4213 w 50357"/>
                <a:gd name="connsiteY18" fmla="*/ 85531 h 91227"/>
                <a:gd name="connsiteX19" fmla="*/ 1935 w 50357"/>
                <a:gd name="connsiteY19" fmla="*/ 85531 h 91227"/>
                <a:gd name="connsiteX20" fmla="*/ 1935 w 50357"/>
                <a:gd name="connsiteY20" fmla="*/ 91224 h 91227"/>
                <a:gd name="connsiteX21" fmla="*/ 18257 w 50357"/>
                <a:gd name="connsiteY21" fmla="*/ 90707 h 91227"/>
                <a:gd name="connsiteX22" fmla="*/ 36350 w 50357"/>
                <a:gd name="connsiteY22" fmla="*/ 91224 h 91227"/>
                <a:gd name="connsiteX23" fmla="*/ 36350 w 50357"/>
                <a:gd name="connsiteY23" fmla="*/ 85531 h 91227"/>
                <a:gd name="connsiteX24" fmla="*/ 32934 w 50357"/>
                <a:gd name="connsiteY24" fmla="*/ 85531 h 91227"/>
                <a:gd name="connsiteX25" fmla="*/ 23192 w 50357"/>
                <a:gd name="connsiteY25" fmla="*/ 80225 h 91227"/>
                <a:gd name="connsiteX26" fmla="*/ 23192 w 50357"/>
                <a:gd name="connsiteY26" fmla="*/ 41146 h 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357" h="91227">
                  <a:moveTo>
                    <a:pt x="23192" y="41146"/>
                  </a:moveTo>
                  <a:lnTo>
                    <a:pt x="41158" y="41146"/>
                  </a:lnTo>
                  <a:lnTo>
                    <a:pt x="41158" y="35452"/>
                  </a:lnTo>
                  <a:lnTo>
                    <a:pt x="22686" y="35452"/>
                  </a:lnTo>
                  <a:lnTo>
                    <a:pt x="22686" y="21477"/>
                  </a:lnTo>
                  <a:cubicBezTo>
                    <a:pt x="22686" y="9313"/>
                    <a:pt x="30530" y="4267"/>
                    <a:pt x="36350" y="4267"/>
                  </a:cubicBezTo>
                  <a:cubicBezTo>
                    <a:pt x="37236" y="4267"/>
                    <a:pt x="39766" y="4526"/>
                    <a:pt x="39766" y="4914"/>
                  </a:cubicBezTo>
                  <a:lnTo>
                    <a:pt x="39513" y="5173"/>
                  </a:lnTo>
                  <a:cubicBezTo>
                    <a:pt x="38754" y="5949"/>
                    <a:pt x="37489" y="7502"/>
                    <a:pt x="37489" y="10219"/>
                  </a:cubicBezTo>
                  <a:cubicBezTo>
                    <a:pt x="37489" y="13843"/>
                    <a:pt x="40020" y="16819"/>
                    <a:pt x="43942" y="16819"/>
                  </a:cubicBezTo>
                  <a:cubicBezTo>
                    <a:pt x="48117" y="16819"/>
                    <a:pt x="50521" y="13843"/>
                    <a:pt x="50521" y="10090"/>
                  </a:cubicBezTo>
                  <a:cubicBezTo>
                    <a:pt x="50521" y="4526"/>
                    <a:pt x="45081" y="-3"/>
                    <a:pt x="36603" y="-3"/>
                  </a:cubicBezTo>
                  <a:cubicBezTo>
                    <a:pt x="25469" y="-3"/>
                    <a:pt x="12437" y="7243"/>
                    <a:pt x="12437" y="21348"/>
                  </a:cubicBezTo>
                  <a:lnTo>
                    <a:pt x="12437" y="35452"/>
                  </a:lnTo>
                  <a:lnTo>
                    <a:pt x="164" y="35452"/>
                  </a:lnTo>
                  <a:lnTo>
                    <a:pt x="164" y="41146"/>
                  </a:lnTo>
                  <a:lnTo>
                    <a:pt x="12437" y="41146"/>
                  </a:lnTo>
                  <a:lnTo>
                    <a:pt x="12437" y="80355"/>
                  </a:lnTo>
                  <a:cubicBezTo>
                    <a:pt x="12437" y="84366"/>
                    <a:pt x="12437" y="85531"/>
                    <a:pt x="4213" y="85531"/>
                  </a:cubicBezTo>
                  <a:lnTo>
                    <a:pt x="1935" y="85531"/>
                  </a:lnTo>
                  <a:lnTo>
                    <a:pt x="1935" y="91224"/>
                  </a:lnTo>
                  <a:cubicBezTo>
                    <a:pt x="7249" y="90836"/>
                    <a:pt x="12943" y="90707"/>
                    <a:pt x="18257" y="90707"/>
                  </a:cubicBezTo>
                  <a:cubicBezTo>
                    <a:pt x="24836" y="90707"/>
                    <a:pt x="31036" y="90966"/>
                    <a:pt x="36350" y="91224"/>
                  </a:cubicBezTo>
                  <a:lnTo>
                    <a:pt x="36350" y="85531"/>
                  </a:lnTo>
                  <a:lnTo>
                    <a:pt x="32934" y="85531"/>
                  </a:lnTo>
                  <a:cubicBezTo>
                    <a:pt x="23192" y="85531"/>
                    <a:pt x="23192" y="84237"/>
                    <a:pt x="23192" y="80225"/>
                  </a:cubicBezTo>
                  <a:lnTo>
                    <a:pt x="23192" y="411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8169CFC-7F7A-4A70-B212-332D47EF920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61332" y="2492028"/>
              <a:ext cx="77762" cy="157067"/>
            </a:xfrm>
            <a:custGeom>
              <a:avLst/>
              <a:gdLst>
                <a:gd name="connsiteX0" fmla="*/ 77921 w 77762"/>
                <a:gd name="connsiteY0" fmla="*/ 6887 h 157067"/>
                <a:gd name="connsiteX1" fmla="*/ 70835 w 77762"/>
                <a:gd name="connsiteY1" fmla="*/ 3 h 157067"/>
                <a:gd name="connsiteX2" fmla="*/ 60916 w 77762"/>
                <a:gd name="connsiteY2" fmla="*/ 9967 h 157067"/>
                <a:gd name="connsiteX3" fmla="*/ 68001 w 77762"/>
                <a:gd name="connsiteY3" fmla="*/ 16851 h 157067"/>
                <a:gd name="connsiteX4" fmla="*/ 77921 w 77762"/>
                <a:gd name="connsiteY4" fmla="*/ 6887 h 157067"/>
                <a:gd name="connsiteX5" fmla="*/ 40368 w 77762"/>
                <a:gd name="connsiteY5" fmla="*/ 128990 h 157067"/>
                <a:gd name="connsiteX6" fmla="*/ 17518 w 77762"/>
                <a:gd name="connsiteY6" fmla="*/ 151997 h 157067"/>
                <a:gd name="connsiteX7" fmla="*/ 11141 w 77762"/>
                <a:gd name="connsiteY7" fmla="*/ 150910 h 157067"/>
                <a:gd name="connsiteX8" fmla="*/ 17163 w 77762"/>
                <a:gd name="connsiteY8" fmla="*/ 141671 h 157067"/>
                <a:gd name="connsiteX9" fmla="*/ 10255 w 77762"/>
                <a:gd name="connsiteY9" fmla="*/ 134968 h 157067"/>
                <a:gd name="connsiteX10" fmla="*/ 158 w 77762"/>
                <a:gd name="connsiteY10" fmla="*/ 145657 h 157067"/>
                <a:gd name="connsiteX11" fmla="*/ 17695 w 77762"/>
                <a:gd name="connsiteY11" fmla="*/ 157070 h 157067"/>
                <a:gd name="connsiteX12" fmla="*/ 54539 w 77762"/>
                <a:gd name="connsiteY12" fmla="*/ 128446 h 157067"/>
                <a:gd name="connsiteX13" fmla="*/ 70481 w 77762"/>
                <a:gd name="connsiteY13" fmla="*/ 63590 h 157067"/>
                <a:gd name="connsiteX14" fmla="*/ 71367 w 77762"/>
                <a:gd name="connsiteY14" fmla="*/ 57250 h 157067"/>
                <a:gd name="connsiteX15" fmla="*/ 52413 w 77762"/>
                <a:gd name="connsiteY15" fmla="*/ 40221 h 157067"/>
                <a:gd name="connsiteX16" fmla="*/ 21415 w 77762"/>
                <a:gd name="connsiteY16" fmla="*/ 67938 h 157067"/>
                <a:gd name="connsiteX17" fmla="*/ 24426 w 77762"/>
                <a:gd name="connsiteY17" fmla="*/ 70293 h 157067"/>
                <a:gd name="connsiteX18" fmla="*/ 27969 w 77762"/>
                <a:gd name="connsiteY18" fmla="*/ 67033 h 157067"/>
                <a:gd name="connsiteX19" fmla="*/ 51882 w 77762"/>
                <a:gd name="connsiteY19" fmla="*/ 45293 h 157067"/>
                <a:gd name="connsiteX20" fmla="*/ 57905 w 77762"/>
                <a:gd name="connsiteY20" fmla="*/ 54170 h 157067"/>
                <a:gd name="connsiteX21" fmla="*/ 57373 w 77762"/>
                <a:gd name="connsiteY21" fmla="*/ 59605 h 157067"/>
                <a:gd name="connsiteX22" fmla="*/ 40368 w 77762"/>
                <a:gd name="connsiteY22" fmla="*/ 128990 h 1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067">
                  <a:moveTo>
                    <a:pt x="77921" y="6887"/>
                  </a:moveTo>
                  <a:cubicBezTo>
                    <a:pt x="77921" y="3807"/>
                    <a:pt x="75618" y="3"/>
                    <a:pt x="70835" y="3"/>
                  </a:cubicBezTo>
                  <a:cubicBezTo>
                    <a:pt x="65699" y="3"/>
                    <a:pt x="60916" y="5075"/>
                    <a:pt x="60916" y="9967"/>
                  </a:cubicBezTo>
                  <a:cubicBezTo>
                    <a:pt x="60916" y="12865"/>
                    <a:pt x="63042" y="16851"/>
                    <a:pt x="68001" y="16851"/>
                  </a:cubicBezTo>
                  <a:cubicBezTo>
                    <a:pt x="72784" y="16851"/>
                    <a:pt x="77921" y="12141"/>
                    <a:pt x="77921" y="6887"/>
                  </a:cubicBezTo>
                  <a:close/>
                  <a:moveTo>
                    <a:pt x="40368" y="128990"/>
                  </a:moveTo>
                  <a:cubicBezTo>
                    <a:pt x="37357" y="141490"/>
                    <a:pt x="27969" y="151997"/>
                    <a:pt x="17518" y="151997"/>
                  </a:cubicBezTo>
                  <a:cubicBezTo>
                    <a:pt x="15215" y="151997"/>
                    <a:pt x="13089" y="151635"/>
                    <a:pt x="11141" y="150910"/>
                  </a:cubicBezTo>
                  <a:cubicBezTo>
                    <a:pt x="15746" y="148736"/>
                    <a:pt x="17163" y="144389"/>
                    <a:pt x="17163" y="141671"/>
                  </a:cubicBezTo>
                  <a:cubicBezTo>
                    <a:pt x="17163" y="137323"/>
                    <a:pt x="13798" y="134968"/>
                    <a:pt x="10255" y="134968"/>
                  </a:cubicBezTo>
                  <a:cubicBezTo>
                    <a:pt x="4764" y="134968"/>
                    <a:pt x="158" y="139859"/>
                    <a:pt x="158" y="145657"/>
                  </a:cubicBezTo>
                  <a:cubicBezTo>
                    <a:pt x="158" y="152541"/>
                    <a:pt x="7067" y="157070"/>
                    <a:pt x="17695" y="157070"/>
                  </a:cubicBezTo>
                  <a:cubicBezTo>
                    <a:pt x="28323" y="157070"/>
                    <a:pt x="49048" y="150548"/>
                    <a:pt x="54539" y="128446"/>
                  </a:cubicBezTo>
                  <a:lnTo>
                    <a:pt x="70481" y="63590"/>
                  </a:lnTo>
                  <a:cubicBezTo>
                    <a:pt x="71013" y="61598"/>
                    <a:pt x="71367" y="59967"/>
                    <a:pt x="71367" y="57250"/>
                  </a:cubicBezTo>
                  <a:cubicBezTo>
                    <a:pt x="71367" y="47286"/>
                    <a:pt x="63042" y="40221"/>
                    <a:pt x="52413" y="40221"/>
                  </a:cubicBezTo>
                  <a:cubicBezTo>
                    <a:pt x="32751" y="40221"/>
                    <a:pt x="21415" y="65402"/>
                    <a:pt x="21415" y="67938"/>
                  </a:cubicBezTo>
                  <a:cubicBezTo>
                    <a:pt x="21415" y="70293"/>
                    <a:pt x="23895" y="70293"/>
                    <a:pt x="24426" y="70293"/>
                  </a:cubicBezTo>
                  <a:cubicBezTo>
                    <a:pt x="26552" y="70293"/>
                    <a:pt x="26729" y="69750"/>
                    <a:pt x="27969" y="67033"/>
                  </a:cubicBezTo>
                  <a:cubicBezTo>
                    <a:pt x="32397" y="56525"/>
                    <a:pt x="41608" y="45293"/>
                    <a:pt x="51882" y="45293"/>
                  </a:cubicBezTo>
                  <a:cubicBezTo>
                    <a:pt x="56310" y="45293"/>
                    <a:pt x="57905" y="48373"/>
                    <a:pt x="57905" y="54170"/>
                  </a:cubicBezTo>
                  <a:cubicBezTo>
                    <a:pt x="57905" y="56163"/>
                    <a:pt x="57550" y="58699"/>
                    <a:pt x="57373" y="59605"/>
                  </a:cubicBezTo>
                  <a:lnTo>
                    <a:pt x="40368" y="1289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3839ED5-091C-4093-9EEA-1D11B5CC6E3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73607" y="2470123"/>
              <a:ext cx="154614" cy="10352"/>
            </a:xfrm>
            <a:custGeom>
              <a:avLst/>
              <a:gdLst>
                <a:gd name="connsiteX0" fmla="*/ 145927 w 154614"/>
                <a:gd name="connsiteY0" fmla="*/ 10352 h 10352"/>
                <a:gd name="connsiteX1" fmla="*/ 154784 w 154614"/>
                <a:gd name="connsiteY1" fmla="*/ 5176 h 10352"/>
                <a:gd name="connsiteX2" fmla="*/ 145927 w 154614"/>
                <a:gd name="connsiteY2" fmla="*/ 0 h 10352"/>
                <a:gd name="connsiteX3" fmla="*/ 9027 w 154614"/>
                <a:gd name="connsiteY3" fmla="*/ 0 h 10352"/>
                <a:gd name="connsiteX4" fmla="*/ 170 w 154614"/>
                <a:gd name="connsiteY4" fmla="*/ 5176 h 10352"/>
                <a:gd name="connsiteX5" fmla="*/ 9027 w 154614"/>
                <a:gd name="connsiteY5" fmla="*/ 10352 h 10352"/>
                <a:gd name="connsiteX6" fmla="*/ 145927 w 154614"/>
                <a:gd name="connsiteY6" fmla="*/ 10352 h 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352">
                  <a:moveTo>
                    <a:pt x="145927" y="10352"/>
                  </a:moveTo>
                  <a:cubicBezTo>
                    <a:pt x="150229" y="10352"/>
                    <a:pt x="154784" y="10352"/>
                    <a:pt x="154784" y="5176"/>
                  </a:cubicBezTo>
                  <a:cubicBezTo>
                    <a:pt x="154784" y="0"/>
                    <a:pt x="150229" y="0"/>
                    <a:pt x="145927" y="0"/>
                  </a:cubicBezTo>
                  <a:lnTo>
                    <a:pt x="9027" y="0"/>
                  </a:lnTo>
                  <a:cubicBezTo>
                    <a:pt x="4725" y="0"/>
                    <a:pt x="170" y="0"/>
                    <a:pt x="170" y="5176"/>
                  </a:cubicBezTo>
                  <a:cubicBezTo>
                    <a:pt x="170" y="10352"/>
                    <a:pt x="4725" y="10352"/>
                    <a:pt x="9027" y="10352"/>
                  </a:cubicBezTo>
                  <a:lnTo>
                    <a:pt x="145927" y="103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245AAEAB-C142-47FD-BB54-243BA95AB32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29659" y="2294136"/>
              <a:ext cx="336810" cy="362323"/>
            </a:xfrm>
            <a:custGeom>
              <a:avLst/>
              <a:gdLst>
                <a:gd name="connsiteX0" fmla="*/ 306372 w 336810"/>
                <a:gd name="connsiteY0" fmla="*/ 362314 h 362323"/>
                <a:gd name="connsiteX1" fmla="*/ 336991 w 336810"/>
                <a:gd name="connsiteY1" fmla="*/ 279497 h 362323"/>
                <a:gd name="connsiteX2" fmla="*/ 330665 w 336810"/>
                <a:gd name="connsiteY2" fmla="*/ 279497 h 362323"/>
                <a:gd name="connsiteX3" fmla="*/ 264872 w 336810"/>
                <a:gd name="connsiteY3" fmla="*/ 331775 h 362323"/>
                <a:gd name="connsiteX4" fmla="*/ 186173 w 336810"/>
                <a:gd name="connsiteY4" fmla="*/ 339798 h 362323"/>
                <a:gd name="connsiteX5" fmla="*/ 33583 w 336810"/>
                <a:gd name="connsiteY5" fmla="*/ 339798 h 362323"/>
                <a:gd name="connsiteX6" fmla="*/ 162386 w 336810"/>
                <a:gd name="connsiteY6" fmla="*/ 185293 h 362323"/>
                <a:gd name="connsiteX7" fmla="*/ 164663 w 336810"/>
                <a:gd name="connsiteY7" fmla="*/ 181152 h 362323"/>
                <a:gd name="connsiteX8" fmla="*/ 162892 w 336810"/>
                <a:gd name="connsiteY8" fmla="*/ 177270 h 362323"/>
                <a:gd name="connsiteX9" fmla="*/ 44970 w 336810"/>
                <a:gd name="connsiteY9" fmla="*/ 12413 h 362323"/>
                <a:gd name="connsiteX10" fmla="*/ 183642 w 336810"/>
                <a:gd name="connsiteY10" fmla="*/ 12413 h 362323"/>
                <a:gd name="connsiteX11" fmla="*/ 242856 w 336810"/>
                <a:gd name="connsiteY11" fmla="*/ 16554 h 362323"/>
                <a:gd name="connsiteX12" fmla="*/ 298527 w 336810"/>
                <a:gd name="connsiteY12" fmla="*/ 35964 h 362323"/>
                <a:gd name="connsiteX13" fmla="*/ 330665 w 336810"/>
                <a:gd name="connsiteY13" fmla="*/ 72714 h 362323"/>
                <a:gd name="connsiteX14" fmla="*/ 336991 w 336810"/>
                <a:gd name="connsiteY14" fmla="*/ 72714 h 362323"/>
                <a:gd name="connsiteX15" fmla="*/ 306372 w 336810"/>
                <a:gd name="connsiteY15" fmla="*/ -9 h 362323"/>
                <a:gd name="connsiteX16" fmla="*/ 7266 w 336810"/>
                <a:gd name="connsiteY16" fmla="*/ -9 h 362323"/>
                <a:gd name="connsiteX17" fmla="*/ 433 w 336810"/>
                <a:gd name="connsiteY17" fmla="*/ 1802 h 362323"/>
                <a:gd name="connsiteX18" fmla="*/ 180 w 336810"/>
                <a:gd name="connsiteY18" fmla="*/ 10343 h 362323"/>
                <a:gd name="connsiteX19" fmla="*/ 134044 w 336810"/>
                <a:gd name="connsiteY19" fmla="*/ 197715 h 362323"/>
                <a:gd name="connsiteX20" fmla="*/ 2964 w 336810"/>
                <a:gd name="connsiteY20" fmla="*/ 354808 h 362323"/>
                <a:gd name="connsiteX21" fmla="*/ 433 w 336810"/>
                <a:gd name="connsiteY21" fmla="*/ 359467 h 362323"/>
                <a:gd name="connsiteX22" fmla="*/ 7266 w 336810"/>
                <a:gd name="connsiteY22" fmla="*/ 362314 h 362323"/>
                <a:gd name="connsiteX23" fmla="*/ 306372 w 336810"/>
                <a:gd name="connsiteY23" fmla="*/ 362314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62323">
                  <a:moveTo>
                    <a:pt x="306372" y="362314"/>
                  </a:moveTo>
                  <a:lnTo>
                    <a:pt x="336991" y="279497"/>
                  </a:lnTo>
                  <a:lnTo>
                    <a:pt x="330665" y="279497"/>
                  </a:lnTo>
                  <a:cubicBezTo>
                    <a:pt x="320796" y="306412"/>
                    <a:pt x="293972" y="324011"/>
                    <a:pt x="264872" y="331775"/>
                  </a:cubicBezTo>
                  <a:cubicBezTo>
                    <a:pt x="259557" y="333069"/>
                    <a:pt x="234758" y="339798"/>
                    <a:pt x="186173" y="339798"/>
                  </a:cubicBezTo>
                  <a:lnTo>
                    <a:pt x="33583" y="339798"/>
                  </a:lnTo>
                  <a:lnTo>
                    <a:pt x="162386" y="185293"/>
                  </a:lnTo>
                  <a:cubicBezTo>
                    <a:pt x="164157" y="183223"/>
                    <a:pt x="164663" y="182446"/>
                    <a:pt x="164663" y="181152"/>
                  </a:cubicBezTo>
                  <a:cubicBezTo>
                    <a:pt x="164663" y="180635"/>
                    <a:pt x="164663" y="179858"/>
                    <a:pt x="162892" y="177270"/>
                  </a:cubicBezTo>
                  <a:lnTo>
                    <a:pt x="44970" y="12413"/>
                  </a:lnTo>
                  <a:lnTo>
                    <a:pt x="183642" y="12413"/>
                  </a:lnTo>
                  <a:cubicBezTo>
                    <a:pt x="217551" y="12413"/>
                    <a:pt x="240579" y="16036"/>
                    <a:pt x="242856" y="16554"/>
                  </a:cubicBezTo>
                  <a:cubicBezTo>
                    <a:pt x="256521" y="18624"/>
                    <a:pt x="278536" y="23024"/>
                    <a:pt x="298527" y="35964"/>
                  </a:cubicBezTo>
                  <a:cubicBezTo>
                    <a:pt x="304854" y="40105"/>
                    <a:pt x="322061" y="51751"/>
                    <a:pt x="330665" y="72714"/>
                  </a:cubicBezTo>
                  <a:lnTo>
                    <a:pt x="336991" y="72714"/>
                  </a:lnTo>
                  <a:lnTo>
                    <a:pt x="306372" y="-9"/>
                  </a:lnTo>
                  <a:lnTo>
                    <a:pt x="7266" y="-9"/>
                  </a:lnTo>
                  <a:cubicBezTo>
                    <a:pt x="1445" y="-9"/>
                    <a:pt x="1192" y="249"/>
                    <a:pt x="433" y="1802"/>
                  </a:cubicBezTo>
                  <a:cubicBezTo>
                    <a:pt x="180" y="2579"/>
                    <a:pt x="180" y="7496"/>
                    <a:pt x="180" y="10343"/>
                  </a:cubicBezTo>
                  <a:lnTo>
                    <a:pt x="134044" y="197715"/>
                  </a:lnTo>
                  <a:lnTo>
                    <a:pt x="2964" y="354808"/>
                  </a:lnTo>
                  <a:cubicBezTo>
                    <a:pt x="433" y="357914"/>
                    <a:pt x="433" y="359208"/>
                    <a:pt x="433" y="359467"/>
                  </a:cubicBezTo>
                  <a:cubicBezTo>
                    <a:pt x="433" y="362314"/>
                    <a:pt x="2711" y="362314"/>
                    <a:pt x="7266" y="362314"/>
                  </a:cubicBezTo>
                  <a:lnTo>
                    <a:pt x="306372" y="3623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65CBBB53-32EA-4B8C-8F42-8A0BBBB6742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13979" y="2731172"/>
              <a:ext cx="53672" cy="121921"/>
            </a:xfrm>
            <a:custGeom>
              <a:avLst/>
              <a:gdLst>
                <a:gd name="connsiteX0" fmla="*/ 49246 w 53672"/>
                <a:gd name="connsiteY0" fmla="*/ 6896 h 121921"/>
                <a:gd name="connsiteX1" fmla="*/ 42161 w 53672"/>
                <a:gd name="connsiteY1" fmla="*/ 12 h 121921"/>
                <a:gd name="connsiteX2" fmla="*/ 32241 w 53672"/>
                <a:gd name="connsiteY2" fmla="*/ 9976 h 121921"/>
                <a:gd name="connsiteX3" fmla="*/ 39327 w 53672"/>
                <a:gd name="connsiteY3" fmla="*/ 16860 h 121921"/>
                <a:gd name="connsiteX4" fmla="*/ 49246 w 53672"/>
                <a:gd name="connsiteY4" fmla="*/ 6896 h 121921"/>
                <a:gd name="connsiteX5" fmla="*/ 13111 w 53672"/>
                <a:gd name="connsiteY5" fmla="*/ 98926 h 121921"/>
                <a:gd name="connsiteX6" fmla="*/ 11516 w 53672"/>
                <a:gd name="connsiteY6" fmla="*/ 106535 h 121921"/>
                <a:gd name="connsiteX7" fmla="*/ 28344 w 53672"/>
                <a:gd name="connsiteY7" fmla="*/ 121934 h 121921"/>
                <a:gd name="connsiteX8" fmla="*/ 53852 w 53672"/>
                <a:gd name="connsiteY8" fmla="*/ 94216 h 121921"/>
                <a:gd name="connsiteX9" fmla="*/ 51018 w 53672"/>
                <a:gd name="connsiteY9" fmla="*/ 91861 h 121921"/>
                <a:gd name="connsiteX10" fmla="*/ 47652 w 53672"/>
                <a:gd name="connsiteY10" fmla="*/ 94941 h 121921"/>
                <a:gd name="connsiteX11" fmla="*/ 28876 w 53672"/>
                <a:gd name="connsiteY11" fmla="*/ 116861 h 121921"/>
                <a:gd name="connsiteX12" fmla="*/ 24447 w 53672"/>
                <a:gd name="connsiteY12" fmla="*/ 110521 h 121921"/>
                <a:gd name="connsiteX13" fmla="*/ 27282 w 53672"/>
                <a:gd name="connsiteY13" fmla="*/ 98926 h 121921"/>
                <a:gd name="connsiteX14" fmla="*/ 32950 w 53672"/>
                <a:gd name="connsiteY14" fmla="*/ 84433 h 121921"/>
                <a:gd name="connsiteX15" fmla="*/ 41630 w 53672"/>
                <a:gd name="connsiteY15" fmla="*/ 61426 h 121921"/>
                <a:gd name="connsiteX16" fmla="*/ 42692 w 53672"/>
                <a:gd name="connsiteY16" fmla="*/ 55629 h 121921"/>
                <a:gd name="connsiteX17" fmla="*/ 25864 w 53672"/>
                <a:gd name="connsiteY17" fmla="*/ 40230 h 121921"/>
                <a:gd name="connsiteX18" fmla="*/ 180 w 53672"/>
                <a:gd name="connsiteY18" fmla="*/ 67948 h 121921"/>
                <a:gd name="connsiteX19" fmla="*/ 3191 w 53672"/>
                <a:gd name="connsiteY19" fmla="*/ 70303 h 121921"/>
                <a:gd name="connsiteX20" fmla="*/ 6380 w 53672"/>
                <a:gd name="connsiteY20" fmla="*/ 67404 h 121921"/>
                <a:gd name="connsiteX21" fmla="*/ 25333 w 53672"/>
                <a:gd name="connsiteY21" fmla="*/ 45302 h 121921"/>
                <a:gd name="connsiteX22" fmla="*/ 29761 w 53672"/>
                <a:gd name="connsiteY22" fmla="*/ 51643 h 121921"/>
                <a:gd name="connsiteX23" fmla="*/ 24270 w 53672"/>
                <a:gd name="connsiteY23" fmla="*/ 69759 h 121921"/>
                <a:gd name="connsiteX24" fmla="*/ 13111 w 53672"/>
                <a:gd name="connsiteY24" fmla="*/ 9892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246" y="6896"/>
                  </a:moveTo>
                  <a:cubicBezTo>
                    <a:pt x="49246" y="3998"/>
                    <a:pt x="47121" y="12"/>
                    <a:pt x="42161" y="12"/>
                  </a:cubicBezTo>
                  <a:cubicBezTo>
                    <a:pt x="37378" y="12"/>
                    <a:pt x="32241" y="4722"/>
                    <a:pt x="32241" y="9976"/>
                  </a:cubicBezTo>
                  <a:cubicBezTo>
                    <a:pt x="32241" y="13056"/>
                    <a:pt x="34544" y="16860"/>
                    <a:pt x="39327" y="16860"/>
                  </a:cubicBezTo>
                  <a:cubicBezTo>
                    <a:pt x="44464" y="16860"/>
                    <a:pt x="49246" y="11787"/>
                    <a:pt x="49246" y="6896"/>
                  </a:cubicBezTo>
                  <a:close/>
                  <a:moveTo>
                    <a:pt x="13111" y="98926"/>
                  </a:moveTo>
                  <a:cubicBezTo>
                    <a:pt x="12402" y="101281"/>
                    <a:pt x="11516" y="103455"/>
                    <a:pt x="11516" y="106535"/>
                  </a:cubicBezTo>
                  <a:cubicBezTo>
                    <a:pt x="11516" y="115050"/>
                    <a:pt x="18602" y="121934"/>
                    <a:pt x="28344" y="121934"/>
                  </a:cubicBezTo>
                  <a:cubicBezTo>
                    <a:pt x="46058" y="121934"/>
                    <a:pt x="53852" y="96933"/>
                    <a:pt x="53852" y="94216"/>
                  </a:cubicBezTo>
                  <a:cubicBezTo>
                    <a:pt x="53852" y="91861"/>
                    <a:pt x="51549" y="91861"/>
                    <a:pt x="51018" y="91861"/>
                  </a:cubicBezTo>
                  <a:cubicBezTo>
                    <a:pt x="48538" y="91861"/>
                    <a:pt x="48361" y="92948"/>
                    <a:pt x="47652" y="94941"/>
                  </a:cubicBezTo>
                  <a:cubicBezTo>
                    <a:pt x="43578" y="109434"/>
                    <a:pt x="35784" y="116861"/>
                    <a:pt x="28876" y="116861"/>
                  </a:cubicBezTo>
                  <a:cubicBezTo>
                    <a:pt x="25333" y="116861"/>
                    <a:pt x="24447" y="114506"/>
                    <a:pt x="24447" y="110521"/>
                  </a:cubicBezTo>
                  <a:cubicBezTo>
                    <a:pt x="24447" y="106354"/>
                    <a:pt x="25687" y="102912"/>
                    <a:pt x="27282" y="98926"/>
                  </a:cubicBezTo>
                  <a:cubicBezTo>
                    <a:pt x="29053" y="94035"/>
                    <a:pt x="31001" y="89143"/>
                    <a:pt x="32950" y="84433"/>
                  </a:cubicBezTo>
                  <a:cubicBezTo>
                    <a:pt x="34544" y="80085"/>
                    <a:pt x="40921" y="63600"/>
                    <a:pt x="41630" y="61426"/>
                  </a:cubicBezTo>
                  <a:cubicBezTo>
                    <a:pt x="42161" y="59614"/>
                    <a:pt x="42692" y="57440"/>
                    <a:pt x="42692" y="55629"/>
                  </a:cubicBezTo>
                  <a:cubicBezTo>
                    <a:pt x="42692" y="47114"/>
                    <a:pt x="35607" y="40230"/>
                    <a:pt x="25864" y="40230"/>
                  </a:cubicBezTo>
                  <a:cubicBezTo>
                    <a:pt x="8328" y="40230"/>
                    <a:pt x="180" y="64868"/>
                    <a:pt x="180" y="67948"/>
                  </a:cubicBezTo>
                  <a:cubicBezTo>
                    <a:pt x="180" y="70303"/>
                    <a:pt x="2660" y="70303"/>
                    <a:pt x="3191" y="70303"/>
                  </a:cubicBezTo>
                  <a:cubicBezTo>
                    <a:pt x="5671" y="70303"/>
                    <a:pt x="5848" y="69397"/>
                    <a:pt x="6380" y="67404"/>
                  </a:cubicBezTo>
                  <a:cubicBezTo>
                    <a:pt x="10985" y="51824"/>
                    <a:pt x="18779" y="45302"/>
                    <a:pt x="25333" y="45302"/>
                  </a:cubicBezTo>
                  <a:cubicBezTo>
                    <a:pt x="28167" y="45302"/>
                    <a:pt x="29761" y="46752"/>
                    <a:pt x="29761" y="51643"/>
                  </a:cubicBezTo>
                  <a:cubicBezTo>
                    <a:pt x="29761" y="55810"/>
                    <a:pt x="28699" y="58527"/>
                    <a:pt x="24270" y="69759"/>
                  </a:cubicBezTo>
                  <a:lnTo>
                    <a:pt x="13111" y="989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8D0D8A9D-F189-4ED7-BAB3-E83F2721BC4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190889" y="2758165"/>
              <a:ext cx="174301" cy="95472"/>
            </a:xfrm>
            <a:custGeom>
              <a:avLst/>
              <a:gdLst>
                <a:gd name="connsiteX0" fmla="*/ 149508 w 174301"/>
                <a:gd name="connsiteY0" fmla="*/ 52187 h 95472"/>
                <a:gd name="connsiteX1" fmla="*/ 124178 w 174301"/>
                <a:gd name="connsiteY1" fmla="*/ 92767 h 95472"/>
                <a:gd name="connsiteX2" fmla="*/ 128429 w 174301"/>
                <a:gd name="connsiteY2" fmla="*/ 95484 h 95472"/>
                <a:gd name="connsiteX3" fmla="*/ 133034 w 174301"/>
                <a:gd name="connsiteY3" fmla="*/ 92404 h 95472"/>
                <a:gd name="connsiteX4" fmla="*/ 146142 w 174301"/>
                <a:gd name="connsiteY4" fmla="*/ 66317 h 95472"/>
                <a:gd name="connsiteX5" fmla="*/ 172713 w 174301"/>
                <a:gd name="connsiteY5" fmla="*/ 50194 h 95472"/>
                <a:gd name="connsiteX6" fmla="*/ 174484 w 174301"/>
                <a:gd name="connsiteY6" fmla="*/ 47839 h 95472"/>
                <a:gd name="connsiteX7" fmla="*/ 171119 w 174301"/>
                <a:gd name="connsiteY7" fmla="*/ 44940 h 95472"/>
                <a:gd name="connsiteX8" fmla="*/ 132857 w 174301"/>
                <a:gd name="connsiteY8" fmla="*/ 2186 h 95472"/>
                <a:gd name="connsiteX9" fmla="*/ 128429 w 174301"/>
                <a:gd name="connsiteY9" fmla="*/ 12 h 95472"/>
                <a:gd name="connsiteX10" fmla="*/ 124178 w 174301"/>
                <a:gd name="connsiteY10" fmla="*/ 2729 h 95472"/>
                <a:gd name="connsiteX11" fmla="*/ 134629 w 174301"/>
                <a:gd name="connsiteY11" fmla="*/ 27730 h 95472"/>
                <a:gd name="connsiteX12" fmla="*/ 149508 w 174301"/>
                <a:gd name="connsiteY12" fmla="*/ 43310 h 95472"/>
                <a:gd name="connsiteX13" fmla="*/ 7268 w 174301"/>
                <a:gd name="connsiteY13" fmla="*/ 43310 h 95472"/>
                <a:gd name="connsiteX14" fmla="*/ 183 w 174301"/>
                <a:gd name="connsiteY14" fmla="*/ 47657 h 95472"/>
                <a:gd name="connsiteX15" fmla="*/ 7268 w 174301"/>
                <a:gd name="connsiteY15" fmla="*/ 52187 h 95472"/>
                <a:gd name="connsiteX16" fmla="*/ 149508 w 174301"/>
                <a:gd name="connsiteY16" fmla="*/ 52187 h 9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01" h="95472">
                  <a:moveTo>
                    <a:pt x="149508" y="52187"/>
                  </a:moveTo>
                  <a:cubicBezTo>
                    <a:pt x="127189" y="68853"/>
                    <a:pt x="124178" y="92586"/>
                    <a:pt x="124178" y="92767"/>
                  </a:cubicBezTo>
                  <a:cubicBezTo>
                    <a:pt x="124178" y="95484"/>
                    <a:pt x="125949" y="95484"/>
                    <a:pt x="128429" y="95484"/>
                  </a:cubicBezTo>
                  <a:cubicBezTo>
                    <a:pt x="131617" y="95484"/>
                    <a:pt x="132149" y="95484"/>
                    <a:pt x="133034" y="92404"/>
                  </a:cubicBezTo>
                  <a:cubicBezTo>
                    <a:pt x="134097" y="87875"/>
                    <a:pt x="136931" y="76281"/>
                    <a:pt x="146142" y="66317"/>
                  </a:cubicBezTo>
                  <a:cubicBezTo>
                    <a:pt x="156416" y="55266"/>
                    <a:pt x="165273" y="52549"/>
                    <a:pt x="172713" y="50194"/>
                  </a:cubicBezTo>
                  <a:cubicBezTo>
                    <a:pt x="173776" y="49831"/>
                    <a:pt x="174484" y="48744"/>
                    <a:pt x="174484" y="47839"/>
                  </a:cubicBezTo>
                  <a:cubicBezTo>
                    <a:pt x="174484" y="46027"/>
                    <a:pt x="173421" y="45665"/>
                    <a:pt x="171119" y="44940"/>
                  </a:cubicBezTo>
                  <a:cubicBezTo>
                    <a:pt x="145611" y="36607"/>
                    <a:pt x="136577" y="18128"/>
                    <a:pt x="132857" y="2186"/>
                  </a:cubicBezTo>
                  <a:cubicBezTo>
                    <a:pt x="132149" y="12"/>
                    <a:pt x="130909" y="12"/>
                    <a:pt x="128429" y="12"/>
                  </a:cubicBezTo>
                  <a:cubicBezTo>
                    <a:pt x="125949" y="12"/>
                    <a:pt x="124178" y="12"/>
                    <a:pt x="124178" y="2729"/>
                  </a:cubicBezTo>
                  <a:cubicBezTo>
                    <a:pt x="124178" y="3092"/>
                    <a:pt x="125949" y="15230"/>
                    <a:pt x="134629" y="27730"/>
                  </a:cubicBezTo>
                  <a:cubicBezTo>
                    <a:pt x="138703" y="33889"/>
                    <a:pt x="143663" y="38962"/>
                    <a:pt x="149508" y="43310"/>
                  </a:cubicBezTo>
                  <a:lnTo>
                    <a:pt x="7268" y="43310"/>
                  </a:lnTo>
                  <a:cubicBezTo>
                    <a:pt x="4434" y="43310"/>
                    <a:pt x="183" y="43310"/>
                    <a:pt x="183" y="47657"/>
                  </a:cubicBezTo>
                  <a:cubicBezTo>
                    <a:pt x="183" y="52187"/>
                    <a:pt x="4257" y="52187"/>
                    <a:pt x="7268" y="52187"/>
                  </a:cubicBezTo>
                  <a:lnTo>
                    <a:pt x="149508" y="5218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5F09B80F-9559-4345-ABEA-A2A0704B0A1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92274" y="2725556"/>
              <a:ext cx="87150" cy="127537"/>
            </a:xfrm>
            <a:custGeom>
              <a:avLst/>
              <a:gdLst>
                <a:gd name="connsiteX0" fmla="*/ 42349 w 87150"/>
                <a:gd name="connsiteY0" fmla="*/ 5447 h 127537"/>
                <a:gd name="connsiteX1" fmla="*/ 43057 w 87150"/>
                <a:gd name="connsiteY1" fmla="*/ 2548 h 127537"/>
                <a:gd name="connsiteX2" fmla="*/ 40223 w 87150"/>
                <a:gd name="connsiteY2" fmla="*/ 12 h 127537"/>
                <a:gd name="connsiteX3" fmla="*/ 17550 w 87150"/>
                <a:gd name="connsiteY3" fmla="*/ 1824 h 127537"/>
                <a:gd name="connsiteX4" fmla="*/ 13653 w 87150"/>
                <a:gd name="connsiteY4" fmla="*/ 5990 h 127537"/>
                <a:gd name="connsiteX5" fmla="*/ 18258 w 87150"/>
                <a:gd name="connsiteY5" fmla="*/ 8527 h 127537"/>
                <a:gd name="connsiteX6" fmla="*/ 26761 w 87150"/>
                <a:gd name="connsiteY6" fmla="*/ 11244 h 127537"/>
                <a:gd name="connsiteX7" fmla="*/ 26052 w 87150"/>
                <a:gd name="connsiteY7" fmla="*/ 15230 h 127537"/>
                <a:gd name="connsiteX8" fmla="*/ 1076 w 87150"/>
                <a:gd name="connsiteY8" fmla="*/ 117767 h 127537"/>
                <a:gd name="connsiteX9" fmla="*/ 191 w 87150"/>
                <a:gd name="connsiteY9" fmla="*/ 121753 h 127537"/>
                <a:gd name="connsiteX10" fmla="*/ 6213 w 87150"/>
                <a:gd name="connsiteY10" fmla="*/ 127550 h 127537"/>
                <a:gd name="connsiteX11" fmla="*/ 14361 w 87150"/>
                <a:gd name="connsiteY11" fmla="*/ 119941 h 127537"/>
                <a:gd name="connsiteX12" fmla="*/ 23041 w 87150"/>
                <a:gd name="connsiteY12" fmla="*/ 84796 h 127537"/>
                <a:gd name="connsiteX13" fmla="*/ 45714 w 87150"/>
                <a:gd name="connsiteY13" fmla="*/ 99651 h 127537"/>
                <a:gd name="connsiteX14" fmla="*/ 45360 w 87150"/>
                <a:gd name="connsiteY14" fmla="*/ 103274 h 127537"/>
                <a:gd name="connsiteX15" fmla="*/ 44652 w 87150"/>
                <a:gd name="connsiteY15" fmla="*/ 108890 h 127537"/>
                <a:gd name="connsiteX16" fmla="*/ 63428 w 87150"/>
                <a:gd name="connsiteY16" fmla="*/ 127550 h 127537"/>
                <a:gd name="connsiteX17" fmla="*/ 85924 w 87150"/>
                <a:gd name="connsiteY17" fmla="*/ 99832 h 127537"/>
                <a:gd name="connsiteX18" fmla="*/ 83090 w 87150"/>
                <a:gd name="connsiteY18" fmla="*/ 97477 h 127537"/>
                <a:gd name="connsiteX19" fmla="*/ 79547 w 87150"/>
                <a:gd name="connsiteY19" fmla="*/ 101825 h 127537"/>
                <a:gd name="connsiteX20" fmla="*/ 63959 w 87150"/>
                <a:gd name="connsiteY20" fmla="*/ 122477 h 127537"/>
                <a:gd name="connsiteX21" fmla="*/ 57760 w 87150"/>
                <a:gd name="connsiteY21" fmla="*/ 113057 h 127537"/>
                <a:gd name="connsiteX22" fmla="*/ 58822 w 87150"/>
                <a:gd name="connsiteY22" fmla="*/ 104905 h 127537"/>
                <a:gd name="connsiteX23" fmla="*/ 59708 w 87150"/>
                <a:gd name="connsiteY23" fmla="*/ 99289 h 127537"/>
                <a:gd name="connsiteX24" fmla="*/ 31012 w 87150"/>
                <a:gd name="connsiteY24" fmla="*/ 80085 h 127537"/>
                <a:gd name="connsiteX25" fmla="*/ 45714 w 87150"/>
                <a:gd name="connsiteY25" fmla="*/ 68129 h 127537"/>
                <a:gd name="connsiteX26" fmla="*/ 73525 w 87150"/>
                <a:gd name="connsiteY26" fmla="*/ 50918 h 127537"/>
                <a:gd name="connsiteX27" fmla="*/ 79370 w 87150"/>
                <a:gd name="connsiteY27" fmla="*/ 53273 h 127537"/>
                <a:gd name="connsiteX28" fmla="*/ 70159 w 87150"/>
                <a:gd name="connsiteY28" fmla="*/ 63419 h 127537"/>
                <a:gd name="connsiteX29" fmla="*/ 77245 w 87150"/>
                <a:gd name="connsiteY29" fmla="*/ 70122 h 127537"/>
                <a:gd name="connsiteX30" fmla="*/ 87341 w 87150"/>
                <a:gd name="connsiteY30" fmla="*/ 58527 h 127537"/>
                <a:gd name="connsiteX31" fmla="*/ 73702 w 87150"/>
                <a:gd name="connsiteY31" fmla="*/ 45846 h 127537"/>
                <a:gd name="connsiteX32" fmla="*/ 45360 w 87150"/>
                <a:gd name="connsiteY32" fmla="*/ 61788 h 127537"/>
                <a:gd name="connsiteX33" fmla="*/ 24812 w 87150"/>
                <a:gd name="connsiteY33" fmla="*/ 77730 h 127537"/>
                <a:gd name="connsiteX34" fmla="*/ 42349 w 87150"/>
                <a:gd name="connsiteY34" fmla="*/ 5447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7537">
                  <a:moveTo>
                    <a:pt x="42349" y="5447"/>
                  </a:moveTo>
                  <a:cubicBezTo>
                    <a:pt x="42526" y="5085"/>
                    <a:pt x="43057" y="2729"/>
                    <a:pt x="43057" y="2548"/>
                  </a:cubicBezTo>
                  <a:cubicBezTo>
                    <a:pt x="43057" y="1642"/>
                    <a:pt x="42349" y="12"/>
                    <a:pt x="40223" y="12"/>
                  </a:cubicBezTo>
                  <a:cubicBezTo>
                    <a:pt x="36680" y="12"/>
                    <a:pt x="21978" y="1461"/>
                    <a:pt x="17550" y="1824"/>
                  </a:cubicBezTo>
                  <a:cubicBezTo>
                    <a:pt x="16133" y="2005"/>
                    <a:pt x="13653" y="2186"/>
                    <a:pt x="13653" y="5990"/>
                  </a:cubicBezTo>
                  <a:cubicBezTo>
                    <a:pt x="13653" y="8527"/>
                    <a:pt x="16133" y="8527"/>
                    <a:pt x="18258" y="8527"/>
                  </a:cubicBezTo>
                  <a:cubicBezTo>
                    <a:pt x="26761" y="8527"/>
                    <a:pt x="26761" y="9795"/>
                    <a:pt x="26761" y="11244"/>
                  </a:cubicBezTo>
                  <a:cubicBezTo>
                    <a:pt x="26761" y="12512"/>
                    <a:pt x="26407" y="13599"/>
                    <a:pt x="26052" y="15230"/>
                  </a:cubicBezTo>
                  <a:lnTo>
                    <a:pt x="1076" y="117767"/>
                  </a:lnTo>
                  <a:cubicBezTo>
                    <a:pt x="191" y="121028"/>
                    <a:pt x="191" y="121390"/>
                    <a:pt x="191" y="121753"/>
                  </a:cubicBezTo>
                  <a:cubicBezTo>
                    <a:pt x="191" y="124470"/>
                    <a:pt x="2316" y="127550"/>
                    <a:pt x="6213" y="127550"/>
                  </a:cubicBezTo>
                  <a:cubicBezTo>
                    <a:pt x="10996" y="127550"/>
                    <a:pt x="13299" y="123927"/>
                    <a:pt x="14361" y="119941"/>
                  </a:cubicBezTo>
                  <a:cubicBezTo>
                    <a:pt x="14716" y="119216"/>
                    <a:pt x="22332" y="87332"/>
                    <a:pt x="23041" y="84796"/>
                  </a:cubicBezTo>
                  <a:cubicBezTo>
                    <a:pt x="35618" y="86064"/>
                    <a:pt x="45714" y="90230"/>
                    <a:pt x="45714" y="99651"/>
                  </a:cubicBezTo>
                  <a:cubicBezTo>
                    <a:pt x="45714" y="100557"/>
                    <a:pt x="45714" y="101462"/>
                    <a:pt x="45360" y="103274"/>
                  </a:cubicBezTo>
                  <a:cubicBezTo>
                    <a:pt x="44652" y="105992"/>
                    <a:pt x="44652" y="106897"/>
                    <a:pt x="44652" y="108890"/>
                  </a:cubicBezTo>
                  <a:cubicBezTo>
                    <a:pt x="44652" y="121753"/>
                    <a:pt x="54925" y="127550"/>
                    <a:pt x="63428" y="127550"/>
                  </a:cubicBezTo>
                  <a:cubicBezTo>
                    <a:pt x="80610" y="127550"/>
                    <a:pt x="85924" y="100013"/>
                    <a:pt x="85924" y="99832"/>
                  </a:cubicBezTo>
                  <a:cubicBezTo>
                    <a:pt x="85924" y="97477"/>
                    <a:pt x="83621" y="97477"/>
                    <a:pt x="83090" y="97477"/>
                  </a:cubicBezTo>
                  <a:cubicBezTo>
                    <a:pt x="80610" y="97477"/>
                    <a:pt x="80433" y="98383"/>
                    <a:pt x="79547" y="101825"/>
                  </a:cubicBezTo>
                  <a:cubicBezTo>
                    <a:pt x="77422" y="109615"/>
                    <a:pt x="72639" y="122477"/>
                    <a:pt x="63959" y="122477"/>
                  </a:cubicBezTo>
                  <a:cubicBezTo>
                    <a:pt x="59177" y="122477"/>
                    <a:pt x="57760" y="117948"/>
                    <a:pt x="57760" y="113057"/>
                  </a:cubicBezTo>
                  <a:cubicBezTo>
                    <a:pt x="57760" y="109977"/>
                    <a:pt x="57760" y="109615"/>
                    <a:pt x="58822" y="104905"/>
                  </a:cubicBezTo>
                  <a:cubicBezTo>
                    <a:pt x="59000" y="104361"/>
                    <a:pt x="59708" y="101281"/>
                    <a:pt x="59708" y="99289"/>
                  </a:cubicBezTo>
                  <a:cubicBezTo>
                    <a:pt x="59708" y="83165"/>
                    <a:pt x="38452" y="80629"/>
                    <a:pt x="31012" y="80085"/>
                  </a:cubicBezTo>
                  <a:cubicBezTo>
                    <a:pt x="36149" y="76824"/>
                    <a:pt x="42703" y="70846"/>
                    <a:pt x="45714" y="68129"/>
                  </a:cubicBezTo>
                  <a:cubicBezTo>
                    <a:pt x="54748" y="59433"/>
                    <a:pt x="63605" y="50918"/>
                    <a:pt x="73525" y="50918"/>
                  </a:cubicBezTo>
                  <a:cubicBezTo>
                    <a:pt x="75650" y="50918"/>
                    <a:pt x="77953" y="51462"/>
                    <a:pt x="79370" y="53273"/>
                  </a:cubicBezTo>
                  <a:cubicBezTo>
                    <a:pt x="71753" y="54542"/>
                    <a:pt x="70159" y="60701"/>
                    <a:pt x="70159" y="63419"/>
                  </a:cubicBezTo>
                  <a:cubicBezTo>
                    <a:pt x="70159" y="67404"/>
                    <a:pt x="73170" y="70122"/>
                    <a:pt x="77245" y="70122"/>
                  </a:cubicBezTo>
                  <a:cubicBezTo>
                    <a:pt x="82027" y="70122"/>
                    <a:pt x="87341" y="66136"/>
                    <a:pt x="87341" y="58527"/>
                  </a:cubicBezTo>
                  <a:cubicBezTo>
                    <a:pt x="87341" y="52549"/>
                    <a:pt x="83090" y="45846"/>
                    <a:pt x="73702" y="45846"/>
                  </a:cubicBezTo>
                  <a:cubicBezTo>
                    <a:pt x="63605" y="45846"/>
                    <a:pt x="54394" y="53273"/>
                    <a:pt x="45360" y="61788"/>
                  </a:cubicBezTo>
                  <a:cubicBezTo>
                    <a:pt x="37920" y="69035"/>
                    <a:pt x="32075" y="74651"/>
                    <a:pt x="24812" y="77730"/>
                  </a:cubicBezTo>
                  <a:lnTo>
                    <a:pt x="42349" y="54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24315D8D-E87F-4E61-8BF4-6B884D02F42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63128" y="2345898"/>
              <a:ext cx="10122" cy="258802"/>
            </a:xfrm>
            <a:custGeom>
              <a:avLst/>
              <a:gdLst>
                <a:gd name="connsiteX0" fmla="*/ 10319 w 10122"/>
                <a:gd name="connsiteY0" fmla="*/ 9317 h 258802"/>
                <a:gd name="connsiteX1" fmla="*/ 5258 w 10122"/>
                <a:gd name="connsiteY1" fmla="*/ 0 h 258802"/>
                <a:gd name="connsiteX2" fmla="*/ 197 w 10122"/>
                <a:gd name="connsiteY2" fmla="*/ 9317 h 258802"/>
                <a:gd name="connsiteX3" fmla="*/ 197 w 10122"/>
                <a:gd name="connsiteY3" fmla="*/ 249485 h 258802"/>
                <a:gd name="connsiteX4" fmla="*/ 5258 w 10122"/>
                <a:gd name="connsiteY4" fmla="*/ 258802 h 258802"/>
                <a:gd name="connsiteX5" fmla="*/ 10319 w 10122"/>
                <a:gd name="connsiteY5" fmla="*/ 249485 h 258802"/>
                <a:gd name="connsiteX6" fmla="*/ 10319 w 10122"/>
                <a:gd name="connsiteY6" fmla="*/ 931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19" y="9317"/>
                  </a:moveTo>
                  <a:cubicBezTo>
                    <a:pt x="10319" y="4658"/>
                    <a:pt x="10319" y="0"/>
                    <a:pt x="5258" y="0"/>
                  </a:cubicBezTo>
                  <a:cubicBezTo>
                    <a:pt x="197" y="0"/>
                    <a:pt x="197" y="4658"/>
                    <a:pt x="197" y="9317"/>
                  </a:cubicBezTo>
                  <a:lnTo>
                    <a:pt x="197" y="249485"/>
                  </a:lnTo>
                  <a:cubicBezTo>
                    <a:pt x="197" y="254144"/>
                    <a:pt x="197" y="258802"/>
                    <a:pt x="5258" y="258802"/>
                  </a:cubicBezTo>
                  <a:cubicBezTo>
                    <a:pt x="10319" y="258802"/>
                    <a:pt x="10319" y="254144"/>
                    <a:pt x="10319" y="249485"/>
                  </a:cubicBezTo>
                  <a:lnTo>
                    <a:pt x="10319" y="93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699CC05-955E-4168-9D42-F426A426AB5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615200" y="2354697"/>
              <a:ext cx="186751" cy="185302"/>
            </a:xfrm>
            <a:custGeom>
              <a:avLst/>
              <a:gdLst>
                <a:gd name="connsiteX0" fmla="*/ 100155 w 186751"/>
                <a:gd name="connsiteY0" fmla="*/ 4658 h 185302"/>
                <a:gd name="connsiteX1" fmla="*/ 93575 w 186751"/>
                <a:gd name="connsiteY1" fmla="*/ 0 h 185302"/>
                <a:gd name="connsiteX2" fmla="*/ 86996 w 186751"/>
                <a:gd name="connsiteY2" fmla="*/ 4658 h 185302"/>
                <a:gd name="connsiteX3" fmla="*/ 1465 w 186751"/>
                <a:gd name="connsiteY3" fmla="*/ 180126 h 185302"/>
                <a:gd name="connsiteX4" fmla="*/ 199 w 186751"/>
                <a:gd name="connsiteY4" fmla="*/ 183232 h 185302"/>
                <a:gd name="connsiteX5" fmla="*/ 5766 w 186751"/>
                <a:gd name="connsiteY5" fmla="*/ 185302 h 185302"/>
                <a:gd name="connsiteX6" fmla="*/ 181384 w 186751"/>
                <a:gd name="connsiteY6" fmla="*/ 185302 h 185302"/>
                <a:gd name="connsiteX7" fmla="*/ 186951 w 186751"/>
                <a:gd name="connsiteY7" fmla="*/ 183232 h 185302"/>
                <a:gd name="connsiteX8" fmla="*/ 185686 w 186751"/>
                <a:gd name="connsiteY8" fmla="*/ 180126 h 185302"/>
                <a:gd name="connsiteX9" fmla="*/ 100155 w 186751"/>
                <a:gd name="connsiteY9" fmla="*/ 4658 h 185302"/>
                <a:gd name="connsiteX10" fmla="*/ 85478 w 186751"/>
                <a:gd name="connsiteY10" fmla="*/ 25880 h 185302"/>
                <a:gd name="connsiteX11" fmla="*/ 153548 w 186751"/>
                <a:gd name="connsiteY11" fmla="*/ 165633 h 185302"/>
                <a:gd name="connsiteX12" fmla="*/ 17154 w 186751"/>
                <a:gd name="connsiteY12" fmla="*/ 165633 h 185302"/>
                <a:gd name="connsiteX13" fmla="*/ 85478 w 186751"/>
                <a:gd name="connsiteY13" fmla="*/ 25880 h 1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85302">
                  <a:moveTo>
                    <a:pt x="100155" y="4658"/>
                  </a:moveTo>
                  <a:cubicBezTo>
                    <a:pt x="98383" y="1294"/>
                    <a:pt x="97877" y="0"/>
                    <a:pt x="93575" y="0"/>
                  </a:cubicBezTo>
                  <a:cubicBezTo>
                    <a:pt x="89273" y="0"/>
                    <a:pt x="88767" y="1294"/>
                    <a:pt x="86996" y="4658"/>
                  </a:cubicBezTo>
                  <a:lnTo>
                    <a:pt x="1465" y="180126"/>
                  </a:lnTo>
                  <a:cubicBezTo>
                    <a:pt x="199" y="182456"/>
                    <a:pt x="199" y="182973"/>
                    <a:pt x="199" y="183232"/>
                  </a:cubicBezTo>
                  <a:cubicBezTo>
                    <a:pt x="199" y="185302"/>
                    <a:pt x="1718" y="185302"/>
                    <a:pt x="5766" y="185302"/>
                  </a:cubicBezTo>
                  <a:lnTo>
                    <a:pt x="181384" y="185302"/>
                  </a:lnTo>
                  <a:cubicBezTo>
                    <a:pt x="185433" y="185302"/>
                    <a:pt x="186951" y="185302"/>
                    <a:pt x="186951" y="183232"/>
                  </a:cubicBezTo>
                  <a:cubicBezTo>
                    <a:pt x="186951" y="182973"/>
                    <a:pt x="186951" y="182456"/>
                    <a:pt x="185686" y="180126"/>
                  </a:cubicBezTo>
                  <a:lnTo>
                    <a:pt x="100155" y="4658"/>
                  </a:lnTo>
                  <a:close/>
                  <a:moveTo>
                    <a:pt x="85478" y="25880"/>
                  </a:moveTo>
                  <a:lnTo>
                    <a:pt x="153548" y="165633"/>
                  </a:lnTo>
                  <a:lnTo>
                    <a:pt x="17154" y="165633"/>
                  </a:lnTo>
                  <a:lnTo>
                    <a:pt x="85478" y="258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BE4448E9-A518-41B4-BB9A-4A0A6A1A115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828354" y="2363238"/>
              <a:ext cx="180425" cy="182455"/>
            </a:xfrm>
            <a:custGeom>
              <a:avLst/>
              <a:gdLst>
                <a:gd name="connsiteX0" fmla="*/ 144953 w 180425"/>
                <a:gd name="connsiteY0" fmla="*/ 29503 h 182455"/>
                <a:gd name="connsiteX1" fmla="*/ 177343 w 180425"/>
                <a:gd name="connsiteY1" fmla="*/ 8023 h 182455"/>
                <a:gd name="connsiteX2" fmla="*/ 180633 w 180425"/>
                <a:gd name="connsiteY2" fmla="*/ 3106 h 182455"/>
                <a:gd name="connsiteX3" fmla="*/ 177343 w 180425"/>
                <a:gd name="connsiteY3" fmla="*/ 0 h 182455"/>
                <a:gd name="connsiteX4" fmla="*/ 156593 w 180425"/>
                <a:gd name="connsiteY4" fmla="*/ 776 h 182455"/>
                <a:gd name="connsiteX5" fmla="*/ 131541 w 180425"/>
                <a:gd name="connsiteY5" fmla="*/ 0 h 182455"/>
                <a:gd name="connsiteX6" fmla="*/ 126733 w 180425"/>
                <a:gd name="connsiteY6" fmla="*/ 4917 h 182455"/>
                <a:gd name="connsiteX7" fmla="*/ 130782 w 180425"/>
                <a:gd name="connsiteY7" fmla="*/ 8023 h 182455"/>
                <a:gd name="connsiteX8" fmla="*/ 142422 w 180425"/>
                <a:gd name="connsiteY8" fmla="*/ 16563 h 182455"/>
                <a:gd name="connsiteX9" fmla="*/ 138627 w 180425"/>
                <a:gd name="connsiteY9" fmla="*/ 26398 h 182455"/>
                <a:gd name="connsiteX10" fmla="*/ 60940 w 180425"/>
                <a:gd name="connsiteY10" fmla="*/ 152693 h 182455"/>
                <a:gd name="connsiteX11" fmla="*/ 43732 w 180425"/>
                <a:gd name="connsiteY11" fmla="*/ 15787 h 182455"/>
                <a:gd name="connsiteX12" fmla="*/ 61193 w 180425"/>
                <a:gd name="connsiteY12" fmla="*/ 8023 h 182455"/>
                <a:gd name="connsiteX13" fmla="*/ 67519 w 180425"/>
                <a:gd name="connsiteY13" fmla="*/ 2847 h 182455"/>
                <a:gd name="connsiteX14" fmla="*/ 63977 w 180425"/>
                <a:gd name="connsiteY14" fmla="*/ 0 h 182455"/>
                <a:gd name="connsiteX15" fmla="*/ 32598 w 180425"/>
                <a:gd name="connsiteY15" fmla="*/ 776 h 182455"/>
                <a:gd name="connsiteX16" fmla="*/ 18680 w 180425"/>
                <a:gd name="connsiteY16" fmla="*/ 518 h 182455"/>
                <a:gd name="connsiteX17" fmla="*/ 5016 w 180425"/>
                <a:gd name="connsiteY17" fmla="*/ 0 h 182455"/>
                <a:gd name="connsiteX18" fmla="*/ 208 w 180425"/>
                <a:gd name="connsiteY18" fmla="*/ 4917 h 182455"/>
                <a:gd name="connsiteX19" fmla="*/ 6534 w 180425"/>
                <a:gd name="connsiteY19" fmla="*/ 8023 h 182455"/>
                <a:gd name="connsiteX20" fmla="*/ 21717 w 180425"/>
                <a:gd name="connsiteY20" fmla="*/ 16822 h 182455"/>
                <a:gd name="connsiteX21" fmla="*/ 41708 w 180425"/>
                <a:gd name="connsiteY21" fmla="*/ 176503 h 182455"/>
                <a:gd name="connsiteX22" fmla="*/ 46769 w 180425"/>
                <a:gd name="connsiteY22" fmla="*/ 182456 h 182455"/>
                <a:gd name="connsiteX23" fmla="*/ 53854 w 180425"/>
                <a:gd name="connsiteY23" fmla="*/ 177797 h 182455"/>
                <a:gd name="connsiteX24" fmla="*/ 144953 w 180425"/>
                <a:gd name="connsiteY24" fmla="*/ 2950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82455">
                  <a:moveTo>
                    <a:pt x="144953" y="29503"/>
                  </a:moveTo>
                  <a:cubicBezTo>
                    <a:pt x="157352" y="9317"/>
                    <a:pt x="167980" y="8540"/>
                    <a:pt x="177343" y="8023"/>
                  </a:cubicBezTo>
                  <a:cubicBezTo>
                    <a:pt x="180380" y="7764"/>
                    <a:pt x="180633" y="3364"/>
                    <a:pt x="180633" y="3106"/>
                  </a:cubicBezTo>
                  <a:cubicBezTo>
                    <a:pt x="180633" y="1035"/>
                    <a:pt x="179368" y="0"/>
                    <a:pt x="177343" y="0"/>
                  </a:cubicBezTo>
                  <a:cubicBezTo>
                    <a:pt x="170764" y="0"/>
                    <a:pt x="163426" y="776"/>
                    <a:pt x="156593" y="776"/>
                  </a:cubicBezTo>
                  <a:cubicBezTo>
                    <a:pt x="148243" y="776"/>
                    <a:pt x="139639" y="0"/>
                    <a:pt x="131541" y="0"/>
                  </a:cubicBezTo>
                  <a:cubicBezTo>
                    <a:pt x="130023" y="0"/>
                    <a:pt x="126733" y="0"/>
                    <a:pt x="126733" y="4917"/>
                  </a:cubicBezTo>
                  <a:cubicBezTo>
                    <a:pt x="126733" y="7764"/>
                    <a:pt x="129011" y="8023"/>
                    <a:pt x="130782" y="8023"/>
                  </a:cubicBezTo>
                  <a:cubicBezTo>
                    <a:pt x="137614" y="8540"/>
                    <a:pt x="142422" y="11128"/>
                    <a:pt x="142422" y="16563"/>
                  </a:cubicBezTo>
                  <a:cubicBezTo>
                    <a:pt x="142422" y="20445"/>
                    <a:pt x="138627" y="26139"/>
                    <a:pt x="138627" y="26398"/>
                  </a:cubicBezTo>
                  <a:lnTo>
                    <a:pt x="60940" y="152693"/>
                  </a:lnTo>
                  <a:lnTo>
                    <a:pt x="43732" y="15787"/>
                  </a:lnTo>
                  <a:cubicBezTo>
                    <a:pt x="43732" y="11387"/>
                    <a:pt x="49553" y="8023"/>
                    <a:pt x="61193" y="8023"/>
                  </a:cubicBezTo>
                  <a:cubicBezTo>
                    <a:pt x="64736" y="8023"/>
                    <a:pt x="67519" y="8023"/>
                    <a:pt x="67519" y="2847"/>
                  </a:cubicBezTo>
                  <a:cubicBezTo>
                    <a:pt x="67519" y="518"/>
                    <a:pt x="65495" y="0"/>
                    <a:pt x="63977" y="0"/>
                  </a:cubicBezTo>
                  <a:cubicBezTo>
                    <a:pt x="53854" y="0"/>
                    <a:pt x="42973" y="776"/>
                    <a:pt x="32598" y="776"/>
                  </a:cubicBezTo>
                  <a:cubicBezTo>
                    <a:pt x="28043" y="776"/>
                    <a:pt x="23235" y="518"/>
                    <a:pt x="18680" y="518"/>
                  </a:cubicBezTo>
                  <a:cubicBezTo>
                    <a:pt x="14125" y="518"/>
                    <a:pt x="9317" y="0"/>
                    <a:pt x="5016" y="0"/>
                  </a:cubicBezTo>
                  <a:cubicBezTo>
                    <a:pt x="3244" y="0"/>
                    <a:pt x="208" y="0"/>
                    <a:pt x="208" y="4917"/>
                  </a:cubicBezTo>
                  <a:cubicBezTo>
                    <a:pt x="208" y="8023"/>
                    <a:pt x="2485" y="8023"/>
                    <a:pt x="6534" y="8023"/>
                  </a:cubicBezTo>
                  <a:cubicBezTo>
                    <a:pt x="20705" y="8023"/>
                    <a:pt x="20958" y="10352"/>
                    <a:pt x="21717" y="16822"/>
                  </a:cubicBezTo>
                  <a:lnTo>
                    <a:pt x="41708" y="176503"/>
                  </a:lnTo>
                  <a:cubicBezTo>
                    <a:pt x="42467" y="181679"/>
                    <a:pt x="43479" y="182456"/>
                    <a:pt x="46769" y="182456"/>
                  </a:cubicBezTo>
                  <a:cubicBezTo>
                    <a:pt x="50818" y="182456"/>
                    <a:pt x="51830" y="181162"/>
                    <a:pt x="53854" y="177797"/>
                  </a:cubicBezTo>
                  <a:lnTo>
                    <a:pt x="144953" y="295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5978E363-FAC8-448A-81A1-9B91DE95A27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70122" y="2458709"/>
              <a:ext cx="53672" cy="121921"/>
            </a:xfrm>
            <a:custGeom>
              <a:avLst/>
              <a:gdLst>
                <a:gd name="connsiteX0" fmla="*/ 49280 w 53672"/>
                <a:gd name="connsiteY0" fmla="*/ 6886 h 121921"/>
                <a:gd name="connsiteX1" fmla="*/ 42195 w 53672"/>
                <a:gd name="connsiteY1" fmla="*/ 1 h 121921"/>
                <a:gd name="connsiteX2" fmla="*/ 32275 w 53672"/>
                <a:gd name="connsiteY2" fmla="*/ 9965 h 121921"/>
                <a:gd name="connsiteX3" fmla="*/ 39360 w 53672"/>
                <a:gd name="connsiteY3" fmla="*/ 16850 h 121921"/>
                <a:gd name="connsiteX4" fmla="*/ 49280 w 53672"/>
                <a:gd name="connsiteY4" fmla="*/ 6886 h 121921"/>
                <a:gd name="connsiteX5" fmla="*/ 13144 w 53672"/>
                <a:gd name="connsiteY5" fmla="*/ 98916 h 121921"/>
                <a:gd name="connsiteX6" fmla="*/ 11550 w 53672"/>
                <a:gd name="connsiteY6" fmla="*/ 106524 h 121921"/>
                <a:gd name="connsiteX7" fmla="*/ 28378 w 53672"/>
                <a:gd name="connsiteY7" fmla="*/ 121923 h 121921"/>
                <a:gd name="connsiteX8" fmla="*/ 53886 w 53672"/>
                <a:gd name="connsiteY8" fmla="*/ 94206 h 121921"/>
                <a:gd name="connsiteX9" fmla="*/ 51051 w 53672"/>
                <a:gd name="connsiteY9" fmla="*/ 91850 h 121921"/>
                <a:gd name="connsiteX10" fmla="*/ 47686 w 53672"/>
                <a:gd name="connsiteY10" fmla="*/ 94930 h 121921"/>
                <a:gd name="connsiteX11" fmla="*/ 28909 w 53672"/>
                <a:gd name="connsiteY11" fmla="*/ 116851 h 121921"/>
                <a:gd name="connsiteX12" fmla="*/ 24481 w 53672"/>
                <a:gd name="connsiteY12" fmla="*/ 110510 h 121921"/>
                <a:gd name="connsiteX13" fmla="*/ 27315 w 53672"/>
                <a:gd name="connsiteY13" fmla="*/ 98916 h 121921"/>
                <a:gd name="connsiteX14" fmla="*/ 32984 w 53672"/>
                <a:gd name="connsiteY14" fmla="*/ 84423 h 121921"/>
                <a:gd name="connsiteX15" fmla="*/ 41663 w 53672"/>
                <a:gd name="connsiteY15" fmla="*/ 61415 h 121921"/>
                <a:gd name="connsiteX16" fmla="*/ 42726 w 53672"/>
                <a:gd name="connsiteY16" fmla="*/ 55618 h 121921"/>
                <a:gd name="connsiteX17" fmla="*/ 25898 w 53672"/>
                <a:gd name="connsiteY17" fmla="*/ 40219 h 121921"/>
                <a:gd name="connsiteX18" fmla="*/ 213 w 53672"/>
                <a:gd name="connsiteY18" fmla="*/ 67937 h 121921"/>
                <a:gd name="connsiteX19" fmla="*/ 3225 w 53672"/>
                <a:gd name="connsiteY19" fmla="*/ 70292 h 121921"/>
                <a:gd name="connsiteX20" fmla="*/ 6413 w 53672"/>
                <a:gd name="connsiteY20" fmla="*/ 67394 h 121921"/>
                <a:gd name="connsiteX21" fmla="*/ 25367 w 53672"/>
                <a:gd name="connsiteY21" fmla="*/ 45292 h 121921"/>
                <a:gd name="connsiteX22" fmla="*/ 29795 w 53672"/>
                <a:gd name="connsiteY22" fmla="*/ 51633 h 121921"/>
                <a:gd name="connsiteX23" fmla="*/ 24304 w 53672"/>
                <a:gd name="connsiteY23" fmla="*/ 69749 h 121921"/>
                <a:gd name="connsiteX24" fmla="*/ 13144 w 53672"/>
                <a:gd name="connsiteY24" fmla="*/ 9891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280" y="6886"/>
                  </a:moveTo>
                  <a:cubicBezTo>
                    <a:pt x="49280" y="3987"/>
                    <a:pt x="47154" y="1"/>
                    <a:pt x="42195" y="1"/>
                  </a:cubicBezTo>
                  <a:cubicBezTo>
                    <a:pt x="37412" y="1"/>
                    <a:pt x="32275" y="4712"/>
                    <a:pt x="32275" y="9965"/>
                  </a:cubicBezTo>
                  <a:cubicBezTo>
                    <a:pt x="32275" y="13045"/>
                    <a:pt x="34578" y="16850"/>
                    <a:pt x="39360" y="16850"/>
                  </a:cubicBezTo>
                  <a:cubicBezTo>
                    <a:pt x="44497" y="16850"/>
                    <a:pt x="49280" y="11777"/>
                    <a:pt x="49280" y="6886"/>
                  </a:cubicBezTo>
                  <a:close/>
                  <a:moveTo>
                    <a:pt x="13144" y="98916"/>
                  </a:moveTo>
                  <a:cubicBezTo>
                    <a:pt x="12436" y="101271"/>
                    <a:pt x="11550" y="103445"/>
                    <a:pt x="11550" y="106524"/>
                  </a:cubicBezTo>
                  <a:cubicBezTo>
                    <a:pt x="11550" y="115039"/>
                    <a:pt x="18636" y="121923"/>
                    <a:pt x="28378" y="121923"/>
                  </a:cubicBezTo>
                  <a:cubicBezTo>
                    <a:pt x="46092" y="121923"/>
                    <a:pt x="53886" y="96923"/>
                    <a:pt x="53886" y="94206"/>
                  </a:cubicBezTo>
                  <a:cubicBezTo>
                    <a:pt x="53886" y="91850"/>
                    <a:pt x="51583" y="91850"/>
                    <a:pt x="51051" y="91850"/>
                  </a:cubicBezTo>
                  <a:cubicBezTo>
                    <a:pt x="48572" y="91850"/>
                    <a:pt x="48394" y="92937"/>
                    <a:pt x="47686" y="94930"/>
                  </a:cubicBezTo>
                  <a:cubicBezTo>
                    <a:pt x="43612" y="109423"/>
                    <a:pt x="35818" y="116851"/>
                    <a:pt x="28909" y="116851"/>
                  </a:cubicBezTo>
                  <a:cubicBezTo>
                    <a:pt x="25367" y="116851"/>
                    <a:pt x="24481" y="114496"/>
                    <a:pt x="24481" y="110510"/>
                  </a:cubicBezTo>
                  <a:cubicBezTo>
                    <a:pt x="24481" y="106343"/>
                    <a:pt x="25721" y="102901"/>
                    <a:pt x="27315" y="98916"/>
                  </a:cubicBezTo>
                  <a:cubicBezTo>
                    <a:pt x="29087" y="94024"/>
                    <a:pt x="31035" y="89133"/>
                    <a:pt x="32984" y="84423"/>
                  </a:cubicBezTo>
                  <a:cubicBezTo>
                    <a:pt x="34578" y="80075"/>
                    <a:pt x="40955" y="63589"/>
                    <a:pt x="41663" y="61415"/>
                  </a:cubicBezTo>
                  <a:cubicBezTo>
                    <a:pt x="42195" y="59604"/>
                    <a:pt x="42726" y="57430"/>
                    <a:pt x="42726" y="55618"/>
                  </a:cubicBezTo>
                  <a:cubicBezTo>
                    <a:pt x="42726" y="47103"/>
                    <a:pt x="35641" y="40219"/>
                    <a:pt x="25898" y="40219"/>
                  </a:cubicBezTo>
                  <a:cubicBezTo>
                    <a:pt x="8362" y="40219"/>
                    <a:pt x="213" y="64857"/>
                    <a:pt x="213" y="67937"/>
                  </a:cubicBezTo>
                  <a:cubicBezTo>
                    <a:pt x="213" y="70292"/>
                    <a:pt x="2693" y="70292"/>
                    <a:pt x="3225" y="70292"/>
                  </a:cubicBezTo>
                  <a:cubicBezTo>
                    <a:pt x="5705" y="70292"/>
                    <a:pt x="5882" y="69386"/>
                    <a:pt x="6413" y="67394"/>
                  </a:cubicBezTo>
                  <a:cubicBezTo>
                    <a:pt x="11019" y="51814"/>
                    <a:pt x="18813" y="45292"/>
                    <a:pt x="25367" y="45292"/>
                  </a:cubicBezTo>
                  <a:cubicBezTo>
                    <a:pt x="28201" y="45292"/>
                    <a:pt x="29795" y="46741"/>
                    <a:pt x="29795" y="51633"/>
                  </a:cubicBezTo>
                  <a:cubicBezTo>
                    <a:pt x="29795" y="55799"/>
                    <a:pt x="28732" y="58517"/>
                    <a:pt x="24304" y="69749"/>
                  </a:cubicBezTo>
                  <a:lnTo>
                    <a:pt x="13144" y="989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EE2AD73-588F-4E38-9D31-16C007B474F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046677" y="2453093"/>
              <a:ext cx="87150" cy="127537"/>
            </a:xfrm>
            <a:custGeom>
              <a:avLst/>
              <a:gdLst>
                <a:gd name="connsiteX0" fmla="*/ 42375 w 87150"/>
                <a:gd name="connsiteY0" fmla="*/ 5436 h 127537"/>
                <a:gd name="connsiteX1" fmla="*/ 43083 w 87150"/>
                <a:gd name="connsiteY1" fmla="*/ 2538 h 127537"/>
                <a:gd name="connsiteX2" fmla="*/ 40249 w 87150"/>
                <a:gd name="connsiteY2" fmla="*/ 1 h 127537"/>
                <a:gd name="connsiteX3" fmla="*/ 17576 w 87150"/>
                <a:gd name="connsiteY3" fmla="*/ 1813 h 127537"/>
                <a:gd name="connsiteX4" fmla="*/ 13679 w 87150"/>
                <a:gd name="connsiteY4" fmla="*/ 5980 h 127537"/>
                <a:gd name="connsiteX5" fmla="*/ 18284 w 87150"/>
                <a:gd name="connsiteY5" fmla="*/ 8516 h 127537"/>
                <a:gd name="connsiteX6" fmla="*/ 26787 w 87150"/>
                <a:gd name="connsiteY6" fmla="*/ 11234 h 127537"/>
                <a:gd name="connsiteX7" fmla="*/ 26078 w 87150"/>
                <a:gd name="connsiteY7" fmla="*/ 15219 h 127537"/>
                <a:gd name="connsiteX8" fmla="*/ 1102 w 87150"/>
                <a:gd name="connsiteY8" fmla="*/ 117757 h 127537"/>
                <a:gd name="connsiteX9" fmla="*/ 216 w 87150"/>
                <a:gd name="connsiteY9" fmla="*/ 121742 h 127537"/>
                <a:gd name="connsiteX10" fmla="*/ 6239 w 87150"/>
                <a:gd name="connsiteY10" fmla="*/ 127539 h 127537"/>
                <a:gd name="connsiteX11" fmla="*/ 14387 w 87150"/>
                <a:gd name="connsiteY11" fmla="*/ 119930 h 127537"/>
                <a:gd name="connsiteX12" fmla="*/ 23067 w 87150"/>
                <a:gd name="connsiteY12" fmla="*/ 84785 h 127537"/>
                <a:gd name="connsiteX13" fmla="*/ 45740 w 87150"/>
                <a:gd name="connsiteY13" fmla="*/ 99640 h 127537"/>
                <a:gd name="connsiteX14" fmla="*/ 45386 w 87150"/>
                <a:gd name="connsiteY14" fmla="*/ 103264 h 127537"/>
                <a:gd name="connsiteX15" fmla="*/ 44677 w 87150"/>
                <a:gd name="connsiteY15" fmla="*/ 108880 h 127537"/>
                <a:gd name="connsiteX16" fmla="*/ 63454 w 87150"/>
                <a:gd name="connsiteY16" fmla="*/ 127539 h 127537"/>
                <a:gd name="connsiteX17" fmla="*/ 85950 w 87150"/>
                <a:gd name="connsiteY17" fmla="*/ 99822 h 127537"/>
                <a:gd name="connsiteX18" fmla="*/ 83116 w 87150"/>
                <a:gd name="connsiteY18" fmla="*/ 97466 h 127537"/>
                <a:gd name="connsiteX19" fmla="*/ 79573 w 87150"/>
                <a:gd name="connsiteY19" fmla="*/ 101814 h 127537"/>
                <a:gd name="connsiteX20" fmla="*/ 63985 w 87150"/>
                <a:gd name="connsiteY20" fmla="*/ 122467 h 127537"/>
                <a:gd name="connsiteX21" fmla="*/ 57785 w 87150"/>
                <a:gd name="connsiteY21" fmla="*/ 113046 h 127537"/>
                <a:gd name="connsiteX22" fmla="*/ 58848 w 87150"/>
                <a:gd name="connsiteY22" fmla="*/ 104894 h 127537"/>
                <a:gd name="connsiteX23" fmla="*/ 59734 w 87150"/>
                <a:gd name="connsiteY23" fmla="*/ 99278 h 127537"/>
                <a:gd name="connsiteX24" fmla="*/ 31038 w 87150"/>
                <a:gd name="connsiteY24" fmla="*/ 80075 h 127537"/>
                <a:gd name="connsiteX25" fmla="*/ 45740 w 87150"/>
                <a:gd name="connsiteY25" fmla="*/ 68118 h 127537"/>
                <a:gd name="connsiteX26" fmla="*/ 73550 w 87150"/>
                <a:gd name="connsiteY26" fmla="*/ 50908 h 127537"/>
                <a:gd name="connsiteX27" fmla="*/ 79396 w 87150"/>
                <a:gd name="connsiteY27" fmla="*/ 53263 h 127537"/>
                <a:gd name="connsiteX28" fmla="*/ 70185 w 87150"/>
                <a:gd name="connsiteY28" fmla="*/ 63408 h 127537"/>
                <a:gd name="connsiteX29" fmla="*/ 77270 w 87150"/>
                <a:gd name="connsiteY29" fmla="*/ 70111 h 127537"/>
                <a:gd name="connsiteX30" fmla="*/ 87367 w 87150"/>
                <a:gd name="connsiteY30" fmla="*/ 58517 h 127537"/>
                <a:gd name="connsiteX31" fmla="*/ 73728 w 87150"/>
                <a:gd name="connsiteY31" fmla="*/ 45835 h 127537"/>
                <a:gd name="connsiteX32" fmla="*/ 45386 w 87150"/>
                <a:gd name="connsiteY32" fmla="*/ 61778 h 127537"/>
                <a:gd name="connsiteX33" fmla="*/ 24838 w 87150"/>
                <a:gd name="connsiteY33" fmla="*/ 77720 h 127537"/>
                <a:gd name="connsiteX34" fmla="*/ 42375 w 87150"/>
                <a:gd name="connsiteY34" fmla="*/ 5436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7537">
                  <a:moveTo>
                    <a:pt x="42375" y="5436"/>
                  </a:moveTo>
                  <a:cubicBezTo>
                    <a:pt x="42552" y="5074"/>
                    <a:pt x="43083" y="2719"/>
                    <a:pt x="43083" y="2538"/>
                  </a:cubicBezTo>
                  <a:cubicBezTo>
                    <a:pt x="43083" y="1632"/>
                    <a:pt x="42375" y="1"/>
                    <a:pt x="40249" y="1"/>
                  </a:cubicBezTo>
                  <a:cubicBezTo>
                    <a:pt x="36706" y="1"/>
                    <a:pt x="22004" y="1451"/>
                    <a:pt x="17576" y="1813"/>
                  </a:cubicBezTo>
                  <a:cubicBezTo>
                    <a:pt x="16158" y="1994"/>
                    <a:pt x="13679" y="2175"/>
                    <a:pt x="13679" y="5980"/>
                  </a:cubicBezTo>
                  <a:cubicBezTo>
                    <a:pt x="13679" y="8516"/>
                    <a:pt x="16158" y="8516"/>
                    <a:pt x="18284" y="8516"/>
                  </a:cubicBezTo>
                  <a:cubicBezTo>
                    <a:pt x="26787" y="8516"/>
                    <a:pt x="26787" y="9784"/>
                    <a:pt x="26787" y="11234"/>
                  </a:cubicBezTo>
                  <a:cubicBezTo>
                    <a:pt x="26787" y="12502"/>
                    <a:pt x="26432" y="13589"/>
                    <a:pt x="26078" y="15219"/>
                  </a:cubicBezTo>
                  <a:lnTo>
                    <a:pt x="1102" y="117757"/>
                  </a:lnTo>
                  <a:cubicBezTo>
                    <a:pt x="216" y="121017"/>
                    <a:pt x="216" y="121380"/>
                    <a:pt x="216" y="121742"/>
                  </a:cubicBezTo>
                  <a:cubicBezTo>
                    <a:pt x="216" y="124459"/>
                    <a:pt x="2342" y="127539"/>
                    <a:pt x="6239" y="127539"/>
                  </a:cubicBezTo>
                  <a:cubicBezTo>
                    <a:pt x="11022" y="127539"/>
                    <a:pt x="13324" y="123916"/>
                    <a:pt x="14387" y="119930"/>
                  </a:cubicBezTo>
                  <a:cubicBezTo>
                    <a:pt x="14741" y="119206"/>
                    <a:pt x="22358" y="87321"/>
                    <a:pt x="23067" y="84785"/>
                  </a:cubicBezTo>
                  <a:cubicBezTo>
                    <a:pt x="35643" y="86053"/>
                    <a:pt x="45740" y="90220"/>
                    <a:pt x="45740" y="99640"/>
                  </a:cubicBezTo>
                  <a:cubicBezTo>
                    <a:pt x="45740" y="100546"/>
                    <a:pt x="45740" y="101452"/>
                    <a:pt x="45386" y="103264"/>
                  </a:cubicBezTo>
                  <a:cubicBezTo>
                    <a:pt x="44677" y="105981"/>
                    <a:pt x="44677" y="106887"/>
                    <a:pt x="44677" y="108880"/>
                  </a:cubicBezTo>
                  <a:cubicBezTo>
                    <a:pt x="44677" y="121742"/>
                    <a:pt x="54951" y="127539"/>
                    <a:pt x="63454" y="127539"/>
                  </a:cubicBezTo>
                  <a:cubicBezTo>
                    <a:pt x="80636" y="127539"/>
                    <a:pt x="85950" y="100003"/>
                    <a:pt x="85950" y="99822"/>
                  </a:cubicBezTo>
                  <a:cubicBezTo>
                    <a:pt x="85950" y="97466"/>
                    <a:pt x="83647" y="97466"/>
                    <a:pt x="83116" y="97466"/>
                  </a:cubicBezTo>
                  <a:cubicBezTo>
                    <a:pt x="80636" y="97466"/>
                    <a:pt x="80459" y="98372"/>
                    <a:pt x="79573" y="101814"/>
                  </a:cubicBezTo>
                  <a:cubicBezTo>
                    <a:pt x="77447" y="109604"/>
                    <a:pt x="72665" y="122467"/>
                    <a:pt x="63985" y="122467"/>
                  </a:cubicBezTo>
                  <a:cubicBezTo>
                    <a:pt x="59202" y="122467"/>
                    <a:pt x="57785" y="117938"/>
                    <a:pt x="57785" y="113046"/>
                  </a:cubicBezTo>
                  <a:cubicBezTo>
                    <a:pt x="57785" y="109967"/>
                    <a:pt x="57785" y="109604"/>
                    <a:pt x="58848" y="104894"/>
                  </a:cubicBezTo>
                  <a:cubicBezTo>
                    <a:pt x="59025" y="104351"/>
                    <a:pt x="59734" y="101271"/>
                    <a:pt x="59734" y="99278"/>
                  </a:cubicBezTo>
                  <a:cubicBezTo>
                    <a:pt x="59734" y="83155"/>
                    <a:pt x="38478" y="80618"/>
                    <a:pt x="31038" y="80075"/>
                  </a:cubicBezTo>
                  <a:cubicBezTo>
                    <a:pt x="36175" y="76814"/>
                    <a:pt x="42729" y="70836"/>
                    <a:pt x="45740" y="68118"/>
                  </a:cubicBezTo>
                  <a:cubicBezTo>
                    <a:pt x="54774" y="59423"/>
                    <a:pt x="63631" y="50908"/>
                    <a:pt x="73550" y="50908"/>
                  </a:cubicBezTo>
                  <a:cubicBezTo>
                    <a:pt x="75676" y="50908"/>
                    <a:pt x="77979" y="51451"/>
                    <a:pt x="79396" y="53263"/>
                  </a:cubicBezTo>
                  <a:cubicBezTo>
                    <a:pt x="71779" y="54531"/>
                    <a:pt x="70185" y="60691"/>
                    <a:pt x="70185" y="63408"/>
                  </a:cubicBezTo>
                  <a:cubicBezTo>
                    <a:pt x="70185" y="67394"/>
                    <a:pt x="73196" y="70111"/>
                    <a:pt x="77270" y="70111"/>
                  </a:cubicBezTo>
                  <a:cubicBezTo>
                    <a:pt x="82053" y="70111"/>
                    <a:pt x="87367" y="66125"/>
                    <a:pt x="87367" y="58517"/>
                  </a:cubicBezTo>
                  <a:cubicBezTo>
                    <a:pt x="87367" y="52538"/>
                    <a:pt x="83116" y="45835"/>
                    <a:pt x="73728" y="45835"/>
                  </a:cubicBezTo>
                  <a:cubicBezTo>
                    <a:pt x="63631" y="45835"/>
                    <a:pt x="54420" y="53263"/>
                    <a:pt x="45386" y="61778"/>
                  </a:cubicBezTo>
                  <a:cubicBezTo>
                    <a:pt x="37946" y="69024"/>
                    <a:pt x="32101" y="74640"/>
                    <a:pt x="24838" y="77720"/>
                  </a:cubicBezTo>
                  <a:lnTo>
                    <a:pt x="42375" y="54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24F5ADC1-6E4D-4361-8265-5753835741B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188010" y="2345898"/>
              <a:ext cx="10122" cy="258802"/>
            </a:xfrm>
            <a:custGeom>
              <a:avLst/>
              <a:gdLst>
                <a:gd name="connsiteX0" fmla="*/ 10343 w 10122"/>
                <a:gd name="connsiteY0" fmla="*/ 9317 h 258802"/>
                <a:gd name="connsiteX1" fmla="*/ 5282 w 10122"/>
                <a:gd name="connsiteY1" fmla="*/ 0 h 258802"/>
                <a:gd name="connsiteX2" fmla="*/ 221 w 10122"/>
                <a:gd name="connsiteY2" fmla="*/ 9317 h 258802"/>
                <a:gd name="connsiteX3" fmla="*/ 221 w 10122"/>
                <a:gd name="connsiteY3" fmla="*/ 249485 h 258802"/>
                <a:gd name="connsiteX4" fmla="*/ 5282 w 10122"/>
                <a:gd name="connsiteY4" fmla="*/ 258802 h 258802"/>
                <a:gd name="connsiteX5" fmla="*/ 10343 w 10122"/>
                <a:gd name="connsiteY5" fmla="*/ 249485 h 258802"/>
                <a:gd name="connsiteX6" fmla="*/ 10343 w 10122"/>
                <a:gd name="connsiteY6" fmla="*/ 931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43" y="9317"/>
                  </a:moveTo>
                  <a:cubicBezTo>
                    <a:pt x="10343" y="4658"/>
                    <a:pt x="10343" y="0"/>
                    <a:pt x="5282" y="0"/>
                  </a:cubicBezTo>
                  <a:cubicBezTo>
                    <a:pt x="221" y="0"/>
                    <a:pt x="221" y="4658"/>
                    <a:pt x="221" y="9317"/>
                  </a:cubicBezTo>
                  <a:lnTo>
                    <a:pt x="221" y="249485"/>
                  </a:lnTo>
                  <a:cubicBezTo>
                    <a:pt x="221" y="254144"/>
                    <a:pt x="221" y="258802"/>
                    <a:pt x="5282" y="258802"/>
                  </a:cubicBezTo>
                  <a:cubicBezTo>
                    <a:pt x="10343" y="258802"/>
                    <a:pt x="10343" y="254144"/>
                    <a:pt x="10343" y="249485"/>
                  </a:cubicBezTo>
                  <a:lnTo>
                    <a:pt x="10343" y="93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2C9EBD21-70ED-4D90-AECD-869882169AF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40842" y="2357544"/>
              <a:ext cx="179666" cy="188149"/>
            </a:xfrm>
            <a:custGeom>
              <a:avLst/>
              <a:gdLst>
                <a:gd name="connsiteX0" fmla="*/ 179890 w 179666"/>
                <a:gd name="connsiteY0" fmla="*/ 2588 h 188149"/>
                <a:gd name="connsiteX1" fmla="*/ 177107 w 179666"/>
                <a:gd name="connsiteY1" fmla="*/ 0 h 188149"/>
                <a:gd name="connsiteX2" fmla="*/ 173311 w 179666"/>
                <a:gd name="connsiteY2" fmla="*/ 3106 h 188149"/>
                <a:gd name="connsiteX3" fmla="*/ 155597 w 179666"/>
                <a:gd name="connsiteY3" fmla="*/ 23033 h 188149"/>
                <a:gd name="connsiteX4" fmla="*/ 113591 w 179666"/>
                <a:gd name="connsiteY4" fmla="*/ 0 h 188149"/>
                <a:gd name="connsiteX5" fmla="*/ 224 w 179666"/>
                <a:gd name="connsiteY5" fmla="*/ 117237 h 188149"/>
                <a:gd name="connsiteX6" fmla="*/ 68801 w 179666"/>
                <a:gd name="connsiteY6" fmla="*/ 188149 h 188149"/>
                <a:gd name="connsiteX7" fmla="*/ 123460 w 179666"/>
                <a:gd name="connsiteY7" fmla="*/ 165892 h 188149"/>
                <a:gd name="connsiteX8" fmla="*/ 151295 w 179666"/>
                <a:gd name="connsiteY8" fmla="*/ 120343 h 188149"/>
                <a:gd name="connsiteX9" fmla="*/ 148259 w 179666"/>
                <a:gd name="connsiteY9" fmla="*/ 117755 h 188149"/>
                <a:gd name="connsiteX10" fmla="*/ 144969 w 179666"/>
                <a:gd name="connsiteY10" fmla="*/ 120343 h 188149"/>
                <a:gd name="connsiteX11" fmla="*/ 119411 w 179666"/>
                <a:gd name="connsiteY11" fmla="*/ 161234 h 188149"/>
                <a:gd name="connsiteX12" fmla="*/ 72850 w 179666"/>
                <a:gd name="connsiteY12" fmla="*/ 180126 h 188149"/>
                <a:gd name="connsiteX13" fmla="*/ 23252 w 179666"/>
                <a:gd name="connsiteY13" fmla="*/ 126295 h 188149"/>
                <a:gd name="connsiteX14" fmla="*/ 53871 w 179666"/>
                <a:gd name="connsiteY14" fmla="*/ 39338 h 188149"/>
                <a:gd name="connsiteX15" fmla="*/ 115615 w 179666"/>
                <a:gd name="connsiteY15" fmla="*/ 8023 h 188149"/>
                <a:gd name="connsiteX16" fmla="*/ 156356 w 179666"/>
                <a:gd name="connsiteY16" fmla="*/ 57972 h 188149"/>
                <a:gd name="connsiteX17" fmla="*/ 155597 w 179666"/>
                <a:gd name="connsiteY17" fmla="*/ 71171 h 188149"/>
                <a:gd name="connsiteX18" fmla="*/ 159393 w 179666"/>
                <a:gd name="connsiteY18" fmla="*/ 73759 h 188149"/>
                <a:gd name="connsiteX19" fmla="*/ 163948 w 179666"/>
                <a:gd name="connsiteY19" fmla="*/ 68583 h 188149"/>
                <a:gd name="connsiteX20" fmla="*/ 179890 w 179666"/>
                <a:gd name="connsiteY2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666" h="188149">
                  <a:moveTo>
                    <a:pt x="179890" y="2588"/>
                  </a:moveTo>
                  <a:cubicBezTo>
                    <a:pt x="179890" y="1812"/>
                    <a:pt x="179384" y="0"/>
                    <a:pt x="177107" y="0"/>
                  </a:cubicBezTo>
                  <a:cubicBezTo>
                    <a:pt x="176347" y="0"/>
                    <a:pt x="176094" y="259"/>
                    <a:pt x="173311" y="3106"/>
                  </a:cubicBezTo>
                  <a:lnTo>
                    <a:pt x="155597" y="23033"/>
                  </a:lnTo>
                  <a:cubicBezTo>
                    <a:pt x="153320" y="19410"/>
                    <a:pt x="141679" y="0"/>
                    <a:pt x="113591" y="0"/>
                  </a:cubicBezTo>
                  <a:cubicBezTo>
                    <a:pt x="57160" y="0"/>
                    <a:pt x="224" y="57195"/>
                    <a:pt x="224" y="117237"/>
                  </a:cubicBezTo>
                  <a:cubicBezTo>
                    <a:pt x="224" y="159940"/>
                    <a:pt x="30084" y="188149"/>
                    <a:pt x="68801" y="188149"/>
                  </a:cubicBezTo>
                  <a:cubicBezTo>
                    <a:pt x="90816" y="188149"/>
                    <a:pt x="110048" y="177797"/>
                    <a:pt x="123460" y="165892"/>
                  </a:cubicBezTo>
                  <a:cubicBezTo>
                    <a:pt x="146994" y="144670"/>
                    <a:pt x="151295" y="121119"/>
                    <a:pt x="151295" y="120343"/>
                  </a:cubicBezTo>
                  <a:cubicBezTo>
                    <a:pt x="151295" y="117755"/>
                    <a:pt x="148765" y="117755"/>
                    <a:pt x="148259" y="117755"/>
                  </a:cubicBezTo>
                  <a:cubicBezTo>
                    <a:pt x="146741" y="117755"/>
                    <a:pt x="145475" y="118273"/>
                    <a:pt x="144969" y="120343"/>
                  </a:cubicBezTo>
                  <a:cubicBezTo>
                    <a:pt x="142692" y="127848"/>
                    <a:pt x="136872" y="146223"/>
                    <a:pt x="119411" y="161234"/>
                  </a:cubicBezTo>
                  <a:cubicBezTo>
                    <a:pt x="101950" y="175727"/>
                    <a:pt x="86008" y="180126"/>
                    <a:pt x="72850" y="180126"/>
                  </a:cubicBezTo>
                  <a:cubicBezTo>
                    <a:pt x="50075" y="180126"/>
                    <a:pt x="23252" y="166669"/>
                    <a:pt x="23252" y="126295"/>
                  </a:cubicBezTo>
                  <a:cubicBezTo>
                    <a:pt x="23252" y="111544"/>
                    <a:pt x="28566" y="69618"/>
                    <a:pt x="53871" y="39338"/>
                  </a:cubicBezTo>
                  <a:cubicBezTo>
                    <a:pt x="69307" y="20963"/>
                    <a:pt x="93094" y="8023"/>
                    <a:pt x="115615" y="8023"/>
                  </a:cubicBezTo>
                  <a:cubicBezTo>
                    <a:pt x="141426" y="8023"/>
                    <a:pt x="156356" y="27951"/>
                    <a:pt x="156356" y="57972"/>
                  </a:cubicBezTo>
                  <a:cubicBezTo>
                    <a:pt x="156356" y="68324"/>
                    <a:pt x="155597" y="68583"/>
                    <a:pt x="155597" y="71171"/>
                  </a:cubicBezTo>
                  <a:cubicBezTo>
                    <a:pt x="155597" y="73759"/>
                    <a:pt x="158381" y="73759"/>
                    <a:pt x="159393" y="73759"/>
                  </a:cubicBezTo>
                  <a:cubicBezTo>
                    <a:pt x="162683" y="73759"/>
                    <a:pt x="162683" y="73241"/>
                    <a:pt x="163948" y="68583"/>
                  </a:cubicBezTo>
                  <a:lnTo>
                    <a:pt x="179890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159D1475-0B75-4447-99BF-58CB345DAE2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37070" y="2300386"/>
              <a:ext cx="105395" cy="123008"/>
            </a:xfrm>
            <a:custGeom>
              <a:avLst/>
              <a:gdLst>
                <a:gd name="connsiteX0" fmla="*/ 100313 w 105395"/>
                <a:gd name="connsiteY0" fmla="*/ -4 h 123008"/>
                <a:gd name="connsiteX1" fmla="*/ 232 w 105395"/>
                <a:gd name="connsiteY1" fmla="*/ -4 h 123008"/>
                <a:gd name="connsiteX2" fmla="*/ 232 w 105395"/>
                <a:gd name="connsiteY2" fmla="*/ 6517 h 123008"/>
                <a:gd name="connsiteX3" fmla="*/ 4483 w 105395"/>
                <a:gd name="connsiteY3" fmla="*/ 6517 h 123008"/>
                <a:gd name="connsiteX4" fmla="*/ 18477 w 105395"/>
                <a:gd name="connsiteY4" fmla="*/ 14670 h 123008"/>
                <a:gd name="connsiteX5" fmla="*/ 18477 w 105395"/>
                <a:gd name="connsiteY5" fmla="*/ 108330 h 123008"/>
                <a:gd name="connsiteX6" fmla="*/ 4483 w 105395"/>
                <a:gd name="connsiteY6" fmla="*/ 116482 h 123008"/>
                <a:gd name="connsiteX7" fmla="*/ 232 w 105395"/>
                <a:gd name="connsiteY7" fmla="*/ 116482 h 123008"/>
                <a:gd name="connsiteX8" fmla="*/ 232 w 105395"/>
                <a:gd name="connsiteY8" fmla="*/ 123004 h 123008"/>
                <a:gd name="connsiteX9" fmla="*/ 27156 w 105395"/>
                <a:gd name="connsiteY9" fmla="*/ 122280 h 123008"/>
                <a:gd name="connsiteX10" fmla="*/ 58155 w 105395"/>
                <a:gd name="connsiteY10" fmla="*/ 123004 h 123008"/>
                <a:gd name="connsiteX11" fmla="*/ 58155 w 105395"/>
                <a:gd name="connsiteY11" fmla="*/ 116482 h 123008"/>
                <a:gd name="connsiteX12" fmla="*/ 51955 w 105395"/>
                <a:gd name="connsiteY12" fmla="*/ 116482 h 123008"/>
                <a:gd name="connsiteX13" fmla="*/ 35305 w 105395"/>
                <a:gd name="connsiteY13" fmla="*/ 108149 h 123008"/>
                <a:gd name="connsiteX14" fmla="*/ 35305 w 105395"/>
                <a:gd name="connsiteY14" fmla="*/ 13583 h 123008"/>
                <a:gd name="connsiteX15" fmla="*/ 43807 w 105395"/>
                <a:gd name="connsiteY15" fmla="*/ 6517 h 123008"/>
                <a:gd name="connsiteX16" fmla="*/ 65241 w 105395"/>
                <a:gd name="connsiteY16" fmla="*/ 6517 h 123008"/>
                <a:gd name="connsiteX17" fmla="*/ 99605 w 105395"/>
                <a:gd name="connsiteY17" fmla="*/ 41663 h 123008"/>
                <a:gd name="connsiteX18" fmla="*/ 105628 w 105395"/>
                <a:gd name="connsiteY18" fmla="*/ 41663 h 123008"/>
                <a:gd name="connsiteX19" fmla="*/ 100313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313" y="-4"/>
                  </a:moveTo>
                  <a:lnTo>
                    <a:pt x="232" y="-4"/>
                  </a:lnTo>
                  <a:lnTo>
                    <a:pt x="232" y="6517"/>
                  </a:lnTo>
                  <a:lnTo>
                    <a:pt x="4483" y="6517"/>
                  </a:lnTo>
                  <a:cubicBezTo>
                    <a:pt x="18122" y="6517"/>
                    <a:pt x="18477" y="8329"/>
                    <a:pt x="18477" y="14670"/>
                  </a:cubicBezTo>
                  <a:lnTo>
                    <a:pt x="18477" y="108330"/>
                  </a:lnTo>
                  <a:cubicBezTo>
                    <a:pt x="18477" y="114490"/>
                    <a:pt x="18122" y="116482"/>
                    <a:pt x="4483" y="116482"/>
                  </a:cubicBezTo>
                  <a:lnTo>
                    <a:pt x="232" y="116482"/>
                  </a:lnTo>
                  <a:lnTo>
                    <a:pt x="232" y="123004"/>
                  </a:lnTo>
                  <a:cubicBezTo>
                    <a:pt x="409" y="123004"/>
                    <a:pt x="20425" y="122280"/>
                    <a:pt x="27156" y="122280"/>
                  </a:cubicBezTo>
                  <a:cubicBezTo>
                    <a:pt x="34419" y="122280"/>
                    <a:pt x="55498" y="122823"/>
                    <a:pt x="58155" y="123004"/>
                  </a:cubicBezTo>
                  <a:lnTo>
                    <a:pt x="58155" y="116482"/>
                  </a:lnTo>
                  <a:lnTo>
                    <a:pt x="51955" y="116482"/>
                  </a:lnTo>
                  <a:cubicBezTo>
                    <a:pt x="35305" y="116482"/>
                    <a:pt x="35305" y="114127"/>
                    <a:pt x="35305" y="108149"/>
                  </a:cubicBezTo>
                  <a:lnTo>
                    <a:pt x="35305" y="13583"/>
                  </a:lnTo>
                  <a:cubicBezTo>
                    <a:pt x="35305" y="7967"/>
                    <a:pt x="35482" y="6517"/>
                    <a:pt x="43807" y="6517"/>
                  </a:cubicBezTo>
                  <a:lnTo>
                    <a:pt x="65241" y="6517"/>
                  </a:lnTo>
                  <a:cubicBezTo>
                    <a:pt x="92165" y="6517"/>
                    <a:pt x="96594" y="16662"/>
                    <a:pt x="99605" y="41663"/>
                  </a:cubicBezTo>
                  <a:lnTo>
                    <a:pt x="105628" y="41663"/>
                  </a:lnTo>
                  <a:lnTo>
                    <a:pt x="100313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9C29BDAC-7ED7-49FF-B222-2A8CCAF102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561128" y="2359629"/>
              <a:ext cx="50357" cy="91227"/>
            </a:xfrm>
            <a:custGeom>
              <a:avLst/>
              <a:gdLst>
                <a:gd name="connsiteX0" fmla="*/ 23264 w 50357"/>
                <a:gd name="connsiteY0" fmla="*/ 41146 h 91227"/>
                <a:gd name="connsiteX1" fmla="*/ 41231 w 50357"/>
                <a:gd name="connsiteY1" fmla="*/ 41146 h 91227"/>
                <a:gd name="connsiteX2" fmla="*/ 41231 w 50357"/>
                <a:gd name="connsiteY2" fmla="*/ 35452 h 91227"/>
                <a:gd name="connsiteX3" fmla="*/ 22758 w 50357"/>
                <a:gd name="connsiteY3" fmla="*/ 35452 h 91227"/>
                <a:gd name="connsiteX4" fmla="*/ 22758 w 50357"/>
                <a:gd name="connsiteY4" fmla="*/ 21477 h 91227"/>
                <a:gd name="connsiteX5" fmla="*/ 36423 w 50357"/>
                <a:gd name="connsiteY5" fmla="*/ 4267 h 91227"/>
                <a:gd name="connsiteX6" fmla="*/ 39839 w 50357"/>
                <a:gd name="connsiteY6" fmla="*/ 4914 h 91227"/>
                <a:gd name="connsiteX7" fmla="*/ 39586 w 50357"/>
                <a:gd name="connsiteY7" fmla="*/ 5173 h 91227"/>
                <a:gd name="connsiteX8" fmla="*/ 37562 w 50357"/>
                <a:gd name="connsiteY8" fmla="*/ 10219 h 91227"/>
                <a:gd name="connsiteX9" fmla="*/ 44015 w 50357"/>
                <a:gd name="connsiteY9" fmla="*/ 16819 h 91227"/>
                <a:gd name="connsiteX10" fmla="*/ 50594 w 50357"/>
                <a:gd name="connsiteY10" fmla="*/ 10090 h 91227"/>
                <a:gd name="connsiteX11" fmla="*/ 36676 w 50357"/>
                <a:gd name="connsiteY11" fmla="*/ -3 h 91227"/>
                <a:gd name="connsiteX12" fmla="*/ 12510 w 50357"/>
                <a:gd name="connsiteY12" fmla="*/ 21348 h 91227"/>
                <a:gd name="connsiteX13" fmla="*/ 12510 w 50357"/>
                <a:gd name="connsiteY13" fmla="*/ 35452 h 91227"/>
                <a:gd name="connsiteX14" fmla="*/ 237 w 50357"/>
                <a:gd name="connsiteY14" fmla="*/ 35452 h 91227"/>
                <a:gd name="connsiteX15" fmla="*/ 237 w 50357"/>
                <a:gd name="connsiteY15" fmla="*/ 41146 h 91227"/>
                <a:gd name="connsiteX16" fmla="*/ 12510 w 50357"/>
                <a:gd name="connsiteY16" fmla="*/ 41146 h 91227"/>
                <a:gd name="connsiteX17" fmla="*/ 12510 w 50357"/>
                <a:gd name="connsiteY17" fmla="*/ 80355 h 91227"/>
                <a:gd name="connsiteX18" fmla="*/ 4286 w 50357"/>
                <a:gd name="connsiteY18" fmla="*/ 85531 h 91227"/>
                <a:gd name="connsiteX19" fmla="*/ 2008 w 50357"/>
                <a:gd name="connsiteY19" fmla="*/ 85531 h 91227"/>
                <a:gd name="connsiteX20" fmla="*/ 2008 w 50357"/>
                <a:gd name="connsiteY20" fmla="*/ 91224 h 91227"/>
                <a:gd name="connsiteX21" fmla="*/ 18330 w 50357"/>
                <a:gd name="connsiteY21" fmla="*/ 90707 h 91227"/>
                <a:gd name="connsiteX22" fmla="*/ 36423 w 50357"/>
                <a:gd name="connsiteY22" fmla="*/ 91224 h 91227"/>
                <a:gd name="connsiteX23" fmla="*/ 36423 w 50357"/>
                <a:gd name="connsiteY23" fmla="*/ 85531 h 91227"/>
                <a:gd name="connsiteX24" fmla="*/ 33007 w 50357"/>
                <a:gd name="connsiteY24" fmla="*/ 85531 h 91227"/>
                <a:gd name="connsiteX25" fmla="*/ 23264 w 50357"/>
                <a:gd name="connsiteY25" fmla="*/ 80225 h 91227"/>
                <a:gd name="connsiteX26" fmla="*/ 23264 w 50357"/>
                <a:gd name="connsiteY26" fmla="*/ 41146 h 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357" h="91227">
                  <a:moveTo>
                    <a:pt x="23264" y="41146"/>
                  </a:moveTo>
                  <a:lnTo>
                    <a:pt x="41231" y="41146"/>
                  </a:lnTo>
                  <a:lnTo>
                    <a:pt x="41231" y="35452"/>
                  </a:lnTo>
                  <a:lnTo>
                    <a:pt x="22758" y="35452"/>
                  </a:lnTo>
                  <a:lnTo>
                    <a:pt x="22758" y="21477"/>
                  </a:lnTo>
                  <a:cubicBezTo>
                    <a:pt x="22758" y="9313"/>
                    <a:pt x="30603" y="4267"/>
                    <a:pt x="36423" y="4267"/>
                  </a:cubicBezTo>
                  <a:cubicBezTo>
                    <a:pt x="37309" y="4267"/>
                    <a:pt x="39839" y="4526"/>
                    <a:pt x="39839" y="4914"/>
                  </a:cubicBezTo>
                  <a:lnTo>
                    <a:pt x="39586" y="5173"/>
                  </a:lnTo>
                  <a:cubicBezTo>
                    <a:pt x="38827" y="5949"/>
                    <a:pt x="37562" y="7502"/>
                    <a:pt x="37562" y="10219"/>
                  </a:cubicBezTo>
                  <a:cubicBezTo>
                    <a:pt x="37562" y="13843"/>
                    <a:pt x="40092" y="16819"/>
                    <a:pt x="44015" y="16819"/>
                  </a:cubicBezTo>
                  <a:cubicBezTo>
                    <a:pt x="48190" y="16819"/>
                    <a:pt x="50594" y="13843"/>
                    <a:pt x="50594" y="10090"/>
                  </a:cubicBezTo>
                  <a:cubicBezTo>
                    <a:pt x="50594" y="4526"/>
                    <a:pt x="45153" y="-3"/>
                    <a:pt x="36676" y="-3"/>
                  </a:cubicBezTo>
                  <a:cubicBezTo>
                    <a:pt x="25542" y="-3"/>
                    <a:pt x="12510" y="7243"/>
                    <a:pt x="12510" y="21348"/>
                  </a:cubicBezTo>
                  <a:lnTo>
                    <a:pt x="12510" y="35452"/>
                  </a:lnTo>
                  <a:lnTo>
                    <a:pt x="237" y="35452"/>
                  </a:lnTo>
                  <a:lnTo>
                    <a:pt x="237" y="41146"/>
                  </a:lnTo>
                  <a:lnTo>
                    <a:pt x="12510" y="41146"/>
                  </a:lnTo>
                  <a:lnTo>
                    <a:pt x="12510" y="80355"/>
                  </a:lnTo>
                  <a:cubicBezTo>
                    <a:pt x="12510" y="84366"/>
                    <a:pt x="12510" y="85531"/>
                    <a:pt x="4286" y="85531"/>
                  </a:cubicBezTo>
                  <a:lnTo>
                    <a:pt x="2008" y="85531"/>
                  </a:lnTo>
                  <a:lnTo>
                    <a:pt x="2008" y="91224"/>
                  </a:lnTo>
                  <a:cubicBezTo>
                    <a:pt x="7322" y="90836"/>
                    <a:pt x="13016" y="90707"/>
                    <a:pt x="18330" y="90707"/>
                  </a:cubicBezTo>
                  <a:cubicBezTo>
                    <a:pt x="24909" y="90707"/>
                    <a:pt x="31109" y="90966"/>
                    <a:pt x="36423" y="91224"/>
                  </a:cubicBezTo>
                  <a:lnTo>
                    <a:pt x="36423" y="85531"/>
                  </a:lnTo>
                  <a:lnTo>
                    <a:pt x="33007" y="85531"/>
                  </a:lnTo>
                  <a:cubicBezTo>
                    <a:pt x="23264" y="85531"/>
                    <a:pt x="23264" y="84237"/>
                    <a:pt x="23264" y="80225"/>
                  </a:cubicBezTo>
                  <a:lnTo>
                    <a:pt x="23264" y="411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88C2CF2C-83CB-449A-91D2-7CF38025E42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17376" y="2492028"/>
              <a:ext cx="53672" cy="121921"/>
            </a:xfrm>
            <a:custGeom>
              <a:avLst/>
              <a:gdLst>
                <a:gd name="connsiteX0" fmla="*/ 49298 w 53672"/>
                <a:gd name="connsiteY0" fmla="*/ 6887 h 121921"/>
                <a:gd name="connsiteX1" fmla="*/ 42212 w 53672"/>
                <a:gd name="connsiteY1" fmla="*/ 3 h 121921"/>
                <a:gd name="connsiteX2" fmla="*/ 32293 w 53672"/>
                <a:gd name="connsiteY2" fmla="*/ 9967 h 121921"/>
                <a:gd name="connsiteX3" fmla="*/ 39378 w 53672"/>
                <a:gd name="connsiteY3" fmla="*/ 16851 h 121921"/>
                <a:gd name="connsiteX4" fmla="*/ 49298 w 53672"/>
                <a:gd name="connsiteY4" fmla="*/ 6887 h 121921"/>
                <a:gd name="connsiteX5" fmla="*/ 13162 w 53672"/>
                <a:gd name="connsiteY5" fmla="*/ 98917 h 121921"/>
                <a:gd name="connsiteX6" fmla="*/ 11568 w 53672"/>
                <a:gd name="connsiteY6" fmla="*/ 106526 h 121921"/>
                <a:gd name="connsiteX7" fmla="*/ 28396 w 53672"/>
                <a:gd name="connsiteY7" fmla="*/ 121924 h 121921"/>
                <a:gd name="connsiteX8" fmla="*/ 53903 w 53672"/>
                <a:gd name="connsiteY8" fmla="*/ 94207 h 121921"/>
                <a:gd name="connsiteX9" fmla="*/ 51069 w 53672"/>
                <a:gd name="connsiteY9" fmla="*/ 91852 h 121921"/>
                <a:gd name="connsiteX10" fmla="*/ 47703 w 53672"/>
                <a:gd name="connsiteY10" fmla="*/ 94931 h 121921"/>
                <a:gd name="connsiteX11" fmla="*/ 28927 w 53672"/>
                <a:gd name="connsiteY11" fmla="*/ 116852 h 121921"/>
                <a:gd name="connsiteX12" fmla="*/ 24499 w 53672"/>
                <a:gd name="connsiteY12" fmla="*/ 110511 h 121921"/>
                <a:gd name="connsiteX13" fmla="*/ 27333 w 53672"/>
                <a:gd name="connsiteY13" fmla="*/ 98917 h 121921"/>
                <a:gd name="connsiteX14" fmla="*/ 33001 w 53672"/>
                <a:gd name="connsiteY14" fmla="*/ 84424 h 121921"/>
                <a:gd name="connsiteX15" fmla="*/ 41681 w 53672"/>
                <a:gd name="connsiteY15" fmla="*/ 61417 h 121921"/>
                <a:gd name="connsiteX16" fmla="*/ 42744 w 53672"/>
                <a:gd name="connsiteY16" fmla="*/ 55619 h 121921"/>
                <a:gd name="connsiteX17" fmla="*/ 25916 w 53672"/>
                <a:gd name="connsiteY17" fmla="*/ 40221 h 121921"/>
                <a:gd name="connsiteX18" fmla="*/ 231 w 53672"/>
                <a:gd name="connsiteY18" fmla="*/ 67938 h 121921"/>
                <a:gd name="connsiteX19" fmla="*/ 3242 w 53672"/>
                <a:gd name="connsiteY19" fmla="*/ 70293 h 121921"/>
                <a:gd name="connsiteX20" fmla="*/ 6431 w 53672"/>
                <a:gd name="connsiteY20" fmla="*/ 67395 h 121921"/>
                <a:gd name="connsiteX21" fmla="*/ 25384 w 53672"/>
                <a:gd name="connsiteY21" fmla="*/ 45293 h 121921"/>
                <a:gd name="connsiteX22" fmla="*/ 29813 w 53672"/>
                <a:gd name="connsiteY22" fmla="*/ 51634 h 121921"/>
                <a:gd name="connsiteX23" fmla="*/ 24322 w 53672"/>
                <a:gd name="connsiteY23" fmla="*/ 69750 h 121921"/>
                <a:gd name="connsiteX24" fmla="*/ 13162 w 53672"/>
                <a:gd name="connsiteY24" fmla="*/ 98917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298" y="6887"/>
                  </a:moveTo>
                  <a:cubicBezTo>
                    <a:pt x="49298" y="3988"/>
                    <a:pt x="47172" y="3"/>
                    <a:pt x="42212" y="3"/>
                  </a:cubicBezTo>
                  <a:cubicBezTo>
                    <a:pt x="37430" y="3"/>
                    <a:pt x="32293" y="4713"/>
                    <a:pt x="32293" y="9967"/>
                  </a:cubicBezTo>
                  <a:cubicBezTo>
                    <a:pt x="32293" y="13046"/>
                    <a:pt x="34595" y="16851"/>
                    <a:pt x="39378" y="16851"/>
                  </a:cubicBezTo>
                  <a:cubicBezTo>
                    <a:pt x="44515" y="16851"/>
                    <a:pt x="49298" y="11778"/>
                    <a:pt x="49298" y="6887"/>
                  </a:cubicBezTo>
                  <a:close/>
                  <a:moveTo>
                    <a:pt x="13162" y="98917"/>
                  </a:moveTo>
                  <a:cubicBezTo>
                    <a:pt x="12453" y="101272"/>
                    <a:pt x="11568" y="103446"/>
                    <a:pt x="11568" y="106526"/>
                  </a:cubicBezTo>
                  <a:cubicBezTo>
                    <a:pt x="11568" y="115040"/>
                    <a:pt x="18653" y="121924"/>
                    <a:pt x="28396" y="121924"/>
                  </a:cubicBezTo>
                  <a:cubicBezTo>
                    <a:pt x="46109" y="121924"/>
                    <a:pt x="53903" y="96924"/>
                    <a:pt x="53903" y="94207"/>
                  </a:cubicBezTo>
                  <a:cubicBezTo>
                    <a:pt x="53903" y="91852"/>
                    <a:pt x="51600" y="91852"/>
                    <a:pt x="51069" y="91852"/>
                  </a:cubicBezTo>
                  <a:cubicBezTo>
                    <a:pt x="48589" y="91852"/>
                    <a:pt x="48412" y="92939"/>
                    <a:pt x="47703" y="94931"/>
                  </a:cubicBezTo>
                  <a:cubicBezTo>
                    <a:pt x="43629" y="109424"/>
                    <a:pt x="35835" y="116852"/>
                    <a:pt x="28927" y="116852"/>
                  </a:cubicBezTo>
                  <a:cubicBezTo>
                    <a:pt x="25384" y="116852"/>
                    <a:pt x="24499" y="114497"/>
                    <a:pt x="24499" y="110511"/>
                  </a:cubicBezTo>
                  <a:cubicBezTo>
                    <a:pt x="24499" y="106345"/>
                    <a:pt x="25739" y="102903"/>
                    <a:pt x="27333" y="98917"/>
                  </a:cubicBezTo>
                  <a:cubicBezTo>
                    <a:pt x="29104" y="94026"/>
                    <a:pt x="31053" y="89134"/>
                    <a:pt x="33001" y="84424"/>
                  </a:cubicBezTo>
                  <a:cubicBezTo>
                    <a:pt x="34595" y="80076"/>
                    <a:pt x="40972" y="63590"/>
                    <a:pt x="41681" y="61417"/>
                  </a:cubicBezTo>
                  <a:cubicBezTo>
                    <a:pt x="42212" y="59605"/>
                    <a:pt x="42744" y="57431"/>
                    <a:pt x="42744" y="55619"/>
                  </a:cubicBezTo>
                  <a:cubicBezTo>
                    <a:pt x="42744" y="47105"/>
                    <a:pt x="35658" y="40221"/>
                    <a:pt x="25916" y="40221"/>
                  </a:cubicBezTo>
                  <a:cubicBezTo>
                    <a:pt x="8379" y="40221"/>
                    <a:pt x="231" y="64859"/>
                    <a:pt x="231" y="67938"/>
                  </a:cubicBezTo>
                  <a:cubicBezTo>
                    <a:pt x="231" y="70293"/>
                    <a:pt x="2711" y="70293"/>
                    <a:pt x="3242" y="70293"/>
                  </a:cubicBezTo>
                  <a:cubicBezTo>
                    <a:pt x="5722" y="70293"/>
                    <a:pt x="5899" y="69388"/>
                    <a:pt x="6431" y="67395"/>
                  </a:cubicBezTo>
                  <a:cubicBezTo>
                    <a:pt x="11036" y="51815"/>
                    <a:pt x="18830" y="45293"/>
                    <a:pt x="25384" y="45293"/>
                  </a:cubicBezTo>
                  <a:cubicBezTo>
                    <a:pt x="28219" y="45293"/>
                    <a:pt x="29813" y="46742"/>
                    <a:pt x="29813" y="51634"/>
                  </a:cubicBezTo>
                  <a:cubicBezTo>
                    <a:pt x="29813" y="55801"/>
                    <a:pt x="28750" y="58518"/>
                    <a:pt x="24322" y="69750"/>
                  </a:cubicBezTo>
                  <a:lnTo>
                    <a:pt x="13162" y="98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1CEBC57-DDF3-4B5B-BD5D-4DAA950E5E2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28551" y="2445019"/>
              <a:ext cx="168278" cy="60559"/>
            </a:xfrm>
            <a:custGeom>
              <a:avLst/>
              <a:gdLst>
                <a:gd name="connsiteX0" fmla="*/ 159918 w 168278"/>
                <a:gd name="connsiteY0" fmla="*/ 10352 h 60559"/>
                <a:gd name="connsiteX1" fmla="*/ 168522 w 168278"/>
                <a:gd name="connsiteY1" fmla="*/ 5176 h 60559"/>
                <a:gd name="connsiteX2" fmla="*/ 160171 w 168278"/>
                <a:gd name="connsiteY2" fmla="*/ 0 h 60559"/>
                <a:gd name="connsiteX3" fmla="*/ 8594 w 168278"/>
                <a:gd name="connsiteY3" fmla="*/ 0 h 60559"/>
                <a:gd name="connsiteX4" fmla="*/ 243 w 168278"/>
                <a:gd name="connsiteY4" fmla="*/ 5176 h 60559"/>
                <a:gd name="connsiteX5" fmla="*/ 8847 w 168278"/>
                <a:gd name="connsiteY5" fmla="*/ 10352 h 60559"/>
                <a:gd name="connsiteX6" fmla="*/ 159918 w 168278"/>
                <a:gd name="connsiteY6" fmla="*/ 10352 h 60559"/>
                <a:gd name="connsiteX7" fmla="*/ 160171 w 168278"/>
                <a:gd name="connsiteY7" fmla="*/ 60560 h 60559"/>
                <a:gd name="connsiteX8" fmla="*/ 168522 w 168278"/>
                <a:gd name="connsiteY8" fmla="*/ 55384 h 60559"/>
                <a:gd name="connsiteX9" fmla="*/ 159918 w 168278"/>
                <a:gd name="connsiteY9" fmla="*/ 50208 h 60559"/>
                <a:gd name="connsiteX10" fmla="*/ 8847 w 168278"/>
                <a:gd name="connsiteY10" fmla="*/ 50208 h 60559"/>
                <a:gd name="connsiteX11" fmla="*/ 243 w 168278"/>
                <a:gd name="connsiteY11" fmla="*/ 55384 h 60559"/>
                <a:gd name="connsiteX12" fmla="*/ 8594 w 168278"/>
                <a:gd name="connsiteY12" fmla="*/ 60560 h 60559"/>
                <a:gd name="connsiteX13" fmla="*/ 160171 w 168278"/>
                <a:gd name="connsiteY13" fmla="*/ 60560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559">
                  <a:moveTo>
                    <a:pt x="159918" y="10352"/>
                  </a:moveTo>
                  <a:cubicBezTo>
                    <a:pt x="163714" y="10352"/>
                    <a:pt x="168522" y="10352"/>
                    <a:pt x="168522" y="5176"/>
                  </a:cubicBezTo>
                  <a:cubicBezTo>
                    <a:pt x="168522" y="0"/>
                    <a:pt x="163714" y="0"/>
                    <a:pt x="160171" y="0"/>
                  </a:cubicBezTo>
                  <a:lnTo>
                    <a:pt x="8594" y="0"/>
                  </a:lnTo>
                  <a:cubicBezTo>
                    <a:pt x="5051" y="0"/>
                    <a:pt x="243" y="0"/>
                    <a:pt x="243" y="5176"/>
                  </a:cubicBezTo>
                  <a:cubicBezTo>
                    <a:pt x="243" y="10352"/>
                    <a:pt x="5051" y="10352"/>
                    <a:pt x="8847" y="10352"/>
                  </a:cubicBezTo>
                  <a:lnTo>
                    <a:pt x="159918" y="10352"/>
                  </a:lnTo>
                  <a:close/>
                  <a:moveTo>
                    <a:pt x="160171" y="60560"/>
                  </a:moveTo>
                  <a:cubicBezTo>
                    <a:pt x="163714" y="60560"/>
                    <a:pt x="168522" y="60560"/>
                    <a:pt x="168522" y="55384"/>
                  </a:cubicBezTo>
                  <a:cubicBezTo>
                    <a:pt x="168522" y="50208"/>
                    <a:pt x="163714" y="50208"/>
                    <a:pt x="159918" y="50208"/>
                  </a:cubicBezTo>
                  <a:lnTo>
                    <a:pt x="8847" y="50208"/>
                  </a:lnTo>
                  <a:cubicBezTo>
                    <a:pt x="5051" y="50208"/>
                    <a:pt x="243" y="50208"/>
                    <a:pt x="243" y="55384"/>
                  </a:cubicBezTo>
                  <a:cubicBezTo>
                    <a:pt x="243" y="60560"/>
                    <a:pt x="5051" y="60560"/>
                    <a:pt x="8594" y="60560"/>
                  </a:cubicBezTo>
                  <a:lnTo>
                    <a:pt x="160171" y="605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02B0604D-2414-4D3E-B07A-F03097950E7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994141" y="2357544"/>
              <a:ext cx="179666" cy="188149"/>
            </a:xfrm>
            <a:custGeom>
              <a:avLst/>
              <a:gdLst>
                <a:gd name="connsiteX0" fmla="*/ 179920 w 179666"/>
                <a:gd name="connsiteY0" fmla="*/ 2588 h 188149"/>
                <a:gd name="connsiteX1" fmla="*/ 177136 w 179666"/>
                <a:gd name="connsiteY1" fmla="*/ 0 h 188149"/>
                <a:gd name="connsiteX2" fmla="*/ 173341 w 179666"/>
                <a:gd name="connsiteY2" fmla="*/ 3106 h 188149"/>
                <a:gd name="connsiteX3" fmla="*/ 155627 w 179666"/>
                <a:gd name="connsiteY3" fmla="*/ 23033 h 188149"/>
                <a:gd name="connsiteX4" fmla="*/ 113620 w 179666"/>
                <a:gd name="connsiteY4" fmla="*/ 0 h 188149"/>
                <a:gd name="connsiteX5" fmla="*/ 254 w 179666"/>
                <a:gd name="connsiteY5" fmla="*/ 117237 h 188149"/>
                <a:gd name="connsiteX6" fmla="*/ 68830 w 179666"/>
                <a:gd name="connsiteY6" fmla="*/ 188149 h 188149"/>
                <a:gd name="connsiteX7" fmla="*/ 123489 w 179666"/>
                <a:gd name="connsiteY7" fmla="*/ 165892 h 188149"/>
                <a:gd name="connsiteX8" fmla="*/ 151325 w 179666"/>
                <a:gd name="connsiteY8" fmla="*/ 120343 h 188149"/>
                <a:gd name="connsiteX9" fmla="*/ 148288 w 179666"/>
                <a:gd name="connsiteY9" fmla="*/ 117755 h 188149"/>
                <a:gd name="connsiteX10" fmla="*/ 144999 w 179666"/>
                <a:gd name="connsiteY10" fmla="*/ 120343 h 188149"/>
                <a:gd name="connsiteX11" fmla="*/ 119441 w 179666"/>
                <a:gd name="connsiteY11" fmla="*/ 161234 h 188149"/>
                <a:gd name="connsiteX12" fmla="*/ 72879 w 179666"/>
                <a:gd name="connsiteY12" fmla="*/ 180126 h 188149"/>
                <a:gd name="connsiteX13" fmla="*/ 23281 w 179666"/>
                <a:gd name="connsiteY13" fmla="*/ 126295 h 188149"/>
                <a:gd name="connsiteX14" fmla="*/ 53900 w 179666"/>
                <a:gd name="connsiteY14" fmla="*/ 39338 h 188149"/>
                <a:gd name="connsiteX15" fmla="*/ 115645 w 179666"/>
                <a:gd name="connsiteY15" fmla="*/ 8023 h 188149"/>
                <a:gd name="connsiteX16" fmla="*/ 156386 w 179666"/>
                <a:gd name="connsiteY16" fmla="*/ 57972 h 188149"/>
                <a:gd name="connsiteX17" fmla="*/ 155627 w 179666"/>
                <a:gd name="connsiteY17" fmla="*/ 71171 h 188149"/>
                <a:gd name="connsiteX18" fmla="*/ 159423 w 179666"/>
                <a:gd name="connsiteY18" fmla="*/ 73759 h 188149"/>
                <a:gd name="connsiteX19" fmla="*/ 163978 w 179666"/>
                <a:gd name="connsiteY19" fmla="*/ 68583 h 188149"/>
                <a:gd name="connsiteX20" fmla="*/ 179920 w 179666"/>
                <a:gd name="connsiteY2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666" h="188149">
                  <a:moveTo>
                    <a:pt x="179920" y="2588"/>
                  </a:moveTo>
                  <a:cubicBezTo>
                    <a:pt x="179920" y="1812"/>
                    <a:pt x="179414" y="0"/>
                    <a:pt x="177136" y="0"/>
                  </a:cubicBezTo>
                  <a:cubicBezTo>
                    <a:pt x="176377" y="0"/>
                    <a:pt x="176124" y="259"/>
                    <a:pt x="173341" y="3106"/>
                  </a:cubicBezTo>
                  <a:lnTo>
                    <a:pt x="155627" y="23033"/>
                  </a:lnTo>
                  <a:cubicBezTo>
                    <a:pt x="153349" y="19410"/>
                    <a:pt x="141709" y="0"/>
                    <a:pt x="113620" y="0"/>
                  </a:cubicBezTo>
                  <a:cubicBezTo>
                    <a:pt x="57190" y="0"/>
                    <a:pt x="254" y="57195"/>
                    <a:pt x="254" y="117237"/>
                  </a:cubicBezTo>
                  <a:cubicBezTo>
                    <a:pt x="254" y="159940"/>
                    <a:pt x="30114" y="188149"/>
                    <a:pt x="68830" y="188149"/>
                  </a:cubicBezTo>
                  <a:cubicBezTo>
                    <a:pt x="90846" y="188149"/>
                    <a:pt x="110078" y="177797"/>
                    <a:pt x="123489" y="165892"/>
                  </a:cubicBezTo>
                  <a:cubicBezTo>
                    <a:pt x="147023" y="144670"/>
                    <a:pt x="151325" y="121119"/>
                    <a:pt x="151325" y="120343"/>
                  </a:cubicBezTo>
                  <a:cubicBezTo>
                    <a:pt x="151325" y="117755"/>
                    <a:pt x="148795" y="117755"/>
                    <a:pt x="148288" y="117755"/>
                  </a:cubicBezTo>
                  <a:cubicBezTo>
                    <a:pt x="146770" y="117755"/>
                    <a:pt x="145505" y="118273"/>
                    <a:pt x="144999" y="120343"/>
                  </a:cubicBezTo>
                  <a:cubicBezTo>
                    <a:pt x="142721" y="127848"/>
                    <a:pt x="136901" y="146223"/>
                    <a:pt x="119441" y="161234"/>
                  </a:cubicBezTo>
                  <a:cubicBezTo>
                    <a:pt x="101980" y="175727"/>
                    <a:pt x="86038" y="180126"/>
                    <a:pt x="72879" y="180126"/>
                  </a:cubicBezTo>
                  <a:cubicBezTo>
                    <a:pt x="50105" y="180126"/>
                    <a:pt x="23281" y="166669"/>
                    <a:pt x="23281" y="126295"/>
                  </a:cubicBezTo>
                  <a:cubicBezTo>
                    <a:pt x="23281" y="111544"/>
                    <a:pt x="28595" y="69618"/>
                    <a:pt x="53900" y="39338"/>
                  </a:cubicBezTo>
                  <a:cubicBezTo>
                    <a:pt x="69337" y="20963"/>
                    <a:pt x="93123" y="8023"/>
                    <a:pt x="115645" y="8023"/>
                  </a:cubicBezTo>
                  <a:cubicBezTo>
                    <a:pt x="141456" y="8023"/>
                    <a:pt x="156386" y="27951"/>
                    <a:pt x="156386" y="57972"/>
                  </a:cubicBezTo>
                  <a:cubicBezTo>
                    <a:pt x="156386" y="68324"/>
                    <a:pt x="155627" y="68583"/>
                    <a:pt x="155627" y="71171"/>
                  </a:cubicBezTo>
                  <a:cubicBezTo>
                    <a:pt x="155627" y="73759"/>
                    <a:pt x="158411" y="73759"/>
                    <a:pt x="159423" y="73759"/>
                  </a:cubicBezTo>
                  <a:cubicBezTo>
                    <a:pt x="162712" y="73759"/>
                    <a:pt x="162712" y="73241"/>
                    <a:pt x="163978" y="68583"/>
                  </a:cubicBezTo>
                  <a:lnTo>
                    <a:pt x="179920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F060502B-C674-4A62-90DE-B32215A5E00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190369" y="2300386"/>
              <a:ext cx="105395" cy="123008"/>
            </a:xfrm>
            <a:custGeom>
              <a:avLst/>
              <a:gdLst>
                <a:gd name="connsiteX0" fmla="*/ 100343 w 105395"/>
                <a:gd name="connsiteY0" fmla="*/ -4 h 123008"/>
                <a:gd name="connsiteX1" fmla="*/ 261 w 105395"/>
                <a:gd name="connsiteY1" fmla="*/ -4 h 123008"/>
                <a:gd name="connsiteX2" fmla="*/ 261 w 105395"/>
                <a:gd name="connsiteY2" fmla="*/ 6517 h 123008"/>
                <a:gd name="connsiteX3" fmla="*/ 4513 w 105395"/>
                <a:gd name="connsiteY3" fmla="*/ 6517 h 123008"/>
                <a:gd name="connsiteX4" fmla="*/ 18506 w 105395"/>
                <a:gd name="connsiteY4" fmla="*/ 14670 h 123008"/>
                <a:gd name="connsiteX5" fmla="*/ 18506 w 105395"/>
                <a:gd name="connsiteY5" fmla="*/ 108330 h 123008"/>
                <a:gd name="connsiteX6" fmla="*/ 4513 w 105395"/>
                <a:gd name="connsiteY6" fmla="*/ 116482 h 123008"/>
                <a:gd name="connsiteX7" fmla="*/ 261 w 105395"/>
                <a:gd name="connsiteY7" fmla="*/ 116482 h 123008"/>
                <a:gd name="connsiteX8" fmla="*/ 261 w 105395"/>
                <a:gd name="connsiteY8" fmla="*/ 123004 h 123008"/>
                <a:gd name="connsiteX9" fmla="*/ 27186 w 105395"/>
                <a:gd name="connsiteY9" fmla="*/ 122280 h 123008"/>
                <a:gd name="connsiteX10" fmla="*/ 58185 w 105395"/>
                <a:gd name="connsiteY10" fmla="*/ 123004 h 123008"/>
                <a:gd name="connsiteX11" fmla="*/ 58185 w 105395"/>
                <a:gd name="connsiteY11" fmla="*/ 116482 h 123008"/>
                <a:gd name="connsiteX12" fmla="*/ 51985 w 105395"/>
                <a:gd name="connsiteY12" fmla="*/ 116482 h 123008"/>
                <a:gd name="connsiteX13" fmla="*/ 35334 w 105395"/>
                <a:gd name="connsiteY13" fmla="*/ 108149 h 123008"/>
                <a:gd name="connsiteX14" fmla="*/ 35334 w 105395"/>
                <a:gd name="connsiteY14" fmla="*/ 13583 h 123008"/>
                <a:gd name="connsiteX15" fmla="*/ 43837 w 105395"/>
                <a:gd name="connsiteY15" fmla="*/ 6517 h 123008"/>
                <a:gd name="connsiteX16" fmla="*/ 65270 w 105395"/>
                <a:gd name="connsiteY16" fmla="*/ 6517 h 123008"/>
                <a:gd name="connsiteX17" fmla="*/ 99635 w 105395"/>
                <a:gd name="connsiteY17" fmla="*/ 41663 h 123008"/>
                <a:gd name="connsiteX18" fmla="*/ 105657 w 105395"/>
                <a:gd name="connsiteY18" fmla="*/ 41663 h 123008"/>
                <a:gd name="connsiteX19" fmla="*/ 100343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343" y="-4"/>
                  </a:moveTo>
                  <a:lnTo>
                    <a:pt x="261" y="-4"/>
                  </a:lnTo>
                  <a:lnTo>
                    <a:pt x="261" y="6517"/>
                  </a:lnTo>
                  <a:lnTo>
                    <a:pt x="4513" y="6517"/>
                  </a:lnTo>
                  <a:cubicBezTo>
                    <a:pt x="18152" y="6517"/>
                    <a:pt x="18506" y="8329"/>
                    <a:pt x="18506" y="14670"/>
                  </a:cubicBezTo>
                  <a:lnTo>
                    <a:pt x="18506" y="108330"/>
                  </a:lnTo>
                  <a:cubicBezTo>
                    <a:pt x="18506" y="114490"/>
                    <a:pt x="18152" y="116482"/>
                    <a:pt x="4513" y="116482"/>
                  </a:cubicBezTo>
                  <a:lnTo>
                    <a:pt x="261" y="116482"/>
                  </a:lnTo>
                  <a:lnTo>
                    <a:pt x="261" y="123004"/>
                  </a:lnTo>
                  <a:cubicBezTo>
                    <a:pt x="439" y="123004"/>
                    <a:pt x="20455" y="122280"/>
                    <a:pt x="27186" y="122280"/>
                  </a:cubicBezTo>
                  <a:cubicBezTo>
                    <a:pt x="34449" y="122280"/>
                    <a:pt x="55528" y="122823"/>
                    <a:pt x="58185" y="123004"/>
                  </a:cubicBezTo>
                  <a:lnTo>
                    <a:pt x="58185" y="116482"/>
                  </a:lnTo>
                  <a:lnTo>
                    <a:pt x="51985" y="116482"/>
                  </a:lnTo>
                  <a:cubicBezTo>
                    <a:pt x="35334" y="116482"/>
                    <a:pt x="35334" y="114127"/>
                    <a:pt x="35334" y="108149"/>
                  </a:cubicBezTo>
                  <a:lnTo>
                    <a:pt x="35334" y="13583"/>
                  </a:lnTo>
                  <a:cubicBezTo>
                    <a:pt x="35334" y="7967"/>
                    <a:pt x="35511" y="6517"/>
                    <a:pt x="43837" y="6517"/>
                  </a:cubicBezTo>
                  <a:lnTo>
                    <a:pt x="65270" y="6517"/>
                  </a:lnTo>
                  <a:cubicBezTo>
                    <a:pt x="92195" y="6517"/>
                    <a:pt x="96623" y="16662"/>
                    <a:pt x="99635" y="41663"/>
                  </a:cubicBezTo>
                  <a:lnTo>
                    <a:pt x="105657" y="41663"/>
                  </a:lnTo>
                  <a:lnTo>
                    <a:pt x="100343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13DC815-D9FE-4553-871F-95E44B3B468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314427" y="2359629"/>
              <a:ext cx="50357" cy="91227"/>
            </a:xfrm>
            <a:custGeom>
              <a:avLst/>
              <a:gdLst>
                <a:gd name="connsiteX0" fmla="*/ 23294 w 50357"/>
                <a:gd name="connsiteY0" fmla="*/ 41146 h 91227"/>
                <a:gd name="connsiteX1" fmla="*/ 41261 w 50357"/>
                <a:gd name="connsiteY1" fmla="*/ 41146 h 91227"/>
                <a:gd name="connsiteX2" fmla="*/ 41261 w 50357"/>
                <a:gd name="connsiteY2" fmla="*/ 35452 h 91227"/>
                <a:gd name="connsiteX3" fmla="*/ 22788 w 50357"/>
                <a:gd name="connsiteY3" fmla="*/ 35452 h 91227"/>
                <a:gd name="connsiteX4" fmla="*/ 22788 w 50357"/>
                <a:gd name="connsiteY4" fmla="*/ 21477 h 91227"/>
                <a:gd name="connsiteX5" fmla="*/ 36453 w 50357"/>
                <a:gd name="connsiteY5" fmla="*/ 4267 h 91227"/>
                <a:gd name="connsiteX6" fmla="*/ 39869 w 50357"/>
                <a:gd name="connsiteY6" fmla="*/ 4914 h 91227"/>
                <a:gd name="connsiteX7" fmla="*/ 39616 w 50357"/>
                <a:gd name="connsiteY7" fmla="*/ 5173 h 91227"/>
                <a:gd name="connsiteX8" fmla="*/ 37591 w 50357"/>
                <a:gd name="connsiteY8" fmla="*/ 10219 h 91227"/>
                <a:gd name="connsiteX9" fmla="*/ 44044 w 50357"/>
                <a:gd name="connsiteY9" fmla="*/ 16819 h 91227"/>
                <a:gd name="connsiteX10" fmla="*/ 50624 w 50357"/>
                <a:gd name="connsiteY10" fmla="*/ 10090 h 91227"/>
                <a:gd name="connsiteX11" fmla="*/ 36706 w 50357"/>
                <a:gd name="connsiteY11" fmla="*/ -3 h 91227"/>
                <a:gd name="connsiteX12" fmla="*/ 12539 w 50357"/>
                <a:gd name="connsiteY12" fmla="*/ 21348 h 91227"/>
                <a:gd name="connsiteX13" fmla="*/ 12539 w 50357"/>
                <a:gd name="connsiteY13" fmla="*/ 35452 h 91227"/>
                <a:gd name="connsiteX14" fmla="*/ 266 w 50357"/>
                <a:gd name="connsiteY14" fmla="*/ 35452 h 91227"/>
                <a:gd name="connsiteX15" fmla="*/ 266 w 50357"/>
                <a:gd name="connsiteY15" fmla="*/ 41146 h 91227"/>
                <a:gd name="connsiteX16" fmla="*/ 12539 w 50357"/>
                <a:gd name="connsiteY16" fmla="*/ 41146 h 91227"/>
                <a:gd name="connsiteX17" fmla="*/ 12539 w 50357"/>
                <a:gd name="connsiteY17" fmla="*/ 80355 h 91227"/>
                <a:gd name="connsiteX18" fmla="*/ 4315 w 50357"/>
                <a:gd name="connsiteY18" fmla="*/ 85531 h 91227"/>
                <a:gd name="connsiteX19" fmla="*/ 2038 w 50357"/>
                <a:gd name="connsiteY19" fmla="*/ 85531 h 91227"/>
                <a:gd name="connsiteX20" fmla="*/ 2038 w 50357"/>
                <a:gd name="connsiteY20" fmla="*/ 91224 h 91227"/>
                <a:gd name="connsiteX21" fmla="*/ 18360 w 50357"/>
                <a:gd name="connsiteY21" fmla="*/ 90707 h 91227"/>
                <a:gd name="connsiteX22" fmla="*/ 36453 w 50357"/>
                <a:gd name="connsiteY22" fmla="*/ 91224 h 91227"/>
                <a:gd name="connsiteX23" fmla="*/ 36453 w 50357"/>
                <a:gd name="connsiteY23" fmla="*/ 85531 h 91227"/>
                <a:gd name="connsiteX24" fmla="*/ 33036 w 50357"/>
                <a:gd name="connsiteY24" fmla="*/ 85531 h 91227"/>
                <a:gd name="connsiteX25" fmla="*/ 23294 w 50357"/>
                <a:gd name="connsiteY25" fmla="*/ 80225 h 91227"/>
                <a:gd name="connsiteX26" fmla="*/ 23294 w 50357"/>
                <a:gd name="connsiteY26" fmla="*/ 41146 h 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357" h="91227">
                  <a:moveTo>
                    <a:pt x="23294" y="41146"/>
                  </a:moveTo>
                  <a:lnTo>
                    <a:pt x="41261" y="41146"/>
                  </a:lnTo>
                  <a:lnTo>
                    <a:pt x="41261" y="35452"/>
                  </a:lnTo>
                  <a:lnTo>
                    <a:pt x="22788" y="35452"/>
                  </a:lnTo>
                  <a:lnTo>
                    <a:pt x="22788" y="21477"/>
                  </a:lnTo>
                  <a:cubicBezTo>
                    <a:pt x="22788" y="9313"/>
                    <a:pt x="30632" y="4267"/>
                    <a:pt x="36453" y="4267"/>
                  </a:cubicBezTo>
                  <a:cubicBezTo>
                    <a:pt x="37338" y="4267"/>
                    <a:pt x="39869" y="4526"/>
                    <a:pt x="39869" y="4914"/>
                  </a:cubicBezTo>
                  <a:lnTo>
                    <a:pt x="39616" y="5173"/>
                  </a:lnTo>
                  <a:cubicBezTo>
                    <a:pt x="38857" y="5949"/>
                    <a:pt x="37591" y="7502"/>
                    <a:pt x="37591" y="10219"/>
                  </a:cubicBezTo>
                  <a:cubicBezTo>
                    <a:pt x="37591" y="13843"/>
                    <a:pt x="40122" y="16819"/>
                    <a:pt x="44044" y="16819"/>
                  </a:cubicBezTo>
                  <a:cubicBezTo>
                    <a:pt x="48220" y="16819"/>
                    <a:pt x="50624" y="13843"/>
                    <a:pt x="50624" y="10090"/>
                  </a:cubicBezTo>
                  <a:cubicBezTo>
                    <a:pt x="50624" y="4526"/>
                    <a:pt x="45183" y="-3"/>
                    <a:pt x="36706" y="-3"/>
                  </a:cubicBezTo>
                  <a:cubicBezTo>
                    <a:pt x="25571" y="-3"/>
                    <a:pt x="12539" y="7243"/>
                    <a:pt x="12539" y="21348"/>
                  </a:cubicBezTo>
                  <a:lnTo>
                    <a:pt x="12539" y="35452"/>
                  </a:lnTo>
                  <a:lnTo>
                    <a:pt x="266" y="35452"/>
                  </a:lnTo>
                  <a:lnTo>
                    <a:pt x="266" y="41146"/>
                  </a:lnTo>
                  <a:lnTo>
                    <a:pt x="12539" y="41146"/>
                  </a:lnTo>
                  <a:lnTo>
                    <a:pt x="12539" y="80355"/>
                  </a:lnTo>
                  <a:cubicBezTo>
                    <a:pt x="12539" y="84366"/>
                    <a:pt x="12539" y="85531"/>
                    <a:pt x="4315" y="85531"/>
                  </a:cubicBezTo>
                  <a:lnTo>
                    <a:pt x="2038" y="85531"/>
                  </a:lnTo>
                  <a:lnTo>
                    <a:pt x="2038" y="91224"/>
                  </a:lnTo>
                  <a:cubicBezTo>
                    <a:pt x="7352" y="90836"/>
                    <a:pt x="13045" y="90707"/>
                    <a:pt x="18360" y="90707"/>
                  </a:cubicBezTo>
                  <a:cubicBezTo>
                    <a:pt x="24939" y="90707"/>
                    <a:pt x="31139" y="90966"/>
                    <a:pt x="36453" y="91224"/>
                  </a:cubicBezTo>
                  <a:lnTo>
                    <a:pt x="36453" y="85531"/>
                  </a:lnTo>
                  <a:lnTo>
                    <a:pt x="33036" y="85531"/>
                  </a:lnTo>
                  <a:cubicBezTo>
                    <a:pt x="23294" y="85531"/>
                    <a:pt x="23294" y="84237"/>
                    <a:pt x="23294" y="80225"/>
                  </a:cubicBezTo>
                  <a:lnTo>
                    <a:pt x="23294" y="411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3C89BFDA-2B93-4327-AC8C-00FD2882291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70675" y="2492028"/>
              <a:ext cx="53672" cy="121921"/>
            </a:xfrm>
            <a:custGeom>
              <a:avLst/>
              <a:gdLst>
                <a:gd name="connsiteX0" fmla="*/ 49327 w 53672"/>
                <a:gd name="connsiteY0" fmla="*/ 6887 h 121921"/>
                <a:gd name="connsiteX1" fmla="*/ 42242 w 53672"/>
                <a:gd name="connsiteY1" fmla="*/ 3 h 121921"/>
                <a:gd name="connsiteX2" fmla="*/ 32322 w 53672"/>
                <a:gd name="connsiteY2" fmla="*/ 9967 h 121921"/>
                <a:gd name="connsiteX3" fmla="*/ 39408 w 53672"/>
                <a:gd name="connsiteY3" fmla="*/ 16851 h 121921"/>
                <a:gd name="connsiteX4" fmla="*/ 49327 w 53672"/>
                <a:gd name="connsiteY4" fmla="*/ 6887 h 121921"/>
                <a:gd name="connsiteX5" fmla="*/ 13192 w 53672"/>
                <a:gd name="connsiteY5" fmla="*/ 98917 h 121921"/>
                <a:gd name="connsiteX6" fmla="*/ 11597 w 53672"/>
                <a:gd name="connsiteY6" fmla="*/ 106526 h 121921"/>
                <a:gd name="connsiteX7" fmla="*/ 28425 w 53672"/>
                <a:gd name="connsiteY7" fmla="*/ 121924 h 121921"/>
                <a:gd name="connsiteX8" fmla="*/ 53933 w 53672"/>
                <a:gd name="connsiteY8" fmla="*/ 94207 h 121921"/>
                <a:gd name="connsiteX9" fmla="*/ 51099 w 53672"/>
                <a:gd name="connsiteY9" fmla="*/ 91852 h 121921"/>
                <a:gd name="connsiteX10" fmla="*/ 47733 w 53672"/>
                <a:gd name="connsiteY10" fmla="*/ 94931 h 121921"/>
                <a:gd name="connsiteX11" fmla="*/ 28957 w 53672"/>
                <a:gd name="connsiteY11" fmla="*/ 116852 h 121921"/>
                <a:gd name="connsiteX12" fmla="*/ 24528 w 53672"/>
                <a:gd name="connsiteY12" fmla="*/ 110511 h 121921"/>
                <a:gd name="connsiteX13" fmla="*/ 27362 w 53672"/>
                <a:gd name="connsiteY13" fmla="*/ 98917 h 121921"/>
                <a:gd name="connsiteX14" fmla="*/ 33031 w 53672"/>
                <a:gd name="connsiteY14" fmla="*/ 84424 h 121921"/>
                <a:gd name="connsiteX15" fmla="*/ 41710 w 53672"/>
                <a:gd name="connsiteY15" fmla="*/ 61417 h 121921"/>
                <a:gd name="connsiteX16" fmla="*/ 42773 w 53672"/>
                <a:gd name="connsiteY16" fmla="*/ 55619 h 121921"/>
                <a:gd name="connsiteX17" fmla="*/ 25945 w 53672"/>
                <a:gd name="connsiteY17" fmla="*/ 40221 h 121921"/>
                <a:gd name="connsiteX18" fmla="*/ 261 w 53672"/>
                <a:gd name="connsiteY18" fmla="*/ 67938 h 121921"/>
                <a:gd name="connsiteX19" fmla="*/ 3272 w 53672"/>
                <a:gd name="connsiteY19" fmla="*/ 70293 h 121921"/>
                <a:gd name="connsiteX20" fmla="*/ 6460 w 53672"/>
                <a:gd name="connsiteY20" fmla="*/ 67395 h 121921"/>
                <a:gd name="connsiteX21" fmla="*/ 25414 w 53672"/>
                <a:gd name="connsiteY21" fmla="*/ 45293 h 121921"/>
                <a:gd name="connsiteX22" fmla="*/ 29842 w 53672"/>
                <a:gd name="connsiteY22" fmla="*/ 51634 h 121921"/>
                <a:gd name="connsiteX23" fmla="*/ 24351 w 53672"/>
                <a:gd name="connsiteY23" fmla="*/ 69750 h 121921"/>
                <a:gd name="connsiteX24" fmla="*/ 13192 w 53672"/>
                <a:gd name="connsiteY24" fmla="*/ 98917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27" y="6887"/>
                  </a:moveTo>
                  <a:cubicBezTo>
                    <a:pt x="49327" y="3988"/>
                    <a:pt x="47202" y="3"/>
                    <a:pt x="42242" y="3"/>
                  </a:cubicBezTo>
                  <a:cubicBezTo>
                    <a:pt x="37459" y="3"/>
                    <a:pt x="32322" y="4713"/>
                    <a:pt x="32322" y="9967"/>
                  </a:cubicBezTo>
                  <a:cubicBezTo>
                    <a:pt x="32322" y="13046"/>
                    <a:pt x="34625" y="16851"/>
                    <a:pt x="39408" y="16851"/>
                  </a:cubicBezTo>
                  <a:cubicBezTo>
                    <a:pt x="44545" y="16851"/>
                    <a:pt x="49327" y="11778"/>
                    <a:pt x="49327" y="6887"/>
                  </a:cubicBezTo>
                  <a:close/>
                  <a:moveTo>
                    <a:pt x="13192" y="98917"/>
                  </a:moveTo>
                  <a:cubicBezTo>
                    <a:pt x="12483" y="101272"/>
                    <a:pt x="11597" y="103446"/>
                    <a:pt x="11597" y="106526"/>
                  </a:cubicBezTo>
                  <a:cubicBezTo>
                    <a:pt x="11597" y="115040"/>
                    <a:pt x="18683" y="121924"/>
                    <a:pt x="28425" y="121924"/>
                  </a:cubicBezTo>
                  <a:cubicBezTo>
                    <a:pt x="46139" y="121924"/>
                    <a:pt x="53933" y="96924"/>
                    <a:pt x="53933" y="94207"/>
                  </a:cubicBezTo>
                  <a:cubicBezTo>
                    <a:pt x="53933" y="91852"/>
                    <a:pt x="51630" y="91852"/>
                    <a:pt x="51099" y="91852"/>
                  </a:cubicBezTo>
                  <a:cubicBezTo>
                    <a:pt x="48619" y="91852"/>
                    <a:pt x="48442" y="92939"/>
                    <a:pt x="47733" y="94931"/>
                  </a:cubicBezTo>
                  <a:cubicBezTo>
                    <a:pt x="43659" y="109424"/>
                    <a:pt x="35865" y="116852"/>
                    <a:pt x="28957" y="116852"/>
                  </a:cubicBezTo>
                  <a:cubicBezTo>
                    <a:pt x="25414" y="116852"/>
                    <a:pt x="24528" y="114497"/>
                    <a:pt x="24528" y="110511"/>
                  </a:cubicBezTo>
                  <a:cubicBezTo>
                    <a:pt x="24528" y="106345"/>
                    <a:pt x="25768" y="102903"/>
                    <a:pt x="27362" y="98917"/>
                  </a:cubicBezTo>
                  <a:cubicBezTo>
                    <a:pt x="29134" y="94026"/>
                    <a:pt x="31082" y="89134"/>
                    <a:pt x="33031" y="84424"/>
                  </a:cubicBezTo>
                  <a:cubicBezTo>
                    <a:pt x="34625" y="80076"/>
                    <a:pt x="41002" y="63590"/>
                    <a:pt x="41710" y="61417"/>
                  </a:cubicBezTo>
                  <a:cubicBezTo>
                    <a:pt x="42242" y="59605"/>
                    <a:pt x="42773" y="57431"/>
                    <a:pt x="42773" y="55619"/>
                  </a:cubicBezTo>
                  <a:cubicBezTo>
                    <a:pt x="42773" y="47105"/>
                    <a:pt x="35688" y="40221"/>
                    <a:pt x="25945" y="40221"/>
                  </a:cubicBezTo>
                  <a:cubicBezTo>
                    <a:pt x="8409" y="40221"/>
                    <a:pt x="261" y="64859"/>
                    <a:pt x="261" y="67938"/>
                  </a:cubicBezTo>
                  <a:cubicBezTo>
                    <a:pt x="261" y="70293"/>
                    <a:pt x="2741" y="70293"/>
                    <a:pt x="3272" y="70293"/>
                  </a:cubicBezTo>
                  <a:cubicBezTo>
                    <a:pt x="5752" y="70293"/>
                    <a:pt x="5929" y="69388"/>
                    <a:pt x="6460" y="67395"/>
                  </a:cubicBezTo>
                  <a:cubicBezTo>
                    <a:pt x="11066" y="51815"/>
                    <a:pt x="18860" y="45293"/>
                    <a:pt x="25414" y="45293"/>
                  </a:cubicBezTo>
                  <a:cubicBezTo>
                    <a:pt x="28248" y="45293"/>
                    <a:pt x="29842" y="46742"/>
                    <a:pt x="29842" y="51634"/>
                  </a:cubicBezTo>
                  <a:cubicBezTo>
                    <a:pt x="29842" y="55801"/>
                    <a:pt x="28780" y="58518"/>
                    <a:pt x="24351" y="69750"/>
                  </a:cubicBezTo>
                  <a:lnTo>
                    <a:pt x="13192" y="98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545D8367-B2B4-49E0-A53E-14D1044F395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11559" y="2363238"/>
              <a:ext cx="180425" cy="182455"/>
            </a:xfrm>
            <a:custGeom>
              <a:avLst/>
              <a:gdLst>
                <a:gd name="connsiteX0" fmla="*/ 145015 w 180425"/>
                <a:gd name="connsiteY0" fmla="*/ 29503 h 182455"/>
                <a:gd name="connsiteX1" fmla="*/ 177406 w 180425"/>
                <a:gd name="connsiteY1" fmla="*/ 8023 h 182455"/>
                <a:gd name="connsiteX2" fmla="*/ 180695 w 180425"/>
                <a:gd name="connsiteY2" fmla="*/ 3106 h 182455"/>
                <a:gd name="connsiteX3" fmla="*/ 177406 w 180425"/>
                <a:gd name="connsiteY3" fmla="*/ 0 h 182455"/>
                <a:gd name="connsiteX4" fmla="*/ 156656 w 180425"/>
                <a:gd name="connsiteY4" fmla="*/ 776 h 182455"/>
                <a:gd name="connsiteX5" fmla="*/ 131603 w 180425"/>
                <a:gd name="connsiteY5" fmla="*/ 0 h 182455"/>
                <a:gd name="connsiteX6" fmla="*/ 126796 w 180425"/>
                <a:gd name="connsiteY6" fmla="*/ 4917 h 182455"/>
                <a:gd name="connsiteX7" fmla="*/ 130844 w 180425"/>
                <a:gd name="connsiteY7" fmla="*/ 8023 h 182455"/>
                <a:gd name="connsiteX8" fmla="*/ 142485 w 180425"/>
                <a:gd name="connsiteY8" fmla="*/ 16563 h 182455"/>
                <a:gd name="connsiteX9" fmla="*/ 138689 w 180425"/>
                <a:gd name="connsiteY9" fmla="*/ 26398 h 182455"/>
                <a:gd name="connsiteX10" fmla="*/ 61002 w 180425"/>
                <a:gd name="connsiteY10" fmla="*/ 152693 h 182455"/>
                <a:gd name="connsiteX11" fmla="*/ 43795 w 180425"/>
                <a:gd name="connsiteY11" fmla="*/ 15787 h 182455"/>
                <a:gd name="connsiteX12" fmla="*/ 61255 w 180425"/>
                <a:gd name="connsiteY12" fmla="*/ 8023 h 182455"/>
                <a:gd name="connsiteX13" fmla="*/ 67582 w 180425"/>
                <a:gd name="connsiteY13" fmla="*/ 2847 h 182455"/>
                <a:gd name="connsiteX14" fmla="*/ 64039 w 180425"/>
                <a:gd name="connsiteY14" fmla="*/ 0 h 182455"/>
                <a:gd name="connsiteX15" fmla="*/ 32661 w 180425"/>
                <a:gd name="connsiteY15" fmla="*/ 776 h 182455"/>
                <a:gd name="connsiteX16" fmla="*/ 18743 w 180425"/>
                <a:gd name="connsiteY16" fmla="*/ 518 h 182455"/>
                <a:gd name="connsiteX17" fmla="*/ 5078 w 180425"/>
                <a:gd name="connsiteY17" fmla="*/ 0 h 182455"/>
                <a:gd name="connsiteX18" fmla="*/ 270 w 180425"/>
                <a:gd name="connsiteY18" fmla="*/ 4917 h 182455"/>
                <a:gd name="connsiteX19" fmla="*/ 6596 w 180425"/>
                <a:gd name="connsiteY19" fmla="*/ 8023 h 182455"/>
                <a:gd name="connsiteX20" fmla="*/ 21779 w 180425"/>
                <a:gd name="connsiteY20" fmla="*/ 16822 h 182455"/>
                <a:gd name="connsiteX21" fmla="*/ 41770 w 180425"/>
                <a:gd name="connsiteY21" fmla="*/ 176503 h 182455"/>
                <a:gd name="connsiteX22" fmla="*/ 46831 w 180425"/>
                <a:gd name="connsiteY22" fmla="*/ 182456 h 182455"/>
                <a:gd name="connsiteX23" fmla="*/ 53917 w 180425"/>
                <a:gd name="connsiteY23" fmla="*/ 177797 h 182455"/>
                <a:gd name="connsiteX24" fmla="*/ 145015 w 180425"/>
                <a:gd name="connsiteY24" fmla="*/ 2950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82455">
                  <a:moveTo>
                    <a:pt x="145015" y="29503"/>
                  </a:moveTo>
                  <a:cubicBezTo>
                    <a:pt x="157415" y="9317"/>
                    <a:pt x="168043" y="8540"/>
                    <a:pt x="177406" y="8023"/>
                  </a:cubicBezTo>
                  <a:cubicBezTo>
                    <a:pt x="180442" y="7764"/>
                    <a:pt x="180695" y="3364"/>
                    <a:pt x="180695" y="3106"/>
                  </a:cubicBezTo>
                  <a:cubicBezTo>
                    <a:pt x="180695" y="1035"/>
                    <a:pt x="179430" y="0"/>
                    <a:pt x="177406" y="0"/>
                  </a:cubicBezTo>
                  <a:cubicBezTo>
                    <a:pt x="170826" y="0"/>
                    <a:pt x="163488" y="776"/>
                    <a:pt x="156656" y="776"/>
                  </a:cubicBezTo>
                  <a:cubicBezTo>
                    <a:pt x="148305" y="776"/>
                    <a:pt x="139701" y="0"/>
                    <a:pt x="131603" y="0"/>
                  </a:cubicBezTo>
                  <a:cubicBezTo>
                    <a:pt x="130085" y="0"/>
                    <a:pt x="126796" y="0"/>
                    <a:pt x="126796" y="4917"/>
                  </a:cubicBezTo>
                  <a:cubicBezTo>
                    <a:pt x="126796" y="7764"/>
                    <a:pt x="129073" y="8023"/>
                    <a:pt x="130844" y="8023"/>
                  </a:cubicBezTo>
                  <a:cubicBezTo>
                    <a:pt x="137677" y="8540"/>
                    <a:pt x="142485" y="11128"/>
                    <a:pt x="142485" y="16563"/>
                  </a:cubicBezTo>
                  <a:cubicBezTo>
                    <a:pt x="142485" y="20445"/>
                    <a:pt x="138689" y="26139"/>
                    <a:pt x="138689" y="26398"/>
                  </a:cubicBezTo>
                  <a:lnTo>
                    <a:pt x="61002" y="152693"/>
                  </a:lnTo>
                  <a:lnTo>
                    <a:pt x="43795" y="15787"/>
                  </a:lnTo>
                  <a:cubicBezTo>
                    <a:pt x="43795" y="11387"/>
                    <a:pt x="49615" y="8023"/>
                    <a:pt x="61255" y="8023"/>
                  </a:cubicBezTo>
                  <a:cubicBezTo>
                    <a:pt x="64798" y="8023"/>
                    <a:pt x="67582" y="8023"/>
                    <a:pt x="67582" y="2847"/>
                  </a:cubicBezTo>
                  <a:cubicBezTo>
                    <a:pt x="67582" y="518"/>
                    <a:pt x="65557" y="0"/>
                    <a:pt x="64039" y="0"/>
                  </a:cubicBezTo>
                  <a:cubicBezTo>
                    <a:pt x="53917" y="0"/>
                    <a:pt x="43036" y="776"/>
                    <a:pt x="32661" y="776"/>
                  </a:cubicBezTo>
                  <a:cubicBezTo>
                    <a:pt x="28106" y="776"/>
                    <a:pt x="23298" y="518"/>
                    <a:pt x="18743" y="518"/>
                  </a:cubicBezTo>
                  <a:cubicBezTo>
                    <a:pt x="14188" y="518"/>
                    <a:pt x="9380" y="0"/>
                    <a:pt x="5078" y="0"/>
                  </a:cubicBezTo>
                  <a:cubicBezTo>
                    <a:pt x="3307" y="0"/>
                    <a:pt x="270" y="0"/>
                    <a:pt x="270" y="4917"/>
                  </a:cubicBezTo>
                  <a:cubicBezTo>
                    <a:pt x="270" y="8023"/>
                    <a:pt x="2547" y="8023"/>
                    <a:pt x="6596" y="8023"/>
                  </a:cubicBezTo>
                  <a:cubicBezTo>
                    <a:pt x="20767" y="8023"/>
                    <a:pt x="21020" y="10352"/>
                    <a:pt x="21779" y="16822"/>
                  </a:cubicBezTo>
                  <a:lnTo>
                    <a:pt x="41770" y="176503"/>
                  </a:lnTo>
                  <a:cubicBezTo>
                    <a:pt x="42530" y="181679"/>
                    <a:pt x="43542" y="182456"/>
                    <a:pt x="46831" y="182456"/>
                  </a:cubicBezTo>
                  <a:cubicBezTo>
                    <a:pt x="50880" y="182456"/>
                    <a:pt x="51892" y="181162"/>
                    <a:pt x="53917" y="177797"/>
                  </a:cubicBezTo>
                  <a:lnTo>
                    <a:pt x="145015" y="295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56E96B13-368C-4C14-BF34-016F7B523D5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553327" y="2458709"/>
              <a:ext cx="53672" cy="121921"/>
            </a:xfrm>
            <a:custGeom>
              <a:avLst/>
              <a:gdLst>
                <a:gd name="connsiteX0" fmla="*/ 49342 w 53672"/>
                <a:gd name="connsiteY0" fmla="*/ 6886 h 121921"/>
                <a:gd name="connsiteX1" fmla="*/ 42257 w 53672"/>
                <a:gd name="connsiteY1" fmla="*/ 1 h 121921"/>
                <a:gd name="connsiteX2" fmla="*/ 32337 w 53672"/>
                <a:gd name="connsiteY2" fmla="*/ 9965 h 121921"/>
                <a:gd name="connsiteX3" fmla="*/ 39423 w 53672"/>
                <a:gd name="connsiteY3" fmla="*/ 16850 h 121921"/>
                <a:gd name="connsiteX4" fmla="*/ 49342 w 53672"/>
                <a:gd name="connsiteY4" fmla="*/ 6886 h 121921"/>
                <a:gd name="connsiteX5" fmla="*/ 13207 w 53672"/>
                <a:gd name="connsiteY5" fmla="*/ 98916 h 121921"/>
                <a:gd name="connsiteX6" fmla="*/ 11612 w 53672"/>
                <a:gd name="connsiteY6" fmla="*/ 106524 h 121921"/>
                <a:gd name="connsiteX7" fmla="*/ 28440 w 53672"/>
                <a:gd name="connsiteY7" fmla="*/ 121923 h 121921"/>
                <a:gd name="connsiteX8" fmla="*/ 53948 w 53672"/>
                <a:gd name="connsiteY8" fmla="*/ 94206 h 121921"/>
                <a:gd name="connsiteX9" fmla="*/ 51114 w 53672"/>
                <a:gd name="connsiteY9" fmla="*/ 91850 h 121921"/>
                <a:gd name="connsiteX10" fmla="*/ 47748 w 53672"/>
                <a:gd name="connsiteY10" fmla="*/ 94930 h 121921"/>
                <a:gd name="connsiteX11" fmla="*/ 28972 w 53672"/>
                <a:gd name="connsiteY11" fmla="*/ 116851 h 121921"/>
                <a:gd name="connsiteX12" fmla="*/ 24543 w 53672"/>
                <a:gd name="connsiteY12" fmla="*/ 110510 h 121921"/>
                <a:gd name="connsiteX13" fmla="*/ 27378 w 53672"/>
                <a:gd name="connsiteY13" fmla="*/ 98916 h 121921"/>
                <a:gd name="connsiteX14" fmla="*/ 33046 w 53672"/>
                <a:gd name="connsiteY14" fmla="*/ 84423 h 121921"/>
                <a:gd name="connsiteX15" fmla="*/ 41726 w 53672"/>
                <a:gd name="connsiteY15" fmla="*/ 61415 h 121921"/>
                <a:gd name="connsiteX16" fmla="*/ 42788 w 53672"/>
                <a:gd name="connsiteY16" fmla="*/ 55618 h 121921"/>
                <a:gd name="connsiteX17" fmla="*/ 25960 w 53672"/>
                <a:gd name="connsiteY17" fmla="*/ 40219 h 121921"/>
                <a:gd name="connsiteX18" fmla="*/ 276 w 53672"/>
                <a:gd name="connsiteY18" fmla="*/ 67937 h 121921"/>
                <a:gd name="connsiteX19" fmla="*/ 3287 w 53672"/>
                <a:gd name="connsiteY19" fmla="*/ 70292 h 121921"/>
                <a:gd name="connsiteX20" fmla="*/ 6476 w 53672"/>
                <a:gd name="connsiteY20" fmla="*/ 67394 h 121921"/>
                <a:gd name="connsiteX21" fmla="*/ 25429 w 53672"/>
                <a:gd name="connsiteY21" fmla="*/ 45292 h 121921"/>
                <a:gd name="connsiteX22" fmla="*/ 29857 w 53672"/>
                <a:gd name="connsiteY22" fmla="*/ 51633 h 121921"/>
                <a:gd name="connsiteX23" fmla="*/ 24366 w 53672"/>
                <a:gd name="connsiteY23" fmla="*/ 69749 h 121921"/>
                <a:gd name="connsiteX24" fmla="*/ 13207 w 53672"/>
                <a:gd name="connsiteY24" fmla="*/ 98916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42" y="6886"/>
                  </a:moveTo>
                  <a:cubicBezTo>
                    <a:pt x="49342" y="3987"/>
                    <a:pt x="47217" y="1"/>
                    <a:pt x="42257" y="1"/>
                  </a:cubicBezTo>
                  <a:cubicBezTo>
                    <a:pt x="37474" y="1"/>
                    <a:pt x="32337" y="4712"/>
                    <a:pt x="32337" y="9965"/>
                  </a:cubicBezTo>
                  <a:cubicBezTo>
                    <a:pt x="32337" y="13045"/>
                    <a:pt x="34640" y="16850"/>
                    <a:pt x="39423" y="16850"/>
                  </a:cubicBezTo>
                  <a:cubicBezTo>
                    <a:pt x="44560" y="16850"/>
                    <a:pt x="49342" y="11777"/>
                    <a:pt x="49342" y="6886"/>
                  </a:cubicBezTo>
                  <a:close/>
                  <a:moveTo>
                    <a:pt x="13207" y="98916"/>
                  </a:moveTo>
                  <a:cubicBezTo>
                    <a:pt x="12498" y="101271"/>
                    <a:pt x="11612" y="103445"/>
                    <a:pt x="11612" y="106524"/>
                  </a:cubicBezTo>
                  <a:cubicBezTo>
                    <a:pt x="11612" y="115039"/>
                    <a:pt x="18698" y="121923"/>
                    <a:pt x="28440" y="121923"/>
                  </a:cubicBezTo>
                  <a:cubicBezTo>
                    <a:pt x="46154" y="121923"/>
                    <a:pt x="53948" y="96923"/>
                    <a:pt x="53948" y="94206"/>
                  </a:cubicBezTo>
                  <a:cubicBezTo>
                    <a:pt x="53948" y="91850"/>
                    <a:pt x="51645" y="91850"/>
                    <a:pt x="51114" y="91850"/>
                  </a:cubicBezTo>
                  <a:cubicBezTo>
                    <a:pt x="48634" y="91850"/>
                    <a:pt x="48457" y="92937"/>
                    <a:pt x="47748" y="94930"/>
                  </a:cubicBezTo>
                  <a:cubicBezTo>
                    <a:pt x="43674" y="109423"/>
                    <a:pt x="35880" y="116851"/>
                    <a:pt x="28972" y="116851"/>
                  </a:cubicBezTo>
                  <a:cubicBezTo>
                    <a:pt x="25429" y="116851"/>
                    <a:pt x="24543" y="114496"/>
                    <a:pt x="24543" y="110510"/>
                  </a:cubicBezTo>
                  <a:cubicBezTo>
                    <a:pt x="24543" y="106343"/>
                    <a:pt x="25783" y="102901"/>
                    <a:pt x="27378" y="98916"/>
                  </a:cubicBezTo>
                  <a:cubicBezTo>
                    <a:pt x="29149" y="94024"/>
                    <a:pt x="31097" y="89133"/>
                    <a:pt x="33046" y="84423"/>
                  </a:cubicBezTo>
                  <a:cubicBezTo>
                    <a:pt x="34640" y="80075"/>
                    <a:pt x="41017" y="63589"/>
                    <a:pt x="41726" y="61415"/>
                  </a:cubicBezTo>
                  <a:cubicBezTo>
                    <a:pt x="42257" y="59604"/>
                    <a:pt x="42788" y="57430"/>
                    <a:pt x="42788" y="55618"/>
                  </a:cubicBezTo>
                  <a:cubicBezTo>
                    <a:pt x="42788" y="47103"/>
                    <a:pt x="35703" y="40219"/>
                    <a:pt x="25960" y="40219"/>
                  </a:cubicBezTo>
                  <a:cubicBezTo>
                    <a:pt x="8424" y="40219"/>
                    <a:pt x="276" y="64857"/>
                    <a:pt x="276" y="67937"/>
                  </a:cubicBezTo>
                  <a:cubicBezTo>
                    <a:pt x="276" y="70292"/>
                    <a:pt x="2756" y="70292"/>
                    <a:pt x="3287" y="70292"/>
                  </a:cubicBezTo>
                  <a:cubicBezTo>
                    <a:pt x="5767" y="70292"/>
                    <a:pt x="5944" y="69386"/>
                    <a:pt x="6476" y="67394"/>
                  </a:cubicBezTo>
                  <a:cubicBezTo>
                    <a:pt x="11081" y="51814"/>
                    <a:pt x="18875" y="45292"/>
                    <a:pt x="25429" y="45292"/>
                  </a:cubicBezTo>
                  <a:cubicBezTo>
                    <a:pt x="28263" y="45292"/>
                    <a:pt x="29857" y="46741"/>
                    <a:pt x="29857" y="51633"/>
                  </a:cubicBezTo>
                  <a:cubicBezTo>
                    <a:pt x="29857" y="55799"/>
                    <a:pt x="28795" y="58517"/>
                    <a:pt x="24366" y="69749"/>
                  </a:cubicBezTo>
                  <a:lnTo>
                    <a:pt x="13207" y="989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1938A1B0-531B-4E6C-82ED-CEEA7AE887B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642408" y="2357544"/>
              <a:ext cx="150059" cy="188149"/>
            </a:xfrm>
            <a:custGeom>
              <a:avLst/>
              <a:gdLst>
                <a:gd name="connsiteX0" fmla="*/ 150338 w 150059"/>
                <a:gd name="connsiteY0" fmla="*/ 2588 h 188149"/>
                <a:gd name="connsiteX1" fmla="*/ 147555 w 150059"/>
                <a:gd name="connsiteY1" fmla="*/ 0 h 188149"/>
                <a:gd name="connsiteX2" fmla="*/ 143000 w 150059"/>
                <a:gd name="connsiteY2" fmla="*/ 3882 h 188149"/>
                <a:gd name="connsiteX3" fmla="*/ 130853 w 150059"/>
                <a:gd name="connsiteY3" fmla="*/ 18634 h 188149"/>
                <a:gd name="connsiteX4" fmla="*/ 94667 w 150059"/>
                <a:gd name="connsiteY4" fmla="*/ 0 h 188149"/>
                <a:gd name="connsiteX5" fmla="*/ 32164 w 150059"/>
                <a:gd name="connsiteY5" fmla="*/ 61077 h 188149"/>
                <a:gd name="connsiteX6" fmla="*/ 58481 w 150059"/>
                <a:gd name="connsiteY6" fmla="*/ 97827 h 188149"/>
                <a:gd name="connsiteX7" fmla="*/ 85557 w 150059"/>
                <a:gd name="connsiteY7" fmla="*/ 105074 h 188149"/>
                <a:gd name="connsiteX8" fmla="*/ 108838 w 150059"/>
                <a:gd name="connsiteY8" fmla="*/ 132507 h 188149"/>
                <a:gd name="connsiteX9" fmla="*/ 63289 w 150059"/>
                <a:gd name="connsiteY9" fmla="*/ 180126 h 188149"/>
                <a:gd name="connsiteX10" fmla="*/ 19005 w 150059"/>
                <a:gd name="connsiteY10" fmla="*/ 142341 h 188149"/>
                <a:gd name="connsiteX11" fmla="*/ 20523 w 150059"/>
                <a:gd name="connsiteY11" fmla="*/ 128366 h 188149"/>
                <a:gd name="connsiteX12" fmla="*/ 21029 w 150059"/>
                <a:gd name="connsiteY12" fmla="*/ 126554 h 188149"/>
                <a:gd name="connsiteX13" fmla="*/ 17993 w 150059"/>
                <a:gd name="connsiteY13" fmla="*/ 123707 h 188149"/>
                <a:gd name="connsiteX14" fmla="*/ 15462 w 150059"/>
                <a:gd name="connsiteY14" fmla="*/ 124743 h 188149"/>
                <a:gd name="connsiteX15" fmla="*/ 279 w 150059"/>
                <a:gd name="connsiteY15" fmla="*/ 185561 h 188149"/>
                <a:gd name="connsiteX16" fmla="*/ 3063 w 150059"/>
                <a:gd name="connsiteY16" fmla="*/ 188149 h 188149"/>
                <a:gd name="connsiteX17" fmla="*/ 7618 w 150059"/>
                <a:gd name="connsiteY17" fmla="*/ 184267 h 188149"/>
                <a:gd name="connsiteX18" fmla="*/ 20017 w 150059"/>
                <a:gd name="connsiteY18" fmla="*/ 169515 h 188149"/>
                <a:gd name="connsiteX19" fmla="*/ 62783 w 150059"/>
                <a:gd name="connsiteY19" fmla="*/ 188149 h 188149"/>
                <a:gd name="connsiteX20" fmla="*/ 127058 w 150059"/>
                <a:gd name="connsiteY20" fmla="*/ 121637 h 188149"/>
                <a:gd name="connsiteX21" fmla="*/ 114658 w 150059"/>
                <a:gd name="connsiteY21" fmla="*/ 91357 h 188149"/>
                <a:gd name="connsiteX22" fmla="*/ 82521 w 150059"/>
                <a:gd name="connsiteY22" fmla="*/ 78417 h 188149"/>
                <a:gd name="connsiteX23" fmla="*/ 65566 w 150059"/>
                <a:gd name="connsiteY23" fmla="*/ 73759 h 188149"/>
                <a:gd name="connsiteX24" fmla="*/ 50130 w 150059"/>
                <a:gd name="connsiteY24" fmla="*/ 50208 h 188149"/>
                <a:gd name="connsiteX25" fmla="*/ 94414 w 150059"/>
                <a:gd name="connsiteY25" fmla="*/ 7246 h 188149"/>
                <a:gd name="connsiteX26" fmla="*/ 130853 w 150059"/>
                <a:gd name="connsiteY26" fmla="*/ 47361 h 188149"/>
                <a:gd name="connsiteX27" fmla="*/ 129841 w 150059"/>
                <a:gd name="connsiteY27" fmla="*/ 61854 h 188149"/>
                <a:gd name="connsiteX28" fmla="*/ 132878 w 150059"/>
                <a:gd name="connsiteY28" fmla="*/ 64442 h 188149"/>
                <a:gd name="connsiteX29" fmla="*/ 136674 w 150059"/>
                <a:gd name="connsiteY29" fmla="*/ 59266 h 188149"/>
                <a:gd name="connsiteX30" fmla="*/ 150338 w 150059"/>
                <a:gd name="connsiteY30" fmla="*/ 258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059" h="188149">
                  <a:moveTo>
                    <a:pt x="150338" y="2588"/>
                  </a:moveTo>
                  <a:cubicBezTo>
                    <a:pt x="150338" y="1812"/>
                    <a:pt x="149832" y="0"/>
                    <a:pt x="147555" y="0"/>
                  </a:cubicBezTo>
                  <a:cubicBezTo>
                    <a:pt x="146290" y="0"/>
                    <a:pt x="146037" y="259"/>
                    <a:pt x="143000" y="3882"/>
                  </a:cubicBezTo>
                  <a:lnTo>
                    <a:pt x="130853" y="18634"/>
                  </a:lnTo>
                  <a:cubicBezTo>
                    <a:pt x="124274" y="6470"/>
                    <a:pt x="111115" y="0"/>
                    <a:pt x="94667" y="0"/>
                  </a:cubicBezTo>
                  <a:cubicBezTo>
                    <a:pt x="62530" y="0"/>
                    <a:pt x="32164" y="29762"/>
                    <a:pt x="32164" y="61077"/>
                  </a:cubicBezTo>
                  <a:cubicBezTo>
                    <a:pt x="32164" y="82040"/>
                    <a:pt x="45575" y="93945"/>
                    <a:pt x="58481" y="97827"/>
                  </a:cubicBezTo>
                  <a:lnTo>
                    <a:pt x="85557" y="105074"/>
                  </a:lnTo>
                  <a:cubicBezTo>
                    <a:pt x="94920" y="107403"/>
                    <a:pt x="108838" y="111285"/>
                    <a:pt x="108838" y="132507"/>
                  </a:cubicBezTo>
                  <a:cubicBezTo>
                    <a:pt x="108838" y="155799"/>
                    <a:pt x="88088" y="180126"/>
                    <a:pt x="63289" y="180126"/>
                  </a:cubicBezTo>
                  <a:cubicBezTo>
                    <a:pt x="47094" y="180126"/>
                    <a:pt x="19005" y="174433"/>
                    <a:pt x="19005" y="142341"/>
                  </a:cubicBezTo>
                  <a:cubicBezTo>
                    <a:pt x="19005" y="136130"/>
                    <a:pt x="20270" y="129919"/>
                    <a:pt x="20523" y="128366"/>
                  </a:cubicBezTo>
                  <a:cubicBezTo>
                    <a:pt x="20776" y="127331"/>
                    <a:pt x="21029" y="127072"/>
                    <a:pt x="21029" y="126554"/>
                  </a:cubicBezTo>
                  <a:cubicBezTo>
                    <a:pt x="21029" y="123966"/>
                    <a:pt x="19258" y="123707"/>
                    <a:pt x="17993" y="123707"/>
                  </a:cubicBezTo>
                  <a:cubicBezTo>
                    <a:pt x="16727" y="123707"/>
                    <a:pt x="16221" y="123966"/>
                    <a:pt x="15462" y="124743"/>
                  </a:cubicBezTo>
                  <a:cubicBezTo>
                    <a:pt x="14450" y="125778"/>
                    <a:pt x="279" y="184785"/>
                    <a:pt x="279" y="185561"/>
                  </a:cubicBezTo>
                  <a:cubicBezTo>
                    <a:pt x="279" y="187114"/>
                    <a:pt x="1544" y="188149"/>
                    <a:pt x="3063" y="188149"/>
                  </a:cubicBezTo>
                  <a:cubicBezTo>
                    <a:pt x="4328" y="188149"/>
                    <a:pt x="4581" y="187890"/>
                    <a:pt x="7618" y="184267"/>
                  </a:cubicBezTo>
                  <a:lnTo>
                    <a:pt x="20017" y="169515"/>
                  </a:lnTo>
                  <a:cubicBezTo>
                    <a:pt x="30898" y="184526"/>
                    <a:pt x="48106" y="188149"/>
                    <a:pt x="62783" y="188149"/>
                  </a:cubicBezTo>
                  <a:cubicBezTo>
                    <a:pt x="97198" y="188149"/>
                    <a:pt x="127058" y="153729"/>
                    <a:pt x="127058" y="121637"/>
                  </a:cubicBezTo>
                  <a:cubicBezTo>
                    <a:pt x="127058" y="103780"/>
                    <a:pt x="118454" y="94980"/>
                    <a:pt x="114658" y="91357"/>
                  </a:cubicBezTo>
                  <a:cubicBezTo>
                    <a:pt x="108838" y="85405"/>
                    <a:pt x="105042" y="84370"/>
                    <a:pt x="82521" y="78417"/>
                  </a:cubicBezTo>
                  <a:cubicBezTo>
                    <a:pt x="76954" y="76864"/>
                    <a:pt x="67844" y="74276"/>
                    <a:pt x="65566" y="73759"/>
                  </a:cubicBezTo>
                  <a:cubicBezTo>
                    <a:pt x="58734" y="71429"/>
                    <a:pt x="50130" y="63924"/>
                    <a:pt x="50130" y="50208"/>
                  </a:cubicBezTo>
                  <a:cubicBezTo>
                    <a:pt x="50130" y="29245"/>
                    <a:pt x="70374" y="7246"/>
                    <a:pt x="94414" y="7246"/>
                  </a:cubicBezTo>
                  <a:cubicBezTo>
                    <a:pt x="115417" y="7246"/>
                    <a:pt x="130853" y="18375"/>
                    <a:pt x="130853" y="47361"/>
                  </a:cubicBezTo>
                  <a:cubicBezTo>
                    <a:pt x="130853" y="55642"/>
                    <a:pt x="129841" y="60301"/>
                    <a:pt x="129841" y="61854"/>
                  </a:cubicBezTo>
                  <a:cubicBezTo>
                    <a:pt x="129841" y="62113"/>
                    <a:pt x="129841" y="64442"/>
                    <a:pt x="132878" y="64442"/>
                  </a:cubicBezTo>
                  <a:cubicBezTo>
                    <a:pt x="135408" y="64442"/>
                    <a:pt x="135661" y="63665"/>
                    <a:pt x="136674" y="59266"/>
                  </a:cubicBezTo>
                  <a:lnTo>
                    <a:pt x="150338" y="25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0068E385-A1E6-4DB5-8E83-4AC3D4E0E1D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808924" y="2300386"/>
              <a:ext cx="105395" cy="123008"/>
            </a:xfrm>
            <a:custGeom>
              <a:avLst/>
              <a:gdLst>
                <a:gd name="connsiteX0" fmla="*/ 100368 w 105395"/>
                <a:gd name="connsiteY0" fmla="*/ -4 h 123008"/>
                <a:gd name="connsiteX1" fmla="*/ 286 w 105395"/>
                <a:gd name="connsiteY1" fmla="*/ -4 h 123008"/>
                <a:gd name="connsiteX2" fmla="*/ 286 w 105395"/>
                <a:gd name="connsiteY2" fmla="*/ 6517 h 123008"/>
                <a:gd name="connsiteX3" fmla="*/ 4537 w 105395"/>
                <a:gd name="connsiteY3" fmla="*/ 6517 h 123008"/>
                <a:gd name="connsiteX4" fmla="*/ 18531 w 105395"/>
                <a:gd name="connsiteY4" fmla="*/ 14670 h 123008"/>
                <a:gd name="connsiteX5" fmla="*/ 18531 w 105395"/>
                <a:gd name="connsiteY5" fmla="*/ 108330 h 123008"/>
                <a:gd name="connsiteX6" fmla="*/ 4537 w 105395"/>
                <a:gd name="connsiteY6" fmla="*/ 116482 h 123008"/>
                <a:gd name="connsiteX7" fmla="*/ 286 w 105395"/>
                <a:gd name="connsiteY7" fmla="*/ 116482 h 123008"/>
                <a:gd name="connsiteX8" fmla="*/ 286 w 105395"/>
                <a:gd name="connsiteY8" fmla="*/ 123004 h 123008"/>
                <a:gd name="connsiteX9" fmla="*/ 27210 w 105395"/>
                <a:gd name="connsiteY9" fmla="*/ 122280 h 123008"/>
                <a:gd name="connsiteX10" fmla="*/ 58209 w 105395"/>
                <a:gd name="connsiteY10" fmla="*/ 123004 h 123008"/>
                <a:gd name="connsiteX11" fmla="*/ 58209 w 105395"/>
                <a:gd name="connsiteY11" fmla="*/ 116482 h 123008"/>
                <a:gd name="connsiteX12" fmla="*/ 52009 w 105395"/>
                <a:gd name="connsiteY12" fmla="*/ 116482 h 123008"/>
                <a:gd name="connsiteX13" fmla="*/ 35359 w 105395"/>
                <a:gd name="connsiteY13" fmla="*/ 108149 h 123008"/>
                <a:gd name="connsiteX14" fmla="*/ 35359 w 105395"/>
                <a:gd name="connsiteY14" fmla="*/ 13583 h 123008"/>
                <a:gd name="connsiteX15" fmla="*/ 43861 w 105395"/>
                <a:gd name="connsiteY15" fmla="*/ 6517 h 123008"/>
                <a:gd name="connsiteX16" fmla="*/ 65295 w 105395"/>
                <a:gd name="connsiteY16" fmla="*/ 6517 h 123008"/>
                <a:gd name="connsiteX17" fmla="*/ 99659 w 105395"/>
                <a:gd name="connsiteY17" fmla="*/ 41663 h 123008"/>
                <a:gd name="connsiteX18" fmla="*/ 105682 w 105395"/>
                <a:gd name="connsiteY18" fmla="*/ 41663 h 123008"/>
                <a:gd name="connsiteX19" fmla="*/ 100368 w 105395"/>
                <a:gd name="connsiteY19" fmla="*/ -4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395" h="123008">
                  <a:moveTo>
                    <a:pt x="100368" y="-4"/>
                  </a:moveTo>
                  <a:lnTo>
                    <a:pt x="286" y="-4"/>
                  </a:lnTo>
                  <a:lnTo>
                    <a:pt x="286" y="6517"/>
                  </a:lnTo>
                  <a:lnTo>
                    <a:pt x="4537" y="6517"/>
                  </a:lnTo>
                  <a:cubicBezTo>
                    <a:pt x="18177" y="6517"/>
                    <a:pt x="18531" y="8329"/>
                    <a:pt x="18531" y="14670"/>
                  </a:cubicBezTo>
                  <a:lnTo>
                    <a:pt x="18531" y="108330"/>
                  </a:lnTo>
                  <a:cubicBezTo>
                    <a:pt x="18531" y="114490"/>
                    <a:pt x="18177" y="116482"/>
                    <a:pt x="4537" y="116482"/>
                  </a:cubicBezTo>
                  <a:lnTo>
                    <a:pt x="286" y="116482"/>
                  </a:lnTo>
                  <a:lnTo>
                    <a:pt x="286" y="123004"/>
                  </a:lnTo>
                  <a:cubicBezTo>
                    <a:pt x="463" y="123004"/>
                    <a:pt x="20479" y="122280"/>
                    <a:pt x="27210" y="122280"/>
                  </a:cubicBezTo>
                  <a:cubicBezTo>
                    <a:pt x="34473" y="122280"/>
                    <a:pt x="55552" y="122823"/>
                    <a:pt x="58209" y="123004"/>
                  </a:cubicBezTo>
                  <a:lnTo>
                    <a:pt x="58209" y="116482"/>
                  </a:lnTo>
                  <a:lnTo>
                    <a:pt x="52009" y="116482"/>
                  </a:lnTo>
                  <a:cubicBezTo>
                    <a:pt x="35359" y="116482"/>
                    <a:pt x="35359" y="114127"/>
                    <a:pt x="35359" y="108149"/>
                  </a:cubicBezTo>
                  <a:lnTo>
                    <a:pt x="35359" y="13583"/>
                  </a:lnTo>
                  <a:cubicBezTo>
                    <a:pt x="35359" y="7967"/>
                    <a:pt x="35536" y="6517"/>
                    <a:pt x="43861" y="6517"/>
                  </a:cubicBezTo>
                  <a:lnTo>
                    <a:pt x="65295" y="6517"/>
                  </a:lnTo>
                  <a:cubicBezTo>
                    <a:pt x="92219" y="6517"/>
                    <a:pt x="96648" y="16662"/>
                    <a:pt x="99659" y="41663"/>
                  </a:cubicBezTo>
                  <a:lnTo>
                    <a:pt x="105682" y="41663"/>
                  </a:lnTo>
                  <a:lnTo>
                    <a:pt x="100368" y="-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926963C8-591E-45F3-B9BD-22426860797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32982" y="2359629"/>
              <a:ext cx="50357" cy="91227"/>
            </a:xfrm>
            <a:custGeom>
              <a:avLst/>
              <a:gdLst>
                <a:gd name="connsiteX0" fmla="*/ 23318 w 50357"/>
                <a:gd name="connsiteY0" fmla="*/ 41146 h 91227"/>
                <a:gd name="connsiteX1" fmla="*/ 41285 w 50357"/>
                <a:gd name="connsiteY1" fmla="*/ 41146 h 91227"/>
                <a:gd name="connsiteX2" fmla="*/ 41285 w 50357"/>
                <a:gd name="connsiteY2" fmla="*/ 35452 h 91227"/>
                <a:gd name="connsiteX3" fmla="*/ 22812 w 50357"/>
                <a:gd name="connsiteY3" fmla="*/ 35452 h 91227"/>
                <a:gd name="connsiteX4" fmla="*/ 22812 w 50357"/>
                <a:gd name="connsiteY4" fmla="*/ 21477 h 91227"/>
                <a:gd name="connsiteX5" fmla="*/ 36477 w 50357"/>
                <a:gd name="connsiteY5" fmla="*/ 4267 h 91227"/>
                <a:gd name="connsiteX6" fmla="*/ 39893 w 50357"/>
                <a:gd name="connsiteY6" fmla="*/ 4914 h 91227"/>
                <a:gd name="connsiteX7" fmla="*/ 39640 w 50357"/>
                <a:gd name="connsiteY7" fmla="*/ 5173 h 91227"/>
                <a:gd name="connsiteX8" fmla="*/ 37616 w 50357"/>
                <a:gd name="connsiteY8" fmla="*/ 10219 h 91227"/>
                <a:gd name="connsiteX9" fmla="*/ 44069 w 50357"/>
                <a:gd name="connsiteY9" fmla="*/ 16819 h 91227"/>
                <a:gd name="connsiteX10" fmla="*/ 50648 w 50357"/>
                <a:gd name="connsiteY10" fmla="*/ 10090 h 91227"/>
                <a:gd name="connsiteX11" fmla="*/ 36730 w 50357"/>
                <a:gd name="connsiteY11" fmla="*/ -3 h 91227"/>
                <a:gd name="connsiteX12" fmla="*/ 12564 w 50357"/>
                <a:gd name="connsiteY12" fmla="*/ 21348 h 91227"/>
                <a:gd name="connsiteX13" fmla="*/ 12564 w 50357"/>
                <a:gd name="connsiteY13" fmla="*/ 35452 h 91227"/>
                <a:gd name="connsiteX14" fmla="*/ 291 w 50357"/>
                <a:gd name="connsiteY14" fmla="*/ 35452 h 91227"/>
                <a:gd name="connsiteX15" fmla="*/ 291 w 50357"/>
                <a:gd name="connsiteY15" fmla="*/ 41146 h 91227"/>
                <a:gd name="connsiteX16" fmla="*/ 12564 w 50357"/>
                <a:gd name="connsiteY16" fmla="*/ 41146 h 91227"/>
                <a:gd name="connsiteX17" fmla="*/ 12564 w 50357"/>
                <a:gd name="connsiteY17" fmla="*/ 80355 h 91227"/>
                <a:gd name="connsiteX18" fmla="*/ 4340 w 50357"/>
                <a:gd name="connsiteY18" fmla="*/ 85531 h 91227"/>
                <a:gd name="connsiteX19" fmla="*/ 2062 w 50357"/>
                <a:gd name="connsiteY19" fmla="*/ 85531 h 91227"/>
                <a:gd name="connsiteX20" fmla="*/ 2062 w 50357"/>
                <a:gd name="connsiteY20" fmla="*/ 91224 h 91227"/>
                <a:gd name="connsiteX21" fmla="*/ 18384 w 50357"/>
                <a:gd name="connsiteY21" fmla="*/ 90707 h 91227"/>
                <a:gd name="connsiteX22" fmla="*/ 36477 w 50357"/>
                <a:gd name="connsiteY22" fmla="*/ 91224 h 91227"/>
                <a:gd name="connsiteX23" fmla="*/ 36477 w 50357"/>
                <a:gd name="connsiteY23" fmla="*/ 85531 h 91227"/>
                <a:gd name="connsiteX24" fmla="*/ 33061 w 50357"/>
                <a:gd name="connsiteY24" fmla="*/ 85531 h 91227"/>
                <a:gd name="connsiteX25" fmla="*/ 23318 w 50357"/>
                <a:gd name="connsiteY25" fmla="*/ 80225 h 91227"/>
                <a:gd name="connsiteX26" fmla="*/ 23318 w 50357"/>
                <a:gd name="connsiteY26" fmla="*/ 41146 h 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357" h="91227">
                  <a:moveTo>
                    <a:pt x="23318" y="41146"/>
                  </a:moveTo>
                  <a:lnTo>
                    <a:pt x="41285" y="41146"/>
                  </a:lnTo>
                  <a:lnTo>
                    <a:pt x="41285" y="35452"/>
                  </a:lnTo>
                  <a:lnTo>
                    <a:pt x="22812" y="35452"/>
                  </a:lnTo>
                  <a:lnTo>
                    <a:pt x="22812" y="21477"/>
                  </a:lnTo>
                  <a:cubicBezTo>
                    <a:pt x="22812" y="9313"/>
                    <a:pt x="30657" y="4267"/>
                    <a:pt x="36477" y="4267"/>
                  </a:cubicBezTo>
                  <a:cubicBezTo>
                    <a:pt x="37363" y="4267"/>
                    <a:pt x="39893" y="4526"/>
                    <a:pt x="39893" y="4914"/>
                  </a:cubicBezTo>
                  <a:lnTo>
                    <a:pt x="39640" y="5173"/>
                  </a:lnTo>
                  <a:cubicBezTo>
                    <a:pt x="38881" y="5949"/>
                    <a:pt x="37616" y="7502"/>
                    <a:pt x="37616" y="10219"/>
                  </a:cubicBezTo>
                  <a:cubicBezTo>
                    <a:pt x="37616" y="13843"/>
                    <a:pt x="40146" y="16819"/>
                    <a:pt x="44069" y="16819"/>
                  </a:cubicBezTo>
                  <a:cubicBezTo>
                    <a:pt x="48244" y="16819"/>
                    <a:pt x="50648" y="13843"/>
                    <a:pt x="50648" y="10090"/>
                  </a:cubicBezTo>
                  <a:cubicBezTo>
                    <a:pt x="50648" y="4526"/>
                    <a:pt x="45207" y="-3"/>
                    <a:pt x="36730" y="-3"/>
                  </a:cubicBezTo>
                  <a:cubicBezTo>
                    <a:pt x="25596" y="-3"/>
                    <a:pt x="12564" y="7243"/>
                    <a:pt x="12564" y="21348"/>
                  </a:cubicBezTo>
                  <a:lnTo>
                    <a:pt x="12564" y="35452"/>
                  </a:lnTo>
                  <a:lnTo>
                    <a:pt x="291" y="35452"/>
                  </a:lnTo>
                  <a:lnTo>
                    <a:pt x="291" y="41146"/>
                  </a:lnTo>
                  <a:lnTo>
                    <a:pt x="12564" y="41146"/>
                  </a:lnTo>
                  <a:lnTo>
                    <a:pt x="12564" y="80355"/>
                  </a:lnTo>
                  <a:cubicBezTo>
                    <a:pt x="12564" y="84366"/>
                    <a:pt x="12564" y="85531"/>
                    <a:pt x="4340" y="85531"/>
                  </a:cubicBezTo>
                  <a:lnTo>
                    <a:pt x="2062" y="85531"/>
                  </a:lnTo>
                  <a:lnTo>
                    <a:pt x="2062" y="91224"/>
                  </a:lnTo>
                  <a:cubicBezTo>
                    <a:pt x="7376" y="90836"/>
                    <a:pt x="13070" y="90707"/>
                    <a:pt x="18384" y="90707"/>
                  </a:cubicBezTo>
                  <a:cubicBezTo>
                    <a:pt x="24963" y="90707"/>
                    <a:pt x="31163" y="90966"/>
                    <a:pt x="36477" y="91224"/>
                  </a:cubicBezTo>
                  <a:lnTo>
                    <a:pt x="36477" y="85531"/>
                  </a:lnTo>
                  <a:lnTo>
                    <a:pt x="33061" y="85531"/>
                  </a:lnTo>
                  <a:cubicBezTo>
                    <a:pt x="23318" y="85531"/>
                    <a:pt x="23318" y="84237"/>
                    <a:pt x="23318" y="80225"/>
                  </a:cubicBezTo>
                  <a:lnTo>
                    <a:pt x="23318" y="411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9CE171E8-DCB1-4065-9AEE-C2DE7CC144A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789733" y="2534058"/>
              <a:ext cx="133560" cy="79892"/>
            </a:xfrm>
            <a:custGeom>
              <a:avLst/>
              <a:gdLst>
                <a:gd name="connsiteX0" fmla="*/ 118966 w 133560"/>
                <a:gd name="connsiteY0" fmla="*/ 17575 h 79892"/>
                <a:gd name="connsiteX1" fmla="*/ 133846 w 133560"/>
                <a:gd name="connsiteY1" fmla="*/ 6525 h 79892"/>
                <a:gd name="connsiteX2" fmla="*/ 133846 w 133560"/>
                <a:gd name="connsiteY2" fmla="*/ 3 h 79892"/>
                <a:gd name="connsiteX3" fmla="*/ 121092 w 133560"/>
                <a:gd name="connsiteY3" fmla="*/ 727 h 79892"/>
                <a:gd name="connsiteX4" fmla="*/ 103733 w 133560"/>
                <a:gd name="connsiteY4" fmla="*/ 3 h 79892"/>
                <a:gd name="connsiteX5" fmla="*/ 103733 w 133560"/>
                <a:gd name="connsiteY5" fmla="*/ 6525 h 79892"/>
                <a:gd name="connsiteX6" fmla="*/ 112944 w 133560"/>
                <a:gd name="connsiteY6" fmla="*/ 14496 h 79892"/>
                <a:gd name="connsiteX7" fmla="*/ 111881 w 133560"/>
                <a:gd name="connsiteY7" fmla="*/ 18844 h 79892"/>
                <a:gd name="connsiteX8" fmla="*/ 94699 w 133560"/>
                <a:gd name="connsiteY8" fmla="*/ 63953 h 79892"/>
                <a:gd name="connsiteX9" fmla="*/ 75568 w 133560"/>
                <a:gd name="connsiteY9" fmla="*/ 14496 h 79892"/>
                <a:gd name="connsiteX10" fmla="*/ 74682 w 133560"/>
                <a:gd name="connsiteY10" fmla="*/ 11054 h 79892"/>
                <a:gd name="connsiteX11" fmla="*/ 84248 w 133560"/>
                <a:gd name="connsiteY11" fmla="*/ 6525 h 79892"/>
                <a:gd name="connsiteX12" fmla="*/ 84248 w 133560"/>
                <a:gd name="connsiteY12" fmla="*/ 3 h 79892"/>
                <a:gd name="connsiteX13" fmla="*/ 65117 w 133560"/>
                <a:gd name="connsiteY13" fmla="*/ 727 h 79892"/>
                <a:gd name="connsiteX14" fmla="*/ 49529 w 133560"/>
                <a:gd name="connsiteY14" fmla="*/ 3 h 79892"/>
                <a:gd name="connsiteX15" fmla="*/ 49529 w 133560"/>
                <a:gd name="connsiteY15" fmla="*/ 6525 h 79892"/>
                <a:gd name="connsiteX16" fmla="*/ 59626 w 133560"/>
                <a:gd name="connsiteY16" fmla="*/ 7974 h 79892"/>
                <a:gd name="connsiteX17" fmla="*/ 63700 w 133560"/>
                <a:gd name="connsiteY17" fmla="*/ 15945 h 79892"/>
                <a:gd name="connsiteX18" fmla="*/ 62991 w 133560"/>
                <a:gd name="connsiteY18" fmla="*/ 18119 h 79892"/>
                <a:gd name="connsiteX19" fmla="*/ 46341 w 133560"/>
                <a:gd name="connsiteY19" fmla="*/ 61235 h 79892"/>
                <a:gd name="connsiteX20" fmla="*/ 28450 w 133560"/>
                <a:gd name="connsiteY20" fmla="*/ 14496 h 79892"/>
                <a:gd name="connsiteX21" fmla="*/ 27387 w 133560"/>
                <a:gd name="connsiteY21" fmla="*/ 11054 h 79892"/>
                <a:gd name="connsiteX22" fmla="*/ 36952 w 133560"/>
                <a:gd name="connsiteY22" fmla="*/ 6525 h 79892"/>
                <a:gd name="connsiteX23" fmla="*/ 36952 w 133560"/>
                <a:gd name="connsiteY23" fmla="*/ 3 h 79892"/>
                <a:gd name="connsiteX24" fmla="*/ 16936 w 133560"/>
                <a:gd name="connsiteY24" fmla="*/ 727 h 79892"/>
                <a:gd name="connsiteX25" fmla="*/ 285 w 133560"/>
                <a:gd name="connsiteY25" fmla="*/ 3 h 79892"/>
                <a:gd name="connsiteX26" fmla="*/ 285 w 133560"/>
                <a:gd name="connsiteY26" fmla="*/ 6525 h 79892"/>
                <a:gd name="connsiteX27" fmla="*/ 13039 w 133560"/>
                <a:gd name="connsiteY27" fmla="*/ 11778 h 79892"/>
                <a:gd name="connsiteX28" fmla="*/ 37661 w 133560"/>
                <a:gd name="connsiteY28" fmla="*/ 75728 h 79892"/>
                <a:gd name="connsiteX29" fmla="*/ 42444 w 133560"/>
                <a:gd name="connsiteY29" fmla="*/ 79895 h 79892"/>
                <a:gd name="connsiteX30" fmla="*/ 47049 w 133560"/>
                <a:gd name="connsiteY30" fmla="*/ 76091 h 79892"/>
                <a:gd name="connsiteX31" fmla="*/ 67065 w 133560"/>
                <a:gd name="connsiteY31" fmla="*/ 24278 h 79892"/>
                <a:gd name="connsiteX32" fmla="*/ 86727 w 133560"/>
                <a:gd name="connsiteY32" fmla="*/ 75547 h 79892"/>
                <a:gd name="connsiteX33" fmla="*/ 91687 w 133560"/>
                <a:gd name="connsiteY33" fmla="*/ 79895 h 79892"/>
                <a:gd name="connsiteX34" fmla="*/ 96470 w 133560"/>
                <a:gd name="connsiteY34" fmla="*/ 75728 h 79892"/>
                <a:gd name="connsiteX35" fmla="*/ 118966 w 133560"/>
                <a:gd name="connsiteY35" fmla="*/ 17575 h 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9892">
                  <a:moveTo>
                    <a:pt x="118966" y="17575"/>
                  </a:moveTo>
                  <a:cubicBezTo>
                    <a:pt x="122509" y="8517"/>
                    <a:pt x="128354" y="6706"/>
                    <a:pt x="133846" y="6525"/>
                  </a:cubicBezTo>
                  <a:lnTo>
                    <a:pt x="133846" y="3"/>
                  </a:lnTo>
                  <a:cubicBezTo>
                    <a:pt x="129063" y="546"/>
                    <a:pt x="126229" y="727"/>
                    <a:pt x="121092" y="727"/>
                  </a:cubicBezTo>
                  <a:cubicBezTo>
                    <a:pt x="115778" y="727"/>
                    <a:pt x="109047" y="546"/>
                    <a:pt x="103733" y="3"/>
                  </a:cubicBezTo>
                  <a:lnTo>
                    <a:pt x="103733" y="6525"/>
                  </a:lnTo>
                  <a:cubicBezTo>
                    <a:pt x="109932" y="6706"/>
                    <a:pt x="112944" y="10148"/>
                    <a:pt x="112944" y="14496"/>
                  </a:cubicBezTo>
                  <a:cubicBezTo>
                    <a:pt x="112944" y="15945"/>
                    <a:pt x="112944" y="16307"/>
                    <a:pt x="111881" y="18844"/>
                  </a:cubicBezTo>
                  <a:lnTo>
                    <a:pt x="94699" y="63953"/>
                  </a:lnTo>
                  <a:lnTo>
                    <a:pt x="75568" y="14496"/>
                  </a:lnTo>
                  <a:cubicBezTo>
                    <a:pt x="75214" y="13590"/>
                    <a:pt x="74682" y="12141"/>
                    <a:pt x="74682" y="11054"/>
                  </a:cubicBezTo>
                  <a:cubicBezTo>
                    <a:pt x="74682" y="7068"/>
                    <a:pt x="79288" y="6525"/>
                    <a:pt x="84248" y="6525"/>
                  </a:cubicBezTo>
                  <a:lnTo>
                    <a:pt x="84248" y="3"/>
                  </a:lnTo>
                  <a:cubicBezTo>
                    <a:pt x="77871" y="546"/>
                    <a:pt x="71494" y="727"/>
                    <a:pt x="65117" y="727"/>
                  </a:cubicBezTo>
                  <a:cubicBezTo>
                    <a:pt x="59980" y="727"/>
                    <a:pt x="54666" y="365"/>
                    <a:pt x="49529" y="3"/>
                  </a:cubicBezTo>
                  <a:lnTo>
                    <a:pt x="49529" y="6525"/>
                  </a:lnTo>
                  <a:cubicBezTo>
                    <a:pt x="53603" y="6525"/>
                    <a:pt x="57323" y="6525"/>
                    <a:pt x="59626" y="7974"/>
                  </a:cubicBezTo>
                  <a:cubicBezTo>
                    <a:pt x="62106" y="9786"/>
                    <a:pt x="63700" y="15764"/>
                    <a:pt x="63700" y="15945"/>
                  </a:cubicBezTo>
                  <a:cubicBezTo>
                    <a:pt x="63700" y="16307"/>
                    <a:pt x="63346" y="17394"/>
                    <a:pt x="62991" y="18119"/>
                  </a:cubicBezTo>
                  <a:lnTo>
                    <a:pt x="46341" y="61235"/>
                  </a:lnTo>
                  <a:lnTo>
                    <a:pt x="28450" y="14496"/>
                  </a:lnTo>
                  <a:cubicBezTo>
                    <a:pt x="27387" y="11959"/>
                    <a:pt x="27387" y="11778"/>
                    <a:pt x="27387" y="11054"/>
                  </a:cubicBezTo>
                  <a:cubicBezTo>
                    <a:pt x="27387" y="6525"/>
                    <a:pt x="33764" y="6525"/>
                    <a:pt x="36952" y="6525"/>
                  </a:cubicBezTo>
                  <a:lnTo>
                    <a:pt x="36952" y="3"/>
                  </a:lnTo>
                  <a:cubicBezTo>
                    <a:pt x="36598" y="3"/>
                    <a:pt x="24021" y="727"/>
                    <a:pt x="16936" y="727"/>
                  </a:cubicBezTo>
                  <a:cubicBezTo>
                    <a:pt x="11445" y="727"/>
                    <a:pt x="5776" y="546"/>
                    <a:pt x="285" y="3"/>
                  </a:cubicBezTo>
                  <a:lnTo>
                    <a:pt x="285" y="6525"/>
                  </a:lnTo>
                  <a:cubicBezTo>
                    <a:pt x="7194" y="6525"/>
                    <a:pt x="11091" y="6525"/>
                    <a:pt x="13039" y="11778"/>
                  </a:cubicBezTo>
                  <a:lnTo>
                    <a:pt x="37661" y="75728"/>
                  </a:lnTo>
                  <a:cubicBezTo>
                    <a:pt x="38724" y="78446"/>
                    <a:pt x="39255" y="79895"/>
                    <a:pt x="42444" y="79895"/>
                  </a:cubicBezTo>
                  <a:cubicBezTo>
                    <a:pt x="45632" y="79895"/>
                    <a:pt x="46163" y="78446"/>
                    <a:pt x="47049" y="76091"/>
                  </a:cubicBezTo>
                  <a:lnTo>
                    <a:pt x="67065" y="24278"/>
                  </a:lnTo>
                  <a:lnTo>
                    <a:pt x="86727" y="75547"/>
                  </a:lnTo>
                  <a:cubicBezTo>
                    <a:pt x="87790" y="78265"/>
                    <a:pt x="88499" y="79895"/>
                    <a:pt x="91687" y="79895"/>
                  </a:cubicBezTo>
                  <a:cubicBezTo>
                    <a:pt x="94876" y="79895"/>
                    <a:pt x="95407" y="78627"/>
                    <a:pt x="96470" y="75728"/>
                  </a:cubicBezTo>
                  <a:lnTo>
                    <a:pt x="118966" y="175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2374A03-91CD-416E-ABB1-83CFA7F4B01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951433" y="2591305"/>
              <a:ext cx="22496" cy="55797"/>
            </a:xfrm>
            <a:custGeom>
              <a:avLst/>
              <a:gdLst>
                <a:gd name="connsiteX0" fmla="*/ 17827 w 22496"/>
                <a:gd name="connsiteY0" fmla="*/ 17938 h 55797"/>
                <a:gd name="connsiteX1" fmla="*/ 4011 w 22496"/>
                <a:gd name="connsiteY1" fmla="*/ 51090 h 55797"/>
                <a:gd name="connsiteX2" fmla="*/ 2771 w 22496"/>
                <a:gd name="connsiteY2" fmla="*/ 53264 h 55797"/>
                <a:gd name="connsiteX3" fmla="*/ 5251 w 22496"/>
                <a:gd name="connsiteY3" fmla="*/ 55801 h 55797"/>
                <a:gd name="connsiteX4" fmla="*/ 22787 w 22496"/>
                <a:gd name="connsiteY4" fmla="*/ 19749 h 55797"/>
                <a:gd name="connsiteX5" fmla="*/ 10388 w 22496"/>
                <a:gd name="connsiteY5" fmla="*/ 3 h 55797"/>
                <a:gd name="connsiteX6" fmla="*/ 291 w 22496"/>
                <a:gd name="connsiteY6" fmla="*/ 10329 h 55797"/>
                <a:gd name="connsiteX7" fmla="*/ 10565 w 22496"/>
                <a:gd name="connsiteY7" fmla="*/ 20836 h 55797"/>
                <a:gd name="connsiteX8" fmla="*/ 17827 w 22496"/>
                <a:gd name="connsiteY8" fmla="*/ 17938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797">
                  <a:moveTo>
                    <a:pt x="17827" y="17938"/>
                  </a:moveTo>
                  <a:cubicBezTo>
                    <a:pt x="17827" y="27902"/>
                    <a:pt x="16056" y="39496"/>
                    <a:pt x="4011" y="51090"/>
                  </a:cubicBezTo>
                  <a:cubicBezTo>
                    <a:pt x="3302" y="51815"/>
                    <a:pt x="2771" y="52358"/>
                    <a:pt x="2771" y="53264"/>
                  </a:cubicBezTo>
                  <a:cubicBezTo>
                    <a:pt x="2771" y="54532"/>
                    <a:pt x="4188" y="55801"/>
                    <a:pt x="5251" y="55801"/>
                  </a:cubicBezTo>
                  <a:cubicBezTo>
                    <a:pt x="7731" y="55801"/>
                    <a:pt x="22787" y="41308"/>
                    <a:pt x="22787" y="19749"/>
                  </a:cubicBezTo>
                  <a:cubicBezTo>
                    <a:pt x="22787" y="8517"/>
                    <a:pt x="18536" y="3"/>
                    <a:pt x="10388" y="3"/>
                  </a:cubicBezTo>
                  <a:cubicBezTo>
                    <a:pt x="4542" y="3"/>
                    <a:pt x="291" y="4713"/>
                    <a:pt x="291" y="10329"/>
                  </a:cubicBezTo>
                  <a:cubicBezTo>
                    <a:pt x="291" y="16126"/>
                    <a:pt x="4365" y="20836"/>
                    <a:pt x="10565" y="20836"/>
                  </a:cubicBezTo>
                  <a:cubicBezTo>
                    <a:pt x="14816" y="20836"/>
                    <a:pt x="17650" y="17938"/>
                    <a:pt x="17827" y="1793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54B3A484-D73D-44BD-923F-4E457C4AE81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000019" y="2492028"/>
              <a:ext cx="53672" cy="121921"/>
            </a:xfrm>
            <a:custGeom>
              <a:avLst/>
              <a:gdLst>
                <a:gd name="connsiteX0" fmla="*/ 49360 w 53672"/>
                <a:gd name="connsiteY0" fmla="*/ 6887 h 121921"/>
                <a:gd name="connsiteX1" fmla="*/ 42275 w 53672"/>
                <a:gd name="connsiteY1" fmla="*/ 3 h 121921"/>
                <a:gd name="connsiteX2" fmla="*/ 32355 w 53672"/>
                <a:gd name="connsiteY2" fmla="*/ 9967 h 121921"/>
                <a:gd name="connsiteX3" fmla="*/ 39440 w 53672"/>
                <a:gd name="connsiteY3" fmla="*/ 16851 h 121921"/>
                <a:gd name="connsiteX4" fmla="*/ 49360 w 53672"/>
                <a:gd name="connsiteY4" fmla="*/ 6887 h 121921"/>
                <a:gd name="connsiteX5" fmla="*/ 13224 w 53672"/>
                <a:gd name="connsiteY5" fmla="*/ 98917 h 121921"/>
                <a:gd name="connsiteX6" fmla="*/ 11630 w 53672"/>
                <a:gd name="connsiteY6" fmla="*/ 106526 h 121921"/>
                <a:gd name="connsiteX7" fmla="*/ 28458 w 53672"/>
                <a:gd name="connsiteY7" fmla="*/ 121924 h 121921"/>
                <a:gd name="connsiteX8" fmla="*/ 53966 w 53672"/>
                <a:gd name="connsiteY8" fmla="*/ 94207 h 121921"/>
                <a:gd name="connsiteX9" fmla="*/ 51131 w 53672"/>
                <a:gd name="connsiteY9" fmla="*/ 91852 h 121921"/>
                <a:gd name="connsiteX10" fmla="*/ 47766 w 53672"/>
                <a:gd name="connsiteY10" fmla="*/ 94931 h 121921"/>
                <a:gd name="connsiteX11" fmla="*/ 28989 w 53672"/>
                <a:gd name="connsiteY11" fmla="*/ 116852 h 121921"/>
                <a:gd name="connsiteX12" fmla="*/ 24561 w 53672"/>
                <a:gd name="connsiteY12" fmla="*/ 110511 h 121921"/>
                <a:gd name="connsiteX13" fmla="*/ 27395 w 53672"/>
                <a:gd name="connsiteY13" fmla="*/ 98917 h 121921"/>
                <a:gd name="connsiteX14" fmla="*/ 33063 w 53672"/>
                <a:gd name="connsiteY14" fmla="*/ 84424 h 121921"/>
                <a:gd name="connsiteX15" fmla="*/ 41743 w 53672"/>
                <a:gd name="connsiteY15" fmla="*/ 61417 h 121921"/>
                <a:gd name="connsiteX16" fmla="*/ 42806 w 53672"/>
                <a:gd name="connsiteY16" fmla="*/ 55619 h 121921"/>
                <a:gd name="connsiteX17" fmla="*/ 25978 w 53672"/>
                <a:gd name="connsiteY17" fmla="*/ 40221 h 121921"/>
                <a:gd name="connsiteX18" fmla="*/ 293 w 53672"/>
                <a:gd name="connsiteY18" fmla="*/ 67938 h 121921"/>
                <a:gd name="connsiteX19" fmla="*/ 3305 w 53672"/>
                <a:gd name="connsiteY19" fmla="*/ 70293 h 121921"/>
                <a:gd name="connsiteX20" fmla="*/ 6493 w 53672"/>
                <a:gd name="connsiteY20" fmla="*/ 67395 h 121921"/>
                <a:gd name="connsiteX21" fmla="*/ 25447 w 53672"/>
                <a:gd name="connsiteY21" fmla="*/ 45293 h 121921"/>
                <a:gd name="connsiteX22" fmla="*/ 29875 w 53672"/>
                <a:gd name="connsiteY22" fmla="*/ 51634 h 121921"/>
                <a:gd name="connsiteX23" fmla="*/ 24384 w 53672"/>
                <a:gd name="connsiteY23" fmla="*/ 69750 h 121921"/>
                <a:gd name="connsiteX24" fmla="*/ 13224 w 53672"/>
                <a:gd name="connsiteY24" fmla="*/ 98917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60" y="6887"/>
                  </a:moveTo>
                  <a:cubicBezTo>
                    <a:pt x="49360" y="3988"/>
                    <a:pt x="47234" y="3"/>
                    <a:pt x="42275" y="3"/>
                  </a:cubicBezTo>
                  <a:cubicBezTo>
                    <a:pt x="37492" y="3"/>
                    <a:pt x="32355" y="4713"/>
                    <a:pt x="32355" y="9967"/>
                  </a:cubicBezTo>
                  <a:cubicBezTo>
                    <a:pt x="32355" y="13046"/>
                    <a:pt x="34658" y="16851"/>
                    <a:pt x="39440" y="16851"/>
                  </a:cubicBezTo>
                  <a:cubicBezTo>
                    <a:pt x="44577" y="16851"/>
                    <a:pt x="49360" y="11778"/>
                    <a:pt x="49360" y="6887"/>
                  </a:cubicBezTo>
                  <a:close/>
                  <a:moveTo>
                    <a:pt x="13224" y="98917"/>
                  </a:moveTo>
                  <a:cubicBezTo>
                    <a:pt x="12516" y="101272"/>
                    <a:pt x="11630" y="103446"/>
                    <a:pt x="11630" y="106526"/>
                  </a:cubicBezTo>
                  <a:cubicBezTo>
                    <a:pt x="11630" y="115040"/>
                    <a:pt x="18715" y="121924"/>
                    <a:pt x="28458" y="121924"/>
                  </a:cubicBezTo>
                  <a:cubicBezTo>
                    <a:pt x="46172" y="121924"/>
                    <a:pt x="53966" y="96924"/>
                    <a:pt x="53966" y="94207"/>
                  </a:cubicBezTo>
                  <a:cubicBezTo>
                    <a:pt x="53966" y="91852"/>
                    <a:pt x="51663" y="91852"/>
                    <a:pt x="51131" y="91852"/>
                  </a:cubicBezTo>
                  <a:cubicBezTo>
                    <a:pt x="48651" y="91852"/>
                    <a:pt x="48474" y="92939"/>
                    <a:pt x="47766" y="94931"/>
                  </a:cubicBezTo>
                  <a:cubicBezTo>
                    <a:pt x="43692" y="109424"/>
                    <a:pt x="35898" y="116852"/>
                    <a:pt x="28989" y="116852"/>
                  </a:cubicBezTo>
                  <a:cubicBezTo>
                    <a:pt x="25447" y="116852"/>
                    <a:pt x="24561" y="114497"/>
                    <a:pt x="24561" y="110511"/>
                  </a:cubicBezTo>
                  <a:cubicBezTo>
                    <a:pt x="24561" y="106345"/>
                    <a:pt x="25801" y="102903"/>
                    <a:pt x="27395" y="98917"/>
                  </a:cubicBezTo>
                  <a:cubicBezTo>
                    <a:pt x="29166" y="94026"/>
                    <a:pt x="31115" y="89134"/>
                    <a:pt x="33063" y="84424"/>
                  </a:cubicBezTo>
                  <a:cubicBezTo>
                    <a:pt x="34658" y="80076"/>
                    <a:pt x="41035" y="63590"/>
                    <a:pt x="41743" y="61417"/>
                  </a:cubicBezTo>
                  <a:cubicBezTo>
                    <a:pt x="42275" y="59605"/>
                    <a:pt x="42806" y="57431"/>
                    <a:pt x="42806" y="55619"/>
                  </a:cubicBezTo>
                  <a:cubicBezTo>
                    <a:pt x="42806" y="47105"/>
                    <a:pt x="35721" y="40221"/>
                    <a:pt x="25978" y="40221"/>
                  </a:cubicBezTo>
                  <a:cubicBezTo>
                    <a:pt x="8442" y="40221"/>
                    <a:pt x="293" y="64859"/>
                    <a:pt x="293" y="67938"/>
                  </a:cubicBezTo>
                  <a:cubicBezTo>
                    <a:pt x="293" y="70293"/>
                    <a:pt x="2773" y="70293"/>
                    <a:pt x="3305" y="70293"/>
                  </a:cubicBezTo>
                  <a:cubicBezTo>
                    <a:pt x="5785" y="70293"/>
                    <a:pt x="5962" y="69388"/>
                    <a:pt x="6493" y="67395"/>
                  </a:cubicBezTo>
                  <a:cubicBezTo>
                    <a:pt x="11099" y="51815"/>
                    <a:pt x="18893" y="45293"/>
                    <a:pt x="25447" y="45293"/>
                  </a:cubicBezTo>
                  <a:cubicBezTo>
                    <a:pt x="28281" y="45293"/>
                    <a:pt x="29875" y="46742"/>
                    <a:pt x="29875" y="51634"/>
                  </a:cubicBezTo>
                  <a:cubicBezTo>
                    <a:pt x="29875" y="55801"/>
                    <a:pt x="28812" y="58518"/>
                    <a:pt x="24384" y="69750"/>
                  </a:cubicBezTo>
                  <a:lnTo>
                    <a:pt x="13224" y="98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3" name="文本框 112">
            <a:extLst>
              <a:ext uri="{FF2B5EF4-FFF2-40B4-BE49-F238E27FC236}">
                <a16:creationId xmlns:a16="http://schemas.microsoft.com/office/drawing/2014/main" id="{CA68F87A-0147-40DE-8C63-749192166533}"/>
              </a:ext>
            </a:extLst>
          </p:cNvPr>
          <p:cNvSpPr txBox="1"/>
          <p:nvPr/>
        </p:nvSpPr>
        <p:spPr>
          <a:xfrm>
            <a:off x="833951" y="3378902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Solve linear system with the known ∆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w,</a:t>
            </a:r>
            <a:r>
              <a:rPr lang="en-US" altLang="zh-CN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组合 169" descr="\documentclass[preview]{standalone}&#10;\usepackage[utf8]{inputenc}&#10;\usepackage{amsmath}&#10;&#10;\begin{document}&#10;&#10;\begin{flalign*}&#10;\left(V_{i}S_{\mathrm{w},i}^{\Gamma_{\mathrm{f}}}+\sum_{i\to k}|\Delta V_{ik}|\right)C_{i}^{\Gamma_{\mathrm{f}}}-\sum_{m\to i}|\Delta V_{mi}|C_{m}^{\Gamma_{\mathrm{f}}}=C_{i}^{\Gamma_{\mathrm{i}}}V_{i}S_{\mathrm{w},i}^{\Gamma_{\mathrm{i}}} \end{flalign*}&#10;&#10;\end{document}&#10;" title="IguanaTex Shape Display">
            <a:extLst>
              <a:ext uri="{FF2B5EF4-FFF2-40B4-BE49-F238E27FC236}">
                <a16:creationId xmlns:a16="http://schemas.microsoft.com/office/drawing/2014/main" id="{1B5C5BED-44D8-4750-AD46-14E57E59FCE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735067" y="4160032"/>
            <a:ext cx="6299160" cy="758900"/>
            <a:chOff x="3783053" y="2097156"/>
            <a:chExt cx="6299160" cy="758900"/>
          </a:xfrm>
        </p:grpSpPr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6F8670E9-047C-4C4C-A78F-7D8ED1471A4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83053" y="2097156"/>
              <a:ext cx="132103" cy="758900"/>
            </a:xfrm>
            <a:custGeom>
              <a:avLst/>
              <a:gdLst>
                <a:gd name="connsiteX0" fmla="*/ 132150 w 132103"/>
                <a:gd name="connsiteY0" fmla="*/ 756353 h 758900"/>
                <a:gd name="connsiteX1" fmla="*/ 130628 w 132103"/>
                <a:gd name="connsiteY1" fmla="*/ 753316 h 758900"/>
                <a:gd name="connsiteX2" fmla="*/ 71042 w 132103"/>
                <a:gd name="connsiteY2" fmla="*/ 656397 h 758900"/>
                <a:gd name="connsiteX3" fmla="*/ 24642 w 132103"/>
                <a:gd name="connsiteY3" fmla="*/ 379560 h 758900"/>
                <a:gd name="connsiteX4" fmla="*/ 74592 w 132103"/>
                <a:gd name="connsiteY4" fmla="*/ 94118 h 758900"/>
                <a:gd name="connsiteX5" fmla="*/ 131136 w 132103"/>
                <a:gd name="connsiteY5" fmla="*/ 4791 h 758900"/>
                <a:gd name="connsiteX6" fmla="*/ 132150 w 132103"/>
                <a:gd name="connsiteY6" fmla="*/ 2513 h 758900"/>
                <a:gd name="connsiteX7" fmla="*/ 126572 w 132103"/>
                <a:gd name="connsiteY7" fmla="*/ -17 h 758900"/>
                <a:gd name="connsiteX8" fmla="*/ 121754 w 132103"/>
                <a:gd name="connsiteY8" fmla="*/ 489 h 758900"/>
                <a:gd name="connsiteX9" fmla="*/ 86002 w 132103"/>
                <a:gd name="connsiteY9" fmla="*/ 43761 h 758900"/>
                <a:gd name="connsiteX10" fmla="*/ 8160 w 132103"/>
                <a:gd name="connsiteY10" fmla="*/ 255818 h 758900"/>
                <a:gd name="connsiteX11" fmla="*/ 46 w 132103"/>
                <a:gd name="connsiteY11" fmla="*/ 379307 h 758900"/>
                <a:gd name="connsiteX12" fmla="*/ 52533 w 132103"/>
                <a:gd name="connsiteY12" fmla="*/ 657157 h 758900"/>
                <a:gd name="connsiteX13" fmla="*/ 119725 w 132103"/>
                <a:gd name="connsiteY13" fmla="*/ 756606 h 758900"/>
                <a:gd name="connsiteX14" fmla="*/ 126572 w 132103"/>
                <a:gd name="connsiteY14" fmla="*/ 758883 h 758900"/>
                <a:gd name="connsiteX15" fmla="*/ 132150 w 132103"/>
                <a:gd name="connsiteY15" fmla="*/ 756353 h 7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103" h="758900">
                  <a:moveTo>
                    <a:pt x="132150" y="756353"/>
                  </a:moveTo>
                  <a:cubicBezTo>
                    <a:pt x="132150" y="755593"/>
                    <a:pt x="132150" y="755087"/>
                    <a:pt x="130628" y="753316"/>
                  </a:cubicBezTo>
                  <a:cubicBezTo>
                    <a:pt x="106287" y="723962"/>
                    <a:pt x="86002" y="691572"/>
                    <a:pt x="71042" y="656397"/>
                  </a:cubicBezTo>
                  <a:cubicBezTo>
                    <a:pt x="37827" y="578964"/>
                    <a:pt x="24642" y="488372"/>
                    <a:pt x="24642" y="379560"/>
                  </a:cubicBezTo>
                  <a:cubicBezTo>
                    <a:pt x="24642" y="271760"/>
                    <a:pt x="37066" y="177119"/>
                    <a:pt x="74592" y="94118"/>
                  </a:cubicBezTo>
                  <a:cubicBezTo>
                    <a:pt x="89299" y="61980"/>
                    <a:pt x="108569" y="32120"/>
                    <a:pt x="131136" y="4791"/>
                  </a:cubicBezTo>
                  <a:cubicBezTo>
                    <a:pt x="131643" y="4032"/>
                    <a:pt x="132150" y="3526"/>
                    <a:pt x="132150" y="2513"/>
                  </a:cubicBezTo>
                  <a:cubicBezTo>
                    <a:pt x="132150" y="-17"/>
                    <a:pt x="130375" y="-17"/>
                    <a:pt x="126572" y="-17"/>
                  </a:cubicBezTo>
                  <a:cubicBezTo>
                    <a:pt x="122768" y="-17"/>
                    <a:pt x="122261" y="-17"/>
                    <a:pt x="121754" y="489"/>
                  </a:cubicBezTo>
                  <a:cubicBezTo>
                    <a:pt x="121500" y="742"/>
                    <a:pt x="105780" y="15925"/>
                    <a:pt x="86002" y="43761"/>
                  </a:cubicBezTo>
                  <a:cubicBezTo>
                    <a:pt x="41883" y="106011"/>
                    <a:pt x="19570" y="180408"/>
                    <a:pt x="8160" y="255818"/>
                  </a:cubicBezTo>
                  <a:cubicBezTo>
                    <a:pt x="2075" y="296559"/>
                    <a:pt x="46" y="338059"/>
                    <a:pt x="46" y="379307"/>
                  </a:cubicBezTo>
                  <a:cubicBezTo>
                    <a:pt x="46" y="473948"/>
                    <a:pt x="11964" y="570613"/>
                    <a:pt x="52533" y="657157"/>
                  </a:cubicBezTo>
                  <a:cubicBezTo>
                    <a:pt x="70535" y="695620"/>
                    <a:pt x="94623" y="730288"/>
                    <a:pt x="119725" y="756606"/>
                  </a:cubicBezTo>
                  <a:cubicBezTo>
                    <a:pt x="122007" y="758630"/>
                    <a:pt x="122261" y="758883"/>
                    <a:pt x="126572" y="758883"/>
                  </a:cubicBezTo>
                  <a:cubicBezTo>
                    <a:pt x="130375" y="758883"/>
                    <a:pt x="132150" y="758883"/>
                    <a:pt x="132150" y="756353"/>
                  </a:cubicBez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D755F93B-DE69-480C-A8B6-B6FC35669A9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38146" y="2367166"/>
              <a:ext cx="180786" cy="178400"/>
            </a:xfrm>
            <a:custGeom>
              <a:avLst/>
              <a:gdLst>
                <a:gd name="connsiteX0" fmla="*/ 145089 w 180786"/>
                <a:gd name="connsiteY0" fmla="*/ 28848 h 178400"/>
                <a:gd name="connsiteX1" fmla="*/ 177544 w 180786"/>
                <a:gd name="connsiteY1" fmla="*/ 7845 h 178400"/>
                <a:gd name="connsiteX2" fmla="*/ 180841 w 180786"/>
                <a:gd name="connsiteY2" fmla="*/ 3037 h 178400"/>
                <a:gd name="connsiteX3" fmla="*/ 177544 w 180786"/>
                <a:gd name="connsiteY3" fmla="*/ 0 h 178400"/>
                <a:gd name="connsiteX4" fmla="*/ 156753 w 180786"/>
                <a:gd name="connsiteY4" fmla="*/ 759 h 178400"/>
                <a:gd name="connsiteX5" fmla="*/ 131651 w 180786"/>
                <a:gd name="connsiteY5" fmla="*/ 0 h 178400"/>
                <a:gd name="connsiteX6" fmla="*/ 126833 w 180786"/>
                <a:gd name="connsiteY6" fmla="*/ 4808 h 178400"/>
                <a:gd name="connsiteX7" fmla="*/ 130890 w 180786"/>
                <a:gd name="connsiteY7" fmla="*/ 7845 h 178400"/>
                <a:gd name="connsiteX8" fmla="*/ 142554 w 180786"/>
                <a:gd name="connsiteY8" fmla="*/ 16195 h 178400"/>
                <a:gd name="connsiteX9" fmla="*/ 138750 w 180786"/>
                <a:gd name="connsiteY9" fmla="*/ 25811 h 178400"/>
                <a:gd name="connsiteX10" fmla="*/ 60908 w 180786"/>
                <a:gd name="connsiteY10" fmla="*/ 149300 h 178400"/>
                <a:gd name="connsiteX11" fmla="*/ 43666 w 180786"/>
                <a:gd name="connsiteY11" fmla="*/ 15436 h 178400"/>
                <a:gd name="connsiteX12" fmla="*/ 61162 w 180786"/>
                <a:gd name="connsiteY12" fmla="*/ 7845 h 178400"/>
                <a:gd name="connsiteX13" fmla="*/ 67501 w 180786"/>
                <a:gd name="connsiteY13" fmla="*/ 2784 h 178400"/>
                <a:gd name="connsiteX14" fmla="*/ 63951 w 180786"/>
                <a:gd name="connsiteY14" fmla="*/ 0 h 178400"/>
                <a:gd name="connsiteX15" fmla="*/ 32510 w 180786"/>
                <a:gd name="connsiteY15" fmla="*/ 759 h 178400"/>
                <a:gd name="connsiteX16" fmla="*/ 18564 w 180786"/>
                <a:gd name="connsiteY16" fmla="*/ 506 h 178400"/>
                <a:gd name="connsiteX17" fmla="*/ 4872 w 180786"/>
                <a:gd name="connsiteY17" fmla="*/ 0 h 178400"/>
                <a:gd name="connsiteX18" fmla="*/ 54 w 180786"/>
                <a:gd name="connsiteY18" fmla="*/ 4808 h 178400"/>
                <a:gd name="connsiteX19" fmla="*/ 6393 w 180786"/>
                <a:gd name="connsiteY19" fmla="*/ 7845 h 178400"/>
                <a:gd name="connsiteX20" fmla="*/ 21607 w 180786"/>
                <a:gd name="connsiteY20" fmla="*/ 16448 h 178400"/>
                <a:gd name="connsiteX21" fmla="*/ 41638 w 180786"/>
                <a:gd name="connsiteY21" fmla="*/ 172581 h 178400"/>
                <a:gd name="connsiteX22" fmla="*/ 46709 w 180786"/>
                <a:gd name="connsiteY22" fmla="*/ 178401 h 178400"/>
                <a:gd name="connsiteX23" fmla="*/ 53809 w 180786"/>
                <a:gd name="connsiteY23" fmla="*/ 173846 h 178400"/>
                <a:gd name="connsiteX24" fmla="*/ 145089 w 180786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786" h="178400">
                  <a:moveTo>
                    <a:pt x="145089" y="28848"/>
                  </a:moveTo>
                  <a:cubicBezTo>
                    <a:pt x="157513" y="9110"/>
                    <a:pt x="168163" y="8351"/>
                    <a:pt x="177544" y="7845"/>
                  </a:cubicBezTo>
                  <a:cubicBezTo>
                    <a:pt x="180587" y="7592"/>
                    <a:pt x="180841" y="3290"/>
                    <a:pt x="180841" y="3037"/>
                  </a:cubicBezTo>
                  <a:cubicBezTo>
                    <a:pt x="180841" y="1012"/>
                    <a:pt x="179573" y="0"/>
                    <a:pt x="177544" y="0"/>
                  </a:cubicBezTo>
                  <a:cubicBezTo>
                    <a:pt x="170952" y="0"/>
                    <a:pt x="163599" y="759"/>
                    <a:pt x="156753" y="759"/>
                  </a:cubicBezTo>
                  <a:cubicBezTo>
                    <a:pt x="148385" y="759"/>
                    <a:pt x="139764" y="0"/>
                    <a:pt x="131651" y="0"/>
                  </a:cubicBezTo>
                  <a:cubicBezTo>
                    <a:pt x="130129" y="0"/>
                    <a:pt x="126833" y="0"/>
                    <a:pt x="126833" y="4808"/>
                  </a:cubicBezTo>
                  <a:cubicBezTo>
                    <a:pt x="126833" y="7592"/>
                    <a:pt x="129115" y="7845"/>
                    <a:pt x="130890" y="7845"/>
                  </a:cubicBezTo>
                  <a:cubicBezTo>
                    <a:pt x="137736" y="8351"/>
                    <a:pt x="142554" y="10881"/>
                    <a:pt x="142554" y="16195"/>
                  </a:cubicBezTo>
                  <a:cubicBezTo>
                    <a:pt x="142554" y="19991"/>
                    <a:pt x="138750" y="25558"/>
                    <a:pt x="138750" y="25811"/>
                  </a:cubicBezTo>
                  <a:lnTo>
                    <a:pt x="60908" y="149300"/>
                  </a:lnTo>
                  <a:lnTo>
                    <a:pt x="43666" y="15436"/>
                  </a:lnTo>
                  <a:cubicBezTo>
                    <a:pt x="43666" y="11134"/>
                    <a:pt x="49498" y="7845"/>
                    <a:pt x="61162" y="7845"/>
                  </a:cubicBezTo>
                  <a:cubicBezTo>
                    <a:pt x="64711" y="7845"/>
                    <a:pt x="67501" y="7845"/>
                    <a:pt x="67501" y="2784"/>
                  </a:cubicBezTo>
                  <a:cubicBezTo>
                    <a:pt x="67501" y="506"/>
                    <a:pt x="65472" y="0"/>
                    <a:pt x="63951" y="0"/>
                  </a:cubicBezTo>
                  <a:cubicBezTo>
                    <a:pt x="53809" y="0"/>
                    <a:pt x="42906" y="759"/>
                    <a:pt x="32510" y="759"/>
                  </a:cubicBezTo>
                  <a:cubicBezTo>
                    <a:pt x="27946" y="759"/>
                    <a:pt x="23128" y="506"/>
                    <a:pt x="18564" y="506"/>
                  </a:cubicBezTo>
                  <a:cubicBezTo>
                    <a:pt x="14000" y="506"/>
                    <a:pt x="9182" y="0"/>
                    <a:pt x="4872" y="0"/>
                  </a:cubicBezTo>
                  <a:cubicBezTo>
                    <a:pt x="3097" y="0"/>
                    <a:pt x="54" y="0"/>
                    <a:pt x="54" y="4808"/>
                  </a:cubicBezTo>
                  <a:cubicBezTo>
                    <a:pt x="54" y="7845"/>
                    <a:pt x="2336" y="7845"/>
                    <a:pt x="6393" y="7845"/>
                  </a:cubicBezTo>
                  <a:cubicBezTo>
                    <a:pt x="20593" y="7845"/>
                    <a:pt x="20846" y="10122"/>
                    <a:pt x="21607" y="16448"/>
                  </a:cubicBezTo>
                  <a:lnTo>
                    <a:pt x="41638" y="172581"/>
                  </a:lnTo>
                  <a:cubicBezTo>
                    <a:pt x="42398" y="177642"/>
                    <a:pt x="43413" y="178401"/>
                    <a:pt x="46709" y="178401"/>
                  </a:cubicBezTo>
                  <a:cubicBezTo>
                    <a:pt x="50766" y="178401"/>
                    <a:pt x="51780" y="177136"/>
                    <a:pt x="53809" y="173846"/>
                  </a:cubicBezTo>
                  <a:lnTo>
                    <a:pt x="145089" y="2884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F520374C-E0C7-408C-B2BC-88DBFA09D16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80198" y="2460516"/>
              <a:ext cx="53779" cy="119212"/>
            </a:xfrm>
            <a:custGeom>
              <a:avLst/>
              <a:gdLst>
                <a:gd name="connsiteX0" fmla="*/ 49225 w 53779"/>
                <a:gd name="connsiteY0" fmla="*/ 6733 h 119212"/>
                <a:gd name="connsiteX1" fmla="*/ 42125 w 53779"/>
                <a:gd name="connsiteY1" fmla="*/ 1 h 119212"/>
                <a:gd name="connsiteX2" fmla="*/ 32186 w 53779"/>
                <a:gd name="connsiteY2" fmla="*/ 9744 h 119212"/>
                <a:gd name="connsiteX3" fmla="*/ 39285 w 53779"/>
                <a:gd name="connsiteY3" fmla="*/ 16475 h 119212"/>
                <a:gd name="connsiteX4" fmla="*/ 49225 w 53779"/>
                <a:gd name="connsiteY4" fmla="*/ 6733 h 119212"/>
                <a:gd name="connsiteX5" fmla="*/ 13017 w 53779"/>
                <a:gd name="connsiteY5" fmla="*/ 96718 h 119212"/>
                <a:gd name="connsiteX6" fmla="*/ 11420 w 53779"/>
                <a:gd name="connsiteY6" fmla="*/ 104157 h 119212"/>
                <a:gd name="connsiteX7" fmla="*/ 28281 w 53779"/>
                <a:gd name="connsiteY7" fmla="*/ 119214 h 119212"/>
                <a:gd name="connsiteX8" fmla="*/ 53840 w 53779"/>
                <a:gd name="connsiteY8" fmla="*/ 92112 h 119212"/>
                <a:gd name="connsiteX9" fmla="*/ 51000 w 53779"/>
                <a:gd name="connsiteY9" fmla="*/ 89809 h 119212"/>
                <a:gd name="connsiteX10" fmla="*/ 47628 w 53779"/>
                <a:gd name="connsiteY10" fmla="*/ 92821 h 119212"/>
                <a:gd name="connsiteX11" fmla="*/ 28814 w 53779"/>
                <a:gd name="connsiteY11" fmla="*/ 114254 h 119212"/>
                <a:gd name="connsiteX12" fmla="*/ 24376 w 53779"/>
                <a:gd name="connsiteY12" fmla="*/ 108054 h 119212"/>
                <a:gd name="connsiteX13" fmla="*/ 27216 w 53779"/>
                <a:gd name="connsiteY13" fmla="*/ 96718 h 119212"/>
                <a:gd name="connsiteX14" fmla="*/ 32896 w 53779"/>
                <a:gd name="connsiteY14" fmla="*/ 82547 h 119212"/>
                <a:gd name="connsiteX15" fmla="*/ 41593 w 53779"/>
                <a:gd name="connsiteY15" fmla="*/ 60051 h 119212"/>
                <a:gd name="connsiteX16" fmla="*/ 42658 w 53779"/>
                <a:gd name="connsiteY16" fmla="*/ 54382 h 119212"/>
                <a:gd name="connsiteX17" fmla="*/ 25796 w 53779"/>
                <a:gd name="connsiteY17" fmla="*/ 39326 h 119212"/>
                <a:gd name="connsiteX18" fmla="*/ 60 w 53779"/>
                <a:gd name="connsiteY18" fmla="*/ 66427 h 119212"/>
                <a:gd name="connsiteX19" fmla="*/ 3078 w 53779"/>
                <a:gd name="connsiteY19" fmla="*/ 68730 h 119212"/>
                <a:gd name="connsiteX20" fmla="*/ 6272 w 53779"/>
                <a:gd name="connsiteY20" fmla="*/ 65896 h 119212"/>
                <a:gd name="connsiteX21" fmla="*/ 25264 w 53779"/>
                <a:gd name="connsiteY21" fmla="*/ 44285 h 119212"/>
                <a:gd name="connsiteX22" fmla="*/ 29701 w 53779"/>
                <a:gd name="connsiteY22" fmla="*/ 50485 h 119212"/>
                <a:gd name="connsiteX23" fmla="*/ 24199 w 53779"/>
                <a:gd name="connsiteY23" fmla="*/ 68199 h 119212"/>
                <a:gd name="connsiteX24" fmla="*/ 13017 w 5377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225" y="6733"/>
                  </a:moveTo>
                  <a:cubicBezTo>
                    <a:pt x="49225" y="3898"/>
                    <a:pt x="47095" y="1"/>
                    <a:pt x="42125" y="1"/>
                  </a:cubicBezTo>
                  <a:cubicBezTo>
                    <a:pt x="37333" y="1"/>
                    <a:pt x="32186" y="4607"/>
                    <a:pt x="32186" y="9744"/>
                  </a:cubicBezTo>
                  <a:cubicBezTo>
                    <a:pt x="32186" y="12755"/>
                    <a:pt x="34493" y="16475"/>
                    <a:pt x="39285" y="16475"/>
                  </a:cubicBezTo>
                  <a:cubicBezTo>
                    <a:pt x="44433" y="16475"/>
                    <a:pt x="49225" y="11515"/>
                    <a:pt x="49225" y="6733"/>
                  </a:cubicBezTo>
                  <a:close/>
                  <a:moveTo>
                    <a:pt x="13017" y="96718"/>
                  </a:moveTo>
                  <a:cubicBezTo>
                    <a:pt x="12307" y="99020"/>
                    <a:pt x="11420" y="101146"/>
                    <a:pt x="11420" y="104157"/>
                  </a:cubicBezTo>
                  <a:cubicBezTo>
                    <a:pt x="11420" y="112483"/>
                    <a:pt x="18519" y="119214"/>
                    <a:pt x="28281" y="119214"/>
                  </a:cubicBezTo>
                  <a:cubicBezTo>
                    <a:pt x="46030" y="119214"/>
                    <a:pt x="53840" y="94769"/>
                    <a:pt x="53840" y="92112"/>
                  </a:cubicBezTo>
                  <a:cubicBezTo>
                    <a:pt x="53840" y="89809"/>
                    <a:pt x="51532" y="89809"/>
                    <a:pt x="51000" y="89809"/>
                  </a:cubicBezTo>
                  <a:cubicBezTo>
                    <a:pt x="48515" y="89809"/>
                    <a:pt x="48337" y="90872"/>
                    <a:pt x="47628" y="92821"/>
                  </a:cubicBezTo>
                  <a:cubicBezTo>
                    <a:pt x="43545" y="106991"/>
                    <a:pt x="35736" y="114254"/>
                    <a:pt x="28814" y="114254"/>
                  </a:cubicBezTo>
                  <a:cubicBezTo>
                    <a:pt x="25264" y="114254"/>
                    <a:pt x="24376" y="111951"/>
                    <a:pt x="24376" y="108054"/>
                  </a:cubicBezTo>
                  <a:cubicBezTo>
                    <a:pt x="24376" y="103980"/>
                    <a:pt x="25619" y="100615"/>
                    <a:pt x="27216" y="96718"/>
                  </a:cubicBezTo>
                  <a:cubicBezTo>
                    <a:pt x="28991" y="91935"/>
                    <a:pt x="30943" y="87152"/>
                    <a:pt x="32896" y="82547"/>
                  </a:cubicBezTo>
                  <a:cubicBezTo>
                    <a:pt x="34493" y="78296"/>
                    <a:pt x="40883" y="62176"/>
                    <a:pt x="41593" y="60051"/>
                  </a:cubicBezTo>
                  <a:cubicBezTo>
                    <a:pt x="42125" y="58279"/>
                    <a:pt x="42658" y="56154"/>
                    <a:pt x="42658" y="54382"/>
                  </a:cubicBezTo>
                  <a:cubicBezTo>
                    <a:pt x="42658" y="46057"/>
                    <a:pt x="35558" y="39326"/>
                    <a:pt x="25796" y="39326"/>
                  </a:cubicBezTo>
                  <a:cubicBezTo>
                    <a:pt x="8225" y="39326"/>
                    <a:pt x="60" y="63416"/>
                    <a:pt x="60" y="66427"/>
                  </a:cubicBezTo>
                  <a:cubicBezTo>
                    <a:pt x="60" y="68730"/>
                    <a:pt x="2545" y="68730"/>
                    <a:pt x="3078" y="68730"/>
                  </a:cubicBezTo>
                  <a:cubicBezTo>
                    <a:pt x="5562" y="68730"/>
                    <a:pt x="5740" y="67844"/>
                    <a:pt x="6272" y="65896"/>
                  </a:cubicBezTo>
                  <a:cubicBezTo>
                    <a:pt x="10887" y="50662"/>
                    <a:pt x="18697" y="44285"/>
                    <a:pt x="25264" y="44285"/>
                  </a:cubicBezTo>
                  <a:cubicBezTo>
                    <a:pt x="28104" y="44285"/>
                    <a:pt x="29701" y="45703"/>
                    <a:pt x="29701" y="50485"/>
                  </a:cubicBezTo>
                  <a:cubicBezTo>
                    <a:pt x="29701" y="54559"/>
                    <a:pt x="28636" y="57216"/>
                    <a:pt x="24199" y="68199"/>
                  </a:cubicBezTo>
                  <a:lnTo>
                    <a:pt x="13017" y="9671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7488134D-00A9-46B2-A5F6-62EFC17ACED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69457" y="2361599"/>
              <a:ext cx="150359" cy="183968"/>
            </a:xfrm>
            <a:custGeom>
              <a:avLst/>
              <a:gdLst>
                <a:gd name="connsiteX0" fmla="*/ 150423 w 150359"/>
                <a:gd name="connsiteY0" fmla="*/ 2531 h 183968"/>
                <a:gd name="connsiteX1" fmla="*/ 147634 w 150359"/>
                <a:gd name="connsiteY1" fmla="*/ 0 h 183968"/>
                <a:gd name="connsiteX2" fmla="*/ 143070 w 150359"/>
                <a:gd name="connsiteY2" fmla="*/ 3796 h 183968"/>
                <a:gd name="connsiteX3" fmla="*/ 130899 w 150359"/>
                <a:gd name="connsiteY3" fmla="*/ 18220 h 183968"/>
                <a:gd name="connsiteX4" fmla="*/ 94640 w 150359"/>
                <a:gd name="connsiteY4" fmla="*/ 0 h 183968"/>
                <a:gd name="connsiteX5" fmla="*/ 32012 w 150359"/>
                <a:gd name="connsiteY5" fmla="*/ 59720 h 183968"/>
                <a:gd name="connsiteX6" fmla="*/ 58382 w 150359"/>
                <a:gd name="connsiteY6" fmla="*/ 95653 h 183968"/>
                <a:gd name="connsiteX7" fmla="*/ 85512 w 150359"/>
                <a:gd name="connsiteY7" fmla="*/ 102739 h 183968"/>
                <a:gd name="connsiteX8" fmla="*/ 108840 w 150359"/>
                <a:gd name="connsiteY8" fmla="*/ 129562 h 183968"/>
                <a:gd name="connsiteX9" fmla="*/ 63199 w 150359"/>
                <a:gd name="connsiteY9" fmla="*/ 176124 h 183968"/>
                <a:gd name="connsiteX10" fmla="*/ 18827 w 150359"/>
                <a:gd name="connsiteY10" fmla="*/ 139178 h 183968"/>
                <a:gd name="connsiteX11" fmla="*/ 20348 w 150359"/>
                <a:gd name="connsiteY11" fmla="*/ 125513 h 183968"/>
                <a:gd name="connsiteX12" fmla="*/ 20855 w 150359"/>
                <a:gd name="connsiteY12" fmla="*/ 123742 h 183968"/>
                <a:gd name="connsiteX13" fmla="*/ 17813 w 150359"/>
                <a:gd name="connsiteY13" fmla="*/ 120958 h 183968"/>
                <a:gd name="connsiteX14" fmla="*/ 15277 w 150359"/>
                <a:gd name="connsiteY14" fmla="*/ 121971 h 183968"/>
                <a:gd name="connsiteX15" fmla="*/ 64 w 150359"/>
                <a:gd name="connsiteY15" fmla="*/ 181438 h 183968"/>
                <a:gd name="connsiteX16" fmla="*/ 2853 w 150359"/>
                <a:gd name="connsiteY16" fmla="*/ 183968 h 183968"/>
                <a:gd name="connsiteX17" fmla="*/ 7417 w 150359"/>
                <a:gd name="connsiteY17" fmla="*/ 180172 h 183968"/>
                <a:gd name="connsiteX18" fmla="*/ 19841 w 150359"/>
                <a:gd name="connsiteY18" fmla="*/ 165748 h 183968"/>
                <a:gd name="connsiteX19" fmla="*/ 62692 w 150359"/>
                <a:gd name="connsiteY19" fmla="*/ 183968 h 183968"/>
                <a:gd name="connsiteX20" fmla="*/ 127096 w 150359"/>
                <a:gd name="connsiteY20" fmla="*/ 118934 h 183968"/>
                <a:gd name="connsiteX21" fmla="*/ 114671 w 150359"/>
                <a:gd name="connsiteY21" fmla="*/ 89327 h 183968"/>
                <a:gd name="connsiteX22" fmla="*/ 82470 w 150359"/>
                <a:gd name="connsiteY22" fmla="*/ 76674 h 183968"/>
                <a:gd name="connsiteX23" fmla="*/ 65481 w 150359"/>
                <a:gd name="connsiteY23" fmla="*/ 72120 h 183968"/>
                <a:gd name="connsiteX24" fmla="*/ 50014 w 150359"/>
                <a:gd name="connsiteY24" fmla="*/ 49092 h 183968"/>
                <a:gd name="connsiteX25" fmla="*/ 94387 w 150359"/>
                <a:gd name="connsiteY25" fmla="*/ 7085 h 183968"/>
                <a:gd name="connsiteX26" fmla="*/ 130899 w 150359"/>
                <a:gd name="connsiteY26" fmla="*/ 46308 h 183968"/>
                <a:gd name="connsiteX27" fmla="*/ 129885 w 150359"/>
                <a:gd name="connsiteY27" fmla="*/ 60479 h 183968"/>
                <a:gd name="connsiteX28" fmla="*/ 132927 w 150359"/>
                <a:gd name="connsiteY28" fmla="*/ 63010 h 183968"/>
                <a:gd name="connsiteX29" fmla="*/ 136731 w 150359"/>
                <a:gd name="connsiteY29" fmla="*/ 57949 h 183968"/>
                <a:gd name="connsiteX30" fmla="*/ 150423 w 150359"/>
                <a:gd name="connsiteY3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359" h="183968">
                  <a:moveTo>
                    <a:pt x="150423" y="2531"/>
                  </a:moveTo>
                  <a:cubicBezTo>
                    <a:pt x="150423" y="1771"/>
                    <a:pt x="149916" y="0"/>
                    <a:pt x="147634" y="0"/>
                  </a:cubicBezTo>
                  <a:cubicBezTo>
                    <a:pt x="146366" y="0"/>
                    <a:pt x="146112" y="253"/>
                    <a:pt x="143070" y="3796"/>
                  </a:cubicBezTo>
                  <a:lnTo>
                    <a:pt x="130899" y="18220"/>
                  </a:lnTo>
                  <a:cubicBezTo>
                    <a:pt x="124307" y="6326"/>
                    <a:pt x="111122" y="0"/>
                    <a:pt x="94640" y="0"/>
                  </a:cubicBezTo>
                  <a:cubicBezTo>
                    <a:pt x="62439" y="0"/>
                    <a:pt x="32012" y="29101"/>
                    <a:pt x="32012" y="59720"/>
                  </a:cubicBezTo>
                  <a:cubicBezTo>
                    <a:pt x="32012" y="80217"/>
                    <a:pt x="45450" y="91858"/>
                    <a:pt x="58382" y="95653"/>
                  </a:cubicBezTo>
                  <a:lnTo>
                    <a:pt x="85512" y="102739"/>
                  </a:lnTo>
                  <a:cubicBezTo>
                    <a:pt x="94894" y="105016"/>
                    <a:pt x="108840" y="108812"/>
                    <a:pt x="108840" y="129562"/>
                  </a:cubicBezTo>
                  <a:cubicBezTo>
                    <a:pt x="108840" y="152337"/>
                    <a:pt x="88048" y="176124"/>
                    <a:pt x="63199" y="176124"/>
                  </a:cubicBezTo>
                  <a:cubicBezTo>
                    <a:pt x="46972" y="176124"/>
                    <a:pt x="18827" y="170556"/>
                    <a:pt x="18827" y="139178"/>
                  </a:cubicBezTo>
                  <a:cubicBezTo>
                    <a:pt x="18827" y="133105"/>
                    <a:pt x="20095" y="127032"/>
                    <a:pt x="20348" y="125513"/>
                  </a:cubicBezTo>
                  <a:cubicBezTo>
                    <a:pt x="20602" y="124501"/>
                    <a:pt x="20855" y="124248"/>
                    <a:pt x="20855" y="123742"/>
                  </a:cubicBezTo>
                  <a:cubicBezTo>
                    <a:pt x="20855" y="121211"/>
                    <a:pt x="19080" y="120958"/>
                    <a:pt x="17813" y="120958"/>
                  </a:cubicBezTo>
                  <a:cubicBezTo>
                    <a:pt x="16545" y="120958"/>
                    <a:pt x="16038" y="121211"/>
                    <a:pt x="15277" y="121971"/>
                  </a:cubicBezTo>
                  <a:cubicBezTo>
                    <a:pt x="14263" y="122983"/>
                    <a:pt x="64" y="180678"/>
                    <a:pt x="64" y="181438"/>
                  </a:cubicBezTo>
                  <a:cubicBezTo>
                    <a:pt x="64" y="182956"/>
                    <a:pt x="1331" y="183968"/>
                    <a:pt x="2853" y="183968"/>
                  </a:cubicBezTo>
                  <a:cubicBezTo>
                    <a:pt x="4120" y="183968"/>
                    <a:pt x="4374" y="183715"/>
                    <a:pt x="7417" y="180172"/>
                  </a:cubicBezTo>
                  <a:lnTo>
                    <a:pt x="19841" y="165748"/>
                  </a:lnTo>
                  <a:cubicBezTo>
                    <a:pt x="30744" y="180425"/>
                    <a:pt x="47986" y="183968"/>
                    <a:pt x="62692" y="183968"/>
                  </a:cubicBezTo>
                  <a:cubicBezTo>
                    <a:pt x="97176" y="183968"/>
                    <a:pt x="127096" y="150312"/>
                    <a:pt x="127096" y="118934"/>
                  </a:cubicBezTo>
                  <a:cubicBezTo>
                    <a:pt x="127096" y="101473"/>
                    <a:pt x="118475" y="92870"/>
                    <a:pt x="114671" y="89327"/>
                  </a:cubicBezTo>
                  <a:cubicBezTo>
                    <a:pt x="108840" y="83507"/>
                    <a:pt x="105036" y="82495"/>
                    <a:pt x="82470" y="76674"/>
                  </a:cubicBezTo>
                  <a:cubicBezTo>
                    <a:pt x="76891" y="75156"/>
                    <a:pt x="67763" y="72626"/>
                    <a:pt x="65481" y="72120"/>
                  </a:cubicBezTo>
                  <a:cubicBezTo>
                    <a:pt x="58635" y="69842"/>
                    <a:pt x="50014" y="62504"/>
                    <a:pt x="50014" y="49092"/>
                  </a:cubicBezTo>
                  <a:cubicBezTo>
                    <a:pt x="50014" y="28595"/>
                    <a:pt x="70299" y="7085"/>
                    <a:pt x="94387" y="7085"/>
                  </a:cubicBezTo>
                  <a:cubicBezTo>
                    <a:pt x="115432" y="7085"/>
                    <a:pt x="130899" y="17967"/>
                    <a:pt x="130899" y="46308"/>
                  </a:cubicBezTo>
                  <a:cubicBezTo>
                    <a:pt x="130899" y="54406"/>
                    <a:pt x="129885" y="58961"/>
                    <a:pt x="129885" y="60479"/>
                  </a:cubicBezTo>
                  <a:cubicBezTo>
                    <a:pt x="129885" y="60732"/>
                    <a:pt x="129885" y="63010"/>
                    <a:pt x="132927" y="63010"/>
                  </a:cubicBezTo>
                  <a:cubicBezTo>
                    <a:pt x="135463" y="63010"/>
                    <a:pt x="135717" y="62251"/>
                    <a:pt x="136731" y="57949"/>
                  </a:cubicBezTo>
                  <a:lnTo>
                    <a:pt x="150423" y="253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A3B3B59-EE4E-4BB9-8C51-6F0214CFFA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36306" y="2305711"/>
              <a:ext cx="105606" cy="120275"/>
            </a:xfrm>
            <a:custGeom>
              <a:avLst/>
              <a:gdLst>
                <a:gd name="connsiteX0" fmla="*/ 100352 w 105606"/>
                <a:gd name="connsiteY0" fmla="*/ -4 h 120275"/>
                <a:gd name="connsiteX1" fmla="*/ 70 w 105606"/>
                <a:gd name="connsiteY1" fmla="*/ -4 h 120275"/>
                <a:gd name="connsiteX2" fmla="*/ 70 w 105606"/>
                <a:gd name="connsiteY2" fmla="*/ 6372 h 120275"/>
                <a:gd name="connsiteX3" fmla="*/ 4330 w 105606"/>
                <a:gd name="connsiteY3" fmla="*/ 6372 h 120275"/>
                <a:gd name="connsiteX4" fmla="*/ 18352 w 105606"/>
                <a:gd name="connsiteY4" fmla="*/ 14344 h 120275"/>
                <a:gd name="connsiteX5" fmla="*/ 18352 w 105606"/>
                <a:gd name="connsiteY5" fmla="*/ 105923 h 120275"/>
                <a:gd name="connsiteX6" fmla="*/ 4330 w 105606"/>
                <a:gd name="connsiteY6" fmla="*/ 113894 h 120275"/>
                <a:gd name="connsiteX7" fmla="*/ 70 w 105606"/>
                <a:gd name="connsiteY7" fmla="*/ 113894 h 120275"/>
                <a:gd name="connsiteX8" fmla="*/ 70 w 105606"/>
                <a:gd name="connsiteY8" fmla="*/ 120271 h 120275"/>
                <a:gd name="connsiteX9" fmla="*/ 27049 w 105606"/>
                <a:gd name="connsiteY9" fmla="*/ 119562 h 120275"/>
                <a:gd name="connsiteX10" fmla="*/ 58109 w 105606"/>
                <a:gd name="connsiteY10" fmla="*/ 120271 h 120275"/>
                <a:gd name="connsiteX11" fmla="*/ 58109 w 105606"/>
                <a:gd name="connsiteY11" fmla="*/ 113894 h 120275"/>
                <a:gd name="connsiteX12" fmla="*/ 51897 w 105606"/>
                <a:gd name="connsiteY12" fmla="*/ 113894 h 120275"/>
                <a:gd name="connsiteX13" fmla="*/ 35213 w 105606"/>
                <a:gd name="connsiteY13" fmla="*/ 105746 h 120275"/>
                <a:gd name="connsiteX14" fmla="*/ 35213 w 105606"/>
                <a:gd name="connsiteY14" fmla="*/ 13281 h 120275"/>
                <a:gd name="connsiteX15" fmla="*/ 43733 w 105606"/>
                <a:gd name="connsiteY15" fmla="*/ 6372 h 120275"/>
                <a:gd name="connsiteX16" fmla="*/ 65209 w 105606"/>
                <a:gd name="connsiteY16" fmla="*/ 6372 h 120275"/>
                <a:gd name="connsiteX17" fmla="*/ 99642 w 105606"/>
                <a:gd name="connsiteY17" fmla="*/ 40737 h 120275"/>
                <a:gd name="connsiteX18" fmla="*/ 105677 w 105606"/>
                <a:gd name="connsiteY18" fmla="*/ 40737 h 120275"/>
                <a:gd name="connsiteX19" fmla="*/ 100352 w 105606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06" h="120275">
                  <a:moveTo>
                    <a:pt x="100352" y="-4"/>
                  </a:moveTo>
                  <a:lnTo>
                    <a:pt x="70" y="-4"/>
                  </a:lnTo>
                  <a:lnTo>
                    <a:pt x="70" y="6372"/>
                  </a:lnTo>
                  <a:lnTo>
                    <a:pt x="4330" y="6372"/>
                  </a:lnTo>
                  <a:cubicBezTo>
                    <a:pt x="17997" y="6372"/>
                    <a:pt x="18352" y="8144"/>
                    <a:pt x="18352" y="14344"/>
                  </a:cubicBezTo>
                  <a:lnTo>
                    <a:pt x="18352" y="105923"/>
                  </a:lnTo>
                  <a:cubicBezTo>
                    <a:pt x="18352" y="111945"/>
                    <a:pt x="17997" y="113894"/>
                    <a:pt x="4330" y="113894"/>
                  </a:cubicBezTo>
                  <a:lnTo>
                    <a:pt x="70" y="113894"/>
                  </a:lnTo>
                  <a:lnTo>
                    <a:pt x="70" y="120271"/>
                  </a:lnTo>
                  <a:cubicBezTo>
                    <a:pt x="248" y="120271"/>
                    <a:pt x="20304" y="119562"/>
                    <a:pt x="27049" y="119562"/>
                  </a:cubicBezTo>
                  <a:cubicBezTo>
                    <a:pt x="34326" y="119562"/>
                    <a:pt x="55447" y="120094"/>
                    <a:pt x="58109" y="120271"/>
                  </a:cubicBezTo>
                  <a:lnTo>
                    <a:pt x="58109" y="113894"/>
                  </a:lnTo>
                  <a:lnTo>
                    <a:pt x="51897" y="113894"/>
                  </a:lnTo>
                  <a:cubicBezTo>
                    <a:pt x="35213" y="113894"/>
                    <a:pt x="35213" y="111591"/>
                    <a:pt x="35213" y="105746"/>
                  </a:cubicBezTo>
                  <a:lnTo>
                    <a:pt x="35213" y="13281"/>
                  </a:lnTo>
                  <a:cubicBezTo>
                    <a:pt x="35213" y="7789"/>
                    <a:pt x="35391" y="6372"/>
                    <a:pt x="43733" y="6372"/>
                  </a:cubicBezTo>
                  <a:lnTo>
                    <a:pt x="65209" y="6372"/>
                  </a:lnTo>
                  <a:cubicBezTo>
                    <a:pt x="92188" y="6372"/>
                    <a:pt x="96625" y="16292"/>
                    <a:pt x="99642" y="40737"/>
                  </a:cubicBezTo>
                  <a:lnTo>
                    <a:pt x="105677" y="40737"/>
                  </a:lnTo>
                  <a:lnTo>
                    <a:pt x="100352" y="-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8CBC6D31-0FD1-4907-BFBD-64179C6A02F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60611" y="2363637"/>
              <a:ext cx="50457" cy="89200"/>
            </a:xfrm>
            <a:custGeom>
              <a:avLst/>
              <a:gdLst>
                <a:gd name="connsiteX0" fmla="*/ 23149 w 50457"/>
                <a:gd name="connsiteY0" fmla="*/ 40232 h 89200"/>
                <a:gd name="connsiteX1" fmla="*/ 41151 w 50457"/>
                <a:gd name="connsiteY1" fmla="*/ 40232 h 89200"/>
                <a:gd name="connsiteX2" fmla="*/ 41151 w 50457"/>
                <a:gd name="connsiteY2" fmla="*/ 34665 h 89200"/>
                <a:gd name="connsiteX3" fmla="*/ 22642 w 50457"/>
                <a:gd name="connsiteY3" fmla="*/ 34665 h 89200"/>
                <a:gd name="connsiteX4" fmla="*/ 22642 w 50457"/>
                <a:gd name="connsiteY4" fmla="*/ 21000 h 89200"/>
                <a:gd name="connsiteX5" fmla="*/ 36334 w 50457"/>
                <a:gd name="connsiteY5" fmla="*/ 4172 h 89200"/>
                <a:gd name="connsiteX6" fmla="*/ 39757 w 50457"/>
                <a:gd name="connsiteY6" fmla="*/ 4805 h 89200"/>
                <a:gd name="connsiteX7" fmla="*/ 39503 w 50457"/>
                <a:gd name="connsiteY7" fmla="*/ 5058 h 89200"/>
                <a:gd name="connsiteX8" fmla="*/ 37475 w 50457"/>
                <a:gd name="connsiteY8" fmla="*/ 9992 h 89200"/>
                <a:gd name="connsiteX9" fmla="*/ 43941 w 50457"/>
                <a:gd name="connsiteY9" fmla="*/ 16445 h 89200"/>
                <a:gd name="connsiteX10" fmla="*/ 50533 w 50457"/>
                <a:gd name="connsiteY10" fmla="*/ 9866 h 89200"/>
                <a:gd name="connsiteX11" fmla="*/ 36587 w 50457"/>
                <a:gd name="connsiteY11" fmla="*/ -3 h 89200"/>
                <a:gd name="connsiteX12" fmla="*/ 12373 w 50457"/>
                <a:gd name="connsiteY12" fmla="*/ 20873 h 89200"/>
                <a:gd name="connsiteX13" fmla="*/ 12373 w 50457"/>
                <a:gd name="connsiteY13" fmla="*/ 34665 h 89200"/>
                <a:gd name="connsiteX14" fmla="*/ 75 w 50457"/>
                <a:gd name="connsiteY14" fmla="*/ 34665 h 89200"/>
                <a:gd name="connsiteX15" fmla="*/ 75 w 50457"/>
                <a:gd name="connsiteY15" fmla="*/ 40232 h 89200"/>
                <a:gd name="connsiteX16" fmla="*/ 12373 w 50457"/>
                <a:gd name="connsiteY16" fmla="*/ 40232 h 89200"/>
                <a:gd name="connsiteX17" fmla="*/ 12373 w 50457"/>
                <a:gd name="connsiteY17" fmla="*/ 78569 h 89200"/>
                <a:gd name="connsiteX18" fmla="*/ 4132 w 50457"/>
                <a:gd name="connsiteY18" fmla="*/ 83630 h 89200"/>
                <a:gd name="connsiteX19" fmla="*/ 1850 w 50457"/>
                <a:gd name="connsiteY19" fmla="*/ 83630 h 89200"/>
                <a:gd name="connsiteX20" fmla="*/ 1850 w 50457"/>
                <a:gd name="connsiteY20" fmla="*/ 89197 h 89200"/>
                <a:gd name="connsiteX21" fmla="*/ 18204 w 50457"/>
                <a:gd name="connsiteY21" fmla="*/ 88691 h 89200"/>
                <a:gd name="connsiteX22" fmla="*/ 36334 w 50457"/>
                <a:gd name="connsiteY22" fmla="*/ 89197 h 89200"/>
                <a:gd name="connsiteX23" fmla="*/ 36334 w 50457"/>
                <a:gd name="connsiteY23" fmla="*/ 83630 h 89200"/>
                <a:gd name="connsiteX24" fmla="*/ 32911 w 50457"/>
                <a:gd name="connsiteY24" fmla="*/ 83630 h 89200"/>
                <a:gd name="connsiteX25" fmla="*/ 23149 w 50457"/>
                <a:gd name="connsiteY25" fmla="*/ 78442 h 89200"/>
                <a:gd name="connsiteX26" fmla="*/ 23149 w 50457"/>
                <a:gd name="connsiteY26" fmla="*/ 40232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57" h="89200">
                  <a:moveTo>
                    <a:pt x="23149" y="40232"/>
                  </a:moveTo>
                  <a:lnTo>
                    <a:pt x="41151" y="40232"/>
                  </a:lnTo>
                  <a:lnTo>
                    <a:pt x="41151" y="34665"/>
                  </a:lnTo>
                  <a:lnTo>
                    <a:pt x="22642" y="34665"/>
                  </a:lnTo>
                  <a:lnTo>
                    <a:pt x="22642" y="21000"/>
                  </a:lnTo>
                  <a:cubicBezTo>
                    <a:pt x="22642" y="9106"/>
                    <a:pt x="30502" y="4172"/>
                    <a:pt x="36334" y="4172"/>
                  </a:cubicBezTo>
                  <a:cubicBezTo>
                    <a:pt x="37221" y="4172"/>
                    <a:pt x="39757" y="4425"/>
                    <a:pt x="39757" y="4805"/>
                  </a:cubicBezTo>
                  <a:lnTo>
                    <a:pt x="39503" y="5058"/>
                  </a:lnTo>
                  <a:cubicBezTo>
                    <a:pt x="38743" y="5817"/>
                    <a:pt x="37475" y="7335"/>
                    <a:pt x="37475" y="9992"/>
                  </a:cubicBezTo>
                  <a:cubicBezTo>
                    <a:pt x="37475" y="13535"/>
                    <a:pt x="40010" y="16445"/>
                    <a:pt x="43941" y="16445"/>
                  </a:cubicBezTo>
                  <a:cubicBezTo>
                    <a:pt x="48124" y="16445"/>
                    <a:pt x="50533" y="13535"/>
                    <a:pt x="50533" y="9866"/>
                  </a:cubicBezTo>
                  <a:cubicBezTo>
                    <a:pt x="50533" y="4425"/>
                    <a:pt x="45082" y="-3"/>
                    <a:pt x="36587" y="-3"/>
                  </a:cubicBezTo>
                  <a:cubicBezTo>
                    <a:pt x="25431" y="-3"/>
                    <a:pt x="12373" y="7082"/>
                    <a:pt x="12373" y="20873"/>
                  </a:cubicBezTo>
                  <a:lnTo>
                    <a:pt x="12373" y="34665"/>
                  </a:lnTo>
                  <a:lnTo>
                    <a:pt x="75" y="34665"/>
                  </a:lnTo>
                  <a:lnTo>
                    <a:pt x="75" y="40232"/>
                  </a:lnTo>
                  <a:lnTo>
                    <a:pt x="12373" y="40232"/>
                  </a:lnTo>
                  <a:lnTo>
                    <a:pt x="12373" y="78569"/>
                  </a:lnTo>
                  <a:cubicBezTo>
                    <a:pt x="12373" y="82491"/>
                    <a:pt x="12373" y="83630"/>
                    <a:pt x="4132" y="83630"/>
                  </a:cubicBezTo>
                  <a:lnTo>
                    <a:pt x="1850" y="83630"/>
                  </a:lnTo>
                  <a:lnTo>
                    <a:pt x="1850" y="89197"/>
                  </a:lnTo>
                  <a:cubicBezTo>
                    <a:pt x="7175" y="88818"/>
                    <a:pt x="12880" y="88691"/>
                    <a:pt x="18204" y="88691"/>
                  </a:cubicBezTo>
                  <a:cubicBezTo>
                    <a:pt x="24797" y="88691"/>
                    <a:pt x="31009" y="88944"/>
                    <a:pt x="36334" y="89197"/>
                  </a:cubicBezTo>
                  <a:lnTo>
                    <a:pt x="36334" y="83630"/>
                  </a:lnTo>
                  <a:lnTo>
                    <a:pt x="32911" y="83630"/>
                  </a:lnTo>
                  <a:cubicBezTo>
                    <a:pt x="23149" y="83630"/>
                    <a:pt x="23149" y="82365"/>
                    <a:pt x="23149" y="78442"/>
                  </a:cubicBezTo>
                  <a:lnTo>
                    <a:pt x="23149" y="4023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08AEC82C-80B4-4FB9-A827-3F62B63EB72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17077" y="2534190"/>
              <a:ext cx="133827" cy="78116"/>
            </a:xfrm>
            <a:custGeom>
              <a:avLst/>
              <a:gdLst>
                <a:gd name="connsiteX0" fmla="*/ 118988 w 133827"/>
                <a:gd name="connsiteY0" fmla="*/ 17185 h 78116"/>
                <a:gd name="connsiteX1" fmla="*/ 133897 w 133827"/>
                <a:gd name="connsiteY1" fmla="*/ 6380 h 78116"/>
                <a:gd name="connsiteX2" fmla="*/ 133897 w 133827"/>
                <a:gd name="connsiteY2" fmla="*/ 3 h 78116"/>
                <a:gd name="connsiteX3" fmla="*/ 121118 w 133827"/>
                <a:gd name="connsiteY3" fmla="*/ 711 h 78116"/>
                <a:gd name="connsiteX4" fmla="*/ 103724 w 133827"/>
                <a:gd name="connsiteY4" fmla="*/ 3 h 78116"/>
                <a:gd name="connsiteX5" fmla="*/ 103724 w 133827"/>
                <a:gd name="connsiteY5" fmla="*/ 6380 h 78116"/>
                <a:gd name="connsiteX6" fmla="*/ 112953 w 133827"/>
                <a:gd name="connsiteY6" fmla="*/ 14174 h 78116"/>
                <a:gd name="connsiteX7" fmla="*/ 111888 w 133827"/>
                <a:gd name="connsiteY7" fmla="*/ 18425 h 78116"/>
                <a:gd name="connsiteX8" fmla="*/ 94672 w 133827"/>
                <a:gd name="connsiteY8" fmla="*/ 62532 h 78116"/>
                <a:gd name="connsiteX9" fmla="*/ 75503 w 133827"/>
                <a:gd name="connsiteY9" fmla="*/ 14174 h 78116"/>
                <a:gd name="connsiteX10" fmla="*/ 74615 w 133827"/>
                <a:gd name="connsiteY10" fmla="*/ 10808 h 78116"/>
                <a:gd name="connsiteX11" fmla="*/ 84200 w 133827"/>
                <a:gd name="connsiteY11" fmla="*/ 6380 h 78116"/>
                <a:gd name="connsiteX12" fmla="*/ 84200 w 133827"/>
                <a:gd name="connsiteY12" fmla="*/ 3 h 78116"/>
                <a:gd name="connsiteX13" fmla="*/ 65031 w 133827"/>
                <a:gd name="connsiteY13" fmla="*/ 711 h 78116"/>
                <a:gd name="connsiteX14" fmla="*/ 49412 w 133827"/>
                <a:gd name="connsiteY14" fmla="*/ 3 h 78116"/>
                <a:gd name="connsiteX15" fmla="*/ 49412 w 133827"/>
                <a:gd name="connsiteY15" fmla="*/ 6380 h 78116"/>
                <a:gd name="connsiteX16" fmla="*/ 59529 w 133827"/>
                <a:gd name="connsiteY16" fmla="*/ 7797 h 78116"/>
                <a:gd name="connsiteX17" fmla="*/ 63611 w 133827"/>
                <a:gd name="connsiteY17" fmla="*/ 15591 h 78116"/>
                <a:gd name="connsiteX18" fmla="*/ 62901 w 133827"/>
                <a:gd name="connsiteY18" fmla="*/ 17716 h 78116"/>
                <a:gd name="connsiteX19" fmla="*/ 46217 w 133827"/>
                <a:gd name="connsiteY19" fmla="*/ 59875 h 78116"/>
                <a:gd name="connsiteX20" fmla="*/ 28291 w 133827"/>
                <a:gd name="connsiteY20" fmla="*/ 14174 h 78116"/>
                <a:gd name="connsiteX21" fmla="*/ 27226 w 133827"/>
                <a:gd name="connsiteY21" fmla="*/ 10808 h 78116"/>
                <a:gd name="connsiteX22" fmla="*/ 36810 w 133827"/>
                <a:gd name="connsiteY22" fmla="*/ 6380 h 78116"/>
                <a:gd name="connsiteX23" fmla="*/ 36810 w 133827"/>
                <a:gd name="connsiteY23" fmla="*/ 3 h 78116"/>
                <a:gd name="connsiteX24" fmla="*/ 16754 w 133827"/>
                <a:gd name="connsiteY24" fmla="*/ 711 h 78116"/>
                <a:gd name="connsiteX25" fmla="*/ 70 w 133827"/>
                <a:gd name="connsiteY25" fmla="*/ 3 h 78116"/>
                <a:gd name="connsiteX26" fmla="*/ 70 w 133827"/>
                <a:gd name="connsiteY26" fmla="*/ 6380 h 78116"/>
                <a:gd name="connsiteX27" fmla="*/ 12849 w 133827"/>
                <a:gd name="connsiteY27" fmla="*/ 11517 h 78116"/>
                <a:gd name="connsiteX28" fmla="*/ 37520 w 133827"/>
                <a:gd name="connsiteY28" fmla="*/ 74046 h 78116"/>
                <a:gd name="connsiteX29" fmla="*/ 42312 w 133827"/>
                <a:gd name="connsiteY29" fmla="*/ 78120 h 78116"/>
                <a:gd name="connsiteX30" fmla="*/ 46927 w 133827"/>
                <a:gd name="connsiteY30" fmla="*/ 74400 h 78116"/>
                <a:gd name="connsiteX31" fmla="*/ 66983 w 133827"/>
                <a:gd name="connsiteY31" fmla="*/ 23739 h 78116"/>
                <a:gd name="connsiteX32" fmla="*/ 86685 w 133827"/>
                <a:gd name="connsiteY32" fmla="*/ 73868 h 78116"/>
                <a:gd name="connsiteX33" fmla="*/ 91654 w 133827"/>
                <a:gd name="connsiteY33" fmla="*/ 78120 h 78116"/>
                <a:gd name="connsiteX34" fmla="*/ 96447 w 133827"/>
                <a:gd name="connsiteY34" fmla="*/ 74046 h 78116"/>
                <a:gd name="connsiteX35" fmla="*/ 118988 w 133827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827" h="78116">
                  <a:moveTo>
                    <a:pt x="118988" y="17185"/>
                  </a:moveTo>
                  <a:cubicBezTo>
                    <a:pt x="122538" y="8328"/>
                    <a:pt x="128395" y="6557"/>
                    <a:pt x="133897" y="6380"/>
                  </a:cubicBezTo>
                  <a:lnTo>
                    <a:pt x="133897" y="3"/>
                  </a:lnTo>
                  <a:cubicBezTo>
                    <a:pt x="129105" y="534"/>
                    <a:pt x="126265" y="711"/>
                    <a:pt x="121118" y="711"/>
                  </a:cubicBezTo>
                  <a:cubicBezTo>
                    <a:pt x="115793" y="711"/>
                    <a:pt x="109048" y="534"/>
                    <a:pt x="103724" y="3"/>
                  </a:cubicBezTo>
                  <a:lnTo>
                    <a:pt x="103724" y="6380"/>
                  </a:lnTo>
                  <a:cubicBezTo>
                    <a:pt x="109936" y="6557"/>
                    <a:pt x="112953" y="9922"/>
                    <a:pt x="112953" y="14174"/>
                  </a:cubicBezTo>
                  <a:cubicBezTo>
                    <a:pt x="112953" y="15591"/>
                    <a:pt x="112953" y="15945"/>
                    <a:pt x="111888" y="18425"/>
                  </a:cubicBezTo>
                  <a:lnTo>
                    <a:pt x="94672" y="62532"/>
                  </a:lnTo>
                  <a:lnTo>
                    <a:pt x="75503" y="14174"/>
                  </a:lnTo>
                  <a:cubicBezTo>
                    <a:pt x="75148" y="13288"/>
                    <a:pt x="74615" y="11871"/>
                    <a:pt x="74615" y="10808"/>
                  </a:cubicBezTo>
                  <a:cubicBezTo>
                    <a:pt x="74615" y="6911"/>
                    <a:pt x="79230" y="6380"/>
                    <a:pt x="84200" y="6380"/>
                  </a:cubicBezTo>
                  <a:lnTo>
                    <a:pt x="84200" y="3"/>
                  </a:lnTo>
                  <a:cubicBezTo>
                    <a:pt x="77810" y="534"/>
                    <a:pt x="71421" y="711"/>
                    <a:pt x="65031" y="711"/>
                  </a:cubicBezTo>
                  <a:cubicBezTo>
                    <a:pt x="59884" y="711"/>
                    <a:pt x="54559" y="357"/>
                    <a:pt x="49412" y="3"/>
                  </a:cubicBezTo>
                  <a:lnTo>
                    <a:pt x="49412" y="6380"/>
                  </a:lnTo>
                  <a:cubicBezTo>
                    <a:pt x="53494" y="6380"/>
                    <a:pt x="57221" y="6380"/>
                    <a:pt x="59529" y="7797"/>
                  </a:cubicBezTo>
                  <a:cubicBezTo>
                    <a:pt x="62014" y="9568"/>
                    <a:pt x="63611" y="15414"/>
                    <a:pt x="63611" y="15591"/>
                  </a:cubicBezTo>
                  <a:cubicBezTo>
                    <a:pt x="63611" y="15945"/>
                    <a:pt x="63256" y="17008"/>
                    <a:pt x="62901" y="17716"/>
                  </a:cubicBezTo>
                  <a:lnTo>
                    <a:pt x="46217" y="59875"/>
                  </a:lnTo>
                  <a:lnTo>
                    <a:pt x="28291" y="14174"/>
                  </a:lnTo>
                  <a:cubicBezTo>
                    <a:pt x="27226" y="11694"/>
                    <a:pt x="27226" y="11517"/>
                    <a:pt x="27226" y="10808"/>
                  </a:cubicBezTo>
                  <a:cubicBezTo>
                    <a:pt x="27226" y="6380"/>
                    <a:pt x="33615" y="6380"/>
                    <a:pt x="36810" y="6380"/>
                  </a:cubicBezTo>
                  <a:lnTo>
                    <a:pt x="36810" y="3"/>
                  </a:lnTo>
                  <a:cubicBezTo>
                    <a:pt x="36455" y="3"/>
                    <a:pt x="23853" y="711"/>
                    <a:pt x="16754" y="711"/>
                  </a:cubicBezTo>
                  <a:cubicBezTo>
                    <a:pt x="11251" y="711"/>
                    <a:pt x="5572" y="534"/>
                    <a:pt x="70" y="3"/>
                  </a:cubicBezTo>
                  <a:lnTo>
                    <a:pt x="70" y="6380"/>
                  </a:lnTo>
                  <a:cubicBezTo>
                    <a:pt x="6992" y="6380"/>
                    <a:pt x="10897" y="6380"/>
                    <a:pt x="12849" y="11517"/>
                  </a:cubicBezTo>
                  <a:lnTo>
                    <a:pt x="37520" y="74046"/>
                  </a:lnTo>
                  <a:cubicBezTo>
                    <a:pt x="38585" y="76703"/>
                    <a:pt x="39117" y="78120"/>
                    <a:pt x="42312" y="78120"/>
                  </a:cubicBezTo>
                  <a:cubicBezTo>
                    <a:pt x="45507" y="78120"/>
                    <a:pt x="46040" y="76703"/>
                    <a:pt x="46927" y="74400"/>
                  </a:cubicBezTo>
                  <a:lnTo>
                    <a:pt x="66983" y="23739"/>
                  </a:lnTo>
                  <a:lnTo>
                    <a:pt x="86685" y="73868"/>
                  </a:lnTo>
                  <a:cubicBezTo>
                    <a:pt x="87750" y="76525"/>
                    <a:pt x="88460" y="78120"/>
                    <a:pt x="91654" y="78120"/>
                  </a:cubicBezTo>
                  <a:cubicBezTo>
                    <a:pt x="94849" y="78120"/>
                    <a:pt x="95382" y="76880"/>
                    <a:pt x="96447" y="74046"/>
                  </a:cubicBezTo>
                  <a:lnTo>
                    <a:pt x="118988" y="17185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5CD321D4-49CC-414A-861A-4CAD75E3E34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79099" y="2590165"/>
              <a:ext cx="22541" cy="54557"/>
            </a:xfrm>
            <a:custGeom>
              <a:avLst/>
              <a:gdLst>
                <a:gd name="connsiteX0" fmla="*/ 17647 w 22541"/>
                <a:gd name="connsiteY0" fmla="*/ 17539 h 54557"/>
                <a:gd name="connsiteX1" fmla="*/ 3803 w 22541"/>
                <a:gd name="connsiteY1" fmla="*/ 49955 h 54557"/>
                <a:gd name="connsiteX2" fmla="*/ 2560 w 22541"/>
                <a:gd name="connsiteY2" fmla="*/ 52081 h 54557"/>
                <a:gd name="connsiteX3" fmla="*/ 5045 w 22541"/>
                <a:gd name="connsiteY3" fmla="*/ 54561 h 54557"/>
                <a:gd name="connsiteX4" fmla="*/ 22617 w 22541"/>
                <a:gd name="connsiteY4" fmla="*/ 19311 h 54557"/>
                <a:gd name="connsiteX5" fmla="*/ 10192 w 22541"/>
                <a:gd name="connsiteY5" fmla="*/ 3 h 54557"/>
                <a:gd name="connsiteX6" fmla="*/ 75 w 22541"/>
                <a:gd name="connsiteY6" fmla="*/ 10100 h 54557"/>
                <a:gd name="connsiteX7" fmla="*/ 10370 w 22541"/>
                <a:gd name="connsiteY7" fmla="*/ 20373 h 54557"/>
                <a:gd name="connsiteX8" fmla="*/ 17647 w 22541"/>
                <a:gd name="connsiteY8" fmla="*/ 17539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1" h="54557">
                  <a:moveTo>
                    <a:pt x="17647" y="17539"/>
                  </a:moveTo>
                  <a:cubicBezTo>
                    <a:pt x="17647" y="27282"/>
                    <a:pt x="15872" y="38618"/>
                    <a:pt x="3803" y="49955"/>
                  </a:cubicBezTo>
                  <a:cubicBezTo>
                    <a:pt x="3093" y="50664"/>
                    <a:pt x="2560" y="51195"/>
                    <a:pt x="2560" y="52081"/>
                  </a:cubicBezTo>
                  <a:cubicBezTo>
                    <a:pt x="2560" y="53321"/>
                    <a:pt x="3980" y="54561"/>
                    <a:pt x="5045" y="54561"/>
                  </a:cubicBezTo>
                  <a:cubicBezTo>
                    <a:pt x="7530" y="54561"/>
                    <a:pt x="22617" y="40390"/>
                    <a:pt x="22617" y="19311"/>
                  </a:cubicBezTo>
                  <a:cubicBezTo>
                    <a:pt x="22617" y="8328"/>
                    <a:pt x="18357" y="3"/>
                    <a:pt x="10192" y="3"/>
                  </a:cubicBezTo>
                  <a:cubicBezTo>
                    <a:pt x="4335" y="3"/>
                    <a:pt x="75" y="4608"/>
                    <a:pt x="75" y="10100"/>
                  </a:cubicBezTo>
                  <a:cubicBezTo>
                    <a:pt x="75" y="15768"/>
                    <a:pt x="4158" y="20373"/>
                    <a:pt x="10370" y="20373"/>
                  </a:cubicBezTo>
                  <a:cubicBezTo>
                    <a:pt x="14630" y="20373"/>
                    <a:pt x="17469" y="17539"/>
                    <a:pt x="17647" y="17539"/>
                  </a:cubicBez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4DAACF74-14DB-45BD-AC6D-06C2E1F131B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27783" y="2493094"/>
              <a:ext cx="53779" cy="119212"/>
            </a:xfrm>
            <a:custGeom>
              <a:avLst/>
              <a:gdLst>
                <a:gd name="connsiteX0" fmla="*/ 49243 w 53779"/>
                <a:gd name="connsiteY0" fmla="*/ 6734 h 119212"/>
                <a:gd name="connsiteX1" fmla="*/ 42143 w 53779"/>
                <a:gd name="connsiteY1" fmla="*/ 3 h 119212"/>
                <a:gd name="connsiteX2" fmla="*/ 32203 w 53779"/>
                <a:gd name="connsiteY2" fmla="*/ 9745 h 119212"/>
                <a:gd name="connsiteX3" fmla="*/ 39303 w 53779"/>
                <a:gd name="connsiteY3" fmla="*/ 16476 h 119212"/>
                <a:gd name="connsiteX4" fmla="*/ 49243 w 53779"/>
                <a:gd name="connsiteY4" fmla="*/ 6734 h 119212"/>
                <a:gd name="connsiteX5" fmla="*/ 13035 w 53779"/>
                <a:gd name="connsiteY5" fmla="*/ 96719 h 119212"/>
                <a:gd name="connsiteX6" fmla="*/ 11437 w 53779"/>
                <a:gd name="connsiteY6" fmla="*/ 104159 h 119212"/>
                <a:gd name="connsiteX7" fmla="*/ 28299 w 53779"/>
                <a:gd name="connsiteY7" fmla="*/ 119215 h 119212"/>
                <a:gd name="connsiteX8" fmla="*/ 53857 w 53779"/>
                <a:gd name="connsiteY8" fmla="*/ 92113 h 119212"/>
                <a:gd name="connsiteX9" fmla="*/ 51017 w 53779"/>
                <a:gd name="connsiteY9" fmla="*/ 89811 h 119212"/>
                <a:gd name="connsiteX10" fmla="*/ 47645 w 53779"/>
                <a:gd name="connsiteY10" fmla="*/ 92822 h 119212"/>
                <a:gd name="connsiteX11" fmla="*/ 28831 w 53779"/>
                <a:gd name="connsiteY11" fmla="*/ 114255 h 119212"/>
                <a:gd name="connsiteX12" fmla="*/ 24394 w 53779"/>
                <a:gd name="connsiteY12" fmla="*/ 108056 h 119212"/>
                <a:gd name="connsiteX13" fmla="*/ 27234 w 53779"/>
                <a:gd name="connsiteY13" fmla="*/ 96719 h 119212"/>
                <a:gd name="connsiteX14" fmla="*/ 32913 w 53779"/>
                <a:gd name="connsiteY14" fmla="*/ 82548 h 119212"/>
                <a:gd name="connsiteX15" fmla="*/ 41610 w 53779"/>
                <a:gd name="connsiteY15" fmla="*/ 60052 h 119212"/>
                <a:gd name="connsiteX16" fmla="*/ 42675 w 53779"/>
                <a:gd name="connsiteY16" fmla="*/ 54383 h 119212"/>
                <a:gd name="connsiteX17" fmla="*/ 25814 w 53779"/>
                <a:gd name="connsiteY17" fmla="*/ 39327 h 119212"/>
                <a:gd name="connsiteX18" fmla="*/ 78 w 53779"/>
                <a:gd name="connsiteY18" fmla="*/ 66429 h 119212"/>
                <a:gd name="connsiteX19" fmla="*/ 3095 w 53779"/>
                <a:gd name="connsiteY19" fmla="*/ 68731 h 119212"/>
                <a:gd name="connsiteX20" fmla="*/ 6290 w 53779"/>
                <a:gd name="connsiteY20" fmla="*/ 65897 h 119212"/>
                <a:gd name="connsiteX21" fmla="*/ 25281 w 53779"/>
                <a:gd name="connsiteY21" fmla="*/ 44287 h 119212"/>
                <a:gd name="connsiteX22" fmla="*/ 29719 w 53779"/>
                <a:gd name="connsiteY22" fmla="*/ 50486 h 119212"/>
                <a:gd name="connsiteX23" fmla="*/ 24216 w 53779"/>
                <a:gd name="connsiteY23" fmla="*/ 68200 h 119212"/>
                <a:gd name="connsiteX24" fmla="*/ 13035 w 5377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243" y="6734"/>
                  </a:moveTo>
                  <a:cubicBezTo>
                    <a:pt x="49243" y="3900"/>
                    <a:pt x="47113" y="3"/>
                    <a:pt x="42143" y="3"/>
                  </a:cubicBezTo>
                  <a:cubicBezTo>
                    <a:pt x="37351" y="3"/>
                    <a:pt x="32203" y="4608"/>
                    <a:pt x="32203" y="9745"/>
                  </a:cubicBezTo>
                  <a:cubicBezTo>
                    <a:pt x="32203" y="12757"/>
                    <a:pt x="34511" y="16476"/>
                    <a:pt x="39303" y="16476"/>
                  </a:cubicBezTo>
                  <a:cubicBezTo>
                    <a:pt x="44450" y="16476"/>
                    <a:pt x="49243" y="11517"/>
                    <a:pt x="49243" y="6734"/>
                  </a:cubicBezTo>
                  <a:close/>
                  <a:moveTo>
                    <a:pt x="13035" y="96719"/>
                  </a:moveTo>
                  <a:cubicBezTo>
                    <a:pt x="12325" y="99022"/>
                    <a:pt x="11437" y="101147"/>
                    <a:pt x="11437" y="104159"/>
                  </a:cubicBezTo>
                  <a:cubicBezTo>
                    <a:pt x="11437" y="112484"/>
                    <a:pt x="18537" y="119215"/>
                    <a:pt x="28299" y="119215"/>
                  </a:cubicBezTo>
                  <a:cubicBezTo>
                    <a:pt x="46048" y="119215"/>
                    <a:pt x="53857" y="94770"/>
                    <a:pt x="53857" y="92113"/>
                  </a:cubicBezTo>
                  <a:cubicBezTo>
                    <a:pt x="53857" y="89811"/>
                    <a:pt x="51550" y="89811"/>
                    <a:pt x="51017" y="89811"/>
                  </a:cubicBezTo>
                  <a:cubicBezTo>
                    <a:pt x="48533" y="89811"/>
                    <a:pt x="48355" y="90873"/>
                    <a:pt x="47645" y="92822"/>
                  </a:cubicBezTo>
                  <a:cubicBezTo>
                    <a:pt x="43563" y="106993"/>
                    <a:pt x="35753" y="114255"/>
                    <a:pt x="28831" y="114255"/>
                  </a:cubicBezTo>
                  <a:cubicBezTo>
                    <a:pt x="25281" y="114255"/>
                    <a:pt x="24394" y="111953"/>
                    <a:pt x="24394" y="108056"/>
                  </a:cubicBezTo>
                  <a:cubicBezTo>
                    <a:pt x="24394" y="103981"/>
                    <a:pt x="25636" y="100616"/>
                    <a:pt x="27234" y="96719"/>
                  </a:cubicBezTo>
                  <a:cubicBezTo>
                    <a:pt x="29009" y="91936"/>
                    <a:pt x="30961" y="87154"/>
                    <a:pt x="32913" y="82548"/>
                  </a:cubicBezTo>
                  <a:cubicBezTo>
                    <a:pt x="34511" y="78297"/>
                    <a:pt x="40900" y="62177"/>
                    <a:pt x="41610" y="60052"/>
                  </a:cubicBezTo>
                  <a:cubicBezTo>
                    <a:pt x="42143" y="58280"/>
                    <a:pt x="42675" y="56155"/>
                    <a:pt x="42675" y="54383"/>
                  </a:cubicBezTo>
                  <a:cubicBezTo>
                    <a:pt x="42675" y="46058"/>
                    <a:pt x="35576" y="39327"/>
                    <a:pt x="25814" y="39327"/>
                  </a:cubicBezTo>
                  <a:cubicBezTo>
                    <a:pt x="8242" y="39327"/>
                    <a:pt x="78" y="63417"/>
                    <a:pt x="78" y="66429"/>
                  </a:cubicBezTo>
                  <a:cubicBezTo>
                    <a:pt x="78" y="68731"/>
                    <a:pt x="2563" y="68731"/>
                    <a:pt x="3095" y="68731"/>
                  </a:cubicBezTo>
                  <a:cubicBezTo>
                    <a:pt x="5580" y="68731"/>
                    <a:pt x="5757" y="67846"/>
                    <a:pt x="6290" y="65897"/>
                  </a:cubicBezTo>
                  <a:cubicBezTo>
                    <a:pt x="10905" y="50664"/>
                    <a:pt x="18714" y="44287"/>
                    <a:pt x="25281" y="44287"/>
                  </a:cubicBezTo>
                  <a:cubicBezTo>
                    <a:pt x="28121" y="44287"/>
                    <a:pt x="29719" y="45704"/>
                    <a:pt x="29719" y="50486"/>
                  </a:cubicBezTo>
                  <a:cubicBezTo>
                    <a:pt x="29719" y="54561"/>
                    <a:pt x="28654" y="57218"/>
                    <a:pt x="24216" y="68200"/>
                  </a:cubicBezTo>
                  <a:lnTo>
                    <a:pt x="13035" y="96719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2C7CF179-5951-4556-9927-52599FF28B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74400" y="2392471"/>
              <a:ext cx="168615" cy="168531"/>
            </a:xfrm>
            <a:custGeom>
              <a:avLst/>
              <a:gdLst>
                <a:gd name="connsiteX0" fmla="*/ 89589 w 168615"/>
                <a:gd name="connsiteY0" fmla="*/ 89327 h 168531"/>
                <a:gd name="connsiteX1" fmla="*/ 160331 w 168615"/>
                <a:gd name="connsiteY1" fmla="*/ 89327 h 168531"/>
                <a:gd name="connsiteX2" fmla="*/ 168699 w 168615"/>
                <a:gd name="connsiteY2" fmla="*/ 84266 h 168531"/>
                <a:gd name="connsiteX3" fmla="*/ 160331 w 168615"/>
                <a:gd name="connsiteY3" fmla="*/ 79205 h 168531"/>
                <a:gd name="connsiteX4" fmla="*/ 89589 w 168615"/>
                <a:gd name="connsiteY4" fmla="*/ 79205 h 168531"/>
                <a:gd name="connsiteX5" fmla="*/ 89589 w 168615"/>
                <a:gd name="connsiteY5" fmla="*/ 8351 h 168531"/>
                <a:gd name="connsiteX6" fmla="*/ 84518 w 168615"/>
                <a:gd name="connsiteY6" fmla="*/ 0 h 168531"/>
                <a:gd name="connsiteX7" fmla="*/ 79447 w 168615"/>
                <a:gd name="connsiteY7" fmla="*/ 8351 h 168531"/>
                <a:gd name="connsiteX8" fmla="*/ 79447 w 168615"/>
                <a:gd name="connsiteY8" fmla="*/ 79205 h 168531"/>
                <a:gd name="connsiteX9" fmla="*/ 8451 w 168615"/>
                <a:gd name="connsiteY9" fmla="*/ 79205 h 168531"/>
                <a:gd name="connsiteX10" fmla="*/ 83 w 168615"/>
                <a:gd name="connsiteY10" fmla="*/ 84266 h 168531"/>
                <a:gd name="connsiteX11" fmla="*/ 8451 w 168615"/>
                <a:gd name="connsiteY11" fmla="*/ 89327 h 168531"/>
                <a:gd name="connsiteX12" fmla="*/ 79447 w 168615"/>
                <a:gd name="connsiteY12" fmla="*/ 89327 h 168531"/>
                <a:gd name="connsiteX13" fmla="*/ 79447 w 168615"/>
                <a:gd name="connsiteY13" fmla="*/ 160181 h 168531"/>
                <a:gd name="connsiteX14" fmla="*/ 84518 w 168615"/>
                <a:gd name="connsiteY14" fmla="*/ 168532 h 168531"/>
                <a:gd name="connsiteX15" fmla="*/ 89589 w 168615"/>
                <a:gd name="connsiteY15" fmla="*/ 160181 h 168531"/>
                <a:gd name="connsiteX16" fmla="*/ 89589 w 168615"/>
                <a:gd name="connsiteY16" fmla="*/ 89327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15" h="168531">
                  <a:moveTo>
                    <a:pt x="89589" y="89327"/>
                  </a:moveTo>
                  <a:lnTo>
                    <a:pt x="160331" y="89327"/>
                  </a:lnTo>
                  <a:cubicBezTo>
                    <a:pt x="163881" y="89327"/>
                    <a:pt x="168699" y="89327"/>
                    <a:pt x="168699" y="84266"/>
                  </a:cubicBezTo>
                  <a:cubicBezTo>
                    <a:pt x="168699" y="79205"/>
                    <a:pt x="163881" y="79205"/>
                    <a:pt x="160331" y="79205"/>
                  </a:cubicBezTo>
                  <a:lnTo>
                    <a:pt x="89589" y="79205"/>
                  </a:lnTo>
                  <a:lnTo>
                    <a:pt x="89589" y="8351"/>
                  </a:lnTo>
                  <a:cubicBezTo>
                    <a:pt x="89589" y="4808"/>
                    <a:pt x="89589" y="0"/>
                    <a:pt x="84518" y="0"/>
                  </a:cubicBezTo>
                  <a:cubicBezTo>
                    <a:pt x="79447" y="0"/>
                    <a:pt x="79447" y="4808"/>
                    <a:pt x="79447" y="8351"/>
                  </a:cubicBezTo>
                  <a:lnTo>
                    <a:pt x="79447" y="79205"/>
                  </a:lnTo>
                  <a:lnTo>
                    <a:pt x="8451" y="79205"/>
                  </a:lnTo>
                  <a:cubicBezTo>
                    <a:pt x="4901" y="79205"/>
                    <a:pt x="83" y="79205"/>
                    <a:pt x="83" y="84266"/>
                  </a:cubicBezTo>
                  <a:cubicBezTo>
                    <a:pt x="83" y="89327"/>
                    <a:pt x="4901" y="89327"/>
                    <a:pt x="8451" y="89327"/>
                  </a:cubicBezTo>
                  <a:lnTo>
                    <a:pt x="79447" y="89327"/>
                  </a:lnTo>
                  <a:lnTo>
                    <a:pt x="79447" y="160181"/>
                  </a:lnTo>
                  <a:cubicBezTo>
                    <a:pt x="79447" y="163724"/>
                    <a:pt x="79447" y="168532"/>
                    <a:pt x="84518" y="168532"/>
                  </a:cubicBezTo>
                  <a:cubicBezTo>
                    <a:pt x="89589" y="168532"/>
                    <a:pt x="89589" y="163724"/>
                    <a:pt x="89589" y="160181"/>
                  </a:cubicBezTo>
                  <a:lnTo>
                    <a:pt x="89589" y="89327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570B2B36-F722-4489-B5B2-DC3590292B3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37810" y="2299599"/>
              <a:ext cx="337484" cy="354271"/>
            </a:xfrm>
            <a:custGeom>
              <a:avLst/>
              <a:gdLst>
                <a:gd name="connsiteX0" fmla="*/ 306898 w 337484"/>
                <a:gd name="connsiteY0" fmla="*/ 354262 h 354271"/>
                <a:gd name="connsiteX1" fmla="*/ 337578 w 337484"/>
                <a:gd name="connsiteY1" fmla="*/ 273286 h 354271"/>
                <a:gd name="connsiteX2" fmla="*/ 331239 w 337484"/>
                <a:gd name="connsiteY2" fmla="*/ 273286 h 354271"/>
                <a:gd name="connsiteX3" fmla="*/ 265314 w 337484"/>
                <a:gd name="connsiteY3" fmla="*/ 324402 h 354271"/>
                <a:gd name="connsiteX4" fmla="*/ 186458 w 337484"/>
                <a:gd name="connsiteY4" fmla="*/ 332247 h 354271"/>
                <a:gd name="connsiteX5" fmla="*/ 33563 w 337484"/>
                <a:gd name="connsiteY5" fmla="*/ 332247 h 354271"/>
                <a:gd name="connsiteX6" fmla="*/ 162624 w 337484"/>
                <a:gd name="connsiteY6" fmla="*/ 181175 h 354271"/>
                <a:gd name="connsiteX7" fmla="*/ 164906 w 337484"/>
                <a:gd name="connsiteY7" fmla="*/ 177126 h 354271"/>
                <a:gd name="connsiteX8" fmla="*/ 163131 w 337484"/>
                <a:gd name="connsiteY8" fmla="*/ 173331 h 354271"/>
                <a:gd name="connsiteX9" fmla="*/ 44973 w 337484"/>
                <a:gd name="connsiteY9" fmla="*/ 12137 h 354271"/>
                <a:gd name="connsiteX10" fmla="*/ 183923 w 337484"/>
                <a:gd name="connsiteY10" fmla="*/ 12137 h 354271"/>
                <a:gd name="connsiteX11" fmla="*/ 243255 w 337484"/>
                <a:gd name="connsiteY11" fmla="*/ 16186 h 354271"/>
                <a:gd name="connsiteX12" fmla="*/ 299038 w 337484"/>
                <a:gd name="connsiteY12" fmla="*/ 35165 h 354271"/>
                <a:gd name="connsiteX13" fmla="*/ 331239 w 337484"/>
                <a:gd name="connsiteY13" fmla="*/ 71098 h 354271"/>
                <a:gd name="connsiteX14" fmla="*/ 337578 w 337484"/>
                <a:gd name="connsiteY14" fmla="*/ 71098 h 354271"/>
                <a:gd name="connsiteX15" fmla="*/ 306898 w 337484"/>
                <a:gd name="connsiteY15" fmla="*/ -9 h 354271"/>
                <a:gd name="connsiteX16" fmla="*/ 7193 w 337484"/>
                <a:gd name="connsiteY16" fmla="*/ -9 h 354271"/>
                <a:gd name="connsiteX17" fmla="*/ 347 w 337484"/>
                <a:gd name="connsiteY17" fmla="*/ 1762 h 354271"/>
                <a:gd name="connsiteX18" fmla="*/ 94 w 337484"/>
                <a:gd name="connsiteY18" fmla="*/ 10113 h 354271"/>
                <a:gd name="connsiteX19" fmla="*/ 134225 w 337484"/>
                <a:gd name="connsiteY19" fmla="*/ 193322 h 354271"/>
                <a:gd name="connsiteX20" fmla="*/ 2883 w 337484"/>
                <a:gd name="connsiteY20" fmla="*/ 346924 h 354271"/>
                <a:gd name="connsiteX21" fmla="*/ 347 w 337484"/>
                <a:gd name="connsiteY21" fmla="*/ 351478 h 354271"/>
                <a:gd name="connsiteX22" fmla="*/ 7193 w 337484"/>
                <a:gd name="connsiteY22" fmla="*/ 354262 h 354271"/>
                <a:gd name="connsiteX23" fmla="*/ 306898 w 337484"/>
                <a:gd name="connsiteY23" fmla="*/ 354262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484" h="354271">
                  <a:moveTo>
                    <a:pt x="306898" y="354262"/>
                  </a:moveTo>
                  <a:lnTo>
                    <a:pt x="337578" y="273286"/>
                  </a:lnTo>
                  <a:lnTo>
                    <a:pt x="331239" y="273286"/>
                  </a:lnTo>
                  <a:cubicBezTo>
                    <a:pt x="321351" y="299603"/>
                    <a:pt x="294474" y="316810"/>
                    <a:pt x="265314" y="324402"/>
                  </a:cubicBezTo>
                  <a:cubicBezTo>
                    <a:pt x="259990" y="325667"/>
                    <a:pt x="235141" y="332247"/>
                    <a:pt x="186458" y="332247"/>
                  </a:cubicBezTo>
                  <a:lnTo>
                    <a:pt x="33563" y="332247"/>
                  </a:lnTo>
                  <a:lnTo>
                    <a:pt x="162624" y="181175"/>
                  </a:lnTo>
                  <a:cubicBezTo>
                    <a:pt x="164399" y="179151"/>
                    <a:pt x="164906" y="178392"/>
                    <a:pt x="164906" y="177126"/>
                  </a:cubicBezTo>
                  <a:cubicBezTo>
                    <a:pt x="164906" y="176620"/>
                    <a:pt x="164906" y="175861"/>
                    <a:pt x="163131" y="173331"/>
                  </a:cubicBezTo>
                  <a:lnTo>
                    <a:pt x="44973" y="12137"/>
                  </a:lnTo>
                  <a:lnTo>
                    <a:pt x="183923" y="12137"/>
                  </a:lnTo>
                  <a:cubicBezTo>
                    <a:pt x="217899" y="12137"/>
                    <a:pt x="240973" y="15680"/>
                    <a:pt x="243255" y="16186"/>
                  </a:cubicBezTo>
                  <a:cubicBezTo>
                    <a:pt x="256947" y="18210"/>
                    <a:pt x="279007" y="22512"/>
                    <a:pt x="299038" y="35165"/>
                  </a:cubicBezTo>
                  <a:cubicBezTo>
                    <a:pt x="305377" y="39213"/>
                    <a:pt x="322618" y="50601"/>
                    <a:pt x="331239" y="71098"/>
                  </a:cubicBezTo>
                  <a:lnTo>
                    <a:pt x="337578" y="71098"/>
                  </a:lnTo>
                  <a:lnTo>
                    <a:pt x="306898" y="-9"/>
                  </a:lnTo>
                  <a:lnTo>
                    <a:pt x="7193" y="-9"/>
                  </a:lnTo>
                  <a:cubicBezTo>
                    <a:pt x="1361" y="-9"/>
                    <a:pt x="1108" y="244"/>
                    <a:pt x="347" y="1762"/>
                  </a:cubicBezTo>
                  <a:cubicBezTo>
                    <a:pt x="94" y="2521"/>
                    <a:pt x="94" y="7329"/>
                    <a:pt x="94" y="10113"/>
                  </a:cubicBezTo>
                  <a:lnTo>
                    <a:pt x="134225" y="193322"/>
                  </a:lnTo>
                  <a:lnTo>
                    <a:pt x="2883" y="346924"/>
                  </a:lnTo>
                  <a:cubicBezTo>
                    <a:pt x="347" y="349960"/>
                    <a:pt x="347" y="351225"/>
                    <a:pt x="347" y="351478"/>
                  </a:cubicBezTo>
                  <a:cubicBezTo>
                    <a:pt x="347" y="354262"/>
                    <a:pt x="2629" y="354262"/>
                    <a:pt x="7193" y="354262"/>
                  </a:cubicBezTo>
                  <a:lnTo>
                    <a:pt x="306898" y="35426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8407C8EB-B410-45AC-9A29-A0A444BB75D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22100" y="2726924"/>
              <a:ext cx="53779" cy="119212"/>
            </a:xfrm>
            <a:custGeom>
              <a:avLst/>
              <a:gdLst>
                <a:gd name="connsiteX0" fmla="*/ 49258 w 53779"/>
                <a:gd name="connsiteY0" fmla="*/ 6743 h 119212"/>
                <a:gd name="connsiteX1" fmla="*/ 42158 w 53779"/>
                <a:gd name="connsiteY1" fmla="*/ 12 h 119212"/>
                <a:gd name="connsiteX2" fmla="*/ 32219 w 53779"/>
                <a:gd name="connsiteY2" fmla="*/ 9754 h 119212"/>
                <a:gd name="connsiteX3" fmla="*/ 39319 w 53779"/>
                <a:gd name="connsiteY3" fmla="*/ 16486 h 119212"/>
                <a:gd name="connsiteX4" fmla="*/ 49258 w 53779"/>
                <a:gd name="connsiteY4" fmla="*/ 6743 h 119212"/>
                <a:gd name="connsiteX5" fmla="*/ 13050 w 53779"/>
                <a:gd name="connsiteY5" fmla="*/ 96728 h 119212"/>
                <a:gd name="connsiteX6" fmla="*/ 11453 w 53779"/>
                <a:gd name="connsiteY6" fmla="*/ 104168 h 119212"/>
                <a:gd name="connsiteX7" fmla="*/ 28314 w 53779"/>
                <a:gd name="connsiteY7" fmla="*/ 119224 h 119212"/>
                <a:gd name="connsiteX8" fmla="*/ 53873 w 53779"/>
                <a:gd name="connsiteY8" fmla="*/ 92123 h 119212"/>
                <a:gd name="connsiteX9" fmla="*/ 51033 w 53779"/>
                <a:gd name="connsiteY9" fmla="*/ 89820 h 119212"/>
                <a:gd name="connsiteX10" fmla="*/ 47661 w 53779"/>
                <a:gd name="connsiteY10" fmla="*/ 92831 h 119212"/>
                <a:gd name="connsiteX11" fmla="*/ 28847 w 53779"/>
                <a:gd name="connsiteY11" fmla="*/ 114265 h 119212"/>
                <a:gd name="connsiteX12" fmla="*/ 24409 w 53779"/>
                <a:gd name="connsiteY12" fmla="*/ 108065 h 119212"/>
                <a:gd name="connsiteX13" fmla="*/ 27249 w 53779"/>
                <a:gd name="connsiteY13" fmla="*/ 96728 h 119212"/>
                <a:gd name="connsiteX14" fmla="*/ 32929 w 53779"/>
                <a:gd name="connsiteY14" fmla="*/ 82557 h 119212"/>
                <a:gd name="connsiteX15" fmla="*/ 41626 w 53779"/>
                <a:gd name="connsiteY15" fmla="*/ 60061 h 119212"/>
                <a:gd name="connsiteX16" fmla="*/ 42691 w 53779"/>
                <a:gd name="connsiteY16" fmla="*/ 54393 h 119212"/>
                <a:gd name="connsiteX17" fmla="*/ 25829 w 53779"/>
                <a:gd name="connsiteY17" fmla="*/ 39336 h 119212"/>
                <a:gd name="connsiteX18" fmla="*/ 93 w 53779"/>
                <a:gd name="connsiteY18" fmla="*/ 66438 h 119212"/>
                <a:gd name="connsiteX19" fmla="*/ 3111 w 53779"/>
                <a:gd name="connsiteY19" fmla="*/ 68741 h 119212"/>
                <a:gd name="connsiteX20" fmla="*/ 6305 w 53779"/>
                <a:gd name="connsiteY20" fmla="*/ 65906 h 119212"/>
                <a:gd name="connsiteX21" fmla="*/ 25297 w 53779"/>
                <a:gd name="connsiteY21" fmla="*/ 44296 h 119212"/>
                <a:gd name="connsiteX22" fmla="*/ 29734 w 53779"/>
                <a:gd name="connsiteY22" fmla="*/ 50496 h 119212"/>
                <a:gd name="connsiteX23" fmla="*/ 24232 w 53779"/>
                <a:gd name="connsiteY23" fmla="*/ 68209 h 119212"/>
                <a:gd name="connsiteX24" fmla="*/ 13050 w 53779"/>
                <a:gd name="connsiteY24" fmla="*/ 9672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258" y="6743"/>
                  </a:moveTo>
                  <a:cubicBezTo>
                    <a:pt x="49258" y="3909"/>
                    <a:pt x="47128" y="12"/>
                    <a:pt x="42158" y="12"/>
                  </a:cubicBezTo>
                  <a:cubicBezTo>
                    <a:pt x="37366" y="12"/>
                    <a:pt x="32219" y="4618"/>
                    <a:pt x="32219" y="9754"/>
                  </a:cubicBezTo>
                  <a:cubicBezTo>
                    <a:pt x="32219" y="12766"/>
                    <a:pt x="34526" y="16486"/>
                    <a:pt x="39319" y="16486"/>
                  </a:cubicBezTo>
                  <a:cubicBezTo>
                    <a:pt x="44466" y="16486"/>
                    <a:pt x="49258" y="11526"/>
                    <a:pt x="49258" y="6743"/>
                  </a:cubicBezTo>
                  <a:close/>
                  <a:moveTo>
                    <a:pt x="13050" y="96728"/>
                  </a:moveTo>
                  <a:cubicBezTo>
                    <a:pt x="12340" y="99031"/>
                    <a:pt x="11453" y="101156"/>
                    <a:pt x="11453" y="104168"/>
                  </a:cubicBezTo>
                  <a:cubicBezTo>
                    <a:pt x="11453" y="112493"/>
                    <a:pt x="18552" y="119224"/>
                    <a:pt x="28314" y="119224"/>
                  </a:cubicBezTo>
                  <a:cubicBezTo>
                    <a:pt x="46063" y="119224"/>
                    <a:pt x="53873" y="94780"/>
                    <a:pt x="53873" y="92123"/>
                  </a:cubicBezTo>
                  <a:cubicBezTo>
                    <a:pt x="53873" y="89820"/>
                    <a:pt x="51565" y="89820"/>
                    <a:pt x="51033" y="89820"/>
                  </a:cubicBezTo>
                  <a:cubicBezTo>
                    <a:pt x="48548" y="89820"/>
                    <a:pt x="48371" y="90883"/>
                    <a:pt x="47661" y="92831"/>
                  </a:cubicBezTo>
                  <a:cubicBezTo>
                    <a:pt x="43578" y="107002"/>
                    <a:pt x="35769" y="114265"/>
                    <a:pt x="28847" y="114265"/>
                  </a:cubicBezTo>
                  <a:cubicBezTo>
                    <a:pt x="25297" y="114265"/>
                    <a:pt x="24409" y="111962"/>
                    <a:pt x="24409" y="108065"/>
                  </a:cubicBezTo>
                  <a:cubicBezTo>
                    <a:pt x="24409" y="103991"/>
                    <a:pt x="25652" y="100625"/>
                    <a:pt x="27249" y="96728"/>
                  </a:cubicBezTo>
                  <a:cubicBezTo>
                    <a:pt x="29024" y="91945"/>
                    <a:pt x="30977" y="87163"/>
                    <a:pt x="32929" y="82557"/>
                  </a:cubicBezTo>
                  <a:cubicBezTo>
                    <a:pt x="34526" y="78306"/>
                    <a:pt x="40916" y="62187"/>
                    <a:pt x="41626" y="60061"/>
                  </a:cubicBezTo>
                  <a:cubicBezTo>
                    <a:pt x="42158" y="58290"/>
                    <a:pt x="42691" y="56164"/>
                    <a:pt x="42691" y="54393"/>
                  </a:cubicBezTo>
                  <a:cubicBezTo>
                    <a:pt x="42691" y="46067"/>
                    <a:pt x="35591" y="39336"/>
                    <a:pt x="25829" y="39336"/>
                  </a:cubicBezTo>
                  <a:cubicBezTo>
                    <a:pt x="8258" y="39336"/>
                    <a:pt x="93" y="63427"/>
                    <a:pt x="93" y="66438"/>
                  </a:cubicBezTo>
                  <a:cubicBezTo>
                    <a:pt x="93" y="68741"/>
                    <a:pt x="2578" y="68741"/>
                    <a:pt x="3111" y="68741"/>
                  </a:cubicBezTo>
                  <a:cubicBezTo>
                    <a:pt x="5595" y="68741"/>
                    <a:pt x="5773" y="67855"/>
                    <a:pt x="6305" y="65906"/>
                  </a:cubicBezTo>
                  <a:cubicBezTo>
                    <a:pt x="10920" y="50673"/>
                    <a:pt x="18730" y="44296"/>
                    <a:pt x="25297" y="44296"/>
                  </a:cubicBezTo>
                  <a:cubicBezTo>
                    <a:pt x="28137" y="44296"/>
                    <a:pt x="29734" y="45713"/>
                    <a:pt x="29734" y="50496"/>
                  </a:cubicBezTo>
                  <a:cubicBezTo>
                    <a:pt x="29734" y="54570"/>
                    <a:pt x="28669" y="57227"/>
                    <a:pt x="24232" y="68209"/>
                  </a:cubicBezTo>
                  <a:lnTo>
                    <a:pt x="13050" y="9672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D847FE63-2F85-48DE-A9BA-46C8164624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99163" y="2753317"/>
              <a:ext cx="174650" cy="93350"/>
            </a:xfrm>
            <a:custGeom>
              <a:avLst/>
              <a:gdLst>
                <a:gd name="connsiteX0" fmla="*/ 149720 w 174650"/>
                <a:gd name="connsiteY0" fmla="*/ 51027 h 93350"/>
                <a:gd name="connsiteX1" fmla="*/ 124339 w 174650"/>
                <a:gd name="connsiteY1" fmla="*/ 90705 h 93350"/>
                <a:gd name="connsiteX2" fmla="*/ 128599 w 174650"/>
                <a:gd name="connsiteY2" fmla="*/ 93363 h 93350"/>
                <a:gd name="connsiteX3" fmla="*/ 133214 w 174650"/>
                <a:gd name="connsiteY3" fmla="*/ 90351 h 93350"/>
                <a:gd name="connsiteX4" fmla="*/ 146348 w 174650"/>
                <a:gd name="connsiteY4" fmla="*/ 64844 h 93350"/>
                <a:gd name="connsiteX5" fmla="*/ 172971 w 174650"/>
                <a:gd name="connsiteY5" fmla="*/ 49079 h 93350"/>
                <a:gd name="connsiteX6" fmla="*/ 174746 w 174650"/>
                <a:gd name="connsiteY6" fmla="*/ 46776 h 93350"/>
                <a:gd name="connsiteX7" fmla="*/ 171374 w 174650"/>
                <a:gd name="connsiteY7" fmla="*/ 43942 h 93350"/>
                <a:gd name="connsiteX8" fmla="*/ 133036 w 174650"/>
                <a:gd name="connsiteY8" fmla="*/ 2138 h 93350"/>
                <a:gd name="connsiteX9" fmla="*/ 128599 w 174650"/>
                <a:gd name="connsiteY9" fmla="*/ 12 h 93350"/>
                <a:gd name="connsiteX10" fmla="*/ 124339 w 174650"/>
                <a:gd name="connsiteY10" fmla="*/ 2669 h 93350"/>
                <a:gd name="connsiteX11" fmla="*/ 134811 w 174650"/>
                <a:gd name="connsiteY11" fmla="*/ 27114 h 93350"/>
                <a:gd name="connsiteX12" fmla="*/ 149720 w 174650"/>
                <a:gd name="connsiteY12" fmla="*/ 42347 h 93350"/>
                <a:gd name="connsiteX13" fmla="*/ 7196 w 174650"/>
                <a:gd name="connsiteY13" fmla="*/ 42347 h 93350"/>
                <a:gd name="connsiteX14" fmla="*/ 96 w 174650"/>
                <a:gd name="connsiteY14" fmla="*/ 46599 h 93350"/>
                <a:gd name="connsiteX15" fmla="*/ 7196 w 174650"/>
                <a:gd name="connsiteY15" fmla="*/ 51027 h 93350"/>
                <a:gd name="connsiteX16" fmla="*/ 149720 w 174650"/>
                <a:gd name="connsiteY16" fmla="*/ 51027 h 9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650" h="93350">
                  <a:moveTo>
                    <a:pt x="149720" y="51027"/>
                  </a:moveTo>
                  <a:cubicBezTo>
                    <a:pt x="127356" y="67324"/>
                    <a:pt x="124339" y="90528"/>
                    <a:pt x="124339" y="90705"/>
                  </a:cubicBezTo>
                  <a:cubicBezTo>
                    <a:pt x="124339" y="93363"/>
                    <a:pt x="126114" y="93363"/>
                    <a:pt x="128599" y="93363"/>
                  </a:cubicBezTo>
                  <a:cubicBezTo>
                    <a:pt x="131794" y="93363"/>
                    <a:pt x="132326" y="93363"/>
                    <a:pt x="133214" y="90351"/>
                  </a:cubicBezTo>
                  <a:cubicBezTo>
                    <a:pt x="134279" y="85923"/>
                    <a:pt x="137118" y="74586"/>
                    <a:pt x="146348" y="64844"/>
                  </a:cubicBezTo>
                  <a:cubicBezTo>
                    <a:pt x="156642" y="54038"/>
                    <a:pt x="165517" y="51381"/>
                    <a:pt x="172971" y="49079"/>
                  </a:cubicBezTo>
                  <a:cubicBezTo>
                    <a:pt x="174036" y="48724"/>
                    <a:pt x="174746" y="47661"/>
                    <a:pt x="174746" y="46776"/>
                  </a:cubicBezTo>
                  <a:cubicBezTo>
                    <a:pt x="174746" y="45004"/>
                    <a:pt x="173681" y="44650"/>
                    <a:pt x="171374" y="43942"/>
                  </a:cubicBezTo>
                  <a:cubicBezTo>
                    <a:pt x="145815" y="35793"/>
                    <a:pt x="136763" y="17726"/>
                    <a:pt x="133036" y="2138"/>
                  </a:cubicBezTo>
                  <a:cubicBezTo>
                    <a:pt x="132326" y="12"/>
                    <a:pt x="131084" y="12"/>
                    <a:pt x="128599" y="12"/>
                  </a:cubicBezTo>
                  <a:cubicBezTo>
                    <a:pt x="126114" y="12"/>
                    <a:pt x="124339" y="12"/>
                    <a:pt x="124339" y="2669"/>
                  </a:cubicBezTo>
                  <a:cubicBezTo>
                    <a:pt x="124339" y="3023"/>
                    <a:pt x="126114" y="14891"/>
                    <a:pt x="134811" y="27114"/>
                  </a:cubicBezTo>
                  <a:cubicBezTo>
                    <a:pt x="138893" y="33136"/>
                    <a:pt x="143863" y="38096"/>
                    <a:pt x="149720" y="42347"/>
                  </a:cubicBezTo>
                  <a:lnTo>
                    <a:pt x="7196" y="42347"/>
                  </a:lnTo>
                  <a:cubicBezTo>
                    <a:pt x="4356" y="42347"/>
                    <a:pt x="96" y="42347"/>
                    <a:pt x="96" y="46599"/>
                  </a:cubicBezTo>
                  <a:cubicBezTo>
                    <a:pt x="96" y="51027"/>
                    <a:pt x="4178" y="51027"/>
                    <a:pt x="7196" y="51027"/>
                  </a:cubicBezTo>
                  <a:lnTo>
                    <a:pt x="149720" y="51027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45DC917-D48C-4EAB-AD59-6E7FCC772BA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00951" y="2721432"/>
              <a:ext cx="87325" cy="124703"/>
            </a:xfrm>
            <a:custGeom>
              <a:avLst/>
              <a:gdLst>
                <a:gd name="connsiteX0" fmla="*/ 42347 w 87325"/>
                <a:gd name="connsiteY0" fmla="*/ 5326 h 124703"/>
                <a:gd name="connsiteX1" fmla="*/ 43057 w 87325"/>
                <a:gd name="connsiteY1" fmla="*/ 2492 h 124703"/>
                <a:gd name="connsiteX2" fmla="*/ 40217 w 87325"/>
                <a:gd name="connsiteY2" fmla="*/ 12 h 124703"/>
                <a:gd name="connsiteX3" fmla="*/ 17498 w 87325"/>
                <a:gd name="connsiteY3" fmla="*/ 1783 h 124703"/>
                <a:gd name="connsiteX4" fmla="*/ 13593 w 87325"/>
                <a:gd name="connsiteY4" fmla="*/ 5857 h 124703"/>
                <a:gd name="connsiteX5" fmla="*/ 18208 w 87325"/>
                <a:gd name="connsiteY5" fmla="*/ 8337 h 124703"/>
                <a:gd name="connsiteX6" fmla="*/ 26728 w 87325"/>
                <a:gd name="connsiteY6" fmla="*/ 10994 h 124703"/>
                <a:gd name="connsiteX7" fmla="*/ 26018 w 87325"/>
                <a:gd name="connsiteY7" fmla="*/ 14891 h 124703"/>
                <a:gd name="connsiteX8" fmla="*/ 991 w 87325"/>
                <a:gd name="connsiteY8" fmla="*/ 115150 h 124703"/>
                <a:gd name="connsiteX9" fmla="*/ 104 w 87325"/>
                <a:gd name="connsiteY9" fmla="*/ 119047 h 124703"/>
                <a:gd name="connsiteX10" fmla="*/ 6139 w 87325"/>
                <a:gd name="connsiteY10" fmla="*/ 124716 h 124703"/>
                <a:gd name="connsiteX11" fmla="*/ 14303 w 87325"/>
                <a:gd name="connsiteY11" fmla="*/ 117276 h 124703"/>
                <a:gd name="connsiteX12" fmla="*/ 23000 w 87325"/>
                <a:gd name="connsiteY12" fmla="*/ 82912 h 124703"/>
                <a:gd name="connsiteX13" fmla="*/ 45719 w 87325"/>
                <a:gd name="connsiteY13" fmla="*/ 97437 h 124703"/>
                <a:gd name="connsiteX14" fmla="*/ 45364 w 87325"/>
                <a:gd name="connsiteY14" fmla="*/ 100979 h 124703"/>
                <a:gd name="connsiteX15" fmla="*/ 44654 w 87325"/>
                <a:gd name="connsiteY15" fmla="*/ 106471 h 124703"/>
                <a:gd name="connsiteX16" fmla="*/ 63468 w 87325"/>
                <a:gd name="connsiteY16" fmla="*/ 124716 h 124703"/>
                <a:gd name="connsiteX17" fmla="*/ 86009 w 87325"/>
                <a:gd name="connsiteY17" fmla="*/ 97614 h 124703"/>
                <a:gd name="connsiteX18" fmla="*/ 83169 w 87325"/>
                <a:gd name="connsiteY18" fmla="*/ 95311 h 124703"/>
                <a:gd name="connsiteX19" fmla="*/ 79620 w 87325"/>
                <a:gd name="connsiteY19" fmla="*/ 99562 h 124703"/>
                <a:gd name="connsiteX20" fmla="*/ 64000 w 87325"/>
                <a:gd name="connsiteY20" fmla="*/ 119756 h 124703"/>
                <a:gd name="connsiteX21" fmla="*/ 57788 w 87325"/>
                <a:gd name="connsiteY21" fmla="*/ 110545 h 124703"/>
                <a:gd name="connsiteX22" fmla="*/ 58853 w 87325"/>
                <a:gd name="connsiteY22" fmla="*/ 102574 h 124703"/>
                <a:gd name="connsiteX23" fmla="*/ 59741 w 87325"/>
                <a:gd name="connsiteY23" fmla="*/ 97082 h 124703"/>
                <a:gd name="connsiteX24" fmla="*/ 30987 w 87325"/>
                <a:gd name="connsiteY24" fmla="*/ 78306 h 124703"/>
                <a:gd name="connsiteX25" fmla="*/ 45719 w 87325"/>
                <a:gd name="connsiteY25" fmla="*/ 66615 h 124703"/>
                <a:gd name="connsiteX26" fmla="*/ 73585 w 87325"/>
                <a:gd name="connsiteY26" fmla="*/ 49787 h 124703"/>
                <a:gd name="connsiteX27" fmla="*/ 79442 w 87325"/>
                <a:gd name="connsiteY27" fmla="*/ 52090 h 124703"/>
                <a:gd name="connsiteX28" fmla="*/ 70213 w 87325"/>
                <a:gd name="connsiteY28" fmla="*/ 62009 h 124703"/>
                <a:gd name="connsiteX29" fmla="*/ 77312 w 87325"/>
                <a:gd name="connsiteY29" fmla="*/ 68564 h 124703"/>
                <a:gd name="connsiteX30" fmla="*/ 87429 w 87325"/>
                <a:gd name="connsiteY30" fmla="*/ 57227 h 124703"/>
                <a:gd name="connsiteX31" fmla="*/ 73762 w 87325"/>
                <a:gd name="connsiteY31" fmla="*/ 44827 h 124703"/>
                <a:gd name="connsiteX32" fmla="*/ 45364 w 87325"/>
                <a:gd name="connsiteY32" fmla="*/ 60415 h 124703"/>
                <a:gd name="connsiteX33" fmla="*/ 24775 w 87325"/>
                <a:gd name="connsiteY33" fmla="*/ 76003 h 124703"/>
                <a:gd name="connsiteX34" fmla="*/ 42347 w 87325"/>
                <a:gd name="connsiteY34" fmla="*/ 5326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25" h="124703">
                  <a:moveTo>
                    <a:pt x="42347" y="5326"/>
                  </a:moveTo>
                  <a:cubicBezTo>
                    <a:pt x="42524" y="4972"/>
                    <a:pt x="43057" y="2669"/>
                    <a:pt x="43057" y="2492"/>
                  </a:cubicBezTo>
                  <a:cubicBezTo>
                    <a:pt x="43057" y="1606"/>
                    <a:pt x="42347" y="12"/>
                    <a:pt x="40217" y="12"/>
                  </a:cubicBezTo>
                  <a:cubicBezTo>
                    <a:pt x="36667" y="12"/>
                    <a:pt x="21935" y="1429"/>
                    <a:pt x="17498" y="1783"/>
                  </a:cubicBezTo>
                  <a:cubicBezTo>
                    <a:pt x="16078" y="1960"/>
                    <a:pt x="13593" y="2138"/>
                    <a:pt x="13593" y="5857"/>
                  </a:cubicBezTo>
                  <a:cubicBezTo>
                    <a:pt x="13593" y="8337"/>
                    <a:pt x="16078" y="8337"/>
                    <a:pt x="18208" y="8337"/>
                  </a:cubicBezTo>
                  <a:cubicBezTo>
                    <a:pt x="26728" y="8337"/>
                    <a:pt x="26728" y="9577"/>
                    <a:pt x="26728" y="10994"/>
                  </a:cubicBezTo>
                  <a:cubicBezTo>
                    <a:pt x="26728" y="12234"/>
                    <a:pt x="26373" y="13297"/>
                    <a:pt x="26018" y="14891"/>
                  </a:cubicBezTo>
                  <a:lnTo>
                    <a:pt x="991" y="115150"/>
                  </a:lnTo>
                  <a:cubicBezTo>
                    <a:pt x="104" y="118339"/>
                    <a:pt x="104" y="118693"/>
                    <a:pt x="104" y="119047"/>
                  </a:cubicBezTo>
                  <a:cubicBezTo>
                    <a:pt x="104" y="121704"/>
                    <a:pt x="2234" y="124716"/>
                    <a:pt x="6139" y="124716"/>
                  </a:cubicBezTo>
                  <a:cubicBezTo>
                    <a:pt x="10931" y="124716"/>
                    <a:pt x="13238" y="121173"/>
                    <a:pt x="14303" y="117276"/>
                  </a:cubicBezTo>
                  <a:cubicBezTo>
                    <a:pt x="14658" y="116567"/>
                    <a:pt x="22290" y="85391"/>
                    <a:pt x="23000" y="82912"/>
                  </a:cubicBezTo>
                  <a:cubicBezTo>
                    <a:pt x="35602" y="84151"/>
                    <a:pt x="45719" y="88226"/>
                    <a:pt x="45719" y="97437"/>
                  </a:cubicBezTo>
                  <a:cubicBezTo>
                    <a:pt x="45719" y="98322"/>
                    <a:pt x="45719" y="99208"/>
                    <a:pt x="45364" y="100979"/>
                  </a:cubicBezTo>
                  <a:cubicBezTo>
                    <a:pt x="44654" y="103636"/>
                    <a:pt x="44654" y="104522"/>
                    <a:pt x="44654" y="106471"/>
                  </a:cubicBezTo>
                  <a:cubicBezTo>
                    <a:pt x="44654" y="119047"/>
                    <a:pt x="54948" y="124716"/>
                    <a:pt x="63468" y="124716"/>
                  </a:cubicBezTo>
                  <a:cubicBezTo>
                    <a:pt x="80685" y="124716"/>
                    <a:pt x="86009" y="97791"/>
                    <a:pt x="86009" y="97614"/>
                  </a:cubicBezTo>
                  <a:cubicBezTo>
                    <a:pt x="86009" y="95311"/>
                    <a:pt x="83702" y="95311"/>
                    <a:pt x="83169" y="95311"/>
                  </a:cubicBezTo>
                  <a:cubicBezTo>
                    <a:pt x="80685" y="95311"/>
                    <a:pt x="80507" y="96197"/>
                    <a:pt x="79620" y="99562"/>
                  </a:cubicBezTo>
                  <a:cubicBezTo>
                    <a:pt x="77490" y="107179"/>
                    <a:pt x="72697" y="119756"/>
                    <a:pt x="64000" y="119756"/>
                  </a:cubicBezTo>
                  <a:cubicBezTo>
                    <a:pt x="59208" y="119756"/>
                    <a:pt x="57788" y="115327"/>
                    <a:pt x="57788" y="110545"/>
                  </a:cubicBezTo>
                  <a:cubicBezTo>
                    <a:pt x="57788" y="107533"/>
                    <a:pt x="57788" y="107179"/>
                    <a:pt x="58853" y="102574"/>
                  </a:cubicBezTo>
                  <a:cubicBezTo>
                    <a:pt x="59031" y="102042"/>
                    <a:pt x="59741" y="99031"/>
                    <a:pt x="59741" y="97082"/>
                  </a:cubicBezTo>
                  <a:cubicBezTo>
                    <a:pt x="59741" y="81317"/>
                    <a:pt x="38442" y="78837"/>
                    <a:pt x="30987" y="78306"/>
                  </a:cubicBezTo>
                  <a:cubicBezTo>
                    <a:pt x="36135" y="75118"/>
                    <a:pt x="42702" y="69272"/>
                    <a:pt x="45719" y="66615"/>
                  </a:cubicBezTo>
                  <a:cubicBezTo>
                    <a:pt x="54771" y="58113"/>
                    <a:pt x="63645" y="49787"/>
                    <a:pt x="73585" y="49787"/>
                  </a:cubicBezTo>
                  <a:cubicBezTo>
                    <a:pt x="75715" y="49787"/>
                    <a:pt x="78022" y="50319"/>
                    <a:pt x="79442" y="52090"/>
                  </a:cubicBezTo>
                  <a:cubicBezTo>
                    <a:pt x="71810" y="53330"/>
                    <a:pt x="70213" y="59352"/>
                    <a:pt x="70213" y="62009"/>
                  </a:cubicBezTo>
                  <a:cubicBezTo>
                    <a:pt x="70213" y="65906"/>
                    <a:pt x="73230" y="68564"/>
                    <a:pt x="77312" y="68564"/>
                  </a:cubicBezTo>
                  <a:cubicBezTo>
                    <a:pt x="82104" y="68564"/>
                    <a:pt x="87429" y="64667"/>
                    <a:pt x="87429" y="57227"/>
                  </a:cubicBezTo>
                  <a:cubicBezTo>
                    <a:pt x="87429" y="51381"/>
                    <a:pt x="83169" y="44827"/>
                    <a:pt x="73762" y="44827"/>
                  </a:cubicBezTo>
                  <a:cubicBezTo>
                    <a:pt x="63645" y="44827"/>
                    <a:pt x="54416" y="52090"/>
                    <a:pt x="45364" y="60415"/>
                  </a:cubicBezTo>
                  <a:cubicBezTo>
                    <a:pt x="37909" y="67501"/>
                    <a:pt x="32052" y="72992"/>
                    <a:pt x="24775" y="76003"/>
                  </a:cubicBezTo>
                  <a:lnTo>
                    <a:pt x="42347" y="5326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9CD0ADA9-3AFD-4B9F-97D6-27F5CC2CD1F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72146" y="2350211"/>
              <a:ext cx="10142" cy="253051"/>
            </a:xfrm>
            <a:custGeom>
              <a:avLst/>
              <a:gdLst>
                <a:gd name="connsiteX0" fmla="*/ 10252 w 10142"/>
                <a:gd name="connsiteY0" fmla="*/ 9110 h 253051"/>
                <a:gd name="connsiteX1" fmla="*/ 5181 w 10142"/>
                <a:gd name="connsiteY1" fmla="*/ 0 h 253051"/>
                <a:gd name="connsiteX2" fmla="*/ 110 w 10142"/>
                <a:gd name="connsiteY2" fmla="*/ 9110 h 253051"/>
                <a:gd name="connsiteX3" fmla="*/ 110 w 10142"/>
                <a:gd name="connsiteY3" fmla="*/ 243941 h 253051"/>
                <a:gd name="connsiteX4" fmla="*/ 5181 w 10142"/>
                <a:gd name="connsiteY4" fmla="*/ 253051 h 253051"/>
                <a:gd name="connsiteX5" fmla="*/ 10252 w 10142"/>
                <a:gd name="connsiteY5" fmla="*/ 243941 h 253051"/>
                <a:gd name="connsiteX6" fmla="*/ 10252 w 10142"/>
                <a:gd name="connsiteY6" fmla="*/ 91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252" y="9110"/>
                  </a:moveTo>
                  <a:cubicBezTo>
                    <a:pt x="10252" y="4555"/>
                    <a:pt x="10252" y="0"/>
                    <a:pt x="5181" y="0"/>
                  </a:cubicBezTo>
                  <a:cubicBezTo>
                    <a:pt x="110" y="0"/>
                    <a:pt x="110" y="4555"/>
                    <a:pt x="110" y="9110"/>
                  </a:cubicBezTo>
                  <a:lnTo>
                    <a:pt x="110" y="243941"/>
                  </a:lnTo>
                  <a:cubicBezTo>
                    <a:pt x="110" y="248496"/>
                    <a:pt x="110" y="253051"/>
                    <a:pt x="5181" y="253051"/>
                  </a:cubicBezTo>
                  <a:cubicBezTo>
                    <a:pt x="10252" y="253051"/>
                    <a:pt x="10252" y="248496"/>
                    <a:pt x="10252" y="243941"/>
                  </a:cubicBezTo>
                  <a:lnTo>
                    <a:pt x="10252" y="9110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B005C399-69CD-417D-8DD5-FE8FA5DA7DE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24323" y="2358815"/>
              <a:ext cx="187125" cy="181184"/>
            </a:xfrm>
            <a:custGeom>
              <a:avLst/>
              <a:gdLst>
                <a:gd name="connsiteX0" fmla="*/ 100268 w 187125"/>
                <a:gd name="connsiteY0" fmla="*/ 4555 h 181184"/>
                <a:gd name="connsiteX1" fmla="*/ 93675 w 187125"/>
                <a:gd name="connsiteY1" fmla="*/ 0 h 181184"/>
                <a:gd name="connsiteX2" fmla="*/ 87083 w 187125"/>
                <a:gd name="connsiteY2" fmla="*/ 4555 h 181184"/>
                <a:gd name="connsiteX3" fmla="*/ 1381 w 187125"/>
                <a:gd name="connsiteY3" fmla="*/ 176124 h 181184"/>
                <a:gd name="connsiteX4" fmla="*/ 113 w 187125"/>
                <a:gd name="connsiteY4" fmla="*/ 179160 h 181184"/>
                <a:gd name="connsiteX5" fmla="*/ 5691 w 187125"/>
                <a:gd name="connsiteY5" fmla="*/ 181185 h 181184"/>
                <a:gd name="connsiteX6" fmla="*/ 181660 w 187125"/>
                <a:gd name="connsiteY6" fmla="*/ 181185 h 181184"/>
                <a:gd name="connsiteX7" fmla="*/ 187238 w 187125"/>
                <a:gd name="connsiteY7" fmla="*/ 179160 h 181184"/>
                <a:gd name="connsiteX8" fmla="*/ 185970 w 187125"/>
                <a:gd name="connsiteY8" fmla="*/ 176124 h 181184"/>
                <a:gd name="connsiteX9" fmla="*/ 100268 w 187125"/>
                <a:gd name="connsiteY9" fmla="*/ 4555 h 181184"/>
                <a:gd name="connsiteX10" fmla="*/ 85562 w 187125"/>
                <a:gd name="connsiteY10" fmla="*/ 25305 h 181184"/>
                <a:gd name="connsiteX11" fmla="*/ 153769 w 187125"/>
                <a:gd name="connsiteY11" fmla="*/ 161953 h 181184"/>
                <a:gd name="connsiteX12" fmla="*/ 17101 w 187125"/>
                <a:gd name="connsiteY12" fmla="*/ 161953 h 181184"/>
                <a:gd name="connsiteX13" fmla="*/ 85562 w 187125"/>
                <a:gd name="connsiteY13" fmla="*/ 25305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25" h="181184">
                  <a:moveTo>
                    <a:pt x="100268" y="4555"/>
                  </a:moveTo>
                  <a:cubicBezTo>
                    <a:pt x="98493" y="1265"/>
                    <a:pt x="97986" y="0"/>
                    <a:pt x="93675" y="0"/>
                  </a:cubicBezTo>
                  <a:cubicBezTo>
                    <a:pt x="89365" y="0"/>
                    <a:pt x="88858" y="1265"/>
                    <a:pt x="87083" y="4555"/>
                  </a:cubicBezTo>
                  <a:lnTo>
                    <a:pt x="1381" y="176124"/>
                  </a:lnTo>
                  <a:cubicBezTo>
                    <a:pt x="113" y="178401"/>
                    <a:pt x="113" y="178907"/>
                    <a:pt x="113" y="179160"/>
                  </a:cubicBezTo>
                  <a:cubicBezTo>
                    <a:pt x="113" y="181185"/>
                    <a:pt x="1634" y="181185"/>
                    <a:pt x="5691" y="181185"/>
                  </a:cubicBezTo>
                  <a:lnTo>
                    <a:pt x="181660" y="181185"/>
                  </a:lnTo>
                  <a:cubicBezTo>
                    <a:pt x="185717" y="181185"/>
                    <a:pt x="187238" y="181185"/>
                    <a:pt x="187238" y="179160"/>
                  </a:cubicBezTo>
                  <a:cubicBezTo>
                    <a:pt x="187238" y="178907"/>
                    <a:pt x="187238" y="178401"/>
                    <a:pt x="185970" y="176124"/>
                  </a:cubicBezTo>
                  <a:lnTo>
                    <a:pt x="100268" y="4555"/>
                  </a:lnTo>
                  <a:close/>
                  <a:moveTo>
                    <a:pt x="85562" y="25305"/>
                  </a:moveTo>
                  <a:lnTo>
                    <a:pt x="153769" y="161953"/>
                  </a:lnTo>
                  <a:lnTo>
                    <a:pt x="17101" y="161953"/>
                  </a:lnTo>
                  <a:lnTo>
                    <a:pt x="85562" y="25305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795FFB76-094A-44EC-BF8F-10233E73C70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37903" y="2367166"/>
              <a:ext cx="180786" cy="178400"/>
            </a:xfrm>
            <a:custGeom>
              <a:avLst/>
              <a:gdLst>
                <a:gd name="connsiteX0" fmla="*/ 145156 w 180786"/>
                <a:gd name="connsiteY0" fmla="*/ 28848 h 178400"/>
                <a:gd name="connsiteX1" fmla="*/ 177611 w 180786"/>
                <a:gd name="connsiteY1" fmla="*/ 7845 h 178400"/>
                <a:gd name="connsiteX2" fmla="*/ 180907 w 180786"/>
                <a:gd name="connsiteY2" fmla="*/ 3037 h 178400"/>
                <a:gd name="connsiteX3" fmla="*/ 177611 w 180786"/>
                <a:gd name="connsiteY3" fmla="*/ 0 h 178400"/>
                <a:gd name="connsiteX4" fmla="*/ 156819 w 180786"/>
                <a:gd name="connsiteY4" fmla="*/ 759 h 178400"/>
                <a:gd name="connsiteX5" fmla="*/ 131717 w 180786"/>
                <a:gd name="connsiteY5" fmla="*/ 0 h 178400"/>
                <a:gd name="connsiteX6" fmla="*/ 126900 w 180786"/>
                <a:gd name="connsiteY6" fmla="*/ 4808 h 178400"/>
                <a:gd name="connsiteX7" fmla="*/ 130957 w 180786"/>
                <a:gd name="connsiteY7" fmla="*/ 7845 h 178400"/>
                <a:gd name="connsiteX8" fmla="*/ 142620 w 180786"/>
                <a:gd name="connsiteY8" fmla="*/ 16195 h 178400"/>
                <a:gd name="connsiteX9" fmla="*/ 138817 w 180786"/>
                <a:gd name="connsiteY9" fmla="*/ 25811 h 178400"/>
                <a:gd name="connsiteX10" fmla="*/ 60975 w 180786"/>
                <a:gd name="connsiteY10" fmla="*/ 149300 h 178400"/>
                <a:gd name="connsiteX11" fmla="*/ 43733 w 180786"/>
                <a:gd name="connsiteY11" fmla="*/ 15436 h 178400"/>
                <a:gd name="connsiteX12" fmla="*/ 61228 w 180786"/>
                <a:gd name="connsiteY12" fmla="*/ 7845 h 178400"/>
                <a:gd name="connsiteX13" fmla="*/ 67567 w 180786"/>
                <a:gd name="connsiteY13" fmla="*/ 2784 h 178400"/>
                <a:gd name="connsiteX14" fmla="*/ 64018 w 180786"/>
                <a:gd name="connsiteY14" fmla="*/ 0 h 178400"/>
                <a:gd name="connsiteX15" fmla="*/ 32576 w 180786"/>
                <a:gd name="connsiteY15" fmla="*/ 759 h 178400"/>
                <a:gd name="connsiteX16" fmla="*/ 18631 w 180786"/>
                <a:gd name="connsiteY16" fmla="*/ 506 h 178400"/>
                <a:gd name="connsiteX17" fmla="*/ 4939 w 180786"/>
                <a:gd name="connsiteY17" fmla="*/ 0 h 178400"/>
                <a:gd name="connsiteX18" fmla="*/ 121 w 180786"/>
                <a:gd name="connsiteY18" fmla="*/ 4808 h 178400"/>
                <a:gd name="connsiteX19" fmla="*/ 6460 w 180786"/>
                <a:gd name="connsiteY19" fmla="*/ 7845 h 178400"/>
                <a:gd name="connsiteX20" fmla="*/ 21674 w 180786"/>
                <a:gd name="connsiteY20" fmla="*/ 16448 h 178400"/>
                <a:gd name="connsiteX21" fmla="*/ 41705 w 180786"/>
                <a:gd name="connsiteY21" fmla="*/ 172581 h 178400"/>
                <a:gd name="connsiteX22" fmla="*/ 46776 w 180786"/>
                <a:gd name="connsiteY22" fmla="*/ 178401 h 178400"/>
                <a:gd name="connsiteX23" fmla="*/ 53875 w 180786"/>
                <a:gd name="connsiteY23" fmla="*/ 173846 h 178400"/>
                <a:gd name="connsiteX24" fmla="*/ 145156 w 180786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786" h="178400">
                  <a:moveTo>
                    <a:pt x="145156" y="28848"/>
                  </a:moveTo>
                  <a:cubicBezTo>
                    <a:pt x="157580" y="9110"/>
                    <a:pt x="168230" y="8351"/>
                    <a:pt x="177611" y="7845"/>
                  </a:cubicBezTo>
                  <a:cubicBezTo>
                    <a:pt x="180654" y="7592"/>
                    <a:pt x="180907" y="3290"/>
                    <a:pt x="180907" y="3037"/>
                  </a:cubicBezTo>
                  <a:cubicBezTo>
                    <a:pt x="180907" y="1012"/>
                    <a:pt x="179640" y="0"/>
                    <a:pt x="177611" y="0"/>
                  </a:cubicBezTo>
                  <a:cubicBezTo>
                    <a:pt x="171019" y="0"/>
                    <a:pt x="163666" y="759"/>
                    <a:pt x="156819" y="759"/>
                  </a:cubicBezTo>
                  <a:cubicBezTo>
                    <a:pt x="148452" y="759"/>
                    <a:pt x="139831" y="0"/>
                    <a:pt x="131717" y="0"/>
                  </a:cubicBezTo>
                  <a:cubicBezTo>
                    <a:pt x="130196" y="0"/>
                    <a:pt x="126900" y="0"/>
                    <a:pt x="126900" y="4808"/>
                  </a:cubicBezTo>
                  <a:cubicBezTo>
                    <a:pt x="126900" y="7592"/>
                    <a:pt x="129182" y="7845"/>
                    <a:pt x="130957" y="7845"/>
                  </a:cubicBezTo>
                  <a:cubicBezTo>
                    <a:pt x="137803" y="8351"/>
                    <a:pt x="142620" y="10881"/>
                    <a:pt x="142620" y="16195"/>
                  </a:cubicBezTo>
                  <a:cubicBezTo>
                    <a:pt x="142620" y="19991"/>
                    <a:pt x="138817" y="25558"/>
                    <a:pt x="138817" y="25811"/>
                  </a:cubicBezTo>
                  <a:lnTo>
                    <a:pt x="60975" y="149300"/>
                  </a:lnTo>
                  <a:lnTo>
                    <a:pt x="43733" y="15436"/>
                  </a:lnTo>
                  <a:cubicBezTo>
                    <a:pt x="43733" y="11134"/>
                    <a:pt x="49565" y="7845"/>
                    <a:pt x="61228" y="7845"/>
                  </a:cubicBezTo>
                  <a:cubicBezTo>
                    <a:pt x="64778" y="7845"/>
                    <a:pt x="67567" y="7845"/>
                    <a:pt x="67567" y="2784"/>
                  </a:cubicBezTo>
                  <a:cubicBezTo>
                    <a:pt x="67567" y="506"/>
                    <a:pt x="65539" y="0"/>
                    <a:pt x="64018" y="0"/>
                  </a:cubicBezTo>
                  <a:cubicBezTo>
                    <a:pt x="53875" y="0"/>
                    <a:pt x="42972" y="759"/>
                    <a:pt x="32576" y="759"/>
                  </a:cubicBezTo>
                  <a:cubicBezTo>
                    <a:pt x="28012" y="759"/>
                    <a:pt x="23195" y="506"/>
                    <a:pt x="18631" y="506"/>
                  </a:cubicBezTo>
                  <a:cubicBezTo>
                    <a:pt x="14067" y="506"/>
                    <a:pt x="9249" y="0"/>
                    <a:pt x="4939" y="0"/>
                  </a:cubicBezTo>
                  <a:cubicBezTo>
                    <a:pt x="3164" y="0"/>
                    <a:pt x="121" y="0"/>
                    <a:pt x="121" y="4808"/>
                  </a:cubicBezTo>
                  <a:cubicBezTo>
                    <a:pt x="121" y="7845"/>
                    <a:pt x="2403" y="7845"/>
                    <a:pt x="6460" y="7845"/>
                  </a:cubicBezTo>
                  <a:cubicBezTo>
                    <a:pt x="20659" y="7845"/>
                    <a:pt x="20913" y="10122"/>
                    <a:pt x="21674" y="16448"/>
                  </a:cubicBezTo>
                  <a:lnTo>
                    <a:pt x="41705" y="172581"/>
                  </a:lnTo>
                  <a:cubicBezTo>
                    <a:pt x="42465" y="177642"/>
                    <a:pt x="43479" y="178401"/>
                    <a:pt x="46776" y="178401"/>
                  </a:cubicBezTo>
                  <a:cubicBezTo>
                    <a:pt x="50833" y="178401"/>
                    <a:pt x="51847" y="177136"/>
                    <a:pt x="53875" y="173846"/>
                  </a:cubicBezTo>
                  <a:lnTo>
                    <a:pt x="145156" y="2884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48D7961F-4947-4386-9FEE-1DBA79AC0B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79955" y="2460516"/>
              <a:ext cx="53779" cy="119212"/>
            </a:xfrm>
            <a:custGeom>
              <a:avLst/>
              <a:gdLst>
                <a:gd name="connsiteX0" fmla="*/ 49292 w 53779"/>
                <a:gd name="connsiteY0" fmla="*/ 6733 h 119212"/>
                <a:gd name="connsiteX1" fmla="*/ 42192 w 53779"/>
                <a:gd name="connsiteY1" fmla="*/ 1 h 119212"/>
                <a:gd name="connsiteX2" fmla="*/ 32253 w 53779"/>
                <a:gd name="connsiteY2" fmla="*/ 9744 h 119212"/>
                <a:gd name="connsiteX3" fmla="*/ 39352 w 53779"/>
                <a:gd name="connsiteY3" fmla="*/ 16475 h 119212"/>
                <a:gd name="connsiteX4" fmla="*/ 49292 w 53779"/>
                <a:gd name="connsiteY4" fmla="*/ 6733 h 119212"/>
                <a:gd name="connsiteX5" fmla="*/ 13084 w 53779"/>
                <a:gd name="connsiteY5" fmla="*/ 96718 h 119212"/>
                <a:gd name="connsiteX6" fmla="*/ 11486 w 53779"/>
                <a:gd name="connsiteY6" fmla="*/ 104157 h 119212"/>
                <a:gd name="connsiteX7" fmla="*/ 28348 w 53779"/>
                <a:gd name="connsiteY7" fmla="*/ 119214 h 119212"/>
                <a:gd name="connsiteX8" fmla="*/ 53906 w 53779"/>
                <a:gd name="connsiteY8" fmla="*/ 92112 h 119212"/>
                <a:gd name="connsiteX9" fmla="*/ 51067 w 53779"/>
                <a:gd name="connsiteY9" fmla="*/ 89809 h 119212"/>
                <a:gd name="connsiteX10" fmla="*/ 47694 w 53779"/>
                <a:gd name="connsiteY10" fmla="*/ 92821 h 119212"/>
                <a:gd name="connsiteX11" fmla="*/ 28880 w 53779"/>
                <a:gd name="connsiteY11" fmla="*/ 114254 h 119212"/>
                <a:gd name="connsiteX12" fmla="*/ 24443 w 53779"/>
                <a:gd name="connsiteY12" fmla="*/ 108054 h 119212"/>
                <a:gd name="connsiteX13" fmla="*/ 27283 w 53779"/>
                <a:gd name="connsiteY13" fmla="*/ 96718 h 119212"/>
                <a:gd name="connsiteX14" fmla="*/ 32963 w 53779"/>
                <a:gd name="connsiteY14" fmla="*/ 82547 h 119212"/>
                <a:gd name="connsiteX15" fmla="*/ 41660 w 53779"/>
                <a:gd name="connsiteY15" fmla="*/ 60051 h 119212"/>
                <a:gd name="connsiteX16" fmla="*/ 42725 w 53779"/>
                <a:gd name="connsiteY16" fmla="*/ 54382 h 119212"/>
                <a:gd name="connsiteX17" fmla="*/ 25863 w 53779"/>
                <a:gd name="connsiteY17" fmla="*/ 39326 h 119212"/>
                <a:gd name="connsiteX18" fmla="*/ 127 w 53779"/>
                <a:gd name="connsiteY18" fmla="*/ 66427 h 119212"/>
                <a:gd name="connsiteX19" fmla="*/ 3144 w 53779"/>
                <a:gd name="connsiteY19" fmla="*/ 68730 h 119212"/>
                <a:gd name="connsiteX20" fmla="*/ 6339 w 53779"/>
                <a:gd name="connsiteY20" fmla="*/ 65896 h 119212"/>
                <a:gd name="connsiteX21" fmla="*/ 25331 w 53779"/>
                <a:gd name="connsiteY21" fmla="*/ 44285 h 119212"/>
                <a:gd name="connsiteX22" fmla="*/ 29768 w 53779"/>
                <a:gd name="connsiteY22" fmla="*/ 50485 h 119212"/>
                <a:gd name="connsiteX23" fmla="*/ 24266 w 53779"/>
                <a:gd name="connsiteY23" fmla="*/ 68199 h 119212"/>
                <a:gd name="connsiteX24" fmla="*/ 13084 w 5377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292" y="6733"/>
                  </a:moveTo>
                  <a:cubicBezTo>
                    <a:pt x="49292" y="3898"/>
                    <a:pt x="47162" y="1"/>
                    <a:pt x="42192" y="1"/>
                  </a:cubicBezTo>
                  <a:cubicBezTo>
                    <a:pt x="37400" y="1"/>
                    <a:pt x="32253" y="4607"/>
                    <a:pt x="32253" y="9744"/>
                  </a:cubicBezTo>
                  <a:cubicBezTo>
                    <a:pt x="32253" y="12755"/>
                    <a:pt x="34560" y="16475"/>
                    <a:pt x="39352" y="16475"/>
                  </a:cubicBezTo>
                  <a:cubicBezTo>
                    <a:pt x="44499" y="16475"/>
                    <a:pt x="49292" y="11515"/>
                    <a:pt x="49292" y="6733"/>
                  </a:cubicBezTo>
                  <a:close/>
                  <a:moveTo>
                    <a:pt x="13084" y="96718"/>
                  </a:moveTo>
                  <a:cubicBezTo>
                    <a:pt x="12374" y="99020"/>
                    <a:pt x="11486" y="101146"/>
                    <a:pt x="11486" y="104157"/>
                  </a:cubicBezTo>
                  <a:cubicBezTo>
                    <a:pt x="11486" y="112483"/>
                    <a:pt x="18586" y="119214"/>
                    <a:pt x="28348" y="119214"/>
                  </a:cubicBezTo>
                  <a:cubicBezTo>
                    <a:pt x="46097" y="119214"/>
                    <a:pt x="53906" y="94769"/>
                    <a:pt x="53906" y="92112"/>
                  </a:cubicBezTo>
                  <a:cubicBezTo>
                    <a:pt x="53906" y="89809"/>
                    <a:pt x="51599" y="89809"/>
                    <a:pt x="51067" y="89809"/>
                  </a:cubicBezTo>
                  <a:cubicBezTo>
                    <a:pt x="48582" y="89809"/>
                    <a:pt x="48404" y="90872"/>
                    <a:pt x="47694" y="92821"/>
                  </a:cubicBezTo>
                  <a:cubicBezTo>
                    <a:pt x="43612" y="106991"/>
                    <a:pt x="35802" y="114254"/>
                    <a:pt x="28880" y="114254"/>
                  </a:cubicBezTo>
                  <a:cubicBezTo>
                    <a:pt x="25331" y="114254"/>
                    <a:pt x="24443" y="111951"/>
                    <a:pt x="24443" y="108054"/>
                  </a:cubicBezTo>
                  <a:cubicBezTo>
                    <a:pt x="24443" y="103980"/>
                    <a:pt x="25686" y="100615"/>
                    <a:pt x="27283" y="96718"/>
                  </a:cubicBezTo>
                  <a:cubicBezTo>
                    <a:pt x="29058" y="91935"/>
                    <a:pt x="31010" y="87152"/>
                    <a:pt x="32963" y="82547"/>
                  </a:cubicBezTo>
                  <a:cubicBezTo>
                    <a:pt x="34560" y="78296"/>
                    <a:pt x="40950" y="62176"/>
                    <a:pt x="41660" y="60051"/>
                  </a:cubicBezTo>
                  <a:cubicBezTo>
                    <a:pt x="42192" y="58279"/>
                    <a:pt x="42725" y="56154"/>
                    <a:pt x="42725" y="54382"/>
                  </a:cubicBezTo>
                  <a:cubicBezTo>
                    <a:pt x="42725" y="46057"/>
                    <a:pt x="35625" y="39326"/>
                    <a:pt x="25863" y="39326"/>
                  </a:cubicBezTo>
                  <a:cubicBezTo>
                    <a:pt x="8292" y="39326"/>
                    <a:pt x="127" y="63416"/>
                    <a:pt x="127" y="66427"/>
                  </a:cubicBezTo>
                  <a:cubicBezTo>
                    <a:pt x="127" y="68730"/>
                    <a:pt x="2612" y="68730"/>
                    <a:pt x="3144" y="68730"/>
                  </a:cubicBezTo>
                  <a:cubicBezTo>
                    <a:pt x="5629" y="68730"/>
                    <a:pt x="5807" y="67844"/>
                    <a:pt x="6339" y="65896"/>
                  </a:cubicBezTo>
                  <a:cubicBezTo>
                    <a:pt x="10954" y="50662"/>
                    <a:pt x="18763" y="44285"/>
                    <a:pt x="25331" y="44285"/>
                  </a:cubicBezTo>
                  <a:cubicBezTo>
                    <a:pt x="28170" y="44285"/>
                    <a:pt x="29768" y="45703"/>
                    <a:pt x="29768" y="50485"/>
                  </a:cubicBezTo>
                  <a:cubicBezTo>
                    <a:pt x="29768" y="54559"/>
                    <a:pt x="28703" y="57216"/>
                    <a:pt x="24266" y="68199"/>
                  </a:cubicBezTo>
                  <a:lnTo>
                    <a:pt x="13084" y="9671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9E7A606-1BEC-4B23-AC19-874472F8D5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56663" y="2455025"/>
              <a:ext cx="87325" cy="124703"/>
            </a:xfrm>
            <a:custGeom>
              <a:avLst/>
              <a:gdLst>
                <a:gd name="connsiteX0" fmla="*/ 42372 w 87325"/>
                <a:gd name="connsiteY0" fmla="*/ 5316 h 124703"/>
                <a:gd name="connsiteX1" fmla="*/ 43082 w 87325"/>
                <a:gd name="connsiteY1" fmla="*/ 2481 h 124703"/>
                <a:gd name="connsiteX2" fmla="*/ 40243 w 87325"/>
                <a:gd name="connsiteY2" fmla="*/ 1 h 124703"/>
                <a:gd name="connsiteX3" fmla="*/ 17524 w 87325"/>
                <a:gd name="connsiteY3" fmla="*/ 1773 h 124703"/>
                <a:gd name="connsiteX4" fmla="*/ 13619 w 87325"/>
                <a:gd name="connsiteY4" fmla="*/ 5847 h 124703"/>
                <a:gd name="connsiteX5" fmla="*/ 18234 w 87325"/>
                <a:gd name="connsiteY5" fmla="*/ 8327 h 124703"/>
                <a:gd name="connsiteX6" fmla="*/ 26753 w 87325"/>
                <a:gd name="connsiteY6" fmla="*/ 10984 h 124703"/>
                <a:gd name="connsiteX7" fmla="*/ 26043 w 87325"/>
                <a:gd name="connsiteY7" fmla="*/ 14881 h 124703"/>
                <a:gd name="connsiteX8" fmla="*/ 1017 w 87325"/>
                <a:gd name="connsiteY8" fmla="*/ 115140 h 124703"/>
                <a:gd name="connsiteX9" fmla="*/ 130 w 87325"/>
                <a:gd name="connsiteY9" fmla="*/ 119037 h 124703"/>
                <a:gd name="connsiteX10" fmla="*/ 6164 w 87325"/>
                <a:gd name="connsiteY10" fmla="*/ 124705 h 124703"/>
                <a:gd name="connsiteX11" fmla="*/ 14329 w 87325"/>
                <a:gd name="connsiteY11" fmla="*/ 117265 h 124703"/>
                <a:gd name="connsiteX12" fmla="*/ 23026 w 87325"/>
                <a:gd name="connsiteY12" fmla="*/ 82901 h 124703"/>
                <a:gd name="connsiteX13" fmla="*/ 45745 w 87325"/>
                <a:gd name="connsiteY13" fmla="*/ 97426 h 124703"/>
                <a:gd name="connsiteX14" fmla="*/ 45390 w 87325"/>
                <a:gd name="connsiteY14" fmla="*/ 100969 h 124703"/>
                <a:gd name="connsiteX15" fmla="*/ 44680 w 87325"/>
                <a:gd name="connsiteY15" fmla="*/ 106460 h 124703"/>
                <a:gd name="connsiteX16" fmla="*/ 63494 w 87325"/>
                <a:gd name="connsiteY16" fmla="*/ 124705 h 124703"/>
                <a:gd name="connsiteX17" fmla="*/ 86035 w 87325"/>
                <a:gd name="connsiteY17" fmla="*/ 97603 h 124703"/>
                <a:gd name="connsiteX18" fmla="*/ 83195 w 87325"/>
                <a:gd name="connsiteY18" fmla="*/ 95301 h 124703"/>
                <a:gd name="connsiteX19" fmla="*/ 79645 w 87325"/>
                <a:gd name="connsiteY19" fmla="*/ 99552 h 124703"/>
                <a:gd name="connsiteX20" fmla="*/ 64026 w 87325"/>
                <a:gd name="connsiteY20" fmla="*/ 119745 h 124703"/>
                <a:gd name="connsiteX21" fmla="*/ 57814 w 87325"/>
                <a:gd name="connsiteY21" fmla="*/ 110534 h 124703"/>
                <a:gd name="connsiteX22" fmla="*/ 58879 w 87325"/>
                <a:gd name="connsiteY22" fmla="*/ 102563 h 124703"/>
                <a:gd name="connsiteX23" fmla="*/ 59766 w 87325"/>
                <a:gd name="connsiteY23" fmla="*/ 97072 h 124703"/>
                <a:gd name="connsiteX24" fmla="*/ 31013 w 87325"/>
                <a:gd name="connsiteY24" fmla="*/ 78295 h 124703"/>
                <a:gd name="connsiteX25" fmla="*/ 45745 w 87325"/>
                <a:gd name="connsiteY25" fmla="*/ 66605 h 124703"/>
                <a:gd name="connsiteX26" fmla="*/ 73611 w 87325"/>
                <a:gd name="connsiteY26" fmla="*/ 49777 h 124703"/>
                <a:gd name="connsiteX27" fmla="*/ 79468 w 87325"/>
                <a:gd name="connsiteY27" fmla="*/ 52079 h 124703"/>
                <a:gd name="connsiteX28" fmla="*/ 70238 w 87325"/>
                <a:gd name="connsiteY28" fmla="*/ 61999 h 124703"/>
                <a:gd name="connsiteX29" fmla="*/ 77338 w 87325"/>
                <a:gd name="connsiteY29" fmla="*/ 68553 h 124703"/>
                <a:gd name="connsiteX30" fmla="*/ 87455 w 87325"/>
                <a:gd name="connsiteY30" fmla="*/ 57216 h 124703"/>
                <a:gd name="connsiteX31" fmla="*/ 73788 w 87325"/>
                <a:gd name="connsiteY31" fmla="*/ 44817 h 124703"/>
                <a:gd name="connsiteX32" fmla="*/ 45390 w 87325"/>
                <a:gd name="connsiteY32" fmla="*/ 60405 h 124703"/>
                <a:gd name="connsiteX33" fmla="*/ 24801 w 87325"/>
                <a:gd name="connsiteY33" fmla="*/ 75993 h 124703"/>
                <a:gd name="connsiteX34" fmla="*/ 42372 w 87325"/>
                <a:gd name="connsiteY34" fmla="*/ 5316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25" h="124703">
                  <a:moveTo>
                    <a:pt x="42372" y="5316"/>
                  </a:moveTo>
                  <a:cubicBezTo>
                    <a:pt x="42550" y="4961"/>
                    <a:pt x="43082" y="2659"/>
                    <a:pt x="43082" y="2481"/>
                  </a:cubicBezTo>
                  <a:cubicBezTo>
                    <a:pt x="43082" y="1596"/>
                    <a:pt x="42372" y="1"/>
                    <a:pt x="40243" y="1"/>
                  </a:cubicBezTo>
                  <a:cubicBezTo>
                    <a:pt x="36693" y="1"/>
                    <a:pt x="21961" y="1419"/>
                    <a:pt x="17524" y="1773"/>
                  </a:cubicBezTo>
                  <a:cubicBezTo>
                    <a:pt x="16104" y="1950"/>
                    <a:pt x="13619" y="2127"/>
                    <a:pt x="13619" y="5847"/>
                  </a:cubicBezTo>
                  <a:cubicBezTo>
                    <a:pt x="13619" y="8327"/>
                    <a:pt x="16104" y="8327"/>
                    <a:pt x="18234" y="8327"/>
                  </a:cubicBezTo>
                  <a:cubicBezTo>
                    <a:pt x="26753" y="8327"/>
                    <a:pt x="26753" y="9567"/>
                    <a:pt x="26753" y="10984"/>
                  </a:cubicBezTo>
                  <a:cubicBezTo>
                    <a:pt x="26753" y="12224"/>
                    <a:pt x="26398" y="13287"/>
                    <a:pt x="26043" y="14881"/>
                  </a:cubicBezTo>
                  <a:lnTo>
                    <a:pt x="1017" y="115140"/>
                  </a:lnTo>
                  <a:cubicBezTo>
                    <a:pt x="130" y="118328"/>
                    <a:pt x="130" y="118682"/>
                    <a:pt x="130" y="119037"/>
                  </a:cubicBezTo>
                  <a:cubicBezTo>
                    <a:pt x="130" y="121694"/>
                    <a:pt x="2260" y="124705"/>
                    <a:pt x="6164" y="124705"/>
                  </a:cubicBezTo>
                  <a:cubicBezTo>
                    <a:pt x="10957" y="124705"/>
                    <a:pt x="13264" y="121162"/>
                    <a:pt x="14329" y="117265"/>
                  </a:cubicBezTo>
                  <a:cubicBezTo>
                    <a:pt x="14684" y="116557"/>
                    <a:pt x="22316" y="85381"/>
                    <a:pt x="23026" y="82901"/>
                  </a:cubicBezTo>
                  <a:cubicBezTo>
                    <a:pt x="35628" y="84141"/>
                    <a:pt x="45745" y="88215"/>
                    <a:pt x="45745" y="97426"/>
                  </a:cubicBezTo>
                  <a:cubicBezTo>
                    <a:pt x="45745" y="98312"/>
                    <a:pt x="45745" y="99198"/>
                    <a:pt x="45390" y="100969"/>
                  </a:cubicBezTo>
                  <a:cubicBezTo>
                    <a:pt x="44680" y="103626"/>
                    <a:pt x="44680" y="104512"/>
                    <a:pt x="44680" y="106460"/>
                  </a:cubicBezTo>
                  <a:cubicBezTo>
                    <a:pt x="44680" y="119037"/>
                    <a:pt x="54974" y="124705"/>
                    <a:pt x="63494" y="124705"/>
                  </a:cubicBezTo>
                  <a:cubicBezTo>
                    <a:pt x="80710" y="124705"/>
                    <a:pt x="86035" y="97780"/>
                    <a:pt x="86035" y="97603"/>
                  </a:cubicBezTo>
                  <a:cubicBezTo>
                    <a:pt x="86035" y="95301"/>
                    <a:pt x="83728" y="95301"/>
                    <a:pt x="83195" y="95301"/>
                  </a:cubicBezTo>
                  <a:cubicBezTo>
                    <a:pt x="80710" y="95301"/>
                    <a:pt x="80533" y="96186"/>
                    <a:pt x="79645" y="99552"/>
                  </a:cubicBezTo>
                  <a:cubicBezTo>
                    <a:pt x="77515" y="107169"/>
                    <a:pt x="72723" y="119745"/>
                    <a:pt x="64026" y="119745"/>
                  </a:cubicBezTo>
                  <a:cubicBezTo>
                    <a:pt x="59234" y="119745"/>
                    <a:pt x="57814" y="115317"/>
                    <a:pt x="57814" y="110534"/>
                  </a:cubicBezTo>
                  <a:cubicBezTo>
                    <a:pt x="57814" y="107523"/>
                    <a:pt x="57814" y="107169"/>
                    <a:pt x="58879" y="102563"/>
                  </a:cubicBezTo>
                  <a:cubicBezTo>
                    <a:pt x="59056" y="102032"/>
                    <a:pt x="59766" y="99020"/>
                    <a:pt x="59766" y="97072"/>
                  </a:cubicBezTo>
                  <a:cubicBezTo>
                    <a:pt x="59766" y="81307"/>
                    <a:pt x="38468" y="78827"/>
                    <a:pt x="31013" y="78295"/>
                  </a:cubicBezTo>
                  <a:cubicBezTo>
                    <a:pt x="36160" y="75107"/>
                    <a:pt x="42727" y="69262"/>
                    <a:pt x="45745" y="66605"/>
                  </a:cubicBezTo>
                  <a:cubicBezTo>
                    <a:pt x="54797" y="58102"/>
                    <a:pt x="63671" y="49777"/>
                    <a:pt x="73611" y="49777"/>
                  </a:cubicBezTo>
                  <a:cubicBezTo>
                    <a:pt x="75741" y="49777"/>
                    <a:pt x="78048" y="50308"/>
                    <a:pt x="79468" y="52079"/>
                  </a:cubicBezTo>
                  <a:cubicBezTo>
                    <a:pt x="71836" y="53319"/>
                    <a:pt x="70238" y="59342"/>
                    <a:pt x="70238" y="61999"/>
                  </a:cubicBezTo>
                  <a:cubicBezTo>
                    <a:pt x="70238" y="65896"/>
                    <a:pt x="73256" y="68553"/>
                    <a:pt x="77338" y="68553"/>
                  </a:cubicBezTo>
                  <a:cubicBezTo>
                    <a:pt x="82130" y="68553"/>
                    <a:pt x="87455" y="64656"/>
                    <a:pt x="87455" y="57216"/>
                  </a:cubicBezTo>
                  <a:cubicBezTo>
                    <a:pt x="87455" y="51371"/>
                    <a:pt x="83195" y="44817"/>
                    <a:pt x="73788" y="44817"/>
                  </a:cubicBezTo>
                  <a:cubicBezTo>
                    <a:pt x="63671" y="44817"/>
                    <a:pt x="54442" y="52079"/>
                    <a:pt x="45390" y="60405"/>
                  </a:cubicBezTo>
                  <a:cubicBezTo>
                    <a:pt x="37935" y="67490"/>
                    <a:pt x="32078" y="72981"/>
                    <a:pt x="24801" y="75993"/>
                  </a:cubicBezTo>
                  <a:lnTo>
                    <a:pt x="42372" y="5316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5FA84095-15C0-485D-8987-2C9F3D8CA6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98279" y="2350211"/>
              <a:ext cx="10142" cy="253051"/>
            </a:xfrm>
            <a:custGeom>
              <a:avLst/>
              <a:gdLst>
                <a:gd name="connsiteX0" fmla="*/ 10277 w 10142"/>
                <a:gd name="connsiteY0" fmla="*/ 9110 h 253051"/>
                <a:gd name="connsiteX1" fmla="*/ 5206 w 10142"/>
                <a:gd name="connsiteY1" fmla="*/ 0 h 253051"/>
                <a:gd name="connsiteX2" fmla="*/ 135 w 10142"/>
                <a:gd name="connsiteY2" fmla="*/ 9110 h 253051"/>
                <a:gd name="connsiteX3" fmla="*/ 135 w 10142"/>
                <a:gd name="connsiteY3" fmla="*/ 243941 h 253051"/>
                <a:gd name="connsiteX4" fmla="*/ 5206 w 10142"/>
                <a:gd name="connsiteY4" fmla="*/ 253051 h 253051"/>
                <a:gd name="connsiteX5" fmla="*/ 10277 w 10142"/>
                <a:gd name="connsiteY5" fmla="*/ 243941 h 253051"/>
                <a:gd name="connsiteX6" fmla="*/ 10277 w 10142"/>
                <a:gd name="connsiteY6" fmla="*/ 91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277" y="9110"/>
                  </a:moveTo>
                  <a:cubicBezTo>
                    <a:pt x="10277" y="4555"/>
                    <a:pt x="10277" y="0"/>
                    <a:pt x="5206" y="0"/>
                  </a:cubicBezTo>
                  <a:cubicBezTo>
                    <a:pt x="135" y="0"/>
                    <a:pt x="135" y="4555"/>
                    <a:pt x="135" y="9110"/>
                  </a:cubicBezTo>
                  <a:lnTo>
                    <a:pt x="135" y="243941"/>
                  </a:lnTo>
                  <a:cubicBezTo>
                    <a:pt x="135" y="248496"/>
                    <a:pt x="135" y="253051"/>
                    <a:pt x="5206" y="253051"/>
                  </a:cubicBezTo>
                  <a:cubicBezTo>
                    <a:pt x="10277" y="253051"/>
                    <a:pt x="10277" y="248496"/>
                    <a:pt x="10277" y="243941"/>
                  </a:cubicBezTo>
                  <a:lnTo>
                    <a:pt x="10277" y="9110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C22484F3-B950-4925-B0C5-28F56C00D95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47159" y="2097156"/>
              <a:ext cx="132103" cy="758900"/>
            </a:xfrm>
            <a:custGeom>
              <a:avLst/>
              <a:gdLst>
                <a:gd name="connsiteX0" fmla="*/ 132241 w 132103"/>
                <a:gd name="connsiteY0" fmla="*/ 379560 h 758900"/>
                <a:gd name="connsiteX1" fmla="*/ 79754 w 132103"/>
                <a:gd name="connsiteY1" fmla="*/ 101710 h 758900"/>
                <a:gd name="connsiteX2" fmla="*/ 12562 w 132103"/>
                <a:gd name="connsiteY2" fmla="*/ 2260 h 758900"/>
                <a:gd name="connsiteX3" fmla="*/ 5716 w 132103"/>
                <a:gd name="connsiteY3" fmla="*/ -17 h 758900"/>
                <a:gd name="connsiteX4" fmla="*/ 137 w 132103"/>
                <a:gd name="connsiteY4" fmla="*/ 2513 h 758900"/>
                <a:gd name="connsiteX5" fmla="*/ 1659 w 132103"/>
                <a:gd name="connsiteY5" fmla="*/ 5550 h 758900"/>
                <a:gd name="connsiteX6" fmla="*/ 61245 w 132103"/>
                <a:gd name="connsiteY6" fmla="*/ 102469 h 758900"/>
                <a:gd name="connsiteX7" fmla="*/ 107646 w 132103"/>
                <a:gd name="connsiteY7" fmla="*/ 379307 h 758900"/>
                <a:gd name="connsiteX8" fmla="*/ 57695 w 132103"/>
                <a:gd name="connsiteY8" fmla="*/ 664748 h 758900"/>
                <a:gd name="connsiteX9" fmla="*/ 1152 w 132103"/>
                <a:gd name="connsiteY9" fmla="*/ 754075 h 758900"/>
                <a:gd name="connsiteX10" fmla="*/ 137 w 132103"/>
                <a:gd name="connsiteY10" fmla="*/ 756353 h 758900"/>
                <a:gd name="connsiteX11" fmla="*/ 5716 w 132103"/>
                <a:gd name="connsiteY11" fmla="*/ 758883 h 758900"/>
                <a:gd name="connsiteX12" fmla="*/ 10533 w 132103"/>
                <a:gd name="connsiteY12" fmla="*/ 758377 h 758900"/>
                <a:gd name="connsiteX13" fmla="*/ 46285 w 132103"/>
                <a:gd name="connsiteY13" fmla="*/ 715105 h 758900"/>
                <a:gd name="connsiteX14" fmla="*/ 124127 w 132103"/>
                <a:gd name="connsiteY14" fmla="*/ 503048 h 758900"/>
                <a:gd name="connsiteX15" fmla="*/ 132241 w 132103"/>
                <a:gd name="connsiteY15" fmla="*/ 379560 h 7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103" h="758900">
                  <a:moveTo>
                    <a:pt x="132241" y="379560"/>
                  </a:moveTo>
                  <a:cubicBezTo>
                    <a:pt x="132241" y="284918"/>
                    <a:pt x="120324" y="188253"/>
                    <a:pt x="79754" y="101710"/>
                  </a:cubicBezTo>
                  <a:cubicBezTo>
                    <a:pt x="61752" y="63246"/>
                    <a:pt x="37664" y="28578"/>
                    <a:pt x="12562" y="2260"/>
                  </a:cubicBezTo>
                  <a:cubicBezTo>
                    <a:pt x="10280" y="236"/>
                    <a:pt x="10026" y="-17"/>
                    <a:pt x="5716" y="-17"/>
                  </a:cubicBezTo>
                  <a:cubicBezTo>
                    <a:pt x="2166" y="-17"/>
                    <a:pt x="137" y="-17"/>
                    <a:pt x="137" y="2513"/>
                  </a:cubicBezTo>
                  <a:cubicBezTo>
                    <a:pt x="137" y="3526"/>
                    <a:pt x="1152" y="4791"/>
                    <a:pt x="1659" y="5550"/>
                  </a:cubicBezTo>
                  <a:cubicBezTo>
                    <a:pt x="26000" y="34904"/>
                    <a:pt x="46285" y="67295"/>
                    <a:pt x="61245" y="102469"/>
                  </a:cubicBezTo>
                  <a:cubicBezTo>
                    <a:pt x="94461" y="179902"/>
                    <a:pt x="107646" y="270495"/>
                    <a:pt x="107646" y="379307"/>
                  </a:cubicBezTo>
                  <a:cubicBezTo>
                    <a:pt x="107646" y="487106"/>
                    <a:pt x="95221" y="581747"/>
                    <a:pt x="57695" y="664748"/>
                  </a:cubicBezTo>
                  <a:cubicBezTo>
                    <a:pt x="42989" y="696886"/>
                    <a:pt x="23718" y="726746"/>
                    <a:pt x="1152" y="754075"/>
                  </a:cubicBezTo>
                  <a:cubicBezTo>
                    <a:pt x="898" y="754581"/>
                    <a:pt x="137" y="755593"/>
                    <a:pt x="137" y="756353"/>
                  </a:cubicBezTo>
                  <a:cubicBezTo>
                    <a:pt x="137" y="758883"/>
                    <a:pt x="2166" y="758883"/>
                    <a:pt x="5716" y="758883"/>
                  </a:cubicBezTo>
                  <a:cubicBezTo>
                    <a:pt x="9519" y="758883"/>
                    <a:pt x="10026" y="758883"/>
                    <a:pt x="10533" y="758377"/>
                  </a:cubicBezTo>
                  <a:cubicBezTo>
                    <a:pt x="10787" y="758124"/>
                    <a:pt x="26507" y="742941"/>
                    <a:pt x="46285" y="715105"/>
                  </a:cubicBezTo>
                  <a:cubicBezTo>
                    <a:pt x="90404" y="652855"/>
                    <a:pt x="112717" y="578458"/>
                    <a:pt x="124127" y="503048"/>
                  </a:cubicBezTo>
                  <a:cubicBezTo>
                    <a:pt x="130212" y="462307"/>
                    <a:pt x="132241" y="420807"/>
                    <a:pt x="132241" y="379560"/>
                  </a:cubicBez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18DA274-6132-410C-8A3B-C1694EDFC23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94207" y="2361599"/>
              <a:ext cx="180025" cy="183968"/>
            </a:xfrm>
            <a:custGeom>
              <a:avLst/>
              <a:gdLst>
                <a:gd name="connsiteX0" fmla="*/ 180173 w 180025"/>
                <a:gd name="connsiteY0" fmla="*/ 2531 h 183968"/>
                <a:gd name="connsiteX1" fmla="*/ 177383 w 180025"/>
                <a:gd name="connsiteY1" fmla="*/ 0 h 183968"/>
                <a:gd name="connsiteX2" fmla="*/ 173580 w 180025"/>
                <a:gd name="connsiteY2" fmla="*/ 3037 h 183968"/>
                <a:gd name="connsiteX3" fmla="*/ 155831 w 180025"/>
                <a:gd name="connsiteY3" fmla="*/ 22522 h 183968"/>
                <a:gd name="connsiteX4" fmla="*/ 113741 w 180025"/>
                <a:gd name="connsiteY4" fmla="*/ 0 h 183968"/>
                <a:gd name="connsiteX5" fmla="*/ 147 w 180025"/>
                <a:gd name="connsiteY5" fmla="*/ 114632 h 183968"/>
                <a:gd name="connsiteX6" fmla="*/ 68861 w 180025"/>
                <a:gd name="connsiteY6" fmla="*/ 183968 h 183968"/>
                <a:gd name="connsiteX7" fmla="*/ 123629 w 180025"/>
                <a:gd name="connsiteY7" fmla="*/ 162206 h 183968"/>
                <a:gd name="connsiteX8" fmla="*/ 151521 w 180025"/>
                <a:gd name="connsiteY8" fmla="*/ 117669 h 183968"/>
                <a:gd name="connsiteX9" fmla="*/ 148478 w 180025"/>
                <a:gd name="connsiteY9" fmla="*/ 115138 h 183968"/>
                <a:gd name="connsiteX10" fmla="*/ 145182 w 180025"/>
                <a:gd name="connsiteY10" fmla="*/ 117669 h 183968"/>
                <a:gd name="connsiteX11" fmla="*/ 119572 w 180025"/>
                <a:gd name="connsiteY11" fmla="*/ 157651 h 183968"/>
                <a:gd name="connsiteX12" fmla="*/ 72918 w 180025"/>
                <a:gd name="connsiteY12" fmla="*/ 176124 h 183968"/>
                <a:gd name="connsiteX13" fmla="*/ 23221 w 180025"/>
                <a:gd name="connsiteY13" fmla="*/ 123489 h 183968"/>
                <a:gd name="connsiteX14" fmla="*/ 53901 w 180025"/>
                <a:gd name="connsiteY14" fmla="*/ 38464 h 183968"/>
                <a:gd name="connsiteX15" fmla="*/ 115769 w 180025"/>
                <a:gd name="connsiteY15" fmla="*/ 7845 h 183968"/>
                <a:gd name="connsiteX16" fmla="*/ 156592 w 180025"/>
                <a:gd name="connsiteY16" fmla="*/ 56683 h 183968"/>
                <a:gd name="connsiteX17" fmla="*/ 155831 w 180025"/>
                <a:gd name="connsiteY17" fmla="*/ 69589 h 183968"/>
                <a:gd name="connsiteX18" fmla="*/ 159634 w 180025"/>
                <a:gd name="connsiteY18" fmla="*/ 72120 h 183968"/>
                <a:gd name="connsiteX19" fmla="*/ 164199 w 180025"/>
                <a:gd name="connsiteY19" fmla="*/ 67059 h 183968"/>
                <a:gd name="connsiteX20" fmla="*/ 180173 w 1800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025" h="183968">
                  <a:moveTo>
                    <a:pt x="180173" y="2531"/>
                  </a:moveTo>
                  <a:cubicBezTo>
                    <a:pt x="180173" y="1771"/>
                    <a:pt x="179665" y="0"/>
                    <a:pt x="177383" y="0"/>
                  </a:cubicBezTo>
                  <a:cubicBezTo>
                    <a:pt x="176623" y="0"/>
                    <a:pt x="176369" y="253"/>
                    <a:pt x="173580" y="3037"/>
                  </a:cubicBezTo>
                  <a:lnTo>
                    <a:pt x="155831" y="22522"/>
                  </a:lnTo>
                  <a:cubicBezTo>
                    <a:pt x="153549" y="18979"/>
                    <a:pt x="141885" y="0"/>
                    <a:pt x="113741" y="0"/>
                  </a:cubicBezTo>
                  <a:cubicBezTo>
                    <a:pt x="57197" y="0"/>
                    <a:pt x="147" y="55924"/>
                    <a:pt x="147" y="114632"/>
                  </a:cubicBezTo>
                  <a:cubicBezTo>
                    <a:pt x="147" y="156386"/>
                    <a:pt x="30067" y="183968"/>
                    <a:pt x="68861" y="183968"/>
                  </a:cubicBezTo>
                  <a:cubicBezTo>
                    <a:pt x="90920" y="183968"/>
                    <a:pt x="110191" y="173846"/>
                    <a:pt x="123629" y="162206"/>
                  </a:cubicBezTo>
                  <a:cubicBezTo>
                    <a:pt x="147210" y="141456"/>
                    <a:pt x="151521" y="118428"/>
                    <a:pt x="151521" y="117669"/>
                  </a:cubicBezTo>
                  <a:cubicBezTo>
                    <a:pt x="151521" y="115138"/>
                    <a:pt x="148985" y="115138"/>
                    <a:pt x="148478" y="115138"/>
                  </a:cubicBezTo>
                  <a:cubicBezTo>
                    <a:pt x="146957" y="115138"/>
                    <a:pt x="145689" y="115644"/>
                    <a:pt x="145182" y="117669"/>
                  </a:cubicBezTo>
                  <a:cubicBezTo>
                    <a:pt x="142900" y="125007"/>
                    <a:pt x="137068" y="142974"/>
                    <a:pt x="119572" y="157651"/>
                  </a:cubicBezTo>
                  <a:cubicBezTo>
                    <a:pt x="102077" y="171822"/>
                    <a:pt x="86103" y="176124"/>
                    <a:pt x="72918" y="176124"/>
                  </a:cubicBezTo>
                  <a:cubicBezTo>
                    <a:pt x="50098" y="176124"/>
                    <a:pt x="23221" y="162965"/>
                    <a:pt x="23221" y="123489"/>
                  </a:cubicBezTo>
                  <a:cubicBezTo>
                    <a:pt x="23221" y="109065"/>
                    <a:pt x="28545" y="68071"/>
                    <a:pt x="53901" y="38464"/>
                  </a:cubicBezTo>
                  <a:cubicBezTo>
                    <a:pt x="69368" y="20497"/>
                    <a:pt x="93202" y="7845"/>
                    <a:pt x="115769" y="7845"/>
                  </a:cubicBezTo>
                  <a:cubicBezTo>
                    <a:pt x="141632" y="7845"/>
                    <a:pt x="156592" y="27330"/>
                    <a:pt x="156592" y="56683"/>
                  </a:cubicBezTo>
                  <a:cubicBezTo>
                    <a:pt x="156592" y="66805"/>
                    <a:pt x="155831" y="67059"/>
                    <a:pt x="155831" y="69589"/>
                  </a:cubicBezTo>
                  <a:cubicBezTo>
                    <a:pt x="155831" y="72120"/>
                    <a:pt x="158620" y="72120"/>
                    <a:pt x="159634" y="72120"/>
                  </a:cubicBezTo>
                  <a:cubicBezTo>
                    <a:pt x="162931" y="72120"/>
                    <a:pt x="162931" y="71613"/>
                    <a:pt x="164199" y="67059"/>
                  </a:cubicBezTo>
                  <a:lnTo>
                    <a:pt x="180173" y="253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0DB83D5-4B15-4501-A346-4D0C163E121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90828" y="2305711"/>
              <a:ext cx="105606" cy="120275"/>
            </a:xfrm>
            <a:custGeom>
              <a:avLst/>
              <a:gdLst>
                <a:gd name="connsiteX0" fmla="*/ 100437 w 105606"/>
                <a:gd name="connsiteY0" fmla="*/ -4 h 120275"/>
                <a:gd name="connsiteX1" fmla="*/ 155 w 105606"/>
                <a:gd name="connsiteY1" fmla="*/ -4 h 120275"/>
                <a:gd name="connsiteX2" fmla="*/ 155 w 105606"/>
                <a:gd name="connsiteY2" fmla="*/ 6372 h 120275"/>
                <a:gd name="connsiteX3" fmla="*/ 4415 w 105606"/>
                <a:gd name="connsiteY3" fmla="*/ 6372 h 120275"/>
                <a:gd name="connsiteX4" fmla="*/ 18436 w 105606"/>
                <a:gd name="connsiteY4" fmla="*/ 14344 h 120275"/>
                <a:gd name="connsiteX5" fmla="*/ 18436 w 105606"/>
                <a:gd name="connsiteY5" fmla="*/ 105923 h 120275"/>
                <a:gd name="connsiteX6" fmla="*/ 4415 w 105606"/>
                <a:gd name="connsiteY6" fmla="*/ 113894 h 120275"/>
                <a:gd name="connsiteX7" fmla="*/ 155 w 105606"/>
                <a:gd name="connsiteY7" fmla="*/ 113894 h 120275"/>
                <a:gd name="connsiteX8" fmla="*/ 155 w 105606"/>
                <a:gd name="connsiteY8" fmla="*/ 120271 h 120275"/>
                <a:gd name="connsiteX9" fmla="*/ 27133 w 105606"/>
                <a:gd name="connsiteY9" fmla="*/ 119562 h 120275"/>
                <a:gd name="connsiteX10" fmla="*/ 58194 w 105606"/>
                <a:gd name="connsiteY10" fmla="*/ 120271 h 120275"/>
                <a:gd name="connsiteX11" fmla="*/ 58194 w 105606"/>
                <a:gd name="connsiteY11" fmla="*/ 113894 h 120275"/>
                <a:gd name="connsiteX12" fmla="*/ 51982 w 105606"/>
                <a:gd name="connsiteY12" fmla="*/ 113894 h 120275"/>
                <a:gd name="connsiteX13" fmla="*/ 35298 w 105606"/>
                <a:gd name="connsiteY13" fmla="*/ 105746 h 120275"/>
                <a:gd name="connsiteX14" fmla="*/ 35298 w 105606"/>
                <a:gd name="connsiteY14" fmla="*/ 13281 h 120275"/>
                <a:gd name="connsiteX15" fmla="*/ 43817 w 105606"/>
                <a:gd name="connsiteY15" fmla="*/ 6372 h 120275"/>
                <a:gd name="connsiteX16" fmla="*/ 65294 w 105606"/>
                <a:gd name="connsiteY16" fmla="*/ 6372 h 120275"/>
                <a:gd name="connsiteX17" fmla="*/ 99727 w 105606"/>
                <a:gd name="connsiteY17" fmla="*/ 40737 h 120275"/>
                <a:gd name="connsiteX18" fmla="*/ 105761 w 105606"/>
                <a:gd name="connsiteY18" fmla="*/ 40737 h 120275"/>
                <a:gd name="connsiteX19" fmla="*/ 100437 w 105606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06" h="120275">
                  <a:moveTo>
                    <a:pt x="100437" y="-4"/>
                  </a:moveTo>
                  <a:lnTo>
                    <a:pt x="155" y="-4"/>
                  </a:lnTo>
                  <a:lnTo>
                    <a:pt x="155" y="6372"/>
                  </a:lnTo>
                  <a:lnTo>
                    <a:pt x="4415" y="6372"/>
                  </a:lnTo>
                  <a:cubicBezTo>
                    <a:pt x="18081" y="6372"/>
                    <a:pt x="18436" y="8144"/>
                    <a:pt x="18436" y="14344"/>
                  </a:cubicBezTo>
                  <a:lnTo>
                    <a:pt x="18436" y="105923"/>
                  </a:lnTo>
                  <a:cubicBezTo>
                    <a:pt x="18436" y="111945"/>
                    <a:pt x="18081" y="113894"/>
                    <a:pt x="4415" y="113894"/>
                  </a:cubicBezTo>
                  <a:lnTo>
                    <a:pt x="155" y="113894"/>
                  </a:lnTo>
                  <a:lnTo>
                    <a:pt x="155" y="120271"/>
                  </a:lnTo>
                  <a:cubicBezTo>
                    <a:pt x="332" y="120271"/>
                    <a:pt x="20389" y="119562"/>
                    <a:pt x="27133" y="119562"/>
                  </a:cubicBezTo>
                  <a:cubicBezTo>
                    <a:pt x="34410" y="119562"/>
                    <a:pt x="55532" y="120094"/>
                    <a:pt x="58194" y="120271"/>
                  </a:cubicBezTo>
                  <a:lnTo>
                    <a:pt x="58194" y="113894"/>
                  </a:lnTo>
                  <a:lnTo>
                    <a:pt x="51982" y="113894"/>
                  </a:lnTo>
                  <a:cubicBezTo>
                    <a:pt x="35298" y="113894"/>
                    <a:pt x="35298" y="111591"/>
                    <a:pt x="35298" y="105746"/>
                  </a:cubicBezTo>
                  <a:lnTo>
                    <a:pt x="35298" y="13281"/>
                  </a:lnTo>
                  <a:cubicBezTo>
                    <a:pt x="35298" y="7789"/>
                    <a:pt x="35475" y="6372"/>
                    <a:pt x="43817" y="6372"/>
                  </a:cubicBezTo>
                  <a:lnTo>
                    <a:pt x="65294" y="6372"/>
                  </a:lnTo>
                  <a:cubicBezTo>
                    <a:pt x="92272" y="6372"/>
                    <a:pt x="96709" y="16292"/>
                    <a:pt x="99727" y="40737"/>
                  </a:cubicBezTo>
                  <a:lnTo>
                    <a:pt x="105761" y="40737"/>
                  </a:lnTo>
                  <a:lnTo>
                    <a:pt x="100437" y="-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1379C80C-3F33-4F2F-B634-DC056352C04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15133" y="2363637"/>
              <a:ext cx="50457" cy="89200"/>
            </a:xfrm>
            <a:custGeom>
              <a:avLst/>
              <a:gdLst>
                <a:gd name="connsiteX0" fmla="*/ 23233 w 50457"/>
                <a:gd name="connsiteY0" fmla="*/ 40232 h 89200"/>
                <a:gd name="connsiteX1" fmla="*/ 41236 w 50457"/>
                <a:gd name="connsiteY1" fmla="*/ 40232 h 89200"/>
                <a:gd name="connsiteX2" fmla="*/ 41236 w 50457"/>
                <a:gd name="connsiteY2" fmla="*/ 34665 h 89200"/>
                <a:gd name="connsiteX3" fmla="*/ 22726 w 50457"/>
                <a:gd name="connsiteY3" fmla="*/ 34665 h 89200"/>
                <a:gd name="connsiteX4" fmla="*/ 22726 w 50457"/>
                <a:gd name="connsiteY4" fmla="*/ 21000 h 89200"/>
                <a:gd name="connsiteX5" fmla="*/ 36418 w 50457"/>
                <a:gd name="connsiteY5" fmla="*/ 4172 h 89200"/>
                <a:gd name="connsiteX6" fmla="*/ 39841 w 50457"/>
                <a:gd name="connsiteY6" fmla="*/ 4805 h 89200"/>
                <a:gd name="connsiteX7" fmla="*/ 39588 w 50457"/>
                <a:gd name="connsiteY7" fmla="*/ 5058 h 89200"/>
                <a:gd name="connsiteX8" fmla="*/ 37559 w 50457"/>
                <a:gd name="connsiteY8" fmla="*/ 9992 h 89200"/>
                <a:gd name="connsiteX9" fmla="*/ 44025 w 50457"/>
                <a:gd name="connsiteY9" fmla="*/ 16445 h 89200"/>
                <a:gd name="connsiteX10" fmla="*/ 50618 w 50457"/>
                <a:gd name="connsiteY10" fmla="*/ 9866 h 89200"/>
                <a:gd name="connsiteX11" fmla="*/ 36672 w 50457"/>
                <a:gd name="connsiteY11" fmla="*/ -3 h 89200"/>
                <a:gd name="connsiteX12" fmla="*/ 12457 w 50457"/>
                <a:gd name="connsiteY12" fmla="*/ 20873 h 89200"/>
                <a:gd name="connsiteX13" fmla="*/ 12457 w 50457"/>
                <a:gd name="connsiteY13" fmla="*/ 34665 h 89200"/>
                <a:gd name="connsiteX14" fmla="*/ 160 w 50457"/>
                <a:gd name="connsiteY14" fmla="*/ 34665 h 89200"/>
                <a:gd name="connsiteX15" fmla="*/ 160 w 50457"/>
                <a:gd name="connsiteY15" fmla="*/ 40232 h 89200"/>
                <a:gd name="connsiteX16" fmla="*/ 12457 w 50457"/>
                <a:gd name="connsiteY16" fmla="*/ 40232 h 89200"/>
                <a:gd name="connsiteX17" fmla="*/ 12457 w 50457"/>
                <a:gd name="connsiteY17" fmla="*/ 78569 h 89200"/>
                <a:gd name="connsiteX18" fmla="*/ 4217 w 50457"/>
                <a:gd name="connsiteY18" fmla="*/ 83630 h 89200"/>
                <a:gd name="connsiteX19" fmla="*/ 1935 w 50457"/>
                <a:gd name="connsiteY19" fmla="*/ 83630 h 89200"/>
                <a:gd name="connsiteX20" fmla="*/ 1935 w 50457"/>
                <a:gd name="connsiteY20" fmla="*/ 89197 h 89200"/>
                <a:gd name="connsiteX21" fmla="*/ 18289 w 50457"/>
                <a:gd name="connsiteY21" fmla="*/ 88691 h 89200"/>
                <a:gd name="connsiteX22" fmla="*/ 36418 w 50457"/>
                <a:gd name="connsiteY22" fmla="*/ 89197 h 89200"/>
                <a:gd name="connsiteX23" fmla="*/ 36418 w 50457"/>
                <a:gd name="connsiteY23" fmla="*/ 83630 h 89200"/>
                <a:gd name="connsiteX24" fmla="*/ 32995 w 50457"/>
                <a:gd name="connsiteY24" fmla="*/ 83630 h 89200"/>
                <a:gd name="connsiteX25" fmla="*/ 23233 w 50457"/>
                <a:gd name="connsiteY25" fmla="*/ 78442 h 89200"/>
                <a:gd name="connsiteX26" fmla="*/ 23233 w 50457"/>
                <a:gd name="connsiteY26" fmla="*/ 40232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57" h="89200">
                  <a:moveTo>
                    <a:pt x="23233" y="40232"/>
                  </a:moveTo>
                  <a:lnTo>
                    <a:pt x="41236" y="40232"/>
                  </a:lnTo>
                  <a:lnTo>
                    <a:pt x="41236" y="34665"/>
                  </a:lnTo>
                  <a:lnTo>
                    <a:pt x="22726" y="34665"/>
                  </a:lnTo>
                  <a:lnTo>
                    <a:pt x="22726" y="21000"/>
                  </a:lnTo>
                  <a:cubicBezTo>
                    <a:pt x="22726" y="9106"/>
                    <a:pt x="30587" y="4172"/>
                    <a:pt x="36418" y="4172"/>
                  </a:cubicBezTo>
                  <a:cubicBezTo>
                    <a:pt x="37306" y="4172"/>
                    <a:pt x="39841" y="4425"/>
                    <a:pt x="39841" y="4805"/>
                  </a:cubicBezTo>
                  <a:lnTo>
                    <a:pt x="39588" y="5058"/>
                  </a:lnTo>
                  <a:cubicBezTo>
                    <a:pt x="38827" y="5817"/>
                    <a:pt x="37559" y="7335"/>
                    <a:pt x="37559" y="9992"/>
                  </a:cubicBezTo>
                  <a:cubicBezTo>
                    <a:pt x="37559" y="13535"/>
                    <a:pt x="40095" y="16445"/>
                    <a:pt x="44025" y="16445"/>
                  </a:cubicBezTo>
                  <a:cubicBezTo>
                    <a:pt x="48209" y="16445"/>
                    <a:pt x="50618" y="13535"/>
                    <a:pt x="50618" y="9866"/>
                  </a:cubicBezTo>
                  <a:cubicBezTo>
                    <a:pt x="50618" y="4425"/>
                    <a:pt x="45166" y="-3"/>
                    <a:pt x="36672" y="-3"/>
                  </a:cubicBezTo>
                  <a:cubicBezTo>
                    <a:pt x="25515" y="-3"/>
                    <a:pt x="12457" y="7082"/>
                    <a:pt x="12457" y="20873"/>
                  </a:cubicBezTo>
                  <a:lnTo>
                    <a:pt x="12457" y="34665"/>
                  </a:lnTo>
                  <a:lnTo>
                    <a:pt x="160" y="34665"/>
                  </a:lnTo>
                  <a:lnTo>
                    <a:pt x="160" y="40232"/>
                  </a:lnTo>
                  <a:lnTo>
                    <a:pt x="12457" y="40232"/>
                  </a:lnTo>
                  <a:lnTo>
                    <a:pt x="12457" y="78569"/>
                  </a:lnTo>
                  <a:cubicBezTo>
                    <a:pt x="12457" y="82491"/>
                    <a:pt x="12457" y="83630"/>
                    <a:pt x="4217" y="83630"/>
                  </a:cubicBezTo>
                  <a:lnTo>
                    <a:pt x="1935" y="83630"/>
                  </a:lnTo>
                  <a:lnTo>
                    <a:pt x="1935" y="89197"/>
                  </a:lnTo>
                  <a:cubicBezTo>
                    <a:pt x="7259" y="88818"/>
                    <a:pt x="12964" y="88691"/>
                    <a:pt x="18289" y="88691"/>
                  </a:cubicBezTo>
                  <a:cubicBezTo>
                    <a:pt x="24882" y="88691"/>
                    <a:pt x="31094" y="88944"/>
                    <a:pt x="36418" y="89197"/>
                  </a:cubicBezTo>
                  <a:lnTo>
                    <a:pt x="36418" y="83630"/>
                  </a:lnTo>
                  <a:lnTo>
                    <a:pt x="32995" y="83630"/>
                  </a:lnTo>
                  <a:cubicBezTo>
                    <a:pt x="23233" y="83630"/>
                    <a:pt x="23233" y="82365"/>
                    <a:pt x="23233" y="78442"/>
                  </a:cubicBezTo>
                  <a:lnTo>
                    <a:pt x="23233" y="4023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E11C9F08-C893-472B-B3C0-C1D52831700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71094" y="2493094"/>
              <a:ext cx="53779" cy="119212"/>
            </a:xfrm>
            <a:custGeom>
              <a:avLst/>
              <a:gdLst>
                <a:gd name="connsiteX0" fmla="*/ 49319 w 53779"/>
                <a:gd name="connsiteY0" fmla="*/ 6734 h 119212"/>
                <a:gd name="connsiteX1" fmla="*/ 42219 w 53779"/>
                <a:gd name="connsiteY1" fmla="*/ 3 h 119212"/>
                <a:gd name="connsiteX2" fmla="*/ 32280 w 53779"/>
                <a:gd name="connsiteY2" fmla="*/ 9745 h 119212"/>
                <a:gd name="connsiteX3" fmla="*/ 39379 w 53779"/>
                <a:gd name="connsiteY3" fmla="*/ 16476 h 119212"/>
                <a:gd name="connsiteX4" fmla="*/ 49319 w 53779"/>
                <a:gd name="connsiteY4" fmla="*/ 6734 h 119212"/>
                <a:gd name="connsiteX5" fmla="*/ 13111 w 53779"/>
                <a:gd name="connsiteY5" fmla="*/ 96719 h 119212"/>
                <a:gd name="connsiteX6" fmla="*/ 11513 w 53779"/>
                <a:gd name="connsiteY6" fmla="*/ 104159 h 119212"/>
                <a:gd name="connsiteX7" fmla="*/ 28375 w 53779"/>
                <a:gd name="connsiteY7" fmla="*/ 119215 h 119212"/>
                <a:gd name="connsiteX8" fmla="*/ 53934 w 53779"/>
                <a:gd name="connsiteY8" fmla="*/ 92113 h 119212"/>
                <a:gd name="connsiteX9" fmla="*/ 51094 w 53779"/>
                <a:gd name="connsiteY9" fmla="*/ 89811 h 119212"/>
                <a:gd name="connsiteX10" fmla="*/ 47721 w 53779"/>
                <a:gd name="connsiteY10" fmla="*/ 92822 h 119212"/>
                <a:gd name="connsiteX11" fmla="*/ 28908 w 53779"/>
                <a:gd name="connsiteY11" fmla="*/ 114255 h 119212"/>
                <a:gd name="connsiteX12" fmla="*/ 24470 w 53779"/>
                <a:gd name="connsiteY12" fmla="*/ 108056 h 119212"/>
                <a:gd name="connsiteX13" fmla="*/ 27310 w 53779"/>
                <a:gd name="connsiteY13" fmla="*/ 96719 h 119212"/>
                <a:gd name="connsiteX14" fmla="*/ 32990 w 53779"/>
                <a:gd name="connsiteY14" fmla="*/ 82548 h 119212"/>
                <a:gd name="connsiteX15" fmla="*/ 41687 w 53779"/>
                <a:gd name="connsiteY15" fmla="*/ 60052 h 119212"/>
                <a:gd name="connsiteX16" fmla="*/ 42752 w 53779"/>
                <a:gd name="connsiteY16" fmla="*/ 54383 h 119212"/>
                <a:gd name="connsiteX17" fmla="*/ 25890 w 53779"/>
                <a:gd name="connsiteY17" fmla="*/ 39327 h 119212"/>
                <a:gd name="connsiteX18" fmla="*/ 154 w 53779"/>
                <a:gd name="connsiteY18" fmla="*/ 66429 h 119212"/>
                <a:gd name="connsiteX19" fmla="*/ 3171 w 53779"/>
                <a:gd name="connsiteY19" fmla="*/ 68731 h 119212"/>
                <a:gd name="connsiteX20" fmla="*/ 6366 w 53779"/>
                <a:gd name="connsiteY20" fmla="*/ 65897 h 119212"/>
                <a:gd name="connsiteX21" fmla="*/ 25358 w 53779"/>
                <a:gd name="connsiteY21" fmla="*/ 44287 h 119212"/>
                <a:gd name="connsiteX22" fmla="*/ 29795 w 53779"/>
                <a:gd name="connsiteY22" fmla="*/ 50486 h 119212"/>
                <a:gd name="connsiteX23" fmla="*/ 24293 w 53779"/>
                <a:gd name="connsiteY23" fmla="*/ 68200 h 119212"/>
                <a:gd name="connsiteX24" fmla="*/ 13111 w 5377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319" y="6734"/>
                  </a:moveTo>
                  <a:cubicBezTo>
                    <a:pt x="49319" y="3900"/>
                    <a:pt x="47189" y="3"/>
                    <a:pt x="42219" y="3"/>
                  </a:cubicBezTo>
                  <a:cubicBezTo>
                    <a:pt x="37427" y="3"/>
                    <a:pt x="32280" y="4608"/>
                    <a:pt x="32280" y="9745"/>
                  </a:cubicBezTo>
                  <a:cubicBezTo>
                    <a:pt x="32280" y="12757"/>
                    <a:pt x="34587" y="16476"/>
                    <a:pt x="39379" y="16476"/>
                  </a:cubicBezTo>
                  <a:cubicBezTo>
                    <a:pt x="44527" y="16476"/>
                    <a:pt x="49319" y="11517"/>
                    <a:pt x="49319" y="6734"/>
                  </a:cubicBezTo>
                  <a:close/>
                  <a:moveTo>
                    <a:pt x="13111" y="96719"/>
                  </a:moveTo>
                  <a:cubicBezTo>
                    <a:pt x="12401" y="99022"/>
                    <a:pt x="11513" y="101147"/>
                    <a:pt x="11513" y="104159"/>
                  </a:cubicBezTo>
                  <a:cubicBezTo>
                    <a:pt x="11513" y="112484"/>
                    <a:pt x="18613" y="119215"/>
                    <a:pt x="28375" y="119215"/>
                  </a:cubicBezTo>
                  <a:cubicBezTo>
                    <a:pt x="46124" y="119215"/>
                    <a:pt x="53934" y="94770"/>
                    <a:pt x="53934" y="92113"/>
                  </a:cubicBezTo>
                  <a:cubicBezTo>
                    <a:pt x="53934" y="89811"/>
                    <a:pt x="51626" y="89811"/>
                    <a:pt x="51094" y="89811"/>
                  </a:cubicBezTo>
                  <a:cubicBezTo>
                    <a:pt x="48609" y="89811"/>
                    <a:pt x="48431" y="90873"/>
                    <a:pt x="47721" y="92822"/>
                  </a:cubicBezTo>
                  <a:cubicBezTo>
                    <a:pt x="43639" y="106993"/>
                    <a:pt x="35830" y="114255"/>
                    <a:pt x="28908" y="114255"/>
                  </a:cubicBezTo>
                  <a:cubicBezTo>
                    <a:pt x="25358" y="114255"/>
                    <a:pt x="24470" y="111953"/>
                    <a:pt x="24470" y="108056"/>
                  </a:cubicBezTo>
                  <a:cubicBezTo>
                    <a:pt x="24470" y="103981"/>
                    <a:pt x="25713" y="100616"/>
                    <a:pt x="27310" y="96719"/>
                  </a:cubicBezTo>
                  <a:cubicBezTo>
                    <a:pt x="29085" y="91936"/>
                    <a:pt x="31037" y="87154"/>
                    <a:pt x="32990" y="82548"/>
                  </a:cubicBezTo>
                  <a:cubicBezTo>
                    <a:pt x="34587" y="78297"/>
                    <a:pt x="40977" y="62177"/>
                    <a:pt x="41687" y="60052"/>
                  </a:cubicBezTo>
                  <a:cubicBezTo>
                    <a:pt x="42219" y="58280"/>
                    <a:pt x="42752" y="56155"/>
                    <a:pt x="42752" y="54383"/>
                  </a:cubicBezTo>
                  <a:cubicBezTo>
                    <a:pt x="42752" y="46058"/>
                    <a:pt x="35652" y="39327"/>
                    <a:pt x="25890" y="39327"/>
                  </a:cubicBezTo>
                  <a:cubicBezTo>
                    <a:pt x="8319" y="39327"/>
                    <a:pt x="154" y="63417"/>
                    <a:pt x="154" y="66429"/>
                  </a:cubicBezTo>
                  <a:cubicBezTo>
                    <a:pt x="154" y="68731"/>
                    <a:pt x="2639" y="68731"/>
                    <a:pt x="3171" y="68731"/>
                  </a:cubicBezTo>
                  <a:cubicBezTo>
                    <a:pt x="5656" y="68731"/>
                    <a:pt x="5834" y="67846"/>
                    <a:pt x="6366" y="65897"/>
                  </a:cubicBezTo>
                  <a:cubicBezTo>
                    <a:pt x="10981" y="50664"/>
                    <a:pt x="18791" y="44287"/>
                    <a:pt x="25358" y="44287"/>
                  </a:cubicBezTo>
                  <a:cubicBezTo>
                    <a:pt x="28198" y="44287"/>
                    <a:pt x="29795" y="45704"/>
                    <a:pt x="29795" y="50486"/>
                  </a:cubicBezTo>
                  <a:cubicBezTo>
                    <a:pt x="29795" y="54561"/>
                    <a:pt x="28730" y="57218"/>
                    <a:pt x="24293" y="68200"/>
                  </a:cubicBezTo>
                  <a:lnTo>
                    <a:pt x="13111" y="96719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0048213A-7F13-4C7C-8EC0-22E159697BC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75651" y="2471676"/>
              <a:ext cx="154923" cy="10122"/>
            </a:xfrm>
            <a:custGeom>
              <a:avLst/>
              <a:gdLst>
                <a:gd name="connsiteX0" fmla="*/ 146215 w 154923"/>
                <a:gd name="connsiteY0" fmla="*/ 10122 h 10122"/>
                <a:gd name="connsiteX1" fmla="*/ 155089 w 154923"/>
                <a:gd name="connsiteY1" fmla="*/ 5061 h 10122"/>
                <a:gd name="connsiteX2" fmla="*/ 146215 w 154923"/>
                <a:gd name="connsiteY2" fmla="*/ 0 h 10122"/>
                <a:gd name="connsiteX3" fmla="*/ 9040 w 154923"/>
                <a:gd name="connsiteY3" fmla="*/ 0 h 10122"/>
                <a:gd name="connsiteX4" fmla="*/ 166 w 154923"/>
                <a:gd name="connsiteY4" fmla="*/ 5061 h 10122"/>
                <a:gd name="connsiteX5" fmla="*/ 9040 w 154923"/>
                <a:gd name="connsiteY5" fmla="*/ 10122 h 10122"/>
                <a:gd name="connsiteX6" fmla="*/ 146215 w 154923"/>
                <a:gd name="connsiteY6" fmla="*/ 10122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23" h="10122">
                  <a:moveTo>
                    <a:pt x="146215" y="10122"/>
                  </a:moveTo>
                  <a:cubicBezTo>
                    <a:pt x="150525" y="10122"/>
                    <a:pt x="155089" y="10122"/>
                    <a:pt x="155089" y="5061"/>
                  </a:cubicBezTo>
                  <a:cubicBezTo>
                    <a:pt x="155089" y="0"/>
                    <a:pt x="150525" y="0"/>
                    <a:pt x="146215" y="0"/>
                  </a:cubicBezTo>
                  <a:lnTo>
                    <a:pt x="9040" y="0"/>
                  </a:lnTo>
                  <a:cubicBezTo>
                    <a:pt x="4730" y="0"/>
                    <a:pt x="166" y="0"/>
                    <a:pt x="166" y="5061"/>
                  </a:cubicBezTo>
                  <a:cubicBezTo>
                    <a:pt x="166" y="10122"/>
                    <a:pt x="4730" y="10122"/>
                    <a:pt x="9040" y="10122"/>
                  </a:cubicBezTo>
                  <a:lnTo>
                    <a:pt x="146215" y="1012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443F3F71-455E-479E-AA19-EB17871A212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66140" y="2299599"/>
              <a:ext cx="337484" cy="354271"/>
            </a:xfrm>
            <a:custGeom>
              <a:avLst/>
              <a:gdLst>
                <a:gd name="connsiteX0" fmla="*/ 306981 w 337484"/>
                <a:gd name="connsiteY0" fmla="*/ 354262 h 354271"/>
                <a:gd name="connsiteX1" fmla="*/ 337662 w 337484"/>
                <a:gd name="connsiteY1" fmla="*/ 273286 h 354271"/>
                <a:gd name="connsiteX2" fmla="*/ 331323 w 337484"/>
                <a:gd name="connsiteY2" fmla="*/ 273286 h 354271"/>
                <a:gd name="connsiteX3" fmla="*/ 265398 w 337484"/>
                <a:gd name="connsiteY3" fmla="*/ 324402 h 354271"/>
                <a:gd name="connsiteX4" fmla="*/ 186542 w 337484"/>
                <a:gd name="connsiteY4" fmla="*/ 332247 h 354271"/>
                <a:gd name="connsiteX5" fmla="*/ 33647 w 337484"/>
                <a:gd name="connsiteY5" fmla="*/ 332247 h 354271"/>
                <a:gd name="connsiteX6" fmla="*/ 162707 w 337484"/>
                <a:gd name="connsiteY6" fmla="*/ 181175 h 354271"/>
                <a:gd name="connsiteX7" fmla="*/ 164989 w 337484"/>
                <a:gd name="connsiteY7" fmla="*/ 177126 h 354271"/>
                <a:gd name="connsiteX8" fmla="*/ 163215 w 337484"/>
                <a:gd name="connsiteY8" fmla="*/ 173331 h 354271"/>
                <a:gd name="connsiteX9" fmla="*/ 45057 w 337484"/>
                <a:gd name="connsiteY9" fmla="*/ 12137 h 354271"/>
                <a:gd name="connsiteX10" fmla="*/ 184006 w 337484"/>
                <a:gd name="connsiteY10" fmla="*/ 12137 h 354271"/>
                <a:gd name="connsiteX11" fmla="*/ 243339 w 337484"/>
                <a:gd name="connsiteY11" fmla="*/ 16186 h 354271"/>
                <a:gd name="connsiteX12" fmla="*/ 299121 w 337484"/>
                <a:gd name="connsiteY12" fmla="*/ 35165 h 354271"/>
                <a:gd name="connsiteX13" fmla="*/ 331323 w 337484"/>
                <a:gd name="connsiteY13" fmla="*/ 71098 h 354271"/>
                <a:gd name="connsiteX14" fmla="*/ 337662 w 337484"/>
                <a:gd name="connsiteY14" fmla="*/ 71098 h 354271"/>
                <a:gd name="connsiteX15" fmla="*/ 306981 w 337484"/>
                <a:gd name="connsiteY15" fmla="*/ -9 h 354271"/>
                <a:gd name="connsiteX16" fmla="*/ 7277 w 337484"/>
                <a:gd name="connsiteY16" fmla="*/ -9 h 354271"/>
                <a:gd name="connsiteX17" fmla="*/ 431 w 337484"/>
                <a:gd name="connsiteY17" fmla="*/ 1762 h 354271"/>
                <a:gd name="connsiteX18" fmla="*/ 177 w 337484"/>
                <a:gd name="connsiteY18" fmla="*/ 10113 h 354271"/>
                <a:gd name="connsiteX19" fmla="*/ 134309 w 337484"/>
                <a:gd name="connsiteY19" fmla="*/ 193322 h 354271"/>
                <a:gd name="connsiteX20" fmla="*/ 2966 w 337484"/>
                <a:gd name="connsiteY20" fmla="*/ 346924 h 354271"/>
                <a:gd name="connsiteX21" fmla="*/ 431 w 337484"/>
                <a:gd name="connsiteY21" fmla="*/ 351478 h 354271"/>
                <a:gd name="connsiteX22" fmla="*/ 7277 w 337484"/>
                <a:gd name="connsiteY22" fmla="*/ 354262 h 354271"/>
                <a:gd name="connsiteX23" fmla="*/ 306981 w 337484"/>
                <a:gd name="connsiteY23" fmla="*/ 354262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484" h="354271">
                  <a:moveTo>
                    <a:pt x="306981" y="354262"/>
                  </a:moveTo>
                  <a:lnTo>
                    <a:pt x="337662" y="273286"/>
                  </a:lnTo>
                  <a:lnTo>
                    <a:pt x="331323" y="273286"/>
                  </a:lnTo>
                  <a:cubicBezTo>
                    <a:pt x="321434" y="299603"/>
                    <a:pt x="294557" y="316810"/>
                    <a:pt x="265398" y="324402"/>
                  </a:cubicBezTo>
                  <a:cubicBezTo>
                    <a:pt x="260073" y="325667"/>
                    <a:pt x="235225" y="332247"/>
                    <a:pt x="186542" y="332247"/>
                  </a:cubicBezTo>
                  <a:lnTo>
                    <a:pt x="33647" y="332247"/>
                  </a:lnTo>
                  <a:lnTo>
                    <a:pt x="162707" y="181175"/>
                  </a:lnTo>
                  <a:cubicBezTo>
                    <a:pt x="164482" y="179151"/>
                    <a:pt x="164989" y="178392"/>
                    <a:pt x="164989" y="177126"/>
                  </a:cubicBezTo>
                  <a:cubicBezTo>
                    <a:pt x="164989" y="176620"/>
                    <a:pt x="164989" y="175861"/>
                    <a:pt x="163215" y="173331"/>
                  </a:cubicBezTo>
                  <a:lnTo>
                    <a:pt x="45057" y="12137"/>
                  </a:lnTo>
                  <a:lnTo>
                    <a:pt x="184006" y="12137"/>
                  </a:lnTo>
                  <a:cubicBezTo>
                    <a:pt x="217983" y="12137"/>
                    <a:pt x="241057" y="15680"/>
                    <a:pt x="243339" y="16186"/>
                  </a:cubicBezTo>
                  <a:cubicBezTo>
                    <a:pt x="257031" y="18210"/>
                    <a:pt x="279090" y="22512"/>
                    <a:pt x="299121" y="35165"/>
                  </a:cubicBezTo>
                  <a:cubicBezTo>
                    <a:pt x="305460" y="39213"/>
                    <a:pt x="322702" y="50601"/>
                    <a:pt x="331323" y="71098"/>
                  </a:cubicBezTo>
                  <a:lnTo>
                    <a:pt x="337662" y="71098"/>
                  </a:lnTo>
                  <a:lnTo>
                    <a:pt x="306981" y="-9"/>
                  </a:lnTo>
                  <a:lnTo>
                    <a:pt x="7277" y="-9"/>
                  </a:lnTo>
                  <a:cubicBezTo>
                    <a:pt x="1445" y="-9"/>
                    <a:pt x="1191" y="244"/>
                    <a:pt x="431" y="1762"/>
                  </a:cubicBezTo>
                  <a:cubicBezTo>
                    <a:pt x="177" y="2521"/>
                    <a:pt x="177" y="7329"/>
                    <a:pt x="177" y="10113"/>
                  </a:cubicBezTo>
                  <a:lnTo>
                    <a:pt x="134309" y="193322"/>
                  </a:lnTo>
                  <a:lnTo>
                    <a:pt x="2966" y="346924"/>
                  </a:lnTo>
                  <a:cubicBezTo>
                    <a:pt x="431" y="349960"/>
                    <a:pt x="431" y="351225"/>
                    <a:pt x="431" y="351478"/>
                  </a:cubicBezTo>
                  <a:cubicBezTo>
                    <a:pt x="431" y="354262"/>
                    <a:pt x="2713" y="354262"/>
                    <a:pt x="7277" y="354262"/>
                  </a:cubicBezTo>
                  <a:lnTo>
                    <a:pt x="306981" y="35426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BFD4C979-6F50-4ACE-820A-1E0E72D91FB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16504" y="2760449"/>
              <a:ext cx="162935" cy="79888"/>
            </a:xfrm>
            <a:custGeom>
              <a:avLst/>
              <a:gdLst>
                <a:gd name="connsiteX0" fmla="*/ 68864 w 162935"/>
                <a:gd name="connsiteY0" fmla="*/ 63781 h 79888"/>
                <a:gd name="connsiteX1" fmla="*/ 66379 w 162935"/>
                <a:gd name="connsiteY1" fmla="*/ 74232 h 79888"/>
                <a:gd name="connsiteX2" fmla="*/ 72414 w 162935"/>
                <a:gd name="connsiteY2" fmla="*/ 79900 h 79888"/>
                <a:gd name="connsiteX3" fmla="*/ 79336 w 162935"/>
                <a:gd name="connsiteY3" fmla="*/ 76003 h 79888"/>
                <a:gd name="connsiteX4" fmla="*/ 82531 w 162935"/>
                <a:gd name="connsiteY4" fmla="*/ 65021 h 79888"/>
                <a:gd name="connsiteX5" fmla="*/ 86436 w 162935"/>
                <a:gd name="connsiteY5" fmla="*/ 49078 h 79888"/>
                <a:gd name="connsiteX6" fmla="*/ 89453 w 162935"/>
                <a:gd name="connsiteY6" fmla="*/ 37210 h 79888"/>
                <a:gd name="connsiteX7" fmla="*/ 94955 w 162935"/>
                <a:gd name="connsiteY7" fmla="*/ 23748 h 79888"/>
                <a:gd name="connsiteX8" fmla="*/ 123354 w 162935"/>
                <a:gd name="connsiteY8" fmla="*/ 4972 h 79888"/>
                <a:gd name="connsiteX9" fmla="*/ 133826 w 162935"/>
                <a:gd name="connsiteY9" fmla="*/ 17371 h 79888"/>
                <a:gd name="connsiteX10" fmla="*/ 123354 w 162935"/>
                <a:gd name="connsiteY10" fmla="*/ 55101 h 79888"/>
                <a:gd name="connsiteX11" fmla="*/ 120691 w 162935"/>
                <a:gd name="connsiteY11" fmla="*/ 64666 h 79888"/>
                <a:gd name="connsiteX12" fmla="*/ 137553 w 162935"/>
                <a:gd name="connsiteY12" fmla="*/ 79900 h 79888"/>
                <a:gd name="connsiteX13" fmla="*/ 163111 w 162935"/>
                <a:gd name="connsiteY13" fmla="*/ 52798 h 79888"/>
                <a:gd name="connsiteX14" fmla="*/ 160272 w 162935"/>
                <a:gd name="connsiteY14" fmla="*/ 50495 h 79888"/>
                <a:gd name="connsiteX15" fmla="*/ 156899 w 162935"/>
                <a:gd name="connsiteY15" fmla="*/ 53507 h 79888"/>
                <a:gd name="connsiteX16" fmla="*/ 138085 w 162935"/>
                <a:gd name="connsiteY16" fmla="*/ 74940 h 79888"/>
                <a:gd name="connsiteX17" fmla="*/ 133648 w 162935"/>
                <a:gd name="connsiteY17" fmla="*/ 68740 h 79888"/>
                <a:gd name="connsiteX18" fmla="*/ 137730 w 162935"/>
                <a:gd name="connsiteY18" fmla="*/ 54392 h 79888"/>
                <a:gd name="connsiteX19" fmla="*/ 147137 w 162935"/>
                <a:gd name="connsiteY19" fmla="*/ 20205 h 79888"/>
                <a:gd name="connsiteX20" fmla="*/ 140570 w 162935"/>
                <a:gd name="connsiteY20" fmla="*/ 4794 h 79888"/>
                <a:gd name="connsiteX21" fmla="*/ 124064 w 162935"/>
                <a:gd name="connsiteY21" fmla="*/ 12 h 79888"/>
                <a:gd name="connsiteX22" fmla="*/ 92648 w 162935"/>
                <a:gd name="connsiteY22" fmla="*/ 17902 h 79888"/>
                <a:gd name="connsiteX23" fmla="*/ 69574 w 162935"/>
                <a:gd name="connsiteY23" fmla="*/ 12 h 79888"/>
                <a:gd name="connsiteX24" fmla="*/ 39578 w 162935"/>
                <a:gd name="connsiteY24" fmla="*/ 16131 h 79888"/>
                <a:gd name="connsiteX25" fmla="*/ 20587 w 162935"/>
                <a:gd name="connsiteY25" fmla="*/ 12 h 79888"/>
                <a:gd name="connsiteX26" fmla="*/ 6565 w 162935"/>
                <a:gd name="connsiteY26" fmla="*/ 9577 h 79888"/>
                <a:gd name="connsiteX27" fmla="*/ 176 w 162935"/>
                <a:gd name="connsiteY27" fmla="*/ 27114 h 79888"/>
                <a:gd name="connsiteX28" fmla="*/ 3193 w 162935"/>
                <a:gd name="connsiteY28" fmla="*/ 29416 h 79888"/>
                <a:gd name="connsiteX29" fmla="*/ 7098 w 162935"/>
                <a:gd name="connsiteY29" fmla="*/ 24102 h 79888"/>
                <a:gd name="connsiteX30" fmla="*/ 20054 w 162935"/>
                <a:gd name="connsiteY30" fmla="*/ 4972 h 79888"/>
                <a:gd name="connsiteX31" fmla="*/ 25912 w 162935"/>
                <a:gd name="connsiteY31" fmla="*/ 13651 h 79888"/>
                <a:gd name="connsiteX32" fmla="*/ 23072 w 162935"/>
                <a:gd name="connsiteY32" fmla="*/ 28353 h 79888"/>
                <a:gd name="connsiteX33" fmla="*/ 19167 w 162935"/>
                <a:gd name="connsiteY33" fmla="*/ 44296 h 79888"/>
                <a:gd name="connsiteX34" fmla="*/ 13487 w 162935"/>
                <a:gd name="connsiteY34" fmla="*/ 66969 h 79888"/>
                <a:gd name="connsiteX35" fmla="*/ 11712 w 162935"/>
                <a:gd name="connsiteY35" fmla="*/ 74232 h 79888"/>
                <a:gd name="connsiteX36" fmla="*/ 17747 w 162935"/>
                <a:gd name="connsiteY36" fmla="*/ 79900 h 79888"/>
                <a:gd name="connsiteX37" fmla="*/ 24669 w 162935"/>
                <a:gd name="connsiteY37" fmla="*/ 76003 h 79888"/>
                <a:gd name="connsiteX38" fmla="*/ 27864 w 162935"/>
                <a:gd name="connsiteY38" fmla="*/ 65021 h 79888"/>
                <a:gd name="connsiteX39" fmla="*/ 31769 w 162935"/>
                <a:gd name="connsiteY39" fmla="*/ 49078 h 79888"/>
                <a:gd name="connsiteX40" fmla="*/ 34786 w 162935"/>
                <a:gd name="connsiteY40" fmla="*/ 37210 h 79888"/>
                <a:gd name="connsiteX41" fmla="*/ 42241 w 162935"/>
                <a:gd name="connsiteY41" fmla="*/ 21268 h 79888"/>
                <a:gd name="connsiteX42" fmla="*/ 68864 w 162935"/>
                <a:gd name="connsiteY42" fmla="*/ 4972 h 79888"/>
                <a:gd name="connsiteX43" fmla="*/ 79336 w 162935"/>
                <a:gd name="connsiteY43" fmla="*/ 17371 h 79888"/>
                <a:gd name="connsiteX44" fmla="*/ 76319 w 162935"/>
                <a:gd name="connsiteY44" fmla="*/ 34022 h 79888"/>
                <a:gd name="connsiteX45" fmla="*/ 68864 w 162935"/>
                <a:gd name="connsiteY45" fmla="*/ 63781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935" h="79888">
                  <a:moveTo>
                    <a:pt x="68864" y="63781"/>
                  </a:moveTo>
                  <a:cubicBezTo>
                    <a:pt x="67977" y="67323"/>
                    <a:pt x="66379" y="73346"/>
                    <a:pt x="66379" y="74232"/>
                  </a:cubicBezTo>
                  <a:cubicBezTo>
                    <a:pt x="66379" y="78129"/>
                    <a:pt x="69574" y="79900"/>
                    <a:pt x="72414" y="79900"/>
                  </a:cubicBezTo>
                  <a:cubicBezTo>
                    <a:pt x="75609" y="79900"/>
                    <a:pt x="78449" y="77597"/>
                    <a:pt x="79336" y="76003"/>
                  </a:cubicBezTo>
                  <a:cubicBezTo>
                    <a:pt x="80224" y="74409"/>
                    <a:pt x="81643" y="68740"/>
                    <a:pt x="82531" y="65021"/>
                  </a:cubicBezTo>
                  <a:cubicBezTo>
                    <a:pt x="83418" y="61655"/>
                    <a:pt x="85371" y="53507"/>
                    <a:pt x="86436" y="49078"/>
                  </a:cubicBezTo>
                  <a:cubicBezTo>
                    <a:pt x="87501" y="45181"/>
                    <a:pt x="88566" y="41284"/>
                    <a:pt x="89453" y="37210"/>
                  </a:cubicBezTo>
                  <a:cubicBezTo>
                    <a:pt x="91405" y="29593"/>
                    <a:pt x="91405" y="29239"/>
                    <a:pt x="94955" y="23748"/>
                  </a:cubicBezTo>
                  <a:cubicBezTo>
                    <a:pt x="100635" y="15068"/>
                    <a:pt x="109509" y="4972"/>
                    <a:pt x="123354" y="4972"/>
                  </a:cubicBezTo>
                  <a:cubicBezTo>
                    <a:pt x="133293" y="4972"/>
                    <a:pt x="133826" y="13120"/>
                    <a:pt x="133826" y="17371"/>
                  </a:cubicBezTo>
                  <a:cubicBezTo>
                    <a:pt x="133826" y="27999"/>
                    <a:pt x="126193" y="47661"/>
                    <a:pt x="123354" y="55101"/>
                  </a:cubicBezTo>
                  <a:cubicBezTo>
                    <a:pt x="121401" y="60061"/>
                    <a:pt x="120691" y="61655"/>
                    <a:pt x="120691" y="64666"/>
                  </a:cubicBezTo>
                  <a:cubicBezTo>
                    <a:pt x="120691" y="74054"/>
                    <a:pt x="128501" y="79900"/>
                    <a:pt x="137553" y="79900"/>
                  </a:cubicBezTo>
                  <a:cubicBezTo>
                    <a:pt x="155302" y="79900"/>
                    <a:pt x="163111" y="55455"/>
                    <a:pt x="163111" y="52798"/>
                  </a:cubicBezTo>
                  <a:cubicBezTo>
                    <a:pt x="163111" y="50495"/>
                    <a:pt x="160804" y="50495"/>
                    <a:pt x="160272" y="50495"/>
                  </a:cubicBezTo>
                  <a:cubicBezTo>
                    <a:pt x="157787" y="50495"/>
                    <a:pt x="157609" y="51558"/>
                    <a:pt x="156899" y="53507"/>
                  </a:cubicBezTo>
                  <a:cubicBezTo>
                    <a:pt x="152817" y="67678"/>
                    <a:pt x="145185" y="74940"/>
                    <a:pt x="138085" y="74940"/>
                  </a:cubicBezTo>
                  <a:cubicBezTo>
                    <a:pt x="134358" y="74940"/>
                    <a:pt x="133648" y="72460"/>
                    <a:pt x="133648" y="68740"/>
                  </a:cubicBezTo>
                  <a:cubicBezTo>
                    <a:pt x="133648" y="64666"/>
                    <a:pt x="134536" y="62364"/>
                    <a:pt x="137730" y="54392"/>
                  </a:cubicBezTo>
                  <a:cubicBezTo>
                    <a:pt x="139860" y="48901"/>
                    <a:pt x="147137" y="30125"/>
                    <a:pt x="147137" y="20205"/>
                  </a:cubicBezTo>
                  <a:cubicBezTo>
                    <a:pt x="147137" y="17371"/>
                    <a:pt x="147137" y="9931"/>
                    <a:pt x="140570" y="4794"/>
                  </a:cubicBezTo>
                  <a:cubicBezTo>
                    <a:pt x="137553" y="2492"/>
                    <a:pt x="132406" y="12"/>
                    <a:pt x="124064" y="12"/>
                  </a:cubicBezTo>
                  <a:cubicBezTo>
                    <a:pt x="108089" y="12"/>
                    <a:pt x="98328" y="10463"/>
                    <a:pt x="92648" y="17902"/>
                  </a:cubicBezTo>
                  <a:cubicBezTo>
                    <a:pt x="91228" y="2846"/>
                    <a:pt x="78626" y="12"/>
                    <a:pt x="69574" y="12"/>
                  </a:cubicBezTo>
                  <a:cubicBezTo>
                    <a:pt x="54842" y="12"/>
                    <a:pt x="44903" y="9046"/>
                    <a:pt x="39578" y="16131"/>
                  </a:cubicBezTo>
                  <a:cubicBezTo>
                    <a:pt x="38336" y="3909"/>
                    <a:pt x="27864" y="12"/>
                    <a:pt x="20587" y="12"/>
                  </a:cubicBezTo>
                  <a:cubicBezTo>
                    <a:pt x="12955" y="12"/>
                    <a:pt x="8873" y="5503"/>
                    <a:pt x="6565" y="9577"/>
                  </a:cubicBezTo>
                  <a:cubicBezTo>
                    <a:pt x="2660" y="16131"/>
                    <a:pt x="176" y="26228"/>
                    <a:pt x="176" y="27114"/>
                  </a:cubicBezTo>
                  <a:cubicBezTo>
                    <a:pt x="176" y="29416"/>
                    <a:pt x="2660" y="29416"/>
                    <a:pt x="3193" y="29416"/>
                  </a:cubicBezTo>
                  <a:cubicBezTo>
                    <a:pt x="5678" y="29416"/>
                    <a:pt x="5855" y="28885"/>
                    <a:pt x="7098" y="24102"/>
                  </a:cubicBezTo>
                  <a:cubicBezTo>
                    <a:pt x="9760" y="13651"/>
                    <a:pt x="13132" y="4972"/>
                    <a:pt x="20054" y="4972"/>
                  </a:cubicBezTo>
                  <a:cubicBezTo>
                    <a:pt x="24669" y="4972"/>
                    <a:pt x="25912" y="8869"/>
                    <a:pt x="25912" y="13651"/>
                  </a:cubicBezTo>
                  <a:cubicBezTo>
                    <a:pt x="25912" y="17017"/>
                    <a:pt x="24314" y="23571"/>
                    <a:pt x="23072" y="28353"/>
                  </a:cubicBezTo>
                  <a:cubicBezTo>
                    <a:pt x="21829" y="33136"/>
                    <a:pt x="20054" y="40399"/>
                    <a:pt x="19167" y="44296"/>
                  </a:cubicBezTo>
                  <a:lnTo>
                    <a:pt x="13487" y="66969"/>
                  </a:lnTo>
                  <a:cubicBezTo>
                    <a:pt x="12777" y="69272"/>
                    <a:pt x="11712" y="73700"/>
                    <a:pt x="11712" y="74232"/>
                  </a:cubicBezTo>
                  <a:cubicBezTo>
                    <a:pt x="11712" y="78129"/>
                    <a:pt x="14907" y="79900"/>
                    <a:pt x="17747" y="79900"/>
                  </a:cubicBezTo>
                  <a:cubicBezTo>
                    <a:pt x="20942" y="79900"/>
                    <a:pt x="23782" y="77597"/>
                    <a:pt x="24669" y="76003"/>
                  </a:cubicBezTo>
                  <a:cubicBezTo>
                    <a:pt x="25557" y="74409"/>
                    <a:pt x="26977" y="68740"/>
                    <a:pt x="27864" y="65021"/>
                  </a:cubicBezTo>
                  <a:cubicBezTo>
                    <a:pt x="28751" y="61655"/>
                    <a:pt x="30704" y="53507"/>
                    <a:pt x="31769" y="49078"/>
                  </a:cubicBezTo>
                  <a:cubicBezTo>
                    <a:pt x="32834" y="45181"/>
                    <a:pt x="33899" y="41284"/>
                    <a:pt x="34786" y="37210"/>
                  </a:cubicBezTo>
                  <a:cubicBezTo>
                    <a:pt x="36739" y="29948"/>
                    <a:pt x="37093" y="28531"/>
                    <a:pt x="42241" y="21268"/>
                  </a:cubicBezTo>
                  <a:cubicBezTo>
                    <a:pt x="47210" y="14183"/>
                    <a:pt x="55552" y="4972"/>
                    <a:pt x="68864" y="4972"/>
                  </a:cubicBezTo>
                  <a:cubicBezTo>
                    <a:pt x="79159" y="4972"/>
                    <a:pt x="79336" y="14005"/>
                    <a:pt x="79336" y="17371"/>
                  </a:cubicBezTo>
                  <a:cubicBezTo>
                    <a:pt x="79336" y="21799"/>
                    <a:pt x="78804" y="24102"/>
                    <a:pt x="76319" y="34022"/>
                  </a:cubicBezTo>
                  <a:lnTo>
                    <a:pt x="68864" y="6378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B8D23FE-DD5D-4A9C-9DAD-8EEFE570CA4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201756" y="2747518"/>
              <a:ext cx="174650" cy="93350"/>
            </a:xfrm>
            <a:custGeom>
              <a:avLst/>
              <a:gdLst>
                <a:gd name="connsiteX0" fmla="*/ 149807 w 174650"/>
                <a:gd name="connsiteY0" fmla="*/ 51027 h 93350"/>
                <a:gd name="connsiteX1" fmla="*/ 124426 w 174650"/>
                <a:gd name="connsiteY1" fmla="*/ 90705 h 93350"/>
                <a:gd name="connsiteX2" fmla="*/ 128685 w 174650"/>
                <a:gd name="connsiteY2" fmla="*/ 93362 h 93350"/>
                <a:gd name="connsiteX3" fmla="*/ 133300 w 174650"/>
                <a:gd name="connsiteY3" fmla="*/ 90351 h 93350"/>
                <a:gd name="connsiteX4" fmla="*/ 146434 w 174650"/>
                <a:gd name="connsiteY4" fmla="*/ 64843 h 93350"/>
                <a:gd name="connsiteX5" fmla="*/ 173058 w 174650"/>
                <a:gd name="connsiteY5" fmla="*/ 49078 h 93350"/>
                <a:gd name="connsiteX6" fmla="*/ 174833 w 174650"/>
                <a:gd name="connsiteY6" fmla="*/ 46776 h 93350"/>
                <a:gd name="connsiteX7" fmla="*/ 171461 w 174650"/>
                <a:gd name="connsiteY7" fmla="*/ 43941 h 93350"/>
                <a:gd name="connsiteX8" fmla="*/ 133123 w 174650"/>
                <a:gd name="connsiteY8" fmla="*/ 2137 h 93350"/>
                <a:gd name="connsiteX9" fmla="*/ 128685 w 174650"/>
                <a:gd name="connsiteY9" fmla="*/ 12 h 93350"/>
                <a:gd name="connsiteX10" fmla="*/ 124426 w 174650"/>
                <a:gd name="connsiteY10" fmla="*/ 2669 h 93350"/>
                <a:gd name="connsiteX11" fmla="*/ 134898 w 174650"/>
                <a:gd name="connsiteY11" fmla="*/ 27114 h 93350"/>
                <a:gd name="connsiteX12" fmla="*/ 149807 w 174650"/>
                <a:gd name="connsiteY12" fmla="*/ 42347 h 93350"/>
                <a:gd name="connsiteX13" fmla="*/ 7282 w 174650"/>
                <a:gd name="connsiteY13" fmla="*/ 42347 h 93350"/>
                <a:gd name="connsiteX14" fmla="*/ 183 w 174650"/>
                <a:gd name="connsiteY14" fmla="*/ 46598 h 93350"/>
                <a:gd name="connsiteX15" fmla="*/ 7282 w 174650"/>
                <a:gd name="connsiteY15" fmla="*/ 51027 h 93350"/>
                <a:gd name="connsiteX16" fmla="*/ 149807 w 174650"/>
                <a:gd name="connsiteY16" fmla="*/ 51027 h 9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650" h="93350">
                  <a:moveTo>
                    <a:pt x="149807" y="51027"/>
                  </a:moveTo>
                  <a:cubicBezTo>
                    <a:pt x="127443" y="67323"/>
                    <a:pt x="124426" y="90528"/>
                    <a:pt x="124426" y="90705"/>
                  </a:cubicBezTo>
                  <a:cubicBezTo>
                    <a:pt x="124426" y="93362"/>
                    <a:pt x="126201" y="93362"/>
                    <a:pt x="128685" y="93362"/>
                  </a:cubicBezTo>
                  <a:cubicBezTo>
                    <a:pt x="131880" y="93362"/>
                    <a:pt x="132413" y="93362"/>
                    <a:pt x="133300" y="90351"/>
                  </a:cubicBezTo>
                  <a:cubicBezTo>
                    <a:pt x="134365" y="85923"/>
                    <a:pt x="137205" y="74586"/>
                    <a:pt x="146434" y="64843"/>
                  </a:cubicBezTo>
                  <a:cubicBezTo>
                    <a:pt x="156729" y="54038"/>
                    <a:pt x="165603" y="51381"/>
                    <a:pt x="173058" y="49078"/>
                  </a:cubicBezTo>
                  <a:cubicBezTo>
                    <a:pt x="174123" y="48724"/>
                    <a:pt x="174833" y="47661"/>
                    <a:pt x="174833" y="46776"/>
                  </a:cubicBezTo>
                  <a:cubicBezTo>
                    <a:pt x="174833" y="45004"/>
                    <a:pt x="173768" y="44650"/>
                    <a:pt x="171461" y="43941"/>
                  </a:cubicBezTo>
                  <a:cubicBezTo>
                    <a:pt x="145902" y="35793"/>
                    <a:pt x="136850" y="17725"/>
                    <a:pt x="133123" y="2137"/>
                  </a:cubicBezTo>
                  <a:cubicBezTo>
                    <a:pt x="132413" y="12"/>
                    <a:pt x="131170" y="12"/>
                    <a:pt x="128685" y="12"/>
                  </a:cubicBezTo>
                  <a:cubicBezTo>
                    <a:pt x="126201" y="12"/>
                    <a:pt x="124426" y="12"/>
                    <a:pt x="124426" y="2669"/>
                  </a:cubicBezTo>
                  <a:cubicBezTo>
                    <a:pt x="124426" y="3023"/>
                    <a:pt x="126201" y="14891"/>
                    <a:pt x="134898" y="27114"/>
                  </a:cubicBezTo>
                  <a:cubicBezTo>
                    <a:pt x="138980" y="33136"/>
                    <a:pt x="143950" y="38096"/>
                    <a:pt x="149807" y="42347"/>
                  </a:cubicBezTo>
                  <a:lnTo>
                    <a:pt x="7282" y="42347"/>
                  </a:lnTo>
                  <a:cubicBezTo>
                    <a:pt x="4442" y="42347"/>
                    <a:pt x="183" y="42347"/>
                    <a:pt x="183" y="46598"/>
                  </a:cubicBezTo>
                  <a:cubicBezTo>
                    <a:pt x="183" y="51027"/>
                    <a:pt x="4265" y="51027"/>
                    <a:pt x="7282" y="51027"/>
                  </a:cubicBezTo>
                  <a:lnTo>
                    <a:pt x="149807" y="51027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1F88033-5D7E-4B98-8D28-31FF328B4BA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98574" y="2721124"/>
              <a:ext cx="53779" cy="119212"/>
            </a:xfrm>
            <a:custGeom>
              <a:avLst/>
              <a:gdLst>
                <a:gd name="connsiteX0" fmla="*/ 49355 w 53779"/>
                <a:gd name="connsiteY0" fmla="*/ 6743 h 119212"/>
                <a:gd name="connsiteX1" fmla="*/ 42256 w 53779"/>
                <a:gd name="connsiteY1" fmla="*/ 12 h 119212"/>
                <a:gd name="connsiteX2" fmla="*/ 32316 w 53779"/>
                <a:gd name="connsiteY2" fmla="*/ 9754 h 119212"/>
                <a:gd name="connsiteX3" fmla="*/ 39416 w 53779"/>
                <a:gd name="connsiteY3" fmla="*/ 16485 h 119212"/>
                <a:gd name="connsiteX4" fmla="*/ 49355 w 53779"/>
                <a:gd name="connsiteY4" fmla="*/ 6743 h 119212"/>
                <a:gd name="connsiteX5" fmla="*/ 13147 w 53779"/>
                <a:gd name="connsiteY5" fmla="*/ 96728 h 119212"/>
                <a:gd name="connsiteX6" fmla="*/ 11550 w 53779"/>
                <a:gd name="connsiteY6" fmla="*/ 104168 h 119212"/>
                <a:gd name="connsiteX7" fmla="*/ 28411 w 53779"/>
                <a:gd name="connsiteY7" fmla="*/ 119224 h 119212"/>
                <a:gd name="connsiteX8" fmla="*/ 53970 w 53779"/>
                <a:gd name="connsiteY8" fmla="*/ 92122 h 119212"/>
                <a:gd name="connsiteX9" fmla="*/ 51130 w 53779"/>
                <a:gd name="connsiteY9" fmla="*/ 89820 h 119212"/>
                <a:gd name="connsiteX10" fmla="*/ 47758 w 53779"/>
                <a:gd name="connsiteY10" fmla="*/ 92831 h 119212"/>
                <a:gd name="connsiteX11" fmla="*/ 28944 w 53779"/>
                <a:gd name="connsiteY11" fmla="*/ 114264 h 119212"/>
                <a:gd name="connsiteX12" fmla="*/ 24507 w 53779"/>
                <a:gd name="connsiteY12" fmla="*/ 108065 h 119212"/>
                <a:gd name="connsiteX13" fmla="*/ 27347 w 53779"/>
                <a:gd name="connsiteY13" fmla="*/ 96728 h 119212"/>
                <a:gd name="connsiteX14" fmla="*/ 33026 w 53779"/>
                <a:gd name="connsiteY14" fmla="*/ 82557 h 119212"/>
                <a:gd name="connsiteX15" fmla="*/ 41723 w 53779"/>
                <a:gd name="connsiteY15" fmla="*/ 60061 h 119212"/>
                <a:gd name="connsiteX16" fmla="*/ 42788 w 53779"/>
                <a:gd name="connsiteY16" fmla="*/ 54392 h 119212"/>
                <a:gd name="connsiteX17" fmla="*/ 25927 w 53779"/>
                <a:gd name="connsiteY17" fmla="*/ 39336 h 119212"/>
                <a:gd name="connsiteX18" fmla="*/ 191 w 53779"/>
                <a:gd name="connsiteY18" fmla="*/ 66438 h 119212"/>
                <a:gd name="connsiteX19" fmla="*/ 3208 w 53779"/>
                <a:gd name="connsiteY19" fmla="*/ 68740 h 119212"/>
                <a:gd name="connsiteX20" fmla="*/ 6403 w 53779"/>
                <a:gd name="connsiteY20" fmla="*/ 65906 h 119212"/>
                <a:gd name="connsiteX21" fmla="*/ 25394 w 53779"/>
                <a:gd name="connsiteY21" fmla="*/ 44296 h 119212"/>
                <a:gd name="connsiteX22" fmla="*/ 29831 w 53779"/>
                <a:gd name="connsiteY22" fmla="*/ 50495 h 119212"/>
                <a:gd name="connsiteX23" fmla="*/ 24329 w 53779"/>
                <a:gd name="connsiteY23" fmla="*/ 68209 h 119212"/>
                <a:gd name="connsiteX24" fmla="*/ 13147 w 53779"/>
                <a:gd name="connsiteY24" fmla="*/ 9672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355" y="6743"/>
                  </a:moveTo>
                  <a:cubicBezTo>
                    <a:pt x="49355" y="3909"/>
                    <a:pt x="47225" y="12"/>
                    <a:pt x="42256" y="12"/>
                  </a:cubicBezTo>
                  <a:cubicBezTo>
                    <a:pt x="37463" y="12"/>
                    <a:pt x="32316" y="4617"/>
                    <a:pt x="32316" y="9754"/>
                  </a:cubicBezTo>
                  <a:cubicBezTo>
                    <a:pt x="32316" y="12766"/>
                    <a:pt x="34624" y="16485"/>
                    <a:pt x="39416" y="16485"/>
                  </a:cubicBezTo>
                  <a:cubicBezTo>
                    <a:pt x="44563" y="16485"/>
                    <a:pt x="49355" y="11526"/>
                    <a:pt x="49355" y="6743"/>
                  </a:cubicBezTo>
                  <a:close/>
                  <a:moveTo>
                    <a:pt x="13147" y="96728"/>
                  </a:moveTo>
                  <a:cubicBezTo>
                    <a:pt x="12437" y="99031"/>
                    <a:pt x="11550" y="101156"/>
                    <a:pt x="11550" y="104168"/>
                  </a:cubicBezTo>
                  <a:cubicBezTo>
                    <a:pt x="11550" y="112493"/>
                    <a:pt x="18650" y="119224"/>
                    <a:pt x="28411" y="119224"/>
                  </a:cubicBezTo>
                  <a:cubicBezTo>
                    <a:pt x="46160" y="119224"/>
                    <a:pt x="53970" y="94779"/>
                    <a:pt x="53970" y="92122"/>
                  </a:cubicBezTo>
                  <a:cubicBezTo>
                    <a:pt x="53970" y="89820"/>
                    <a:pt x="51663" y="89820"/>
                    <a:pt x="51130" y="89820"/>
                  </a:cubicBezTo>
                  <a:cubicBezTo>
                    <a:pt x="48645" y="89820"/>
                    <a:pt x="48468" y="90882"/>
                    <a:pt x="47758" y="92831"/>
                  </a:cubicBezTo>
                  <a:cubicBezTo>
                    <a:pt x="43676" y="107002"/>
                    <a:pt x="35866" y="114264"/>
                    <a:pt x="28944" y="114264"/>
                  </a:cubicBezTo>
                  <a:cubicBezTo>
                    <a:pt x="25394" y="114264"/>
                    <a:pt x="24507" y="111962"/>
                    <a:pt x="24507" y="108065"/>
                  </a:cubicBezTo>
                  <a:cubicBezTo>
                    <a:pt x="24507" y="103990"/>
                    <a:pt x="25749" y="100625"/>
                    <a:pt x="27347" y="96728"/>
                  </a:cubicBezTo>
                  <a:cubicBezTo>
                    <a:pt x="29121" y="91945"/>
                    <a:pt x="31074" y="87163"/>
                    <a:pt x="33026" y="82557"/>
                  </a:cubicBezTo>
                  <a:cubicBezTo>
                    <a:pt x="34624" y="78306"/>
                    <a:pt x="41013" y="62186"/>
                    <a:pt x="41723" y="60061"/>
                  </a:cubicBezTo>
                  <a:cubicBezTo>
                    <a:pt x="42256" y="58289"/>
                    <a:pt x="42788" y="56164"/>
                    <a:pt x="42788" y="54392"/>
                  </a:cubicBezTo>
                  <a:cubicBezTo>
                    <a:pt x="42788" y="46067"/>
                    <a:pt x="35689" y="39336"/>
                    <a:pt x="25927" y="39336"/>
                  </a:cubicBezTo>
                  <a:cubicBezTo>
                    <a:pt x="8355" y="39336"/>
                    <a:pt x="191" y="63426"/>
                    <a:pt x="191" y="66438"/>
                  </a:cubicBezTo>
                  <a:cubicBezTo>
                    <a:pt x="191" y="68740"/>
                    <a:pt x="2675" y="68740"/>
                    <a:pt x="3208" y="68740"/>
                  </a:cubicBezTo>
                  <a:cubicBezTo>
                    <a:pt x="5693" y="68740"/>
                    <a:pt x="5870" y="67855"/>
                    <a:pt x="6403" y="65906"/>
                  </a:cubicBezTo>
                  <a:cubicBezTo>
                    <a:pt x="11017" y="50673"/>
                    <a:pt x="18827" y="44296"/>
                    <a:pt x="25394" y="44296"/>
                  </a:cubicBezTo>
                  <a:cubicBezTo>
                    <a:pt x="28234" y="44296"/>
                    <a:pt x="29831" y="45713"/>
                    <a:pt x="29831" y="50495"/>
                  </a:cubicBezTo>
                  <a:cubicBezTo>
                    <a:pt x="29831" y="54570"/>
                    <a:pt x="28766" y="57227"/>
                    <a:pt x="24329" y="68209"/>
                  </a:cubicBezTo>
                  <a:lnTo>
                    <a:pt x="13147" y="9672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9B82F102-DB76-4D1E-A234-A99C7F8F989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34402" y="2350211"/>
              <a:ext cx="10142" cy="253051"/>
            </a:xfrm>
            <a:custGeom>
              <a:avLst/>
              <a:gdLst>
                <a:gd name="connsiteX0" fmla="*/ 10337 w 10142"/>
                <a:gd name="connsiteY0" fmla="*/ 9110 h 253051"/>
                <a:gd name="connsiteX1" fmla="*/ 5266 w 10142"/>
                <a:gd name="connsiteY1" fmla="*/ 0 h 253051"/>
                <a:gd name="connsiteX2" fmla="*/ 195 w 10142"/>
                <a:gd name="connsiteY2" fmla="*/ 9110 h 253051"/>
                <a:gd name="connsiteX3" fmla="*/ 195 w 10142"/>
                <a:gd name="connsiteY3" fmla="*/ 243941 h 253051"/>
                <a:gd name="connsiteX4" fmla="*/ 5266 w 10142"/>
                <a:gd name="connsiteY4" fmla="*/ 253051 h 253051"/>
                <a:gd name="connsiteX5" fmla="*/ 10337 w 10142"/>
                <a:gd name="connsiteY5" fmla="*/ 243941 h 253051"/>
                <a:gd name="connsiteX6" fmla="*/ 10337 w 10142"/>
                <a:gd name="connsiteY6" fmla="*/ 91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337" y="9110"/>
                  </a:moveTo>
                  <a:cubicBezTo>
                    <a:pt x="10337" y="4555"/>
                    <a:pt x="10337" y="0"/>
                    <a:pt x="5266" y="0"/>
                  </a:cubicBezTo>
                  <a:cubicBezTo>
                    <a:pt x="195" y="0"/>
                    <a:pt x="195" y="4555"/>
                    <a:pt x="195" y="9110"/>
                  </a:cubicBezTo>
                  <a:lnTo>
                    <a:pt x="195" y="243941"/>
                  </a:lnTo>
                  <a:cubicBezTo>
                    <a:pt x="195" y="248496"/>
                    <a:pt x="195" y="253051"/>
                    <a:pt x="5266" y="253051"/>
                  </a:cubicBezTo>
                  <a:cubicBezTo>
                    <a:pt x="10337" y="253051"/>
                    <a:pt x="10337" y="248496"/>
                    <a:pt x="10337" y="243941"/>
                  </a:cubicBezTo>
                  <a:lnTo>
                    <a:pt x="10337" y="9110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C19DF80F-F15F-4D3E-B8FE-2C49595ED55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86578" y="2358815"/>
              <a:ext cx="187125" cy="181184"/>
            </a:xfrm>
            <a:custGeom>
              <a:avLst/>
              <a:gdLst>
                <a:gd name="connsiteX0" fmla="*/ 100353 w 187125"/>
                <a:gd name="connsiteY0" fmla="*/ 4555 h 181184"/>
                <a:gd name="connsiteX1" fmla="*/ 93760 w 187125"/>
                <a:gd name="connsiteY1" fmla="*/ 0 h 181184"/>
                <a:gd name="connsiteX2" fmla="*/ 87168 w 187125"/>
                <a:gd name="connsiteY2" fmla="*/ 4555 h 181184"/>
                <a:gd name="connsiteX3" fmla="*/ 1466 w 187125"/>
                <a:gd name="connsiteY3" fmla="*/ 176124 h 181184"/>
                <a:gd name="connsiteX4" fmla="*/ 198 w 187125"/>
                <a:gd name="connsiteY4" fmla="*/ 179160 h 181184"/>
                <a:gd name="connsiteX5" fmla="*/ 5776 w 187125"/>
                <a:gd name="connsiteY5" fmla="*/ 181185 h 181184"/>
                <a:gd name="connsiteX6" fmla="*/ 181745 w 187125"/>
                <a:gd name="connsiteY6" fmla="*/ 181185 h 181184"/>
                <a:gd name="connsiteX7" fmla="*/ 187323 w 187125"/>
                <a:gd name="connsiteY7" fmla="*/ 179160 h 181184"/>
                <a:gd name="connsiteX8" fmla="*/ 186055 w 187125"/>
                <a:gd name="connsiteY8" fmla="*/ 176124 h 181184"/>
                <a:gd name="connsiteX9" fmla="*/ 100353 w 187125"/>
                <a:gd name="connsiteY9" fmla="*/ 4555 h 181184"/>
                <a:gd name="connsiteX10" fmla="*/ 85647 w 187125"/>
                <a:gd name="connsiteY10" fmla="*/ 25305 h 181184"/>
                <a:gd name="connsiteX11" fmla="*/ 153853 w 187125"/>
                <a:gd name="connsiteY11" fmla="*/ 161953 h 181184"/>
                <a:gd name="connsiteX12" fmla="*/ 17186 w 187125"/>
                <a:gd name="connsiteY12" fmla="*/ 161953 h 181184"/>
                <a:gd name="connsiteX13" fmla="*/ 85647 w 187125"/>
                <a:gd name="connsiteY13" fmla="*/ 25305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25" h="181184">
                  <a:moveTo>
                    <a:pt x="100353" y="4555"/>
                  </a:moveTo>
                  <a:cubicBezTo>
                    <a:pt x="98578" y="1265"/>
                    <a:pt x="98071" y="0"/>
                    <a:pt x="93760" y="0"/>
                  </a:cubicBezTo>
                  <a:cubicBezTo>
                    <a:pt x="89450" y="0"/>
                    <a:pt x="88943" y="1265"/>
                    <a:pt x="87168" y="4555"/>
                  </a:cubicBezTo>
                  <a:lnTo>
                    <a:pt x="1466" y="176124"/>
                  </a:lnTo>
                  <a:cubicBezTo>
                    <a:pt x="198" y="178401"/>
                    <a:pt x="198" y="178907"/>
                    <a:pt x="198" y="179160"/>
                  </a:cubicBezTo>
                  <a:cubicBezTo>
                    <a:pt x="198" y="181185"/>
                    <a:pt x="1719" y="181185"/>
                    <a:pt x="5776" y="181185"/>
                  </a:cubicBezTo>
                  <a:lnTo>
                    <a:pt x="181745" y="181185"/>
                  </a:lnTo>
                  <a:cubicBezTo>
                    <a:pt x="185802" y="181185"/>
                    <a:pt x="187323" y="181185"/>
                    <a:pt x="187323" y="179160"/>
                  </a:cubicBezTo>
                  <a:cubicBezTo>
                    <a:pt x="187323" y="178907"/>
                    <a:pt x="187323" y="178401"/>
                    <a:pt x="186055" y="176124"/>
                  </a:cubicBezTo>
                  <a:lnTo>
                    <a:pt x="100353" y="4555"/>
                  </a:lnTo>
                  <a:close/>
                  <a:moveTo>
                    <a:pt x="85647" y="25305"/>
                  </a:moveTo>
                  <a:lnTo>
                    <a:pt x="153853" y="161953"/>
                  </a:lnTo>
                  <a:lnTo>
                    <a:pt x="17186" y="161953"/>
                  </a:lnTo>
                  <a:lnTo>
                    <a:pt x="85647" y="25305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EE841D0E-907A-400D-B148-4981F7E59C6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00159" y="2367166"/>
              <a:ext cx="180786" cy="178400"/>
            </a:xfrm>
            <a:custGeom>
              <a:avLst/>
              <a:gdLst>
                <a:gd name="connsiteX0" fmla="*/ 145241 w 180786"/>
                <a:gd name="connsiteY0" fmla="*/ 28848 h 178400"/>
                <a:gd name="connsiteX1" fmla="*/ 177696 w 180786"/>
                <a:gd name="connsiteY1" fmla="*/ 7845 h 178400"/>
                <a:gd name="connsiteX2" fmla="*/ 180992 w 180786"/>
                <a:gd name="connsiteY2" fmla="*/ 3037 h 178400"/>
                <a:gd name="connsiteX3" fmla="*/ 177696 w 180786"/>
                <a:gd name="connsiteY3" fmla="*/ 0 h 178400"/>
                <a:gd name="connsiteX4" fmla="*/ 156904 w 180786"/>
                <a:gd name="connsiteY4" fmla="*/ 759 h 178400"/>
                <a:gd name="connsiteX5" fmla="*/ 131802 w 180786"/>
                <a:gd name="connsiteY5" fmla="*/ 0 h 178400"/>
                <a:gd name="connsiteX6" fmla="*/ 126985 w 180786"/>
                <a:gd name="connsiteY6" fmla="*/ 4808 h 178400"/>
                <a:gd name="connsiteX7" fmla="*/ 131042 w 180786"/>
                <a:gd name="connsiteY7" fmla="*/ 7845 h 178400"/>
                <a:gd name="connsiteX8" fmla="*/ 142705 w 180786"/>
                <a:gd name="connsiteY8" fmla="*/ 16195 h 178400"/>
                <a:gd name="connsiteX9" fmla="*/ 138902 w 180786"/>
                <a:gd name="connsiteY9" fmla="*/ 25811 h 178400"/>
                <a:gd name="connsiteX10" fmla="*/ 61060 w 180786"/>
                <a:gd name="connsiteY10" fmla="*/ 149300 h 178400"/>
                <a:gd name="connsiteX11" fmla="*/ 43818 w 180786"/>
                <a:gd name="connsiteY11" fmla="*/ 15436 h 178400"/>
                <a:gd name="connsiteX12" fmla="*/ 61313 w 180786"/>
                <a:gd name="connsiteY12" fmla="*/ 7845 h 178400"/>
                <a:gd name="connsiteX13" fmla="*/ 67652 w 180786"/>
                <a:gd name="connsiteY13" fmla="*/ 2784 h 178400"/>
                <a:gd name="connsiteX14" fmla="*/ 64103 w 180786"/>
                <a:gd name="connsiteY14" fmla="*/ 0 h 178400"/>
                <a:gd name="connsiteX15" fmla="*/ 32661 w 180786"/>
                <a:gd name="connsiteY15" fmla="*/ 759 h 178400"/>
                <a:gd name="connsiteX16" fmla="*/ 18716 w 180786"/>
                <a:gd name="connsiteY16" fmla="*/ 506 h 178400"/>
                <a:gd name="connsiteX17" fmla="*/ 5024 w 180786"/>
                <a:gd name="connsiteY17" fmla="*/ 0 h 178400"/>
                <a:gd name="connsiteX18" fmla="*/ 206 w 180786"/>
                <a:gd name="connsiteY18" fmla="*/ 4808 h 178400"/>
                <a:gd name="connsiteX19" fmla="*/ 6545 w 180786"/>
                <a:gd name="connsiteY19" fmla="*/ 7845 h 178400"/>
                <a:gd name="connsiteX20" fmla="*/ 21758 w 180786"/>
                <a:gd name="connsiteY20" fmla="*/ 16448 h 178400"/>
                <a:gd name="connsiteX21" fmla="*/ 41789 w 180786"/>
                <a:gd name="connsiteY21" fmla="*/ 172581 h 178400"/>
                <a:gd name="connsiteX22" fmla="*/ 46861 w 180786"/>
                <a:gd name="connsiteY22" fmla="*/ 178401 h 178400"/>
                <a:gd name="connsiteX23" fmla="*/ 53960 w 180786"/>
                <a:gd name="connsiteY23" fmla="*/ 173846 h 178400"/>
                <a:gd name="connsiteX24" fmla="*/ 145241 w 180786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786" h="178400">
                  <a:moveTo>
                    <a:pt x="145241" y="28848"/>
                  </a:moveTo>
                  <a:cubicBezTo>
                    <a:pt x="157665" y="9110"/>
                    <a:pt x="168315" y="8351"/>
                    <a:pt x="177696" y="7845"/>
                  </a:cubicBezTo>
                  <a:cubicBezTo>
                    <a:pt x="180739" y="7592"/>
                    <a:pt x="180992" y="3290"/>
                    <a:pt x="180992" y="3037"/>
                  </a:cubicBezTo>
                  <a:cubicBezTo>
                    <a:pt x="180992" y="1012"/>
                    <a:pt x="179725" y="0"/>
                    <a:pt x="177696" y="0"/>
                  </a:cubicBezTo>
                  <a:cubicBezTo>
                    <a:pt x="171104" y="0"/>
                    <a:pt x="163750" y="759"/>
                    <a:pt x="156904" y="759"/>
                  </a:cubicBezTo>
                  <a:cubicBezTo>
                    <a:pt x="148537" y="759"/>
                    <a:pt x="139916" y="0"/>
                    <a:pt x="131802" y="0"/>
                  </a:cubicBezTo>
                  <a:cubicBezTo>
                    <a:pt x="130281" y="0"/>
                    <a:pt x="126985" y="0"/>
                    <a:pt x="126985" y="4808"/>
                  </a:cubicBezTo>
                  <a:cubicBezTo>
                    <a:pt x="126985" y="7592"/>
                    <a:pt x="129267" y="7845"/>
                    <a:pt x="131042" y="7845"/>
                  </a:cubicBezTo>
                  <a:cubicBezTo>
                    <a:pt x="137888" y="8351"/>
                    <a:pt x="142705" y="10881"/>
                    <a:pt x="142705" y="16195"/>
                  </a:cubicBezTo>
                  <a:cubicBezTo>
                    <a:pt x="142705" y="19991"/>
                    <a:pt x="138902" y="25558"/>
                    <a:pt x="138902" y="25811"/>
                  </a:cubicBezTo>
                  <a:lnTo>
                    <a:pt x="61060" y="149300"/>
                  </a:lnTo>
                  <a:lnTo>
                    <a:pt x="43818" y="15436"/>
                  </a:lnTo>
                  <a:cubicBezTo>
                    <a:pt x="43818" y="11134"/>
                    <a:pt x="49650" y="7845"/>
                    <a:pt x="61313" y="7845"/>
                  </a:cubicBezTo>
                  <a:cubicBezTo>
                    <a:pt x="64863" y="7845"/>
                    <a:pt x="67652" y="7845"/>
                    <a:pt x="67652" y="2784"/>
                  </a:cubicBezTo>
                  <a:cubicBezTo>
                    <a:pt x="67652" y="506"/>
                    <a:pt x="65624" y="0"/>
                    <a:pt x="64103" y="0"/>
                  </a:cubicBezTo>
                  <a:cubicBezTo>
                    <a:pt x="53960" y="0"/>
                    <a:pt x="43057" y="759"/>
                    <a:pt x="32661" y="759"/>
                  </a:cubicBezTo>
                  <a:cubicBezTo>
                    <a:pt x="28097" y="759"/>
                    <a:pt x="23280" y="506"/>
                    <a:pt x="18716" y="506"/>
                  </a:cubicBezTo>
                  <a:cubicBezTo>
                    <a:pt x="14152" y="506"/>
                    <a:pt x="9334" y="0"/>
                    <a:pt x="5024" y="0"/>
                  </a:cubicBezTo>
                  <a:cubicBezTo>
                    <a:pt x="3249" y="0"/>
                    <a:pt x="206" y="0"/>
                    <a:pt x="206" y="4808"/>
                  </a:cubicBezTo>
                  <a:cubicBezTo>
                    <a:pt x="206" y="7845"/>
                    <a:pt x="2488" y="7845"/>
                    <a:pt x="6545" y="7845"/>
                  </a:cubicBezTo>
                  <a:cubicBezTo>
                    <a:pt x="20744" y="7845"/>
                    <a:pt x="20998" y="10122"/>
                    <a:pt x="21758" y="16448"/>
                  </a:cubicBezTo>
                  <a:lnTo>
                    <a:pt x="41789" y="172581"/>
                  </a:lnTo>
                  <a:cubicBezTo>
                    <a:pt x="42550" y="177642"/>
                    <a:pt x="43564" y="178401"/>
                    <a:pt x="46861" y="178401"/>
                  </a:cubicBezTo>
                  <a:cubicBezTo>
                    <a:pt x="50918" y="178401"/>
                    <a:pt x="51932" y="177136"/>
                    <a:pt x="53960" y="173846"/>
                  </a:cubicBezTo>
                  <a:lnTo>
                    <a:pt x="145241" y="2884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22740C2E-27CD-4368-B014-1A7AF97F47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42210" y="2499840"/>
              <a:ext cx="162935" cy="79888"/>
            </a:xfrm>
            <a:custGeom>
              <a:avLst/>
              <a:gdLst>
                <a:gd name="connsiteX0" fmla="*/ 68901 w 162935"/>
                <a:gd name="connsiteY0" fmla="*/ 63770 h 79888"/>
                <a:gd name="connsiteX1" fmla="*/ 66416 w 162935"/>
                <a:gd name="connsiteY1" fmla="*/ 74221 h 79888"/>
                <a:gd name="connsiteX2" fmla="*/ 72450 w 162935"/>
                <a:gd name="connsiteY2" fmla="*/ 79890 h 79888"/>
                <a:gd name="connsiteX3" fmla="*/ 79372 w 162935"/>
                <a:gd name="connsiteY3" fmla="*/ 75993 h 79888"/>
                <a:gd name="connsiteX4" fmla="*/ 82567 w 162935"/>
                <a:gd name="connsiteY4" fmla="*/ 65010 h 79888"/>
                <a:gd name="connsiteX5" fmla="*/ 86472 w 162935"/>
                <a:gd name="connsiteY5" fmla="*/ 49068 h 79888"/>
                <a:gd name="connsiteX6" fmla="*/ 89489 w 162935"/>
                <a:gd name="connsiteY6" fmla="*/ 37200 h 79888"/>
                <a:gd name="connsiteX7" fmla="*/ 94992 w 162935"/>
                <a:gd name="connsiteY7" fmla="*/ 23738 h 79888"/>
                <a:gd name="connsiteX8" fmla="*/ 123390 w 162935"/>
                <a:gd name="connsiteY8" fmla="*/ 4961 h 79888"/>
                <a:gd name="connsiteX9" fmla="*/ 133862 w 162935"/>
                <a:gd name="connsiteY9" fmla="*/ 17361 h 79888"/>
                <a:gd name="connsiteX10" fmla="*/ 123390 w 162935"/>
                <a:gd name="connsiteY10" fmla="*/ 55091 h 79888"/>
                <a:gd name="connsiteX11" fmla="*/ 120728 w 162935"/>
                <a:gd name="connsiteY11" fmla="*/ 64656 h 79888"/>
                <a:gd name="connsiteX12" fmla="*/ 137589 w 162935"/>
                <a:gd name="connsiteY12" fmla="*/ 79890 h 79888"/>
                <a:gd name="connsiteX13" fmla="*/ 163148 w 162935"/>
                <a:gd name="connsiteY13" fmla="*/ 52788 h 79888"/>
                <a:gd name="connsiteX14" fmla="*/ 160308 w 162935"/>
                <a:gd name="connsiteY14" fmla="*/ 50485 h 79888"/>
                <a:gd name="connsiteX15" fmla="*/ 156936 w 162935"/>
                <a:gd name="connsiteY15" fmla="*/ 53496 h 79888"/>
                <a:gd name="connsiteX16" fmla="*/ 138122 w 162935"/>
                <a:gd name="connsiteY16" fmla="*/ 74930 h 79888"/>
                <a:gd name="connsiteX17" fmla="*/ 133684 w 162935"/>
                <a:gd name="connsiteY17" fmla="*/ 68730 h 79888"/>
                <a:gd name="connsiteX18" fmla="*/ 137767 w 162935"/>
                <a:gd name="connsiteY18" fmla="*/ 54382 h 79888"/>
                <a:gd name="connsiteX19" fmla="*/ 147174 w 162935"/>
                <a:gd name="connsiteY19" fmla="*/ 20195 h 79888"/>
                <a:gd name="connsiteX20" fmla="*/ 140607 w 162935"/>
                <a:gd name="connsiteY20" fmla="*/ 4784 h 79888"/>
                <a:gd name="connsiteX21" fmla="*/ 124100 w 162935"/>
                <a:gd name="connsiteY21" fmla="*/ 1 h 79888"/>
                <a:gd name="connsiteX22" fmla="*/ 92684 w 162935"/>
                <a:gd name="connsiteY22" fmla="*/ 17892 h 79888"/>
                <a:gd name="connsiteX23" fmla="*/ 69611 w 162935"/>
                <a:gd name="connsiteY23" fmla="*/ 1 h 79888"/>
                <a:gd name="connsiteX24" fmla="*/ 39615 w 162935"/>
                <a:gd name="connsiteY24" fmla="*/ 16121 h 79888"/>
                <a:gd name="connsiteX25" fmla="*/ 20623 w 162935"/>
                <a:gd name="connsiteY25" fmla="*/ 1 h 79888"/>
                <a:gd name="connsiteX26" fmla="*/ 6602 w 162935"/>
                <a:gd name="connsiteY26" fmla="*/ 9567 h 79888"/>
                <a:gd name="connsiteX27" fmla="*/ 212 w 162935"/>
                <a:gd name="connsiteY27" fmla="*/ 27103 h 79888"/>
                <a:gd name="connsiteX28" fmla="*/ 3229 w 162935"/>
                <a:gd name="connsiteY28" fmla="*/ 29406 h 79888"/>
                <a:gd name="connsiteX29" fmla="*/ 7134 w 162935"/>
                <a:gd name="connsiteY29" fmla="*/ 24092 h 79888"/>
                <a:gd name="connsiteX30" fmla="*/ 20091 w 162935"/>
                <a:gd name="connsiteY30" fmla="*/ 4961 h 79888"/>
                <a:gd name="connsiteX31" fmla="*/ 25948 w 162935"/>
                <a:gd name="connsiteY31" fmla="*/ 13641 h 79888"/>
                <a:gd name="connsiteX32" fmla="*/ 23108 w 162935"/>
                <a:gd name="connsiteY32" fmla="*/ 28343 h 79888"/>
                <a:gd name="connsiteX33" fmla="*/ 19203 w 162935"/>
                <a:gd name="connsiteY33" fmla="*/ 44285 h 79888"/>
                <a:gd name="connsiteX34" fmla="*/ 13524 w 162935"/>
                <a:gd name="connsiteY34" fmla="*/ 66959 h 79888"/>
                <a:gd name="connsiteX35" fmla="*/ 11749 w 162935"/>
                <a:gd name="connsiteY35" fmla="*/ 74221 h 79888"/>
                <a:gd name="connsiteX36" fmla="*/ 17783 w 162935"/>
                <a:gd name="connsiteY36" fmla="*/ 79890 h 79888"/>
                <a:gd name="connsiteX37" fmla="*/ 24706 w 162935"/>
                <a:gd name="connsiteY37" fmla="*/ 75993 h 79888"/>
                <a:gd name="connsiteX38" fmla="*/ 27900 w 162935"/>
                <a:gd name="connsiteY38" fmla="*/ 65010 h 79888"/>
                <a:gd name="connsiteX39" fmla="*/ 31805 w 162935"/>
                <a:gd name="connsiteY39" fmla="*/ 49068 h 79888"/>
                <a:gd name="connsiteX40" fmla="*/ 34822 w 162935"/>
                <a:gd name="connsiteY40" fmla="*/ 37200 h 79888"/>
                <a:gd name="connsiteX41" fmla="*/ 42277 w 162935"/>
                <a:gd name="connsiteY41" fmla="*/ 21258 h 79888"/>
                <a:gd name="connsiteX42" fmla="*/ 68901 w 162935"/>
                <a:gd name="connsiteY42" fmla="*/ 4961 h 79888"/>
                <a:gd name="connsiteX43" fmla="*/ 79372 w 162935"/>
                <a:gd name="connsiteY43" fmla="*/ 17361 h 79888"/>
                <a:gd name="connsiteX44" fmla="*/ 76355 w 162935"/>
                <a:gd name="connsiteY44" fmla="*/ 34012 h 79888"/>
                <a:gd name="connsiteX45" fmla="*/ 68901 w 162935"/>
                <a:gd name="connsiteY45" fmla="*/ 6377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935" h="79888">
                  <a:moveTo>
                    <a:pt x="68901" y="63770"/>
                  </a:moveTo>
                  <a:cubicBezTo>
                    <a:pt x="68013" y="67313"/>
                    <a:pt x="66416" y="73336"/>
                    <a:pt x="66416" y="74221"/>
                  </a:cubicBezTo>
                  <a:cubicBezTo>
                    <a:pt x="66416" y="78118"/>
                    <a:pt x="69611" y="79890"/>
                    <a:pt x="72450" y="79890"/>
                  </a:cubicBezTo>
                  <a:cubicBezTo>
                    <a:pt x="75645" y="79890"/>
                    <a:pt x="78485" y="77587"/>
                    <a:pt x="79372" y="75993"/>
                  </a:cubicBezTo>
                  <a:cubicBezTo>
                    <a:pt x="80260" y="74399"/>
                    <a:pt x="81680" y="68730"/>
                    <a:pt x="82567" y="65010"/>
                  </a:cubicBezTo>
                  <a:cubicBezTo>
                    <a:pt x="83455" y="61645"/>
                    <a:pt x="85407" y="53496"/>
                    <a:pt x="86472" y="49068"/>
                  </a:cubicBezTo>
                  <a:cubicBezTo>
                    <a:pt x="87537" y="45171"/>
                    <a:pt x="88602" y="41274"/>
                    <a:pt x="89489" y="37200"/>
                  </a:cubicBezTo>
                  <a:cubicBezTo>
                    <a:pt x="91442" y="29583"/>
                    <a:pt x="91442" y="29229"/>
                    <a:pt x="94992" y="23738"/>
                  </a:cubicBezTo>
                  <a:cubicBezTo>
                    <a:pt x="100671" y="15058"/>
                    <a:pt x="109546" y="4961"/>
                    <a:pt x="123390" y="4961"/>
                  </a:cubicBezTo>
                  <a:cubicBezTo>
                    <a:pt x="133329" y="4961"/>
                    <a:pt x="133862" y="13110"/>
                    <a:pt x="133862" y="17361"/>
                  </a:cubicBezTo>
                  <a:cubicBezTo>
                    <a:pt x="133862" y="27989"/>
                    <a:pt x="126230" y="47651"/>
                    <a:pt x="123390" y="55091"/>
                  </a:cubicBezTo>
                  <a:cubicBezTo>
                    <a:pt x="121438" y="60051"/>
                    <a:pt x="120728" y="61645"/>
                    <a:pt x="120728" y="64656"/>
                  </a:cubicBezTo>
                  <a:cubicBezTo>
                    <a:pt x="120728" y="74044"/>
                    <a:pt x="128537" y="79890"/>
                    <a:pt x="137589" y="79890"/>
                  </a:cubicBezTo>
                  <a:cubicBezTo>
                    <a:pt x="155338" y="79890"/>
                    <a:pt x="163148" y="55445"/>
                    <a:pt x="163148" y="52788"/>
                  </a:cubicBezTo>
                  <a:cubicBezTo>
                    <a:pt x="163148" y="50485"/>
                    <a:pt x="160840" y="50485"/>
                    <a:pt x="160308" y="50485"/>
                  </a:cubicBezTo>
                  <a:cubicBezTo>
                    <a:pt x="157823" y="50485"/>
                    <a:pt x="157646" y="51548"/>
                    <a:pt x="156936" y="53496"/>
                  </a:cubicBezTo>
                  <a:cubicBezTo>
                    <a:pt x="152853" y="67667"/>
                    <a:pt x="145221" y="74930"/>
                    <a:pt x="138122" y="74930"/>
                  </a:cubicBezTo>
                  <a:cubicBezTo>
                    <a:pt x="134394" y="74930"/>
                    <a:pt x="133684" y="72450"/>
                    <a:pt x="133684" y="68730"/>
                  </a:cubicBezTo>
                  <a:cubicBezTo>
                    <a:pt x="133684" y="64656"/>
                    <a:pt x="134572" y="62353"/>
                    <a:pt x="137767" y="54382"/>
                  </a:cubicBezTo>
                  <a:cubicBezTo>
                    <a:pt x="139897" y="48891"/>
                    <a:pt x="147174" y="30115"/>
                    <a:pt x="147174" y="20195"/>
                  </a:cubicBezTo>
                  <a:cubicBezTo>
                    <a:pt x="147174" y="17361"/>
                    <a:pt x="147174" y="9921"/>
                    <a:pt x="140607" y="4784"/>
                  </a:cubicBezTo>
                  <a:cubicBezTo>
                    <a:pt x="137589" y="2481"/>
                    <a:pt x="132442" y="1"/>
                    <a:pt x="124100" y="1"/>
                  </a:cubicBezTo>
                  <a:cubicBezTo>
                    <a:pt x="108126" y="1"/>
                    <a:pt x="98364" y="10453"/>
                    <a:pt x="92684" y="17892"/>
                  </a:cubicBezTo>
                  <a:cubicBezTo>
                    <a:pt x="91264" y="2836"/>
                    <a:pt x="78663" y="1"/>
                    <a:pt x="69611" y="1"/>
                  </a:cubicBezTo>
                  <a:cubicBezTo>
                    <a:pt x="54879" y="1"/>
                    <a:pt x="44939" y="9035"/>
                    <a:pt x="39615" y="16121"/>
                  </a:cubicBezTo>
                  <a:cubicBezTo>
                    <a:pt x="38372" y="3898"/>
                    <a:pt x="27900" y="1"/>
                    <a:pt x="20623" y="1"/>
                  </a:cubicBezTo>
                  <a:cubicBezTo>
                    <a:pt x="12991" y="1"/>
                    <a:pt x="8909" y="5493"/>
                    <a:pt x="6602" y="9567"/>
                  </a:cubicBezTo>
                  <a:cubicBezTo>
                    <a:pt x="2697" y="16121"/>
                    <a:pt x="212" y="26218"/>
                    <a:pt x="212" y="27103"/>
                  </a:cubicBezTo>
                  <a:cubicBezTo>
                    <a:pt x="212" y="29406"/>
                    <a:pt x="2697" y="29406"/>
                    <a:pt x="3229" y="29406"/>
                  </a:cubicBezTo>
                  <a:cubicBezTo>
                    <a:pt x="5714" y="29406"/>
                    <a:pt x="5892" y="28875"/>
                    <a:pt x="7134" y="24092"/>
                  </a:cubicBezTo>
                  <a:cubicBezTo>
                    <a:pt x="9796" y="13641"/>
                    <a:pt x="13169" y="4961"/>
                    <a:pt x="20091" y="4961"/>
                  </a:cubicBezTo>
                  <a:cubicBezTo>
                    <a:pt x="24706" y="4961"/>
                    <a:pt x="25948" y="8858"/>
                    <a:pt x="25948" y="13641"/>
                  </a:cubicBezTo>
                  <a:cubicBezTo>
                    <a:pt x="25948" y="17007"/>
                    <a:pt x="24351" y="23561"/>
                    <a:pt x="23108" y="28343"/>
                  </a:cubicBezTo>
                  <a:cubicBezTo>
                    <a:pt x="21866" y="33126"/>
                    <a:pt x="20091" y="40388"/>
                    <a:pt x="19203" y="44285"/>
                  </a:cubicBezTo>
                  <a:lnTo>
                    <a:pt x="13524" y="66959"/>
                  </a:lnTo>
                  <a:cubicBezTo>
                    <a:pt x="12814" y="69262"/>
                    <a:pt x="11749" y="73690"/>
                    <a:pt x="11749" y="74221"/>
                  </a:cubicBezTo>
                  <a:cubicBezTo>
                    <a:pt x="11749" y="78118"/>
                    <a:pt x="14944" y="79890"/>
                    <a:pt x="17783" y="79890"/>
                  </a:cubicBezTo>
                  <a:cubicBezTo>
                    <a:pt x="20978" y="79890"/>
                    <a:pt x="23818" y="77587"/>
                    <a:pt x="24706" y="75993"/>
                  </a:cubicBezTo>
                  <a:cubicBezTo>
                    <a:pt x="25593" y="74399"/>
                    <a:pt x="27013" y="68730"/>
                    <a:pt x="27900" y="65010"/>
                  </a:cubicBezTo>
                  <a:cubicBezTo>
                    <a:pt x="28788" y="61645"/>
                    <a:pt x="30740" y="53496"/>
                    <a:pt x="31805" y="49068"/>
                  </a:cubicBezTo>
                  <a:cubicBezTo>
                    <a:pt x="32870" y="45171"/>
                    <a:pt x="33935" y="41274"/>
                    <a:pt x="34822" y="37200"/>
                  </a:cubicBezTo>
                  <a:cubicBezTo>
                    <a:pt x="36775" y="29937"/>
                    <a:pt x="37130" y="28520"/>
                    <a:pt x="42277" y="21258"/>
                  </a:cubicBezTo>
                  <a:cubicBezTo>
                    <a:pt x="47247" y="14172"/>
                    <a:pt x="55589" y="4961"/>
                    <a:pt x="68901" y="4961"/>
                  </a:cubicBezTo>
                  <a:cubicBezTo>
                    <a:pt x="79195" y="4961"/>
                    <a:pt x="79372" y="13995"/>
                    <a:pt x="79372" y="17361"/>
                  </a:cubicBezTo>
                  <a:cubicBezTo>
                    <a:pt x="79372" y="21789"/>
                    <a:pt x="78840" y="24092"/>
                    <a:pt x="76355" y="34012"/>
                  </a:cubicBezTo>
                  <a:lnTo>
                    <a:pt x="68901" y="63770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35870877-7A17-436A-A547-740EC610DC7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22137" y="2460516"/>
              <a:ext cx="53779" cy="119212"/>
            </a:xfrm>
            <a:custGeom>
              <a:avLst/>
              <a:gdLst>
                <a:gd name="connsiteX0" fmla="*/ 49384 w 53779"/>
                <a:gd name="connsiteY0" fmla="*/ 6733 h 119212"/>
                <a:gd name="connsiteX1" fmla="*/ 42284 w 53779"/>
                <a:gd name="connsiteY1" fmla="*/ 1 h 119212"/>
                <a:gd name="connsiteX2" fmla="*/ 32345 w 53779"/>
                <a:gd name="connsiteY2" fmla="*/ 9744 h 119212"/>
                <a:gd name="connsiteX3" fmla="*/ 39444 w 53779"/>
                <a:gd name="connsiteY3" fmla="*/ 16475 h 119212"/>
                <a:gd name="connsiteX4" fmla="*/ 49384 w 53779"/>
                <a:gd name="connsiteY4" fmla="*/ 6733 h 119212"/>
                <a:gd name="connsiteX5" fmla="*/ 13176 w 53779"/>
                <a:gd name="connsiteY5" fmla="*/ 96718 h 119212"/>
                <a:gd name="connsiteX6" fmla="*/ 11578 w 53779"/>
                <a:gd name="connsiteY6" fmla="*/ 104157 h 119212"/>
                <a:gd name="connsiteX7" fmla="*/ 28440 w 53779"/>
                <a:gd name="connsiteY7" fmla="*/ 119214 h 119212"/>
                <a:gd name="connsiteX8" fmla="*/ 53998 w 53779"/>
                <a:gd name="connsiteY8" fmla="*/ 92112 h 119212"/>
                <a:gd name="connsiteX9" fmla="*/ 51159 w 53779"/>
                <a:gd name="connsiteY9" fmla="*/ 89809 h 119212"/>
                <a:gd name="connsiteX10" fmla="*/ 47786 w 53779"/>
                <a:gd name="connsiteY10" fmla="*/ 92821 h 119212"/>
                <a:gd name="connsiteX11" fmla="*/ 28972 w 53779"/>
                <a:gd name="connsiteY11" fmla="*/ 114254 h 119212"/>
                <a:gd name="connsiteX12" fmla="*/ 24535 w 53779"/>
                <a:gd name="connsiteY12" fmla="*/ 108054 h 119212"/>
                <a:gd name="connsiteX13" fmla="*/ 27375 w 53779"/>
                <a:gd name="connsiteY13" fmla="*/ 96718 h 119212"/>
                <a:gd name="connsiteX14" fmla="*/ 33055 w 53779"/>
                <a:gd name="connsiteY14" fmla="*/ 82547 h 119212"/>
                <a:gd name="connsiteX15" fmla="*/ 41752 w 53779"/>
                <a:gd name="connsiteY15" fmla="*/ 60051 h 119212"/>
                <a:gd name="connsiteX16" fmla="*/ 42817 w 53779"/>
                <a:gd name="connsiteY16" fmla="*/ 54382 h 119212"/>
                <a:gd name="connsiteX17" fmla="*/ 25955 w 53779"/>
                <a:gd name="connsiteY17" fmla="*/ 39326 h 119212"/>
                <a:gd name="connsiteX18" fmla="*/ 219 w 53779"/>
                <a:gd name="connsiteY18" fmla="*/ 66427 h 119212"/>
                <a:gd name="connsiteX19" fmla="*/ 3236 w 53779"/>
                <a:gd name="connsiteY19" fmla="*/ 68730 h 119212"/>
                <a:gd name="connsiteX20" fmla="*/ 6431 w 53779"/>
                <a:gd name="connsiteY20" fmla="*/ 65896 h 119212"/>
                <a:gd name="connsiteX21" fmla="*/ 25423 w 53779"/>
                <a:gd name="connsiteY21" fmla="*/ 44285 h 119212"/>
                <a:gd name="connsiteX22" fmla="*/ 29860 w 53779"/>
                <a:gd name="connsiteY22" fmla="*/ 50485 h 119212"/>
                <a:gd name="connsiteX23" fmla="*/ 24358 w 53779"/>
                <a:gd name="connsiteY23" fmla="*/ 68199 h 119212"/>
                <a:gd name="connsiteX24" fmla="*/ 13176 w 5377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384" y="6733"/>
                  </a:moveTo>
                  <a:cubicBezTo>
                    <a:pt x="49384" y="3898"/>
                    <a:pt x="47254" y="1"/>
                    <a:pt x="42284" y="1"/>
                  </a:cubicBezTo>
                  <a:cubicBezTo>
                    <a:pt x="37492" y="1"/>
                    <a:pt x="32345" y="4607"/>
                    <a:pt x="32345" y="9744"/>
                  </a:cubicBezTo>
                  <a:cubicBezTo>
                    <a:pt x="32345" y="12755"/>
                    <a:pt x="34652" y="16475"/>
                    <a:pt x="39444" y="16475"/>
                  </a:cubicBezTo>
                  <a:cubicBezTo>
                    <a:pt x="44592" y="16475"/>
                    <a:pt x="49384" y="11515"/>
                    <a:pt x="49384" y="6733"/>
                  </a:cubicBezTo>
                  <a:close/>
                  <a:moveTo>
                    <a:pt x="13176" y="96718"/>
                  </a:moveTo>
                  <a:cubicBezTo>
                    <a:pt x="12466" y="99020"/>
                    <a:pt x="11578" y="101146"/>
                    <a:pt x="11578" y="104157"/>
                  </a:cubicBezTo>
                  <a:cubicBezTo>
                    <a:pt x="11578" y="112483"/>
                    <a:pt x="18678" y="119214"/>
                    <a:pt x="28440" y="119214"/>
                  </a:cubicBezTo>
                  <a:cubicBezTo>
                    <a:pt x="46189" y="119214"/>
                    <a:pt x="53998" y="94769"/>
                    <a:pt x="53998" y="92112"/>
                  </a:cubicBezTo>
                  <a:cubicBezTo>
                    <a:pt x="53998" y="89809"/>
                    <a:pt x="51691" y="89809"/>
                    <a:pt x="51159" y="89809"/>
                  </a:cubicBezTo>
                  <a:cubicBezTo>
                    <a:pt x="48674" y="89809"/>
                    <a:pt x="48496" y="90872"/>
                    <a:pt x="47786" y="92821"/>
                  </a:cubicBezTo>
                  <a:cubicBezTo>
                    <a:pt x="43704" y="106991"/>
                    <a:pt x="35894" y="114254"/>
                    <a:pt x="28972" y="114254"/>
                  </a:cubicBezTo>
                  <a:cubicBezTo>
                    <a:pt x="25423" y="114254"/>
                    <a:pt x="24535" y="111951"/>
                    <a:pt x="24535" y="108054"/>
                  </a:cubicBezTo>
                  <a:cubicBezTo>
                    <a:pt x="24535" y="103980"/>
                    <a:pt x="25778" y="100615"/>
                    <a:pt x="27375" y="96718"/>
                  </a:cubicBezTo>
                  <a:cubicBezTo>
                    <a:pt x="29150" y="91935"/>
                    <a:pt x="31102" y="87152"/>
                    <a:pt x="33055" y="82547"/>
                  </a:cubicBezTo>
                  <a:cubicBezTo>
                    <a:pt x="34652" y="78296"/>
                    <a:pt x="41042" y="62176"/>
                    <a:pt x="41752" y="60051"/>
                  </a:cubicBezTo>
                  <a:cubicBezTo>
                    <a:pt x="42284" y="58279"/>
                    <a:pt x="42817" y="56154"/>
                    <a:pt x="42817" y="54382"/>
                  </a:cubicBezTo>
                  <a:cubicBezTo>
                    <a:pt x="42817" y="46057"/>
                    <a:pt x="35717" y="39326"/>
                    <a:pt x="25955" y="39326"/>
                  </a:cubicBezTo>
                  <a:cubicBezTo>
                    <a:pt x="8384" y="39326"/>
                    <a:pt x="219" y="63416"/>
                    <a:pt x="219" y="66427"/>
                  </a:cubicBezTo>
                  <a:cubicBezTo>
                    <a:pt x="219" y="68730"/>
                    <a:pt x="2704" y="68730"/>
                    <a:pt x="3236" y="68730"/>
                  </a:cubicBezTo>
                  <a:cubicBezTo>
                    <a:pt x="5721" y="68730"/>
                    <a:pt x="5899" y="67844"/>
                    <a:pt x="6431" y="65896"/>
                  </a:cubicBezTo>
                  <a:cubicBezTo>
                    <a:pt x="11046" y="50662"/>
                    <a:pt x="18855" y="44285"/>
                    <a:pt x="25423" y="44285"/>
                  </a:cubicBezTo>
                  <a:cubicBezTo>
                    <a:pt x="28262" y="44285"/>
                    <a:pt x="29860" y="45703"/>
                    <a:pt x="29860" y="50485"/>
                  </a:cubicBezTo>
                  <a:cubicBezTo>
                    <a:pt x="29860" y="54559"/>
                    <a:pt x="28795" y="57216"/>
                    <a:pt x="24358" y="68199"/>
                  </a:cubicBezTo>
                  <a:lnTo>
                    <a:pt x="13176" y="9671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71A0150-FCE6-4AFA-8156-83F019A420D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28385" y="2350211"/>
              <a:ext cx="10142" cy="253051"/>
            </a:xfrm>
            <a:custGeom>
              <a:avLst/>
              <a:gdLst>
                <a:gd name="connsiteX0" fmla="*/ 10365 w 10142"/>
                <a:gd name="connsiteY0" fmla="*/ 9110 h 253051"/>
                <a:gd name="connsiteX1" fmla="*/ 5293 w 10142"/>
                <a:gd name="connsiteY1" fmla="*/ 0 h 253051"/>
                <a:gd name="connsiteX2" fmla="*/ 222 w 10142"/>
                <a:gd name="connsiteY2" fmla="*/ 9110 h 253051"/>
                <a:gd name="connsiteX3" fmla="*/ 222 w 10142"/>
                <a:gd name="connsiteY3" fmla="*/ 243941 h 253051"/>
                <a:gd name="connsiteX4" fmla="*/ 5293 w 10142"/>
                <a:gd name="connsiteY4" fmla="*/ 253051 h 253051"/>
                <a:gd name="connsiteX5" fmla="*/ 10365 w 10142"/>
                <a:gd name="connsiteY5" fmla="*/ 243941 h 253051"/>
                <a:gd name="connsiteX6" fmla="*/ 10365 w 10142"/>
                <a:gd name="connsiteY6" fmla="*/ 91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365" y="9110"/>
                  </a:moveTo>
                  <a:cubicBezTo>
                    <a:pt x="10365" y="4555"/>
                    <a:pt x="10365" y="0"/>
                    <a:pt x="5293" y="0"/>
                  </a:cubicBezTo>
                  <a:cubicBezTo>
                    <a:pt x="222" y="0"/>
                    <a:pt x="222" y="4555"/>
                    <a:pt x="222" y="9110"/>
                  </a:cubicBezTo>
                  <a:lnTo>
                    <a:pt x="222" y="243941"/>
                  </a:lnTo>
                  <a:cubicBezTo>
                    <a:pt x="222" y="248496"/>
                    <a:pt x="222" y="253051"/>
                    <a:pt x="5293" y="253051"/>
                  </a:cubicBezTo>
                  <a:cubicBezTo>
                    <a:pt x="10365" y="253051"/>
                    <a:pt x="10365" y="248496"/>
                    <a:pt x="10365" y="243941"/>
                  </a:cubicBezTo>
                  <a:lnTo>
                    <a:pt x="10365" y="9110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80B0F5AB-8831-4A59-B00A-F6EE3F1EC02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81322" y="2361599"/>
              <a:ext cx="180025" cy="183968"/>
            </a:xfrm>
            <a:custGeom>
              <a:avLst/>
              <a:gdLst>
                <a:gd name="connsiteX0" fmla="*/ 180251 w 180025"/>
                <a:gd name="connsiteY0" fmla="*/ 2531 h 183968"/>
                <a:gd name="connsiteX1" fmla="*/ 177462 w 180025"/>
                <a:gd name="connsiteY1" fmla="*/ 0 h 183968"/>
                <a:gd name="connsiteX2" fmla="*/ 173658 w 180025"/>
                <a:gd name="connsiteY2" fmla="*/ 3037 h 183968"/>
                <a:gd name="connsiteX3" fmla="*/ 155909 w 180025"/>
                <a:gd name="connsiteY3" fmla="*/ 22522 h 183968"/>
                <a:gd name="connsiteX4" fmla="*/ 113819 w 180025"/>
                <a:gd name="connsiteY4" fmla="*/ 0 h 183968"/>
                <a:gd name="connsiteX5" fmla="*/ 225 w 180025"/>
                <a:gd name="connsiteY5" fmla="*/ 114632 h 183968"/>
                <a:gd name="connsiteX6" fmla="*/ 68939 w 180025"/>
                <a:gd name="connsiteY6" fmla="*/ 183968 h 183968"/>
                <a:gd name="connsiteX7" fmla="*/ 123707 w 180025"/>
                <a:gd name="connsiteY7" fmla="*/ 162206 h 183968"/>
                <a:gd name="connsiteX8" fmla="*/ 151599 w 180025"/>
                <a:gd name="connsiteY8" fmla="*/ 117669 h 183968"/>
                <a:gd name="connsiteX9" fmla="*/ 148556 w 180025"/>
                <a:gd name="connsiteY9" fmla="*/ 115138 h 183968"/>
                <a:gd name="connsiteX10" fmla="*/ 145260 w 180025"/>
                <a:gd name="connsiteY10" fmla="*/ 117669 h 183968"/>
                <a:gd name="connsiteX11" fmla="*/ 119651 w 180025"/>
                <a:gd name="connsiteY11" fmla="*/ 157651 h 183968"/>
                <a:gd name="connsiteX12" fmla="*/ 72996 w 180025"/>
                <a:gd name="connsiteY12" fmla="*/ 176124 h 183968"/>
                <a:gd name="connsiteX13" fmla="*/ 23299 w 180025"/>
                <a:gd name="connsiteY13" fmla="*/ 123489 h 183968"/>
                <a:gd name="connsiteX14" fmla="*/ 53979 w 180025"/>
                <a:gd name="connsiteY14" fmla="*/ 38464 h 183968"/>
                <a:gd name="connsiteX15" fmla="*/ 115847 w 180025"/>
                <a:gd name="connsiteY15" fmla="*/ 7845 h 183968"/>
                <a:gd name="connsiteX16" fmla="*/ 156670 w 180025"/>
                <a:gd name="connsiteY16" fmla="*/ 56683 h 183968"/>
                <a:gd name="connsiteX17" fmla="*/ 155909 w 180025"/>
                <a:gd name="connsiteY17" fmla="*/ 69589 h 183968"/>
                <a:gd name="connsiteX18" fmla="*/ 159713 w 180025"/>
                <a:gd name="connsiteY18" fmla="*/ 72120 h 183968"/>
                <a:gd name="connsiteX19" fmla="*/ 164277 w 180025"/>
                <a:gd name="connsiteY19" fmla="*/ 67059 h 183968"/>
                <a:gd name="connsiteX20" fmla="*/ 180251 w 1800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025" h="183968">
                  <a:moveTo>
                    <a:pt x="180251" y="2531"/>
                  </a:moveTo>
                  <a:cubicBezTo>
                    <a:pt x="180251" y="1771"/>
                    <a:pt x="179744" y="0"/>
                    <a:pt x="177462" y="0"/>
                  </a:cubicBezTo>
                  <a:cubicBezTo>
                    <a:pt x="176701" y="0"/>
                    <a:pt x="176447" y="253"/>
                    <a:pt x="173658" y="3037"/>
                  </a:cubicBezTo>
                  <a:lnTo>
                    <a:pt x="155909" y="22522"/>
                  </a:lnTo>
                  <a:cubicBezTo>
                    <a:pt x="153627" y="18979"/>
                    <a:pt x="141964" y="0"/>
                    <a:pt x="113819" y="0"/>
                  </a:cubicBezTo>
                  <a:cubicBezTo>
                    <a:pt x="57275" y="0"/>
                    <a:pt x="225" y="55924"/>
                    <a:pt x="225" y="114632"/>
                  </a:cubicBezTo>
                  <a:cubicBezTo>
                    <a:pt x="225" y="156386"/>
                    <a:pt x="30145" y="183968"/>
                    <a:pt x="68939" y="183968"/>
                  </a:cubicBezTo>
                  <a:cubicBezTo>
                    <a:pt x="90999" y="183968"/>
                    <a:pt x="110269" y="173846"/>
                    <a:pt x="123707" y="162206"/>
                  </a:cubicBezTo>
                  <a:cubicBezTo>
                    <a:pt x="147288" y="141456"/>
                    <a:pt x="151599" y="118428"/>
                    <a:pt x="151599" y="117669"/>
                  </a:cubicBezTo>
                  <a:cubicBezTo>
                    <a:pt x="151599" y="115138"/>
                    <a:pt x="149063" y="115138"/>
                    <a:pt x="148556" y="115138"/>
                  </a:cubicBezTo>
                  <a:cubicBezTo>
                    <a:pt x="147035" y="115138"/>
                    <a:pt x="145767" y="115644"/>
                    <a:pt x="145260" y="117669"/>
                  </a:cubicBezTo>
                  <a:cubicBezTo>
                    <a:pt x="142978" y="125007"/>
                    <a:pt x="137146" y="142974"/>
                    <a:pt x="119651" y="157651"/>
                  </a:cubicBezTo>
                  <a:cubicBezTo>
                    <a:pt x="102155" y="171822"/>
                    <a:pt x="86181" y="176124"/>
                    <a:pt x="72996" y="176124"/>
                  </a:cubicBezTo>
                  <a:cubicBezTo>
                    <a:pt x="50176" y="176124"/>
                    <a:pt x="23299" y="162965"/>
                    <a:pt x="23299" y="123489"/>
                  </a:cubicBezTo>
                  <a:cubicBezTo>
                    <a:pt x="23299" y="109065"/>
                    <a:pt x="28623" y="68071"/>
                    <a:pt x="53979" y="38464"/>
                  </a:cubicBezTo>
                  <a:cubicBezTo>
                    <a:pt x="69446" y="20497"/>
                    <a:pt x="93281" y="7845"/>
                    <a:pt x="115847" y="7845"/>
                  </a:cubicBezTo>
                  <a:cubicBezTo>
                    <a:pt x="141710" y="7845"/>
                    <a:pt x="156670" y="27330"/>
                    <a:pt x="156670" y="56683"/>
                  </a:cubicBezTo>
                  <a:cubicBezTo>
                    <a:pt x="156670" y="66805"/>
                    <a:pt x="155909" y="67059"/>
                    <a:pt x="155909" y="69589"/>
                  </a:cubicBezTo>
                  <a:cubicBezTo>
                    <a:pt x="155909" y="72120"/>
                    <a:pt x="158698" y="72120"/>
                    <a:pt x="159713" y="72120"/>
                  </a:cubicBezTo>
                  <a:cubicBezTo>
                    <a:pt x="163009" y="72120"/>
                    <a:pt x="163009" y="71613"/>
                    <a:pt x="164277" y="67059"/>
                  </a:cubicBezTo>
                  <a:lnTo>
                    <a:pt x="180251" y="253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6D573A6C-7C85-438B-8914-5C443C30CE3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77943" y="2315242"/>
              <a:ext cx="105606" cy="120275"/>
            </a:xfrm>
            <a:custGeom>
              <a:avLst/>
              <a:gdLst>
                <a:gd name="connsiteX0" fmla="*/ 100515 w 105606"/>
                <a:gd name="connsiteY0" fmla="*/ -4 h 120275"/>
                <a:gd name="connsiteX1" fmla="*/ 233 w 105606"/>
                <a:gd name="connsiteY1" fmla="*/ -4 h 120275"/>
                <a:gd name="connsiteX2" fmla="*/ 233 w 105606"/>
                <a:gd name="connsiteY2" fmla="*/ 6373 h 120275"/>
                <a:gd name="connsiteX3" fmla="*/ 4493 w 105606"/>
                <a:gd name="connsiteY3" fmla="*/ 6373 h 120275"/>
                <a:gd name="connsiteX4" fmla="*/ 18514 w 105606"/>
                <a:gd name="connsiteY4" fmla="*/ 14344 h 120275"/>
                <a:gd name="connsiteX5" fmla="*/ 18514 w 105606"/>
                <a:gd name="connsiteY5" fmla="*/ 105923 h 120275"/>
                <a:gd name="connsiteX6" fmla="*/ 4493 w 105606"/>
                <a:gd name="connsiteY6" fmla="*/ 113894 h 120275"/>
                <a:gd name="connsiteX7" fmla="*/ 233 w 105606"/>
                <a:gd name="connsiteY7" fmla="*/ 113894 h 120275"/>
                <a:gd name="connsiteX8" fmla="*/ 233 w 105606"/>
                <a:gd name="connsiteY8" fmla="*/ 120271 h 120275"/>
                <a:gd name="connsiteX9" fmla="*/ 27211 w 105606"/>
                <a:gd name="connsiteY9" fmla="*/ 119563 h 120275"/>
                <a:gd name="connsiteX10" fmla="*/ 58272 w 105606"/>
                <a:gd name="connsiteY10" fmla="*/ 120271 h 120275"/>
                <a:gd name="connsiteX11" fmla="*/ 58272 w 105606"/>
                <a:gd name="connsiteY11" fmla="*/ 113894 h 120275"/>
                <a:gd name="connsiteX12" fmla="*/ 52060 w 105606"/>
                <a:gd name="connsiteY12" fmla="*/ 113894 h 120275"/>
                <a:gd name="connsiteX13" fmla="*/ 35376 w 105606"/>
                <a:gd name="connsiteY13" fmla="*/ 105746 h 120275"/>
                <a:gd name="connsiteX14" fmla="*/ 35376 w 105606"/>
                <a:gd name="connsiteY14" fmla="*/ 13281 h 120275"/>
                <a:gd name="connsiteX15" fmla="*/ 43895 w 105606"/>
                <a:gd name="connsiteY15" fmla="*/ 6373 h 120275"/>
                <a:gd name="connsiteX16" fmla="*/ 65372 w 105606"/>
                <a:gd name="connsiteY16" fmla="*/ 6373 h 120275"/>
                <a:gd name="connsiteX17" fmla="*/ 99805 w 105606"/>
                <a:gd name="connsiteY17" fmla="*/ 40737 h 120275"/>
                <a:gd name="connsiteX18" fmla="*/ 105839 w 105606"/>
                <a:gd name="connsiteY18" fmla="*/ 40737 h 120275"/>
                <a:gd name="connsiteX19" fmla="*/ 100515 w 105606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06" h="120275">
                  <a:moveTo>
                    <a:pt x="100515" y="-4"/>
                  </a:moveTo>
                  <a:lnTo>
                    <a:pt x="233" y="-4"/>
                  </a:lnTo>
                  <a:lnTo>
                    <a:pt x="233" y="6373"/>
                  </a:lnTo>
                  <a:lnTo>
                    <a:pt x="4493" y="6373"/>
                  </a:lnTo>
                  <a:cubicBezTo>
                    <a:pt x="18159" y="6373"/>
                    <a:pt x="18514" y="8144"/>
                    <a:pt x="18514" y="14344"/>
                  </a:cubicBezTo>
                  <a:lnTo>
                    <a:pt x="18514" y="105923"/>
                  </a:lnTo>
                  <a:cubicBezTo>
                    <a:pt x="18514" y="111946"/>
                    <a:pt x="18159" y="113894"/>
                    <a:pt x="4493" y="113894"/>
                  </a:cubicBezTo>
                  <a:lnTo>
                    <a:pt x="233" y="113894"/>
                  </a:lnTo>
                  <a:lnTo>
                    <a:pt x="233" y="120271"/>
                  </a:lnTo>
                  <a:cubicBezTo>
                    <a:pt x="410" y="120271"/>
                    <a:pt x="20467" y="119563"/>
                    <a:pt x="27211" y="119563"/>
                  </a:cubicBezTo>
                  <a:cubicBezTo>
                    <a:pt x="34489" y="119563"/>
                    <a:pt x="55610" y="120094"/>
                    <a:pt x="58272" y="120271"/>
                  </a:cubicBezTo>
                  <a:lnTo>
                    <a:pt x="58272" y="113894"/>
                  </a:lnTo>
                  <a:lnTo>
                    <a:pt x="52060" y="113894"/>
                  </a:lnTo>
                  <a:cubicBezTo>
                    <a:pt x="35376" y="113894"/>
                    <a:pt x="35376" y="111591"/>
                    <a:pt x="35376" y="105746"/>
                  </a:cubicBezTo>
                  <a:lnTo>
                    <a:pt x="35376" y="13281"/>
                  </a:lnTo>
                  <a:cubicBezTo>
                    <a:pt x="35376" y="7790"/>
                    <a:pt x="35553" y="6373"/>
                    <a:pt x="43895" y="6373"/>
                  </a:cubicBezTo>
                  <a:lnTo>
                    <a:pt x="65372" y="6373"/>
                  </a:lnTo>
                  <a:cubicBezTo>
                    <a:pt x="92350" y="6373"/>
                    <a:pt x="96788" y="16292"/>
                    <a:pt x="99805" y="40737"/>
                  </a:cubicBezTo>
                  <a:lnTo>
                    <a:pt x="105839" y="40737"/>
                  </a:lnTo>
                  <a:lnTo>
                    <a:pt x="100515" y="-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B618D330-F5F4-4F88-9F5D-37EA28826D7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02248" y="2373168"/>
              <a:ext cx="50457" cy="89200"/>
            </a:xfrm>
            <a:custGeom>
              <a:avLst/>
              <a:gdLst>
                <a:gd name="connsiteX0" fmla="*/ 23312 w 50457"/>
                <a:gd name="connsiteY0" fmla="*/ 40232 h 89200"/>
                <a:gd name="connsiteX1" fmla="*/ 41314 w 50457"/>
                <a:gd name="connsiteY1" fmla="*/ 40232 h 89200"/>
                <a:gd name="connsiteX2" fmla="*/ 41314 w 50457"/>
                <a:gd name="connsiteY2" fmla="*/ 34665 h 89200"/>
                <a:gd name="connsiteX3" fmla="*/ 22804 w 50457"/>
                <a:gd name="connsiteY3" fmla="*/ 34665 h 89200"/>
                <a:gd name="connsiteX4" fmla="*/ 22804 w 50457"/>
                <a:gd name="connsiteY4" fmla="*/ 21000 h 89200"/>
                <a:gd name="connsiteX5" fmla="*/ 36497 w 50457"/>
                <a:gd name="connsiteY5" fmla="*/ 4172 h 89200"/>
                <a:gd name="connsiteX6" fmla="*/ 39920 w 50457"/>
                <a:gd name="connsiteY6" fmla="*/ 4805 h 89200"/>
                <a:gd name="connsiteX7" fmla="*/ 39666 w 50457"/>
                <a:gd name="connsiteY7" fmla="*/ 5058 h 89200"/>
                <a:gd name="connsiteX8" fmla="*/ 37638 w 50457"/>
                <a:gd name="connsiteY8" fmla="*/ 9992 h 89200"/>
                <a:gd name="connsiteX9" fmla="*/ 44103 w 50457"/>
                <a:gd name="connsiteY9" fmla="*/ 16445 h 89200"/>
                <a:gd name="connsiteX10" fmla="*/ 50696 w 50457"/>
                <a:gd name="connsiteY10" fmla="*/ 9866 h 89200"/>
                <a:gd name="connsiteX11" fmla="*/ 36750 w 50457"/>
                <a:gd name="connsiteY11" fmla="*/ -3 h 89200"/>
                <a:gd name="connsiteX12" fmla="*/ 12535 w 50457"/>
                <a:gd name="connsiteY12" fmla="*/ 20874 h 89200"/>
                <a:gd name="connsiteX13" fmla="*/ 12535 w 50457"/>
                <a:gd name="connsiteY13" fmla="*/ 34665 h 89200"/>
                <a:gd name="connsiteX14" fmla="*/ 238 w 50457"/>
                <a:gd name="connsiteY14" fmla="*/ 34665 h 89200"/>
                <a:gd name="connsiteX15" fmla="*/ 238 w 50457"/>
                <a:gd name="connsiteY15" fmla="*/ 40232 h 89200"/>
                <a:gd name="connsiteX16" fmla="*/ 12535 w 50457"/>
                <a:gd name="connsiteY16" fmla="*/ 40232 h 89200"/>
                <a:gd name="connsiteX17" fmla="*/ 12535 w 50457"/>
                <a:gd name="connsiteY17" fmla="*/ 78569 h 89200"/>
                <a:gd name="connsiteX18" fmla="*/ 4295 w 50457"/>
                <a:gd name="connsiteY18" fmla="*/ 83630 h 89200"/>
                <a:gd name="connsiteX19" fmla="*/ 2013 w 50457"/>
                <a:gd name="connsiteY19" fmla="*/ 83630 h 89200"/>
                <a:gd name="connsiteX20" fmla="*/ 2013 w 50457"/>
                <a:gd name="connsiteY20" fmla="*/ 89197 h 89200"/>
                <a:gd name="connsiteX21" fmla="*/ 18367 w 50457"/>
                <a:gd name="connsiteY21" fmla="*/ 88691 h 89200"/>
                <a:gd name="connsiteX22" fmla="*/ 36497 w 50457"/>
                <a:gd name="connsiteY22" fmla="*/ 89197 h 89200"/>
                <a:gd name="connsiteX23" fmla="*/ 36497 w 50457"/>
                <a:gd name="connsiteY23" fmla="*/ 83630 h 89200"/>
                <a:gd name="connsiteX24" fmla="*/ 33074 w 50457"/>
                <a:gd name="connsiteY24" fmla="*/ 83630 h 89200"/>
                <a:gd name="connsiteX25" fmla="*/ 23312 w 50457"/>
                <a:gd name="connsiteY25" fmla="*/ 78443 h 89200"/>
                <a:gd name="connsiteX26" fmla="*/ 23312 w 50457"/>
                <a:gd name="connsiteY26" fmla="*/ 40232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57" h="89200">
                  <a:moveTo>
                    <a:pt x="23312" y="40232"/>
                  </a:moveTo>
                  <a:lnTo>
                    <a:pt x="41314" y="40232"/>
                  </a:lnTo>
                  <a:lnTo>
                    <a:pt x="41314" y="34665"/>
                  </a:lnTo>
                  <a:lnTo>
                    <a:pt x="22804" y="34665"/>
                  </a:lnTo>
                  <a:lnTo>
                    <a:pt x="22804" y="21000"/>
                  </a:lnTo>
                  <a:cubicBezTo>
                    <a:pt x="22804" y="9107"/>
                    <a:pt x="30665" y="4172"/>
                    <a:pt x="36497" y="4172"/>
                  </a:cubicBezTo>
                  <a:cubicBezTo>
                    <a:pt x="37384" y="4172"/>
                    <a:pt x="39920" y="4425"/>
                    <a:pt x="39920" y="4805"/>
                  </a:cubicBezTo>
                  <a:lnTo>
                    <a:pt x="39666" y="5058"/>
                  </a:lnTo>
                  <a:cubicBezTo>
                    <a:pt x="38905" y="5817"/>
                    <a:pt x="37638" y="7335"/>
                    <a:pt x="37638" y="9992"/>
                  </a:cubicBezTo>
                  <a:cubicBezTo>
                    <a:pt x="37638" y="13535"/>
                    <a:pt x="40173" y="16445"/>
                    <a:pt x="44103" y="16445"/>
                  </a:cubicBezTo>
                  <a:cubicBezTo>
                    <a:pt x="48287" y="16445"/>
                    <a:pt x="50696" y="13535"/>
                    <a:pt x="50696" y="9866"/>
                  </a:cubicBezTo>
                  <a:cubicBezTo>
                    <a:pt x="50696" y="4425"/>
                    <a:pt x="45244" y="-3"/>
                    <a:pt x="36750" y="-3"/>
                  </a:cubicBezTo>
                  <a:cubicBezTo>
                    <a:pt x="25594" y="-3"/>
                    <a:pt x="12535" y="7082"/>
                    <a:pt x="12535" y="20874"/>
                  </a:cubicBezTo>
                  <a:lnTo>
                    <a:pt x="12535" y="34665"/>
                  </a:lnTo>
                  <a:lnTo>
                    <a:pt x="238" y="34665"/>
                  </a:lnTo>
                  <a:lnTo>
                    <a:pt x="238" y="40232"/>
                  </a:lnTo>
                  <a:lnTo>
                    <a:pt x="12535" y="40232"/>
                  </a:lnTo>
                  <a:lnTo>
                    <a:pt x="12535" y="78569"/>
                  </a:lnTo>
                  <a:cubicBezTo>
                    <a:pt x="12535" y="82492"/>
                    <a:pt x="12535" y="83630"/>
                    <a:pt x="4295" y="83630"/>
                  </a:cubicBezTo>
                  <a:lnTo>
                    <a:pt x="2013" y="83630"/>
                  </a:lnTo>
                  <a:lnTo>
                    <a:pt x="2013" y="89197"/>
                  </a:lnTo>
                  <a:cubicBezTo>
                    <a:pt x="7337" y="88818"/>
                    <a:pt x="13043" y="88691"/>
                    <a:pt x="18367" y="88691"/>
                  </a:cubicBezTo>
                  <a:cubicBezTo>
                    <a:pt x="24960" y="88691"/>
                    <a:pt x="31172" y="88944"/>
                    <a:pt x="36497" y="89197"/>
                  </a:cubicBezTo>
                  <a:lnTo>
                    <a:pt x="36497" y="83630"/>
                  </a:lnTo>
                  <a:lnTo>
                    <a:pt x="33074" y="83630"/>
                  </a:lnTo>
                  <a:cubicBezTo>
                    <a:pt x="23312" y="83630"/>
                    <a:pt x="23312" y="82365"/>
                    <a:pt x="23312" y="78443"/>
                  </a:cubicBezTo>
                  <a:lnTo>
                    <a:pt x="23312" y="4023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0B55B8BA-6D81-4025-ABAF-198B05E7075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458209" y="2524441"/>
              <a:ext cx="162935" cy="79888"/>
            </a:xfrm>
            <a:custGeom>
              <a:avLst/>
              <a:gdLst>
                <a:gd name="connsiteX0" fmla="*/ 68921 w 162935"/>
                <a:gd name="connsiteY0" fmla="*/ 63771 h 79888"/>
                <a:gd name="connsiteX1" fmla="*/ 66436 w 162935"/>
                <a:gd name="connsiteY1" fmla="*/ 74222 h 79888"/>
                <a:gd name="connsiteX2" fmla="*/ 72471 w 162935"/>
                <a:gd name="connsiteY2" fmla="*/ 79891 h 79888"/>
                <a:gd name="connsiteX3" fmla="*/ 79393 w 162935"/>
                <a:gd name="connsiteY3" fmla="*/ 75994 h 79888"/>
                <a:gd name="connsiteX4" fmla="*/ 82588 w 162935"/>
                <a:gd name="connsiteY4" fmla="*/ 65011 h 79888"/>
                <a:gd name="connsiteX5" fmla="*/ 86492 w 162935"/>
                <a:gd name="connsiteY5" fmla="*/ 49069 h 79888"/>
                <a:gd name="connsiteX6" fmla="*/ 89510 w 162935"/>
                <a:gd name="connsiteY6" fmla="*/ 37201 h 79888"/>
                <a:gd name="connsiteX7" fmla="*/ 95012 w 162935"/>
                <a:gd name="connsiteY7" fmla="*/ 23739 h 79888"/>
                <a:gd name="connsiteX8" fmla="*/ 123410 w 162935"/>
                <a:gd name="connsiteY8" fmla="*/ 4962 h 79888"/>
                <a:gd name="connsiteX9" fmla="*/ 133882 w 162935"/>
                <a:gd name="connsiteY9" fmla="*/ 17362 h 79888"/>
                <a:gd name="connsiteX10" fmla="*/ 123410 w 162935"/>
                <a:gd name="connsiteY10" fmla="*/ 55092 h 79888"/>
                <a:gd name="connsiteX11" fmla="*/ 120748 w 162935"/>
                <a:gd name="connsiteY11" fmla="*/ 64657 h 79888"/>
                <a:gd name="connsiteX12" fmla="*/ 137609 w 162935"/>
                <a:gd name="connsiteY12" fmla="*/ 79891 h 79888"/>
                <a:gd name="connsiteX13" fmla="*/ 163168 w 162935"/>
                <a:gd name="connsiteY13" fmla="*/ 52789 h 79888"/>
                <a:gd name="connsiteX14" fmla="*/ 160328 w 162935"/>
                <a:gd name="connsiteY14" fmla="*/ 50486 h 79888"/>
                <a:gd name="connsiteX15" fmla="*/ 156956 w 162935"/>
                <a:gd name="connsiteY15" fmla="*/ 53497 h 79888"/>
                <a:gd name="connsiteX16" fmla="*/ 138142 w 162935"/>
                <a:gd name="connsiteY16" fmla="*/ 74931 h 79888"/>
                <a:gd name="connsiteX17" fmla="*/ 133705 w 162935"/>
                <a:gd name="connsiteY17" fmla="*/ 68731 h 79888"/>
                <a:gd name="connsiteX18" fmla="*/ 137787 w 162935"/>
                <a:gd name="connsiteY18" fmla="*/ 54383 h 79888"/>
                <a:gd name="connsiteX19" fmla="*/ 147194 w 162935"/>
                <a:gd name="connsiteY19" fmla="*/ 20196 h 79888"/>
                <a:gd name="connsiteX20" fmla="*/ 140627 w 162935"/>
                <a:gd name="connsiteY20" fmla="*/ 4785 h 79888"/>
                <a:gd name="connsiteX21" fmla="*/ 124120 w 162935"/>
                <a:gd name="connsiteY21" fmla="*/ 2 h 79888"/>
                <a:gd name="connsiteX22" fmla="*/ 92705 w 162935"/>
                <a:gd name="connsiteY22" fmla="*/ 17893 h 79888"/>
                <a:gd name="connsiteX23" fmla="*/ 69631 w 162935"/>
                <a:gd name="connsiteY23" fmla="*/ 2 h 79888"/>
                <a:gd name="connsiteX24" fmla="*/ 39635 w 162935"/>
                <a:gd name="connsiteY24" fmla="*/ 16122 h 79888"/>
                <a:gd name="connsiteX25" fmla="*/ 20644 w 162935"/>
                <a:gd name="connsiteY25" fmla="*/ 2 h 79888"/>
                <a:gd name="connsiteX26" fmla="*/ 6622 w 162935"/>
                <a:gd name="connsiteY26" fmla="*/ 9568 h 79888"/>
                <a:gd name="connsiteX27" fmla="*/ 232 w 162935"/>
                <a:gd name="connsiteY27" fmla="*/ 27104 h 79888"/>
                <a:gd name="connsiteX28" fmla="*/ 3250 w 162935"/>
                <a:gd name="connsiteY28" fmla="*/ 29407 h 79888"/>
                <a:gd name="connsiteX29" fmla="*/ 7154 w 162935"/>
                <a:gd name="connsiteY29" fmla="*/ 24093 h 79888"/>
                <a:gd name="connsiteX30" fmla="*/ 20111 w 162935"/>
                <a:gd name="connsiteY30" fmla="*/ 4962 h 79888"/>
                <a:gd name="connsiteX31" fmla="*/ 25968 w 162935"/>
                <a:gd name="connsiteY31" fmla="*/ 13642 h 79888"/>
                <a:gd name="connsiteX32" fmla="*/ 23128 w 162935"/>
                <a:gd name="connsiteY32" fmla="*/ 28344 h 79888"/>
                <a:gd name="connsiteX33" fmla="*/ 19224 w 162935"/>
                <a:gd name="connsiteY33" fmla="*/ 44286 h 79888"/>
                <a:gd name="connsiteX34" fmla="*/ 13544 w 162935"/>
                <a:gd name="connsiteY34" fmla="*/ 66960 h 79888"/>
                <a:gd name="connsiteX35" fmla="*/ 11769 w 162935"/>
                <a:gd name="connsiteY35" fmla="*/ 74222 h 79888"/>
                <a:gd name="connsiteX36" fmla="*/ 17804 w 162935"/>
                <a:gd name="connsiteY36" fmla="*/ 79891 h 79888"/>
                <a:gd name="connsiteX37" fmla="*/ 24726 w 162935"/>
                <a:gd name="connsiteY37" fmla="*/ 75994 h 79888"/>
                <a:gd name="connsiteX38" fmla="*/ 27921 w 162935"/>
                <a:gd name="connsiteY38" fmla="*/ 65011 h 79888"/>
                <a:gd name="connsiteX39" fmla="*/ 31825 w 162935"/>
                <a:gd name="connsiteY39" fmla="*/ 49069 h 79888"/>
                <a:gd name="connsiteX40" fmla="*/ 34843 w 162935"/>
                <a:gd name="connsiteY40" fmla="*/ 37201 h 79888"/>
                <a:gd name="connsiteX41" fmla="*/ 42297 w 162935"/>
                <a:gd name="connsiteY41" fmla="*/ 21259 h 79888"/>
                <a:gd name="connsiteX42" fmla="*/ 68921 w 162935"/>
                <a:gd name="connsiteY42" fmla="*/ 4962 h 79888"/>
                <a:gd name="connsiteX43" fmla="*/ 79393 w 162935"/>
                <a:gd name="connsiteY43" fmla="*/ 17362 h 79888"/>
                <a:gd name="connsiteX44" fmla="*/ 76375 w 162935"/>
                <a:gd name="connsiteY44" fmla="*/ 34013 h 79888"/>
                <a:gd name="connsiteX45" fmla="*/ 68921 w 162935"/>
                <a:gd name="connsiteY45" fmla="*/ 63771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935" h="79888">
                  <a:moveTo>
                    <a:pt x="68921" y="63771"/>
                  </a:moveTo>
                  <a:cubicBezTo>
                    <a:pt x="68033" y="67314"/>
                    <a:pt x="66436" y="73337"/>
                    <a:pt x="66436" y="74222"/>
                  </a:cubicBezTo>
                  <a:cubicBezTo>
                    <a:pt x="66436" y="78119"/>
                    <a:pt x="69631" y="79891"/>
                    <a:pt x="72471" y="79891"/>
                  </a:cubicBezTo>
                  <a:cubicBezTo>
                    <a:pt x="75665" y="79891"/>
                    <a:pt x="78505" y="77588"/>
                    <a:pt x="79393" y="75994"/>
                  </a:cubicBezTo>
                  <a:cubicBezTo>
                    <a:pt x="80280" y="74400"/>
                    <a:pt x="81700" y="68731"/>
                    <a:pt x="82588" y="65011"/>
                  </a:cubicBezTo>
                  <a:cubicBezTo>
                    <a:pt x="83475" y="61646"/>
                    <a:pt x="85427" y="53497"/>
                    <a:pt x="86492" y="49069"/>
                  </a:cubicBezTo>
                  <a:cubicBezTo>
                    <a:pt x="87557" y="45172"/>
                    <a:pt x="88622" y="41275"/>
                    <a:pt x="89510" y="37201"/>
                  </a:cubicBezTo>
                  <a:cubicBezTo>
                    <a:pt x="91462" y="29584"/>
                    <a:pt x="91462" y="29230"/>
                    <a:pt x="95012" y="23739"/>
                  </a:cubicBezTo>
                  <a:cubicBezTo>
                    <a:pt x="100692" y="15059"/>
                    <a:pt x="109566" y="4962"/>
                    <a:pt x="123410" y="4962"/>
                  </a:cubicBezTo>
                  <a:cubicBezTo>
                    <a:pt x="133350" y="4962"/>
                    <a:pt x="133882" y="13111"/>
                    <a:pt x="133882" y="17362"/>
                  </a:cubicBezTo>
                  <a:cubicBezTo>
                    <a:pt x="133882" y="27990"/>
                    <a:pt x="126250" y="47652"/>
                    <a:pt x="123410" y="55092"/>
                  </a:cubicBezTo>
                  <a:cubicBezTo>
                    <a:pt x="121458" y="60051"/>
                    <a:pt x="120748" y="61646"/>
                    <a:pt x="120748" y="64657"/>
                  </a:cubicBezTo>
                  <a:cubicBezTo>
                    <a:pt x="120748" y="74045"/>
                    <a:pt x="128557" y="79891"/>
                    <a:pt x="137609" y="79891"/>
                  </a:cubicBezTo>
                  <a:cubicBezTo>
                    <a:pt x="155358" y="79891"/>
                    <a:pt x="163168" y="55446"/>
                    <a:pt x="163168" y="52789"/>
                  </a:cubicBezTo>
                  <a:cubicBezTo>
                    <a:pt x="163168" y="50486"/>
                    <a:pt x="160861" y="50486"/>
                    <a:pt x="160328" y="50486"/>
                  </a:cubicBezTo>
                  <a:cubicBezTo>
                    <a:pt x="157843" y="50486"/>
                    <a:pt x="157666" y="51549"/>
                    <a:pt x="156956" y="53497"/>
                  </a:cubicBezTo>
                  <a:cubicBezTo>
                    <a:pt x="152874" y="67668"/>
                    <a:pt x="145242" y="74931"/>
                    <a:pt x="138142" y="74931"/>
                  </a:cubicBezTo>
                  <a:cubicBezTo>
                    <a:pt x="134415" y="74931"/>
                    <a:pt x="133705" y="72451"/>
                    <a:pt x="133705" y="68731"/>
                  </a:cubicBezTo>
                  <a:cubicBezTo>
                    <a:pt x="133705" y="64657"/>
                    <a:pt x="134592" y="62354"/>
                    <a:pt x="137787" y="54383"/>
                  </a:cubicBezTo>
                  <a:cubicBezTo>
                    <a:pt x="139917" y="48892"/>
                    <a:pt x="147194" y="30116"/>
                    <a:pt x="147194" y="20196"/>
                  </a:cubicBezTo>
                  <a:cubicBezTo>
                    <a:pt x="147194" y="17362"/>
                    <a:pt x="147194" y="9922"/>
                    <a:pt x="140627" y="4785"/>
                  </a:cubicBezTo>
                  <a:cubicBezTo>
                    <a:pt x="137609" y="2482"/>
                    <a:pt x="132462" y="2"/>
                    <a:pt x="124120" y="2"/>
                  </a:cubicBezTo>
                  <a:cubicBezTo>
                    <a:pt x="108146" y="2"/>
                    <a:pt x="98384" y="10453"/>
                    <a:pt x="92705" y="17893"/>
                  </a:cubicBezTo>
                  <a:cubicBezTo>
                    <a:pt x="91285" y="2837"/>
                    <a:pt x="78683" y="2"/>
                    <a:pt x="69631" y="2"/>
                  </a:cubicBezTo>
                  <a:cubicBezTo>
                    <a:pt x="54899" y="2"/>
                    <a:pt x="44960" y="9036"/>
                    <a:pt x="39635" y="16122"/>
                  </a:cubicBezTo>
                  <a:cubicBezTo>
                    <a:pt x="38393" y="3899"/>
                    <a:pt x="27921" y="2"/>
                    <a:pt x="20644" y="2"/>
                  </a:cubicBezTo>
                  <a:cubicBezTo>
                    <a:pt x="13011" y="2"/>
                    <a:pt x="8929" y="5494"/>
                    <a:pt x="6622" y="9568"/>
                  </a:cubicBezTo>
                  <a:cubicBezTo>
                    <a:pt x="2717" y="16122"/>
                    <a:pt x="232" y="26219"/>
                    <a:pt x="232" y="27104"/>
                  </a:cubicBezTo>
                  <a:cubicBezTo>
                    <a:pt x="232" y="29407"/>
                    <a:pt x="2717" y="29407"/>
                    <a:pt x="3250" y="29407"/>
                  </a:cubicBezTo>
                  <a:cubicBezTo>
                    <a:pt x="5734" y="29407"/>
                    <a:pt x="5912" y="28876"/>
                    <a:pt x="7154" y="24093"/>
                  </a:cubicBezTo>
                  <a:cubicBezTo>
                    <a:pt x="9817" y="13642"/>
                    <a:pt x="13189" y="4962"/>
                    <a:pt x="20111" y="4962"/>
                  </a:cubicBezTo>
                  <a:cubicBezTo>
                    <a:pt x="24726" y="4962"/>
                    <a:pt x="25968" y="8859"/>
                    <a:pt x="25968" y="13642"/>
                  </a:cubicBezTo>
                  <a:cubicBezTo>
                    <a:pt x="25968" y="17007"/>
                    <a:pt x="24371" y="23562"/>
                    <a:pt x="23128" y="28344"/>
                  </a:cubicBezTo>
                  <a:cubicBezTo>
                    <a:pt x="21886" y="33127"/>
                    <a:pt x="20111" y="40389"/>
                    <a:pt x="19224" y="44286"/>
                  </a:cubicBezTo>
                  <a:lnTo>
                    <a:pt x="13544" y="66960"/>
                  </a:lnTo>
                  <a:cubicBezTo>
                    <a:pt x="12834" y="69263"/>
                    <a:pt x="11769" y="73691"/>
                    <a:pt x="11769" y="74222"/>
                  </a:cubicBezTo>
                  <a:cubicBezTo>
                    <a:pt x="11769" y="78119"/>
                    <a:pt x="14964" y="79891"/>
                    <a:pt x="17804" y="79891"/>
                  </a:cubicBezTo>
                  <a:cubicBezTo>
                    <a:pt x="20999" y="79891"/>
                    <a:pt x="23838" y="77588"/>
                    <a:pt x="24726" y="75994"/>
                  </a:cubicBezTo>
                  <a:cubicBezTo>
                    <a:pt x="25613" y="74400"/>
                    <a:pt x="27033" y="68731"/>
                    <a:pt x="27921" y="65011"/>
                  </a:cubicBezTo>
                  <a:cubicBezTo>
                    <a:pt x="28808" y="61646"/>
                    <a:pt x="30760" y="53497"/>
                    <a:pt x="31825" y="49069"/>
                  </a:cubicBezTo>
                  <a:cubicBezTo>
                    <a:pt x="32890" y="45172"/>
                    <a:pt x="33955" y="41275"/>
                    <a:pt x="34843" y="37201"/>
                  </a:cubicBezTo>
                  <a:cubicBezTo>
                    <a:pt x="36795" y="29938"/>
                    <a:pt x="37150" y="28521"/>
                    <a:pt x="42297" y="21259"/>
                  </a:cubicBezTo>
                  <a:cubicBezTo>
                    <a:pt x="47267" y="14173"/>
                    <a:pt x="55609" y="4962"/>
                    <a:pt x="68921" y="4962"/>
                  </a:cubicBezTo>
                  <a:cubicBezTo>
                    <a:pt x="79215" y="4962"/>
                    <a:pt x="79393" y="13996"/>
                    <a:pt x="79393" y="17362"/>
                  </a:cubicBezTo>
                  <a:cubicBezTo>
                    <a:pt x="79393" y="21790"/>
                    <a:pt x="78860" y="24093"/>
                    <a:pt x="76375" y="34013"/>
                  </a:cubicBezTo>
                  <a:lnTo>
                    <a:pt x="68921" y="6377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5AB06ECD-A38B-43C9-A36E-6C04E5C9967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770006" y="2447130"/>
              <a:ext cx="168615" cy="59213"/>
            </a:xfrm>
            <a:custGeom>
              <a:avLst/>
              <a:gdLst>
                <a:gd name="connsiteX0" fmla="*/ 160239 w 168615"/>
                <a:gd name="connsiteY0" fmla="*/ 10122 h 59213"/>
                <a:gd name="connsiteX1" fmla="*/ 168860 w 168615"/>
                <a:gd name="connsiteY1" fmla="*/ 5061 h 59213"/>
                <a:gd name="connsiteX2" fmla="*/ 160492 w 168615"/>
                <a:gd name="connsiteY2" fmla="*/ 0 h 59213"/>
                <a:gd name="connsiteX3" fmla="*/ 8612 w 168615"/>
                <a:gd name="connsiteY3" fmla="*/ 0 h 59213"/>
                <a:gd name="connsiteX4" fmla="*/ 244 w 168615"/>
                <a:gd name="connsiteY4" fmla="*/ 5061 h 59213"/>
                <a:gd name="connsiteX5" fmla="*/ 8865 w 168615"/>
                <a:gd name="connsiteY5" fmla="*/ 10122 h 59213"/>
                <a:gd name="connsiteX6" fmla="*/ 160239 w 168615"/>
                <a:gd name="connsiteY6" fmla="*/ 10122 h 59213"/>
                <a:gd name="connsiteX7" fmla="*/ 160492 w 168615"/>
                <a:gd name="connsiteY7" fmla="*/ 59214 h 59213"/>
                <a:gd name="connsiteX8" fmla="*/ 168860 w 168615"/>
                <a:gd name="connsiteY8" fmla="*/ 54153 h 59213"/>
                <a:gd name="connsiteX9" fmla="*/ 160239 w 168615"/>
                <a:gd name="connsiteY9" fmla="*/ 49092 h 59213"/>
                <a:gd name="connsiteX10" fmla="*/ 8865 w 168615"/>
                <a:gd name="connsiteY10" fmla="*/ 49092 h 59213"/>
                <a:gd name="connsiteX11" fmla="*/ 244 w 168615"/>
                <a:gd name="connsiteY11" fmla="*/ 54153 h 59213"/>
                <a:gd name="connsiteX12" fmla="*/ 8612 w 168615"/>
                <a:gd name="connsiteY12" fmla="*/ 59214 h 59213"/>
                <a:gd name="connsiteX13" fmla="*/ 160492 w 168615"/>
                <a:gd name="connsiteY13" fmla="*/ 59214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15" h="59213">
                  <a:moveTo>
                    <a:pt x="160239" y="10122"/>
                  </a:moveTo>
                  <a:cubicBezTo>
                    <a:pt x="164042" y="10122"/>
                    <a:pt x="168860" y="10122"/>
                    <a:pt x="168860" y="5061"/>
                  </a:cubicBezTo>
                  <a:cubicBezTo>
                    <a:pt x="168860" y="0"/>
                    <a:pt x="164042" y="0"/>
                    <a:pt x="160492" y="0"/>
                  </a:cubicBezTo>
                  <a:lnTo>
                    <a:pt x="8612" y="0"/>
                  </a:lnTo>
                  <a:cubicBezTo>
                    <a:pt x="5062" y="0"/>
                    <a:pt x="244" y="0"/>
                    <a:pt x="244" y="5061"/>
                  </a:cubicBezTo>
                  <a:cubicBezTo>
                    <a:pt x="244" y="10122"/>
                    <a:pt x="5062" y="10122"/>
                    <a:pt x="8865" y="10122"/>
                  </a:cubicBezTo>
                  <a:lnTo>
                    <a:pt x="160239" y="10122"/>
                  </a:lnTo>
                  <a:close/>
                  <a:moveTo>
                    <a:pt x="160492" y="59214"/>
                  </a:moveTo>
                  <a:cubicBezTo>
                    <a:pt x="164042" y="59214"/>
                    <a:pt x="168860" y="59214"/>
                    <a:pt x="168860" y="54153"/>
                  </a:cubicBezTo>
                  <a:cubicBezTo>
                    <a:pt x="168860" y="49092"/>
                    <a:pt x="164042" y="49092"/>
                    <a:pt x="160239" y="49092"/>
                  </a:cubicBezTo>
                  <a:lnTo>
                    <a:pt x="8865" y="49092"/>
                  </a:lnTo>
                  <a:cubicBezTo>
                    <a:pt x="5062" y="49092"/>
                    <a:pt x="244" y="49092"/>
                    <a:pt x="244" y="54153"/>
                  </a:cubicBezTo>
                  <a:cubicBezTo>
                    <a:pt x="244" y="59214"/>
                    <a:pt x="5062" y="59214"/>
                    <a:pt x="8612" y="59214"/>
                  </a:cubicBezTo>
                  <a:lnTo>
                    <a:pt x="160492" y="5921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10AA67AE-D27C-45DD-A06B-1D28FAB16F7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036127" y="2361599"/>
              <a:ext cx="180025" cy="183968"/>
            </a:xfrm>
            <a:custGeom>
              <a:avLst/>
              <a:gdLst>
                <a:gd name="connsiteX0" fmla="*/ 180280 w 180025"/>
                <a:gd name="connsiteY0" fmla="*/ 2531 h 183968"/>
                <a:gd name="connsiteX1" fmla="*/ 177491 w 180025"/>
                <a:gd name="connsiteY1" fmla="*/ 0 h 183968"/>
                <a:gd name="connsiteX2" fmla="*/ 173688 w 180025"/>
                <a:gd name="connsiteY2" fmla="*/ 3037 h 183968"/>
                <a:gd name="connsiteX3" fmla="*/ 155939 w 180025"/>
                <a:gd name="connsiteY3" fmla="*/ 22522 h 183968"/>
                <a:gd name="connsiteX4" fmla="*/ 113848 w 180025"/>
                <a:gd name="connsiteY4" fmla="*/ 0 h 183968"/>
                <a:gd name="connsiteX5" fmla="*/ 255 w 180025"/>
                <a:gd name="connsiteY5" fmla="*/ 114632 h 183968"/>
                <a:gd name="connsiteX6" fmla="*/ 68969 w 180025"/>
                <a:gd name="connsiteY6" fmla="*/ 183968 h 183968"/>
                <a:gd name="connsiteX7" fmla="*/ 123737 w 180025"/>
                <a:gd name="connsiteY7" fmla="*/ 162206 h 183968"/>
                <a:gd name="connsiteX8" fmla="*/ 151628 w 180025"/>
                <a:gd name="connsiteY8" fmla="*/ 117669 h 183968"/>
                <a:gd name="connsiteX9" fmla="*/ 148586 w 180025"/>
                <a:gd name="connsiteY9" fmla="*/ 115138 h 183968"/>
                <a:gd name="connsiteX10" fmla="*/ 145289 w 180025"/>
                <a:gd name="connsiteY10" fmla="*/ 117669 h 183968"/>
                <a:gd name="connsiteX11" fmla="*/ 119680 w 180025"/>
                <a:gd name="connsiteY11" fmla="*/ 157651 h 183968"/>
                <a:gd name="connsiteX12" fmla="*/ 73026 w 180025"/>
                <a:gd name="connsiteY12" fmla="*/ 176124 h 183968"/>
                <a:gd name="connsiteX13" fmla="*/ 23328 w 180025"/>
                <a:gd name="connsiteY13" fmla="*/ 123489 h 183968"/>
                <a:gd name="connsiteX14" fmla="*/ 54009 w 180025"/>
                <a:gd name="connsiteY14" fmla="*/ 38464 h 183968"/>
                <a:gd name="connsiteX15" fmla="*/ 115877 w 180025"/>
                <a:gd name="connsiteY15" fmla="*/ 7845 h 183968"/>
                <a:gd name="connsiteX16" fmla="*/ 156700 w 180025"/>
                <a:gd name="connsiteY16" fmla="*/ 56683 h 183968"/>
                <a:gd name="connsiteX17" fmla="*/ 155939 w 180025"/>
                <a:gd name="connsiteY17" fmla="*/ 69589 h 183968"/>
                <a:gd name="connsiteX18" fmla="*/ 159742 w 180025"/>
                <a:gd name="connsiteY18" fmla="*/ 72120 h 183968"/>
                <a:gd name="connsiteX19" fmla="*/ 164306 w 180025"/>
                <a:gd name="connsiteY19" fmla="*/ 67059 h 183968"/>
                <a:gd name="connsiteX20" fmla="*/ 180280 w 1800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025" h="183968">
                  <a:moveTo>
                    <a:pt x="180280" y="2531"/>
                  </a:moveTo>
                  <a:cubicBezTo>
                    <a:pt x="180280" y="1771"/>
                    <a:pt x="179773" y="0"/>
                    <a:pt x="177491" y="0"/>
                  </a:cubicBezTo>
                  <a:cubicBezTo>
                    <a:pt x="176731" y="0"/>
                    <a:pt x="176477" y="253"/>
                    <a:pt x="173688" y="3037"/>
                  </a:cubicBezTo>
                  <a:lnTo>
                    <a:pt x="155939" y="22522"/>
                  </a:lnTo>
                  <a:cubicBezTo>
                    <a:pt x="153657" y="18979"/>
                    <a:pt x="141993" y="0"/>
                    <a:pt x="113848" y="0"/>
                  </a:cubicBezTo>
                  <a:cubicBezTo>
                    <a:pt x="57305" y="0"/>
                    <a:pt x="255" y="55924"/>
                    <a:pt x="255" y="114632"/>
                  </a:cubicBezTo>
                  <a:cubicBezTo>
                    <a:pt x="255" y="156386"/>
                    <a:pt x="30175" y="183968"/>
                    <a:pt x="68969" y="183968"/>
                  </a:cubicBezTo>
                  <a:cubicBezTo>
                    <a:pt x="91028" y="183968"/>
                    <a:pt x="110299" y="173846"/>
                    <a:pt x="123737" y="162206"/>
                  </a:cubicBezTo>
                  <a:cubicBezTo>
                    <a:pt x="147318" y="141456"/>
                    <a:pt x="151628" y="118428"/>
                    <a:pt x="151628" y="117669"/>
                  </a:cubicBezTo>
                  <a:cubicBezTo>
                    <a:pt x="151628" y="115138"/>
                    <a:pt x="149093" y="115138"/>
                    <a:pt x="148586" y="115138"/>
                  </a:cubicBezTo>
                  <a:cubicBezTo>
                    <a:pt x="147064" y="115138"/>
                    <a:pt x="145797" y="115644"/>
                    <a:pt x="145289" y="117669"/>
                  </a:cubicBezTo>
                  <a:cubicBezTo>
                    <a:pt x="143007" y="125007"/>
                    <a:pt x="137176" y="142974"/>
                    <a:pt x="119680" y="157651"/>
                  </a:cubicBezTo>
                  <a:cubicBezTo>
                    <a:pt x="102185" y="171822"/>
                    <a:pt x="86211" y="176124"/>
                    <a:pt x="73026" y="176124"/>
                  </a:cubicBezTo>
                  <a:cubicBezTo>
                    <a:pt x="50206" y="176124"/>
                    <a:pt x="23328" y="162965"/>
                    <a:pt x="23328" y="123489"/>
                  </a:cubicBezTo>
                  <a:cubicBezTo>
                    <a:pt x="23328" y="109065"/>
                    <a:pt x="28653" y="68071"/>
                    <a:pt x="54009" y="38464"/>
                  </a:cubicBezTo>
                  <a:cubicBezTo>
                    <a:pt x="69476" y="20497"/>
                    <a:pt x="93310" y="7845"/>
                    <a:pt x="115877" y="7845"/>
                  </a:cubicBezTo>
                  <a:cubicBezTo>
                    <a:pt x="141740" y="7845"/>
                    <a:pt x="156700" y="27330"/>
                    <a:pt x="156700" y="56683"/>
                  </a:cubicBezTo>
                  <a:cubicBezTo>
                    <a:pt x="156700" y="66805"/>
                    <a:pt x="155939" y="67059"/>
                    <a:pt x="155939" y="69589"/>
                  </a:cubicBezTo>
                  <a:cubicBezTo>
                    <a:pt x="155939" y="72120"/>
                    <a:pt x="158728" y="72120"/>
                    <a:pt x="159742" y="72120"/>
                  </a:cubicBezTo>
                  <a:cubicBezTo>
                    <a:pt x="163038" y="72120"/>
                    <a:pt x="163038" y="71613"/>
                    <a:pt x="164306" y="67059"/>
                  </a:cubicBezTo>
                  <a:lnTo>
                    <a:pt x="180280" y="253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54905943-D864-4468-BA11-272BCC7D04A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32748" y="2307258"/>
              <a:ext cx="105606" cy="120275"/>
            </a:xfrm>
            <a:custGeom>
              <a:avLst/>
              <a:gdLst>
                <a:gd name="connsiteX0" fmla="*/ 100544 w 105606"/>
                <a:gd name="connsiteY0" fmla="*/ -4 h 120275"/>
                <a:gd name="connsiteX1" fmla="*/ 263 w 105606"/>
                <a:gd name="connsiteY1" fmla="*/ -4 h 120275"/>
                <a:gd name="connsiteX2" fmla="*/ 263 w 105606"/>
                <a:gd name="connsiteY2" fmla="*/ 6372 h 120275"/>
                <a:gd name="connsiteX3" fmla="*/ 4522 w 105606"/>
                <a:gd name="connsiteY3" fmla="*/ 6372 h 120275"/>
                <a:gd name="connsiteX4" fmla="*/ 18544 w 105606"/>
                <a:gd name="connsiteY4" fmla="*/ 14344 h 120275"/>
                <a:gd name="connsiteX5" fmla="*/ 18544 w 105606"/>
                <a:gd name="connsiteY5" fmla="*/ 105923 h 120275"/>
                <a:gd name="connsiteX6" fmla="*/ 4522 w 105606"/>
                <a:gd name="connsiteY6" fmla="*/ 113894 h 120275"/>
                <a:gd name="connsiteX7" fmla="*/ 263 w 105606"/>
                <a:gd name="connsiteY7" fmla="*/ 113894 h 120275"/>
                <a:gd name="connsiteX8" fmla="*/ 263 w 105606"/>
                <a:gd name="connsiteY8" fmla="*/ 120271 h 120275"/>
                <a:gd name="connsiteX9" fmla="*/ 27241 w 105606"/>
                <a:gd name="connsiteY9" fmla="*/ 119562 h 120275"/>
                <a:gd name="connsiteX10" fmla="*/ 58302 w 105606"/>
                <a:gd name="connsiteY10" fmla="*/ 120271 h 120275"/>
                <a:gd name="connsiteX11" fmla="*/ 58302 w 105606"/>
                <a:gd name="connsiteY11" fmla="*/ 113894 h 120275"/>
                <a:gd name="connsiteX12" fmla="*/ 52090 w 105606"/>
                <a:gd name="connsiteY12" fmla="*/ 113894 h 120275"/>
                <a:gd name="connsiteX13" fmla="*/ 35406 w 105606"/>
                <a:gd name="connsiteY13" fmla="*/ 105746 h 120275"/>
                <a:gd name="connsiteX14" fmla="*/ 35406 w 105606"/>
                <a:gd name="connsiteY14" fmla="*/ 13281 h 120275"/>
                <a:gd name="connsiteX15" fmla="*/ 43925 w 105606"/>
                <a:gd name="connsiteY15" fmla="*/ 6372 h 120275"/>
                <a:gd name="connsiteX16" fmla="*/ 65401 w 105606"/>
                <a:gd name="connsiteY16" fmla="*/ 6372 h 120275"/>
                <a:gd name="connsiteX17" fmla="*/ 99834 w 105606"/>
                <a:gd name="connsiteY17" fmla="*/ 40737 h 120275"/>
                <a:gd name="connsiteX18" fmla="*/ 105869 w 105606"/>
                <a:gd name="connsiteY18" fmla="*/ 40737 h 120275"/>
                <a:gd name="connsiteX19" fmla="*/ 100544 w 105606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06" h="120275">
                  <a:moveTo>
                    <a:pt x="100544" y="-4"/>
                  </a:moveTo>
                  <a:lnTo>
                    <a:pt x="263" y="-4"/>
                  </a:lnTo>
                  <a:lnTo>
                    <a:pt x="263" y="6372"/>
                  </a:lnTo>
                  <a:lnTo>
                    <a:pt x="4522" y="6372"/>
                  </a:lnTo>
                  <a:cubicBezTo>
                    <a:pt x="18189" y="6372"/>
                    <a:pt x="18544" y="8144"/>
                    <a:pt x="18544" y="14344"/>
                  </a:cubicBezTo>
                  <a:lnTo>
                    <a:pt x="18544" y="105923"/>
                  </a:lnTo>
                  <a:cubicBezTo>
                    <a:pt x="18544" y="111945"/>
                    <a:pt x="18189" y="113894"/>
                    <a:pt x="4522" y="113894"/>
                  </a:cubicBezTo>
                  <a:lnTo>
                    <a:pt x="263" y="113894"/>
                  </a:lnTo>
                  <a:lnTo>
                    <a:pt x="263" y="120271"/>
                  </a:lnTo>
                  <a:cubicBezTo>
                    <a:pt x="440" y="120271"/>
                    <a:pt x="20496" y="119562"/>
                    <a:pt x="27241" y="119562"/>
                  </a:cubicBezTo>
                  <a:cubicBezTo>
                    <a:pt x="34518" y="119562"/>
                    <a:pt x="55639" y="120094"/>
                    <a:pt x="58302" y="120271"/>
                  </a:cubicBezTo>
                  <a:lnTo>
                    <a:pt x="58302" y="113894"/>
                  </a:lnTo>
                  <a:lnTo>
                    <a:pt x="52090" y="113894"/>
                  </a:lnTo>
                  <a:cubicBezTo>
                    <a:pt x="35406" y="113894"/>
                    <a:pt x="35406" y="111591"/>
                    <a:pt x="35406" y="105746"/>
                  </a:cubicBezTo>
                  <a:lnTo>
                    <a:pt x="35406" y="13281"/>
                  </a:lnTo>
                  <a:cubicBezTo>
                    <a:pt x="35406" y="7790"/>
                    <a:pt x="35583" y="6372"/>
                    <a:pt x="43925" y="6372"/>
                  </a:cubicBezTo>
                  <a:lnTo>
                    <a:pt x="65401" y="6372"/>
                  </a:lnTo>
                  <a:cubicBezTo>
                    <a:pt x="92380" y="6372"/>
                    <a:pt x="96817" y="16292"/>
                    <a:pt x="99834" y="40737"/>
                  </a:cubicBezTo>
                  <a:lnTo>
                    <a:pt x="105869" y="40737"/>
                  </a:lnTo>
                  <a:lnTo>
                    <a:pt x="100544" y="-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605C1705-6680-4601-9826-BA5B98E5CF7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358702" y="2367180"/>
              <a:ext cx="30807" cy="85657"/>
            </a:xfrm>
            <a:custGeom>
              <a:avLst/>
              <a:gdLst>
                <a:gd name="connsiteX0" fmla="*/ 21820 w 30807"/>
                <a:gd name="connsiteY0" fmla="*/ 7715 h 85657"/>
                <a:gd name="connsiteX1" fmla="*/ 14086 w 30807"/>
                <a:gd name="connsiteY1" fmla="*/ -3 h 85657"/>
                <a:gd name="connsiteX2" fmla="*/ 6353 w 30807"/>
                <a:gd name="connsiteY2" fmla="*/ 7715 h 85657"/>
                <a:gd name="connsiteX3" fmla="*/ 14086 w 30807"/>
                <a:gd name="connsiteY3" fmla="*/ 15433 h 85657"/>
                <a:gd name="connsiteX4" fmla="*/ 21820 w 30807"/>
                <a:gd name="connsiteY4" fmla="*/ 7715 h 85657"/>
                <a:gd name="connsiteX5" fmla="*/ 775 w 30807"/>
                <a:gd name="connsiteY5" fmla="*/ 31122 h 85657"/>
                <a:gd name="connsiteX6" fmla="*/ 775 w 30807"/>
                <a:gd name="connsiteY6" fmla="*/ 36689 h 85657"/>
                <a:gd name="connsiteX7" fmla="*/ 10790 w 30807"/>
                <a:gd name="connsiteY7" fmla="*/ 43774 h 85657"/>
                <a:gd name="connsiteX8" fmla="*/ 10790 w 30807"/>
                <a:gd name="connsiteY8" fmla="*/ 75026 h 85657"/>
                <a:gd name="connsiteX9" fmla="*/ 2549 w 30807"/>
                <a:gd name="connsiteY9" fmla="*/ 80087 h 85657"/>
                <a:gd name="connsiteX10" fmla="*/ 268 w 30807"/>
                <a:gd name="connsiteY10" fmla="*/ 80087 h 85657"/>
                <a:gd name="connsiteX11" fmla="*/ 268 w 30807"/>
                <a:gd name="connsiteY11" fmla="*/ 85654 h 85657"/>
                <a:gd name="connsiteX12" fmla="*/ 15988 w 30807"/>
                <a:gd name="connsiteY12" fmla="*/ 85148 h 85657"/>
                <a:gd name="connsiteX13" fmla="*/ 31075 w 30807"/>
                <a:gd name="connsiteY13" fmla="*/ 85654 h 85657"/>
                <a:gd name="connsiteX14" fmla="*/ 31075 w 30807"/>
                <a:gd name="connsiteY14" fmla="*/ 80087 h 85657"/>
                <a:gd name="connsiteX15" fmla="*/ 21566 w 30807"/>
                <a:gd name="connsiteY15" fmla="*/ 75026 h 85657"/>
                <a:gd name="connsiteX16" fmla="*/ 21566 w 30807"/>
                <a:gd name="connsiteY16" fmla="*/ 29730 h 85657"/>
                <a:gd name="connsiteX17" fmla="*/ 775 w 30807"/>
                <a:gd name="connsiteY17" fmla="*/ 31122 h 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07" h="85657">
                  <a:moveTo>
                    <a:pt x="21820" y="7715"/>
                  </a:moveTo>
                  <a:cubicBezTo>
                    <a:pt x="21820" y="3539"/>
                    <a:pt x="18397" y="-3"/>
                    <a:pt x="14086" y="-3"/>
                  </a:cubicBezTo>
                  <a:cubicBezTo>
                    <a:pt x="10156" y="-3"/>
                    <a:pt x="6353" y="3033"/>
                    <a:pt x="6353" y="7715"/>
                  </a:cubicBezTo>
                  <a:cubicBezTo>
                    <a:pt x="6353" y="12270"/>
                    <a:pt x="10156" y="15433"/>
                    <a:pt x="14086" y="15433"/>
                  </a:cubicBezTo>
                  <a:cubicBezTo>
                    <a:pt x="18397" y="15433"/>
                    <a:pt x="21820" y="11890"/>
                    <a:pt x="21820" y="7715"/>
                  </a:cubicBezTo>
                  <a:close/>
                  <a:moveTo>
                    <a:pt x="775" y="31122"/>
                  </a:moveTo>
                  <a:lnTo>
                    <a:pt x="775" y="36689"/>
                  </a:lnTo>
                  <a:cubicBezTo>
                    <a:pt x="9776" y="36689"/>
                    <a:pt x="10790" y="37575"/>
                    <a:pt x="10790" y="43774"/>
                  </a:cubicBezTo>
                  <a:lnTo>
                    <a:pt x="10790" y="75026"/>
                  </a:lnTo>
                  <a:cubicBezTo>
                    <a:pt x="10790" y="78949"/>
                    <a:pt x="10790" y="80087"/>
                    <a:pt x="2549" y="80087"/>
                  </a:cubicBezTo>
                  <a:lnTo>
                    <a:pt x="268" y="80087"/>
                  </a:lnTo>
                  <a:lnTo>
                    <a:pt x="268" y="85654"/>
                  </a:lnTo>
                  <a:cubicBezTo>
                    <a:pt x="5465" y="85275"/>
                    <a:pt x="10790" y="85148"/>
                    <a:pt x="15988" y="85148"/>
                  </a:cubicBezTo>
                  <a:cubicBezTo>
                    <a:pt x="20806" y="85148"/>
                    <a:pt x="26384" y="85275"/>
                    <a:pt x="31075" y="85654"/>
                  </a:cubicBezTo>
                  <a:lnTo>
                    <a:pt x="31075" y="80087"/>
                  </a:lnTo>
                  <a:cubicBezTo>
                    <a:pt x="22581" y="80087"/>
                    <a:pt x="21566" y="80087"/>
                    <a:pt x="21566" y="75026"/>
                  </a:cubicBezTo>
                  <a:lnTo>
                    <a:pt x="21566" y="29730"/>
                  </a:lnTo>
                  <a:lnTo>
                    <a:pt x="775" y="3112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2C4A9AAD-E18D-4DA8-A495-9075D891D93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213014" y="2493094"/>
              <a:ext cx="53779" cy="119212"/>
            </a:xfrm>
            <a:custGeom>
              <a:avLst/>
              <a:gdLst>
                <a:gd name="connsiteX0" fmla="*/ 49427 w 53779"/>
                <a:gd name="connsiteY0" fmla="*/ 6734 h 119212"/>
                <a:gd name="connsiteX1" fmla="*/ 42327 w 53779"/>
                <a:gd name="connsiteY1" fmla="*/ 3 h 119212"/>
                <a:gd name="connsiteX2" fmla="*/ 32388 w 53779"/>
                <a:gd name="connsiteY2" fmla="*/ 9745 h 119212"/>
                <a:gd name="connsiteX3" fmla="*/ 39487 w 53779"/>
                <a:gd name="connsiteY3" fmla="*/ 16476 h 119212"/>
                <a:gd name="connsiteX4" fmla="*/ 49427 w 53779"/>
                <a:gd name="connsiteY4" fmla="*/ 6734 h 119212"/>
                <a:gd name="connsiteX5" fmla="*/ 13219 w 53779"/>
                <a:gd name="connsiteY5" fmla="*/ 96719 h 119212"/>
                <a:gd name="connsiteX6" fmla="*/ 11621 w 53779"/>
                <a:gd name="connsiteY6" fmla="*/ 104159 h 119212"/>
                <a:gd name="connsiteX7" fmla="*/ 28483 w 53779"/>
                <a:gd name="connsiteY7" fmla="*/ 119215 h 119212"/>
                <a:gd name="connsiteX8" fmla="*/ 54041 w 53779"/>
                <a:gd name="connsiteY8" fmla="*/ 92113 h 119212"/>
                <a:gd name="connsiteX9" fmla="*/ 51201 w 53779"/>
                <a:gd name="connsiteY9" fmla="*/ 89811 h 119212"/>
                <a:gd name="connsiteX10" fmla="*/ 47829 w 53779"/>
                <a:gd name="connsiteY10" fmla="*/ 92822 h 119212"/>
                <a:gd name="connsiteX11" fmla="*/ 29015 w 53779"/>
                <a:gd name="connsiteY11" fmla="*/ 114255 h 119212"/>
                <a:gd name="connsiteX12" fmla="*/ 24578 w 53779"/>
                <a:gd name="connsiteY12" fmla="*/ 108056 h 119212"/>
                <a:gd name="connsiteX13" fmla="*/ 27418 w 53779"/>
                <a:gd name="connsiteY13" fmla="*/ 96719 h 119212"/>
                <a:gd name="connsiteX14" fmla="*/ 33098 w 53779"/>
                <a:gd name="connsiteY14" fmla="*/ 82548 h 119212"/>
                <a:gd name="connsiteX15" fmla="*/ 41795 w 53779"/>
                <a:gd name="connsiteY15" fmla="*/ 60052 h 119212"/>
                <a:gd name="connsiteX16" fmla="*/ 42859 w 53779"/>
                <a:gd name="connsiteY16" fmla="*/ 54383 h 119212"/>
                <a:gd name="connsiteX17" fmla="*/ 25998 w 53779"/>
                <a:gd name="connsiteY17" fmla="*/ 39327 h 119212"/>
                <a:gd name="connsiteX18" fmla="*/ 262 w 53779"/>
                <a:gd name="connsiteY18" fmla="*/ 66429 h 119212"/>
                <a:gd name="connsiteX19" fmla="*/ 3279 w 53779"/>
                <a:gd name="connsiteY19" fmla="*/ 68731 h 119212"/>
                <a:gd name="connsiteX20" fmla="*/ 6474 w 53779"/>
                <a:gd name="connsiteY20" fmla="*/ 65897 h 119212"/>
                <a:gd name="connsiteX21" fmla="*/ 25465 w 53779"/>
                <a:gd name="connsiteY21" fmla="*/ 44287 h 119212"/>
                <a:gd name="connsiteX22" fmla="*/ 29903 w 53779"/>
                <a:gd name="connsiteY22" fmla="*/ 50486 h 119212"/>
                <a:gd name="connsiteX23" fmla="*/ 24400 w 53779"/>
                <a:gd name="connsiteY23" fmla="*/ 68200 h 119212"/>
                <a:gd name="connsiteX24" fmla="*/ 13219 w 5377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27" y="6734"/>
                  </a:moveTo>
                  <a:cubicBezTo>
                    <a:pt x="49427" y="3900"/>
                    <a:pt x="47297" y="3"/>
                    <a:pt x="42327" y="3"/>
                  </a:cubicBezTo>
                  <a:cubicBezTo>
                    <a:pt x="37535" y="3"/>
                    <a:pt x="32388" y="4608"/>
                    <a:pt x="32388" y="9745"/>
                  </a:cubicBezTo>
                  <a:cubicBezTo>
                    <a:pt x="32388" y="12757"/>
                    <a:pt x="34695" y="16476"/>
                    <a:pt x="39487" y="16476"/>
                  </a:cubicBezTo>
                  <a:cubicBezTo>
                    <a:pt x="44634" y="16476"/>
                    <a:pt x="49427" y="11517"/>
                    <a:pt x="49427" y="6734"/>
                  </a:cubicBezTo>
                  <a:close/>
                  <a:moveTo>
                    <a:pt x="13219" y="96719"/>
                  </a:moveTo>
                  <a:cubicBezTo>
                    <a:pt x="12509" y="99022"/>
                    <a:pt x="11621" y="101147"/>
                    <a:pt x="11621" y="104159"/>
                  </a:cubicBezTo>
                  <a:cubicBezTo>
                    <a:pt x="11621" y="112484"/>
                    <a:pt x="18721" y="119215"/>
                    <a:pt x="28483" y="119215"/>
                  </a:cubicBezTo>
                  <a:cubicBezTo>
                    <a:pt x="46232" y="119215"/>
                    <a:pt x="54041" y="94770"/>
                    <a:pt x="54041" y="92113"/>
                  </a:cubicBezTo>
                  <a:cubicBezTo>
                    <a:pt x="54041" y="89811"/>
                    <a:pt x="51734" y="89811"/>
                    <a:pt x="51201" y="89811"/>
                  </a:cubicBezTo>
                  <a:cubicBezTo>
                    <a:pt x="48717" y="89811"/>
                    <a:pt x="48539" y="90873"/>
                    <a:pt x="47829" y="92822"/>
                  </a:cubicBezTo>
                  <a:cubicBezTo>
                    <a:pt x="43747" y="106993"/>
                    <a:pt x="35937" y="114255"/>
                    <a:pt x="29015" y="114255"/>
                  </a:cubicBezTo>
                  <a:cubicBezTo>
                    <a:pt x="25465" y="114255"/>
                    <a:pt x="24578" y="111953"/>
                    <a:pt x="24578" y="108056"/>
                  </a:cubicBezTo>
                  <a:cubicBezTo>
                    <a:pt x="24578" y="103981"/>
                    <a:pt x="25820" y="100616"/>
                    <a:pt x="27418" y="96719"/>
                  </a:cubicBezTo>
                  <a:cubicBezTo>
                    <a:pt x="29193" y="91936"/>
                    <a:pt x="31145" y="87154"/>
                    <a:pt x="33098" y="82548"/>
                  </a:cubicBezTo>
                  <a:cubicBezTo>
                    <a:pt x="34695" y="78297"/>
                    <a:pt x="41085" y="62177"/>
                    <a:pt x="41795" y="60052"/>
                  </a:cubicBezTo>
                  <a:cubicBezTo>
                    <a:pt x="42327" y="58280"/>
                    <a:pt x="42859" y="56155"/>
                    <a:pt x="42859" y="54383"/>
                  </a:cubicBezTo>
                  <a:cubicBezTo>
                    <a:pt x="42859" y="46058"/>
                    <a:pt x="35760" y="39327"/>
                    <a:pt x="25998" y="39327"/>
                  </a:cubicBezTo>
                  <a:cubicBezTo>
                    <a:pt x="8426" y="39327"/>
                    <a:pt x="262" y="63417"/>
                    <a:pt x="262" y="66429"/>
                  </a:cubicBezTo>
                  <a:cubicBezTo>
                    <a:pt x="262" y="68731"/>
                    <a:pt x="2747" y="68731"/>
                    <a:pt x="3279" y="68731"/>
                  </a:cubicBezTo>
                  <a:cubicBezTo>
                    <a:pt x="5764" y="68731"/>
                    <a:pt x="5942" y="67846"/>
                    <a:pt x="6474" y="65897"/>
                  </a:cubicBezTo>
                  <a:cubicBezTo>
                    <a:pt x="11089" y="50664"/>
                    <a:pt x="18898" y="44287"/>
                    <a:pt x="25465" y="44287"/>
                  </a:cubicBezTo>
                  <a:cubicBezTo>
                    <a:pt x="28305" y="44287"/>
                    <a:pt x="29903" y="45704"/>
                    <a:pt x="29903" y="50486"/>
                  </a:cubicBezTo>
                  <a:cubicBezTo>
                    <a:pt x="29903" y="54561"/>
                    <a:pt x="28838" y="57218"/>
                    <a:pt x="24400" y="68200"/>
                  </a:cubicBezTo>
                  <a:lnTo>
                    <a:pt x="13219" y="96719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9F146501-3F10-437B-89AD-C6541FE829B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438798" y="2367166"/>
              <a:ext cx="180786" cy="178400"/>
            </a:xfrm>
            <a:custGeom>
              <a:avLst/>
              <a:gdLst>
                <a:gd name="connsiteX0" fmla="*/ 145305 w 180786"/>
                <a:gd name="connsiteY0" fmla="*/ 28848 h 178400"/>
                <a:gd name="connsiteX1" fmla="*/ 177761 w 180786"/>
                <a:gd name="connsiteY1" fmla="*/ 7845 h 178400"/>
                <a:gd name="connsiteX2" fmla="*/ 181057 w 180786"/>
                <a:gd name="connsiteY2" fmla="*/ 3037 h 178400"/>
                <a:gd name="connsiteX3" fmla="*/ 177761 w 180786"/>
                <a:gd name="connsiteY3" fmla="*/ 0 h 178400"/>
                <a:gd name="connsiteX4" fmla="*/ 156969 w 180786"/>
                <a:gd name="connsiteY4" fmla="*/ 759 h 178400"/>
                <a:gd name="connsiteX5" fmla="*/ 131867 w 180786"/>
                <a:gd name="connsiteY5" fmla="*/ 0 h 178400"/>
                <a:gd name="connsiteX6" fmla="*/ 127049 w 180786"/>
                <a:gd name="connsiteY6" fmla="*/ 4808 h 178400"/>
                <a:gd name="connsiteX7" fmla="*/ 131106 w 180786"/>
                <a:gd name="connsiteY7" fmla="*/ 7845 h 178400"/>
                <a:gd name="connsiteX8" fmla="*/ 142770 w 180786"/>
                <a:gd name="connsiteY8" fmla="*/ 16195 h 178400"/>
                <a:gd name="connsiteX9" fmla="*/ 138966 w 180786"/>
                <a:gd name="connsiteY9" fmla="*/ 25811 h 178400"/>
                <a:gd name="connsiteX10" fmla="*/ 61124 w 180786"/>
                <a:gd name="connsiteY10" fmla="*/ 149300 h 178400"/>
                <a:gd name="connsiteX11" fmla="*/ 43882 w 180786"/>
                <a:gd name="connsiteY11" fmla="*/ 15436 h 178400"/>
                <a:gd name="connsiteX12" fmla="*/ 61378 w 180786"/>
                <a:gd name="connsiteY12" fmla="*/ 7845 h 178400"/>
                <a:gd name="connsiteX13" fmla="*/ 67717 w 180786"/>
                <a:gd name="connsiteY13" fmla="*/ 2784 h 178400"/>
                <a:gd name="connsiteX14" fmla="*/ 64167 w 180786"/>
                <a:gd name="connsiteY14" fmla="*/ 0 h 178400"/>
                <a:gd name="connsiteX15" fmla="*/ 32726 w 180786"/>
                <a:gd name="connsiteY15" fmla="*/ 759 h 178400"/>
                <a:gd name="connsiteX16" fmla="*/ 18780 w 180786"/>
                <a:gd name="connsiteY16" fmla="*/ 506 h 178400"/>
                <a:gd name="connsiteX17" fmla="*/ 5088 w 180786"/>
                <a:gd name="connsiteY17" fmla="*/ 0 h 178400"/>
                <a:gd name="connsiteX18" fmla="*/ 271 w 180786"/>
                <a:gd name="connsiteY18" fmla="*/ 4808 h 178400"/>
                <a:gd name="connsiteX19" fmla="*/ 6609 w 180786"/>
                <a:gd name="connsiteY19" fmla="*/ 7845 h 178400"/>
                <a:gd name="connsiteX20" fmla="*/ 21823 w 180786"/>
                <a:gd name="connsiteY20" fmla="*/ 16448 h 178400"/>
                <a:gd name="connsiteX21" fmla="*/ 41854 w 180786"/>
                <a:gd name="connsiteY21" fmla="*/ 172581 h 178400"/>
                <a:gd name="connsiteX22" fmla="*/ 46925 w 180786"/>
                <a:gd name="connsiteY22" fmla="*/ 178401 h 178400"/>
                <a:gd name="connsiteX23" fmla="*/ 54025 w 180786"/>
                <a:gd name="connsiteY23" fmla="*/ 173846 h 178400"/>
                <a:gd name="connsiteX24" fmla="*/ 145305 w 180786"/>
                <a:gd name="connsiteY24" fmla="*/ 2884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786" h="178400">
                  <a:moveTo>
                    <a:pt x="145305" y="28848"/>
                  </a:moveTo>
                  <a:cubicBezTo>
                    <a:pt x="157730" y="9110"/>
                    <a:pt x="168379" y="8351"/>
                    <a:pt x="177761" y="7845"/>
                  </a:cubicBezTo>
                  <a:cubicBezTo>
                    <a:pt x="180803" y="7592"/>
                    <a:pt x="181057" y="3290"/>
                    <a:pt x="181057" y="3037"/>
                  </a:cubicBezTo>
                  <a:cubicBezTo>
                    <a:pt x="181057" y="1012"/>
                    <a:pt x="179789" y="0"/>
                    <a:pt x="177761" y="0"/>
                  </a:cubicBezTo>
                  <a:cubicBezTo>
                    <a:pt x="171168" y="0"/>
                    <a:pt x="163815" y="759"/>
                    <a:pt x="156969" y="759"/>
                  </a:cubicBezTo>
                  <a:cubicBezTo>
                    <a:pt x="148601" y="759"/>
                    <a:pt x="139981" y="0"/>
                    <a:pt x="131867" y="0"/>
                  </a:cubicBezTo>
                  <a:cubicBezTo>
                    <a:pt x="130345" y="0"/>
                    <a:pt x="127049" y="0"/>
                    <a:pt x="127049" y="4808"/>
                  </a:cubicBezTo>
                  <a:cubicBezTo>
                    <a:pt x="127049" y="7592"/>
                    <a:pt x="129331" y="7845"/>
                    <a:pt x="131106" y="7845"/>
                  </a:cubicBezTo>
                  <a:cubicBezTo>
                    <a:pt x="137952" y="8351"/>
                    <a:pt x="142770" y="10881"/>
                    <a:pt x="142770" y="16195"/>
                  </a:cubicBezTo>
                  <a:cubicBezTo>
                    <a:pt x="142770" y="19991"/>
                    <a:pt x="138966" y="25558"/>
                    <a:pt x="138966" y="25811"/>
                  </a:cubicBezTo>
                  <a:lnTo>
                    <a:pt x="61124" y="149300"/>
                  </a:lnTo>
                  <a:lnTo>
                    <a:pt x="43882" y="15436"/>
                  </a:lnTo>
                  <a:cubicBezTo>
                    <a:pt x="43882" y="11134"/>
                    <a:pt x="49714" y="7845"/>
                    <a:pt x="61378" y="7845"/>
                  </a:cubicBezTo>
                  <a:cubicBezTo>
                    <a:pt x="64928" y="7845"/>
                    <a:pt x="67717" y="7845"/>
                    <a:pt x="67717" y="2784"/>
                  </a:cubicBezTo>
                  <a:cubicBezTo>
                    <a:pt x="67717" y="506"/>
                    <a:pt x="65688" y="0"/>
                    <a:pt x="64167" y="0"/>
                  </a:cubicBezTo>
                  <a:cubicBezTo>
                    <a:pt x="54025" y="0"/>
                    <a:pt x="43122" y="759"/>
                    <a:pt x="32726" y="759"/>
                  </a:cubicBezTo>
                  <a:cubicBezTo>
                    <a:pt x="28162" y="759"/>
                    <a:pt x="23344" y="506"/>
                    <a:pt x="18780" y="506"/>
                  </a:cubicBezTo>
                  <a:cubicBezTo>
                    <a:pt x="14216" y="506"/>
                    <a:pt x="9399" y="0"/>
                    <a:pt x="5088" y="0"/>
                  </a:cubicBezTo>
                  <a:cubicBezTo>
                    <a:pt x="3313" y="0"/>
                    <a:pt x="271" y="0"/>
                    <a:pt x="271" y="4808"/>
                  </a:cubicBezTo>
                  <a:cubicBezTo>
                    <a:pt x="271" y="7845"/>
                    <a:pt x="2553" y="7845"/>
                    <a:pt x="6609" y="7845"/>
                  </a:cubicBezTo>
                  <a:cubicBezTo>
                    <a:pt x="20809" y="7845"/>
                    <a:pt x="21062" y="10122"/>
                    <a:pt x="21823" y="16448"/>
                  </a:cubicBezTo>
                  <a:lnTo>
                    <a:pt x="41854" y="172581"/>
                  </a:lnTo>
                  <a:cubicBezTo>
                    <a:pt x="42615" y="177642"/>
                    <a:pt x="43629" y="178401"/>
                    <a:pt x="46925" y="178401"/>
                  </a:cubicBezTo>
                  <a:cubicBezTo>
                    <a:pt x="50982" y="178401"/>
                    <a:pt x="51996" y="177136"/>
                    <a:pt x="54025" y="173846"/>
                  </a:cubicBezTo>
                  <a:lnTo>
                    <a:pt x="145305" y="2884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0BF4B4DC-CA2C-4D39-AF43-C5CF316183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80849" y="2460516"/>
              <a:ext cx="53779" cy="119212"/>
            </a:xfrm>
            <a:custGeom>
              <a:avLst/>
              <a:gdLst>
                <a:gd name="connsiteX0" fmla="*/ 49441 w 53779"/>
                <a:gd name="connsiteY0" fmla="*/ 6733 h 119212"/>
                <a:gd name="connsiteX1" fmla="*/ 42341 w 53779"/>
                <a:gd name="connsiteY1" fmla="*/ 1 h 119212"/>
                <a:gd name="connsiteX2" fmla="*/ 32402 w 53779"/>
                <a:gd name="connsiteY2" fmla="*/ 9744 h 119212"/>
                <a:gd name="connsiteX3" fmla="*/ 39502 w 53779"/>
                <a:gd name="connsiteY3" fmla="*/ 16475 h 119212"/>
                <a:gd name="connsiteX4" fmla="*/ 49441 w 53779"/>
                <a:gd name="connsiteY4" fmla="*/ 6733 h 119212"/>
                <a:gd name="connsiteX5" fmla="*/ 13233 w 53779"/>
                <a:gd name="connsiteY5" fmla="*/ 96718 h 119212"/>
                <a:gd name="connsiteX6" fmla="*/ 11636 w 53779"/>
                <a:gd name="connsiteY6" fmla="*/ 104157 h 119212"/>
                <a:gd name="connsiteX7" fmla="*/ 28497 w 53779"/>
                <a:gd name="connsiteY7" fmla="*/ 119214 h 119212"/>
                <a:gd name="connsiteX8" fmla="*/ 54056 w 53779"/>
                <a:gd name="connsiteY8" fmla="*/ 92112 h 119212"/>
                <a:gd name="connsiteX9" fmla="*/ 51216 w 53779"/>
                <a:gd name="connsiteY9" fmla="*/ 89809 h 119212"/>
                <a:gd name="connsiteX10" fmla="*/ 47844 w 53779"/>
                <a:gd name="connsiteY10" fmla="*/ 92821 h 119212"/>
                <a:gd name="connsiteX11" fmla="*/ 29030 w 53779"/>
                <a:gd name="connsiteY11" fmla="*/ 114254 h 119212"/>
                <a:gd name="connsiteX12" fmla="*/ 24592 w 53779"/>
                <a:gd name="connsiteY12" fmla="*/ 108054 h 119212"/>
                <a:gd name="connsiteX13" fmla="*/ 27432 w 53779"/>
                <a:gd name="connsiteY13" fmla="*/ 96718 h 119212"/>
                <a:gd name="connsiteX14" fmla="*/ 33112 w 53779"/>
                <a:gd name="connsiteY14" fmla="*/ 82547 h 119212"/>
                <a:gd name="connsiteX15" fmla="*/ 41809 w 53779"/>
                <a:gd name="connsiteY15" fmla="*/ 60051 h 119212"/>
                <a:gd name="connsiteX16" fmla="*/ 42874 w 53779"/>
                <a:gd name="connsiteY16" fmla="*/ 54382 h 119212"/>
                <a:gd name="connsiteX17" fmla="*/ 26012 w 53779"/>
                <a:gd name="connsiteY17" fmla="*/ 39326 h 119212"/>
                <a:gd name="connsiteX18" fmla="*/ 276 w 53779"/>
                <a:gd name="connsiteY18" fmla="*/ 66427 h 119212"/>
                <a:gd name="connsiteX19" fmla="*/ 3294 w 53779"/>
                <a:gd name="connsiteY19" fmla="*/ 68730 h 119212"/>
                <a:gd name="connsiteX20" fmla="*/ 6488 w 53779"/>
                <a:gd name="connsiteY20" fmla="*/ 65896 h 119212"/>
                <a:gd name="connsiteX21" fmla="*/ 25480 w 53779"/>
                <a:gd name="connsiteY21" fmla="*/ 44285 h 119212"/>
                <a:gd name="connsiteX22" fmla="*/ 29917 w 53779"/>
                <a:gd name="connsiteY22" fmla="*/ 50485 h 119212"/>
                <a:gd name="connsiteX23" fmla="*/ 24415 w 53779"/>
                <a:gd name="connsiteY23" fmla="*/ 68199 h 119212"/>
                <a:gd name="connsiteX24" fmla="*/ 13233 w 5377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41" y="6733"/>
                  </a:moveTo>
                  <a:cubicBezTo>
                    <a:pt x="49441" y="3898"/>
                    <a:pt x="47311" y="1"/>
                    <a:pt x="42341" y="1"/>
                  </a:cubicBezTo>
                  <a:cubicBezTo>
                    <a:pt x="37549" y="1"/>
                    <a:pt x="32402" y="4607"/>
                    <a:pt x="32402" y="9744"/>
                  </a:cubicBezTo>
                  <a:cubicBezTo>
                    <a:pt x="32402" y="12755"/>
                    <a:pt x="34709" y="16475"/>
                    <a:pt x="39502" y="16475"/>
                  </a:cubicBezTo>
                  <a:cubicBezTo>
                    <a:pt x="44649" y="16475"/>
                    <a:pt x="49441" y="11515"/>
                    <a:pt x="49441" y="6733"/>
                  </a:cubicBezTo>
                  <a:close/>
                  <a:moveTo>
                    <a:pt x="13233" y="96718"/>
                  </a:moveTo>
                  <a:cubicBezTo>
                    <a:pt x="12523" y="99020"/>
                    <a:pt x="11636" y="101146"/>
                    <a:pt x="11636" y="104157"/>
                  </a:cubicBezTo>
                  <a:cubicBezTo>
                    <a:pt x="11636" y="112483"/>
                    <a:pt x="18735" y="119214"/>
                    <a:pt x="28497" y="119214"/>
                  </a:cubicBezTo>
                  <a:cubicBezTo>
                    <a:pt x="46246" y="119214"/>
                    <a:pt x="54056" y="94769"/>
                    <a:pt x="54056" y="92112"/>
                  </a:cubicBezTo>
                  <a:cubicBezTo>
                    <a:pt x="54056" y="89809"/>
                    <a:pt x="51748" y="89809"/>
                    <a:pt x="51216" y="89809"/>
                  </a:cubicBezTo>
                  <a:cubicBezTo>
                    <a:pt x="48731" y="89809"/>
                    <a:pt x="48554" y="90872"/>
                    <a:pt x="47844" y="92821"/>
                  </a:cubicBezTo>
                  <a:cubicBezTo>
                    <a:pt x="43761" y="106991"/>
                    <a:pt x="35952" y="114254"/>
                    <a:pt x="29030" y="114254"/>
                  </a:cubicBezTo>
                  <a:cubicBezTo>
                    <a:pt x="25480" y="114254"/>
                    <a:pt x="24592" y="111951"/>
                    <a:pt x="24592" y="108054"/>
                  </a:cubicBezTo>
                  <a:cubicBezTo>
                    <a:pt x="24592" y="103980"/>
                    <a:pt x="25835" y="100615"/>
                    <a:pt x="27432" y="96718"/>
                  </a:cubicBezTo>
                  <a:cubicBezTo>
                    <a:pt x="29207" y="91935"/>
                    <a:pt x="31160" y="87152"/>
                    <a:pt x="33112" y="82547"/>
                  </a:cubicBezTo>
                  <a:cubicBezTo>
                    <a:pt x="34709" y="78296"/>
                    <a:pt x="41099" y="62176"/>
                    <a:pt x="41809" y="60051"/>
                  </a:cubicBezTo>
                  <a:cubicBezTo>
                    <a:pt x="42341" y="58279"/>
                    <a:pt x="42874" y="56154"/>
                    <a:pt x="42874" y="54382"/>
                  </a:cubicBezTo>
                  <a:cubicBezTo>
                    <a:pt x="42874" y="46057"/>
                    <a:pt x="35774" y="39326"/>
                    <a:pt x="26012" y="39326"/>
                  </a:cubicBezTo>
                  <a:cubicBezTo>
                    <a:pt x="8441" y="39326"/>
                    <a:pt x="276" y="63416"/>
                    <a:pt x="276" y="66427"/>
                  </a:cubicBezTo>
                  <a:cubicBezTo>
                    <a:pt x="276" y="68730"/>
                    <a:pt x="2761" y="68730"/>
                    <a:pt x="3294" y="68730"/>
                  </a:cubicBezTo>
                  <a:cubicBezTo>
                    <a:pt x="5779" y="68730"/>
                    <a:pt x="5956" y="67844"/>
                    <a:pt x="6488" y="65896"/>
                  </a:cubicBezTo>
                  <a:cubicBezTo>
                    <a:pt x="11103" y="50662"/>
                    <a:pt x="18913" y="44285"/>
                    <a:pt x="25480" y="44285"/>
                  </a:cubicBezTo>
                  <a:cubicBezTo>
                    <a:pt x="28320" y="44285"/>
                    <a:pt x="29917" y="45703"/>
                    <a:pt x="29917" y="50485"/>
                  </a:cubicBezTo>
                  <a:cubicBezTo>
                    <a:pt x="29917" y="54559"/>
                    <a:pt x="28852" y="57216"/>
                    <a:pt x="24415" y="68199"/>
                  </a:cubicBezTo>
                  <a:lnTo>
                    <a:pt x="13233" y="96718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299BD9C8-515D-4A64-BE40-3FEE0183E38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70109" y="2361599"/>
              <a:ext cx="150359" cy="183968"/>
            </a:xfrm>
            <a:custGeom>
              <a:avLst/>
              <a:gdLst>
                <a:gd name="connsiteX0" fmla="*/ 150639 w 150359"/>
                <a:gd name="connsiteY0" fmla="*/ 2531 h 183968"/>
                <a:gd name="connsiteX1" fmla="*/ 147850 w 150359"/>
                <a:gd name="connsiteY1" fmla="*/ 0 h 183968"/>
                <a:gd name="connsiteX2" fmla="*/ 143286 w 150359"/>
                <a:gd name="connsiteY2" fmla="*/ 3796 h 183968"/>
                <a:gd name="connsiteX3" fmla="*/ 131115 w 150359"/>
                <a:gd name="connsiteY3" fmla="*/ 18220 h 183968"/>
                <a:gd name="connsiteX4" fmla="*/ 94856 w 150359"/>
                <a:gd name="connsiteY4" fmla="*/ 0 h 183968"/>
                <a:gd name="connsiteX5" fmla="*/ 32228 w 150359"/>
                <a:gd name="connsiteY5" fmla="*/ 59720 h 183968"/>
                <a:gd name="connsiteX6" fmla="*/ 58598 w 150359"/>
                <a:gd name="connsiteY6" fmla="*/ 95653 h 183968"/>
                <a:gd name="connsiteX7" fmla="*/ 85728 w 150359"/>
                <a:gd name="connsiteY7" fmla="*/ 102739 h 183968"/>
                <a:gd name="connsiteX8" fmla="*/ 109056 w 150359"/>
                <a:gd name="connsiteY8" fmla="*/ 129562 h 183968"/>
                <a:gd name="connsiteX9" fmla="*/ 63415 w 150359"/>
                <a:gd name="connsiteY9" fmla="*/ 176124 h 183968"/>
                <a:gd name="connsiteX10" fmla="*/ 19043 w 150359"/>
                <a:gd name="connsiteY10" fmla="*/ 139178 h 183968"/>
                <a:gd name="connsiteX11" fmla="*/ 20564 w 150359"/>
                <a:gd name="connsiteY11" fmla="*/ 125513 h 183968"/>
                <a:gd name="connsiteX12" fmla="*/ 21071 w 150359"/>
                <a:gd name="connsiteY12" fmla="*/ 123742 h 183968"/>
                <a:gd name="connsiteX13" fmla="*/ 18029 w 150359"/>
                <a:gd name="connsiteY13" fmla="*/ 120958 h 183968"/>
                <a:gd name="connsiteX14" fmla="*/ 15493 w 150359"/>
                <a:gd name="connsiteY14" fmla="*/ 121971 h 183968"/>
                <a:gd name="connsiteX15" fmla="*/ 280 w 150359"/>
                <a:gd name="connsiteY15" fmla="*/ 181438 h 183968"/>
                <a:gd name="connsiteX16" fmla="*/ 3069 w 150359"/>
                <a:gd name="connsiteY16" fmla="*/ 183968 h 183968"/>
                <a:gd name="connsiteX17" fmla="*/ 7633 w 150359"/>
                <a:gd name="connsiteY17" fmla="*/ 180172 h 183968"/>
                <a:gd name="connsiteX18" fmla="*/ 20057 w 150359"/>
                <a:gd name="connsiteY18" fmla="*/ 165748 h 183968"/>
                <a:gd name="connsiteX19" fmla="*/ 62908 w 150359"/>
                <a:gd name="connsiteY19" fmla="*/ 183968 h 183968"/>
                <a:gd name="connsiteX20" fmla="*/ 127312 w 150359"/>
                <a:gd name="connsiteY20" fmla="*/ 118934 h 183968"/>
                <a:gd name="connsiteX21" fmla="*/ 114887 w 150359"/>
                <a:gd name="connsiteY21" fmla="*/ 89327 h 183968"/>
                <a:gd name="connsiteX22" fmla="*/ 82686 w 150359"/>
                <a:gd name="connsiteY22" fmla="*/ 76674 h 183968"/>
                <a:gd name="connsiteX23" fmla="*/ 65697 w 150359"/>
                <a:gd name="connsiteY23" fmla="*/ 72120 h 183968"/>
                <a:gd name="connsiteX24" fmla="*/ 50230 w 150359"/>
                <a:gd name="connsiteY24" fmla="*/ 49092 h 183968"/>
                <a:gd name="connsiteX25" fmla="*/ 94603 w 150359"/>
                <a:gd name="connsiteY25" fmla="*/ 7085 h 183968"/>
                <a:gd name="connsiteX26" fmla="*/ 131115 w 150359"/>
                <a:gd name="connsiteY26" fmla="*/ 46308 h 183968"/>
                <a:gd name="connsiteX27" fmla="*/ 130101 w 150359"/>
                <a:gd name="connsiteY27" fmla="*/ 60479 h 183968"/>
                <a:gd name="connsiteX28" fmla="*/ 133144 w 150359"/>
                <a:gd name="connsiteY28" fmla="*/ 63010 h 183968"/>
                <a:gd name="connsiteX29" fmla="*/ 136947 w 150359"/>
                <a:gd name="connsiteY29" fmla="*/ 57949 h 183968"/>
                <a:gd name="connsiteX30" fmla="*/ 150639 w 150359"/>
                <a:gd name="connsiteY3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359" h="183968">
                  <a:moveTo>
                    <a:pt x="150639" y="2531"/>
                  </a:moveTo>
                  <a:cubicBezTo>
                    <a:pt x="150639" y="1771"/>
                    <a:pt x="150132" y="0"/>
                    <a:pt x="147850" y="0"/>
                  </a:cubicBezTo>
                  <a:cubicBezTo>
                    <a:pt x="146582" y="0"/>
                    <a:pt x="146329" y="253"/>
                    <a:pt x="143286" y="3796"/>
                  </a:cubicBezTo>
                  <a:lnTo>
                    <a:pt x="131115" y="18220"/>
                  </a:lnTo>
                  <a:cubicBezTo>
                    <a:pt x="124523" y="6326"/>
                    <a:pt x="111338" y="0"/>
                    <a:pt x="94856" y="0"/>
                  </a:cubicBezTo>
                  <a:cubicBezTo>
                    <a:pt x="62655" y="0"/>
                    <a:pt x="32228" y="29101"/>
                    <a:pt x="32228" y="59720"/>
                  </a:cubicBezTo>
                  <a:cubicBezTo>
                    <a:pt x="32228" y="80217"/>
                    <a:pt x="45666" y="91858"/>
                    <a:pt x="58598" y="95653"/>
                  </a:cubicBezTo>
                  <a:lnTo>
                    <a:pt x="85728" y="102739"/>
                  </a:lnTo>
                  <a:cubicBezTo>
                    <a:pt x="95110" y="105016"/>
                    <a:pt x="109056" y="108812"/>
                    <a:pt x="109056" y="129562"/>
                  </a:cubicBezTo>
                  <a:cubicBezTo>
                    <a:pt x="109056" y="152337"/>
                    <a:pt x="88264" y="176124"/>
                    <a:pt x="63415" y="176124"/>
                  </a:cubicBezTo>
                  <a:cubicBezTo>
                    <a:pt x="47188" y="176124"/>
                    <a:pt x="19043" y="170556"/>
                    <a:pt x="19043" y="139178"/>
                  </a:cubicBezTo>
                  <a:cubicBezTo>
                    <a:pt x="19043" y="133105"/>
                    <a:pt x="20311" y="127032"/>
                    <a:pt x="20564" y="125513"/>
                  </a:cubicBezTo>
                  <a:cubicBezTo>
                    <a:pt x="20818" y="124501"/>
                    <a:pt x="21071" y="124248"/>
                    <a:pt x="21071" y="123742"/>
                  </a:cubicBezTo>
                  <a:cubicBezTo>
                    <a:pt x="21071" y="121211"/>
                    <a:pt x="19296" y="120958"/>
                    <a:pt x="18029" y="120958"/>
                  </a:cubicBezTo>
                  <a:cubicBezTo>
                    <a:pt x="16761" y="120958"/>
                    <a:pt x="16254" y="121211"/>
                    <a:pt x="15493" y="121971"/>
                  </a:cubicBezTo>
                  <a:cubicBezTo>
                    <a:pt x="14479" y="122983"/>
                    <a:pt x="280" y="180678"/>
                    <a:pt x="280" y="181438"/>
                  </a:cubicBezTo>
                  <a:cubicBezTo>
                    <a:pt x="280" y="182956"/>
                    <a:pt x="1547" y="183968"/>
                    <a:pt x="3069" y="183968"/>
                  </a:cubicBezTo>
                  <a:cubicBezTo>
                    <a:pt x="4337" y="183968"/>
                    <a:pt x="4590" y="183715"/>
                    <a:pt x="7633" y="180172"/>
                  </a:cubicBezTo>
                  <a:lnTo>
                    <a:pt x="20057" y="165748"/>
                  </a:lnTo>
                  <a:cubicBezTo>
                    <a:pt x="30960" y="180425"/>
                    <a:pt x="48202" y="183968"/>
                    <a:pt x="62908" y="183968"/>
                  </a:cubicBezTo>
                  <a:cubicBezTo>
                    <a:pt x="97392" y="183968"/>
                    <a:pt x="127312" y="150312"/>
                    <a:pt x="127312" y="118934"/>
                  </a:cubicBezTo>
                  <a:cubicBezTo>
                    <a:pt x="127312" y="101473"/>
                    <a:pt x="118691" y="92870"/>
                    <a:pt x="114887" y="89327"/>
                  </a:cubicBezTo>
                  <a:cubicBezTo>
                    <a:pt x="109056" y="83507"/>
                    <a:pt x="105252" y="82495"/>
                    <a:pt x="82686" y="76674"/>
                  </a:cubicBezTo>
                  <a:cubicBezTo>
                    <a:pt x="77107" y="75156"/>
                    <a:pt x="67979" y="72626"/>
                    <a:pt x="65697" y="72120"/>
                  </a:cubicBezTo>
                  <a:cubicBezTo>
                    <a:pt x="58851" y="69842"/>
                    <a:pt x="50230" y="62504"/>
                    <a:pt x="50230" y="49092"/>
                  </a:cubicBezTo>
                  <a:cubicBezTo>
                    <a:pt x="50230" y="28595"/>
                    <a:pt x="70515" y="7085"/>
                    <a:pt x="94603" y="7085"/>
                  </a:cubicBezTo>
                  <a:cubicBezTo>
                    <a:pt x="115648" y="7085"/>
                    <a:pt x="131115" y="17967"/>
                    <a:pt x="131115" y="46308"/>
                  </a:cubicBezTo>
                  <a:cubicBezTo>
                    <a:pt x="131115" y="54406"/>
                    <a:pt x="130101" y="58961"/>
                    <a:pt x="130101" y="60479"/>
                  </a:cubicBezTo>
                  <a:cubicBezTo>
                    <a:pt x="130101" y="60732"/>
                    <a:pt x="130101" y="63010"/>
                    <a:pt x="133144" y="63010"/>
                  </a:cubicBezTo>
                  <a:cubicBezTo>
                    <a:pt x="135679" y="63010"/>
                    <a:pt x="135933" y="62251"/>
                    <a:pt x="136947" y="57949"/>
                  </a:cubicBezTo>
                  <a:lnTo>
                    <a:pt x="150639" y="2531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38055A09-9B02-4E64-8829-124058D2FFC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836958" y="2307258"/>
              <a:ext cx="105606" cy="120275"/>
            </a:xfrm>
            <a:custGeom>
              <a:avLst/>
              <a:gdLst>
                <a:gd name="connsiteX0" fmla="*/ 100568 w 105606"/>
                <a:gd name="connsiteY0" fmla="*/ -4 h 120275"/>
                <a:gd name="connsiteX1" fmla="*/ 286 w 105606"/>
                <a:gd name="connsiteY1" fmla="*/ -4 h 120275"/>
                <a:gd name="connsiteX2" fmla="*/ 286 w 105606"/>
                <a:gd name="connsiteY2" fmla="*/ 6372 h 120275"/>
                <a:gd name="connsiteX3" fmla="*/ 4546 w 105606"/>
                <a:gd name="connsiteY3" fmla="*/ 6372 h 120275"/>
                <a:gd name="connsiteX4" fmla="*/ 18568 w 105606"/>
                <a:gd name="connsiteY4" fmla="*/ 14344 h 120275"/>
                <a:gd name="connsiteX5" fmla="*/ 18568 w 105606"/>
                <a:gd name="connsiteY5" fmla="*/ 105923 h 120275"/>
                <a:gd name="connsiteX6" fmla="*/ 4546 w 105606"/>
                <a:gd name="connsiteY6" fmla="*/ 113894 h 120275"/>
                <a:gd name="connsiteX7" fmla="*/ 286 w 105606"/>
                <a:gd name="connsiteY7" fmla="*/ 113894 h 120275"/>
                <a:gd name="connsiteX8" fmla="*/ 286 w 105606"/>
                <a:gd name="connsiteY8" fmla="*/ 120271 h 120275"/>
                <a:gd name="connsiteX9" fmla="*/ 27265 w 105606"/>
                <a:gd name="connsiteY9" fmla="*/ 119562 h 120275"/>
                <a:gd name="connsiteX10" fmla="*/ 58326 w 105606"/>
                <a:gd name="connsiteY10" fmla="*/ 120271 h 120275"/>
                <a:gd name="connsiteX11" fmla="*/ 58326 w 105606"/>
                <a:gd name="connsiteY11" fmla="*/ 113894 h 120275"/>
                <a:gd name="connsiteX12" fmla="*/ 52113 w 105606"/>
                <a:gd name="connsiteY12" fmla="*/ 113894 h 120275"/>
                <a:gd name="connsiteX13" fmla="*/ 35429 w 105606"/>
                <a:gd name="connsiteY13" fmla="*/ 105746 h 120275"/>
                <a:gd name="connsiteX14" fmla="*/ 35429 w 105606"/>
                <a:gd name="connsiteY14" fmla="*/ 13281 h 120275"/>
                <a:gd name="connsiteX15" fmla="*/ 43949 w 105606"/>
                <a:gd name="connsiteY15" fmla="*/ 6372 h 120275"/>
                <a:gd name="connsiteX16" fmla="*/ 65425 w 105606"/>
                <a:gd name="connsiteY16" fmla="*/ 6372 h 120275"/>
                <a:gd name="connsiteX17" fmla="*/ 99858 w 105606"/>
                <a:gd name="connsiteY17" fmla="*/ 40737 h 120275"/>
                <a:gd name="connsiteX18" fmla="*/ 105893 w 105606"/>
                <a:gd name="connsiteY18" fmla="*/ 40737 h 120275"/>
                <a:gd name="connsiteX19" fmla="*/ 100568 w 105606"/>
                <a:gd name="connsiteY19" fmla="*/ -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606" h="120275">
                  <a:moveTo>
                    <a:pt x="100568" y="-4"/>
                  </a:moveTo>
                  <a:lnTo>
                    <a:pt x="286" y="-4"/>
                  </a:lnTo>
                  <a:lnTo>
                    <a:pt x="286" y="6372"/>
                  </a:lnTo>
                  <a:lnTo>
                    <a:pt x="4546" y="6372"/>
                  </a:lnTo>
                  <a:cubicBezTo>
                    <a:pt x="18213" y="6372"/>
                    <a:pt x="18568" y="8144"/>
                    <a:pt x="18568" y="14344"/>
                  </a:cubicBezTo>
                  <a:lnTo>
                    <a:pt x="18568" y="105923"/>
                  </a:lnTo>
                  <a:cubicBezTo>
                    <a:pt x="18568" y="111945"/>
                    <a:pt x="18213" y="113894"/>
                    <a:pt x="4546" y="113894"/>
                  </a:cubicBezTo>
                  <a:lnTo>
                    <a:pt x="286" y="113894"/>
                  </a:lnTo>
                  <a:lnTo>
                    <a:pt x="286" y="120271"/>
                  </a:lnTo>
                  <a:cubicBezTo>
                    <a:pt x="464" y="120271"/>
                    <a:pt x="20520" y="119562"/>
                    <a:pt x="27265" y="119562"/>
                  </a:cubicBezTo>
                  <a:cubicBezTo>
                    <a:pt x="34542" y="119562"/>
                    <a:pt x="55663" y="120094"/>
                    <a:pt x="58326" y="120271"/>
                  </a:cubicBezTo>
                  <a:lnTo>
                    <a:pt x="58326" y="113894"/>
                  </a:lnTo>
                  <a:lnTo>
                    <a:pt x="52113" y="113894"/>
                  </a:lnTo>
                  <a:cubicBezTo>
                    <a:pt x="35429" y="113894"/>
                    <a:pt x="35429" y="111591"/>
                    <a:pt x="35429" y="105746"/>
                  </a:cubicBezTo>
                  <a:lnTo>
                    <a:pt x="35429" y="13281"/>
                  </a:lnTo>
                  <a:cubicBezTo>
                    <a:pt x="35429" y="7790"/>
                    <a:pt x="35607" y="6372"/>
                    <a:pt x="43949" y="6372"/>
                  </a:cubicBezTo>
                  <a:lnTo>
                    <a:pt x="65425" y="6372"/>
                  </a:lnTo>
                  <a:cubicBezTo>
                    <a:pt x="92404" y="6372"/>
                    <a:pt x="96841" y="16292"/>
                    <a:pt x="99858" y="40737"/>
                  </a:cubicBezTo>
                  <a:lnTo>
                    <a:pt x="105893" y="40737"/>
                  </a:lnTo>
                  <a:lnTo>
                    <a:pt x="100568" y="-4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F6635348-34E4-4D0F-AC7A-1993CDC64B2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962911" y="2367180"/>
              <a:ext cx="30807" cy="85657"/>
            </a:xfrm>
            <a:custGeom>
              <a:avLst/>
              <a:gdLst>
                <a:gd name="connsiteX0" fmla="*/ 21844 w 30807"/>
                <a:gd name="connsiteY0" fmla="*/ 7715 h 85657"/>
                <a:gd name="connsiteX1" fmla="*/ 14110 w 30807"/>
                <a:gd name="connsiteY1" fmla="*/ -3 h 85657"/>
                <a:gd name="connsiteX2" fmla="*/ 6377 w 30807"/>
                <a:gd name="connsiteY2" fmla="*/ 7715 h 85657"/>
                <a:gd name="connsiteX3" fmla="*/ 14110 w 30807"/>
                <a:gd name="connsiteY3" fmla="*/ 15433 h 85657"/>
                <a:gd name="connsiteX4" fmla="*/ 21844 w 30807"/>
                <a:gd name="connsiteY4" fmla="*/ 7715 h 85657"/>
                <a:gd name="connsiteX5" fmla="*/ 798 w 30807"/>
                <a:gd name="connsiteY5" fmla="*/ 31122 h 85657"/>
                <a:gd name="connsiteX6" fmla="*/ 798 w 30807"/>
                <a:gd name="connsiteY6" fmla="*/ 36689 h 85657"/>
                <a:gd name="connsiteX7" fmla="*/ 10814 w 30807"/>
                <a:gd name="connsiteY7" fmla="*/ 43774 h 85657"/>
                <a:gd name="connsiteX8" fmla="*/ 10814 w 30807"/>
                <a:gd name="connsiteY8" fmla="*/ 75026 h 85657"/>
                <a:gd name="connsiteX9" fmla="*/ 2573 w 30807"/>
                <a:gd name="connsiteY9" fmla="*/ 80087 h 85657"/>
                <a:gd name="connsiteX10" fmla="*/ 291 w 30807"/>
                <a:gd name="connsiteY10" fmla="*/ 80087 h 85657"/>
                <a:gd name="connsiteX11" fmla="*/ 291 w 30807"/>
                <a:gd name="connsiteY11" fmla="*/ 85654 h 85657"/>
                <a:gd name="connsiteX12" fmla="*/ 16012 w 30807"/>
                <a:gd name="connsiteY12" fmla="*/ 85148 h 85657"/>
                <a:gd name="connsiteX13" fmla="*/ 31098 w 30807"/>
                <a:gd name="connsiteY13" fmla="*/ 85654 h 85657"/>
                <a:gd name="connsiteX14" fmla="*/ 31098 w 30807"/>
                <a:gd name="connsiteY14" fmla="*/ 80087 h 85657"/>
                <a:gd name="connsiteX15" fmla="*/ 21590 w 30807"/>
                <a:gd name="connsiteY15" fmla="*/ 75026 h 85657"/>
                <a:gd name="connsiteX16" fmla="*/ 21590 w 30807"/>
                <a:gd name="connsiteY16" fmla="*/ 29730 h 85657"/>
                <a:gd name="connsiteX17" fmla="*/ 798 w 30807"/>
                <a:gd name="connsiteY17" fmla="*/ 31122 h 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07" h="85657">
                  <a:moveTo>
                    <a:pt x="21844" y="7715"/>
                  </a:moveTo>
                  <a:cubicBezTo>
                    <a:pt x="21844" y="3539"/>
                    <a:pt x="18421" y="-3"/>
                    <a:pt x="14110" y="-3"/>
                  </a:cubicBezTo>
                  <a:cubicBezTo>
                    <a:pt x="10180" y="-3"/>
                    <a:pt x="6377" y="3033"/>
                    <a:pt x="6377" y="7715"/>
                  </a:cubicBezTo>
                  <a:cubicBezTo>
                    <a:pt x="6377" y="12270"/>
                    <a:pt x="10180" y="15433"/>
                    <a:pt x="14110" y="15433"/>
                  </a:cubicBezTo>
                  <a:cubicBezTo>
                    <a:pt x="18421" y="15433"/>
                    <a:pt x="21844" y="11890"/>
                    <a:pt x="21844" y="7715"/>
                  </a:cubicBezTo>
                  <a:close/>
                  <a:moveTo>
                    <a:pt x="798" y="31122"/>
                  </a:moveTo>
                  <a:lnTo>
                    <a:pt x="798" y="36689"/>
                  </a:lnTo>
                  <a:cubicBezTo>
                    <a:pt x="9800" y="36689"/>
                    <a:pt x="10814" y="37575"/>
                    <a:pt x="10814" y="43774"/>
                  </a:cubicBezTo>
                  <a:lnTo>
                    <a:pt x="10814" y="75026"/>
                  </a:lnTo>
                  <a:cubicBezTo>
                    <a:pt x="10814" y="78949"/>
                    <a:pt x="10814" y="80087"/>
                    <a:pt x="2573" y="80087"/>
                  </a:cubicBezTo>
                  <a:lnTo>
                    <a:pt x="291" y="80087"/>
                  </a:lnTo>
                  <a:lnTo>
                    <a:pt x="291" y="85654"/>
                  </a:lnTo>
                  <a:cubicBezTo>
                    <a:pt x="5489" y="85275"/>
                    <a:pt x="10814" y="85148"/>
                    <a:pt x="16012" y="85148"/>
                  </a:cubicBezTo>
                  <a:cubicBezTo>
                    <a:pt x="20829" y="85148"/>
                    <a:pt x="26408" y="85275"/>
                    <a:pt x="31098" y="85654"/>
                  </a:cubicBezTo>
                  <a:lnTo>
                    <a:pt x="31098" y="80087"/>
                  </a:lnTo>
                  <a:cubicBezTo>
                    <a:pt x="22604" y="80087"/>
                    <a:pt x="21590" y="80087"/>
                    <a:pt x="21590" y="75026"/>
                  </a:cubicBezTo>
                  <a:lnTo>
                    <a:pt x="21590" y="29730"/>
                  </a:lnTo>
                  <a:lnTo>
                    <a:pt x="798" y="31122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0A75EE77-68D5-417A-8F17-87324EB8641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817728" y="2534190"/>
              <a:ext cx="133827" cy="78116"/>
            </a:xfrm>
            <a:custGeom>
              <a:avLst/>
              <a:gdLst>
                <a:gd name="connsiteX0" fmla="*/ 119204 w 133827"/>
                <a:gd name="connsiteY0" fmla="*/ 17185 h 78116"/>
                <a:gd name="connsiteX1" fmla="*/ 134113 w 133827"/>
                <a:gd name="connsiteY1" fmla="*/ 6380 h 78116"/>
                <a:gd name="connsiteX2" fmla="*/ 134113 w 133827"/>
                <a:gd name="connsiteY2" fmla="*/ 3 h 78116"/>
                <a:gd name="connsiteX3" fmla="*/ 121334 w 133827"/>
                <a:gd name="connsiteY3" fmla="*/ 711 h 78116"/>
                <a:gd name="connsiteX4" fmla="*/ 103940 w 133827"/>
                <a:gd name="connsiteY4" fmla="*/ 3 h 78116"/>
                <a:gd name="connsiteX5" fmla="*/ 103940 w 133827"/>
                <a:gd name="connsiteY5" fmla="*/ 6380 h 78116"/>
                <a:gd name="connsiteX6" fmla="*/ 113169 w 133827"/>
                <a:gd name="connsiteY6" fmla="*/ 14174 h 78116"/>
                <a:gd name="connsiteX7" fmla="*/ 112104 w 133827"/>
                <a:gd name="connsiteY7" fmla="*/ 18425 h 78116"/>
                <a:gd name="connsiteX8" fmla="*/ 94888 w 133827"/>
                <a:gd name="connsiteY8" fmla="*/ 62532 h 78116"/>
                <a:gd name="connsiteX9" fmla="*/ 75719 w 133827"/>
                <a:gd name="connsiteY9" fmla="*/ 14174 h 78116"/>
                <a:gd name="connsiteX10" fmla="*/ 74832 w 133827"/>
                <a:gd name="connsiteY10" fmla="*/ 10808 h 78116"/>
                <a:gd name="connsiteX11" fmla="*/ 84416 w 133827"/>
                <a:gd name="connsiteY11" fmla="*/ 6380 h 78116"/>
                <a:gd name="connsiteX12" fmla="*/ 84416 w 133827"/>
                <a:gd name="connsiteY12" fmla="*/ 3 h 78116"/>
                <a:gd name="connsiteX13" fmla="*/ 65247 w 133827"/>
                <a:gd name="connsiteY13" fmla="*/ 711 h 78116"/>
                <a:gd name="connsiteX14" fmla="*/ 49628 w 133827"/>
                <a:gd name="connsiteY14" fmla="*/ 3 h 78116"/>
                <a:gd name="connsiteX15" fmla="*/ 49628 w 133827"/>
                <a:gd name="connsiteY15" fmla="*/ 6380 h 78116"/>
                <a:gd name="connsiteX16" fmla="*/ 59745 w 133827"/>
                <a:gd name="connsiteY16" fmla="*/ 7797 h 78116"/>
                <a:gd name="connsiteX17" fmla="*/ 63827 w 133827"/>
                <a:gd name="connsiteY17" fmla="*/ 15591 h 78116"/>
                <a:gd name="connsiteX18" fmla="*/ 63117 w 133827"/>
                <a:gd name="connsiteY18" fmla="*/ 17716 h 78116"/>
                <a:gd name="connsiteX19" fmla="*/ 46433 w 133827"/>
                <a:gd name="connsiteY19" fmla="*/ 59875 h 78116"/>
                <a:gd name="connsiteX20" fmla="*/ 28507 w 133827"/>
                <a:gd name="connsiteY20" fmla="*/ 14174 h 78116"/>
                <a:gd name="connsiteX21" fmla="*/ 27442 w 133827"/>
                <a:gd name="connsiteY21" fmla="*/ 10808 h 78116"/>
                <a:gd name="connsiteX22" fmla="*/ 37026 w 133827"/>
                <a:gd name="connsiteY22" fmla="*/ 6380 h 78116"/>
                <a:gd name="connsiteX23" fmla="*/ 37026 w 133827"/>
                <a:gd name="connsiteY23" fmla="*/ 3 h 78116"/>
                <a:gd name="connsiteX24" fmla="*/ 16970 w 133827"/>
                <a:gd name="connsiteY24" fmla="*/ 711 h 78116"/>
                <a:gd name="connsiteX25" fmla="*/ 286 w 133827"/>
                <a:gd name="connsiteY25" fmla="*/ 3 h 78116"/>
                <a:gd name="connsiteX26" fmla="*/ 286 w 133827"/>
                <a:gd name="connsiteY26" fmla="*/ 6380 h 78116"/>
                <a:gd name="connsiteX27" fmla="*/ 13065 w 133827"/>
                <a:gd name="connsiteY27" fmla="*/ 11517 h 78116"/>
                <a:gd name="connsiteX28" fmla="*/ 37736 w 133827"/>
                <a:gd name="connsiteY28" fmla="*/ 74046 h 78116"/>
                <a:gd name="connsiteX29" fmla="*/ 42528 w 133827"/>
                <a:gd name="connsiteY29" fmla="*/ 78120 h 78116"/>
                <a:gd name="connsiteX30" fmla="*/ 47143 w 133827"/>
                <a:gd name="connsiteY30" fmla="*/ 74400 h 78116"/>
                <a:gd name="connsiteX31" fmla="*/ 67199 w 133827"/>
                <a:gd name="connsiteY31" fmla="*/ 23739 h 78116"/>
                <a:gd name="connsiteX32" fmla="*/ 86901 w 133827"/>
                <a:gd name="connsiteY32" fmla="*/ 73868 h 78116"/>
                <a:gd name="connsiteX33" fmla="*/ 91871 w 133827"/>
                <a:gd name="connsiteY33" fmla="*/ 78120 h 78116"/>
                <a:gd name="connsiteX34" fmla="*/ 96663 w 133827"/>
                <a:gd name="connsiteY34" fmla="*/ 74046 h 78116"/>
                <a:gd name="connsiteX35" fmla="*/ 119204 w 133827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827" h="78116">
                  <a:moveTo>
                    <a:pt x="119204" y="17185"/>
                  </a:moveTo>
                  <a:cubicBezTo>
                    <a:pt x="122754" y="8328"/>
                    <a:pt x="128611" y="6557"/>
                    <a:pt x="134113" y="6380"/>
                  </a:cubicBezTo>
                  <a:lnTo>
                    <a:pt x="134113" y="3"/>
                  </a:lnTo>
                  <a:cubicBezTo>
                    <a:pt x="129321" y="534"/>
                    <a:pt x="126481" y="711"/>
                    <a:pt x="121334" y="711"/>
                  </a:cubicBezTo>
                  <a:cubicBezTo>
                    <a:pt x="116009" y="711"/>
                    <a:pt x="109265" y="534"/>
                    <a:pt x="103940" y="3"/>
                  </a:cubicBezTo>
                  <a:lnTo>
                    <a:pt x="103940" y="6380"/>
                  </a:lnTo>
                  <a:cubicBezTo>
                    <a:pt x="110152" y="6557"/>
                    <a:pt x="113169" y="9922"/>
                    <a:pt x="113169" y="14174"/>
                  </a:cubicBezTo>
                  <a:cubicBezTo>
                    <a:pt x="113169" y="15591"/>
                    <a:pt x="113169" y="15945"/>
                    <a:pt x="112104" y="18425"/>
                  </a:cubicBezTo>
                  <a:lnTo>
                    <a:pt x="94888" y="62532"/>
                  </a:lnTo>
                  <a:lnTo>
                    <a:pt x="75719" y="14174"/>
                  </a:lnTo>
                  <a:cubicBezTo>
                    <a:pt x="75364" y="13288"/>
                    <a:pt x="74832" y="11871"/>
                    <a:pt x="74832" y="10808"/>
                  </a:cubicBezTo>
                  <a:cubicBezTo>
                    <a:pt x="74832" y="6911"/>
                    <a:pt x="79446" y="6380"/>
                    <a:pt x="84416" y="6380"/>
                  </a:cubicBezTo>
                  <a:lnTo>
                    <a:pt x="84416" y="3"/>
                  </a:lnTo>
                  <a:cubicBezTo>
                    <a:pt x="78026" y="534"/>
                    <a:pt x="71637" y="711"/>
                    <a:pt x="65247" y="711"/>
                  </a:cubicBezTo>
                  <a:cubicBezTo>
                    <a:pt x="60100" y="711"/>
                    <a:pt x="54775" y="357"/>
                    <a:pt x="49628" y="3"/>
                  </a:cubicBezTo>
                  <a:lnTo>
                    <a:pt x="49628" y="6380"/>
                  </a:lnTo>
                  <a:cubicBezTo>
                    <a:pt x="53710" y="6380"/>
                    <a:pt x="57438" y="6380"/>
                    <a:pt x="59745" y="7797"/>
                  </a:cubicBezTo>
                  <a:cubicBezTo>
                    <a:pt x="62230" y="9568"/>
                    <a:pt x="63827" y="15414"/>
                    <a:pt x="63827" y="15591"/>
                  </a:cubicBezTo>
                  <a:cubicBezTo>
                    <a:pt x="63827" y="15945"/>
                    <a:pt x="63472" y="17008"/>
                    <a:pt x="63117" y="17716"/>
                  </a:cubicBezTo>
                  <a:lnTo>
                    <a:pt x="46433" y="59875"/>
                  </a:lnTo>
                  <a:lnTo>
                    <a:pt x="28507" y="14174"/>
                  </a:lnTo>
                  <a:cubicBezTo>
                    <a:pt x="27442" y="11694"/>
                    <a:pt x="27442" y="11517"/>
                    <a:pt x="27442" y="10808"/>
                  </a:cubicBezTo>
                  <a:cubicBezTo>
                    <a:pt x="27442" y="6380"/>
                    <a:pt x="33831" y="6380"/>
                    <a:pt x="37026" y="6380"/>
                  </a:cubicBezTo>
                  <a:lnTo>
                    <a:pt x="37026" y="3"/>
                  </a:lnTo>
                  <a:cubicBezTo>
                    <a:pt x="36671" y="3"/>
                    <a:pt x="24069" y="711"/>
                    <a:pt x="16970" y="711"/>
                  </a:cubicBezTo>
                  <a:cubicBezTo>
                    <a:pt x="11468" y="711"/>
                    <a:pt x="5788" y="534"/>
                    <a:pt x="286" y="3"/>
                  </a:cubicBezTo>
                  <a:lnTo>
                    <a:pt x="286" y="6380"/>
                  </a:lnTo>
                  <a:cubicBezTo>
                    <a:pt x="7208" y="6380"/>
                    <a:pt x="11113" y="6380"/>
                    <a:pt x="13065" y="11517"/>
                  </a:cubicBezTo>
                  <a:lnTo>
                    <a:pt x="37736" y="74046"/>
                  </a:lnTo>
                  <a:cubicBezTo>
                    <a:pt x="38801" y="76703"/>
                    <a:pt x="39334" y="78120"/>
                    <a:pt x="42528" y="78120"/>
                  </a:cubicBezTo>
                  <a:cubicBezTo>
                    <a:pt x="45723" y="78120"/>
                    <a:pt x="46256" y="76703"/>
                    <a:pt x="47143" y="74400"/>
                  </a:cubicBezTo>
                  <a:lnTo>
                    <a:pt x="67199" y="23739"/>
                  </a:lnTo>
                  <a:lnTo>
                    <a:pt x="86901" y="73868"/>
                  </a:lnTo>
                  <a:cubicBezTo>
                    <a:pt x="87966" y="76525"/>
                    <a:pt x="88676" y="78120"/>
                    <a:pt x="91871" y="78120"/>
                  </a:cubicBezTo>
                  <a:cubicBezTo>
                    <a:pt x="95065" y="78120"/>
                    <a:pt x="95598" y="76880"/>
                    <a:pt x="96663" y="74046"/>
                  </a:cubicBezTo>
                  <a:lnTo>
                    <a:pt x="119204" y="17185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8F75D4D4-82A6-40C2-A780-1A8074117D9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979751" y="2590165"/>
              <a:ext cx="22541" cy="54557"/>
            </a:xfrm>
            <a:custGeom>
              <a:avLst/>
              <a:gdLst>
                <a:gd name="connsiteX0" fmla="*/ 17863 w 22541"/>
                <a:gd name="connsiteY0" fmla="*/ 17539 h 54557"/>
                <a:gd name="connsiteX1" fmla="*/ 4019 w 22541"/>
                <a:gd name="connsiteY1" fmla="*/ 49955 h 54557"/>
                <a:gd name="connsiteX2" fmla="*/ 2776 w 22541"/>
                <a:gd name="connsiteY2" fmla="*/ 52081 h 54557"/>
                <a:gd name="connsiteX3" fmla="*/ 5261 w 22541"/>
                <a:gd name="connsiteY3" fmla="*/ 54561 h 54557"/>
                <a:gd name="connsiteX4" fmla="*/ 22833 w 22541"/>
                <a:gd name="connsiteY4" fmla="*/ 19311 h 54557"/>
                <a:gd name="connsiteX5" fmla="*/ 10408 w 22541"/>
                <a:gd name="connsiteY5" fmla="*/ 3 h 54557"/>
                <a:gd name="connsiteX6" fmla="*/ 292 w 22541"/>
                <a:gd name="connsiteY6" fmla="*/ 10100 h 54557"/>
                <a:gd name="connsiteX7" fmla="*/ 10586 w 22541"/>
                <a:gd name="connsiteY7" fmla="*/ 20373 h 54557"/>
                <a:gd name="connsiteX8" fmla="*/ 17863 w 22541"/>
                <a:gd name="connsiteY8" fmla="*/ 17539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1" h="54557">
                  <a:moveTo>
                    <a:pt x="17863" y="17539"/>
                  </a:moveTo>
                  <a:cubicBezTo>
                    <a:pt x="17863" y="27282"/>
                    <a:pt x="16088" y="38618"/>
                    <a:pt x="4019" y="49955"/>
                  </a:cubicBezTo>
                  <a:cubicBezTo>
                    <a:pt x="3309" y="50664"/>
                    <a:pt x="2776" y="51195"/>
                    <a:pt x="2776" y="52081"/>
                  </a:cubicBezTo>
                  <a:cubicBezTo>
                    <a:pt x="2776" y="53321"/>
                    <a:pt x="4196" y="54561"/>
                    <a:pt x="5261" y="54561"/>
                  </a:cubicBezTo>
                  <a:cubicBezTo>
                    <a:pt x="7746" y="54561"/>
                    <a:pt x="22833" y="40390"/>
                    <a:pt x="22833" y="19311"/>
                  </a:cubicBezTo>
                  <a:cubicBezTo>
                    <a:pt x="22833" y="8328"/>
                    <a:pt x="18573" y="3"/>
                    <a:pt x="10408" y="3"/>
                  </a:cubicBezTo>
                  <a:cubicBezTo>
                    <a:pt x="4551" y="3"/>
                    <a:pt x="292" y="4608"/>
                    <a:pt x="292" y="10100"/>
                  </a:cubicBezTo>
                  <a:cubicBezTo>
                    <a:pt x="292" y="15768"/>
                    <a:pt x="4374" y="20373"/>
                    <a:pt x="10586" y="20373"/>
                  </a:cubicBezTo>
                  <a:cubicBezTo>
                    <a:pt x="14846" y="20373"/>
                    <a:pt x="17686" y="17539"/>
                    <a:pt x="17863" y="17539"/>
                  </a:cubicBez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F4B98398-4E28-4075-9AF2-0C59ABC4A2F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028434" y="2493094"/>
              <a:ext cx="53779" cy="119212"/>
            </a:xfrm>
            <a:custGeom>
              <a:avLst/>
              <a:gdLst>
                <a:gd name="connsiteX0" fmla="*/ 49459 w 53779"/>
                <a:gd name="connsiteY0" fmla="*/ 6734 h 119212"/>
                <a:gd name="connsiteX1" fmla="*/ 42359 w 53779"/>
                <a:gd name="connsiteY1" fmla="*/ 3 h 119212"/>
                <a:gd name="connsiteX2" fmla="*/ 32420 w 53779"/>
                <a:gd name="connsiteY2" fmla="*/ 9745 h 119212"/>
                <a:gd name="connsiteX3" fmla="*/ 39519 w 53779"/>
                <a:gd name="connsiteY3" fmla="*/ 16476 h 119212"/>
                <a:gd name="connsiteX4" fmla="*/ 49459 w 53779"/>
                <a:gd name="connsiteY4" fmla="*/ 6734 h 119212"/>
                <a:gd name="connsiteX5" fmla="*/ 13251 w 53779"/>
                <a:gd name="connsiteY5" fmla="*/ 96719 h 119212"/>
                <a:gd name="connsiteX6" fmla="*/ 11653 w 53779"/>
                <a:gd name="connsiteY6" fmla="*/ 104159 h 119212"/>
                <a:gd name="connsiteX7" fmla="*/ 28515 w 53779"/>
                <a:gd name="connsiteY7" fmla="*/ 119215 h 119212"/>
                <a:gd name="connsiteX8" fmla="*/ 54073 w 53779"/>
                <a:gd name="connsiteY8" fmla="*/ 92113 h 119212"/>
                <a:gd name="connsiteX9" fmla="*/ 51234 w 53779"/>
                <a:gd name="connsiteY9" fmla="*/ 89811 h 119212"/>
                <a:gd name="connsiteX10" fmla="*/ 47861 w 53779"/>
                <a:gd name="connsiteY10" fmla="*/ 92822 h 119212"/>
                <a:gd name="connsiteX11" fmla="*/ 29047 w 53779"/>
                <a:gd name="connsiteY11" fmla="*/ 114255 h 119212"/>
                <a:gd name="connsiteX12" fmla="*/ 24610 w 53779"/>
                <a:gd name="connsiteY12" fmla="*/ 108056 h 119212"/>
                <a:gd name="connsiteX13" fmla="*/ 27450 w 53779"/>
                <a:gd name="connsiteY13" fmla="*/ 96719 h 119212"/>
                <a:gd name="connsiteX14" fmla="*/ 33130 w 53779"/>
                <a:gd name="connsiteY14" fmla="*/ 82548 h 119212"/>
                <a:gd name="connsiteX15" fmla="*/ 41827 w 53779"/>
                <a:gd name="connsiteY15" fmla="*/ 60052 h 119212"/>
                <a:gd name="connsiteX16" fmla="*/ 42891 w 53779"/>
                <a:gd name="connsiteY16" fmla="*/ 54383 h 119212"/>
                <a:gd name="connsiteX17" fmla="*/ 26030 w 53779"/>
                <a:gd name="connsiteY17" fmla="*/ 39327 h 119212"/>
                <a:gd name="connsiteX18" fmla="*/ 294 w 53779"/>
                <a:gd name="connsiteY18" fmla="*/ 66429 h 119212"/>
                <a:gd name="connsiteX19" fmla="*/ 3311 w 53779"/>
                <a:gd name="connsiteY19" fmla="*/ 68731 h 119212"/>
                <a:gd name="connsiteX20" fmla="*/ 6506 w 53779"/>
                <a:gd name="connsiteY20" fmla="*/ 65897 h 119212"/>
                <a:gd name="connsiteX21" fmla="*/ 25497 w 53779"/>
                <a:gd name="connsiteY21" fmla="*/ 44287 h 119212"/>
                <a:gd name="connsiteX22" fmla="*/ 29935 w 53779"/>
                <a:gd name="connsiteY22" fmla="*/ 50486 h 119212"/>
                <a:gd name="connsiteX23" fmla="*/ 24433 w 53779"/>
                <a:gd name="connsiteY23" fmla="*/ 68200 h 119212"/>
                <a:gd name="connsiteX24" fmla="*/ 13251 w 53779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59" y="6734"/>
                  </a:moveTo>
                  <a:cubicBezTo>
                    <a:pt x="49459" y="3900"/>
                    <a:pt x="47329" y="3"/>
                    <a:pt x="42359" y="3"/>
                  </a:cubicBezTo>
                  <a:cubicBezTo>
                    <a:pt x="37567" y="3"/>
                    <a:pt x="32420" y="4608"/>
                    <a:pt x="32420" y="9745"/>
                  </a:cubicBezTo>
                  <a:cubicBezTo>
                    <a:pt x="32420" y="12757"/>
                    <a:pt x="34727" y="16476"/>
                    <a:pt x="39519" y="16476"/>
                  </a:cubicBezTo>
                  <a:cubicBezTo>
                    <a:pt x="44666" y="16476"/>
                    <a:pt x="49459" y="11517"/>
                    <a:pt x="49459" y="6734"/>
                  </a:cubicBezTo>
                  <a:close/>
                  <a:moveTo>
                    <a:pt x="13251" y="96719"/>
                  </a:moveTo>
                  <a:cubicBezTo>
                    <a:pt x="12541" y="99022"/>
                    <a:pt x="11653" y="101147"/>
                    <a:pt x="11653" y="104159"/>
                  </a:cubicBezTo>
                  <a:cubicBezTo>
                    <a:pt x="11653" y="112484"/>
                    <a:pt x="18753" y="119215"/>
                    <a:pt x="28515" y="119215"/>
                  </a:cubicBezTo>
                  <a:cubicBezTo>
                    <a:pt x="46264" y="119215"/>
                    <a:pt x="54073" y="94770"/>
                    <a:pt x="54073" y="92113"/>
                  </a:cubicBezTo>
                  <a:cubicBezTo>
                    <a:pt x="54073" y="89811"/>
                    <a:pt x="51766" y="89811"/>
                    <a:pt x="51234" y="89811"/>
                  </a:cubicBezTo>
                  <a:cubicBezTo>
                    <a:pt x="48749" y="89811"/>
                    <a:pt x="48571" y="90873"/>
                    <a:pt x="47861" y="92822"/>
                  </a:cubicBezTo>
                  <a:cubicBezTo>
                    <a:pt x="43779" y="106993"/>
                    <a:pt x="35969" y="114255"/>
                    <a:pt x="29047" y="114255"/>
                  </a:cubicBezTo>
                  <a:cubicBezTo>
                    <a:pt x="25497" y="114255"/>
                    <a:pt x="24610" y="111953"/>
                    <a:pt x="24610" y="108056"/>
                  </a:cubicBezTo>
                  <a:cubicBezTo>
                    <a:pt x="24610" y="103981"/>
                    <a:pt x="25852" y="100616"/>
                    <a:pt x="27450" y="96719"/>
                  </a:cubicBezTo>
                  <a:cubicBezTo>
                    <a:pt x="29225" y="91936"/>
                    <a:pt x="31177" y="87154"/>
                    <a:pt x="33130" y="82548"/>
                  </a:cubicBezTo>
                  <a:cubicBezTo>
                    <a:pt x="34727" y="78297"/>
                    <a:pt x="41117" y="62177"/>
                    <a:pt x="41827" y="60052"/>
                  </a:cubicBezTo>
                  <a:cubicBezTo>
                    <a:pt x="42359" y="58280"/>
                    <a:pt x="42891" y="56155"/>
                    <a:pt x="42891" y="54383"/>
                  </a:cubicBezTo>
                  <a:cubicBezTo>
                    <a:pt x="42891" y="46058"/>
                    <a:pt x="35792" y="39327"/>
                    <a:pt x="26030" y="39327"/>
                  </a:cubicBezTo>
                  <a:cubicBezTo>
                    <a:pt x="8458" y="39327"/>
                    <a:pt x="294" y="63417"/>
                    <a:pt x="294" y="66429"/>
                  </a:cubicBezTo>
                  <a:cubicBezTo>
                    <a:pt x="294" y="68731"/>
                    <a:pt x="2779" y="68731"/>
                    <a:pt x="3311" y="68731"/>
                  </a:cubicBezTo>
                  <a:cubicBezTo>
                    <a:pt x="5796" y="68731"/>
                    <a:pt x="5974" y="67846"/>
                    <a:pt x="6506" y="65897"/>
                  </a:cubicBezTo>
                  <a:cubicBezTo>
                    <a:pt x="11121" y="50664"/>
                    <a:pt x="18930" y="44287"/>
                    <a:pt x="25497" y="44287"/>
                  </a:cubicBezTo>
                  <a:cubicBezTo>
                    <a:pt x="28337" y="44287"/>
                    <a:pt x="29935" y="45704"/>
                    <a:pt x="29935" y="50486"/>
                  </a:cubicBezTo>
                  <a:cubicBezTo>
                    <a:pt x="29935" y="54561"/>
                    <a:pt x="28870" y="57218"/>
                    <a:pt x="24433" y="68200"/>
                  </a:cubicBezTo>
                  <a:lnTo>
                    <a:pt x="13251" y="96719"/>
                  </a:lnTo>
                  <a:close/>
                </a:path>
              </a:pathLst>
            </a:custGeom>
            <a:solidFill>
              <a:srgbClr val="000000"/>
            </a:solidFill>
            <a:ln w="254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71" name="图片 170">
            <a:extLst>
              <a:ext uri="{FF2B5EF4-FFF2-40B4-BE49-F238E27FC236}">
                <a16:creationId xmlns:a16="http://schemas.microsoft.com/office/drawing/2014/main" id="{E8EA0B50-7767-4C79-9E8D-769C3D87B68E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9917631" y="1817917"/>
            <a:ext cx="1669456" cy="3222166"/>
          </a:xfrm>
          <a:prstGeom prst="rect">
            <a:avLst/>
          </a:prstGeom>
        </p:spPr>
      </p:pic>
      <p:sp>
        <p:nvSpPr>
          <p:cNvPr id="172" name="文本框 171">
            <a:extLst>
              <a:ext uri="{FF2B5EF4-FFF2-40B4-BE49-F238E27FC236}">
                <a16:creationId xmlns:a16="http://schemas.microsoft.com/office/drawing/2014/main" id="{789092B0-E196-4A6B-A468-3E741E066ED7}"/>
              </a:ext>
            </a:extLst>
          </p:cNvPr>
          <p:cNvSpPr txBox="1"/>
          <p:nvPr/>
        </p:nvSpPr>
        <p:spPr>
          <a:xfrm>
            <a:off x="11009997" y="2786533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zh-CN" b="1" i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9D512335-A6CE-46F8-9D9B-01B72D5523DF}"/>
              </a:ext>
            </a:extLst>
          </p:cNvPr>
          <p:cNvSpPr txBox="1"/>
          <p:nvPr/>
        </p:nvSpPr>
        <p:spPr>
          <a:xfrm>
            <a:off x="10954092" y="3559907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zh-CN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AD1530AD-81F9-465E-8EEF-D5E6CFC6C07C}"/>
              </a:ext>
            </a:extLst>
          </p:cNvPr>
          <p:cNvSpPr txBox="1"/>
          <p:nvPr/>
        </p:nvSpPr>
        <p:spPr>
          <a:xfrm>
            <a:off x="10984597" y="1997846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49BB8BFB-1FEE-4E12-AA15-6D9DDE412F9D}"/>
              </a:ext>
            </a:extLst>
          </p:cNvPr>
          <p:cNvSpPr txBox="1"/>
          <p:nvPr/>
        </p:nvSpPr>
        <p:spPr>
          <a:xfrm>
            <a:off x="10190440" y="2783920"/>
            <a:ext cx="35816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8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17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B3D9F2C-DF84-456B-B2E8-D4D74CD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Salt diffusion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CA471E-27E6-4F21-9025-F440DC0BC16C}"/>
              </a:ext>
            </a:extLst>
          </p:cNvPr>
          <p:cNvSpPr txBox="1"/>
          <p:nvPr/>
        </p:nvSpPr>
        <p:spPr>
          <a:xfrm>
            <a:off x="547617" y="88469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 scheme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8EB679-AB38-487F-AC53-77E1CB77EF4D}"/>
              </a:ext>
            </a:extLst>
          </p:cNvPr>
          <p:cNvSpPr txBox="1"/>
          <p:nvPr/>
        </p:nvSpPr>
        <p:spPr>
          <a:xfrm>
            <a:off x="833951" y="1537546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Mass conservation for each pore 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CA68F87A-0147-40DE-8C63-749192166533}"/>
              </a:ext>
            </a:extLst>
          </p:cNvPr>
          <p:cNvSpPr txBox="1"/>
          <p:nvPr/>
        </p:nvSpPr>
        <p:spPr>
          <a:xfrm>
            <a:off x="833951" y="3188402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Solve the salt concentration at the new time: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组合 61" descr="\documentclass[preview]{standalone}&#10;\usepackage[utf8]{inputenc}&#10;\usepackage{amsmath}&#10;&#10;\begin{document}&#10;&#10;\begin{flalign*}&#10;\frac{C_i^{t^{n+1}}-C_i^{t^n}}{\Delta t}=\frac{1}{V_{\mathrm{w},i}}\sum_{j\in\mathcal{N}(i)}J_{\mathrm{diff},ij}^{\mathrm{NaCl,t^n}}A_{\mathrm{w},ij} \end{flalign*}&#10;&#10;\end{document}&#10;" title="IguanaTex Shape Display">
            <a:extLst>
              <a:ext uri="{FF2B5EF4-FFF2-40B4-BE49-F238E27FC236}">
                <a16:creationId xmlns:a16="http://schemas.microsoft.com/office/drawing/2014/main" id="{0BD0D381-A277-4695-B30E-8F964CC8CEF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184874" y="2175136"/>
            <a:ext cx="4382925" cy="775785"/>
            <a:chOff x="4720728" y="2119637"/>
            <a:chExt cx="4382925" cy="77578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E7CCFAC-4E80-499B-8215-8D2912BD742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733399" y="2193226"/>
              <a:ext cx="179925" cy="182484"/>
            </a:xfrm>
            <a:custGeom>
              <a:avLst/>
              <a:gdLst>
                <a:gd name="connsiteX0" fmla="*/ 180012 w 179925"/>
                <a:gd name="connsiteY0" fmla="*/ 2503 h 182484"/>
                <a:gd name="connsiteX1" fmla="*/ 177224 w 179925"/>
                <a:gd name="connsiteY1" fmla="*/ -7 h 182484"/>
                <a:gd name="connsiteX2" fmla="*/ 173423 w 179925"/>
                <a:gd name="connsiteY2" fmla="*/ 3005 h 182484"/>
                <a:gd name="connsiteX3" fmla="*/ 155684 w 179925"/>
                <a:gd name="connsiteY3" fmla="*/ 22333 h 182484"/>
                <a:gd name="connsiteX4" fmla="*/ 113616 w 179925"/>
                <a:gd name="connsiteY4" fmla="*/ -7 h 182484"/>
                <a:gd name="connsiteX5" fmla="*/ 86 w 179925"/>
                <a:gd name="connsiteY5" fmla="*/ 113701 h 182484"/>
                <a:gd name="connsiteX6" fmla="*/ 68762 w 179925"/>
                <a:gd name="connsiteY6" fmla="*/ 182478 h 182484"/>
                <a:gd name="connsiteX7" fmla="*/ 123500 w 179925"/>
                <a:gd name="connsiteY7" fmla="*/ 160891 h 182484"/>
                <a:gd name="connsiteX8" fmla="*/ 151376 w 179925"/>
                <a:gd name="connsiteY8" fmla="*/ 116713 h 182484"/>
                <a:gd name="connsiteX9" fmla="*/ 148335 w 179925"/>
                <a:gd name="connsiteY9" fmla="*/ 114203 h 182484"/>
                <a:gd name="connsiteX10" fmla="*/ 145040 w 179925"/>
                <a:gd name="connsiteY10" fmla="*/ 116713 h 182484"/>
                <a:gd name="connsiteX11" fmla="*/ 119445 w 179925"/>
                <a:gd name="connsiteY11" fmla="*/ 156373 h 182484"/>
                <a:gd name="connsiteX12" fmla="*/ 72816 w 179925"/>
                <a:gd name="connsiteY12" fmla="*/ 174696 h 182484"/>
                <a:gd name="connsiteX13" fmla="*/ 23147 w 179925"/>
                <a:gd name="connsiteY13" fmla="*/ 122486 h 182484"/>
                <a:gd name="connsiteX14" fmla="*/ 53810 w 179925"/>
                <a:gd name="connsiteY14" fmla="*/ 38147 h 182484"/>
                <a:gd name="connsiteX15" fmla="*/ 115644 w 179925"/>
                <a:gd name="connsiteY15" fmla="*/ 7775 h 182484"/>
                <a:gd name="connsiteX16" fmla="*/ 156444 w 179925"/>
                <a:gd name="connsiteY16" fmla="*/ 56220 h 182484"/>
                <a:gd name="connsiteX17" fmla="*/ 155684 w 179925"/>
                <a:gd name="connsiteY17" fmla="*/ 69021 h 182484"/>
                <a:gd name="connsiteX18" fmla="*/ 159485 w 179925"/>
                <a:gd name="connsiteY18" fmla="*/ 71531 h 182484"/>
                <a:gd name="connsiteX19" fmla="*/ 164046 w 179925"/>
                <a:gd name="connsiteY19" fmla="*/ 66511 h 182484"/>
                <a:gd name="connsiteX20" fmla="*/ 180012 w 179925"/>
                <a:gd name="connsiteY20" fmla="*/ 2503 h 1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25" h="182484">
                  <a:moveTo>
                    <a:pt x="180012" y="2503"/>
                  </a:moveTo>
                  <a:cubicBezTo>
                    <a:pt x="180012" y="1750"/>
                    <a:pt x="179505" y="-7"/>
                    <a:pt x="177224" y="-7"/>
                  </a:cubicBezTo>
                  <a:cubicBezTo>
                    <a:pt x="176464" y="-7"/>
                    <a:pt x="176210" y="244"/>
                    <a:pt x="173423" y="3005"/>
                  </a:cubicBezTo>
                  <a:lnTo>
                    <a:pt x="155684" y="22333"/>
                  </a:lnTo>
                  <a:cubicBezTo>
                    <a:pt x="153403" y="18819"/>
                    <a:pt x="141746" y="-7"/>
                    <a:pt x="113616" y="-7"/>
                  </a:cubicBezTo>
                  <a:cubicBezTo>
                    <a:pt x="57105" y="-7"/>
                    <a:pt x="86" y="55467"/>
                    <a:pt x="86" y="113701"/>
                  </a:cubicBezTo>
                  <a:cubicBezTo>
                    <a:pt x="86" y="155118"/>
                    <a:pt x="29989" y="182478"/>
                    <a:pt x="68762" y="182478"/>
                  </a:cubicBezTo>
                  <a:cubicBezTo>
                    <a:pt x="90809" y="182478"/>
                    <a:pt x="110069" y="172437"/>
                    <a:pt x="123500" y="160891"/>
                  </a:cubicBezTo>
                  <a:cubicBezTo>
                    <a:pt x="147067" y="140308"/>
                    <a:pt x="151376" y="117466"/>
                    <a:pt x="151376" y="116713"/>
                  </a:cubicBezTo>
                  <a:cubicBezTo>
                    <a:pt x="151376" y="114203"/>
                    <a:pt x="148841" y="114203"/>
                    <a:pt x="148335" y="114203"/>
                  </a:cubicBezTo>
                  <a:cubicBezTo>
                    <a:pt x="146814" y="114203"/>
                    <a:pt x="145547" y="114705"/>
                    <a:pt x="145040" y="116713"/>
                  </a:cubicBezTo>
                  <a:cubicBezTo>
                    <a:pt x="142759" y="123992"/>
                    <a:pt x="136931" y="141814"/>
                    <a:pt x="119445" y="156373"/>
                  </a:cubicBezTo>
                  <a:cubicBezTo>
                    <a:pt x="101959" y="170429"/>
                    <a:pt x="85994" y="174696"/>
                    <a:pt x="72816" y="174696"/>
                  </a:cubicBezTo>
                  <a:cubicBezTo>
                    <a:pt x="50009" y="174696"/>
                    <a:pt x="23147" y="161644"/>
                    <a:pt x="23147" y="122486"/>
                  </a:cubicBezTo>
                  <a:cubicBezTo>
                    <a:pt x="23147" y="108179"/>
                    <a:pt x="28468" y="67515"/>
                    <a:pt x="53810" y="38147"/>
                  </a:cubicBezTo>
                  <a:cubicBezTo>
                    <a:pt x="69269" y="20325"/>
                    <a:pt x="93090" y="7775"/>
                    <a:pt x="115644" y="7775"/>
                  </a:cubicBezTo>
                  <a:cubicBezTo>
                    <a:pt x="141492" y="7775"/>
                    <a:pt x="156444" y="27102"/>
                    <a:pt x="156444" y="56220"/>
                  </a:cubicBezTo>
                  <a:cubicBezTo>
                    <a:pt x="156444" y="66260"/>
                    <a:pt x="155684" y="66511"/>
                    <a:pt x="155684" y="69021"/>
                  </a:cubicBezTo>
                  <a:cubicBezTo>
                    <a:pt x="155684" y="71531"/>
                    <a:pt x="158471" y="71531"/>
                    <a:pt x="159485" y="71531"/>
                  </a:cubicBezTo>
                  <a:cubicBezTo>
                    <a:pt x="162779" y="71531"/>
                    <a:pt x="162779" y="71029"/>
                    <a:pt x="164046" y="66511"/>
                  </a:cubicBezTo>
                  <a:lnTo>
                    <a:pt x="180012" y="2503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F28EE0C-92A0-4378-8406-D81EABC9615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927427" y="2169281"/>
              <a:ext cx="59958" cy="111574"/>
            </a:xfrm>
            <a:custGeom>
              <a:avLst/>
              <a:gdLst>
                <a:gd name="connsiteX0" fmla="*/ 36281 w 59958"/>
                <a:gd name="connsiteY0" fmla="*/ 40402 h 111574"/>
                <a:gd name="connsiteX1" fmla="*/ 54375 w 59958"/>
                <a:gd name="connsiteY1" fmla="*/ 40402 h 111574"/>
                <a:gd name="connsiteX2" fmla="*/ 60052 w 59958"/>
                <a:gd name="connsiteY2" fmla="*/ 36537 h 111574"/>
                <a:gd name="connsiteX3" fmla="*/ 54730 w 59958"/>
                <a:gd name="connsiteY3" fmla="*/ 34077 h 111574"/>
                <a:gd name="connsiteX4" fmla="*/ 37878 w 59958"/>
                <a:gd name="connsiteY4" fmla="*/ 34077 h 111574"/>
                <a:gd name="connsiteX5" fmla="*/ 44441 w 59958"/>
                <a:gd name="connsiteY5" fmla="*/ 8072 h 111574"/>
                <a:gd name="connsiteX6" fmla="*/ 44974 w 59958"/>
                <a:gd name="connsiteY6" fmla="*/ 5612 h 111574"/>
                <a:gd name="connsiteX7" fmla="*/ 38942 w 59958"/>
                <a:gd name="connsiteY7" fmla="*/ -10 h 111574"/>
                <a:gd name="connsiteX8" fmla="*/ 30605 w 59958"/>
                <a:gd name="connsiteY8" fmla="*/ 7545 h 111574"/>
                <a:gd name="connsiteX9" fmla="*/ 23864 w 59958"/>
                <a:gd name="connsiteY9" fmla="*/ 34077 h 111574"/>
                <a:gd name="connsiteX10" fmla="*/ 5770 w 59958"/>
                <a:gd name="connsiteY10" fmla="*/ 34077 h 111574"/>
                <a:gd name="connsiteX11" fmla="*/ 94 w 59958"/>
                <a:gd name="connsiteY11" fmla="*/ 37942 h 111574"/>
                <a:gd name="connsiteX12" fmla="*/ 5415 w 59958"/>
                <a:gd name="connsiteY12" fmla="*/ 40402 h 111574"/>
                <a:gd name="connsiteX13" fmla="*/ 22268 w 59958"/>
                <a:gd name="connsiteY13" fmla="*/ 40402 h 111574"/>
                <a:gd name="connsiteX14" fmla="*/ 11801 w 59958"/>
                <a:gd name="connsiteY14" fmla="*/ 81869 h 111574"/>
                <a:gd name="connsiteX15" fmla="*/ 9141 w 59958"/>
                <a:gd name="connsiteY15" fmla="*/ 94872 h 111574"/>
                <a:gd name="connsiteX16" fmla="*/ 28121 w 59958"/>
                <a:gd name="connsiteY16" fmla="*/ 111564 h 111574"/>
                <a:gd name="connsiteX17" fmla="*/ 58988 w 59958"/>
                <a:gd name="connsiteY17" fmla="*/ 84681 h 111574"/>
                <a:gd name="connsiteX18" fmla="*/ 56149 w 59958"/>
                <a:gd name="connsiteY18" fmla="*/ 82396 h 111574"/>
                <a:gd name="connsiteX19" fmla="*/ 52424 w 59958"/>
                <a:gd name="connsiteY19" fmla="*/ 85735 h 111574"/>
                <a:gd name="connsiteX20" fmla="*/ 28654 w 59958"/>
                <a:gd name="connsiteY20" fmla="*/ 106644 h 111574"/>
                <a:gd name="connsiteX21" fmla="*/ 22445 w 59958"/>
                <a:gd name="connsiteY21" fmla="*/ 98034 h 111574"/>
                <a:gd name="connsiteX22" fmla="*/ 23509 w 59958"/>
                <a:gd name="connsiteY22" fmla="*/ 90830 h 111574"/>
                <a:gd name="connsiteX23" fmla="*/ 36281 w 59958"/>
                <a:gd name="connsiteY23" fmla="*/ 40402 h 11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58" h="111574">
                  <a:moveTo>
                    <a:pt x="36281" y="40402"/>
                  </a:moveTo>
                  <a:lnTo>
                    <a:pt x="54375" y="40402"/>
                  </a:lnTo>
                  <a:cubicBezTo>
                    <a:pt x="57746" y="40402"/>
                    <a:pt x="60052" y="40402"/>
                    <a:pt x="60052" y="36537"/>
                  </a:cubicBezTo>
                  <a:cubicBezTo>
                    <a:pt x="60052" y="34077"/>
                    <a:pt x="57746" y="34077"/>
                    <a:pt x="54730" y="34077"/>
                  </a:cubicBezTo>
                  <a:lnTo>
                    <a:pt x="37878" y="34077"/>
                  </a:lnTo>
                  <a:lnTo>
                    <a:pt x="44441" y="8072"/>
                  </a:lnTo>
                  <a:cubicBezTo>
                    <a:pt x="44619" y="7194"/>
                    <a:pt x="44974" y="6315"/>
                    <a:pt x="44974" y="5612"/>
                  </a:cubicBezTo>
                  <a:cubicBezTo>
                    <a:pt x="44974" y="2450"/>
                    <a:pt x="42490" y="-10"/>
                    <a:pt x="38942" y="-10"/>
                  </a:cubicBezTo>
                  <a:cubicBezTo>
                    <a:pt x="34508" y="-10"/>
                    <a:pt x="31847" y="2977"/>
                    <a:pt x="30605" y="7545"/>
                  </a:cubicBezTo>
                  <a:cubicBezTo>
                    <a:pt x="29363" y="11938"/>
                    <a:pt x="31669" y="3504"/>
                    <a:pt x="23864" y="34077"/>
                  </a:cubicBezTo>
                  <a:lnTo>
                    <a:pt x="5770" y="34077"/>
                  </a:lnTo>
                  <a:cubicBezTo>
                    <a:pt x="2400" y="34077"/>
                    <a:pt x="94" y="34077"/>
                    <a:pt x="94" y="37942"/>
                  </a:cubicBezTo>
                  <a:cubicBezTo>
                    <a:pt x="94" y="40402"/>
                    <a:pt x="2222" y="40402"/>
                    <a:pt x="5415" y="40402"/>
                  </a:cubicBezTo>
                  <a:lnTo>
                    <a:pt x="22268" y="40402"/>
                  </a:lnTo>
                  <a:lnTo>
                    <a:pt x="11801" y="81869"/>
                  </a:lnTo>
                  <a:cubicBezTo>
                    <a:pt x="10737" y="86262"/>
                    <a:pt x="9141" y="92587"/>
                    <a:pt x="9141" y="94872"/>
                  </a:cubicBezTo>
                  <a:cubicBezTo>
                    <a:pt x="9141" y="105238"/>
                    <a:pt x="18010" y="111564"/>
                    <a:pt x="28121" y="111564"/>
                  </a:cubicBezTo>
                  <a:cubicBezTo>
                    <a:pt x="47812" y="111564"/>
                    <a:pt x="58988" y="86965"/>
                    <a:pt x="58988" y="84681"/>
                  </a:cubicBezTo>
                  <a:cubicBezTo>
                    <a:pt x="58988" y="82396"/>
                    <a:pt x="56682" y="82396"/>
                    <a:pt x="56149" y="82396"/>
                  </a:cubicBezTo>
                  <a:cubicBezTo>
                    <a:pt x="54021" y="82396"/>
                    <a:pt x="53843" y="82748"/>
                    <a:pt x="52424" y="85735"/>
                  </a:cubicBezTo>
                  <a:cubicBezTo>
                    <a:pt x="47457" y="96804"/>
                    <a:pt x="38410" y="106644"/>
                    <a:pt x="28654" y="106644"/>
                  </a:cubicBezTo>
                  <a:cubicBezTo>
                    <a:pt x="24928" y="106644"/>
                    <a:pt x="22445" y="104360"/>
                    <a:pt x="22445" y="98034"/>
                  </a:cubicBezTo>
                  <a:cubicBezTo>
                    <a:pt x="22445" y="96277"/>
                    <a:pt x="23154" y="92587"/>
                    <a:pt x="23509" y="90830"/>
                  </a:cubicBezTo>
                  <a:lnTo>
                    <a:pt x="36281" y="4040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DE82E89-C037-450D-A252-55E28E57A4B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008060" y="2147875"/>
              <a:ext cx="88695" cy="56853"/>
            </a:xfrm>
            <a:custGeom>
              <a:avLst/>
              <a:gdLst>
                <a:gd name="connsiteX0" fmla="*/ 13274 w 88695"/>
                <a:gd name="connsiteY0" fmla="*/ 43160 h 56853"/>
                <a:gd name="connsiteX1" fmla="*/ 11120 w 88695"/>
                <a:gd name="connsiteY1" fmla="*/ 52448 h 56853"/>
                <a:gd name="connsiteX2" fmla="*/ 15808 w 88695"/>
                <a:gd name="connsiteY2" fmla="*/ 56840 h 56853"/>
                <a:gd name="connsiteX3" fmla="*/ 21890 w 88695"/>
                <a:gd name="connsiteY3" fmla="*/ 52699 h 56853"/>
                <a:gd name="connsiteX4" fmla="*/ 24298 w 88695"/>
                <a:gd name="connsiteY4" fmla="*/ 42909 h 56853"/>
                <a:gd name="connsiteX5" fmla="*/ 28859 w 88695"/>
                <a:gd name="connsiteY5" fmla="*/ 25213 h 56853"/>
                <a:gd name="connsiteX6" fmla="*/ 55088 w 88695"/>
                <a:gd name="connsiteY6" fmla="*/ 4254 h 56853"/>
                <a:gd name="connsiteX7" fmla="*/ 63958 w 88695"/>
                <a:gd name="connsiteY7" fmla="*/ 13290 h 56853"/>
                <a:gd name="connsiteX8" fmla="*/ 55722 w 88695"/>
                <a:gd name="connsiteY8" fmla="*/ 40525 h 56853"/>
                <a:gd name="connsiteX9" fmla="*/ 54454 w 88695"/>
                <a:gd name="connsiteY9" fmla="*/ 45796 h 56853"/>
                <a:gd name="connsiteX10" fmla="*/ 68266 w 88695"/>
                <a:gd name="connsiteY10" fmla="*/ 56840 h 56853"/>
                <a:gd name="connsiteX11" fmla="*/ 88792 w 88695"/>
                <a:gd name="connsiteY11" fmla="*/ 37387 h 56853"/>
                <a:gd name="connsiteX12" fmla="*/ 86132 w 88695"/>
                <a:gd name="connsiteY12" fmla="*/ 35630 h 56853"/>
                <a:gd name="connsiteX13" fmla="*/ 83091 w 88695"/>
                <a:gd name="connsiteY13" fmla="*/ 38517 h 56853"/>
                <a:gd name="connsiteX14" fmla="*/ 68773 w 88695"/>
                <a:gd name="connsiteY14" fmla="*/ 52573 h 56853"/>
                <a:gd name="connsiteX15" fmla="*/ 64971 w 88695"/>
                <a:gd name="connsiteY15" fmla="*/ 47804 h 56853"/>
                <a:gd name="connsiteX16" fmla="*/ 66618 w 88695"/>
                <a:gd name="connsiteY16" fmla="*/ 41152 h 56853"/>
                <a:gd name="connsiteX17" fmla="*/ 74601 w 88695"/>
                <a:gd name="connsiteY17" fmla="*/ 14922 h 56853"/>
                <a:gd name="connsiteX18" fmla="*/ 55848 w 88695"/>
                <a:gd name="connsiteY18" fmla="*/ -13 h 56853"/>
                <a:gd name="connsiteX19" fmla="*/ 31900 w 88695"/>
                <a:gd name="connsiteY19" fmla="*/ 12412 h 56853"/>
                <a:gd name="connsiteX20" fmla="*/ 16442 w 88695"/>
                <a:gd name="connsiteY20" fmla="*/ -13 h 56853"/>
                <a:gd name="connsiteX21" fmla="*/ 97 w 88695"/>
                <a:gd name="connsiteY21" fmla="*/ 19440 h 56853"/>
                <a:gd name="connsiteX22" fmla="*/ 2757 w 88695"/>
                <a:gd name="connsiteY22" fmla="*/ 21197 h 56853"/>
                <a:gd name="connsiteX23" fmla="*/ 5672 w 88695"/>
                <a:gd name="connsiteY23" fmla="*/ 18812 h 56853"/>
                <a:gd name="connsiteX24" fmla="*/ 15808 w 88695"/>
                <a:gd name="connsiteY24" fmla="*/ 4254 h 56853"/>
                <a:gd name="connsiteX25" fmla="*/ 21003 w 88695"/>
                <a:gd name="connsiteY25" fmla="*/ 10906 h 56853"/>
                <a:gd name="connsiteX26" fmla="*/ 18976 w 88695"/>
                <a:gd name="connsiteY26" fmla="*/ 20695 h 56853"/>
                <a:gd name="connsiteX27" fmla="*/ 16189 w 88695"/>
                <a:gd name="connsiteY27" fmla="*/ 31990 h 56853"/>
                <a:gd name="connsiteX28" fmla="*/ 13274 w 88695"/>
                <a:gd name="connsiteY28" fmla="*/ 43160 h 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695" h="56853">
                  <a:moveTo>
                    <a:pt x="13274" y="43160"/>
                  </a:moveTo>
                  <a:cubicBezTo>
                    <a:pt x="12514" y="46298"/>
                    <a:pt x="11120" y="51820"/>
                    <a:pt x="11120" y="52448"/>
                  </a:cubicBezTo>
                  <a:cubicBezTo>
                    <a:pt x="11120" y="55209"/>
                    <a:pt x="13401" y="56840"/>
                    <a:pt x="15808" y="56840"/>
                  </a:cubicBezTo>
                  <a:cubicBezTo>
                    <a:pt x="17709" y="56840"/>
                    <a:pt x="20497" y="55836"/>
                    <a:pt x="21890" y="52699"/>
                  </a:cubicBezTo>
                  <a:cubicBezTo>
                    <a:pt x="22017" y="52071"/>
                    <a:pt x="23538" y="46173"/>
                    <a:pt x="24298" y="42909"/>
                  </a:cubicBezTo>
                  <a:cubicBezTo>
                    <a:pt x="28606" y="25966"/>
                    <a:pt x="28606" y="25715"/>
                    <a:pt x="28859" y="25213"/>
                  </a:cubicBezTo>
                  <a:cubicBezTo>
                    <a:pt x="30507" y="21825"/>
                    <a:pt x="39630" y="4254"/>
                    <a:pt x="55088" y="4254"/>
                  </a:cubicBezTo>
                  <a:cubicBezTo>
                    <a:pt x="61297" y="4254"/>
                    <a:pt x="63958" y="7642"/>
                    <a:pt x="63958" y="13290"/>
                  </a:cubicBezTo>
                  <a:cubicBezTo>
                    <a:pt x="63958" y="20444"/>
                    <a:pt x="58636" y="33371"/>
                    <a:pt x="55722" y="40525"/>
                  </a:cubicBezTo>
                  <a:cubicBezTo>
                    <a:pt x="55088" y="42031"/>
                    <a:pt x="54454" y="43662"/>
                    <a:pt x="54454" y="45796"/>
                  </a:cubicBezTo>
                  <a:cubicBezTo>
                    <a:pt x="54454" y="52322"/>
                    <a:pt x="60790" y="56840"/>
                    <a:pt x="68266" y="56840"/>
                  </a:cubicBezTo>
                  <a:cubicBezTo>
                    <a:pt x="81823" y="56840"/>
                    <a:pt x="88792" y="40525"/>
                    <a:pt x="88792" y="37387"/>
                  </a:cubicBezTo>
                  <a:cubicBezTo>
                    <a:pt x="88792" y="35630"/>
                    <a:pt x="86638" y="35630"/>
                    <a:pt x="86132" y="35630"/>
                  </a:cubicBezTo>
                  <a:cubicBezTo>
                    <a:pt x="83978" y="35630"/>
                    <a:pt x="83851" y="36132"/>
                    <a:pt x="83091" y="38517"/>
                  </a:cubicBezTo>
                  <a:cubicBezTo>
                    <a:pt x="80683" y="46047"/>
                    <a:pt x="74855" y="52573"/>
                    <a:pt x="68773" y="52573"/>
                  </a:cubicBezTo>
                  <a:cubicBezTo>
                    <a:pt x="65858" y="52573"/>
                    <a:pt x="64971" y="50565"/>
                    <a:pt x="64971" y="47804"/>
                  </a:cubicBezTo>
                  <a:cubicBezTo>
                    <a:pt x="64971" y="45168"/>
                    <a:pt x="65478" y="43913"/>
                    <a:pt x="66618" y="41152"/>
                  </a:cubicBezTo>
                  <a:cubicBezTo>
                    <a:pt x="68773" y="36132"/>
                    <a:pt x="74601" y="21825"/>
                    <a:pt x="74601" y="14922"/>
                  </a:cubicBezTo>
                  <a:cubicBezTo>
                    <a:pt x="74601" y="5634"/>
                    <a:pt x="67886" y="-13"/>
                    <a:pt x="55848" y="-13"/>
                  </a:cubicBezTo>
                  <a:cubicBezTo>
                    <a:pt x="44318" y="-13"/>
                    <a:pt x="36335" y="6889"/>
                    <a:pt x="31900" y="12412"/>
                  </a:cubicBezTo>
                  <a:cubicBezTo>
                    <a:pt x="31267" y="2120"/>
                    <a:pt x="21130" y="-13"/>
                    <a:pt x="16442" y="-13"/>
                  </a:cubicBezTo>
                  <a:cubicBezTo>
                    <a:pt x="3771" y="-13"/>
                    <a:pt x="97" y="19189"/>
                    <a:pt x="97" y="19440"/>
                  </a:cubicBezTo>
                  <a:cubicBezTo>
                    <a:pt x="97" y="21197"/>
                    <a:pt x="2124" y="21197"/>
                    <a:pt x="2757" y="21197"/>
                  </a:cubicBezTo>
                  <a:cubicBezTo>
                    <a:pt x="4911" y="21197"/>
                    <a:pt x="5165" y="20444"/>
                    <a:pt x="5672" y="18812"/>
                  </a:cubicBezTo>
                  <a:cubicBezTo>
                    <a:pt x="7572" y="11533"/>
                    <a:pt x="10487" y="4254"/>
                    <a:pt x="15808" y="4254"/>
                  </a:cubicBezTo>
                  <a:cubicBezTo>
                    <a:pt x="20117" y="4254"/>
                    <a:pt x="21003" y="8270"/>
                    <a:pt x="21003" y="10906"/>
                  </a:cubicBezTo>
                  <a:cubicBezTo>
                    <a:pt x="21003" y="12663"/>
                    <a:pt x="19736" y="17432"/>
                    <a:pt x="18976" y="20695"/>
                  </a:cubicBezTo>
                  <a:cubicBezTo>
                    <a:pt x="18089" y="24084"/>
                    <a:pt x="16822" y="29229"/>
                    <a:pt x="16189" y="31990"/>
                  </a:cubicBezTo>
                  <a:lnTo>
                    <a:pt x="13274" y="43160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016FF20-A724-4045-AF64-00098EE9E20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120425" y="2119637"/>
              <a:ext cx="105548" cy="104671"/>
            </a:xfrm>
            <a:custGeom>
              <a:avLst/>
              <a:gdLst>
                <a:gd name="connsiteX0" fmla="*/ 56486 w 105548"/>
                <a:gd name="connsiteY0" fmla="*/ 55836 h 104671"/>
                <a:gd name="connsiteX1" fmla="*/ 100581 w 105548"/>
                <a:gd name="connsiteY1" fmla="*/ 55836 h 104671"/>
                <a:gd name="connsiteX2" fmla="*/ 105649 w 105548"/>
                <a:gd name="connsiteY2" fmla="*/ 52322 h 104671"/>
                <a:gd name="connsiteX3" fmla="*/ 100581 w 105548"/>
                <a:gd name="connsiteY3" fmla="*/ 48808 h 104671"/>
                <a:gd name="connsiteX4" fmla="*/ 56486 w 105548"/>
                <a:gd name="connsiteY4" fmla="*/ 48808 h 104671"/>
                <a:gd name="connsiteX5" fmla="*/ 56486 w 105548"/>
                <a:gd name="connsiteY5" fmla="*/ 5132 h 104671"/>
                <a:gd name="connsiteX6" fmla="*/ 52938 w 105548"/>
                <a:gd name="connsiteY6" fmla="*/ -13 h 104671"/>
                <a:gd name="connsiteX7" fmla="*/ 49391 w 105548"/>
                <a:gd name="connsiteY7" fmla="*/ 5132 h 104671"/>
                <a:gd name="connsiteX8" fmla="*/ 49391 w 105548"/>
                <a:gd name="connsiteY8" fmla="*/ 48808 h 104671"/>
                <a:gd name="connsiteX9" fmla="*/ 5169 w 105548"/>
                <a:gd name="connsiteY9" fmla="*/ 48808 h 104671"/>
                <a:gd name="connsiteX10" fmla="*/ 101 w 105548"/>
                <a:gd name="connsiteY10" fmla="*/ 52322 h 104671"/>
                <a:gd name="connsiteX11" fmla="*/ 5169 w 105548"/>
                <a:gd name="connsiteY11" fmla="*/ 55836 h 104671"/>
                <a:gd name="connsiteX12" fmla="*/ 49391 w 105548"/>
                <a:gd name="connsiteY12" fmla="*/ 55836 h 104671"/>
                <a:gd name="connsiteX13" fmla="*/ 49391 w 105548"/>
                <a:gd name="connsiteY13" fmla="*/ 99512 h 104671"/>
                <a:gd name="connsiteX14" fmla="*/ 52938 w 105548"/>
                <a:gd name="connsiteY14" fmla="*/ 104658 h 104671"/>
                <a:gd name="connsiteX15" fmla="*/ 56486 w 105548"/>
                <a:gd name="connsiteY15" fmla="*/ 99512 h 104671"/>
                <a:gd name="connsiteX16" fmla="*/ 56486 w 105548"/>
                <a:gd name="connsiteY16" fmla="*/ 55836 h 10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548" h="104671">
                  <a:moveTo>
                    <a:pt x="56486" y="55836"/>
                  </a:moveTo>
                  <a:lnTo>
                    <a:pt x="100581" y="55836"/>
                  </a:lnTo>
                  <a:cubicBezTo>
                    <a:pt x="102228" y="55836"/>
                    <a:pt x="105649" y="55836"/>
                    <a:pt x="105649" y="52322"/>
                  </a:cubicBezTo>
                  <a:cubicBezTo>
                    <a:pt x="105649" y="48808"/>
                    <a:pt x="102228" y="48808"/>
                    <a:pt x="100581" y="48808"/>
                  </a:cubicBezTo>
                  <a:lnTo>
                    <a:pt x="56486" y="48808"/>
                  </a:lnTo>
                  <a:lnTo>
                    <a:pt x="56486" y="5132"/>
                  </a:lnTo>
                  <a:cubicBezTo>
                    <a:pt x="56486" y="3375"/>
                    <a:pt x="56486" y="-13"/>
                    <a:pt x="52938" y="-13"/>
                  </a:cubicBezTo>
                  <a:cubicBezTo>
                    <a:pt x="49391" y="-13"/>
                    <a:pt x="49391" y="3375"/>
                    <a:pt x="49391" y="5132"/>
                  </a:cubicBezTo>
                  <a:lnTo>
                    <a:pt x="49391" y="48808"/>
                  </a:lnTo>
                  <a:lnTo>
                    <a:pt x="5169" y="48808"/>
                  </a:lnTo>
                  <a:cubicBezTo>
                    <a:pt x="3522" y="48808"/>
                    <a:pt x="101" y="48808"/>
                    <a:pt x="101" y="52322"/>
                  </a:cubicBezTo>
                  <a:cubicBezTo>
                    <a:pt x="101" y="55836"/>
                    <a:pt x="3522" y="55836"/>
                    <a:pt x="5169" y="55836"/>
                  </a:cubicBezTo>
                  <a:lnTo>
                    <a:pt x="49391" y="55836"/>
                  </a:lnTo>
                  <a:lnTo>
                    <a:pt x="49391" y="99512"/>
                  </a:lnTo>
                  <a:cubicBezTo>
                    <a:pt x="49391" y="101269"/>
                    <a:pt x="49391" y="104658"/>
                    <a:pt x="52938" y="104658"/>
                  </a:cubicBezTo>
                  <a:cubicBezTo>
                    <a:pt x="56486" y="104658"/>
                    <a:pt x="56486" y="101269"/>
                    <a:pt x="56486" y="99512"/>
                  </a:cubicBezTo>
                  <a:lnTo>
                    <a:pt x="56486" y="5583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03531C7A-297F-437F-AFB8-6F33A78C5FF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256484" y="2119762"/>
              <a:ext cx="52077" cy="83586"/>
            </a:xfrm>
            <a:custGeom>
              <a:avLst/>
              <a:gdLst>
                <a:gd name="connsiteX0" fmla="*/ 32417 w 52077"/>
                <a:gd name="connsiteY0" fmla="*/ 3752 h 83586"/>
                <a:gd name="connsiteX1" fmla="*/ 27855 w 52077"/>
                <a:gd name="connsiteY1" fmla="*/ -13 h 83586"/>
                <a:gd name="connsiteX2" fmla="*/ 2260 w 52077"/>
                <a:gd name="connsiteY2" fmla="*/ 8019 h 83586"/>
                <a:gd name="connsiteX3" fmla="*/ 106 w 52077"/>
                <a:gd name="connsiteY3" fmla="*/ 8019 h 83586"/>
                <a:gd name="connsiteX4" fmla="*/ 106 w 52077"/>
                <a:gd name="connsiteY4" fmla="*/ 13541 h 83586"/>
                <a:gd name="connsiteX5" fmla="*/ 2260 w 52077"/>
                <a:gd name="connsiteY5" fmla="*/ 13541 h 83586"/>
                <a:gd name="connsiteX6" fmla="*/ 20760 w 52077"/>
                <a:gd name="connsiteY6" fmla="*/ 10027 h 83586"/>
                <a:gd name="connsiteX7" fmla="*/ 20760 w 52077"/>
                <a:gd name="connsiteY7" fmla="*/ 72780 h 83586"/>
                <a:gd name="connsiteX8" fmla="*/ 7328 w 52077"/>
                <a:gd name="connsiteY8" fmla="*/ 78051 h 83586"/>
                <a:gd name="connsiteX9" fmla="*/ 993 w 52077"/>
                <a:gd name="connsiteY9" fmla="*/ 78051 h 83586"/>
                <a:gd name="connsiteX10" fmla="*/ 993 w 52077"/>
                <a:gd name="connsiteY10" fmla="*/ 83573 h 83586"/>
                <a:gd name="connsiteX11" fmla="*/ 26588 w 52077"/>
                <a:gd name="connsiteY11" fmla="*/ 83071 h 83586"/>
                <a:gd name="connsiteX12" fmla="*/ 52183 w 52077"/>
                <a:gd name="connsiteY12" fmla="*/ 83573 h 83586"/>
                <a:gd name="connsiteX13" fmla="*/ 52183 w 52077"/>
                <a:gd name="connsiteY13" fmla="*/ 78051 h 83586"/>
                <a:gd name="connsiteX14" fmla="*/ 45848 w 52077"/>
                <a:gd name="connsiteY14" fmla="*/ 78051 h 83586"/>
                <a:gd name="connsiteX15" fmla="*/ 32417 w 52077"/>
                <a:gd name="connsiteY15" fmla="*/ 72780 h 83586"/>
                <a:gd name="connsiteX16" fmla="*/ 32417 w 52077"/>
                <a:gd name="connsiteY16" fmla="*/ 3752 h 8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7" h="83586">
                  <a:moveTo>
                    <a:pt x="32417" y="3752"/>
                  </a:moveTo>
                  <a:cubicBezTo>
                    <a:pt x="32417" y="-13"/>
                    <a:pt x="32037" y="-13"/>
                    <a:pt x="27855" y="-13"/>
                  </a:cubicBezTo>
                  <a:cubicBezTo>
                    <a:pt x="18859" y="8019"/>
                    <a:pt x="4794" y="8019"/>
                    <a:pt x="2260" y="8019"/>
                  </a:cubicBezTo>
                  <a:lnTo>
                    <a:pt x="106" y="8019"/>
                  </a:lnTo>
                  <a:lnTo>
                    <a:pt x="106" y="13541"/>
                  </a:lnTo>
                  <a:lnTo>
                    <a:pt x="2260" y="13541"/>
                  </a:lnTo>
                  <a:cubicBezTo>
                    <a:pt x="5174" y="13541"/>
                    <a:pt x="13410" y="13165"/>
                    <a:pt x="20760" y="10027"/>
                  </a:cubicBezTo>
                  <a:lnTo>
                    <a:pt x="20760" y="72780"/>
                  </a:lnTo>
                  <a:cubicBezTo>
                    <a:pt x="20760" y="76670"/>
                    <a:pt x="20760" y="78051"/>
                    <a:pt x="7328" y="78051"/>
                  </a:cubicBezTo>
                  <a:lnTo>
                    <a:pt x="993" y="78051"/>
                  </a:lnTo>
                  <a:lnTo>
                    <a:pt x="993" y="83573"/>
                  </a:lnTo>
                  <a:cubicBezTo>
                    <a:pt x="7962" y="83071"/>
                    <a:pt x="19239" y="83071"/>
                    <a:pt x="26588" y="83071"/>
                  </a:cubicBezTo>
                  <a:cubicBezTo>
                    <a:pt x="33937" y="83071"/>
                    <a:pt x="45214" y="83071"/>
                    <a:pt x="52183" y="83573"/>
                  </a:cubicBezTo>
                  <a:lnTo>
                    <a:pt x="52183" y="78051"/>
                  </a:lnTo>
                  <a:lnTo>
                    <a:pt x="45848" y="78051"/>
                  </a:lnTo>
                  <a:cubicBezTo>
                    <a:pt x="32417" y="78051"/>
                    <a:pt x="32417" y="76670"/>
                    <a:pt x="32417" y="72780"/>
                  </a:cubicBezTo>
                  <a:lnTo>
                    <a:pt x="32417" y="375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EDABB02-8DB1-4777-A0DF-EA0AF63C968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910188" y="2319030"/>
              <a:ext cx="53749" cy="118250"/>
            </a:xfrm>
            <a:custGeom>
              <a:avLst/>
              <a:gdLst>
                <a:gd name="connsiteX0" fmla="*/ 49230 w 53749"/>
                <a:gd name="connsiteY0" fmla="*/ 6673 h 118250"/>
                <a:gd name="connsiteX1" fmla="*/ 42135 w 53749"/>
                <a:gd name="connsiteY1" fmla="*/ -4 h 118250"/>
                <a:gd name="connsiteX2" fmla="*/ 32201 w 53749"/>
                <a:gd name="connsiteY2" fmla="*/ 9660 h 118250"/>
                <a:gd name="connsiteX3" fmla="*/ 39296 w 53749"/>
                <a:gd name="connsiteY3" fmla="*/ 16337 h 118250"/>
                <a:gd name="connsiteX4" fmla="*/ 49230 w 53749"/>
                <a:gd name="connsiteY4" fmla="*/ 6673 h 118250"/>
                <a:gd name="connsiteX5" fmla="*/ 13042 w 53749"/>
                <a:gd name="connsiteY5" fmla="*/ 95932 h 118250"/>
                <a:gd name="connsiteX6" fmla="*/ 11446 w 53749"/>
                <a:gd name="connsiteY6" fmla="*/ 103312 h 118250"/>
                <a:gd name="connsiteX7" fmla="*/ 28298 w 53749"/>
                <a:gd name="connsiteY7" fmla="*/ 118247 h 118250"/>
                <a:gd name="connsiteX8" fmla="*/ 53843 w 53749"/>
                <a:gd name="connsiteY8" fmla="*/ 91364 h 118250"/>
                <a:gd name="connsiteX9" fmla="*/ 51004 w 53749"/>
                <a:gd name="connsiteY9" fmla="*/ 89079 h 118250"/>
                <a:gd name="connsiteX10" fmla="*/ 47634 w 53749"/>
                <a:gd name="connsiteY10" fmla="*/ 92066 h 118250"/>
                <a:gd name="connsiteX11" fmla="*/ 28830 w 53749"/>
                <a:gd name="connsiteY11" fmla="*/ 113327 h 118250"/>
                <a:gd name="connsiteX12" fmla="*/ 24396 w 53749"/>
                <a:gd name="connsiteY12" fmla="*/ 107177 h 118250"/>
                <a:gd name="connsiteX13" fmla="*/ 27234 w 53749"/>
                <a:gd name="connsiteY13" fmla="*/ 95932 h 118250"/>
                <a:gd name="connsiteX14" fmla="*/ 32910 w 53749"/>
                <a:gd name="connsiteY14" fmla="*/ 81875 h 118250"/>
                <a:gd name="connsiteX15" fmla="*/ 41603 w 53749"/>
                <a:gd name="connsiteY15" fmla="*/ 59561 h 118250"/>
                <a:gd name="connsiteX16" fmla="*/ 42667 w 53749"/>
                <a:gd name="connsiteY16" fmla="*/ 53938 h 118250"/>
                <a:gd name="connsiteX17" fmla="*/ 25815 w 53749"/>
                <a:gd name="connsiteY17" fmla="*/ 39003 h 118250"/>
                <a:gd name="connsiteX18" fmla="*/ 93 w 53749"/>
                <a:gd name="connsiteY18" fmla="*/ 65886 h 118250"/>
                <a:gd name="connsiteX19" fmla="*/ 3109 w 53749"/>
                <a:gd name="connsiteY19" fmla="*/ 68170 h 118250"/>
                <a:gd name="connsiteX20" fmla="*/ 6302 w 53749"/>
                <a:gd name="connsiteY20" fmla="*/ 65359 h 118250"/>
                <a:gd name="connsiteX21" fmla="*/ 25282 w 53749"/>
                <a:gd name="connsiteY21" fmla="*/ 43923 h 118250"/>
                <a:gd name="connsiteX22" fmla="*/ 29717 w 53749"/>
                <a:gd name="connsiteY22" fmla="*/ 50072 h 118250"/>
                <a:gd name="connsiteX23" fmla="*/ 24218 w 53749"/>
                <a:gd name="connsiteY23" fmla="*/ 67643 h 118250"/>
                <a:gd name="connsiteX24" fmla="*/ 13042 w 53749"/>
                <a:gd name="connsiteY24" fmla="*/ 95932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230" y="6673"/>
                  </a:moveTo>
                  <a:cubicBezTo>
                    <a:pt x="49230" y="3861"/>
                    <a:pt x="47102" y="-4"/>
                    <a:pt x="42135" y="-4"/>
                  </a:cubicBezTo>
                  <a:cubicBezTo>
                    <a:pt x="37345" y="-4"/>
                    <a:pt x="32201" y="4564"/>
                    <a:pt x="32201" y="9660"/>
                  </a:cubicBezTo>
                  <a:cubicBezTo>
                    <a:pt x="32201" y="12647"/>
                    <a:pt x="34507" y="16337"/>
                    <a:pt x="39296" y="16337"/>
                  </a:cubicBezTo>
                  <a:cubicBezTo>
                    <a:pt x="44441" y="16337"/>
                    <a:pt x="49230" y="11417"/>
                    <a:pt x="49230" y="6673"/>
                  </a:cubicBezTo>
                  <a:close/>
                  <a:moveTo>
                    <a:pt x="13042" y="95932"/>
                  </a:moveTo>
                  <a:cubicBezTo>
                    <a:pt x="12333" y="98216"/>
                    <a:pt x="11446" y="100325"/>
                    <a:pt x="11446" y="103312"/>
                  </a:cubicBezTo>
                  <a:cubicBezTo>
                    <a:pt x="11446" y="111570"/>
                    <a:pt x="18542" y="118247"/>
                    <a:pt x="28298" y="118247"/>
                  </a:cubicBezTo>
                  <a:cubicBezTo>
                    <a:pt x="46037" y="118247"/>
                    <a:pt x="53843" y="93999"/>
                    <a:pt x="53843" y="91364"/>
                  </a:cubicBezTo>
                  <a:cubicBezTo>
                    <a:pt x="53843" y="89079"/>
                    <a:pt x="51536" y="89079"/>
                    <a:pt x="51004" y="89079"/>
                  </a:cubicBezTo>
                  <a:cubicBezTo>
                    <a:pt x="48521" y="89079"/>
                    <a:pt x="48343" y="90134"/>
                    <a:pt x="47634" y="92066"/>
                  </a:cubicBezTo>
                  <a:cubicBezTo>
                    <a:pt x="43554" y="106123"/>
                    <a:pt x="35749" y="113327"/>
                    <a:pt x="28830" y="113327"/>
                  </a:cubicBezTo>
                  <a:cubicBezTo>
                    <a:pt x="25282" y="113327"/>
                    <a:pt x="24396" y="111043"/>
                    <a:pt x="24396" y="107177"/>
                  </a:cubicBezTo>
                  <a:cubicBezTo>
                    <a:pt x="24396" y="103136"/>
                    <a:pt x="25637" y="99798"/>
                    <a:pt x="27234" y="95932"/>
                  </a:cubicBezTo>
                  <a:cubicBezTo>
                    <a:pt x="29008" y="91188"/>
                    <a:pt x="30959" y="86444"/>
                    <a:pt x="32910" y="81875"/>
                  </a:cubicBezTo>
                  <a:cubicBezTo>
                    <a:pt x="34507" y="77658"/>
                    <a:pt x="40893" y="61669"/>
                    <a:pt x="41603" y="59561"/>
                  </a:cubicBezTo>
                  <a:cubicBezTo>
                    <a:pt x="42135" y="57804"/>
                    <a:pt x="42667" y="55695"/>
                    <a:pt x="42667" y="53938"/>
                  </a:cubicBezTo>
                  <a:cubicBezTo>
                    <a:pt x="42667" y="45680"/>
                    <a:pt x="35571" y="39003"/>
                    <a:pt x="25815" y="39003"/>
                  </a:cubicBezTo>
                  <a:cubicBezTo>
                    <a:pt x="8253" y="39003"/>
                    <a:pt x="93" y="62899"/>
                    <a:pt x="93" y="65886"/>
                  </a:cubicBezTo>
                  <a:cubicBezTo>
                    <a:pt x="93" y="68170"/>
                    <a:pt x="2576" y="68170"/>
                    <a:pt x="3109" y="68170"/>
                  </a:cubicBezTo>
                  <a:cubicBezTo>
                    <a:pt x="5592" y="68170"/>
                    <a:pt x="5769" y="67292"/>
                    <a:pt x="6302" y="65359"/>
                  </a:cubicBezTo>
                  <a:cubicBezTo>
                    <a:pt x="10914" y="50248"/>
                    <a:pt x="18719" y="43923"/>
                    <a:pt x="25282" y="43923"/>
                  </a:cubicBezTo>
                  <a:cubicBezTo>
                    <a:pt x="28121" y="43923"/>
                    <a:pt x="29717" y="45328"/>
                    <a:pt x="29717" y="50072"/>
                  </a:cubicBezTo>
                  <a:cubicBezTo>
                    <a:pt x="29717" y="54114"/>
                    <a:pt x="28653" y="56749"/>
                    <a:pt x="24218" y="67643"/>
                  </a:cubicBezTo>
                  <a:lnTo>
                    <a:pt x="13042" y="9593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C237639C-3B60-4C36-89A5-B5B4A8C84A8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427287" y="2302415"/>
              <a:ext cx="154837" cy="10040"/>
            </a:xfrm>
            <a:custGeom>
              <a:avLst/>
              <a:gdLst>
                <a:gd name="connsiteX0" fmla="*/ 146081 w 154837"/>
                <a:gd name="connsiteY0" fmla="*/ 10034 h 10040"/>
                <a:gd name="connsiteX1" fmla="*/ 154950 w 154837"/>
                <a:gd name="connsiteY1" fmla="*/ 5013 h 10040"/>
                <a:gd name="connsiteX2" fmla="*/ 146081 w 154837"/>
                <a:gd name="connsiteY2" fmla="*/ -7 h 10040"/>
                <a:gd name="connsiteX3" fmla="*/ 8982 w 154837"/>
                <a:gd name="connsiteY3" fmla="*/ -7 h 10040"/>
                <a:gd name="connsiteX4" fmla="*/ 113 w 154837"/>
                <a:gd name="connsiteY4" fmla="*/ 5013 h 10040"/>
                <a:gd name="connsiteX5" fmla="*/ 8982 w 154837"/>
                <a:gd name="connsiteY5" fmla="*/ 10034 h 10040"/>
                <a:gd name="connsiteX6" fmla="*/ 146081 w 154837"/>
                <a:gd name="connsiteY6" fmla="*/ 10034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37" h="10040">
                  <a:moveTo>
                    <a:pt x="146081" y="10034"/>
                  </a:moveTo>
                  <a:cubicBezTo>
                    <a:pt x="150389" y="10034"/>
                    <a:pt x="154950" y="10034"/>
                    <a:pt x="154950" y="5013"/>
                  </a:cubicBezTo>
                  <a:cubicBezTo>
                    <a:pt x="154950" y="-7"/>
                    <a:pt x="150389" y="-7"/>
                    <a:pt x="146081" y="-7"/>
                  </a:cubicBezTo>
                  <a:lnTo>
                    <a:pt x="8982" y="-7"/>
                  </a:lnTo>
                  <a:cubicBezTo>
                    <a:pt x="4674" y="-7"/>
                    <a:pt x="113" y="-7"/>
                    <a:pt x="113" y="5013"/>
                  </a:cubicBezTo>
                  <a:cubicBezTo>
                    <a:pt x="113" y="10034"/>
                    <a:pt x="4674" y="10034"/>
                    <a:pt x="8982" y="10034"/>
                  </a:cubicBezTo>
                  <a:lnTo>
                    <a:pt x="146081" y="10034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604E2FD-4E14-4D34-AF81-65A79A626E8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672340" y="2193226"/>
              <a:ext cx="179925" cy="182484"/>
            </a:xfrm>
            <a:custGeom>
              <a:avLst/>
              <a:gdLst>
                <a:gd name="connsiteX0" fmla="*/ 180049 w 179925"/>
                <a:gd name="connsiteY0" fmla="*/ 2503 h 182484"/>
                <a:gd name="connsiteX1" fmla="*/ 177261 w 179925"/>
                <a:gd name="connsiteY1" fmla="*/ -7 h 182484"/>
                <a:gd name="connsiteX2" fmla="*/ 173460 w 179925"/>
                <a:gd name="connsiteY2" fmla="*/ 3005 h 182484"/>
                <a:gd name="connsiteX3" fmla="*/ 155721 w 179925"/>
                <a:gd name="connsiteY3" fmla="*/ 22333 h 182484"/>
                <a:gd name="connsiteX4" fmla="*/ 113653 w 179925"/>
                <a:gd name="connsiteY4" fmla="*/ -7 h 182484"/>
                <a:gd name="connsiteX5" fmla="*/ 123 w 179925"/>
                <a:gd name="connsiteY5" fmla="*/ 113701 h 182484"/>
                <a:gd name="connsiteX6" fmla="*/ 68799 w 179925"/>
                <a:gd name="connsiteY6" fmla="*/ 182478 h 182484"/>
                <a:gd name="connsiteX7" fmla="*/ 123537 w 179925"/>
                <a:gd name="connsiteY7" fmla="*/ 160891 h 182484"/>
                <a:gd name="connsiteX8" fmla="*/ 151412 w 179925"/>
                <a:gd name="connsiteY8" fmla="*/ 116713 h 182484"/>
                <a:gd name="connsiteX9" fmla="*/ 148371 w 179925"/>
                <a:gd name="connsiteY9" fmla="*/ 114203 h 182484"/>
                <a:gd name="connsiteX10" fmla="*/ 145077 w 179925"/>
                <a:gd name="connsiteY10" fmla="*/ 116713 h 182484"/>
                <a:gd name="connsiteX11" fmla="*/ 119482 w 179925"/>
                <a:gd name="connsiteY11" fmla="*/ 156373 h 182484"/>
                <a:gd name="connsiteX12" fmla="*/ 72853 w 179925"/>
                <a:gd name="connsiteY12" fmla="*/ 174696 h 182484"/>
                <a:gd name="connsiteX13" fmla="*/ 23184 w 179925"/>
                <a:gd name="connsiteY13" fmla="*/ 122486 h 182484"/>
                <a:gd name="connsiteX14" fmla="*/ 53847 w 179925"/>
                <a:gd name="connsiteY14" fmla="*/ 38147 h 182484"/>
                <a:gd name="connsiteX15" fmla="*/ 115681 w 179925"/>
                <a:gd name="connsiteY15" fmla="*/ 7775 h 182484"/>
                <a:gd name="connsiteX16" fmla="*/ 156481 w 179925"/>
                <a:gd name="connsiteY16" fmla="*/ 56220 h 182484"/>
                <a:gd name="connsiteX17" fmla="*/ 155721 w 179925"/>
                <a:gd name="connsiteY17" fmla="*/ 69021 h 182484"/>
                <a:gd name="connsiteX18" fmla="*/ 159522 w 179925"/>
                <a:gd name="connsiteY18" fmla="*/ 71531 h 182484"/>
                <a:gd name="connsiteX19" fmla="*/ 164083 w 179925"/>
                <a:gd name="connsiteY19" fmla="*/ 66511 h 182484"/>
                <a:gd name="connsiteX20" fmla="*/ 180049 w 179925"/>
                <a:gd name="connsiteY20" fmla="*/ 2503 h 1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25" h="182484">
                  <a:moveTo>
                    <a:pt x="180049" y="2503"/>
                  </a:moveTo>
                  <a:cubicBezTo>
                    <a:pt x="180049" y="1750"/>
                    <a:pt x="179542" y="-7"/>
                    <a:pt x="177261" y="-7"/>
                  </a:cubicBezTo>
                  <a:cubicBezTo>
                    <a:pt x="176501" y="-7"/>
                    <a:pt x="176247" y="244"/>
                    <a:pt x="173460" y="3005"/>
                  </a:cubicBezTo>
                  <a:lnTo>
                    <a:pt x="155721" y="22333"/>
                  </a:lnTo>
                  <a:cubicBezTo>
                    <a:pt x="153440" y="18819"/>
                    <a:pt x="141783" y="-7"/>
                    <a:pt x="113653" y="-7"/>
                  </a:cubicBezTo>
                  <a:cubicBezTo>
                    <a:pt x="57141" y="-7"/>
                    <a:pt x="123" y="55467"/>
                    <a:pt x="123" y="113701"/>
                  </a:cubicBezTo>
                  <a:cubicBezTo>
                    <a:pt x="123" y="155118"/>
                    <a:pt x="30026" y="182478"/>
                    <a:pt x="68799" y="182478"/>
                  </a:cubicBezTo>
                  <a:cubicBezTo>
                    <a:pt x="90846" y="182478"/>
                    <a:pt x="110106" y="172437"/>
                    <a:pt x="123537" y="160891"/>
                  </a:cubicBezTo>
                  <a:cubicBezTo>
                    <a:pt x="147104" y="140308"/>
                    <a:pt x="151412" y="117466"/>
                    <a:pt x="151412" y="116713"/>
                  </a:cubicBezTo>
                  <a:cubicBezTo>
                    <a:pt x="151412" y="114203"/>
                    <a:pt x="148878" y="114203"/>
                    <a:pt x="148371" y="114203"/>
                  </a:cubicBezTo>
                  <a:cubicBezTo>
                    <a:pt x="146851" y="114203"/>
                    <a:pt x="145584" y="114705"/>
                    <a:pt x="145077" y="116713"/>
                  </a:cubicBezTo>
                  <a:cubicBezTo>
                    <a:pt x="142796" y="123992"/>
                    <a:pt x="136968" y="141814"/>
                    <a:pt x="119482" y="156373"/>
                  </a:cubicBezTo>
                  <a:cubicBezTo>
                    <a:pt x="101996" y="170429"/>
                    <a:pt x="86031" y="174696"/>
                    <a:pt x="72853" y="174696"/>
                  </a:cubicBezTo>
                  <a:cubicBezTo>
                    <a:pt x="50046" y="174696"/>
                    <a:pt x="23184" y="161644"/>
                    <a:pt x="23184" y="122486"/>
                  </a:cubicBezTo>
                  <a:cubicBezTo>
                    <a:pt x="23184" y="108179"/>
                    <a:pt x="28505" y="67515"/>
                    <a:pt x="53847" y="38147"/>
                  </a:cubicBezTo>
                  <a:cubicBezTo>
                    <a:pt x="69305" y="20325"/>
                    <a:pt x="93127" y="7775"/>
                    <a:pt x="115681" y="7775"/>
                  </a:cubicBezTo>
                  <a:cubicBezTo>
                    <a:pt x="141529" y="7775"/>
                    <a:pt x="156481" y="27102"/>
                    <a:pt x="156481" y="56220"/>
                  </a:cubicBezTo>
                  <a:cubicBezTo>
                    <a:pt x="156481" y="66260"/>
                    <a:pt x="155721" y="66511"/>
                    <a:pt x="155721" y="69021"/>
                  </a:cubicBezTo>
                  <a:cubicBezTo>
                    <a:pt x="155721" y="71531"/>
                    <a:pt x="158508" y="71531"/>
                    <a:pt x="159522" y="71531"/>
                  </a:cubicBezTo>
                  <a:cubicBezTo>
                    <a:pt x="162816" y="71531"/>
                    <a:pt x="162816" y="71029"/>
                    <a:pt x="164083" y="66511"/>
                  </a:cubicBezTo>
                  <a:lnTo>
                    <a:pt x="180049" y="2503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8A084C0-F026-43C8-B80E-0AAC0ADA07C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866368" y="2169281"/>
              <a:ext cx="59958" cy="111574"/>
            </a:xfrm>
            <a:custGeom>
              <a:avLst/>
              <a:gdLst>
                <a:gd name="connsiteX0" fmla="*/ 36318 w 59958"/>
                <a:gd name="connsiteY0" fmla="*/ 40402 h 111574"/>
                <a:gd name="connsiteX1" fmla="*/ 54412 w 59958"/>
                <a:gd name="connsiteY1" fmla="*/ 40402 h 111574"/>
                <a:gd name="connsiteX2" fmla="*/ 60089 w 59958"/>
                <a:gd name="connsiteY2" fmla="*/ 36537 h 111574"/>
                <a:gd name="connsiteX3" fmla="*/ 54767 w 59958"/>
                <a:gd name="connsiteY3" fmla="*/ 34077 h 111574"/>
                <a:gd name="connsiteX4" fmla="*/ 37915 w 59958"/>
                <a:gd name="connsiteY4" fmla="*/ 34077 h 111574"/>
                <a:gd name="connsiteX5" fmla="*/ 44478 w 59958"/>
                <a:gd name="connsiteY5" fmla="*/ 8072 h 111574"/>
                <a:gd name="connsiteX6" fmla="*/ 45011 w 59958"/>
                <a:gd name="connsiteY6" fmla="*/ 5612 h 111574"/>
                <a:gd name="connsiteX7" fmla="*/ 38979 w 59958"/>
                <a:gd name="connsiteY7" fmla="*/ -10 h 111574"/>
                <a:gd name="connsiteX8" fmla="*/ 30642 w 59958"/>
                <a:gd name="connsiteY8" fmla="*/ 7545 h 111574"/>
                <a:gd name="connsiteX9" fmla="*/ 23901 w 59958"/>
                <a:gd name="connsiteY9" fmla="*/ 34077 h 111574"/>
                <a:gd name="connsiteX10" fmla="*/ 5807 w 59958"/>
                <a:gd name="connsiteY10" fmla="*/ 34077 h 111574"/>
                <a:gd name="connsiteX11" fmla="*/ 130 w 59958"/>
                <a:gd name="connsiteY11" fmla="*/ 37942 h 111574"/>
                <a:gd name="connsiteX12" fmla="*/ 5452 w 59958"/>
                <a:gd name="connsiteY12" fmla="*/ 40402 h 111574"/>
                <a:gd name="connsiteX13" fmla="*/ 22304 w 59958"/>
                <a:gd name="connsiteY13" fmla="*/ 40402 h 111574"/>
                <a:gd name="connsiteX14" fmla="*/ 11838 w 59958"/>
                <a:gd name="connsiteY14" fmla="*/ 81869 h 111574"/>
                <a:gd name="connsiteX15" fmla="*/ 9177 w 59958"/>
                <a:gd name="connsiteY15" fmla="*/ 94872 h 111574"/>
                <a:gd name="connsiteX16" fmla="*/ 28158 w 59958"/>
                <a:gd name="connsiteY16" fmla="*/ 111564 h 111574"/>
                <a:gd name="connsiteX17" fmla="*/ 59025 w 59958"/>
                <a:gd name="connsiteY17" fmla="*/ 84681 h 111574"/>
                <a:gd name="connsiteX18" fmla="*/ 56186 w 59958"/>
                <a:gd name="connsiteY18" fmla="*/ 82396 h 111574"/>
                <a:gd name="connsiteX19" fmla="*/ 52461 w 59958"/>
                <a:gd name="connsiteY19" fmla="*/ 85735 h 111574"/>
                <a:gd name="connsiteX20" fmla="*/ 28691 w 59958"/>
                <a:gd name="connsiteY20" fmla="*/ 106644 h 111574"/>
                <a:gd name="connsiteX21" fmla="*/ 22482 w 59958"/>
                <a:gd name="connsiteY21" fmla="*/ 98034 h 111574"/>
                <a:gd name="connsiteX22" fmla="*/ 23546 w 59958"/>
                <a:gd name="connsiteY22" fmla="*/ 90830 h 111574"/>
                <a:gd name="connsiteX23" fmla="*/ 36318 w 59958"/>
                <a:gd name="connsiteY23" fmla="*/ 40402 h 11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58" h="111574">
                  <a:moveTo>
                    <a:pt x="36318" y="40402"/>
                  </a:moveTo>
                  <a:lnTo>
                    <a:pt x="54412" y="40402"/>
                  </a:lnTo>
                  <a:cubicBezTo>
                    <a:pt x="57783" y="40402"/>
                    <a:pt x="60089" y="40402"/>
                    <a:pt x="60089" y="36537"/>
                  </a:cubicBezTo>
                  <a:cubicBezTo>
                    <a:pt x="60089" y="34077"/>
                    <a:pt x="57783" y="34077"/>
                    <a:pt x="54767" y="34077"/>
                  </a:cubicBezTo>
                  <a:lnTo>
                    <a:pt x="37915" y="34077"/>
                  </a:lnTo>
                  <a:lnTo>
                    <a:pt x="44478" y="8072"/>
                  </a:lnTo>
                  <a:cubicBezTo>
                    <a:pt x="44656" y="7194"/>
                    <a:pt x="45011" y="6315"/>
                    <a:pt x="45011" y="5612"/>
                  </a:cubicBezTo>
                  <a:cubicBezTo>
                    <a:pt x="45011" y="2450"/>
                    <a:pt x="42527" y="-10"/>
                    <a:pt x="38979" y="-10"/>
                  </a:cubicBezTo>
                  <a:cubicBezTo>
                    <a:pt x="34544" y="-10"/>
                    <a:pt x="31884" y="2977"/>
                    <a:pt x="30642" y="7545"/>
                  </a:cubicBezTo>
                  <a:cubicBezTo>
                    <a:pt x="29400" y="11938"/>
                    <a:pt x="31706" y="3504"/>
                    <a:pt x="23901" y="34077"/>
                  </a:cubicBezTo>
                  <a:lnTo>
                    <a:pt x="5807" y="34077"/>
                  </a:lnTo>
                  <a:cubicBezTo>
                    <a:pt x="2437" y="34077"/>
                    <a:pt x="130" y="34077"/>
                    <a:pt x="130" y="37942"/>
                  </a:cubicBezTo>
                  <a:cubicBezTo>
                    <a:pt x="130" y="40402"/>
                    <a:pt x="2259" y="40402"/>
                    <a:pt x="5452" y="40402"/>
                  </a:cubicBezTo>
                  <a:lnTo>
                    <a:pt x="22304" y="40402"/>
                  </a:lnTo>
                  <a:lnTo>
                    <a:pt x="11838" y="81869"/>
                  </a:lnTo>
                  <a:cubicBezTo>
                    <a:pt x="10774" y="86262"/>
                    <a:pt x="9177" y="92587"/>
                    <a:pt x="9177" y="94872"/>
                  </a:cubicBezTo>
                  <a:cubicBezTo>
                    <a:pt x="9177" y="105238"/>
                    <a:pt x="18047" y="111564"/>
                    <a:pt x="28158" y="111564"/>
                  </a:cubicBezTo>
                  <a:cubicBezTo>
                    <a:pt x="47849" y="111564"/>
                    <a:pt x="59025" y="86965"/>
                    <a:pt x="59025" y="84681"/>
                  </a:cubicBezTo>
                  <a:cubicBezTo>
                    <a:pt x="59025" y="82396"/>
                    <a:pt x="56718" y="82396"/>
                    <a:pt x="56186" y="82396"/>
                  </a:cubicBezTo>
                  <a:cubicBezTo>
                    <a:pt x="54058" y="82396"/>
                    <a:pt x="53880" y="82748"/>
                    <a:pt x="52461" y="85735"/>
                  </a:cubicBezTo>
                  <a:cubicBezTo>
                    <a:pt x="47494" y="96804"/>
                    <a:pt x="38447" y="106644"/>
                    <a:pt x="28691" y="106644"/>
                  </a:cubicBezTo>
                  <a:cubicBezTo>
                    <a:pt x="24965" y="106644"/>
                    <a:pt x="22482" y="104360"/>
                    <a:pt x="22482" y="98034"/>
                  </a:cubicBezTo>
                  <a:cubicBezTo>
                    <a:pt x="22482" y="96277"/>
                    <a:pt x="23191" y="92587"/>
                    <a:pt x="23546" y="90830"/>
                  </a:cubicBezTo>
                  <a:lnTo>
                    <a:pt x="36318" y="4040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61A246A-2883-43A7-A223-5F044958574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947002" y="2147875"/>
              <a:ext cx="88695" cy="56853"/>
            </a:xfrm>
            <a:custGeom>
              <a:avLst/>
              <a:gdLst>
                <a:gd name="connsiteX0" fmla="*/ 13311 w 88695"/>
                <a:gd name="connsiteY0" fmla="*/ 43160 h 56853"/>
                <a:gd name="connsiteX1" fmla="*/ 11157 w 88695"/>
                <a:gd name="connsiteY1" fmla="*/ 52448 h 56853"/>
                <a:gd name="connsiteX2" fmla="*/ 15845 w 88695"/>
                <a:gd name="connsiteY2" fmla="*/ 56840 h 56853"/>
                <a:gd name="connsiteX3" fmla="*/ 21927 w 88695"/>
                <a:gd name="connsiteY3" fmla="*/ 52699 h 56853"/>
                <a:gd name="connsiteX4" fmla="*/ 24335 w 88695"/>
                <a:gd name="connsiteY4" fmla="*/ 42909 h 56853"/>
                <a:gd name="connsiteX5" fmla="*/ 28896 w 88695"/>
                <a:gd name="connsiteY5" fmla="*/ 25213 h 56853"/>
                <a:gd name="connsiteX6" fmla="*/ 55125 w 88695"/>
                <a:gd name="connsiteY6" fmla="*/ 4254 h 56853"/>
                <a:gd name="connsiteX7" fmla="*/ 63995 w 88695"/>
                <a:gd name="connsiteY7" fmla="*/ 13290 h 56853"/>
                <a:gd name="connsiteX8" fmla="*/ 55758 w 88695"/>
                <a:gd name="connsiteY8" fmla="*/ 40525 h 56853"/>
                <a:gd name="connsiteX9" fmla="*/ 54491 w 88695"/>
                <a:gd name="connsiteY9" fmla="*/ 45796 h 56853"/>
                <a:gd name="connsiteX10" fmla="*/ 68303 w 88695"/>
                <a:gd name="connsiteY10" fmla="*/ 56840 h 56853"/>
                <a:gd name="connsiteX11" fmla="*/ 88829 w 88695"/>
                <a:gd name="connsiteY11" fmla="*/ 37387 h 56853"/>
                <a:gd name="connsiteX12" fmla="*/ 86168 w 88695"/>
                <a:gd name="connsiteY12" fmla="*/ 35630 h 56853"/>
                <a:gd name="connsiteX13" fmla="*/ 83127 w 88695"/>
                <a:gd name="connsiteY13" fmla="*/ 38517 h 56853"/>
                <a:gd name="connsiteX14" fmla="*/ 68809 w 88695"/>
                <a:gd name="connsiteY14" fmla="*/ 52573 h 56853"/>
                <a:gd name="connsiteX15" fmla="*/ 65008 w 88695"/>
                <a:gd name="connsiteY15" fmla="*/ 47804 h 56853"/>
                <a:gd name="connsiteX16" fmla="*/ 66655 w 88695"/>
                <a:gd name="connsiteY16" fmla="*/ 41152 h 56853"/>
                <a:gd name="connsiteX17" fmla="*/ 74638 w 88695"/>
                <a:gd name="connsiteY17" fmla="*/ 14922 h 56853"/>
                <a:gd name="connsiteX18" fmla="*/ 55885 w 88695"/>
                <a:gd name="connsiteY18" fmla="*/ -13 h 56853"/>
                <a:gd name="connsiteX19" fmla="*/ 31937 w 88695"/>
                <a:gd name="connsiteY19" fmla="*/ 12412 h 56853"/>
                <a:gd name="connsiteX20" fmla="*/ 16479 w 88695"/>
                <a:gd name="connsiteY20" fmla="*/ -13 h 56853"/>
                <a:gd name="connsiteX21" fmla="*/ 133 w 88695"/>
                <a:gd name="connsiteY21" fmla="*/ 19440 h 56853"/>
                <a:gd name="connsiteX22" fmla="*/ 2794 w 88695"/>
                <a:gd name="connsiteY22" fmla="*/ 21197 h 56853"/>
                <a:gd name="connsiteX23" fmla="*/ 5709 w 88695"/>
                <a:gd name="connsiteY23" fmla="*/ 18812 h 56853"/>
                <a:gd name="connsiteX24" fmla="*/ 15845 w 88695"/>
                <a:gd name="connsiteY24" fmla="*/ 4254 h 56853"/>
                <a:gd name="connsiteX25" fmla="*/ 21040 w 88695"/>
                <a:gd name="connsiteY25" fmla="*/ 10906 h 56853"/>
                <a:gd name="connsiteX26" fmla="*/ 19013 w 88695"/>
                <a:gd name="connsiteY26" fmla="*/ 20695 h 56853"/>
                <a:gd name="connsiteX27" fmla="*/ 16225 w 88695"/>
                <a:gd name="connsiteY27" fmla="*/ 31990 h 56853"/>
                <a:gd name="connsiteX28" fmla="*/ 13311 w 88695"/>
                <a:gd name="connsiteY28" fmla="*/ 43160 h 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695" h="56853">
                  <a:moveTo>
                    <a:pt x="13311" y="43160"/>
                  </a:moveTo>
                  <a:cubicBezTo>
                    <a:pt x="12551" y="46298"/>
                    <a:pt x="11157" y="51820"/>
                    <a:pt x="11157" y="52448"/>
                  </a:cubicBezTo>
                  <a:cubicBezTo>
                    <a:pt x="11157" y="55209"/>
                    <a:pt x="13438" y="56840"/>
                    <a:pt x="15845" y="56840"/>
                  </a:cubicBezTo>
                  <a:cubicBezTo>
                    <a:pt x="17746" y="56840"/>
                    <a:pt x="20534" y="55836"/>
                    <a:pt x="21927" y="52699"/>
                  </a:cubicBezTo>
                  <a:cubicBezTo>
                    <a:pt x="22054" y="52071"/>
                    <a:pt x="23575" y="46173"/>
                    <a:pt x="24335" y="42909"/>
                  </a:cubicBezTo>
                  <a:cubicBezTo>
                    <a:pt x="28643" y="25966"/>
                    <a:pt x="28643" y="25715"/>
                    <a:pt x="28896" y="25213"/>
                  </a:cubicBezTo>
                  <a:cubicBezTo>
                    <a:pt x="30544" y="21825"/>
                    <a:pt x="39667" y="4254"/>
                    <a:pt x="55125" y="4254"/>
                  </a:cubicBezTo>
                  <a:cubicBezTo>
                    <a:pt x="61334" y="4254"/>
                    <a:pt x="63995" y="7642"/>
                    <a:pt x="63995" y="13290"/>
                  </a:cubicBezTo>
                  <a:cubicBezTo>
                    <a:pt x="63995" y="20444"/>
                    <a:pt x="58673" y="33371"/>
                    <a:pt x="55758" y="40525"/>
                  </a:cubicBezTo>
                  <a:cubicBezTo>
                    <a:pt x="55125" y="42031"/>
                    <a:pt x="54491" y="43662"/>
                    <a:pt x="54491" y="45796"/>
                  </a:cubicBezTo>
                  <a:cubicBezTo>
                    <a:pt x="54491" y="52322"/>
                    <a:pt x="60827" y="56840"/>
                    <a:pt x="68303" y="56840"/>
                  </a:cubicBezTo>
                  <a:cubicBezTo>
                    <a:pt x="81860" y="56840"/>
                    <a:pt x="88829" y="40525"/>
                    <a:pt x="88829" y="37387"/>
                  </a:cubicBezTo>
                  <a:cubicBezTo>
                    <a:pt x="88829" y="35630"/>
                    <a:pt x="86675" y="35630"/>
                    <a:pt x="86168" y="35630"/>
                  </a:cubicBezTo>
                  <a:cubicBezTo>
                    <a:pt x="84014" y="35630"/>
                    <a:pt x="83888" y="36132"/>
                    <a:pt x="83127" y="38517"/>
                  </a:cubicBezTo>
                  <a:cubicBezTo>
                    <a:pt x="80720" y="46047"/>
                    <a:pt x="74891" y="52573"/>
                    <a:pt x="68809" y="52573"/>
                  </a:cubicBezTo>
                  <a:cubicBezTo>
                    <a:pt x="65895" y="52573"/>
                    <a:pt x="65008" y="50565"/>
                    <a:pt x="65008" y="47804"/>
                  </a:cubicBezTo>
                  <a:cubicBezTo>
                    <a:pt x="65008" y="45168"/>
                    <a:pt x="65515" y="43913"/>
                    <a:pt x="66655" y="41152"/>
                  </a:cubicBezTo>
                  <a:cubicBezTo>
                    <a:pt x="68809" y="36132"/>
                    <a:pt x="74638" y="21825"/>
                    <a:pt x="74638" y="14922"/>
                  </a:cubicBezTo>
                  <a:cubicBezTo>
                    <a:pt x="74638" y="5634"/>
                    <a:pt x="67922" y="-13"/>
                    <a:pt x="55885" y="-13"/>
                  </a:cubicBezTo>
                  <a:cubicBezTo>
                    <a:pt x="44355" y="-13"/>
                    <a:pt x="36372" y="6889"/>
                    <a:pt x="31937" y="12412"/>
                  </a:cubicBezTo>
                  <a:cubicBezTo>
                    <a:pt x="31304" y="2120"/>
                    <a:pt x="21167" y="-13"/>
                    <a:pt x="16479" y="-13"/>
                  </a:cubicBezTo>
                  <a:cubicBezTo>
                    <a:pt x="3808" y="-13"/>
                    <a:pt x="133" y="19189"/>
                    <a:pt x="133" y="19440"/>
                  </a:cubicBezTo>
                  <a:cubicBezTo>
                    <a:pt x="133" y="21197"/>
                    <a:pt x="2161" y="21197"/>
                    <a:pt x="2794" y="21197"/>
                  </a:cubicBezTo>
                  <a:cubicBezTo>
                    <a:pt x="4948" y="21197"/>
                    <a:pt x="5202" y="20444"/>
                    <a:pt x="5709" y="18812"/>
                  </a:cubicBezTo>
                  <a:cubicBezTo>
                    <a:pt x="7609" y="11533"/>
                    <a:pt x="10524" y="4254"/>
                    <a:pt x="15845" y="4254"/>
                  </a:cubicBezTo>
                  <a:cubicBezTo>
                    <a:pt x="20153" y="4254"/>
                    <a:pt x="21040" y="8270"/>
                    <a:pt x="21040" y="10906"/>
                  </a:cubicBezTo>
                  <a:cubicBezTo>
                    <a:pt x="21040" y="12663"/>
                    <a:pt x="19773" y="17432"/>
                    <a:pt x="19013" y="20695"/>
                  </a:cubicBezTo>
                  <a:cubicBezTo>
                    <a:pt x="18126" y="24084"/>
                    <a:pt x="16859" y="29229"/>
                    <a:pt x="16225" y="31990"/>
                  </a:cubicBezTo>
                  <a:lnTo>
                    <a:pt x="13311" y="43160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F50B59D-064F-404F-8EDB-96C136534F9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849129" y="2319030"/>
              <a:ext cx="53749" cy="118250"/>
            </a:xfrm>
            <a:custGeom>
              <a:avLst/>
              <a:gdLst>
                <a:gd name="connsiteX0" fmla="*/ 49267 w 53749"/>
                <a:gd name="connsiteY0" fmla="*/ 6673 h 118250"/>
                <a:gd name="connsiteX1" fmla="*/ 42172 w 53749"/>
                <a:gd name="connsiteY1" fmla="*/ -4 h 118250"/>
                <a:gd name="connsiteX2" fmla="*/ 32238 w 53749"/>
                <a:gd name="connsiteY2" fmla="*/ 9660 h 118250"/>
                <a:gd name="connsiteX3" fmla="*/ 39333 w 53749"/>
                <a:gd name="connsiteY3" fmla="*/ 16337 h 118250"/>
                <a:gd name="connsiteX4" fmla="*/ 49267 w 53749"/>
                <a:gd name="connsiteY4" fmla="*/ 6673 h 118250"/>
                <a:gd name="connsiteX5" fmla="*/ 13079 w 53749"/>
                <a:gd name="connsiteY5" fmla="*/ 95932 h 118250"/>
                <a:gd name="connsiteX6" fmla="*/ 11483 w 53749"/>
                <a:gd name="connsiteY6" fmla="*/ 103312 h 118250"/>
                <a:gd name="connsiteX7" fmla="*/ 28335 w 53749"/>
                <a:gd name="connsiteY7" fmla="*/ 118247 h 118250"/>
                <a:gd name="connsiteX8" fmla="*/ 53879 w 53749"/>
                <a:gd name="connsiteY8" fmla="*/ 91364 h 118250"/>
                <a:gd name="connsiteX9" fmla="*/ 51041 w 53749"/>
                <a:gd name="connsiteY9" fmla="*/ 89079 h 118250"/>
                <a:gd name="connsiteX10" fmla="*/ 47671 w 53749"/>
                <a:gd name="connsiteY10" fmla="*/ 92066 h 118250"/>
                <a:gd name="connsiteX11" fmla="*/ 28867 w 53749"/>
                <a:gd name="connsiteY11" fmla="*/ 113327 h 118250"/>
                <a:gd name="connsiteX12" fmla="*/ 24432 w 53749"/>
                <a:gd name="connsiteY12" fmla="*/ 107177 h 118250"/>
                <a:gd name="connsiteX13" fmla="*/ 27271 w 53749"/>
                <a:gd name="connsiteY13" fmla="*/ 95932 h 118250"/>
                <a:gd name="connsiteX14" fmla="*/ 32947 w 53749"/>
                <a:gd name="connsiteY14" fmla="*/ 81875 h 118250"/>
                <a:gd name="connsiteX15" fmla="*/ 41639 w 53749"/>
                <a:gd name="connsiteY15" fmla="*/ 59561 h 118250"/>
                <a:gd name="connsiteX16" fmla="*/ 42704 w 53749"/>
                <a:gd name="connsiteY16" fmla="*/ 53938 h 118250"/>
                <a:gd name="connsiteX17" fmla="*/ 25852 w 53749"/>
                <a:gd name="connsiteY17" fmla="*/ 39003 h 118250"/>
                <a:gd name="connsiteX18" fmla="*/ 130 w 53749"/>
                <a:gd name="connsiteY18" fmla="*/ 65886 h 118250"/>
                <a:gd name="connsiteX19" fmla="*/ 3145 w 53749"/>
                <a:gd name="connsiteY19" fmla="*/ 68170 h 118250"/>
                <a:gd name="connsiteX20" fmla="*/ 6338 w 53749"/>
                <a:gd name="connsiteY20" fmla="*/ 65359 h 118250"/>
                <a:gd name="connsiteX21" fmla="*/ 25319 w 53749"/>
                <a:gd name="connsiteY21" fmla="*/ 43923 h 118250"/>
                <a:gd name="connsiteX22" fmla="*/ 29754 w 53749"/>
                <a:gd name="connsiteY22" fmla="*/ 50072 h 118250"/>
                <a:gd name="connsiteX23" fmla="*/ 24255 w 53749"/>
                <a:gd name="connsiteY23" fmla="*/ 67643 h 118250"/>
                <a:gd name="connsiteX24" fmla="*/ 13079 w 53749"/>
                <a:gd name="connsiteY24" fmla="*/ 95932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267" y="6673"/>
                  </a:moveTo>
                  <a:cubicBezTo>
                    <a:pt x="49267" y="3861"/>
                    <a:pt x="47139" y="-4"/>
                    <a:pt x="42172" y="-4"/>
                  </a:cubicBezTo>
                  <a:cubicBezTo>
                    <a:pt x="37382" y="-4"/>
                    <a:pt x="32238" y="4564"/>
                    <a:pt x="32238" y="9660"/>
                  </a:cubicBezTo>
                  <a:cubicBezTo>
                    <a:pt x="32238" y="12647"/>
                    <a:pt x="34544" y="16337"/>
                    <a:pt x="39333" y="16337"/>
                  </a:cubicBezTo>
                  <a:cubicBezTo>
                    <a:pt x="44478" y="16337"/>
                    <a:pt x="49267" y="11417"/>
                    <a:pt x="49267" y="6673"/>
                  </a:cubicBezTo>
                  <a:close/>
                  <a:moveTo>
                    <a:pt x="13079" y="95932"/>
                  </a:moveTo>
                  <a:cubicBezTo>
                    <a:pt x="12370" y="98216"/>
                    <a:pt x="11483" y="100325"/>
                    <a:pt x="11483" y="103312"/>
                  </a:cubicBezTo>
                  <a:cubicBezTo>
                    <a:pt x="11483" y="111570"/>
                    <a:pt x="18578" y="118247"/>
                    <a:pt x="28335" y="118247"/>
                  </a:cubicBezTo>
                  <a:cubicBezTo>
                    <a:pt x="46074" y="118247"/>
                    <a:pt x="53879" y="93999"/>
                    <a:pt x="53879" y="91364"/>
                  </a:cubicBezTo>
                  <a:cubicBezTo>
                    <a:pt x="53879" y="89079"/>
                    <a:pt x="51573" y="89079"/>
                    <a:pt x="51041" y="89079"/>
                  </a:cubicBezTo>
                  <a:cubicBezTo>
                    <a:pt x="48558" y="89079"/>
                    <a:pt x="48380" y="90134"/>
                    <a:pt x="47671" y="92066"/>
                  </a:cubicBezTo>
                  <a:cubicBezTo>
                    <a:pt x="43591" y="106123"/>
                    <a:pt x="35785" y="113327"/>
                    <a:pt x="28867" y="113327"/>
                  </a:cubicBezTo>
                  <a:cubicBezTo>
                    <a:pt x="25319" y="113327"/>
                    <a:pt x="24432" y="111043"/>
                    <a:pt x="24432" y="107177"/>
                  </a:cubicBezTo>
                  <a:cubicBezTo>
                    <a:pt x="24432" y="103136"/>
                    <a:pt x="25674" y="99798"/>
                    <a:pt x="27271" y="95932"/>
                  </a:cubicBezTo>
                  <a:cubicBezTo>
                    <a:pt x="29045" y="91188"/>
                    <a:pt x="30996" y="86444"/>
                    <a:pt x="32947" y="81875"/>
                  </a:cubicBezTo>
                  <a:cubicBezTo>
                    <a:pt x="34544" y="77658"/>
                    <a:pt x="40930" y="61669"/>
                    <a:pt x="41639" y="59561"/>
                  </a:cubicBezTo>
                  <a:cubicBezTo>
                    <a:pt x="42172" y="57804"/>
                    <a:pt x="42704" y="55695"/>
                    <a:pt x="42704" y="53938"/>
                  </a:cubicBezTo>
                  <a:cubicBezTo>
                    <a:pt x="42704" y="45680"/>
                    <a:pt x="35608" y="39003"/>
                    <a:pt x="25852" y="39003"/>
                  </a:cubicBezTo>
                  <a:cubicBezTo>
                    <a:pt x="8290" y="39003"/>
                    <a:pt x="130" y="62899"/>
                    <a:pt x="130" y="65886"/>
                  </a:cubicBezTo>
                  <a:cubicBezTo>
                    <a:pt x="130" y="68170"/>
                    <a:pt x="2613" y="68170"/>
                    <a:pt x="3145" y="68170"/>
                  </a:cubicBezTo>
                  <a:cubicBezTo>
                    <a:pt x="5629" y="68170"/>
                    <a:pt x="5806" y="67292"/>
                    <a:pt x="6338" y="65359"/>
                  </a:cubicBezTo>
                  <a:cubicBezTo>
                    <a:pt x="10951" y="50248"/>
                    <a:pt x="18756" y="43923"/>
                    <a:pt x="25319" y="43923"/>
                  </a:cubicBezTo>
                  <a:cubicBezTo>
                    <a:pt x="28158" y="43923"/>
                    <a:pt x="29754" y="45328"/>
                    <a:pt x="29754" y="50072"/>
                  </a:cubicBezTo>
                  <a:cubicBezTo>
                    <a:pt x="29754" y="54114"/>
                    <a:pt x="28690" y="56749"/>
                    <a:pt x="24255" y="67643"/>
                  </a:cubicBezTo>
                  <a:lnTo>
                    <a:pt x="13079" y="9593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DAB8931-1558-489C-BE00-29FEA74B07A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720728" y="2472226"/>
              <a:ext cx="1351689" cy="10039"/>
            </a:xfrm>
            <a:custGeom>
              <a:avLst/>
              <a:gdLst>
                <a:gd name="connsiteX0" fmla="*/ 0 w 1351689"/>
                <a:gd name="connsiteY0" fmla="*/ 0 h 10039"/>
                <a:gd name="connsiteX1" fmla="*/ 1351689 w 1351689"/>
                <a:gd name="connsiteY1" fmla="*/ 0 h 10039"/>
                <a:gd name="connsiteX2" fmla="*/ 1351689 w 1351689"/>
                <a:gd name="connsiteY2" fmla="*/ 10040 h 10039"/>
                <a:gd name="connsiteX3" fmla="*/ 0 w 1351689"/>
                <a:gd name="connsiteY3" fmla="*/ 10040 h 1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689" h="10039">
                  <a:moveTo>
                    <a:pt x="0" y="0"/>
                  </a:moveTo>
                  <a:lnTo>
                    <a:pt x="1351689" y="0"/>
                  </a:lnTo>
                  <a:lnTo>
                    <a:pt x="1351689" y="10040"/>
                  </a:lnTo>
                  <a:lnTo>
                    <a:pt x="0" y="10040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0382AC3-036E-40BF-988A-71B56E5F541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257137" y="2532456"/>
              <a:ext cx="187021" cy="179723"/>
            </a:xfrm>
            <a:custGeom>
              <a:avLst/>
              <a:gdLst>
                <a:gd name="connsiteX0" fmla="*/ 100206 w 187021"/>
                <a:gd name="connsiteY0" fmla="*/ 4525 h 179723"/>
                <a:gd name="connsiteX1" fmla="*/ 93617 w 187021"/>
                <a:gd name="connsiteY1" fmla="*/ 7 h 179723"/>
                <a:gd name="connsiteX2" fmla="*/ 87028 w 187021"/>
                <a:gd name="connsiteY2" fmla="*/ 4525 h 179723"/>
                <a:gd name="connsiteX3" fmla="*/ 1373 w 187021"/>
                <a:gd name="connsiteY3" fmla="*/ 174710 h 179723"/>
                <a:gd name="connsiteX4" fmla="*/ 106 w 187021"/>
                <a:gd name="connsiteY4" fmla="*/ 177722 h 179723"/>
                <a:gd name="connsiteX5" fmla="*/ 5682 w 187021"/>
                <a:gd name="connsiteY5" fmla="*/ 179730 h 179723"/>
                <a:gd name="connsiteX6" fmla="*/ 181553 w 187021"/>
                <a:gd name="connsiteY6" fmla="*/ 179730 h 179723"/>
                <a:gd name="connsiteX7" fmla="*/ 187128 w 187021"/>
                <a:gd name="connsiteY7" fmla="*/ 177722 h 179723"/>
                <a:gd name="connsiteX8" fmla="*/ 185861 w 187021"/>
                <a:gd name="connsiteY8" fmla="*/ 174710 h 179723"/>
                <a:gd name="connsiteX9" fmla="*/ 100206 w 187021"/>
                <a:gd name="connsiteY9" fmla="*/ 4525 h 179723"/>
                <a:gd name="connsiteX10" fmla="*/ 85508 w 187021"/>
                <a:gd name="connsiteY10" fmla="*/ 25108 h 179723"/>
                <a:gd name="connsiteX11" fmla="*/ 153677 w 187021"/>
                <a:gd name="connsiteY11" fmla="*/ 160653 h 179723"/>
                <a:gd name="connsiteX12" fmla="*/ 17085 w 187021"/>
                <a:gd name="connsiteY12" fmla="*/ 160653 h 179723"/>
                <a:gd name="connsiteX13" fmla="*/ 85508 w 187021"/>
                <a:gd name="connsiteY13" fmla="*/ 25108 h 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021" h="179723">
                  <a:moveTo>
                    <a:pt x="100206" y="4525"/>
                  </a:moveTo>
                  <a:cubicBezTo>
                    <a:pt x="98432" y="1262"/>
                    <a:pt x="97925" y="7"/>
                    <a:pt x="93617" y="7"/>
                  </a:cubicBezTo>
                  <a:cubicBezTo>
                    <a:pt x="89309" y="7"/>
                    <a:pt x="88802" y="1262"/>
                    <a:pt x="87028" y="4525"/>
                  </a:cubicBezTo>
                  <a:lnTo>
                    <a:pt x="1373" y="174710"/>
                  </a:lnTo>
                  <a:cubicBezTo>
                    <a:pt x="106" y="176969"/>
                    <a:pt x="106" y="177471"/>
                    <a:pt x="106" y="177722"/>
                  </a:cubicBezTo>
                  <a:cubicBezTo>
                    <a:pt x="106" y="179730"/>
                    <a:pt x="1627" y="179730"/>
                    <a:pt x="5682" y="179730"/>
                  </a:cubicBezTo>
                  <a:lnTo>
                    <a:pt x="181553" y="179730"/>
                  </a:lnTo>
                  <a:cubicBezTo>
                    <a:pt x="185607" y="179730"/>
                    <a:pt x="187128" y="179730"/>
                    <a:pt x="187128" y="177722"/>
                  </a:cubicBezTo>
                  <a:cubicBezTo>
                    <a:pt x="187128" y="177471"/>
                    <a:pt x="187128" y="176969"/>
                    <a:pt x="185861" y="174710"/>
                  </a:cubicBezTo>
                  <a:lnTo>
                    <a:pt x="100206" y="4525"/>
                  </a:lnTo>
                  <a:close/>
                  <a:moveTo>
                    <a:pt x="85508" y="25108"/>
                  </a:moveTo>
                  <a:lnTo>
                    <a:pt x="153677" y="160653"/>
                  </a:lnTo>
                  <a:lnTo>
                    <a:pt x="17085" y="160653"/>
                  </a:lnTo>
                  <a:lnTo>
                    <a:pt x="85508" y="25108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685C4EC9-8D5C-46BF-812F-16D67777BD8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462236" y="2555046"/>
              <a:ext cx="77798" cy="159893"/>
            </a:xfrm>
            <a:custGeom>
              <a:avLst/>
              <a:gdLst>
                <a:gd name="connsiteX0" fmla="*/ 46490 w 77798"/>
                <a:gd name="connsiteY0" fmla="*/ 56735 h 159893"/>
                <a:gd name="connsiteX1" fmla="*/ 70311 w 77798"/>
                <a:gd name="connsiteY1" fmla="*/ 56735 h 159893"/>
                <a:gd name="connsiteX2" fmla="*/ 77914 w 77798"/>
                <a:gd name="connsiteY2" fmla="*/ 51715 h 159893"/>
                <a:gd name="connsiteX3" fmla="*/ 70818 w 77798"/>
                <a:gd name="connsiteY3" fmla="*/ 48954 h 159893"/>
                <a:gd name="connsiteX4" fmla="*/ 48517 w 77798"/>
                <a:gd name="connsiteY4" fmla="*/ 48954 h 159893"/>
                <a:gd name="connsiteX5" fmla="*/ 58907 w 77798"/>
                <a:gd name="connsiteY5" fmla="*/ 6784 h 159893"/>
                <a:gd name="connsiteX6" fmla="*/ 51558 w 77798"/>
                <a:gd name="connsiteY6" fmla="*/ 7 h 159893"/>
                <a:gd name="connsiteX7" fmla="*/ 41422 w 77798"/>
                <a:gd name="connsiteY7" fmla="*/ 9043 h 159893"/>
                <a:gd name="connsiteX8" fmla="*/ 31538 w 77798"/>
                <a:gd name="connsiteY8" fmla="*/ 48954 h 159893"/>
                <a:gd name="connsiteX9" fmla="*/ 7717 w 77798"/>
                <a:gd name="connsiteY9" fmla="*/ 48954 h 159893"/>
                <a:gd name="connsiteX10" fmla="*/ 115 w 77798"/>
                <a:gd name="connsiteY10" fmla="*/ 53723 h 159893"/>
                <a:gd name="connsiteX11" fmla="*/ 7210 w 77798"/>
                <a:gd name="connsiteY11" fmla="*/ 56735 h 159893"/>
                <a:gd name="connsiteX12" fmla="*/ 29511 w 77798"/>
                <a:gd name="connsiteY12" fmla="*/ 56735 h 159893"/>
                <a:gd name="connsiteX13" fmla="*/ 10251 w 77798"/>
                <a:gd name="connsiteY13" fmla="*/ 136807 h 159893"/>
                <a:gd name="connsiteX14" fmla="*/ 33566 w 77798"/>
                <a:gd name="connsiteY14" fmla="*/ 159900 h 159893"/>
                <a:gd name="connsiteX15" fmla="*/ 73859 w 77798"/>
                <a:gd name="connsiteY15" fmla="*/ 121245 h 159893"/>
                <a:gd name="connsiteX16" fmla="*/ 70818 w 77798"/>
                <a:gd name="connsiteY16" fmla="*/ 118735 h 159893"/>
                <a:gd name="connsiteX17" fmla="*/ 67017 w 77798"/>
                <a:gd name="connsiteY17" fmla="*/ 122249 h 159893"/>
                <a:gd name="connsiteX18" fmla="*/ 34072 w 77798"/>
                <a:gd name="connsiteY18" fmla="*/ 154378 h 159893"/>
                <a:gd name="connsiteX19" fmla="*/ 26217 w 77798"/>
                <a:gd name="connsiteY19" fmla="*/ 142832 h 159893"/>
                <a:gd name="connsiteX20" fmla="*/ 27737 w 77798"/>
                <a:gd name="connsiteY20" fmla="*/ 130783 h 159893"/>
                <a:gd name="connsiteX21" fmla="*/ 46490 w 77798"/>
                <a:gd name="connsiteY21" fmla="*/ 56735 h 15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98" h="159893">
                  <a:moveTo>
                    <a:pt x="46490" y="56735"/>
                  </a:moveTo>
                  <a:lnTo>
                    <a:pt x="70311" y="56735"/>
                  </a:lnTo>
                  <a:cubicBezTo>
                    <a:pt x="75379" y="56735"/>
                    <a:pt x="77914" y="56735"/>
                    <a:pt x="77914" y="51715"/>
                  </a:cubicBezTo>
                  <a:cubicBezTo>
                    <a:pt x="77914" y="48954"/>
                    <a:pt x="75379" y="48954"/>
                    <a:pt x="70818" y="48954"/>
                  </a:cubicBezTo>
                  <a:lnTo>
                    <a:pt x="48517" y="48954"/>
                  </a:lnTo>
                  <a:cubicBezTo>
                    <a:pt x="57640" y="13310"/>
                    <a:pt x="58907" y="8290"/>
                    <a:pt x="58907" y="6784"/>
                  </a:cubicBezTo>
                  <a:cubicBezTo>
                    <a:pt x="58907" y="2517"/>
                    <a:pt x="55866" y="7"/>
                    <a:pt x="51558" y="7"/>
                  </a:cubicBezTo>
                  <a:cubicBezTo>
                    <a:pt x="50798" y="7"/>
                    <a:pt x="43702" y="258"/>
                    <a:pt x="41422" y="9043"/>
                  </a:cubicBezTo>
                  <a:lnTo>
                    <a:pt x="31538" y="48954"/>
                  </a:lnTo>
                  <a:lnTo>
                    <a:pt x="7717" y="48954"/>
                  </a:lnTo>
                  <a:cubicBezTo>
                    <a:pt x="2649" y="48954"/>
                    <a:pt x="115" y="48954"/>
                    <a:pt x="115" y="53723"/>
                  </a:cubicBezTo>
                  <a:cubicBezTo>
                    <a:pt x="115" y="56735"/>
                    <a:pt x="2142" y="56735"/>
                    <a:pt x="7210" y="56735"/>
                  </a:cubicBezTo>
                  <a:lnTo>
                    <a:pt x="29511" y="56735"/>
                  </a:lnTo>
                  <a:cubicBezTo>
                    <a:pt x="11265" y="128022"/>
                    <a:pt x="10251" y="132289"/>
                    <a:pt x="10251" y="136807"/>
                  </a:cubicBezTo>
                  <a:cubicBezTo>
                    <a:pt x="10251" y="150362"/>
                    <a:pt x="19881" y="159900"/>
                    <a:pt x="33566" y="159900"/>
                  </a:cubicBezTo>
                  <a:cubicBezTo>
                    <a:pt x="59414" y="159900"/>
                    <a:pt x="73859" y="123253"/>
                    <a:pt x="73859" y="121245"/>
                  </a:cubicBezTo>
                  <a:cubicBezTo>
                    <a:pt x="73859" y="118735"/>
                    <a:pt x="71832" y="118735"/>
                    <a:pt x="70818" y="118735"/>
                  </a:cubicBezTo>
                  <a:cubicBezTo>
                    <a:pt x="68537" y="118735"/>
                    <a:pt x="68284" y="119488"/>
                    <a:pt x="67017" y="122249"/>
                  </a:cubicBezTo>
                  <a:cubicBezTo>
                    <a:pt x="56120" y="148354"/>
                    <a:pt x="42689" y="154378"/>
                    <a:pt x="34072" y="154378"/>
                  </a:cubicBezTo>
                  <a:cubicBezTo>
                    <a:pt x="28751" y="154378"/>
                    <a:pt x="26217" y="151115"/>
                    <a:pt x="26217" y="142832"/>
                  </a:cubicBezTo>
                  <a:cubicBezTo>
                    <a:pt x="26217" y="136807"/>
                    <a:pt x="26723" y="135050"/>
                    <a:pt x="27737" y="130783"/>
                  </a:cubicBezTo>
                  <a:lnTo>
                    <a:pt x="46490" y="5673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034122B-E908-41C4-9A19-70A60E90EE2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187410" y="2447878"/>
              <a:ext cx="168522" cy="58736"/>
            </a:xfrm>
            <a:custGeom>
              <a:avLst/>
              <a:gdLst>
                <a:gd name="connsiteX0" fmla="*/ 160049 w 168522"/>
                <a:gd name="connsiteY0" fmla="*/ 10040 h 58736"/>
                <a:gd name="connsiteX1" fmla="*/ 168665 w 168522"/>
                <a:gd name="connsiteY1" fmla="*/ 5020 h 58736"/>
                <a:gd name="connsiteX2" fmla="*/ 160302 w 168522"/>
                <a:gd name="connsiteY2" fmla="*/ 0 h 58736"/>
                <a:gd name="connsiteX3" fmla="*/ 8506 w 168522"/>
                <a:gd name="connsiteY3" fmla="*/ 0 h 58736"/>
                <a:gd name="connsiteX4" fmla="*/ 143 w 168522"/>
                <a:gd name="connsiteY4" fmla="*/ 5020 h 58736"/>
                <a:gd name="connsiteX5" fmla="*/ 8759 w 168522"/>
                <a:gd name="connsiteY5" fmla="*/ 10040 h 58736"/>
                <a:gd name="connsiteX6" fmla="*/ 160049 w 168522"/>
                <a:gd name="connsiteY6" fmla="*/ 10040 h 58736"/>
                <a:gd name="connsiteX7" fmla="*/ 160302 w 168522"/>
                <a:gd name="connsiteY7" fmla="*/ 58736 h 58736"/>
                <a:gd name="connsiteX8" fmla="*/ 168665 w 168522"/>
                <a:gd name="connsiteY8" fmla="*/ 53716 h 58736"/>
                <a:gd name="connsiteX9" fmla="*/ 160049 w 168522"/>
                <a:gd name="connsiteY9" fmla="*/ 48696 h 58736"/>
                <a:gd name="connsiteX10" fmla="*/ 8759 w 168522"/>
                <a:gd name="connsiteY10" fmla="*/ 48696 h 58736"/>
                <a:gd name="connsiteX11" fmla="*/ 143 w 168522"/>
                <a:gd name="connsiteY11" fmla="*/ 53716 h 58736"/>
                <a:gd name="connsiteX12" fmla="*/ 8506 w 168522"/>
                <a:gd name="connsiteY12" fmla="*/ 58736 h 58736"/>
                <a:gd name="connsiteX13" fmla="*/ 160302 w 168522"/>
                <a:gd name="connsiteY13" fmla="*/ 58736 h 5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522" h="58736">
                  <a:moveTo>
                    <a:pt x="160049" y="10040"/>
                  </a:moveTo>
                  <a:cubicBezTo>
                    <a:pt x="163850" y="10040"/>
                    <a:pt x="168665" y="10040"/>
                    <a:pt x="168665" y="5020"/>
                  </a:cubicBezTo>
                  <a:cubicBezTo>
                    <a:pt x="168665" y="0"/>
                    <a:pt x="163850" y="0"/>
                    <a:pt x="160302" y="0"/>
                  </a:cubicBezTo>
                  <a:lnTo>
                    <a:pt x="8506" y="0"/>
                  </a:lnTo>
                  <a:cubicBezTo>
                    <a:pt x="4958" y="0"/>
                    <a:pt x="143" y="0"/>
                    <a:pt x="143" y="5020"/>
                  </a:cubicBezTo>
                  <a:cubicBezTo>
                    <a:pt x="143" y="10040"/>
                    <a:pt x="4958" y="10040"/>
                    <a:pt x="8759" y="10040"/>
                  </a:cubicBezTo>
                  <a:lnTo>
                    <a:pt x="160049" y="10040"/>
                  </a:lnTo>
                  <a:close/>
                  <a:moveTo>
                    <a:pt x="160302" y="58736"/>
                  </a:moveTo>
                  <a:cubicBezTo>
                    <a:pt x="163850" y="58736"/>
                    <a:pt x="168665" y="58736"/>
                    <a:pt x="168665" y="53716"/>
                  </a:cubicBezTo>
                  <a:cubicBezTo>
                    <a:pt x="168665" y="48696"/>
                    <a:pt x="163850" y="48696"/>
                    <a:pt x="160049" y="48696"/>
                  </a:cubicBezTo>
                  <a:lnTo>
                    <a:pt x="8759" y="48696"/>
                  </a:lnTo>
                  <a:cubicBezTo>
                    <a:pt x="4958" y="48696"/>
                    <a:pt x="143" y="48696"/>
                    <a:pt x="143" y="53716"/>
                  </a:cubicBezTo>
                  <a:cubicBezTo>
                    <a:pt x="143" y="58736"/>
                    <a:pt x="4958" y="58736"/>
                    <a:pt x="8506" y="58736"/>
                  </a:cubicBezTo>
                  <a:lnTo>
                    <a:pt x="160302" y="5873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D6AEC0A-2673-4920-ACAC-8FE79771B6E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650207" y="2203015"/>
              <a:ext cx="83627" cy="167172"/>
            </a:xfrm>
            <a:custGeom>
              <a:avLst/>
              <a:gdLst>
                <a:gd name="connsiteX0" fmla="*/ 52111 w 83627"/>
                <a:gd name="connsiteY0" fmla="*/ 6520 h 167172"/>
                <a:gd name="connsiteX1" fmla="*/ 46283 w 83627"/>
                <a:gd name="connsiteY1" fmla="*/ -7 h 167172"/>
                <a:gd name="connsiteX2" fmla="*/ 161 w 83627"/>
                <a:gd name="connsiteY2" fmla="*/ 16058 h 167172"/>
                <a:gd name="connsiteX3" fmla="*/ 161 w 83627"/>
                <a:gd name="connsiteY3" fmla="*/ 23839 h 167172"/>
                <a:gd name="connsiteX4" fmla="*/ 33358 w 83627"/>
                <a:gd name="connsiteY4" fmla="*/ 17313 h 167172"/>
                <a:gd name="connsiteX5" fmla="*/ 33358 w 83627"/>
                <a:gd name="connsiteY5" fmla="*/ 147336 h 167172"/>
                <a:gd name="connsiteX6" fmla="*/ 9791 w 83627"/>
                <a:gd name="connsiteY6" fmla="*/ 159385 h 167172"/>
                <a:gd name="connsiteX7" fmla="*/ 1681 w 83627"/>
                <a:gd name="connsiteY7" fmla="*/ 159385 h 167172"/>
                <a:gd name="connsiteX8" fmla="*/ 1681 w 83627"/>
                <a:gd name="connsiteY8" fmla="*/ 167166 h 167172"/>
                <a:gd name="connsiteX9" fmla="*/ 42735 w 83627"/>
                <a:gd name="connsiteY9" fmla="*/ 166413 h 167172"/>
                <a:gd name="connsiteX10" fmla="*/ 83788 w 83627"/>
                <a:gd name="connsiteY10" fmla="*/ 167166 h 167172"/>
                <a:gd name="connsiteX11" fmla="*/ 83788 w 83627"/>
                <a:gd name="connsiteY11" fmla="*/ 159385 h 167172"/>
                <a:gd name="connsiteX12" fmla="*/ 75679 w 83627"/>
                <a:gd name="connsiteY12" fmla="*/ 159385 h 167172"/>
                <a:gd name="connsiteX13" fmla="*/ 52111 w 83627"/>
                <a:gd name="connsiteY13" fmla="*/ 147336 h 167172"/>
                <a:gd name="connsiteX14" fmla="*/ 52111 w 83627"/>
                <a:gd name="connsiteY14" fmla="*/ 6520 h 1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27" h="167172">
                  <a:moveTo>
                    <a:pt x="52111" y="6520"/>
                  </a:moveTo>
                  <a:cubicBezTo>
                    <a:pt x="52111" y="495"/>
                    <a:pt x="52111" y="-7"/>
                    <a:pt x="46283" y="-7"/>
                  </a:cubicBezTo>
                  <a:cubicBezTo>
                    <a:pt x="30571" y="16058"/>
                    <a:pt x="8270" y="16058"/>
                    <a:pt x="161" y="16058"/>
                  </a:cubicBezTo>
                  <a:lnTo>
                    <a:pt x="161" y="23839"/>
                  </a:lnTo>
                  <a:cubicBezTo>
                    <a:pt x="5229" y="23839"/>
                    <a:pt x="20181" y="23839"/>
                    <a:pt x="33358" y="17313"/>
                  </a:cubicBezTo>
                  <a:lnTo>
                    <a:pt x="33358" y="147336"/>
                  </a:lnTo>
                  <a:cubicBezTo>
                    <a:pt x="33358" y="156373"/>
                    <a:pt x="32598" y="159385"/>
                    <a:pt x="9791" y="159385"/>
                  </a:cubicBezTo>
                  <a:lnTo>
                    <a:pt x="1681" y="159385"/>
                  </a:lnTo>
                  <a:lnTo>
                    <a:pt x="1681" y="167166"/>
                  </a:lnTo>
                  <a:cubicBezTo>
                    <a:pt x="10551" y="166413"/>
                    <a:pt x="32598" y="166413"/>
                    <a:pt x="42735" y="166413"/>
                  </a:cubicBezTo>
                  <a:cubicBezTo>
                    <a:pt x="52871" y="166413"/>
                    <a:pt x="74919" y="166413"/>
                    <a:pt x="83788" y="167166"/>
                  </a:cubicBezTo>
                  <a:lnTo>
                    <a:pt x="83788" y="159385"/>
                  </a:lnTo>
                  <a:lnTo>
                    <a:pt x="75679" y="159385"/>
                  </a:lnTo>
                  <a:cubicBezTo>
                    <a:pt x="52871" y="159385"/>
                    <a:pt x="52111" y="156624"/>
                    <a:pt x="52111" y="147336"/>
                  </a:cubicBezTo>
                  <a:lnTo>
                    <a:pt x="52111" y="6520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1BC4AD3-B565-437C-88CE-5E605BFF18B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471123" y="2472226"/>
              <a:ext cx="439769" cy="10039"/>
            </a:xfrm>
            <a:custGeom>
              <a:avLst/>
              <a:gdLst>
                <a:gd name="connsiteX0" fmla="*/ 0 w 439769"/>
                <a:gd name="connsiteY0" fmla="*/ 0 h 10039"/>
                <a:gd name="connsiteX1" fmla="*/ 439769 w 439769"/>
                <a:gd name="connsiteY1" fmla="*/ 0 h 10039"/>
                <a:gd name="connsiteX2" fmla="*/ 439769 w 439769"/>
                <a:gd name="connsiteY2" fmla="*/ 10040 h 10039"/>
                <a:gd name="connsiteX3" fmla="*/ 0 w 439769"/>
                <a:gd name="connsiteY3" fmla="*/ 10040 h 1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769" h="10039">
                  <a:moveTo>
                    <a:pt x="0" y="0"/>
                  </a:moveTo>
                  <a:lnTo>
                    <a:pt x="439769" y="0"/>
                  </a:lnTo>
                  <a:lnTo>
                    <a:pt x="439769" y="10040"/>
                  </a:lnTo>
                  <a:lnTo>
                    <a:pt x="0" y="10040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DAF88578-20BC-4418-8735-6A8D10154E5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485314" y="2540739"/>
              <a:ext cx="180686" cy="176962"/>
            </a:xfrm>
            <a:custGeom>
              <a:avLst/>
              <a:gdLst>
                <a:gd name="connsiteX0" fmla="*/ 145109 w 180686"/>
                <a:gd name="connsiteY0" fmla="*/ 28622 h 176962"/>
                <a:gd name="connsiteX1" fmla="*/ 177546 w 180686"/>
                <a:gd name="connsiteY1" fmla="*/ 7788 h 176962"/>
                <a:gd name="connsiteX2" fmla="*/ 180841 w 180686"/>
                <a:gd name="connsiteY2" fmla="*/ 3019 h 176962"/>
                <a:gd name="connsiteX3" fmla="*/ 177546 w 180686"/>
                <a:gd name="connsiteY3" fmla="*/ 7 h 176962"/>
                <a:gd name="connsiteX4" fmla="*/ 156766 w 180686"/>
                <a:gd name="connsiteY4" fmla="*/ 760 h 176962"/>
                <a:gd name="connsiteX5" fmla="*/ 131678 w 180686"/>
                <a:gd name="connsiteY5" fmla="*/ 7 h 176962"/>
                <a:gd name="connsiteX6" fmla="*/ 126863 w 180686"/>
                <a:gd name="connsiteY6" fmla="*/ 4776 h 176962"/>
                <a:gd name="connsiteX7" fmla="*/ 130918 w 180686"/>
                <a:gd name="connsiteY7" fmla="*/ 7788 h 176962"/>
                <a:gd name="connsiteX8" fmla="*/ 142575 w 180686"/>
                <a:gd name="connsiteY8" fmla="*/ 16071 h 176962"/>
                <a:gd name="connsiteX9" fmla="*/ 138774 w 180686"/>
                <a:gd name="connsiteY9" fmla="*/ 25610 h 176962"/>
                <a:gd name="connsiteX10" fmla="*/ 60975 w 180686"/>
                <a:gd name="connsiteY10" fmla="*/ 148103 h 176962"/>
                <a:gd name="connsiteX11" fmla="*/ 43742 w 180686"/>
                <a:gd name="connsiteY11" fmla="*/ 15318 h 176962"/>
                <a:gd name="connsiteX12" fmla="*/ 61228 w 180686"/>
                <a:gd name="connsiteY12" fmla="*/ 7788 h 176962"/>
                <a:gd name="connsiteX13" fmla="*/ 67563 w 180686"/>
                <a:gd name="connsiteY13" fmla="*/ 2768 h 176962"/>
                <a:gd name="connsiteX14" fmla="*/ 64016 w 180686"/>
                <a:gd name="connsiteY14" fmla="*/ 7 h 176962"/>
                <a:gd name="connsiteX15" fmla="*/ 32592 w 180686"/>
                <a:gd name="connsiteY15" fmla="*/ 760 h 176962"/>
                <a:gd name="connsiteX16" fmla="*/ 18654 w 180686"/>
                <a:gd name="connsiteY16" fmla="*/ 509 h 176962"/>
                <a:gd name="connsiteX17" fmla="*/ 4969 w 180686"/>
                <a:gd name="connsiteY17" fmla="*/ 7 h 176962"/>
                <a:gd name="connsiteX18" fmla="*/ 155 w 180686"/>
                <a:gd name="connsiteY18" fmla="*/ 4776 h 176962"/>
                <a:gd name="connsiteX19" fmla="*/ 6490 w 180686"/>
                <a:gd name="connsiteY19" fmla="*/ 7788 h 176962"/>
                <a:gd name="connsiteX20" fmla="*/ 21695 w 180686"/>
                <a:gd name="connsiteY20" fmla="*/ 16322 h 176962"/>
                <a:gd name="connsiteX21" fmla="*/ 41715 w 180686"/>
                <a:gd name="connsiteY21" fmla="*/ 171196 h 176962"/>
                <a:gd name="connsiteX22" fmla="*/ 46783 w 180686"/>
                <a:gd name="connsiteY22" fmla="*/ 176969 h 176962"/>
                <a:gd name="connsiteX23" fmla="*/ 53879 w 180686"/>
                <a:gd name="connsiteY23" fmla="*/ 172451 h 176962"/>
                <a:gd name="connsiteX24" fmla="*/ 145109 w 180686"/>
                <a:gd name="connsiteY24" fmla="*/ 28622 h 1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686" h="176962">
                  <a:moveTo>
                    <a:pt x="145109" y="28622"/>
                  </a:moveTo>
                  <a:cubicBezTo>
                    <a:pt x="157526" y="9043"/>
                    <a:pt x="168170" y="8290"/>
                    <a:pt x="177546" y="7788"/>
                  </a:cubicBezTo>
                  <a:cubicBezTo>
                    <a:pt x="180587" y="7537"/>
                    <a:pt x="180841" y="3270"/>
                    <a:pt x="180841" y="3019"/>
                  </a:cubicBezTo>
                  <a:cubicBezTo>
                    <a:pt x="180841" y="1011"/>
                    <a:pt x="179574" y="7"/>
                    <a:pt x="177546" y="7"/>
                  </a:cubicBezTo>
                  <a:cubicBezTo>
                    <a:pt x="170957" y="7"/>
                    <a:pt x="163608" y="760"/>
                    <a:pt x="156766" y="760"/>
                  </a:cubicBezTo>
                  <a:cubicBezTo>
                    <a:pt x="148403" y="760"/>
                    <a:pt x="139787" y="7"/>
                    <a:pt x="131678" y="7"/>
                  </a:cubicBezTo>
                  <a:cubicBezTo>
                    <a:pt x="130157" y="7"/>
                    <a:pt x="126863" y="7"/>
                    <a:pt x="126863" y="4776"/>
                  </a:cubicBezTo>
                  <a:cubicBezTo>
                    <a:pt x="126863" y="7537"/>
                    <a:pt x="129144" y="7788"/>
                    <a:pt x="130918" y="7788"/>
                  </a:cubicBezTo>
                  <a:cubicBezTo>
                    <a:pt x="137760" y="8290"/>
                    <a:pt x="142575" y="10800"/>
                    <a:pt x="142575" y="16071"/>
                  </a:cubicBezTo>
                  <a:cubicBezTo>
                    <a:pt x="142575" y="19837"/>
                    <a:pt x="138774" y="25359"/>
                    <a:pt x="138774" y="25610"/>
                  </a:cubicBezTo>
                  <a:lnTo>
                    <a:pt x="60975" y="148103"/>
                  </a:lnTo>
                  <a:lnTo>
                    <a:pt x="43742" y="15318"/>
                  </a:lnTo>
                  <a:cubicBezTo>
                    <a:pt x="43742" y="11051"/>
                    <a:pt x="49571" y="7788"/>
                    <a:pt x="61228" y="7788"/>
                  </a:cubicBezTo>
                  <a:cubicBezTo>
                    <a:pt x="64776" y="7788"/>
                    <a:pt x="67563" y="7788"/>
                    <a:pt x="67563" y="2768"/>
                  </a:cubicBezTo>
                  <a:cubicBezTo>
                    <a:pt x="67563" y="509"/>
                    <a:pt x="65536" y="7"/>
                    <a:pt x="64016" y="7"/>
                  </a:cubicBezTo>
                  <a:cubicBezTo>
                    <a:pt x="53879" y="7"/>
                    <a:pt x="42982" y="760"/>
                    <a:pt x="32592" y="760"/>
                  </a:cubicBezTo>
                  <a:cubicBezTo>
                    <a:pt x="28030" y="760"/>
                    <a:pt x="23215" y="509"/>
                    <a:pt x="18654" y="509"/>
                  </a:cubicBezTo>
                  <a:cubicBezTo>
                    <a:pt x="14092" y="509"/>
                    <a:pt x="9278" y="7"/>
                    <a:pt x="4969" y="7"/>
                  </a:cubicBezTo>
                  <a:cubicBezTo>
                    <a:pt x="3196" y="7"/>
                    <a:pt x="155" y="7"/>
                    <a:pt x="155" y="4776"/>
                  </a:cubicBezTo>
                  <a:cubicBezTo>
                    <a:pt x="155" y="7788"/>
                    <a:pt x="2435" y="7788"/>
                    <a:pt x="6490" y="7788"/>
                  </a:cubicBezTo>
                  <a:cubicBezTo>
                    <a:pt x="20681" y="7788"/>
                    <a:pt x="20935" y="10047"/>
                    <a:pt x="21695" y="16322"/>
                  </a:cubicBezTo>
                  <a:lnTo>
                    <a:pt x="41715" y="171196"/>
                  </a:lnTo>
                  <a:cubicBezTo>
                    <a:pt x="42475" y="176216"/>
                    <a:pt x="43489" y="176969"/>
                    <a:pt x="46783" y="176969"/>
                  </a:cubicBezTo>
                  <a:cubicBezTo>
                    <a:pt x="50838" y="176969"/>
                    <a:pt x="51852" y="175714"/>
                    <a:pt x="53879" y="172451"/>
                  </a:cubicBezTo>
                  <a:lnTo>
                    <a:pt x="145109" y="2862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16F7A3F5-4C4F-4700-8582-8E85D142EAC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624271" y="2674100"/>
              <a:ext cx="133753" cy="77486"/>
            </a:xfrm>
            <a:custGeom>
              <a:avLst/>
              <a:gdLst>
                <a:gd name="connsiteX0" fmla="*/ 119013 w 133753"/>
                <a:gd name="connsiteY0" fmla="*/ 17052 h 77486"/>
                <a:gd name="connsiteX1" fmla="*/ 133914 w 133753"/>
                <a:gd name="connsiteY1" fmla="*/ 6334 h 77486"/>
                <a:gd name="connsiteX2" fmla="*/ 133914 w 133753"/>
                <a:gd name="connsiteY2" fmla="*/ 8 h 77486"/>
                <a:gd name="connsiteX3" fmla="*/ 121142 w 133753"/>
                <a:gd name="connsiteY3" fmla="*/ 711 h 77486"/>
                <a:gd name="connsiteX4" fmla="*/ 103757 w 133753"/>
                <a:gd name="connsiteY4" fmla="*/ 8 h 77486"/>
                <a:gd name="connsiteX5" fmla="*/ 103757 w 133753"/>
                <a:gd name="connsiteY5" fmla="*/ 6334 h 77486"/>
                <a:gd name="connsiteX6" fmla="*/ 112982 w 133753"/>
                <a:gd name="connsiteY6" fmla="*/ 14065 h 77486"/>
                <a:gd name="connsiteX7" fmla="*/ 111917 w 133753"/>
                <a:gd name="connsiteY7" fmla="*/ 18282 h 77486"/>
                <a:gd name="connsiteX8" fmla="*/ 94710 w 133753"/>
                <a:gd name="connsiteY8" fmla="*/ 62033 h 77486"/>
                <a:gd name="connsiteX9" fmla="*/ 75552 w 133753"/>
                <a:gd name="connsiteY9" fmla="*/ 14065 h 77486"/>
                <a:gd name="connsiteX10" fmla="*/ 74665 w 133753"/>
                <a:gd name="connsiteY10" fmla="*/ 10726 h 77486"/>
                <a:gd name="connsiteX11" fmla="*/ 84244 w 133753"/>
                <a:gd name="connsiteY11" fmla="*/ 6334 h 77486"/>
                <a:gd name="connsiteX12" fmla="*/ 84244 w 133753"/>
                <a:gd name="connsiteY12" fmla="*/ 8 h 77486"/>
                <a:gd name="connsiteX13" fmla="*/ 65086 w 133753"/>
                <a:gd name="connsiteY13" fmla="*/ 711 h 77486"/>
                <a:gd name="connsiteX14" fmla="*/ 49475 w 133753"/>
                <a:gd name="connsiteY14" fmla="*/ 8 h 77486"/>
                <a:gd name="connsiteX15" fmla="*/ 49475 w 133753"/>
                <a:gd name="connsiteY15" fmla="*/ 6334 h 77486"/>
                <a:gd name="connsiteX16" fmla="*/ 59587 w 133753"/>
                <a:gd name="connsiteY16" fmla="*/ 7739 h 77486"/>
                <a:gd name="connsiteX17" fmla="*/ 63667 w 133753"/>
                <a:gd name="connsiteY17" fmla="*/ 15471 h 77486"/>
                <a:gd name="connsiteX18" fmla="*/ 62957 w 133753"/>
                <a:gd name="connsiteY18" fmla="*/ 17579 h 77486"/>
                <a:gd name="connsiteX19" fmla="*/ 46282 w 133753"/>
                <a:gd name="connsiteY19" fmla="*/ 59397 h 77486"/>
                <a:gd name="connsiteX20" fmla="*/ 28366 w 133753"/>
                <a:gd name="connsiteY20" fmla="*/ 14065 h 77486"/>
                <a:gd name="connsiteX21" fmla="*/ 27301 w 133753"/>
                <a:gd name="connsiteY21" fmla="*/ 10726 h 77486"/>
                <a:gd name="connsiteX22" fmla="*/ 36880 w 133753"/>
                <a:gd name="connsiteY22" fmla="*/ 6334 h 77486"/>
                <a:gd name="connsiteX23" fmla="*/ 36880 w 133753"/>
                <a:gd name="connsiteY23" fmla="*/ 8 h 77486"/>
                <a:gd name="connsiteX24" fmla="*/ 16835 w 133753"/>
                <a:gd name="connsiteY24" fmla="*/ 711 h 77486"/>
                <a:gd name="connsiteX25" fmla="*/ 160 w 133753"/>
                <a:gd name="connsiteY25" fmla="*/ 8 h 77486"/>
                <a:gd name="connsiteX26" fmla="*/ 160 w 133753"/>
                <a:gd name="connsiteY26" fmla="*/ 6334 h 77486"/>
                <a:gd name="connsiteX27" fmla="*/ 12933 w 133753"/>
                <a:gd name="connsiteY27" fmla="*/ 11429 h 77486"/>
                <a:gd name="connsiteX28" fmla="*/ 37590 w 133753"/>
                <a:gd name="connsiteY28" fmla="*/ 73454 h 77486"/>
                <a:gd name="connsiteX29" fmla="*/ 42380 w 133753"/>
                <a:gd name="connsiteY29" fmla="*/ 77495 h 77486"/>
                <a:gd name="connsiteX30" fmla="*/ 46992 w 133753"/>
                <a:gd name="connsiteY30" fmla="*/ 73805 h 77486"/>
                <a:gd name="connsiteX31" fmla="*/ 67037 w 133753"/>
                <a:gd name="connsiteY31" fmla="*/ 23553 h 77486"/>
                <a:gd name="connsiteX32" fmla="*/ 86728 w 133753"/>
                <a:gd name="connsiteY32" fmla="*/ 73278 h 77486"/>
                <a:gd name="connsiteX33" fmla="*/ 91694 w 133753"/>
                <a:gd name="connsiteY33" fmla="*/ 77495 h 77486"/>
                <a:gd name="connsiteX34" fmla="*/ 96484 w 133753"/>
                <a:gd name="connsiteY34" fmla="*/ 73454 h 77486"/>
                <a:gd name="connsiteX35" fmla="*/ 119013 w 133753"/>
                <a:gd name="connsiteY35" fmla="*/ 17052 h 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753" h="77486">
                  <a:moveTo>
                    <a:pt x="119013" y="17052"/>
                  </a:moveTo>
                  <a:cubicBezTo>
                    <a:pt x="122561" y="8267"/>
                    <a:pt x="128415" y="6510"/>
                    <a:pt x="133914" y="6334"/>
                  </a:cubicBezTo>
                  <a:lnTo>
                    <a:pt x="133914" y="8"/>
                  </a:lnTo>
                  <a:cubicBezTo>
                    <a:pt x="129124" y="535"/>
                    <a:pt x="126286" y="711"/>
                    <a:pt x="121142" y="711"/>
                  </a:cubicBezTo>
                  <a:cubicBezTo>
                    <a:pt x="115820" y="711"/>
                    <a:pt x="109079" y="535"/>
                    <a:pt x="103757" y="8"/>
                  </a:cubicBezTo>
                  <a:lnTo>
                    <a:pt x="103757" y="6334"/>
                  </a:lnTo>
                  <a:cubicBezTo>
                    <a:pt x="109966" y="6510"/>
                    <a:pt x="112982" y="9848"/>
                    <a:pt x="112982" y="14065"/>
                  </a:cubicBezTo>
                  <a:cubicBezTo>
                    <a:pt x="112982" y="15471"/>
                    <a:pt x="112982" y="15822"/>
                    <a:pt x="111917" y="18282"/>
                  </a:cubicBezTo>
                  <a:lnTo>
                    <a:pt x="94710" y="62033"/>
                  </a:lnTo>
                  <a:lnTo>
                    <a:pt x="75552" y="14065"/>
                  </a:lnTo>
                  <a:cubicBezTo>
                    <a:pt x="75197" y="13186"/>
                    <a:pt x="74665" y="11781"/>
                    <a:pt x="74665" y="10726"/>
                  </a:cubicBezTo>
                  <a:cubicBezTo>
                    <a:pt x="74665" y="6861"/>
                    <a:pt x="79277" y="6334"/>
                    <a:pt x="84244" y="6334"/>
                  </a:cubicBezTo>
                  <a:lnTo>
                    <a:pt x="84244" y="8"/>
                  </a:lnTo>
                  <a:cubicBezTo>
                    <a:pt x="77858" y="535"/>
                    <a:pt x="71472" y="711"/>
                    <a:pt x="65086" y="711"/>
                  </a:cubicBezTo>
                  <a:cubicBezTo>
                    <a:pt x="59941" y="711"/>
                    <a:pt x="54620" y="360"/>
                    <a:pt x="49475" y="8"/>
                  </a:cubicBezTo>
                  <a:lnTo>
                    <a:pt x="49475" y="6334"/>
                  </a:lnTo>
                  <a:cubicBezTo>
                    <a:pt x="53555" y="6334"/>
                    <a:pt x="57281" y="6334"/>
                    <a:pt x="59587" y="7739"/>
                  </a:cubicBezTo>
                  <a:cubicBezTo>
                    <a:pt x="62070" y="9497"/>
                    <a:pt x="63667" y="15295"/>
                    <a:pt x="63667" y="15471"/>
                  </a:cubicBezTo>
                  <a:cubicBezTo>
                    <a:pt x="63667" y="15822"/>
                    <a:pt x="63312" y="16876"/>
                    <a:pt x="62957" y="17579"/>
                  </a:cubicBezTo>
                  <a:lnTo>
                    <a:pt x="46282" y="59397"/>
                  </a:lnTo>
                  <a:lnTo>
                    <a:pt x="28366" y="14065"/>
                  </a:lnTo>
                  <a:cubicBezTo>
                    <a:pt x="27301" y="11605"/>
                    <a:pt x="27301" y="11429"/>
                    <a:pt x="27301" y="10726"/>
                  </a:cubicBezTo>
                  <a:cubicBezTo>
                    <a:pt x="27301" y="6334"/>
                    <a:pt x="33687" y="6334"/>
                    <a:pt x="36880" y="6334"/>
                  </a:cubicBezTo>
                  <a:lnTo>
                    <a:pt x="36880" y="8"/>
                  </a:lnTo>
                  <a:cubicBezTo>
                    <a:pt x="36526" y="8"/>
                    <a:pt x="23931" y="711"/>
                    <a:pt x="16835" y="711"/>
                  </a:cubicBezTo>
                  <a:cubicBezTo>
                    <a:pt x="11336" y="711"/>
                    <a:pt x="5660" y="535"/>
                    <a:pt x="160" y="8"/>
                  </a:cubicBezTo>
                  <a:lnTo>
                    <a:pt x="160" y="6334"/>
                  </a:lnTo>
                  <a:cubicBezTo>
                    <a:pt x="7079" y="6334"/>
                    <a:pt x="10981" y="6334"/>
                    <a:pt x="12933" y="11429"/>
                  </a:cubicBezTo>
                  <a:lnTo>
                    <a:pt x="37590" y="73454"/>
                  </a:lnTo>
                  <a:cubicBezTo>
                    <a:pt x="38654" y="76090"/>
                    <a:pt x="39187" y="77495"/>
                    <a:pt x="42380" y="77495"/>
                  </a:cubicBezTo>
                  <a:cubicBezTo>
                    <a:pt x="45573" y="77495"/>
                    <a:pt x="46105" y="76090"/>
                    <a:pt x="46992" y="73805"/>
                  </a:cubicBezTo>
                  <a:lnTo>
                    <a:pt x="67037" y="23553"/>
                  </a:lnTo>
                  <a:lnTo>
                    <a:pt x="86728" y="73278"/>
                  </a:lnTo>
                  <a:cubicBezTo>
                    <a:pt x="87792" y="75914"/>
                    <a:pt x="88501" y="77495"/>
                    <a:pt x="91694" y="77495"/>
                  </a:cubicBezTo>
                  <a:cubicBezTo>
                    <a:pt x="94888" y="77495"/>
                    <a:pt x="95420" y="76265"/>
                    <a:pt x="96484" y="73454"/>
                  </a:cubicBezTo>
                  <a:lnTo>
                    <a:pt x="119013" y="17052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EF89038-295C-4C7E-95B7-CEE5D116E1B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786204" y="2729624"/>
              <a:ext cx="22528" cy="54117"/>
            </a:xfrm>
            <a:custGeom>
              <a:avLst/>
              <a:gdLst>
                <a:gd name="connsiteX0" fmla="*/ 17728 w 22528"/>
                <a:gd name="connsiteY0" fmla="*/ 17403 h 54117"/>
                <a:gd name="connsiteX1" fmla="*/ 3891 w 22528"/>
                <a:gd name="connsiteY1" fmla="*/ 49558 h 54117"/>
                <a:gd name="connsiteX2" fmla="*/ 2650 w 22528"/>
                <a:gd name="connsiteY2" fmla="*/ 51666 h 54117"/>
                <a:gd name="connsiteX3" fmla="*/ 5133 w 22528"/>
                <a:gd name="connsiteY3" fmla="*/ 54126 h 54117"/>
                <a:gd name="connsiteX4" fmla="*/ 22695 w 22528"/>
                <a:gd name="connsiteY4" fmla="*/ 19160 h 54117"/>
                <a:gd name="connsiteX5" fmla="*/ 10277 w 22528"/>
                <a:gd name="connsiteY5" fmla="*/ 8 h 54117"/>
                <a:gd name="connsiteX6" fmla="*/ 166 w 22528"/>
                <a:gd name="connsiteY6" fmla="*/ 10024 h 54117"/>
                <a:gd name="connsiteX7" fmla="*/ 10455 w 22528"/>
                <a:gd name="connsiteY7" fmla="*/ 20215 h 54117"/>
                <a:gd name="connsiteX8" fmla="*/ 17728 w 22528"/>
                <a:gd name="connsiteY8" fmla="*/ 17403 h 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8" h="54117">
                  <a:moveTo>
                    <a:pt x="17728" y="17403"/>
                  </a:moveTo>
                  <a:cubicBezTo>
                    <a:pt x="17728" y="27067"/>
                    <a:pt x="15954" y="38313"/>
                    <a:pt x="3891" y="49558"/>
                  </a:cubicBezTo>
                  <a:cubicBezTo>
                    <a:pt x="3182" y="50261"/>
                    <a:pt x="2650" y="50788"/>
                    <a:pt x="2650" y="51666"/>
                  </a:cubicBezTo>
                  <a:cubicBezTo>
                    <a:pt x="2650" y="52896"/>
                    <a:pt x="4069" y="54126"/>
                    <a:pt x="5133" y="54126"/>
                  </a:cubicBezTo>
                  <a:cubicBezTo>
                    <a:pt x="7617" y="54126"/>
                    <a:pt x="22695" y="40070"/>
                    <a:pt x="22695" y="19160"/>
                  </a:cubicBezTo>
                  <a:cubicBezTo>
                    <a:pt x="22695" y="8267"/>
                    <a:pt x="18437" y="8"/>
                    <a:pt x="10277" y="8"/>
                  </a:cubicBezTo>
                  <a:cubicBezTo>
                    <a:pt x="4424" y="8"/>
                    <a:pt x="166" y="4577"/>
                    <a:pt x="166" y="10024"/>
                  </a:cubicBezTo>
                  <a:cubicBezTo>
                    <a:pt x="166" y="15646"/>
                    <a:pt x="4246" y="20215"/>
                    <a:pt x="10455" y="20215"/>
                  </a:cubicBezTo>
                  <a:cubicBezTo>
                    <a:pt x="14712" y="20215"/>
                    <a:pt x="17551" y="17403"/>
                    <a:pt x="17728" y="17403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B2D2C6F-B3A7-4EC3-B992-F3FD6A876F2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834861" y="2633336"/>
              <a:ext cx="53749" cy="118250"/>
            </a:xfrm>
            <a:custGeom>
              <a:avLst/>
              <a:gdLst>
                <a:gd name="connsiteX0" fmla="*/ 49306 w 53749"/>
                <a:gd name="connsiteY0" fmla="*/ 6685 h 118250"/>
                <a:gd name="connsiteX1" fmla="*/ 42210 w 53749"/>
                <a:gd name="connsiteY1" fmla="*/ 8 h 118250"/>
                <a:gd name="connsiteX2" fmla="*/ 32276 w 53749"/>
                <a:gd name="connsiteY2" fmla="*/ 9672 h 118250"/>
                <a:gd name="connsiteX3" fmla="*/ 39372 w 53749"/>
                <a:gd name="connsiteY3" fmla="*/ 16349 h 118250"/>
                <a:gd name="connsiteX4" fmla="*/ 49306 w 53749"/>
                <a:gd name="connsiteY4" fmla="*/ 6685 h 118250"/>
                <a:gd name="connsiteX5" fmla="*/ 13118 w 53749"/>
                <a:gd name="connsiteY5" fmla="*/ 95944 h 118250"/>
                <a:gd name="connsiteX6" fmla="*/ 11522 w 53749"/>
                <a:gd name="connsiteY6" fmla="*/ 103324 h 118250"/>
                <a:gd name="connsiteX7" fmla="*/ 28374 w 53749"/>
                <a:gd name="connsiteY7" fmla="*/ 118259 h 118250"/>
                <a:gd name="connsiteX8" fmla="*/ 53918 w 53749"/>
                <a:gd name="connsiteY8" fmla="*/ 91376 h 118250"/>
                <a:gd name="connsiteX9" fmla="*/ 51080 w 53749"/>
                <a:gd name="connsiteY9" fmla="*/ 89092 h 118250"/>
                <a:gd name="connsiteX10" fmla="*/ 47709 w 53749"/>
                <a:gd name="connsiteY10" fmla="*/ 92079 h 118250"/>
                <a:gd name="connsiteX11" fmla="*/ 28906 w 53749"/>
                <a:gd name="connsiteY11" fmla="*/ 113339 h 118250"/>
                <a:gd name="connsiteX12" fmla="*/ 24471 w 53749"/>
                <a:gd name="connsiteY12" fmla="*/ 107190 h 118250"/>
                <a:gd name="connsiteX13" fmla="*/ 27309 w 53749"/>
                <a:gd name="connsiteY13" fmla="*/ 95944 h 118250"/>
                <a:gd name="connsiteX14" fmla="*/ 32986 w 53749"/>
                <a:gd name="connsiteY14" fmla="*/ 81888 h 118250"/>
                <a:gd name="connsiteX15" fmla="*/ 41678 w 53749"/>
                <a:gd name="connsiteY15" fmla="*/ 59573 h 118250"/>
                <a:gd name="connsiteX16" fmla="*/ 42743 w 53749"/>
                <a:gd name="connsiteY16" fmla="*/ 53950 h 118250"/>
                <a:gd name="connsiteX17" fmla="*/ 25890 w 53749"/>
                <a:gd name="connsiteY17" fmla="*/ 39015 h 118250"/>
                <a:gd name="connsiteX18" fmla="*/ 169 w 53749"/>
                <a:gd name="connsiteY18" fmla="*/ 65899 h 118250"/>
                <a:gd name="connsiteX19" fmla="*/ 3184 w 53749"/>
                <a:gd name="connsiteY19" fmla="*/ 68183 h 118250"/>
                <a:gd name="connsiteX20" fmla="*/ 6377 w 53749"/>
                <a:gd name="connsiteY20" fmla="*/ 65371 h 118250"/>
                <a:gd name="connsiteX21" fmla="*/ 25358 w 53749"/>
                <a:gd name="connsiteY21" fmla="*/ 43935 h 118250"/>
                <a:gd name="connsiteX22" fmla="*/ 29793 w 53749"/>
                <a:gd name="connsiteY22" fmla="*/ 50085 h 118250"/>
                <a:gd name="connsiteX23" fmla="*/ 24294 w 53749"/>
                <a:gd name="connsiteY23" fmla="*/ 67656 h 118250"/>
                <a:gd name="connsiteX24" fmla="*/ 13118 w 53749"/>
                <a:gd name="connsiteY24" fmla="*/ 95944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306" y="6685"/>
                  </a:moveTo>
                  <a:cubicBezTo>
                    <a:pt x="49306" y="3874"/>
                    <a:pt x="47177" y="8"/>
                    <a:pt x="42210" y="8"/>
                  </a:cubicBezTo>
                  <a:cubicBezTo>
                    <a:pt x="37421" y="8"/>
                    <a:pt x="32276" y="4577"/>
                    <a:pt x="32276" y="9672"/>
                  </a:cubicBezTo>
                  <a:cubicBezTo>
                    <a:pt x="32276" y="12659"/>
                    <a:pt x="34582" y="16349"/>
                    <a:pt x="39372" y="16349"/>
                  </a:cubicBezTo>
                  <a:cubicBezTo>
                    <a:pt x="44516" y="16349"/>
                    <a:pt x="49306" y="11429"/>
                    <a:pt x="49306" y="6685"/>
                  </a:cubicBezTo>
                  <a:close/>
                  <a:moveTo>
                    <a:pt x="13118" y="95944"/>
                  </a:moveTo>
                  <a:cubicBezTo>
                    <a:pt x="12409" y="98229"/>
                    <a:pt x="11522" y="100337"/>
                    <a:pt x="11522" y="103324"/>
                  </a:cubicBezTo>
                  <a:cubicBezTo>
                    <a:pt x="11522" y="111582"/>
                    <a:pt x="18617" y="118259"/>
                    <a:pt x="28374" y="118259"/>
                  </a:cubicBezTo>
                  <a:cubicBezTo>
                    <a:pt x="46113" y="118259"/>
                    <a:pt x="53918" y="94012"/>
                    <a:pt x="53918" y="91376"/>
                  </a:cubicBezTo>
                  <a:cubicBezTo>
                    <a:pt x="53918" y="89092"/>
                    <a:pt x="51612" y="89092"/>
                    <a:pt x="51080" y="89092"/>
                  </a:cubicBezTo>
                  <a:cubicBezTo>
                    <a:pt x="48596" y="89092"/>
                    <a:pt x="48419" y="90146"/>
                    <a:pt x="47709" y="92079"/>
                  </a:cubicBezTo>
                  <a:cubicBezTo>
                    <a:pt x="43629" y="106135"/>
                    <a:pt x="35824" y="113339"/>
                    <a:pt x="28906" y="113339"/>
                  </a:cubicBezTo>
                  <a:cubicBezTo>
                    <a:pt x="25358" y="113339"/>
                    <a:pt x="24471" y="111055"/>
                    <a:pt x="24471" y="107190"/>
                  </a:cubicBezTo>
                  <a:cubicBezTo>
                    <a:pt x="24471" y="103148"/>
                    <a:pt x="25713" y="99810"/>
                    <a:pt x="27309" y="95944"/>
                  </a:cubicBezTo>
                  <a:cubicBezTo>
                    <a:pt x="29083" y="91200"/>
                    <a:pt x="31035" y="86456"/>
                    <a:pt x="32986" y="81888"/>
                  </a:cubicBezTo>
                  <a:cubicBezTo>
                    <a:pt x="34582" y="77671"/>
                    <a:pt x="40969" y="61682"/>
                    <a:pt x="41678" y="59573"/>
                  </a:cubicBezTo>
                  <a:cubicBezTo>
                    <a:pt x="42210" y="57816"/>
                    <a:pt x="42743" y="55708"/>
                    <a:pt x="42743" y="53950"/>
                  </a:cubicBezTo>
                  <a:cubicBezTo>
                    <a:pt x="42743" y="45692"/>
                    <a:pt x="35647" y="39015"/>
                    <a:pt x="25890" y="39015"/>
                  </a:cubicBezTo>
                  <a:cubicBezTo>
                    <a:pt x="8329" y="39015"/>
                    <a:pt x="169" y="62912"/>
                    <a:pt x="169" y="65899"/>
                  </a:cubicBezTo>
                  <a:cubicBezTo>
                    <a:pt x="169" y="68183"/>
                    <a:pt x="2652" y="68183"/>
                    <a:pt x="3184" y="68183"/>
                  </a:cubicBezTo>
                  <a:cubicBezTo>
                    <a:pt x="5668" y="68183"/>
                    <a:pt x="5845" y="67304"/>
                    <a:pt x="6377" y="65371"/>
                  </a:cubicBezTo>
                  <a:cubicBezTo>
                    <a:pt x="10989" y="50261"/>
                    <a:pt x="18795" y="43935"/>
                    <a:pt x="25358" y="43935"/>
                  </a:cubicBezTo>
                  <a:cubicBezTo>
                    <a:pt x="28196" y="43935"/>
                    <a:pt x="29793" y="45341"/>
                    <a:pt x="29793" y="50085"/>
                  </a:cubicBezTo>
                  <a:cubicBezTo>
                    <a:pt x="29793" y="54126"/>
                    <a:pt x="28729" y="56762"/>
                    <a:pt x="24294" y="67656"/>
                  </a:cubicBezTo>
                  <a:lnTo>
                    <a:pt x="13118" y="95944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36614E8-70BF-4C22-9526-1818CEE0476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141399" y="2301537"/>
              <a:ext cx="337297" cy="351414"/>
            </a:xfrm>
            <a:custGeom>
              <a:avLst/>
              <a:gdLst>
                <a:gd name="connsiteX0" fmla="*/ 306815 w 337297"/>
                <a:gd name="connsiteY0" fmla="*/ 351405 h 351414"/>
                <a:gd name="connsiteX1" fmla="*/ 337478 w 337297"/>
                <a:gd name="connsiteY1" fmla="*/ 271082 h 351414"/>
                <a:gd name="connsiteX2" fmla="*/ 331143 w 337297"/>
                <a:gd name="connsiteY2" fmla="*/ 271082 h 351414"/>
                <a:gd name="connsiteX3" fmla="*/ 265254 w 337297"/>
                <a:gd name="connsiteY3" fmla="*/ 321786 h 351414"/>
                <a:gd name="connsiteX4" fmla="*/ 186442 w 337297"/>
                <a:gd name="connsiteY4" fmla="*/ 329567 h 351414"/>
                <a:gd name="connsiteX5" fmla="*/ 33631 w 337297"/>
                <a:gd name="connsiteY5" fmla="*/ 329567 h 351414"/>
                <a:gd name="connsiteX6" fmla="*/ 162620 w 337297"/>
                <a:gd name="connsiteY6" fmla="*/ 179714 h 351414"/>
                <a:gd name="connsiteX7" fmla="*/ 164901 w 337297"/>
                <a:gd name="connsiteY7" fmla="*/ 175698 h 351414"/>
                <a:gd name="connsiteX8" fmla="*/ 163127 w 337297"/>
                <a:gd name="connsiteY8" fmla="*/ 171933 h 351414"/>
                <a:gd name="connsiteX9" fmla="*/ 45035 w 337297"/>
                <a:gd name="connsiteY9" fmla="*/ 12039 h 351414"/>
                <a:gd name="connsiteX10" fmla="*/ 183907 w 337297"/>
                <a:gd name="connsiteY10" fmla="*/ 12039 h 351414"/>
                <a:gd name="connsiteX11" fmla="*/ 243207 w 337297"/>
                <a:gd name="connsiteY11" fmla="*/ 16055 h 351414"/>
                <a:gd name="connsiteX12" fmla="*/ 298959 w 337297"/>
                <a:gd name="connsiteY12" fmla="*/ 34881 h 351414"/>
                <a:gd name="connsiteX13" fmla="*/ 331143 w 337297"/>
                <a:gd name="connsiteY13" fmla="*/ 70524 h 351414"/>
                <a:gd name="connsiteX14" fmla="*/ 337478 w 337297"/>
                <a:gd name="connsiteY14" fmla="*/ 70524 h 351414"/>
                <a:gd name="connsiteX15" fmla="*/ 306815 w 337297"/>
                <a:gd name="connsiteY15" fmla="*/ -9 h 351414"/>
                <a:gd name="connsiteX16" fmla="*/ 7276 w 337297"/>
                <a:gd name="connsiteY16" fmla="*/ -9 h 351414"/>
                <a:gd name="connsiteX17" fmla="*/ 434 w 337297"/>
                <a:gd name="connsiteY17" fmla="*/ 1748 h 351414"/>
                <a:gd name="connsiteX18" fmla="*/ 180 w 337297"/>
                <a:gd name="connsiteY18" fmla="*/ 10031 h 351414"/>
                <a:gd name="connsiteX19" fmla="*/ 134238 w 337297"/>
                <a:gd name="connsiteY19" fmla="*/ 191762 h 351414"/>
                <a:gd name="connsiteX20" fmla="*/ 2968 w 337297"/>
                <a:gd name="connsiteY20" fmla="*/ 344126 h 351414"/>
                <a:gd name="connsiteX21" fmla="*/ 434 w 337297"/>
                <a:gd name="connsiteY21" fmla="*/ 348644 h 351414"/>
                <a:gd name="connsiteX22" fmla="*/ 7276 w 337297"/>
                <a:gd name="connsiteY22" fmla="*/ 351405 h 351414"/>
                <a:gd name="connsiteX23" fmla="*/ 306815 w 337297"/>
                <a:gd name="connsiteY23" fmla="*/ 351405 h 35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297" h="351414">
                  <a:moveTo>
                    <a:pt x="306815" y="351405"/>
                  </a:moveTo>
                  <a:lnTo>
                    <a:pt x="337478" y="271082"/>
                  </a:lnTo>
                  <a:lnTo>
                    <a:pt x="331143" y="271082"/>
                  </a:lnTo>
                  <a:cubicBezTo>
                    <a:pt x="321259" y="297187"/>
                    <a:pt x="294397" y="314255"/>
                    <a:pt x="265254" y="321786"/>
                  </a:cubicBezTo>
                  <a:cubicBezTo>
                    <a:pt x="259933" y="323041"/>
                    <a:pt x="235098" y="329567"/>
                    <a:pt x="186442" y="329567"/>
                  </a:cubicBezTo>
                  <a:lnTo>
                    <a:pt x="33631" y="329567"/>
                  </a:lnTo>
                  <a:lnTo>
                    <a:pt x="162620" y="179714"/>
                  </a:lnTo>
                  <a:cubicBezTo>
                    <a:pt x="164394" y="177706"/>
                    <a:pt x="164901" y="176953"/>
                    <a:pt x="164901" y="175698"/>
                  </a:cubicBezTo>
                  <a:cubicBezTo>
                    <a:pt x="164901" y="175196"/>
                    <a:pt x="164901" y="174443"/>
                    <a:pt x="163127" y="171933"/>
                  </a:cubicBezTo>
                  <a:lnTo>
                    <a:pt x="45035" y="12039"/>
                  </a:lnTo>
                  <a:lnTo>
                    <a:pt x="183907" y="12039"/>
                  </a:lnTo>
                  <a:cubicBezTo>
                    <a:pt x="217865" y="12039"/>
                    <a:pt x="240926" y="15553"/>
                    <a:pt x="243207" y="16055"/>
                  </a:cubicBezTo>
                  <a:cubicBezTo>
                    <a:pt x="256891" y="18063"/>
                    <a:pt x="278939" y="22330"/>
                    <a:pt x="298959" y="34881"/>
                  </a:cubicBezTo>
                  <a:cubicBezTo>
                    <a:pt x="305294" y="38897"/>
                    <a:pt x="322526" y="50193"/>
                    <a:pt x="331143" y="70524"/>
                  </a:cubicBezTo>
                  <a:lnTo>
                    <a:pt x="337478" y="70524"/>
                  </a:lnTo>
                  <a:lnTo>
                    <a:pt x="306815" y="-9"/>
                  </a:lnTo>
                  <a:lnTo>
                    <a:pt x="7276" y="-9"/>
                  </a:lnTo>
                  <a:cubicBezTo>
                    <a:pt x="1447" y="-9"/>
                    <a:pt x="1194" y="242"/>
                    <a:pt x="434" y="1748"/>
                  </a:cubicBezTo>
                  <a:cubicBezTo>
                    <a:pt x="180" y="2501"/>
                    <a:pt x="180" y="7270"/>
                    <a:pt x="180" y="10031"/>
                  </a:cubicBezTo>
                  <a:lnTo>
                    <a:pt x="134238" y="191762"/>
                  </a:lnTo>
                  <a:lnTo>
                    <a:pt x="2968" y="344126"/>
                  </a:lnTo>
                  <a:cubicBezTo>
                    <a:pt x="434" y="347138"/>
                    <a:pt x="434" y="348393"/>
                    <a:pt x="434" y="348644"/>
                  </a:cubicBezTo>
                  <a:cubicBezTo>
                    <a:pt x="434" y="351405"/>
                    <a:pt x="2714" y="351405"/>
                    <a:pt x="7276" y="351405"/>
                  </a:cubicBezTo>
                  <a:lnTo>
                    <a:pt x="306815" y="35140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D51AA7D-0A06-4B1F-A993-0EB28F14B18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983537" y="2735177"/>
              <a:ext cx="77874" cy="152338"/>
            </a:xfrm>
            <a:custGeom>
              <a:avLst/>
              <a:gdLst>
                <a:gd name="connsiteX0" fmla="*/ 78050 w 77874"/>
                <a:gd name="connsiteY0" fmla="*/ 6689 h 152338"/>
                <a:gd name="connsiteX1" fmla="*/ 70954 w 77874"/>
                <a:gd name="connsiteY1" fmla="*/ 12 h 152338"/>
                <a:gd name="connsiteX2" fmla="*/ 61020 w 77874"/>
                <a:gd name="connsiteY2" fmla="*/ 9676 h 152338"/>
                <a:gd name="connsiteX3" fmla="*/ 68116 w 77874"/>
                <a:gd name="connsiteY3" fmla="*/ 16353 h 152338"/>
                <a:gd name="connsiteX4" fmla="*/ 78050 w 77874"/>
                <a:gd name="connsiteY4" fmla="*/ 6689 h 152338"/>
                <a:gd name="connsiteX5" fmla="*/ 40443 w 77874"/>
                <a:gd name="connsiteY5" fmla="*/ 125116 h 152338"/>
                <a:gd name="connsiteX6" fmla="*/ 17559 w 77874"/>
                <a:gd name="connsiteY6" fmla="*/ 147431 h 152338"/>
                <a:gd name="connsiteX7" fmla="*/ 11173 w 77874"/>
                <a:gd name="connsiteY7" fmla="*/ 146376 h 152338"/>
                <a:gd name="connsiteX8" fmla="*/ 17204 w 77874"/>
                <a:gd name="connsiteY8" fmla="*/ 137415 h 152338"/>
                <a:gd name="connsiteX9" fmla="*/ 10286 w 77874"/>
                <a:gd name="connsiteY9" fmla="*/ 130914 h 152338"/>
                <a:gd name="connsiteX10" fmla="*/ 175 w 77874"/>
                <a:gd name="connsiteY10" fmla="*/ 141281 h 152338"/>
                <a:gd name="connsiteX11" fmla="*/ 17736 w 77874"/>
                <a:gd name="connsiteY11" fmla="*/ 152351 h 152338"/>
                <a:gd name="connsiteX12" fmla="*/ 54634 w 77874"/>
                <a:gd name="connsiteY12" fmla="*/ 124589 h 152338"/>
                <a:gd name="connsiteX13" fmla="*/ 70599 w 77874"/>
                <a:gd name="connsiteY13" fmla="*/ 61686 h 152338"/>
                <a:gd name="connsiteX14" fmla="*/ 71486 w 77874"/>
                <a:gd name="connsiteY14" fmla="*/ 55536 h 152338"/>
                <a:gd name="connsiteX15" fmla="*/ 52505 w 77874"/>
                <a:gd name="connsiteY15" fmla="*/ 39019 h 152338"/>
                <a:gd name="connsiteX16" fmla="*/ 21462 w 77874"/>
                <a:gd name="connsiteY16" fmla="*/ 65903 h 152338"/>
                <a:gd name="connsiteX17" fmla="*/ 24477 w 77874"/>
                <a:gd name="connsiteY17" fmla="*/ 68187 h 152338"/>
                <a:gd name="connsiteX18" fmla="*/ 28025 w 77874"/>
                <a:gd name="connsiteY18" fmla="*/ 65024 h 152338"/>
                <a:gd name="connsiteX19" fmla="*/ 51973 w 77874"/>
                <a:gd name="connsiteY19" fmla="*/ 43939 h 152338"/>
                <a:gd name="connsiteX20" fmla="*/ 58004 w 77874"/>
                <a:gd name="connsiteY20" fmla="*/ 52549 h 152338"/>
                <a:gd name="connsiteX21" fmla="*/ 57472 w 77874"/>
                <a:gd name="connsiteY21" fmla="*/ 57820 h 152338"/>
                <a:gd name="connsiteX22" fmla="*/ 40443 w 77874"/>
                <a:gd name="connsiteY22" fmla="*/ 125116 h 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74" h="152338">
                  <a:moveTo>
                    <a:pt x="78050" y="6689"/>
                  </a:moveTo>
                  <a:cubicBezTo>
                    <a:pt x="78050" y="3702"/>
                    <a:pt x="75744" y="12"/>
                    <a:pt x="70954" y="12"/>
                  </a:cubicBezTo>
                  <a:cubicBezTo>
                    <a:pt x="65810" y="12"/>
                    <a:pt x="61020" y="4932"/>
                    <a:pt x="61020" y="9676"/>
                  </a:cubicBezTo>
                  <a:cubicBezTo>
                    <a:pt x="61020" y="12488"/>
                    <a:pt x="63149" y="16353"/>
                    <a:pt x="68116" y="16353"/>
                  </a:cubicBezTo>
                  <a:cubicBezTo>
                    <a:pt x="72905" y="16353"/>
                    <a:pt x="78050" y="11785"/>
                    <a:pt x="78050" y="6689"/>
                  </a:cubicBezTo>
                  <a:close/>
                  <a:moveTo>
                    <a:pt x="40443" y="125116"/>
                  </a:moveTo>
                  <a:cubicBezTo>
                    <a:pt x="37427" y="137240"/>
                    <a:pt x="28025" y="147431"/>
                    <a:pt x="17559" y="147431"/>
                  </a:cubicBezTo>
                  <a:cubicBezTo>
                    <a:pt x="15253" y="147431"/>
                    <a:pt x="13124" y="147079"/>
                    <a:pt x="11173" y="146376"/>
                  </a:cubicBezTo>
                  <a:cubicBezTo>
                    <a:pt x="15785" y="144268"/>
                    <a:pt x="17204" y="140051"/>
                    <a:pt x="17204" y="137415"/>
                  </a:cubicBezTo>
                  <a:cubicBezTo>
                    <a:pt x="17204" y="133198"/>
                    <a:pt x="13834" y="130914"/>
                    <a:pt x="10286" y="130914"/>
                  </a:cubicBezTo>
                  <a:cubicBezTo>
                    <a:pt x="4787" y="130914"/>
                    <a:pt x="175" y="135658"/>
                    <a:pt x="175" y="141281"/>
                  </a:cubicBezTo>
                  <a:cubicBezTo>
                    <a:pt x="175" y="147958"/>
                    <a:pt x="7093" y="152351"/>
                    <a:pt x="17736" y="152351"/>
                  </a:cubicBezTo>
                  <a:cubicBezTo>
                    <a:pt x="28380" y="152351"/>
                    <a:pt x="49135" y="146025"/>
                    <a:pt x="54634" y="124589"/>
                  </a:cubicBezTo>
                  <a:lnTo>
                    <a:pt x="70599" y="61686"/>
                  </a:lnTo>
                  <a:cubicBezTo>
                    <a:pt x="71131" y="59753"/>
                    <a:pt x="71486" y="58171"/>
                    <a:pt x="71486" y="55536"/>
                  </a:cubicBezTo>
                  <a:cubicBezTo>
                    <a:pt x="71486" y="45872"/>
                    <a:pt x="63149" y="39019"/>
                    <a:pt x="52505" y="39019"/>
                  </a:cubicBezTo>
                  <a:cubicBezTo>
                    <a:pt x="32815" y="39019"/>
                    <a:pt x="21462" y="63443"/>
                    <a:pt x="21462" y="65903"/>
                  </a:cubicBezTo>
                  <a:cubicBezTo>
                    <a:pt x="21462" y="68187"/>
                    <a:pt x="23945" y="68187"/>
                    <a:pt x="24477" y="68187"/>
                  </a:cubicBezTo>
                  <a:cubicBezTo>
                    <a:pt x="26606" y="68187"/>
                    <a:pt x="26783" y="67660"/>
                    <a:pt x="28025" y="65024"/>
                  </a:cubicBezTo>
                  <a:cubicBezTo>
                    <a:pt x="32460" y="54833"/>
                    <a:pt x="41684" y="43939"/>
                    <a:pt x="51973" y="43939"/>
                  </a:cubicBezTo>
                  <a:cubicBezTo>
                    <a:pt x="56408" y="43939"/>
                    <a:pt x="58004" y="46926"/>
                    <a:pt x="58004" y="52549"/>
                  </a:cubicBezTo>
                  <a:cubicBezTo>
                    <a:pt x="58004" y="54482"/>
                    <a:pt x="57650" y="56942"/>
                    <a:pt x="57472" y="57820"/>
                  </a:cubicBezTo>
                  <a:lnTo>
                    <a:pt x="40443" y="12511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71D2BEA-1910-4555-A456-0D654FC945C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096803" y="2750288"/>
              <a:ext cx="98097" cy="114736"/>
            </a:xfrm>
            <a:custGeom>
              <a:avLst/>
              <a:gdLst>
                <a:gd name="connsiteX0" fmla="*/ 91180 w 98097"/>
                <a:gd name="connsiteY0" fmla="*/ 61686 h 114736"/>
                <a:gd name="connsiteX1" fmla="*/ 98276 w 98097"/>
                <a:gd name="connsiteY1" fmla="*/ 57469 h 114736"/>
                <a:gd name="connsiteX2" fmla="*/ 91180 w 98097"/>
                <a:gd name="connsiteY2" fmla="*/ 53076 h 114736"/>
                <a:gd name="connsiteX3" fmla="*/ 9048 w 98097"/>
                <a:gd name="connsiteY3" fmla="*/ 53076 h 114736"/>
                <a:gd name="connsiteX4" fmla="*/ 60846 w 98097"/>
                <a:gd name="connsiteY4" fmla="*/ 8622 h 114736"/>
                <a:gd name="connsiteX5" fmla="*/ 91180 w 98097"/>
                <a:gd name="connsiteY5" fmla="*/ 8622 h 114736"/>
                <a:gd name="connsiteX6" fmla="*/ 98276 w 98097"/>
                <a:gd name="connsiteY6" fmla="*/ 4405 h 114736"/>
                <a:gd name="connsiteX7" fmla="*/ 91180 w 98097"/>
                <a:gd name="connsiteY7" fmla="*/ 12 h 114736"/>
                <a:gd name="connsiteX8" fmla="*/ 60137 w 98097"/>
                <a:gd name="connsiteY8" fmla="*/ 12 h 114736"/>
                <a:gd name="connsiteX9" fmla="*/ 178 w 98097"/>
                <a:gd name="connsiteY9" fmla="*/ 57293 h 114736"/>
                <a:gd name="connsiteX10" fmla="*/ 60137 w 98097"/>
                <a:gd name="connsiteY10" fmla="*/ 114749 h 114736"/>
                <a:gd name="connsiteX11" fmla="*/ 91180 w 98097"/>
                <a:gd name="connsiteY11" fmla="*/ 114749 h 114736"/>
                <a:gd name="connsiteX12" fmla="*/ 98276 w 98097"/>
                <a:gd name="connsiteY12" fmla="*/ 110532 h 114736"/>
                <a:gd name="connsiteX13" fmla="*/ 91180 w 98097"/>
                <a:gd name="connsiteY13" fmla="*/ 106140 h 114736"/>
                <a:gd name="connsiteX14" fmla="*/ 60846 w 98097"/>
                <a:gd name="connsiteY14" fmla="*/ 106140 h 114736"/>
                <a:gd name="connsiteX15" fmla="*/ 9048 w 98097"/>
                <a:gd name="connsiteY15" fmla="*/ 61686 h 114736"/>
                <a:gd name="connsiteX16" fmla="*/ 91180 w 98097"/>
                <a:gd name="connsiteY16" fmla="*/ 61686 h 1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097" h="114736">
                  <a:moveTo>
                    <a:pt x="91180" y="61686"/>
                  </a:moveTo>
                  <a:cubicBezTo>
                    <a:pt x="94019" y="61686"/>
                    <a:pt x="98276" y="61686"/>
                    <a:pt x="98276" y="57469"/>
                  </a:cubicBezTo>
                  <a:cubicBezTo>
                    <a:pt x="98276" y="53076"/>
                    <a:pt x="94196" y="53076"/>
                    <a:pt x="91180" y="53076"/>
                  </a:cubicBezTo>
                  <a:lnTo>
                    <a:pt x="9048" y="53076"/>
                  </a:lnTo>
                  <a:cubicBezTo>
                    <a:pt x="11709" y="27598"/>
                    <a:pt x="33173" y="8622"/>
                    <a:pt x="60846" y="8622"/>
                  </a:cubicBezTo>
                  <a:lnTo>
                    <a:pt x="91180" y="8622"/>
                  </a:lnTo>
                  <a:cubicBezTo>
                    <a:pt x="94019" y="8622"/>
                    <a:pt x="98276" y="8622"/>
                    <a:pt x="98276" y="4405"/>
                  </a:cubicBezTo>
                  <a:cubicBezTo>
                    <a:pt x="98276" y="12"/>
                    <a:pt x="94196" y="12"/>
                    <a:pt x="91180" y="12"/>
                  </a:cubicBezTo>
                  <a:lnTo>
                    <a:pt x="60137" y="12"/>
                  </a:lnTo>
                  <a:cubicBezTo>
                    <a:pt x="27142" y="12"/>
                    <a:pt x="178" y="25666"/>
                    <a:pt x="178" y="57293"/>
                  </a:cubicBezTo>
                  <a:cubicBezTo>
                    <a:pt x="178" y="89623"/>
                    <a:pt x="27497" y="114749"/>
                    <a:pt x="60137" y="114749"/>
                  </a:cubicBezTo>
                  <a:lnTo>
                    <a:pt x="91180" y="114749"/>
                  </a:lnTo>
                  <a:cubicBezTo>
                    <a:pt x="94019" y="114749"/>
                    <a:pt x="98276" y="114749"/>
                    <a:pt x="98276" y="110532"/>
                  </a:cubicBezTo>
                  <a:cubicBezTo>
                    <a:pt x="98276" y="106140"/>
                    <a:pt x="94196" y="106140"/>
                    <a:pt x="91180" y="106140"/>
                  </a:cubicBezTo>
                  <a:lnTo>
                    <a:pt x="60846" y="106140"/>
                  </a:lnTo>
                  <a:cubicBezTo>
                    <a:pt x="33173" y="106140"/>
                    <a:pt x="11709" y="87163"/>
                    <a:pt x="9048" y="61686"/>
                  </a:cubicBezTo>
                  <a:lnTo>
                    <a:pt x="91180" y="6168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F7C40A0A-C8FA-4FBD-92BA-23D945E4097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211548" y="2714268"/>
              <a:ext cx="194243" cy="146364"/>
            </a:xfrm>
            <a:custGeom>
              <a:avLst/>
              <a:gdLst>
                <a:gd name="connsiteX0" fmla="*/ 62980 w 194243"/>
                <a:gd name="connsiteY0" fmla="*/ 38492 h 146364"/>
                <a:gd name="connsiteX1" fmla="*/ 78414 w 194243"/>
                <a:gd name="connsiteY1" fmla="*/ 76445 h 146364"/>
                <a:gd name="connsiteX2" fmla="*/ 114424 w 194243"/>
                <a:gd name="connsiteY2" fmla="*/ 141105 h 146364"/>
                <a:gd name="connsiteX3" fmla="*/ 117085 w 194243"/>
                <a:gd name="connsiteY3" fmla="*/ 142335 h 146364"/>
                <a:gd name="connsiteX4" fmla="*/ 125777 w 194243"/>
                <a:gd name="connsiteY4" fmla="*/ 138821 h 146364"/>
                <a:gd name="connsiteX5" fmla="*/ 130744 w 194243"/>
                <a:gd name="connsiteY5" fmla="*/ 128103 h 146364"/>
                <a:gd name="connsiteX6" fmla="*/ 159304 w 194243"/>
                <a:gd name="connsiteY6" fmla="*/ 24963 h 146364"/>
                <a:gd name="connsiteX7" fmla="*/ 186977 w 194243"/>
                <a:gd name="connsiteY7" fmla="*/ 17407 h 146364"/>
                <a:gd name="connsiteX8" fmla="*/ 194428 w 194243"/>
                <a:gd name="connsiteY8" fmla="*/ 3351 h 146364"/>
                <a:gd name="connsiteX9" fmla="*/ 190170 w 194243"/>
                <a:gd name="connsiteY9" fmla="*/ 12 h 146364"/>
                <a:gd name="connsiteX10" fmla="*/ 157885 w 194243"/>
                <a:gd name="connsiteY10" fmla="*/ 13015 h 146364"/>
                <a:gd name="connsiteX11" fmla="*/ 124003 w 194243"/>
                <a:gd name="connsiteY11" fmla="*/ 126873 h 146364"/>
                <a:gd name="connsiteX12" fmla="*/ 102184 w 194243"/>
                <a:gd name="connsiteY12" fmla="*/ 88745 h 146364"/>
                <a:gd name="connsiteX13" fmla="*/ 73801 w 194243"/>
                <a:gd name="connsiteY13" fmla="*/ 20043 h 146364"/>
                <a:gd name="connsiteX14" fmla="*/ 71495 w 194243"/>
                <a:gd name="connsiteY14" fmla="*/ 14420 h 146364"/>
                <a:gd name="connsiteX15" fmla="*/ 69544 w 194243"/>
                <a:gd name="connsiteY15" fmla="*/ 13893 h 146364"/>
                <a:gd name="connsiteX16" fmla="*/ 60852 w 194243"/>
                <a:gd name="connsiteY16" fmla="*/ 17407 h 146364"/>
                <a:gd name="connsiteX17" fmla="*/ 57127 w 194243"/>
                <a:gd name="connsiteY17" fmla="*/ 24963 h 146364"/>
                <a:gd name="connsiteX18" fmla="*/ 32469 w 194243"/>
                <a:gd name="connsiteY18" fmla="*/ 121602 h 146364"/>
                <a:gd name="connsiteX19" fmla="*/ 23599 w 194243"/>
                <a:gd name="connsiteY19" fmla="*/ 128981 h 146364"/>
                <a:gd name="connsiteX20" fmla="*/ 8521 w 194243"/>
                <a:gd name="connsiteY20" fmla="*/ 123710 h 146364"/>
                <a:gd name="connsiteX21" fmla="*/ 7279 w 194243"/>
                <a:gd name="connsiteY21" fmla="*/ 123007 h 146364"/>
                <a:gd name="connsiteX22" fmla="*/ 184 w 194243"/>
                <a:gd name="connsiteY22" fmla="*/ 137064 h 146364"/>
                <a:gd name="connsiteX23" fmla="*/ 6925 w 194243"/>
                <a:gd name="connsiteY23" fmla="*/ 143917 h 146364"/>
                <a:gd name="connsiteX24" fmla="*/ 17923 w 194243"/>
                <a:gd name="connsiteY24" fmla="*/ 146376 h 146364"/>
                <a:gd name="connsiteX25" fmla="*/ 44354 w 194243"/>
                <a:gd name="connsiteY25" fmla="*/ 109478 h 146364"/>
                <a:gd name="connsiteX26" fmla="*/ 62980 w 194243"/>
                <a:gd name="connsiteY26" fmla="*/ 38492 h 1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243" h="146364">
                  <a:moveTo>
                    <a:pt x="62980" y="38492"/>
                  </a:moveTo>
                  <a:cubicBezTo>
                    <a:pt x="65287" y="44291"/>
                    <a:pt x="70253" y="57469"/>
                    <a:pt x="78414" y="76445"/>
                  </a:cubicBezTo>
                  <a:cubicBezTo>
                    <a:pt x="92073" y="107721"/>
                    <a:pt x="100942" y="124589"/>
                    <a:pt x="114424" y="141105"/>
                  </a:cubicBezTo>
                  <a:cubicBezTo>
                    <a:pt x="115488" y="142335"/>
                    <a:pt x="116375" y="142335"/>
                    <a:pt x="117085" y="142335"/>
                  </a:cubicBezTo>
                  <a:cubicBezTo>
                    <a:pt x="120810" y="142335"/>
                    <a:pt x="125422" y="138997"/>
                    <a:pt x="125777" y="138821"/>
                  </a:cubicBezTo>
                  <a:cubicBezTo>
                    <a:pt x="128793" y="136537"/>
                    <a:pt x="128970" y="135834"/>
                    <a:pt x="130744" y="128103"/>
                  </a:cubicBezTo>
                  <a:cubicBezTo>
                    <a:pt x="142807" y="75742"/>
                    <a:pt x="156821" y="28301"/>
                    <a:pt x="159304" y="24963"/>
                  </a:cubicBezTo>
                  <a:cubicBezTo>
                    <a:pt x="161788" y="21273"/>
                    <a:pt x="170125" y="17583"/>
                    <a:pt x="186977" y="17407"/>
                  </a:cubicBezTo>
                  <a:cubicBezTo>
                    <a:pt x="190702" y="17407"/>
                    <a:pt x="194428" y="8446"/>
                    <a:pt x="194428" y="3351"/>
                  </a:cubicBezTo>
                  <a:cubicBezTo>
                    <a:pt x="194428" y="12"/>
                    <a:pt x="193718" y="12"/>
                    <a:pt x="190170" y="12"/>
                  </a:cubicBezTo>
                  <a:cubicBezTo>
                    <a:pt x="171012" y="12"/>
                    <a:pt x="161610" y="7216"/>
                    <a:pt x="157885" y="13015"/>
                  </a:cubicBezTo>
                  <a:cubicBezTo>
                    <a:pt x="148128" y="28301"/>
                    <a:pt x="131986" y="94367"/>
                    <a:pt x="124003" y="126873"/>
                  </a:cubicBezTo>
                  <a:cubicBezTo>
                    <a:pt x="113892" y="113344"/>
                    <a:pt x="106796" y="98408"/>
                    <a:pt x="102184" y="88745"/>
                  </a:cubicBezTo>
                  <a:cubicBezTo>
                    <a:pt x="93314" y="69592"/>
                    <a:pt x="83558" y="46926"/>
                    <a:pt x="73801" y="20043"/>
                  </a:cubicBezTo>
                  <a:cubicBezTo>
                    <a:pt x="72027" y="15123"/>
                    <a:pt x="72027" y="14772"/>
                    <a:pt x="71495" y="14420"/>
                  </a:cubicBezTo>
                  <a:cubicBezTo>
                    <a:pt x="70786" y="13893"/>
                    <a:pt x="70076" y="13893"/>
                    <a:pt x="69544" y="13893"/>
                  </a:cubicBezTo>
                  <a:cubicBezTo>
                    <a:pt x="66883" y="13893"/>
                    <a:pt x="63158" y="15826"/>
                    <a:pt x="60852" y="17407"/>
                  </a:cubicBezTo>
                  <a:cubicBezTo>
                    <a:pt x="57481" y="20043"/>
                    <a:pt x="57304" y="21273"/>
                    <a:pt x="57127" y="24963"/>
                  </a:cubicBezTo>
                  <a:cubicBezTo>
                    <a:pt x="53401" y="69768"/>
                    <a:pt x="36549" y="114222"/>
                    <a:pt x="32469" y="121602"/>
                  </a:cubicBezTo>
                  <a:cubicBezTo>
                    <a:pt x="30873" y="124413"/>
                    <a:pt x="28389" y="128981"/>
                    <a:pt x="23599" y="128981"/>
                  </a:cubicBezTo>
                  <a:cubicBezTo>
                    <a:pt x="23422" y="128981"/>
                    <a:pt x="15794" y="128981"/>
                    <a:pt x="8521" y="123710"/>
                  </a:cubicBezTo>
                  <a:cubicBezTo>
                    <a:pt x="7812" y="123183"/>
                    <a:pt x="7812" y="123007"/>
                    <a:pt x="7279" y="123007"/>
                  </a:cubicBezTo>
                  <a:cubicBezTo>
                    <a:pt x="4264" y="123007"/>
                    <a:pt x="184" y="131969"/>
                    <a:pt x="184" y="137064"/>
                  </a:cubicBezTo>
                  <a:cubicBezTo>
                    <a:pt x="184" y="138997"/>
                    <a:pt x="539" y="141105"/>
                    <a:pt x="6925" y="143917"/>
                  </a:cubicBezTo>
                  <a:cubicBezTo>
                    <a:pt x="11714" y="146025"/>
                    <a:pt x="16149" y="146376"/>
                    <a:pt x="17923" y="146376"/>
                  </a:cubicBezTo>
                  <a:cubicBezTo>
                    <a:pt x="31227" y="146376"/>
                    <a:pt x="40629" y="120020"/>
                    <a:pt x="44354" y="109478"/>
                  </a:cubicBezTo>
                  <a:cubicBezTo>
                    <a:pt x="56062" y="76972"/>
                    <a:pt x="59610" y="57117"/>
                    <a:pt x="62980" y="38492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52FCC1B-B33E-4ABA-9327-5B41C954AA7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427240" y="2719891"/>
              <a:ext cx="46121" cy="175531"/>
            </a:xfrm>
            <a:custGeom>
              <a:avLst/>
              <a:gdLst>
                <a:gd name="connsiteX0" fmla="*/ 42765 w 46121"/>
                <a:gd name="connsiteY0" fmla="*/ 12 h 175531"/>
                <a:gd name="connsiteX1" fmla="*/ 191 w 46121"/>
                <a:gd name="connsiteY1" fmla="*/ 87690 h 175531"/>
                <a:gd name="connsiteX2" fmla="*/ 42765 w 46121"/>
                <a:gd name="connsiteY2" fmla="*/ 175544 h 175531"/>
                <a:gd name="connsiteX3" fmla="*/ 46313 w 46121"/>
                <a:gd name="connsiteY3" fmla="*/ 173435 h 175531"/>
                <a:gd name="connsiteX4" fmla="*/ 44539 w 46121"/>
                <a:gd name="connsiteY4" fmla="*/ 170800 h 175531"/>
                <a:gd name="connsiteX5" fmla="*/ 12254 w 46121"/>
                <a:gd name="connsiteY5" fmla="*/ 87866 h 175531"/>
                <a:gd name="connsiteX6" fmla="*/ 45071 w 46121"/>
                <a:gd name="connsiteY6" fmla="*/ 4229 h 175531"/>
                <a:gd name="connsiteX7" fmla="*/ 46313 w 46121"/>
                <a:gd name="connsiteY7" fmla="*/ 2121 h 175531"/>
                <a:gd name="connsiteX8" fmla="*/ 42765 w 46121"/>
                <a:gd name="connsiteY8" fmla="*/ 12 h 1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21" h="175531">
                  <a:moveTo>
                    <a:pt x="42765" y="12"/>
                  </a:moveTo>
                  <a:cubicBezTo>
                    <a:pt x="9061" y="23557"/>
                    <a:pt x="191" y="60807"/>
                    <a:pt x="191" y="87690"/>
                  </a:cubicBezTo>
                  <a:cubicBezTo>
                    <a:pt x="191" y="112465"/>
                    <a:pt x="7642" y="150945"/>
                    <a:pt x="42765" y="175544"/>
                  </a:cubicBezTo>
                  <a:cubicBezTo>
                    <a:pt x="44184" y="175544"/>
                    <a:pt x="46313" y="175544"/>
                    <a:pt x="46313" y="173435"/>
                  </a:cubicBezTo>
                  <a:cubicBezTo>
                    <a:pt x="46313" y="172381"/>
                    <a:pt x="45781" y="172030"/>
                    <a:pt x="44539" y="170800"/>
                  </a:cubicBezTo>
                  <a:cubicBezTo>
                    <a:pt x="20946" y="149715"/>
                    <a:pt x="12254" y="119845"/>
                    <a:pt x="12254" y="87866"/>
                  </a:cubicBezTo>
                  <a:cubicBezTo>
                    <a:pt x="12254" y="40425"/>
                    <a:pt x="30525" y="17232"/>
                    <a:pt x="45071" y="4229"/>
                  </a:cubicBezTo>
                  <a:cubicBezTo>
                    <a:pt x="45781" y="3527"/>
                    <a:pt x="46313" y="2999"/>
                    <a:pt x="46313" y="2121"/>
                  </a:cubicBezTo>
                  <a:cubicBezTo>
                    <a:pt x="46313" y="12"/>
                    <a:pt x="44184" y="12"/>
                    <a:pt x="42765" y="12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47FC3AA-128F-4432-B2F8-C24801D4585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94371" y="2735177"/>
              <a:ext cx="53749" cy="118250"/>
            </a:xfrm>
            <a:custGeom>
              <a:avLst/>
              <a:gdLst>
                <a:gd name="connsiteX0" fmla="*/ 49332 w 53749"/>
                <a:gd name="connsiteY0" fmla="*/ 6689 h 118250"/>
                <a:gd name="connsiteX1" fmla="*/ 42236 w 53749"/>
                <a:gd name="connsiteY1" fmla="*/ 12 h 118250"/>
                <a:gd name="connsiteX2" fmla="*/ 32302 w 53749"/>
                <a:gd name="connsiteY2" fmla="*/ 9676 h 118250"/>
                <a:gd name="connsiteX3" fmla="*/ 39398 w 53749"/>
                <a:gd name="connsiteY3" fmla="*/ 16353 h 118250"/>
                <a:gd name="connsiteX4" fmla="*/ 49332 w 53749"/>
                <a:gd name="connsiteY4" fmla="*/ 6689 h 118250"/>
                <a:gd name="connsiteX5" fmla="*/ 13144 w 53749"/>
                <a:gd name="connsiteY5" fmla="*/ 95949 h 118250"/>
                <a:gd name="connsiteX6" fmla="*/ 11548 w 53749"/>
                <a:gd name="connsiteY6" fmla="*/ 103328 h 118250"/>
                <a:gd name="connsiteX7" fmla="*/ 28400 w 53749"/>
                <a:gd name="connsiteY7" fmla="*/ 118263 h 118250"/>
                <a:gd name="connsiteX8" fmla="*/ 53944 w 53749"/>
                <a:gd name="connsiteY8" fmla="*/ 91380 h 118250"/>
                <a:gd name="connsiteX9" fmla="*/ 51106 w 53749"/>
                <a:gd name="connsiteY9" fmla="*/ 89096 h 118250"/>
                <a:gd name="connsiteX10" fmla="*/ 47735 w 53749"/>
                <a:gd name="connsiteY10" fmla="*/ 92083 h 118250"/>
                <a:gd name="connsiteX11" fmla="*/ 28932 w 53749"/>
                <a:gd name="connsiteY11" fmla="*/ 113344 h 118250"/>
                <a:gd name="connsiteX12" fmla="*/ 24497 w 53749"/>
                <a:gd name="connsiteY12" fmla="*/ 107194 h 118250"/>
                <a:gd name="connsiteX13" fmla="*/ 27335 w 53749"/>
                <a:gd name="connsiteY13" fmla="*/ 95949 h 118250"/>
                <a:gd name="connsiteX14" fmla="*/ 33012 w 53749"/>
                <a:gd name="connsiteY14" fmla="*/ 81892 h 118250"/>
                <a:gd name="connsiteX15" fmla="*/ 41704 w 53749"/>
                <a:gd name="connsiteY15" fmla="*/ 59577 h 118250"/>
                <a:gd name="connsiteX16" fmla="*/ 42768 w 53749"/>
                <a:gd name="connsiteY16" fmla="*/ 53954 h 118250"/>
                <a:gd name="connsiteX17" fmla="*/ 25916 w 53749"/>
                <a:gd name="connsiteY17" fmla="*/ 39019 h 118250"/>
                <a:gd name="connsiteX18" fmla="*/ 194 w 53749"/>
                <a:gd name="connsiteY18" fmla="*/ 65903 h 118250"/>
                <a:gd name="connsiteX19" fmla="*/ 3210 w 53749"/>
                <a:gd name="connsiteY19" fmla="*/ 68187 h 118250"/>
                <a:gd name="connsiteX20" fmla="*/ 6403 w 53749"/>
                <a:gd name="connsiteY20" fmla="*/ 65375 h 118250"/>
                <a:gd name="connsiteX21" fmla="*/ 25384 w 53749"/>
                <a:gd name="connsiteY21" fmla="*/ 43939 h 118250"/>
                <a:gd name="connsiteX22" fmla="*/ 29819 w 53749"/>
                <a:gd name="connsiteY22" fmla="*/ 50089 h 118250"/>
                <a:gd name="connsiteX23" fmla="*/ 24320 w 53749"/>
                <a:gd name="connsiteY23" fmla="*/ 67660 h 118250"/>
                <a:gd name="connsiteX24" fmla="*/ 13144 w 53749"/>
                <a:gd name="connsiteY24" fmla="*/ 95949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332" y="6689"/>
                  </a:moveTo>
                  <a:cubicBezTo>
                    <a:pt x="49332" y="3878"/>
                    <a:pt x="47203" y="12"/>
                    <a:pt x="42236" y="12"/>
                  </a:cubicBezTo>
                  <a:cubicBezTo>
                    <a:pt x="37447" y="12"/>
                    <a:pt x="32302" y="4581"/>
                    <a:pt x="32302" y="9676"/>
                  </a:cubicBezTo>
                  <a:cubicBezTo>
                    <a:pt x="32302" y="12663"/>
                    <a:pt x="34608" y="16353"/>
                    <a:pt x="39398" y="16353"/>
                  </a:cubicBezTo>
                  <a:cubicBezTo>
                    <a:pt x="44542" y="16353"/>
                    <a:pt x="49332" y="11433"/>
                    <a:pt x="49332" y="6689"/>
                  </a:cubicBezTo>
                  <a:close/>
                  <a:moveTo>
                    <a:pt x="13144" y="95949"/>
                  </a:moveTo>
                  <a:cubicBezTo>
                    <a:pt x="12434" y="98233"/>
                    <a:pt x="11548" y="100341"/>
                    <a:pt x="11548" y="103328"/>
                  </a:cubicBezTo>
                  <a:cubicBezTo>
                    <a:pt x="11548" y="111586"/>
                    <a:pt x="18643" y="118263"/>
                    <a:pt x="28400" y="118263"/>
                  </a:cubicBezTo>
                  <a:cubicBezTo>
                    <a:pt x="46139" y="118263"/>
                    <a:pt x="53944" y="94016"/>
                    <a:pt x="53944" y="91380"/>
                  </a:cubicBezTo>
                  <a:cubicBezTo>
                    <a:pt x="53944" y="89096"/>
                    <a:pt x="51638" y="89096"/>
                    <a:pt x="51106" y="89096"/>
                  </a:cubicBezTo>
                  <a:cubicBezTo>
                    <a:pt x="48622" y="89096"/>
                    <a:pt x="48445" y="90150"/>
                    <a:pt x="47735" y="92083"/>
                  </a:cubicBezTo>
                  <a:cubicBezTo>
                    <a:pt x="43655" y="106140"/>
                    <a:pt x="35850" y="113344"/>
                    <a:pt x="28932" y="113344"/>
                  </a:cubicBezTo>
                  <a:cubicBezTo>
                    <a:pt x="25384" y="113344"/>
                    <a:pt x="24497" y="111059"/>
                    <a:pt x="24497" y="107194"/>
                  </a:cubicBezTo>
                  <a:cubicBezTo>
                    <a:pt x="24497" y="103153"/>
                    <a:pt x="25739" y="99814"/>
                    <a:pt x="27335" y="95949"/>
                  </a:cubicBezTo>
                  <a:cubicBezTo>
                    <a:pt x="29109" y="91204"/>
                    <a:pt x="31061" y="86460"/>
                    <a:pt x="33012" y="81892"/>
                  </a:cubicBezTo>
                  <a:cubicBezTo>
                    <a:pt x="34608" y="77675"/>
                    <a:pt x="40995" y="61686"/>
                    <a:pt x="41704" y="59577"/>
                  </a:cubicBezTo>
                  <a:cubicBezTo>
                    <a:pt x="42236" y="57820"/>
                    <a:pt x="42768" y="55712"/>
                    <a:pt x="42768" y="53954"/>
                  </a:cubicBezTo>
                  <a:cubicBezTo>
                    <a:pt x="42768" y="45696"/>
                    <a:pt x="35673" y="39019"/>
                    <a:pt x="25916" y="39019"/>
                  </a:cubicBezTo>
                  <a:cubicBezTo>
                    <a:pt x="8354" y="39019"/>
                    <a:pt x="194" y="62916"/>
                    <a:pt x="194" y="65903"/>
                  </a:cubicBezTo>
                  <a:cubicBezTo>
                    <a:pt x="194" y="68187"/>
                    <a:pt x="2678" y="68187"/>
                    <a:pt x="3210" y="68187"/>
                  </a:cubicBezTo>
                  <a:cubicBezTo>
                    <a:pt x="5694" y="68187"/>
                    <a:pt x="5871" y="67308"/>
                    <a:pt x="6403" y="65375"/>
                  </a:cubicBezTo>
                  <a:cubicBezTo>
                    <a:pt x="11015" y="50265"/>
                    <a:pt x="18821" y="43939"/>
                    <a:pt x="25384" y="43939"/>
                  </a:cubicBezTo>
                  <a:cubicBezTo>
                    <a:pt x="28222" y="43939"/>
                    <a:pt x="29819" y="45345"/>
                    <a:pt x="29819" y="50089"/>
                  </a:cubicBezTo>
                  <a:cubicBezTo>
                    <a:pt x="29819" y="54130"/>
                    <a:pt x="28754" y="56766"/>
                    <a:pt x="24320" y="67660"/>
                  </a:cubicBezTo>
                  <a:lnTo>
                    <a:pt x="13144" y="95949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3774869-D1E7-4FE1-8410-18A408D106E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570327" y="2719891"/>
              <a:ext cx="45944" cy="175531"/>
            </a:xfrm>
            <a:custGeom>
              <a:avLst/>
              <a:gdLst>
                <a:gd name="connsiteX0" fmla="*/ 3568 w 45944"/>
                <a:gd name="connsiteY0" fmla="*/ 12 h 175531"/>
                <a:gd name="connsiteX1" fmla="*/ 197 w 45944"/>
                <a:gd name="connsiteY1" fmla="*/ 2121 h 175531"/>
                <a:gd name="connsiteX2" fmla="*/ 1794 w 45944"/>
                <a:gd name="connsiteY2" fmla="*/ 4756 h 175531"/>
                <a:gd name="connsiteX3" fmla="*/ 34079 w 45944"/>
                <a:gd name="connsiteY3" fmla="*/ 87690 h 175531"/>
                <a:gd name="connsiteX4" fmla="*/ 3390 w 45944"/>
                <a:gd name="connsiteY4" fmla="*/ 169394 h 175531"/>
                <a:gd name="connsiteX5" fmla="*/ 197 w 45944"/>
                <a:gd name="connsiteY5" fmla="*/ 173435 h 175531"/>
                <a:gd name="connsiteX6" fmla="*/ 2503 w 45944"/>
                <a:gd name="connsiteY6" fmla="*/ 175544 h 175531"/>
                <a:gd name="connsiteX7" fmla="*/ 33192 w 45944"/>
                <a:gd name="connsiteY7" fmla="*/ 141984 h 175531"/>
                <a:gd name="connsiteX8" fmla="*/ 46142 w 45944"/>
                <a:gd name="connsiteY8" fmla="*/ 87866 h 175531"/>
                <a:gd name="connsiteX9" fmla="*/ 3568 w 45944"/>
                <a:gd name="connsiteY9" fmla="*/ 12 h 1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44" h="175531">
                  <a:moveTo>
                    <a:pt x="3568" y="12"/>
                  </a:moveTo>
                  <a:cubicBezTo>
                    <a:pt x="2326" y="12"/>
                    <a:pt x="197" y="12"/>
                    <a:pt x="197" y="2121"/>
                  </a:cubicBezTo>
                  <a:cubicBezTo>
                    <a:pt x="197" y="2999"/>
                    <a:pt x="729" y="3527"/>
                    <a:pt x="1794" y="4756"/>
                  </a:cubicBezTo>
                  <a:cubicBezTo>
                    <a:pt x="17049" y="18637"/>
                    <a:pt x="34079" y="42358"/>
                    <a:pt x="34079" y="87690"/>
                  </a:cubicBezTo>
                  <a:cubicBezTo>
                    <a:pt x="34079" y="124413"/>
                    <a:pt x="22549" y="152175"/>
                    <a:pt x="3390" y="169394"/>
                  </a:cubicBezTo>
                  <a:cubicBezTo>
                    <a:pt x="375" y="172381"/>
                    <a:pt x="197" y="172557"/>
                    <a:pt x="197" y="173435"/>
                  </a:cubicBezTo>
                  <a:cubicBezTo>
                    <a:pt x="197" y="174314"/>
                    <a:pt x="729" y="175544"/>
                    <a:pt x="2503" y="175544"/>
                  </a:cubicBezTo>
                  <a:cubicBezTo>
                    <a:pt x="4632" y="175544"/>
                    <a:pt x="21484" y="163947"/>
                    <a:pt x="33192" y="141984"/>
                  </a:cubicBezTo>
                  <a:cubicBezTo>
                    <a:pt x="40997" y="127400"/>
                    <a:pt x="46142" y="108424"/>
                    <a:pt x="46142" y="87866"/>
                  </a:cubicBezTo>
                  <a:cubicBezTo>
                    <a:pt x="46142" y="63091"/>
                    <a:pt x="38691" y="24611"/>
                    <a:pt x="3568" y="12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BA0FDBF-6FEA-491C-AD7B-A4AD388D228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697152" y="2368558"/>
              <a:ext cx="142420" cy="176962"/>
            </a:xfrm>
            <a:custGeom>
              <a:avLst/>
              <a:gdLst>
                <a:gd name="connsiteX0" fmla="*/ 119308 w 142420"/>
                <a:gd name="connsiteY0" fmla="*/ 18324 h 176962"/>
                <a:gd name="connsiteX1" fmla="*/ 135780 w 142420"/>
                <a:gd name="connsiteY1" fmla="*/ 7781 h 176962"/>
                <a:gd name="connsiteX2" fmla="*/ 142622 w 142420"/>
                <a:gd name="connsiteY2" fmla="*/ 3012 h 176962"/>
                <a:gd name="connsiteX3" fmla="*/ 139074 w 142420"/>
                <a:gd name="connsiteY3" fmla="*/ 0 h 176962"/>
                <a:gd name="connsiteX4" fmla="*/ 110945 w 142420"/>
                <a:gd name="connsiteY4" fmla="*/ 753 h 176962"/>
                <a:gd name="connsiteX5" fmla="*/ 73693 w 142420"/>
                <a:gd name="connsiteY5" fmla="*/ 0 h 176962"/>
                <a:gd name="connsiteX6" fmla="*/ 68371 w 142420"/>
                <a:gd name="connsiteY6" fmla="*/ 5020 h 176962"/>
                <a:gd name="connsiteX7" fmla="*/ 76987 w 142420"/>
                <a:gd name="connsiteY7" fmla="*/ 7781 h 176962"/>
                <a:gd name="connsiteX8" fmla="*/ 91686 w 142420"/>
                <a:gd name="connsiteY8" fmla="*/ 8283 h 176962"/>
                <a:gd name="connsiteX9" fmla="*/ 99541 w 142420"/>
                <a:gd name="connsiteY9" fmla="*/ 13304 h 176962"/>
                <a:gd name="connsiteX10" fmla="*/ 98528 w 142420"/>
                <a:gd name="connsiteY10" fmla="*/ 18575 h 176962"/>
                <a:gd name="connsiteX11" fmla="*/ 69385 w 142420"/>
                <a:gd name="connsiteY11" fmla="*/ 133789 h 176962"/>
                <a:gd name="connsiteX12" fmla="*/ 32893 w 142420"/>
                <a:gd name="connsiteY12" fmla="*/ 171440 h 176962"/>
                <a:gd name="connsiteX13" fmla="*/ 8818 w 142420"/>
                <a:gd name="connsiteY13" fmla="*/ 155877 h 176962"/>
                <a:gd name="connsiteX14" fmla="*/ 11859 w 142420"/>
                <a:gd name="connsiteY14" fmla="*/ 156128 h 176962"/>
                <a:gd name="connsiteX15" fmla="*/ 28331 w 142420"/>
                <a:gd name="connsiteY15" fmla="*/ 140064 h 176962"/>
                <a:gd name="connsiteX16" fmla="*/ 17181 w 142420"/>
                <a:gd name="connsiteY16" fmla="*/ 129521 h 176962"/>
                <a:gd name="connsiteX17" fmla="*/ 202 w 142420"/>
                <a:gd name="connsiteY17" fmla="*/ 149602 h 176962"/>
                <a:gd name="connsiteX18" fmla="*/ 33653 w 142420"/>
                <a:gd name="connsiteY18" fmla="*/ 176962 h 176962"/>
                <a:gd name="connsiteX19" fmla="*/ 89658 w 142420"/>
                <a:gd name="connsiteY19" fmla="*/ 135546 h 176962"/>
                <a:gd name="connsiteX20" fmla="*/ 119308 w 142420"/>
                <a:gd name="connsiteY20" fmla="*/ 18324 h 1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420" h="176962">
                  <a:moveTo>
                    <a:pt x="119308" y="18324"/>
                  </a:moveTo>
                  <a:cubicBezTo>
                    <a:pt x="121335" y="10040"/>
                    <a:pt x="121842" y="7781"/>
                    <a:pt x="135780" y="7781"/>
                  </a:cubicBezTo>
                  <a:cubicBezTo>
                    <a:pt x="139835" y="7781"/>
                    <a:pt x="142622" y="7781"/>
                    <a:pt x="142622" y="3012"/>
                  </a:cubicBezTo>
                  <a:cubicBezTo>
                    <a:pt x="142622" y="753"/>
                    <a:pt x="141102" y="0"/>
                    <a:pt x="139074" y="0"/>
                  </a:cubicBezTo>
                  <a:cubicBezTo>
                    <a:pt x="132739" y="0"/>
                    <a:pt x="117281" y="753"/>
                    <a:pt x="110945" y="753"/>
                  </a:cubicBezTo>
                  <a:cubicBezTo>
                    <a:pt x="102582" y="753"/>
                    <a:pt x="82056" y="0"/>
                    <a:pt x="73693" y="0"/>
                  </a:cubicBezTo>
                  <a:cubicBezTo>
                    <a:pt x="71412" y="0"/>
                    <a:pt x="68371" y="0"/>
                    <a:pt x="68371" y="5020"/>
                  </a:cubicBezTo>
                  <a:cubicBezTo>
                    <a:pt x="68371" y="7781"/>
                    <a:pt x="70398" y="7781"/>
                    <a:pt x="76987" y="7781"/>
                  </a:cubicBezTo>
                  <a:cubicBezTo>
                    <a:pt x="82816" y="7781"/>
                    <a:pt x="85350" y="7781"/>
                    <a:pt x="91686" y="8283"/>
                  </a:cubicBezTo>
                  <a:cubicBezTo>
                    <a:pt x="97768" y="9036"/>
                    <a:pt x="99541" y="9789"/>
                    <a:pt x="99541" y="13304"/>
                  </a:cubicBezTo>
                  <a:cubicBezTo>
                    <a:pt x="99541" y="14810"/>
                    <a:pt x="99035" y="16567"/>
                    <a:pt x="98528" y="18575"/>
                  </a:cubicBezTo>
                  <a:lnTo>
                    <a:pt x="69385" y="133789"/>
                  </a:lnTo>
                  <a:cubicBezTo>
                    <a:pt x="63303" y="158137"/>
                    <a:pt x="46070" y="171440"/>
                    <a:pt x="32893" y="171440"/>
                  </a:cubicBezTo>
                  <a:cubicBezTo>
                    <a:pt x="26304" y="171440"/>
                    <a:pt x="12873" y="168930"/>
                    <a:pt x="8818" y="155877"/>
                  </a:cubicBezTo>
                  <a:cubicBezTo>
                    <a:pt x="9578" y="156128"/>
                    <a:pt x="11352" y="156128"/>
                    <a:pt x="11859" y="156128"/>
                  </a:cubicBezTo>
                  <a:cubicBezTo>
                    <a:pt x="21742" y="156128"/>
                    <a:pt x="28331" y="147594"/>
                    <a:pt x="28331" y="140064"/>
                  </a:cubicBezTo>
                  <a:cubicBezTo>
                    <a:pt x="28331" y="132031"/>
                    <a:pt x="21489" y="129521"/>
                    <a:pt x="17181" y="129521"/>
                  </a:cubicBezTo>
                  <a:cubicBezTo>
                    <a:pt x="12619" y="129521"/>
                    <a:pt x="202" y="132533"/>
                    <a:pt x="202" y="149602"/>
                  </a:cubicBezTo>
                  <a:cubicBezTo>
                    <a:pt x="202" y="165165"/>
                    <a:pt x="13633" y="176962"/>
                    <a:pt x="33653" y="176962"/>
                  </a:cubicBezTo>
                  <a:cubicBezTo>
                    <a:pt x="56967" y="176962"/>
                    <a:pt x="83323" y="160396"/>
                    <a:pt x="89658" y="135546"/>
                  </a:cubicBezTo>
                  <a:lnTo>
                    <a:pt x="119308" y="18324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A3493A4-8805-4013-AA31-B94AAA6D7B5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853990" y="2299367"/>
              <a:ext cx="129495" cy="120008"/>
            </a:xfrm>
            <a:custGeom>
              <a:avLst/>
              <a:gdLst>
                <a:gd name="connsiteX0" fmla="*/ 36574 w 129495"/>
                <a:gd name="connsiteY0" fmla="*/ 2631 h 120008"/>
                <a:gd name="connsiteX1" fmla="*/ 30897 w 129495"/>
                <a:gd name="connsiteY1" fmla="*/ -5 h 120008"/>
                <a:gd name="connsiteX2" fmla="*/ 209 w 129495"/>
                <a:gd name="connsiteY2" fmla="*/ -5 h 120008"/>
                <a:gd name="connsiteX3" fmla="*/ 209 w 129495"/>
                <a:gd name="connsiteY3" fmla="*/ 6321 h 120008"/>
                <a:gd name="connsiteX4" fmla="*/ 5530 w 129495"/>
                <a:gd name="connsiteY4" fmla="*/ 6321 h 120008"/>
                <a:gd name="connsiteX5" fmla="*/ 18480 w 129495"/>
                <a:gd name="connsiteY5" fmla="*/ 7375 h 120008"/>
                <a:gd name="connsiteX6" fmla="*/ 18480 w 129495"/>
                <a:gd name="connsiteY6" fmla="*/ 101027 h 120008"/>
                <a:gd name="connsiteX7" fmla="*/ 209 w 129495"/>
                <a:gd name="connsiteY7" fmla="*/ 113678 h 120008"/>
                <a:gd name="connsiteX8" fmla="*/ 209 w 129495"/>
                <a:gd name="connsiteY8" fmla="*/ 120003 h 120008"/>
                <a:gd name="connsiteX9" fmla="*/ 21850 w 129495"/>
                <a:gd name="connsiteY9" fmla="*/ 119300 h 120008"/>
                <a:gd name="connsiteX10" fmla="*/ 43492 w 129495"/>
                <a:gd name="connsiteY10" fmla="*/ 120003 h 120008"/>
                <a:gd name="connsiteX11" fmla="*/ 43492 w 129495"/>
                <a:gd name="connsiteY11" fmla="*/ 113678 h 120008"/>
                <a:gd name="connsiteX12" fmla="*/ 25221 w 129495"/>
                <a:gd name="connsiteY12" fmla="*/ 101027 h 120008"/>
                <a:gd name="connsiteX13" fmla="*/ 25221 w 129495"/>
                <a:gd name="connsiteY13" fmla="*/ 12295 h 120008"/>
                <a:gd name="connsiteX14" fmla="*/ 103983 w 129495"/>
                <a:gd name="connsiteY14" fmla="*/ 117368 h 120008"/>
                <a:gd name="connsiteX15" fmla="*/ 108063 w 129495"/>
                <a:gd name="connsiteY15" fmla="*/ 120003 h 120008"/>
                <a:gd name="connsiteX16" fmla="*/ 111433 w 129495"/>
                <a:gd name="connsiteY16" fmla="*/ 115083 h 120008"/>
                <a:gd name="connsiteX17" fmla="*/ 111433 w 129495"/>
                <a:gd name="connsiteY17" fmla="*/ 18972 h 120008"/>
                <a:gd name="connsiteX18" fmla="*/ 129704 w 129495"/>
                <a:gd name="connsiteY18" fmla="*/ 6321 h 120008"/>
                <a:gd name="connsiteX19" fmla="*/ 129704 w 129495"/>
                <a:gd name="connsiteY19" fmla="*/ -5 h 120008"/>
                <a:gd name="connsiteX20" fmla="*/ 108063 w 129495"/>
                <a:gd name="connsiteY20" fmla="*/ 698 h 120008"/>
                <a:gd name="connsiteX21" fmla="*/ 86421 w 129495"/>
                <a:gd name="connsiteY21" fmla="*/ -5 h 120008"/>
                <a:gd name="connsiteX22" fmla="*/ 86421 w 129495"/>
                <a:gd name="connsiteY22" fmla="*/ 6321 h 120008"/>
                <a:gd name="connsiteX23" fmla="*/ 104692 w 129495"/>
                <a:gd name="connsiteY23" fmla="*/ 18972 h 120008"/>
                <a:gd name="connsiteX24" fmla="*/ 104692 w 129495"/>
                <a:gd name="connsiteY24" fmla="*/ 93471 h 120008"/>
                <a:gd name="connsiteX25" fmla="*/ 36574 w 129495"/>
                <a:gd name="connsiteY25" fmla="*/ 2631 h 1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495" h="120008">
                  <a:moveTo>
                    <a:pt x="36574" y="2631"/>
                  </a:moveTo>
                  <a:cubicBezTo>
                    <a:pt x="34623" y="171"/>
                    <a:pt x="34445" y="-5"/>
                    <a:pt x="30897" y="-5"/>
                  </a:cubicBezTo>
                  <a:lnTo>
                    <a:pt x="209" y="-5"/>
                  </a:lnTo>
                  <a:lnTo>
                    <a:pt x="209" y="6321"/>
                  </a:lnTo>
                  <a:lnTo>
                    <a:pt x="5530" y="6321"/>
                  </a:lnTo>
                  <a:cubicBezTo>
                    <a:pt x="13158" y="6321"/>
                    <a:pt x="17593" y="7199"/>
                    <a:pt x="18480" y="7375"/>
                  </a:cubicBezTo>
                  <a:lnTo>
                    <a:pt x="18480" y="101027"/>
                  </a:lnTo>
                  <a:cubicBezTo>
                    <a:pt x="18480" y="105771"/>
                    <a:pt x="18480" y="113678"/>
                    <a:pt x="209" y="113678"/>
                  </a:cubicBezTo>
                  <a:lnTo>
                    <a:pt x="209" y="120003"/>
                  </a:lnTo>
                  <a:cubicBezTo>
                    <a:pt x="7482" y="119476"/>
                    <a:pt x="14577" y="119300"/>
                    <a:pt x="21850" y="119300"/>
                  </a:cubicBezTo>
                  <a:cubicBezTo>
                    <a:pt x="29123" y="119300"/>
                    <a:pt x="36219" y="119476"/>
                    <a:pt x="43492" y="120003"/>
                  </a:cubicBezTo>
                  <a:lnTo>
                    <a:pt x="43492" y="113678"/>
                  </a:lnTo>
                  <a:cubicBezTo>
                    <a:pt x="25221" y="113678"/>
                    <a:pt x="25221" y="105771"/>
                    <a:pt x="25221" y="101027"/>
                  </a:cubicBezTo>
                  <a:lnTo>
                    <a:pt x="25221" y="12295"/>
                  </a:lnTo>
                  <a:lnTo>
                    <a:pt x="103983" y="117368"/>
                  </a:lnTo>
                  <a:cubicBezTo>
                    <a:pt x="105757" y="119828"/>
                    <a:pt x="105934" y="120003"/>
                    <a:pt x="108063" y="120003"/>
                  </a:cubicBezTo>
                  <a:cubicBezTo>
                    <a:pt x="111433" y="120003"/>
                    <a:pt x="111433" y="118422"/>
                    <a:pt x="111433" y="115083"/>
                  </a:cubicBezTo>
                  <a:lnTo>
                    <a:pt x="111433" y="18972"/>
                  </a:lnTo>
                  <a:cubicBezTo>
                    <a:pt x="111433" y="14227"/>
                    <a:pt x="111433" y="6321"/>
                    <a:pt x="129704" y="6321"/>
                  </a:cubicBezTo>
                  <a:lnTo>
                    <a:pt x="129704" y="-5"/>
                  </a:lnTo>
                  <a:cubicBezTo>
                    <a:pt x="122431" y="522"/>
                    <a:pt x="115336" y="698"/>
                    <a:pt x="108063" y="698"/>
                  </a:cubicBezTo>
                  <a:cubicBezTo>
                    <a:pt x="100790" y="698"/>
                    <a:pt x="93694" y="522"/>
                    <a:pt x="86421" y="-5"/>
                  </a:cubicBezTo>
                  <a:lnTo>
                    <a:pt x="86421" y="6321"/>
                  </a:lnTo>
                  <a:cubicBezTo>
                    <a:pt x="104692" y="6321"/>
                    <a:pt x="104692" y="14227"/>
                    <a:pt x="104692" y="18972"/>
                  </a:cubicBezTo>
                  <a:lnTo>
                    <a:pt x="104692" y="93471"/>
                  </a:lnTo>
                  <a:lnTo>
                    <a:pt x="36574" y="2631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500B419A-6151-4487-958F-C2C1F42FABE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003400" y="2341009"/>
              <a:ext cx="88518" cy="80122"/>
            </a:xfrm>
            <a:custGeom>
              <a:avLst/>
              <a:gdLst>
                <a:gd name="connsiteX0" fmla="*/ 69575 w 88518"/>
                <a:gd name="connsiteY0" fmla="*/ 31271 h 80122"/>
                <a:gd name="connsiteX1" fmla="*/ 61415 w 88518"/>
                <a:gd name="connsiteY1" fmla="*/ 8781 h 80122"/>
                <a:gd name="connsiteX2" fmla="*/ 35161 w 88518"/>
                <a:gd name="connsiteY2" fmla="*/ -5 h 80122"/>
                <a:gd name="connsiteX3" fmla="*/ 6423 w 88518"/>
                <a:gd name="connsiteY3" fmla="*/ 17039 h 80122"/>
                <a:gd name="connsiteX4" fmla="*/ 14938 w 88518"/>
                <a:gd name="connsiteY4" fmla="*/ 25648 h 80122"/>
                <a:gd name="connsiteX5" fmla="*/ 23275 w 88518"/>
                <a:gd name="connsiteY5" fmla="*/ 17390 h 80122"/>
                <a:gd name="connsiteX6" fmla="*/ 17067 w 88518"/>
                <a:gd name="connsiteY6" fmla="*/ 9308 h 80122"/>
                <a:gd name="connsiteX7" fmla="*/ 34806 w 88518"/>
                <a:gd name="connsiteY7" fmla="*/ 4915 h 80122"/>
                <a:gd name="connsiteX8" fmla="*/ 55561 w 88518"/>
                <a:gd name="connsiteY8" fmla="*/ 26176 h 80122"/>
                <a:gd name="connsiteX9" fmla="*/ 55561 w 88518"/>
                <a:gd name="connsiteY9" fmla="*/ 31622 h 80122"/>
                <a:gd name="connsiteX10" fmla="*/ 21147 w 88518"/>
                <a:gd name="connsiteY10" fmla="*/ 37245 h 80122"/>
                <a:gd name="connsiteX11" fmla="*/ 214 w 88518"/>
                <a:gd name="connsiteY11" fmla="*/ 60614 h 80122"/>
                <a:gd name="connsiteX12" fmla="*/ 31258 w 88518"/>
                <a:gd name="connsiteY12" fmla="*/ 80118 h 80122"/>
                <a:gd name="connsiteX13" fmla="*/ 57512 w 88518"/>
                <a:gd name="connsiteY13" fmla="*/ 65358 h 80122"/>
                <a:gd name="connsiteX14" fmla="*/ 71171 w 88518"/>
                <a:gd name="connsiteY14" fmla="*/ 79239 h 80122"/>
                <a:gd name="connsiteX15" fmla="*/ 88733 w 88518"/>
                <a:gd name="connsiteY15" fmla="*/ 62547 h 80122"/>
                <a:gd name="connsiteX16" fmla="*/ 88733 w 88518"/>
                <a:gd name="connsiteY16" fmla="*/ 52883 h 80122"/>
                <a:gd name="connsiteX17" fmla="*/ 82702 w 88518"/>
                <a:gd name="connsiteY17" fmla="*/ 52883 h 80122"/>
                <a:gd name="connsiteX18" fmla="*/ 82702 w 88518"/>
                <a:gd name="connsiteY18" fmla="*/ 62371 h 80122"/>
                <a:gd name="connsiteX19" fmla="*/ 76138 w 88518"/>
                <a:gd name="connsiteY19" fmla="*/ 72562 h 80122"/>
                <a:gd name="connsiteX20" fmla="*/ 69575 w 88518"/>
                <a:gd name="connsiteY20" fmla="*/ 62020 h 80122"/>
                <a:gd name="connsiteX21" fmla="*/ 69575 w 88518"/>
                <a:gd name="connsiteY21" fmla="*/ 31271 h 80122"/>
                <a:gd name="connsiteX22" fmla="*/ 55561 w 88518"/>
                <a:gd name="connsiteY22" fmla="*/ 53586 h 80122"/>
                <a:gd name="connsiteX23" fmla="*/ 32677 w 88518"/>
                <a:gd name="connsiteY23" fmla="*/ 75198 h 80122"/>
                <a:gd name="connsiteX24" fmla="*/ 15115 w 88518"/>
                <a:gd name="connsiteY24" fmla="*/ 60614 h 80122"/>
                <a:gd name="connsiteX25" fmla="*/ 55561 w 88518"/>
                <a:gd name="connsiteY25" fmla="*/ 36191 h 80122"/>
                <a:gd name="connsiteX26" fmla="*/ 55561 w 88518"/>
                <a:gd name="connsiteY26" fmla="*/ 53586 h 8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518" h="80122">
                  <a:moveTo>
                    <a:pt x="69575" y="31271"/>
                  </a:moveTo>
                  <a:cubicBezTo>
                    <a:pt x="69575" y="21959"/>
                    <a:pt x="69575" y="15282"/>
                    <a:pt x="61415" y="8781"/>
                  </a:cubicBezTo>
                  <a:cubicBezTo>
                    <a:pt x="54141" y="2807"/>
                    <a:pt x="45627" y="-5"/>
                    <a:pt x="35161" y="-5"/>
                  </a:cubicBezTo>
                  <a:cubicBezTo>
                    <a:pt x="18308" y="-5"/>
                    <a:pt x="6423" y="6321"/>
                    <a:pt x="6423" y="17039"/>
                  </a:cubicBezTo>
                  <a:cubicBezTo>
                    <a:pt x="6423" y="22661"/>
                    <a:pt x="10326" y="25648"/>
                    <a:pt x="14938" y="25648"/>
                  </a:cubicBezTo>
                  <a:cubicBezTo>
                    <a:pt x="19727" y="25648"/>
                    <a:pt x="23275" y="22134"/>
                    <a:pt x="23275" y="17390"/>
                  </a:cubicBezTo>
                  <a:cubicBezTo>
                    <a:pt x="23275" y="14403"/>
                    <a:pt x="21856" y="10713"/>
                    <a:pt x="17067" y="9308"/>
                  </a:cubicBezTo>
                  <a:cubicBezTo>
                    <a:pt x="23453" y="4915"/>
                    <a:pt x="33741" y="4915"/>
                    <a:pt x="34806" y="4915"/>
                  </a:cubicBezTo>
                  <a:cubicBezTo>
                    <a:pt x="44740" y="4915"/>
                    <a:pt x="55561" y="11416"/>
                    <a:pt x="55561" y="26176"/>
                  </a:cubicBezTo>
                  <a:lnTo>
                    <a:pt x="55561" y="31622"/>
                  </a:lnTo>
                  <a:cubicBezTo>
                    <a:pt x="45804" y="31974"/>
                    <a:pt x="34096" y="32501"/>
                    <a:pt x="21147" y="37245"/>
                  </a:cubicBezTo>
                  <a:cubicBezTo>
                    <a:pt x="5181" y="43043"/>
                    <a:pt x="214" y="52707"/>
                    <a:pt x="214" y="60614"/>
                  </a:cubicBezTo>
                  <a:cubicBezTo>
                    <a:pt x="214" y="75725"/>
                    <a:pt x="18663" y="80118"/>
                    <a:pt x="31258" y="80118"/>
                  </a:cubicBezTo>
                  <a:cubicBezTo>
                    <a:pt x="45449" y="80118"/>
                    <a:pt x="53787" y="72211"/>
                    <a:pt x="57512" y="65358"/>
                  </a:cubicBezTo>
                  <a:cubicBezTo>
                    <a:pt x="58221" y="72562"/>
                    <a:pt x="63011" y="79239"/>
                    <a:pt x="71171" y="79239"/>
                  </a:cubicBezTo>
                  <a:cubicBezTo>
                    <a:pt x="71526" y="79239"/>
                    <a:pt x="88733" y="79239"/>
                    <a:pt x="88733" y="62547"/>
                  </a:cubicBezTo>
                  <a:lnTo>
                    <a:pt x="88733" y="52883"/>
                  </a:lnTo>
                  <a:lnTo>
                    <a:pt x="82702" y="52883"/>
                  </a:lnTo>
                  <a:lnTo>
                    <a:pt x="82702" y="62371"/>
                  </a:lnTo>
                  <a:cubicBezTo>
                    <a:pt x="82702" y="64128"/>
                    <a:pt x="82702" y="72562"/>
                    <a:pt x="76138" y="72562"/>
                  </a:cubicBezTo>
                  <a:cubicBezTo>
                    <a:pt x="69575" y="72562"/>
                    <a:pt x="69575" y="64304"/>
                    <a:pt x="69575" y="62020"/>
                  </a:cubicBezTo>
                  <a:lnTo>
                    <a:pt x="69575" y="31271"/>
                  </a:lnTo>
                  <a:close/>
                  <a:moveTo>
                    <a:pt x="55561" y="53586"/>
                  </a:moveTo>
                  <a:cubicBezTo>
                    <a:pt x="55561" y="70454"/>
                    <a:pt x="40660" y="75198"/>
                    <a:pt x="32677" y="75198"/>
                  </a:cubicBezTo>
                  <a:cubicBezTo>
                    <a:pt x="23630" y="75198"/>
                    <a:pt x="15115" y="69224"/>
                    <a:pt x="15115" y="60614"/>
                  </a:cubicBezTo>
                  <a:cubicBezTo>
                    <a:pt x="15115" y="50950"/>
                    <a:pt x="23630" y="37421"/>
                    <a:pt x="55561" y="36191"/>
                  </a:cubicBezTo>
                  <a:lnTo>
                    <a:pt x="55561" y="5358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AC2A94F-CB06-4DC5-987E-4261C3067ED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107076" y="2295853"/>
              <a:ext cx="119562" cy="127036"/>
            </a:xfrm>
            <a:custGeom>
              <a:avLst/>
              <a:gdLst>
                <a:gd name="connsiteX0" fmla="*/ 119780 w 119562"/>
                <a:gd name="connsiteY0" fmla="*/ 4564 h 127036"/>
                <a:gd name="connsiteX1" fmla="*/ 117297 w 119562"/>
                <a:gd name="connsiteY1" fmla="*/ -5 h 127036"/>
                <a:gd name="connsiteX2" fmla="*/ 114281 w 119562"/>
                <a:gd name="connsiteY2" fmla="*/ 2104 h 127036"/>
                <a:gd name="connsiteX3" fmla="*/ 104880 w 119562"/>
                <a:gd name="connsiteY3" fmla="*/ 15457 h 127036"/>
                <a:gd name="connsiteX4" fmla="*/ 68159 w 119562"/>
                <a:gd name="connsiteY4" fmla="*/ -5 h 127036"/>
                <a:gd name="connsiteX5" fmla="*/ 218 w 119562"/>
                <a:gd name="connsiteY5" fmla="*/ 63426 h 127036"/>
                <a:gd name="connsiteX6" fmla="*/ 68159 w 119562"/>
                <a:gd name="connsiteY6" fmla="*/ 127032 h 127036"/>
                <a:gd name="connsiteX7" fmla="*/ 119780 w 119562"/>
                <a:gd name="connsiteY7" fmla="*/ 82402 h 127036"/>
                <a:gd name="connsiteX8" fmla="*/ 116765 w 119562"/>
                <a:gd name="connsiteY8" fmla="*/ 79063 h 127036"/>
                <a:gd name="connsiteX9" fmla="*/ 113749 w 119562"/>
                <a:gd name="connsiteY9" fmla="*/ 81348 h 127036"/>
                <a:gd name="connsiteX10" fmla="*/ 70643 w 119562"/>
                <a:gd name="connsiteY10" fmla="*/ 120706 h 127036"/>
                <a:gd name="connsiteX11" fmla="*/ 19199 w 119562"/>
                <a:gd name="connsiteY11" fmla="*/ 63601 h 127036"/>
                <a:gd name="connsiteX12" fmla="*/ 70288 w 119562"/>
                <a:gd name="connsiteY12" fmla="*/ 6321 h 127036"/>
                <a:gd name="connsiteX13" fmla="*/ 113394 w 119562"/>
                <a:gd name="connsiteY13" fmla="*/ 48139 h 127036"/>
                <a:gd name="connsiteX14" fmla="*/ 116587 w 119562"/>
                <a:gd name="connsiteY14" fmla="*/ 50247 h 127036"/>
                <a:gd name="connsiteX15" fmla="*/ 119780 w 119562"/>
                <a:gd name="connsiteY15" fmla="*/ 45679 h 127036"/>
                <a:gd name="connsiteX16" fmla="*/ 119780 w 119562"/>
                <a:gd name="connsiteY16" fmla="*/ 4564 h 12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562" h="127036">
                  <a:moveTo>
                    <a:pt x="119780" y="4564"/>
                  </a:moveTo>
                  <a:cubicBezTo>
                    <a:pt x="119780" y="1577"/>
                    <a:pt x="119780" y="-5"/>
                    <a:pt x="117297" y="-5"/>
                  </a:cubicBezTo>
                  <a:cubicBezTo>
                    <a:pt x="116587" y="-5"/>
                    <a:pt x="115700" y="-5"/>
                    <a:pt x="114281" y="2104"/>
                  </a:cubicBezTo>
                  <a:lnTo>
                    <a:pt x="104880" y="15457"/>
                  </a:lnTo>
                  <a:cubicBezTo>
                    <a:pt x="97429" y="8078"/>
                    <a:pt x="85189" y="-5"/>
                    <a:pt x="68159" y="-5"/>
                  </a:cubicBezTo>
                  <a:cubicBezTo>
                    <a:pt x="30907" y="-5"/>
                    <a:pt x="218" y="28460"/>
                    <a:pt x="218" y="63426"/>
                  </a:cubicBezTo>
                  <a:cubicBezTo>
                    <a:pt x="218" y="99094"/>
                    <a:pt x="31439" y="127032"/>
                    <a:pt x="68159" y="127032"/>
                  </a:cubicBezTo>
                  <a:cubicBezTo>
                    <a:pt x="99558" y="127032"/>
                    <a:pt x="119780" y="103838"/>
                    <a:pt x="119780" y="82402"/>
                  </a:cubicBezTo>
                  <a:cubicBezTo>
                    <a:pt x="119780" y="80469"/>
                    <a:pt x="119603" y="79063"/>
                    <a:pt x="116765" y="79063"/>
                  </a:cubicBezTo>
                  <a:cubicBezTo>
                    <a:pt x="115700" y="79063"/>
                    <a:pt x="113926" y="79063"/>
                    <a:pt x="113749" y="81348"/>
                  </a:cubicBezTo>
                  <a:cubicBezTo>
                    <a:pt x="112330" y="109637"/>
                    <a:pt x="88205" y="120706"/>
                    <a:pt x="70643" y="120706"/>
                  </a:cubicBezTo>
                  <a:cubicBezTo>
                    <a:pt x="51662" y="120706"/>
                    <a:pt x="19199" y="109285"/>
                    <a:pt x="19199" y="63601"/>
                  </a:cubicBezTo>
                  <a:cubicBezTo>
                    <a:pt x="19199" y="15985"/>
                    <a:pt x="53613" y="6321"/>
                    <a:pt x="70288" y="6321"/>
                  </a:cubicBezTo>
                  <a:cubicBezTo>
                    <a:pt x="87850" y="6321"/>
                    <a:pt x="108782" y="17917"/>
                    <a:pt x="113394" y="48139"/>
                  </a:cubicBezTo>
                  <a:cubicBezTo>
                    <a:pt x="113749" y="50247"/>
                    <a:pt x="115346" y="50247"/>
                    <a:pt x="116587" y="50247"/>
                  </a:cubicBezTo>
                  <a:cubicBezTo>
                    <a:pt x="119780" y="50247"/>
                    <a:pt x="119780" y="49193"/>
                    <a:pt x="119780" y="45679"/>
                  </a:cubicBezTo>
                  <a:lnTo>
                    <a:pt x="119780" y="4564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34BFA8C-4243-4D4E-B427-4508D8D4968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249252" y="2297434"/>
              <a:ext cx="39913" cy="121940"/>
            </a:xfrm>
            <a:custGeom>
              <a:avLst/>
              <a:gdLst>
                <a:gd name="connsiteX0" fmla="*/ 26833 w 39913"/>
                <a:gd name="connsiteY0" fmla="*/ -5 h 121940"/>
                <a:gd name="connsiteX1" fmla="*/ 224 w 39913"/>
                <a:gd name="connsiteY1" fmla="*/ 1928 h 121940"/>
                <a:gd name="connsiteX2" fmla="*/ 224 w 39913"/>
                <a:gd name="connsiteY2" fmla="*/ 8253 h 121940"/>
                <a:gd name="connsiteX3" fmla="*/ 13528 w 39913"/>
                <a:gd name="connsiteY3" fmla="*/ 18093 h 121940"/>
                <a:gd name="connsiteX4" fmla="*/ 13528 w 39913"/>
                <a:gd name="connsiteY4" fmla="*/ 108055 h 121940"/>
                <a:gd name="connsiteX5" fmla="*/ 224 w 39913"/>
                <a:gd name="connsiteY5" fmla="*/ 115611 h 121940"/>
                <a:gd name="connsiteX6" fmla="*/ 224 w 39913"/>
                <a:gd name="connsiteY6" fmla="*/ 121936 h 121940"/>
                <a:gd name="connsiteX7" fmla="*/ 20092 w 39913"/>
                <a:gd name="connsiteY7" fmla="*/ 121233 h 121940"/>
                <a:gd name="connsiteX8" fmla="*/ 40137 w 39913"/>
                <a:gd name="connsiteY8" fmla="*/ 121936 h 121940"/>
                <a:gd name="connsiteX9" fmla="*/ 40137 w 39913"/>
                <a:gd name="connsiteY9" fmla="*/ 115611 h 121940"/>
                <a:gd name="connsiteX10" fmla="*/ 26833 w 39913"/>
                <a:gd name="connsiteY10" fmla="*/ 108055 h 121940"/>
                <a:gd name="connsiteX11" fmla="*/ 26833 w 39913"/>
                <a:gd name="connsiteY11" fmla="*/ -5 h 1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13" h="121940">
                  <a:moveTo>
                    <a:pt x="26833" y="-5"/>
                  </a:moveTo>
                  <a:lnTo>
                    <a:pt x="224" y="1928"/>
                  </a:lnTo>
                  <a:lnTo>
                    <a:pt x="224" y="8253"/>
                  </a:lnTo>
                  <a:cubicBezTo>
                    <a:pt x="12109" y="8253"/>
                    <a:pt x="13528" y="9483"/>
                    <a:pt x="13528" y="18093"/>
                  </a:cubicBezTo>
                  <a:lnTo>
                    <a:pt x="13528" y="108055"/>
                  </a:lnTo>
                  <a:cubicBezTo>
                    <a:pt x="13528" y="115611"/>
                    <a:pt x="11755" y="115611"/>
                    <a:pt x="224" y="115611"/>
                  </a:cubicBezTo>
                  <a:lnTo>
                    <a:pt x="224" y="121936"/>
                  </a:lnTo>
                  <a:cubicBezTo>
                    <a:pt x="579" y="121936"/>
                    <a:pt x="12996" y="121233"/>
                    <a:pt x="20092" y="121233"/>
                  </a:cubicBezTo>
                  <a:cubicBezTo>
                    <a:pt x="26833" y="121233"/>
                    <a:pt x="33396" y="121409"/>
                    <a:pt x="40137" y="121936"/>
                  </a:cubicBezTo>
                  <a:lnTo>
                    <a:pt x="40137" y="115611"/>
                  </a:lnTo>
                  <a:cubicBezTo>
                    <a:pt x="28607" y="115611"/>
                    <a:pt x="26833" y="115611"/>
                    <a:pt x="26833" y="108055"/>
                  </a:cubicBezTo>
                  <a:lnTo>
                    <a:pt x="26833" y="-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03FE249-3E34-4F83-AB66-5E045217A75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316557" y="2399168"/>
              <a:ext cx="22528" cy="54117"/>
            </a:xfrm>
            <a:custGeom>
              <a:avLst/>
              <a:gdLst>
                <a:gd name="connsiteX0" fmla="*/ 17788 w 22528"/>
                <a:gd name="connsiteY0" fmla="*/ 17390 h 54117"/>
                <a:gd name="connsiteX1" fmla="*/ 3952 w 22528"/>
                <a:gd name="connsiteY1" fmla="*/ 49545 h 54117"/>
                <a:gd name="connsiteX2" fmla="*/ 2710 w 22528"/>
                <a:gd name="connsiteY2" fmla="*/ 51653 h 54117"/>
                <a:gd name="connsiteX3" fmla="*/ 5193 w 22528"/>
                <a:gd name="connsiteY3" fmla="*/ 54113 h 54117"/>
                <a:gd name="connsiteX4" fmla="*/ 22755 w 22528"/>
                <a:gd name="connsiteY4" fmla="*/ 19147 h 54117"/>
                <a:gd name="connsiteX5" fmla="*/ 10338 w 22528"/>
                <a:gd name="connsiteY5" fmla="*/ -5 h 54117"/>
                <a:gd name="connsiteX6" fmla="*/ 226 w 22528"/>
                <a:gd name="connsiteY6" fmla="*/ 10011 h 54117"/>
                <a:gd name="connsiteX7" fmla="*/ 10515 w 22528"/>
                <a:gd name="connsiteY7" fmla="*/ 20202 h 54117"/>
                <a:gd name="connsiteX8" fmla="*/ 17788 w 22528"/>
                <a:gd name="connsiteY8" fmla="*/ 17390 h 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8" h="54117">
                  <a:moveTo>
                    <a:pt x="17788" y="17390"/>
                  </a:moveTo>
                  <a:cubicBezTo>
                    <a:pt x="17788" y="27054"/>
                    <a:pt x="16014" y="38299"/>
                    <a:pt x="3952" y="49545"/>
                  </a:cubicBezTo>
                  <a:cubicBezTo>
                    <a:pt x="3242" y="50247"/>
                    <a:pt x="2710" y="50775"/>
                    <a:pt x="2710" y="51653"/>
                  </a:cubicBezTo>
                  <a:cubicBezTo>
                    <a:pt x="2710" y="52883"/>
                    <a:pt x="4129" y="54113"/>
                    <a:pt x="5193" y="54113"/>
                  </a:cubicBezTo>
                  <a:cubicBezTo>
                    <a:pt x="7677" y="54113"/>
                    <a:pt x="22755" y="40056"/>
                    <a:pt x="22755" y="19147"/>
                  </a:cubicBezTo>
                  <a:cubicBezTo>
                    <a:pt x="22755" y="8253"/>
                    <a:pt x="18498" y="-5"/>
                    <a:pt x="10338" y="-5"/>
                  </a:cubicBezTo>
                  <a:cubicBezTo>
                    <a:pt x="4484" y="-5"/>
                    <a:pt x="226" y="4564"/>
                    <a:pt x="226" y="10011"/>
                  </a:cubicBezTo>
                  <a:cubicBezTo>
                    <a:pt x="226" y="15633"/>
                    <a:pt x="4306" y="20202"/>
                    <a:pt x="10515" y="20202"/>
                  </a:cubicBezTo>
                  <a:cubicBezTo>
                    <a:pt x="14772" y="20202"/>
                    <a:pt x="17611" y="17390"/>
                    <a:pt x="17788" y="17390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97D5213-8F24-4FDC-9A2E-C8530AF8FA0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362021" y="2311315"/>
              <a:ext cx="61377" cy="109817"/>
            </a:xfrm>
            <a:custGeom>
              <a:avLst/>
              <a:gdLst>
                <a:gd name="connsiteX0" fmla="*/ 30740 w 61377"/>
                <a:gd name="connsiteY0" fmla="*/ 38651 h 109817"/>
                <a:gd name="connsiteX1" fmla="*/ 58413 w 61377"/>
                <a:gd name="connsiteY1" fmla="*/ 38651 h 109817"/>
                <a:gd name="connsiteX2" fmla="*/ 58413 w 61377"/>
                <a:gd name="connsiteY2" fmla="*/ 32325 h 109817"/>
                <a:gd name="connsiteX3" fmla="*/ 30740 w 61377"/>
                <a:gd name="connsiteY3" fmla="*/ 32325 h 109817"/>
                <a:gd name="connsiteX4" fmla="*/ 30740 w 61377"/>
                <a:gd name="connsiteY4" fmla="*/ -5 h 109817"/>
                <a:gd name="connsiteX5" fmla="*/ 24709 w 61377"/>
                <a:gd name="connsiteY5" fmla="*/ -5 h 109817"/>
                <a:gd name="connsiteX6" fmla="*/ 229 w 61377"/>
                <a:gd name="connsiteY6" fmla="*/ 33731 h 109817"/>
                <a:gd name="connsiteX7" fmla="*/ 229 w 61377"/>
                <a:gd name="connsiteY7" fmla="*/ 38651 h 109817"/>
                <a:gd name="connsiteX8" fmla="*/ 16726 w 61377"/>
                <a:gd name="connsiteY8" fmla="*/ 38651 h 109817"/>
                <a:gd name="connsiteX9" fmla="*/ 16726 w 61377"/>
                <a:gd name="connsiteY9" fmla="*/ 86092 h 109817"/>
                <a:gd name="connsiteX10" fmla="*/ 41561 w 61377"/>
                <a:gd name="connsiteY10" fmla="*/ 109812 h 109817"/>
                <a:gd name="connsiteX11" fmla="*/ 61606 w 61377"/>
                <a:gd name="connsiteY11" fmla="*/ 85916 h 109817"/>
                <a:gd name="connsiteX12" fmla="*/ 61606 w 61377"/>
                <a:gd name="connsiteY12" fmla="*/ 76252 h 109817"/>
                <a:gd name="connsiteX13" fmla="*/ 55575 w 61377"/>
                <a:gd name="connsiteY13" fmla="*/ 76252 h 109817"/>
                <a:gd name="connsiteX14" fmla="*/ 55575 w 61377"/>
                <a:gd name="connsiteY14" fmla="*/ 85740 h 109817"/>
                <a:gd name="connsiteX15" fmla="*/ 42980 w 61377"/>
                <a:gd name="connsiteY15" fmla="*/ 104190 h 109817"/>
                <a:gd name="connsiteX16" fmla="*/ 30740 w 61377"/>
                <a:gd name="connsiteY16" fmla="*/ 86267 h 109817"/>
                <a:gd name="connsiteX17" fmla="*/ 30740 w 61377"/>
                <a:gd name="connsiteY17" fmla="*/ 38651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77" h="109817">
                  <a:moveTo>
                    <a:pt x="30740" y="38651"/>
                  </a:moveTo>
                  <a:lnTo>
                    <a:pt x="58413" y="38651"/>
                  </a:lnTo>
                  <a:lnTo>
                    <a:pt x="58413" y="32325"/>
                  </a:lnTo>
                  <a:lnTo>
                    <a:pt x="30740" y="32325"/>
                  </a:lnTo>
                  <a:lnTo>
                    <a:pt x="30740" y="-5"/>
                  </a:lnTo>
                  <a:lnTo>
                    <a:pt x="24709" y="-5"/>
                  </a:lnTo>
                  <a:cubicBezTo>
                    <a:pt x="24531" y="15809"/>
                    <a:pt x="17258" y="33204"/>
                    <a:pt x="229" y="33731"/>
                  </a:cubicBezTo>
                  <a:lnTo>
                    <a:pt x="229" y="38651"/>
                  </a:lnTo>
                  <a:lnTo>
                    <a:pt x="16726" y="38651"/>
                  </a:lnTo>
                  <a:lnTo>
                    <a:pt x="16726" y="86092"/>
                  </a:lnTo>
                  <a:cubicBezTo>
                    <a:pt x="16726" y="105771"/>
                    <a:pt x="31627" y="109812"/>
                    <a:pt x="41561" y="109812"/>
                  </a:cubicBezTo>
                  <a:cubicBezTo>
                    <a:pt x="53446" y="109812"/>
                    <a:pt x="61606" y="99797"/>
                    <a:pt x="61606" y="85916"/>
                  </a:cubicBezTo>
                  <a:lnTo>
                    <a:pt x="61606" y="76252"/>
                  </a:lnTo>
                  <a:lnTo>
                    <a:pt x="55575" y="76252"/>
                  </a:lnTo>
                  <a:lnTo>
                    <a:pt x="55575" y="85740"/>
                  </a:lnTo>
                  <a:cubicBezTo>
                    <a:pt x="55575" y="97688"/>
                    <a:pt x="49898" y="104190"/>
                    <a:pt x="42980" y="104190"/>
                  </a:cubicBezTo>
                  <a:cubicBezTo>
                    <a:pt x="30740" y="104190"/>
                    <a:pt x="30740" y="89430"/>
                    <a:pt x="30740" y="86267"/>
                  </a:cubicBezTo>
                  <a:lnTo>
                    <a:pt x="30740" y="38651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C2D8F80-9CAB-4FA0-BC6E-2AEF5EFE748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446460" y="2288152"/>
              <a:ext cx="76151" cy="55473"/>
            </a:xfrm>
            <a:custGeom>
              <a:avLst/>
              <a:gdLst>
                <a:gd name="connsiteX0" fmla="*/ 65867 w 76151"/>
                <a:gd name="connsiteY0" fmla="*/ 17563 h 55473"/>
                <a:gd name="connsiteX1" fmla="*/ 44580 w 76151"/>
                <a:gd name="connsiteY1" fmla="*/ -8 h 55473"/>
                <a:gd name="connsiteX2" fmla="*/ 21012 w 76151"/>
                <a:gd name="connsiteY2" fmla="*/ 12292 h 55473"/>
                <a:gd name="connsiteX3" fmla="*/ 21012 w 76151"/>
                <a:gd name="connsiteY3" fmla="*/ -8 h 55473"/>
                <a:gd name="connsiteX4" fmla="*/ 232 w 76151"/>
                <a:gd name="connsiteY4" fmla="*/ 1373 h 55473"/>
                <a:gd name="connsiteX5" fmla="*/ 232 w 76151"/>
                <a:gd name="connsiteY5" fmla="*/ 6895 h 55473"/>
                <a:gd name="connsiteX6" fmla="*/ 10749 w 76151"/>
                <a:gd name="connsiteY6" fmla="*/ 13923 h 55473"/>
                <a:gd name="connsiteX7" fmla="*/ 10749 w 76151"/>
                <a:gd name="connsiteY7" fmla="*/ 44923 h 55473"/>
                <a:gd name="connsiteX8" fmla="*/ 2513 w 76151"/>
                <a:gd name="connsiteY8" fmla="*/ 49943 h 55473"/>
                <a:gd name="connsiteX9" fmla="*/ 232 w 76151"/>
                <a:gd name="connsiteY9" fmla="*/ 49943 h 55473"/>
                <a:gd name="connsiteX10" fmla="*/ 232 w 76151"/>
                <a:gd name="connsiteY10" fmla="*/ 55465 h 55473"/>
                <a:gd name="connsiteX11" fmla="*/ 16450 w 76151"/>
                <a:gd name="connsiteY11" fmla="*/ 54963 h 55473"/>
                <a:gd name="connsiteX12" fmla="*/ 32542 w 76151"/>
                <a:gd name="connsiteY12" fmla="*/ 55465 h 55473"/>
                <a:gd name="connsiteX13" fmla="*/ 32542 w 76151"/>
                <a:gd name="connsiteY13" fmla="*/ 49943 h 55473"/>
                <a:gd name="connsiteX14" fmla="*/ 30262 w 76151"/>
                <a:gd name="connsiteY14" fmla="*/ 49943 h 55473"/>
                <a:gd name="connsiteX15" fmla="*/ 22026 w 76151"/>
                <a:gd name="connsiteY15" fmla="*/ 44923 h 55473"/>
                <a:gd name="connsiteX16" fmla="*/ 22026 w 76151"/>
                <a:gd name="connsiteY16" fmla="*/ 23085 h 55473"/>
                <a:gd name="connsiteX17" fmla="*/ 43059 w 76151"/>
                <a:gd name="connsiteY17" fmla="*/ 4134 h 55473"/>
                <a:gd name="connsiteX18" fmla="*/ 54590 w 76151"/>
                <a:gd name="connsiteY18" fmla="*/ 17437 h 55473"/>
                <a:gd name="connsiteX19" fmla="*/ 54590 w 76151"/>
                <a:gd name="connsiteY19" fmla="*/ 44923 h 55473"/>
                <a:gd name="connsiteX20" fmla="*/ 46354 w 76151"/>
                <a:gd name="connsiteY20" fmla="*/ 49943 h 55473"/>
                <a:gd name="connsiteX21" fmla="*/ 44073 w 76151"/>
                <a:gd name="connsiteY21" fmla="*/ 49943 h 55473"/>
                <a:gd name="connsiteX22" fmla="*/ 44073 w 76151"/>
                <a:gd name="connsiteY22" fmla="*/ 55465 h 55473"/>
                <a:gd name="connsiteX23" fmla="*/ 60292 w 76151"/>
                <a:gd name="connsiteY23" fmla="*/ 54963 h 55473"/>
                <a:gd name="connsiteX24" fmla="*/ 76384 w 76151"/>
                <a:gd name="connsiteY24" fmla="*/ 55465 h 55473"/>
                <a:gd name="connsiteX25" fmla="*/ 76384 w 76151"/>
                <a:gd name="connsiteY25" fmla="*/ 49943 h 55473"/>
                <a:gd name="connsiteX26" fmla="*/ 74103 w 76151"/>
                <a:gd name="connsiteY26" fmla="*/ 49943 h 55473"/>
                <a:gd name="connsiteX27" fmla="*/ 65867 w 76151"/>
                <a:gd name="connsiteY27" fmla="*/ 44923 h 55473"/>
                <a:gd name="connsiteX28" fmla="*/ 65867 w 76151"/>
                <a:gd name="connsiteY28" fmla="*/ 17563 h 5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151" h="55473">
                  <a:moveTo>
                    <a:pt x="65867" y="17563"/>
                  </a:moveTo>
                  <a:cubicBezTo>
                    <a:pt x="65867" y="3757"/>
                    <a:pt x="56364" y="-8"/>
                    <a:pt x="44580" y="-8"/>
                  </a:cubicBezTo>
                  <a:cubicBezTo>
                    <a:pt x="31022" y="-8"/>
                    <a:pt x="23926" y="7397"/>
                    <a:pt x="21012" y="12292"/>
                  </a:cubicBezTo>
                  <a:lnTo>
                    <a:pt x="21012" y="-8"/>
                  </a:lnTo>
                  <a:lnTo>
                    <a:pt x="232" y="1373"/>
                  </a:lnTo>
                  <a:lnTo>
                    <a:pt x="232" y="6895"/>
                  </a:lnTo>
                  <a:cubicBezTo>
                    <a:pt x="9608" y="6895"/>
                    <a:pt x="10749" y="7774"/>
                    <a:pt x="10749" y="13923"/>
                  </a:cubicBezTo>
                  <a:lnTo>
                    <a:pt x="10749" y="44923"/>
                  </a:lnTo>
                  <a:cubicBezTo>
                    <a:pt x="10749" y="48814"/>
                    <a:pt x="10749" y="49943"/>
                    <a:pt x="2513" y="49943"/>
                  </a:cubicBezTo>
                  <a:lnTo>
                    <a:pt x="232" y="49943"/>
                  </a:lnTo>
                  <a:lnTo>
                    <a:pt x="232" y="55465"/>
                  </a:lnTo>
                  <a:cubicBezTo>
                    <a:pt x="5680" y="55089"/>
                    <a:pt x="11002" y="54963"/>
                    <a:pt x="16450" y="54963"/>
                  </a:cubicBezTo>
                  <a:cubicBezTo>
                    <a:pt x="21772" y="54963"/>
                    <a:pt x="27221" y="55089"/>
                    <a:pt x="32542" y="55465"/>
                  </a:cubicBezTo>
                  <a:lnTo>
                    <a:pt x="32542" y="49943"/>
                  </a:lnTo>
                  <a:lnTo>
                    <a:pt x="30262" y="49943"/>
                  </a:lnTo>
                  <a:cubicBezTo>
                    <a:pt x="22026" y="49943"/>
                    <a:pt x="22026" y="48814"/>
                    <a:pt x="22026" y="44923"/>
                  </a:cubicBezTo>
                  <a:lnTo>
                    <a:pt x="22026" y="23085"/>
                  </a:lnTo>
                  <a:cubicBezTo>
                    <a:pt x="22026" y="8903"/>
                    <a:pt x="35203" y="4134"/>
                    <a:pt x="43059" y="4134"/>
                  </a:cubicBezTo>
                  <a:cubicBezTo>
                    <a:pt x="52436" y="4134"/>
                    <a:pt x="54590" y="9405"/>
                    <a:pt x="54590" y="17437"/>
                  </a:cubicBezTo>
                  <a:lnTo>
                    <a:pt x="54590" y="44923"/>
                  </a:lnTo>
                  <a:cubicBezTo>
                    <a:pt x="54590" y="48814"/>
                    <a:pt x="54590" y="49943"/>
                    <a:pt x="46354" y="49943"/>
                  </a:cubicBezTo>
                  <a:lnTo>
                    <a:pt x="44073" y="49943"/>
                  </a:lnTo>
                  <a:lnTo>
                    <a:pt x="44073" y="55465"/>
                  </a:lnTo>
                  <a:cubicBezTo>
                    <a:pt x="49521" y="55089"/>
                    <a:pt x="54843" y="54963"/>
                    <a:pt x="60292" y="54963"/>
                  </a:cubicBezTo>
                  <a:cubicBezTo>
                    <a:pt x="65613" y="54963"/>
                    <a:pt x="71062" y="55089"/>
                    <a:pt x="76384" y="55465"/>
                  </a:cubicBezTo>
                  <a:lnTo>
                    <a:pt x="76384" y="49943"/>
                  </a:lnTo>
                  <a:lnTo>
                    <a:pt x="74103" y="49943"/>
                  </a:lnTo>
                  <a:cubicBezTo>
                    <a:pt x="65867" y="49943"/>
                    <a:pt x="65867" y="48814"/>
                    <a:pt x="65867" y="44923"/>
                  </a:cubicBezTo>
                  <a:lnTo>
                    <a:pt x="65867" y="17563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FDFBECC1-482A-4547-99B8-3D6187A8521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27843" y="2493777"/>
              <a:ext cx="94904" cy="123697"/>
            </a:xfrm>
            <a:custGeom>
              <a:avLst/>
              <a:gdLst>
                <a:gd name="connsiteX0" fmla="*/ 55199 w 94904"/>
                <a:gd name="connsiteY0" fmla="*/ 1936 h 123697"/>
                <a:gd name="connsiteX1" fmla="*/ 55199 w 94904"/>
                <a:gd name="connsiteY1" fmla="*/ 8261 h 123697"/>
                <a:gd name="connsiteX2" fmla="*/ 68503 w 94904"/>
                <a:gd name="connsiteY2" fmla="*/ 18101 h 123697"/>
                <a:gd name="connsiteX3" fmla="*/ 68503 w 94904"/>
                <a:gd name="connsiteY3" fmla="*/ 54472 h 123697"/>
                <a:gd name="connsiteX4" fmla="*/ 43669 w 94904"/>
                <a:gd name="connsiteY4" fmla="*/ 44457 h 123697"/>
                <a:gd name="connsiteX5" fmla="*/ 208 w 94904"/>
                <a:gd name="connsiteY5" fmla="*/ 84167 h 123697"/>
                <a:gd name="connsiteX6" fmla="*/ 41540 w 94904"/>
                <a:gd name="connsiteY6" fmla="*/ 123701 h 123697"/>
                <a:gd name="connsiteX7" fmla="*/ 67794 w 94904"/>
                <a:gd name="connsiteY7" fmla="*/ 112807 h 123697"/>
                <a:gd name="connsiteX8" fmla="*/ 67794 w 94904"/>
                <a:gd name="connsiteY8" fmla="*/ 123701 h 123697"/>
                <a:gd name="connsiteX9" fmla="*/ 95112 w 94904"/>
                <a:gd name="connsiteY9" fmla="*/ 121944 h 123697"/>
                <a:gd name="connsiteX10" fmla="*/ 95112 w 94904"/>
                <a:gd name="connsiteY10" fmla="*/ 115618 h 123697"/>
                <a:gd name="connsiteX11" fmla="*/ 81808 w 94904"/>
                <a:gd name="connsiteY11" fmla="*/ 105779 h 123697"/>
                <a:gd name="connsiteX12" fmla="*/ 81808 w 94904"/>
                <a:gd name="connsiteY12" fmla="*/ 3 h 123697"/>
                <a:gd name="connsiteX13" fmla="*/ 55199 w 94904"/>
                <a:gd name="connsiteY13" fmla="*/ 1936 h 123697"/>
                <a:gd name="connsiteX14" fmla="*/ 67794 w 94904"/>
                <a:gd name="connsiteY14" fmla="*/ 103495 h 123697"/>
                <a:gd name="connsiteX15" fmla="*/ 42604 w 94904"/>
                <a:gd name="connsiteY15" fmla="*/ 118781 h 123697"/>
                <a:gd name="connsiteX16" fmla="*/ 22027 w 94904"/>
                <a:gd name="connsiteY16" fmla="*/ 107887 h 123697"/>
                <a:gd name="connsiteX17" fmla="*/ 16350 w 94904"/>
                <a:gd name="connsiteY17" fmla="*/ 84342 h 123697"/>
                <a:gd name="connsiteX18" fmla="*/ 23623 w 94904"/>
                <a:gd name="connsiteY18" fmla="*/ 58865 h 123697"/>
                <a:gd name="connsiteX19" fmla="*/ 44555 w 94904"/>
                <a:gd name="connsiteY19" fmla="*/ 49377 h 123697"/>
                <a:gd name="connsiteX20" fmla="*/ 65665 w 94904"/>
                <a:gd name="connsiteY20" fmla="*/ 59568 h 123697"/>
                <a:gd name="connsiteX21" fmla="*/ 67794 w 94904"/>
                <a:gd name="connsiteY21" fmla="*/ 65893 h 123697"/>
                <a:gd name="connsiteX22" fmla="*/ 67794 w 94904"/>
                <a:gd name="connsiteY22" fmla="*/ 103495 h 12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904" h="123697">
                  <a:moveTo>
                    <a:pt x="55199" y="1936"/>
                  </a:moveTo>
                  <a:lnTo>
                    <a:pt x="55199" y="8261"/>
                  </a:lnTo>
                  <a:cubicBezTo>
                    <a:pt x="67084" y="8261"/>
                    <a:pt x="68503" y="9491"/>
                    <a:pt x="68503" y="18101"/>
                  </a:cubicBezTo>
                  <a:lnTo>
                    <a:pt x="68503" y="54472"/>
                  </a:lnTo>
                  <a:cubicBezTo>
                    <a:pt x="61940" y="48147"/>
                    <a:pt x="53425" y="44457"/>
                    <a:pt x="43669" y="44457"/>
                  </a:cubicBezTo>
                  <a:cubicBezTo>
                    <a:pt x="20075" y="44457"/>
                    <a:pt x="208" y="62028"/>
                    <a:pt x="208" y="84167"/>
                  </a:cubicBezTo>
                  <a:cubicBezTo>
                    <a:pt x="208" y="106130"/>
                    <a:pt x="19011" y="123701"/>
                    <a:pt x="41540" y="123701"/>
                  </a:cubicBezTo>
                  <a:cubicBezTo>
                    <a:pt x="56086" y="123701"/>
                    <a:pt x="64778" y="115970"/>
                    <a:pt x="67794" y="112807"/>
                  </a:cubicBezTo>
                  <a:lnTo>
                    <a:pt x="67794" y="123701"/>
                  </a:lnTo>
                  <a:lnTo>
                    <a:pt x="95112" y="121944"/>
                  </a:lnTo>
                  <a:lnTo>
                    <a:pt x="95112" y="115618"/>
                  </a:lnTo>
                  <a:cubicBezTo>
                    <a:pt x="83227" y="115618"/>
                    <a:pt x="81808" y="114388"/>
                    <a:pt x="81808" y="105779"/>
                  </a:cubicBezTo>
                  <a:lnTo>
                    <a:pt x="81808" y="3"/>
                  </a:lnTo>
                  <a:lnTo>
                    <a:pt x="55199" y="1936"/>
                  </a:lnTo>
                  <a:close/>
                  <a:moveTo>
                    <a:pt x="67794" y="103495"/>
                  </a:moveTo>
                  <a:cubicBezTo>
                    <a:pt x="63182" y="111753"/>
                    <a:pt x="54135" y="118781"/>
                    <a:pt x="42604" y="118781"/>
                  </a:cubicBezTo>
                  <a:cubicBezTo>
                    <a:pt x="32670" y="118781"/>
                    <a:pt x="25575" y="112983"/>
                    <a:pt x="22027" y="107887"/>
                  </a:cubicBezTo>
                  <a:cubicBezTo>
                    <a:pt x="18479" y="102616"/>
                    <a:pt x="16350" y="95588"/>
                    <a:pt x="16350" y="84342"/>
                  </a:cubicBezTo>
                  <a:cubicBezTo>
                    <a:pt x="16350" y="80301"/>
                    <a:pt x="16350" y="67123"/>
                    <a:pt x="23623" y="58865"/>
                  </a:cubicBezTo>
                  <a:cubicBezTo>
                    <a:pt x="30719" y="50958"/>
                    <a:pt x="39411" y="49377"/>
                    <a:pt x="44555" y="49377"/>
                  </a:cubicBezTo>
                  <a:cubicBezTo>
                    <a:pt x="53070" y="49377"/>
                    <a:pt x="60698" y="53242"/>
                    <a:pt x="65665" y="59568"/>
                  </a:cubicBezTo>
                  <a:cubicBezTo>
                    <a:pt x="67794" y="62379"/>
                    <a:pt x="67794" y="62555"/>
                    <a:pt x="67794" y="65893"/>
                  </a:cubicBezTo>
                  <a:lnTo>
                    <a:pt x="67794" y="10349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47CD8D1-CEE5-4DAC-AAC2-D254122B420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941543" y="2497291"/>
              <a:ext cx="38671" cy="118426"/>
            </a:xfrm>
            <a:custGeom>
              <a:avLst/>
              <a:gdLst>
                <a:gd name="connsiteX0" fmla="*/ 27708 w 38671"/>
                <a:gd name="connsiteY0" fmla="*/ 10018 h 118426"/>
                <a:gd name="connsiteX1" fmla="*/ 17419 w 38671"/>
                <a:gd name="connsiteY1" fmla="*/ 3 h 118426"/>
                <a:gd name="connsiteX2" fmla="*/ 7308 w 38671"/>
                <a:gd name="connsiteY2" fmla="*/ 10018 h 118426"/>
                <a:gd name="connsiteX3" fmla="*/ 17419 w 38671"/>
                <a:gd name="connsiteY3" fmla="*/ 20209 h 118426"/>
                <a:gd name="connsiteX4" fmla="*/ 27708 w 38671"/>
                <a:gd name="connsiteY4" fmla="*/ 10018 h 118426"/>
                <a:gd name="connsiteX5" fmla="*/ 744 w 38671"/>
                <a:gd name="connsiteY5" fmla="*/ 42876 h 118426"/>
                <a:gd name="connsiteX6" fmla="*/ 744 w 38671"/>
                <a:gd name="connsiteY6" fmla="*/ 49201 h 118426"/>
                <a:gd name="connsiteX7" fmla="*/ 13516 w 38671"/>
                <a:gd name="connsiteY7" fmla="*/ 58865 h 118426"/>
                <a:gd name="connsiteX8" fmla="*/ 13516 w 38671"/>
                <a:gd name="connsiteY8" fmla="*/ 104549 h 118426"/>
                <a:gd name="connsiteX9" fmla="*/ 212 w 38671"/>
                <a:gd name="connsiteY9" fmla="*/ 112104 h 118426"/>
                <a:gd name="connsiteX10" fmla="*/ 212 w 38671"/>
                <a:gd name="connsiteY10" fmla="*/ 118430 h 118426"/>
                <a:gd name="connsiteX11" fmla="*/ 20080 w 38671"/>
                <a:gd name="connsiteY11" fmla="*/ 117727 h 118426"/>
                <a:gd name="connsiteX12" fmla="*/ 38883 w 38671"/>
                <a:gd name="connsiteY12" fmla="*/ 118430 h 118426"/>
                <a:gd name="connsiteX13" fmla="*/ 38883 w 38671"/>
                <a:gd name="connsiteY13" fmla="*/ 112104 h 118426"/>
                <a:gd name="connsiteX14" fmla="*/ 26821 w 38671"/>
                <a:gd name="connsiteY14" fmla="*/ 104725 h 118426"/>
                <a:gd name="connsiteX15" fmla="*/ 26821 w 38671"/>
                <a:gd name="connsiteY15" fmla="*/ 40943 h 118426"/>
                <a:gd name="connsiteX16" fmla="*/ 744 w 38671"/>
                <a:gd name="connsiteY16" fmla="*/ 42876 h 11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71" h="118426">
                  <a:moveTo>
                    <a:pt x="27708" y="10018"/>
                  </a:moveTo>
                  <a:cubicBezTo>
                    <a:pt x="27708" y="4923"/>
                    <a:pt x="23450" y="3"/>
                    <a:pt x="17419" y="3"/>
                  </a:cubicBezTo>
                  <a:cubicBezTo>
                    <a:pt x="12097" y="3"/>
                    <a:pt x="7308" y="4220"/>
                    <a:pt x="7308" y="10018"/>
                  </a:cubicBezTo>
                  <a:cubicBezTo>
                    <a:pt x="7308" y="16344"/>
                    <a:pt x="12452" y="20209"/>
                    <a:pt x="17419" y="20209"/>
                  </a:cubicBezTo>
                  <a:cubicBezTo>
                    <a:pt x="23096" y="20209"/>
                    <a:pt x="27708" y="15817"/>
                    <a:pt x="27708" y="10018"/>
                  </a:cubicBezTo>
                  <a:close/>
                  <a:moveTo>
                    <a:pt x="744" y="42876"/>
                  </a:moveTo>
                  <a:lnTo>
                    <a:pt x="744" y="49201"/>
                  </a:lnTo>
                  <a:cubicBezTo>
                    <a:pt x="11920" y="49201"/>
                    <a:pt x="13516" y="50255"/>
                    <a:pt x="13516" y="58865"/>
                  </a:cubicBezTo>
                  <a:lnTo>
                    <a:pt x="13516" y="104549"/>
                  </a:lnTo>
                  <a:cubicBezTo>
                    <a:pt x="13516" y="112104"/>
                    <a:pt x="11742" y="112104"/>
                    <a:pt x="212" y="112104"/>
                  </a:cubicBezTo>
                  <a:lnTo>
                    <a:pt x="212" y="118430"/>
                  </a:lnTo>
                  <a:cubicBezTo>
                    <a:pt x="567" y="118430"/>
                    <a:pt x="12984" y="117727"/>
                    <a:pt x="20080" y="117727"/>
                  </a:cubicBezTo>
                  <a:cubicBezTo>
                    <a:pt x="26289" y="117727"/>
                    <a:pt x="32675" y="117903"/>
                    <a:pt x="38883" y="118430"/>
                  </a:cubicBezTo>
                  <a:lnTo>
                    <a:pt x="38883" y="112104"/>
                  </a:lnTo>
                  <a:cubicBezTo>
                    <a:pt x="28595" y="112104"/>
                    <a:pt x="26821" y="112104"/>
                    <a:pt x="26821" y="104725"/>
                  </a:cubicBezTo>
                  <a:lnTo>
                    <a:pt x="26821" y="40943"/>
                  </a:lnTo>
                  <a:lnTo>
                    <a:pt x="744" y="42876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FAB006F6-A931-41B0-A144-06ABA23F9D3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995721" y="2492020"/>
              <a:ext cx="120094" cy="123697"/>
            </a:xfrm>
            <a:custGeom>
              <a:avLst/>
              <a:gdLst>
                <a:gd name="connsiteX0" fmla="*/ 86072 w 120094"/>
                <a:gd name="connsiteY0" fmla="*/ 54297 h 123697"/>
                <a:gd name="connsiteX1" fmla="*/ 108423 w 120094"/>
                <a:gd name="connsiteY1" fmla="*/ 54297 h 123697"/>
                <a:gd name="connsiteX2" fmla="*/ 108423 w 120094"/>
                <a:gd name="connsiteY2" fmla="*/ 47971 h 123697"/>
                <a:gd name="connsiteX3" fmla="*/ 85362 w 120094"/>
                <a:gd name="connsiteY3" fmla="*/ 47971 h 123697"/>
                <a:gd name="connsiteX4" fmla="*/ 85362 w 120094"/>
                <a:gd name="connsiteY4" fmla="*/ 28292 h 123697"/>
                <a:gd name="connsiteX5" fmla="*/ 102747 w 120094"/>
                <a:gd name="connsiteY5" fmla="*/ 4923 h 123697"/>
                <a:gd name="connsiteX6" fmla="*/ 107891 w 120094"/>
                <a:gd name="connsiteY6" fmla="*/ 5801 h 123697"/>
                <a:gd name="connsiteX7" fmla="*/ 103988 w 120094"/>
                <a:gd name="connsiteY7" fmla="*/ 12830 h 123697"/>
                <a:gd name="connsiteX8" fmla="*/ 112148 w 120094"/>
                <a:gd name="connsiteY8" fmla="*/ 20912 h 123697"/>
                <a:gd name="connsiteX9" fmla="*/ 120308 w 120094"/>
                <a:gd name="connsiteY9" fmla="*/ 12830 h 123697"/>
                <a:gd name="connsiteX10" fmla="*/ 102924 w 120094"/>
                <a:gd name="connsiteY10" fmla="*/ 3 h 123697"/>
                <a:gd name="connsiteX11" fmla="*/ 82347 w 120094"/>
                <a:gd name="connsiteY11" fmla="*/ 7383 h 123697"/>
                <a:gd name="connsiteX12" fmla="*/ 59108 w 120094"/>
                <a:gd name="connsiteY12" fmla="*/ 3 h 123697"/>
                <a:gd name="connsiteX13" fmla="*/ 15470 w 120094"/>
                <a:gd name="connsiteY13" fmla="*/ 28643 h 123697"/>
                <a:gd name="connsiteX14" fmla="*/ 15470 w 120094"/>
                <a:gd name="connsiteY14" fmla="*/ 47971 h 123697"/>
                <a:gd name="connsiteX15" fmla="*/ 214 w 120094"/>
                <a:gd name="connsiteY15" fmla="*/ 47971 h 123697"/>
                <a:gd name="connsiteX16" fmla="*/ 214 w 120094"/>
                <a:gd name="connsiteY16" fmla="*/ 54297 h 123697"/>
                <a:gd name="connsiteX17" fmla="*/ 15470 w 120094"/>
                <a:gd name="connsiteY17" fmla="*/ 54297 h 123697"/>
                <a:gd name="connsiteX18" fmla="*/ 15470 w 120094"/>
                <a:gd name="connsiteY18" fmla="*/ 109820 h 123697"/>
                <a:gd name="connsiteX19" fmla="*/ 2166 w 120094"/>
                <a:gd name="connsiteY19" fmla="*/ 117375 h 123697"/>
                <a:gd name="connsiteX20" fmla="*/ 2166 w 120094"/>
                <a:gd name="connsiteY20" fmla="*/ 123701 h 123697"/>
                <a:gd name="connsiteX21" fmla="*/ 22033 w 120094"/>
                <a:gd name="connsiteY21" fmla="*/ 122998 h 123697"/>
                <a:gd name="connsiteX22" fmla="*/ 42079 w 120094"/>
                <a:gd name="connsiteY22" fmla="*/ 123701 h 123697"/>
                <a:gd name="connsiteX23" fmla="*/ 42079 w 120094"/>
                <a:gd name="connsiteY23" fmla="*/ 117375 h 123697"/>
                <a:gd name="connsiteX24" fmla="*/ 28774 w 120094"/>
                <a:gd name="connsiteY24" fmla="*/ 109820 h 123697"/>
                <a:gd name="connsiteX25" fmla="*/ 28774 w 120094"/>
                <a:gd name="connsiteY25" fmla="*/ 54297 h 123697"/>
                <a:gd name="connsiteX26" fmla="*/ 72767 w 120094"/>
                <a:gd name="connsiteY26" fmla="*/ 54297 h 123697"/>
                <a:gd name="connsiteX27" fmla="*/ 72767 w 120094"/>
                <a:gd name="connsiteY27" fmla="*/ 109820 h 123697"/>
                <a:gd name="connsiteX28" fmla="*/ 59463 w 120094"/>
                <a:gd name="connsiteY28" fmla="*/ 117375 h 123697"/>
                <a:gd name="connsiteX29" fmla="*/ 59463 w 120094"/>
                <a:gd name="connsiteY29" fmla="*/ 123701 h 123697"/>
                <a:gd name="connsiteX30" fmla="*/ 79686 w 120094"/>
                <a:gd name="connsiteY30" fmla="*/ 122998 h 123697"/>
                <a:gd name="connsiteX31" fmla="*/ 102747 w 120094"/>
                <a:gd name="connsiteY31" fmla="*/ 123701 h 123697"/>
                <a:gd name="connsiteX32" fmla="*/ 102747 w 120094"/>
                <a:gd name="connsiteY32" fmla="*/ 117375 h 123697"/>
                <a:gd name="connsiteX33" fmla="*/ 99199 w 120094"/>
                <a:gd name="connsiteY33" fmla="*/ 117375 h 123697"/>
                <a:gd name="connsiteX34" fmla="*/ 86072 w 120094"/>
                <a:gd name="connsiteY34" fmla="*/ 109469 h 123697"/>
                <a:gd name="connsiteX35" fmla="*/ 86072 w 120094"/>
                <a:gd name="connsiteY35" fmla="*/ 54297 h 123697"/>
                <a:gd name="connsiteX36" fmla="*/ 28065 w 120094"/>
                <a:gd name="connsiteY36" fmla="*/ 47971 h 123697"/>
                <a:gd name="connsiteX37" fmla="*/ 28065 w 120094"/>
                <a:gd name="connsiteY37" fmla="*/ 28819 h 123697"/>
                <a:gd name="connsiteX38" fmla="*/ 58576 w 120094"/>
                <a:gd name="connsiteY38" fmla="*/ 4923 h 123697"/>
                <a:gd name="connsiteX39" fmla="*/ 73654 w 120094"/>
                <a:gd name="connsiteY39" fmla="*/ 7734 h 123697"/>
                <a:gd name="connsiteX40" fmla="*/ 68687 w 120094"/>
                <a:gd name="connsiteY40" fmla="*/ 15290 h 123697"/>
                <a:gd name="connsiteX41" fmla="*/ 73122 w 120094"/>
                <a:gd name="connsiteY41" fmla="*/ 22494 h 123697"/>
                <a:gd name="connsiteX42" fmla="*/ 72767 w 120094"/>
                <a:gd name="connsiteY42" fmla="*/ 28292 h 123697"/>
                <a:gd name="connsiteX43" fmla="*/ 72767 w 120094"/>
                <a:gd name="connsiteY43" fmla="*/ 47971 h 123697"/>
                <a:gd name="connsiteX44" fmla="*/ 28065 w 120094"/>
                <a:gd name="connsiteY44" fmla="*/ 47971 h 12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094" h="123697">
                  <a:moveTo>
                    <a:pt x="86072" y="54297"/>
                  </a:moveTo>
                  <a:lnTo>
                    <a:pt x="108423" y="54297"/>
                  </a:lnTo>
                  <a:lnTo>
                    <a:pt x="108423" y="47971"/>
                  </a:lnTo>
                  <a:lnTo>
                    <a:pt x="85362" y="47971"/>
                  </a:lnTo>
                  <a:lnTo>
                    <a:pt x="85362" y="28292"/>
                  </a:lnTo>
                  <a:cubicBezTo>
                    <a:pt x="85362" y="12478"/>
                    <a:pt x="94764" y="4923"/>
                    <a:pt x="102747" y="4923"/>
                  </a:cubicBezTo>
                  <a:cubicBezTo>
                    <a:pt x="104343" y="4923"/>
                    <a:pt x="106117" y="5274"/>
                    <a:pt x="107891" y="5801"/>
                  </a:cubicBezTo>
                  <a:cubicBezTo>
                    <a:pt x="105408" y="7207"/>
                    <a:pt x="103988" y="10018"/>
                    <a:pt x="103988" y="12830"/>
                  </a:cubicBezTo>
                  <a:cubicBezTo>
                    <a:pt x="103988" y="17574"/>
                    <a:pt x="107359" y="20912"/>
                    <a:pt x="112148" y="20912"/>
                  </a:cubicBezTo>
                  <a:cubicBezTo>
                    <a:pt x="116938" y="20912"/>
                    <a:pt x="120308" y="17574"/>
                    <a:pt x="120308" y="12830"/>
                  </a:cubicBezTo>
                  <a:cubicBezTo>
                    <a:pt x="120308" y="5274"/>
                    <a:pt x="112681" y="3"/>
                    <a:pt x="102924" y="3"/>
                  </a:cubicBezTo>
                  <a:cubicBezTo>
                    <a:pt x="96538" y="3"/>
                    <a:pt x="88733" y="1936"/>
                    <a:pt x="82347" y="7383"/>
                  </a:cubicBezTo>
                  <a:cubicBezTo>
                    <a:pt x="76493" y="1057"/>
                    <a:pt x="66027" y="3"/>
                    <a:pt x="59108" y="3"/>
                  </a:cubicBezTo>
                  <a:cubicBezTo>
                    <a:pt x="39773" y="3"/>
                    <a:pt x="15470" y="8788"/>
                    <a:pt x="15470" y="28643"/>
                  </a:cubicBezTo>
                  <a:lnTo>
                    <a:pt x="15470" y="47971"/>
                  </a:lnTo>
                  <a:lnTo>
                    <a:pt x="214" y="47971"/>
                  </a:lnTo>
                  <a:lnTo>
                    <a:pt x="214" y="54297"/>
                  </a:lnTo>
                  <a:lnTo>
                    <a:pt x="15470" y="54297"/>
                  </a:lnTo>
                  <a:lnTo>
                    <a:pt x="15470" y="109820"/>
                  </a:lnTo>
                  <a:cubicBezTo>
                    <a:pt x="15470" y="117375"/>
                    <a:pt x="13696" y="117375"/>
                    <a:pt x="2166" y="117375"/>
                  </a:cubicBezTo>
                  <a:lnTo>
                    <a:pt x="2166" y="123701"/>
                  </a:lnTo>
                  <a:cubicBezTo>
                    <a:pt x="2520" y="123701"/>
                    <a:pt x="14938" y="122998"/>
                    <a:pt x="22033" y="122998"/>
                  </a:cubicBezTo>
                  <a:cubicBezTo>
                    <a:pt x="28774" y="122998"/>
                    <a:pt x="35338" y="123174"/>
                    <a:pt x="42079" y="123701"/>
                  </a:cubicBezTo>
                  <a:lnTo>
                    <a:pt x="42079" y="117375"/>
                  </a:lnTo>
                  <a:cubicBezTo>
                    <a:pt x="30548" y="117375"/>
                    <a:pt x="28774" y="117375"/>
                    <a:pt x="28774" y="109820"/>
                  </a:cubicBezTo>
                  <a:lnTo>
                    <a:pt x="28774" y="54297"/>
                  </a:lnTo>
                  <a:lnTo>
                    <a:pt x="72767" y="54297"/>
                  </a:lnTo>
                  <a:lnTo>
                    <a:pt x="72767" y="109820"/>
                  </a:lnTo>
                  <a:cubicBezTo>
                    <a:pt x="72767" y="117375"/>
                    <a:pt x="70994" y="117375"/>
                    <a:pt x="59463" y="117375"/>
                  </a:cubicBezTo>
                  <a:lnTo>
                    <a:pt x="59463" y="123701"/>
                  </a:lnTo>
                  <a:cubicBezTo>
                    <a:pt x="60350" y="123701"/>
                    <a:pt x="72413" y="122998"/>
                    <a:pt x="79686" y="122998"/>
                  </a:cubicBezTo>
                  <a:cubicBezTo>
                    <a:pt x="87314" y="122998"/>
                    <a:pt x="95119" y="123349"/>
                    <a:pt x="102747" y="123701"/>
                  </a:cubicBezTo>
                  <a:lnTo>
                    <a:pt x="102747" y="117375"/>
                  </a:lnTo>
                  <a:lnTo>
                    <a:pt x="99199" y="117375"/>
                  </a:lnTo>
                  <a:cubicBezTo>
                    <a:pt x="86072" y="117375"/>
                    <a:pt x="86072" y="115443"/>
                    <a:pt x="86072" y="109469"/>
                  </a:cubicBezTo>
                  <a:lnTo>
                    <a:pt x="86072" y="54297"/>
                  </a:lnTo>
                  <a:close/>
                  <a:moveTo>
                    <a:pt x="28065" y="47971"/>
                  </a:moveTo>
                  <a:lnTo>
                    <a:pt x="28065" y="28819"/>
                  </a:lnTo>
                  <a:cubicBezTo>
                    <a:pt x="28065" y="11775"/>
                    <a:pt x="45449" y="4923"/>
                    <a:pt x="58576" y="4923"/>
                  </a:cubicBezTo>
                  <a:cubicBezTo>
                    <a:pt x="60173" y="4923"/>
                    <a:pt x="67800" y="4923"/>
                    <a:pt x="73654" y="7734"/>
                  </a:cubicBezTo>
                  <a:cubicBezTo>
                    <a:pt x="71703" y="8437"/>
                    <a:pt x="68687" y="10721"/>
                    <a:pt x="68687" y="15290"/>
                  </a:cubicBezTo>
                  <a:cubicBezTo>
                    <a:pt x="68687" y="17749"/>
                    <a:pt x="69574" y="20736"/>
                    <a:pt x="73122" y="22494"/>
                  </a:cubicBezTo>
                  <a:cubicBezTo>
                    <a:pt x="72767" y="24251"/>
                    <a:pt x="72767" y="26535"/>
                    <a:pt x="72767" y="28292"/>
                  </a:cubicBezTo>
                  <a:lnTo>
                    <a:pt x="72767" y="47971"/>
                  </a:lnTo>
                  <a:lnTo>
                    <a:pt x="28065" y="47971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02F5778-4610-4749-9F05-C875BE6F096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143212" y="2595512"/>
              <a:ext cx="22528" cy="54117"/>
            </a:xfrm>
            <a:custGeom>
              <a:avLst/>
              <a:gdLst>
                <a:gd name="connsiteX0" fmla="*/ 17781 w 22528"/>
                <a:gd name="connsiteY0" fmla="*/ 17398 h 54117"/>
                <a:gd name="connsiteX1" fmla="*/ 3945 w 22528"/>
                <a:gd name="connsiteY1" fmla="*/ 49552 h 54117"/>
                <a:gd name="connsiteX2" fmla="*/ 2703 w 22528"/>
                <a:gd name="connsiteY2" fmla="*/ 51661 h 54117"/>
                <a:gd name="connsiteX3" fmla="*/ 5186 w 22528"/>
                <a:gd name="connsiteY3" fmla="*/ 54121 h 54117"/>
                <a:gd name="connsiteX4" fmla="*/ 22748 w 22528"/>
                <a:gd name="connsiteY4" fmla="*/ 19155 h 54117"/>
                <a:gd name="connsiteX5" fmla="*/ 10331 w 22528"/>
                <a:gd name="connsiteY5" fmla="*/ 3 h 54117"/>
                <a:gd name="connsiteX6" fmla="*/ 219 w 22528"/>
                <a:gd name="connsiteY6" fmla="*/ 10018 h 54117"/>
                <a:gd name="connsiteX7" fmla="*/ 10508 w 22528"/>
                <a:gd name="connsiteY7" fmla="*/ 20209 h 54117"/>
                <a:gd name="connsiteX8" fmla="*/ 17781 w 22528"/>
                <a:gd name="connsiteY8" fmla="*/ 17398 h 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8" h="54117">
                  <a:moveTo>
                    <a:pt x="17781" y="17398"/>
                  </a:moveTo>
                  <a:cubicBezTo>
                    <a:pt x="17781" y="27062"/>
                    <a:pt x="16007" y="38307"/>
                    <a:pt x="3945" y="49552"/>
                  </a:cubicBezTo>
                  <a:cubicBezTo>
                    <a:pt x="3235" y="50255"/>
                    <a:pt x="2703" y="50782"/>
                    <a:pt x="2703" y="51661"/>
                  </a:cubicBezTo>
                  <a:cubicBezTo>
                    <a:pt x="2703" y="52891"/>
                    <a:pt x="4122" y="54121"/>
                    <a:pt x="5186" y="54121"/>
                  </a:cubicBezTo>
                  <a:cubicBezTo>
                    <a:pt x="7670" y="54121"/>
                    <a:pt x="22748" y="40064"/>
                    <a:pt x="22748" y="19155"/>
                  </a:cubicBezTo>
                  <a:cubicBezTo>
                    <a:pt x="22748" y="8261"/>
                    <a:pt x="18491" y="3"/>
                    <a:pt x="10331" y="3"/>
                  </a:cubicBezTo>
                  <a:cubicBezTo>
                    <a:pt x="4477" y="3"/>
                    <a:pt x="219" y="4571"/>
                    <a:pt x="219" y="10018"/>
                  </a:cubicBezTo>
                  <a:cubicBezTo>
                    <a:pt x="219" y="15641"/>
                    <a:pt x="4299" y="20209"/>
                    <a:pt x="10508" y="20209"/>
                  </a:cubicBezTo>
                  <a:cubicBezTo>
                    <a:pt x="14766" y="20209"/>
                    <a:pt x="17604" y="17398"/>
                    <a:pt x="17781" y="17398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53D1223C-8400-464F-A381-65F4955AA86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191868" y="2499224"/>
              <a:ext cx="53749" cy="118250"/>
            </a:xfrm>
            <a:custGeom>
              <a:avLst/>
              <a:gdLst>
                <a:gd name="connsiteX0" fmla="*/ 49359 w 53749"/>
                <a:gd name="connsiteY0" fmla="*/ 6680 h 118250"/>
                <a:gd name="connsiteX1" fmla="*/ 42264 w 53749"/>
                <a:gd name="connsiteY1" fmla="*/ 3 h 118250"/>
                <a:gd name="connsiteX2" fmla="*/ 32330 w 53749"/>
                <a:gd name="connsiteY2" fmla="*/ 9667 h 118250"/>
                <a:gd name="connsiteX3" fmla="*/ 39425 w 53749"/>
                <a:gd name="connsiteY3" fmla="*/ 16344 h 118250"/>
                <a:gd name="connsiteX4" fmla="*/ 49359 w 53749"/>
                <a:gd name="connsiteY4" fmla="*/ 6680 h 118250"/>
                <a:gd name="connsiteX5" fmla="*/ 13171 w 53749"/>
                <a:gd name="connsiteY5" fmla="*/ 95939 h 118250"/>
                <a:gd name="connsiteX6" fmla="*/ 11575 w 53749"/>
                <a:gd name="connsiteY6" fmla="*/ 103319 h 118250"/>
                <a:gd name="connsiteX7" fmla="*/ 28427 w 53749"/>
                <a:gd name="connsiteY7" fmla="*/ 118254 h 118250"/>
                <a:gd name="connsiteX8" fmla="*/ 53972 w 53749"/>
                <a:gd name="connsiteY8" fmla="*/ 91371 h 118250"/>
                <a:gd name="connsiteX9" fmla="*/ 51133 w 53749"/>
                <a:gd name="connsiteY9" fmla="*/ 89087 h 118250"/>
                <a:gd name="connsiteX10" fmla="*/ 47763 w 53749"/>
                <a:gd name="connsiteY10" fmla="*/ 92074 h 118250"/>
                <a:gd name="connsiteX11" fmla="*/ 28959 w 53749"/>
                <a:gd name="connsiteY11" fmla="*/ 113334 h 118250"/>
                <a:gd name="connsiteX12" fmla="*/ 24525 w 53749"/>
                <a:gd name="connsiteY12" fmla="*/ 107184 h 118250"/>
                <a:gd name="connsiteX13" fmla="*/ 27363 w 53749"/>
                <a:gd name="connsiteY13" fmla="*/ 95939 h 118250"/>
                <a:gd name="connsiteX14" fmla="*/ 33039 w 53749"/>
                <a:gd name="connsiteY14" fmla="*/ 81883 h 118250"/>
                <a:gd name="connsiteX15" fmla="*/ 41732 w 53749"/>
                <a:gd name="connsiteY15" fmla="*/ 59568 h 118250"/>
                <a:gd name="connsiteX16" fmla="*/ 42796 w 53749"/>
                <a:gd name="connsiteY16" fmla="*/ 53945 h 118250"/>
                <a:gd name="connsiteX17" fmla="*/ 25944 w 53749"/>
                <a:gd name="connsiteY17" fmla="*/ 39010 h 118250"/>
                <a:gd name="connsiteX18" fmla="*/ 222 w 53749"/>
                <a:gd name="connsiteY18" fmla="*/ 65893 h 118250"/>
                <a:gd name="connsiteX19" fmla="*/ 3238 w 53749"/>
                <a:gd name="connsiteY19" fmla="*/ 68177 h 118250"/>
                <a:gd name="connsiteX20" fmla="*/ 6431 w 53749"/>
                <a:gd name="connsiteY20" fmla="*/ 65366 h 118250"/>
                <a:gd name="connsiteX21" fmla="*/ 25411 w 53749"/>
                <a:gd name="connsiteY21" fmla="*/ 43930 h 118250"/>
                <a:gd name="connsiteX22" fmla="*/ 29846 w 53749"/>
                <a:gd name="connsiteY22" fmla="*/ 50080 h 118250"/>
                <a:gd name="connsiteX23" fmla="*/ 24347 w 53749"/>
                <a:gd name="connsiteY23" fmla="*/ 67650 h 118250"/>
                <a:gd name="connsiteX24" fmla="*/ 13171 w 53749"/>
                <a:gd name="connsiteY24" fmla="*/ 95939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359" y="6680"/>
                  </a:moveTo>
                  <a:cubicBezTo>
                    <a:pt x="49359" y="3869"/>
                    <a:pt x="47231" y="3"/>
                    <a:pt x="42264" y="3"/>
                  </a:cubicBezTo>
                  <a:cubicBezTo>
                    <a:pt x="37474" y="3"/>
                    <a:pt x="32330" y="4571"/>
                    <a:pt x="32330" y="9667"/>
                  </a:cubicBezTo>
                  <a:cubicBezTo>
                    <a:pt x="32330" y="12654"/>
                    <a:pt x="34636" y="16344"/>
                    <a:pt x="39425" y="16344"/>
                  </a:cubicBezTo>
                  <a:cubicBezTo>
                    <a:pt x="44570" y="16344"/>
                    <a:pt x="49359" y="11424"/>
                    <a:pt x="49359" y="6680"/>
                  </a:cubicBezTo>
                  <a:close/>
                  <a:moveTo>
                    <a:pt x="13171" y="95939"/>
                  </a:moveTo>
                  <a:cubicBezTo>
                    <a:pt x="12462" y="98223"/>
                    <a:pt x="11575" y="100332"/>
                    <a:pt x="11575" y="103319"/>
                  </a:cubicBezTo>
                  <a:cubicBezTo>
                    <a:pt x="11575" y="111577"/>
                    <a:pt x="18671" y="118254"/>
                    <a:pt x="28427" y="118254"/>
                  </a:cubicBezTo>
                  <a:cubicBezTo>
                    <a:pt x="46166" y="118254"/>
                    <a:pt x="53972" y="94006"/>
                    <a:pt x="53972" y="91371"/>
                  </a:cubicBezTo>
                  <a:cubicBezTo>
                    <a:pt x="53972" y="89087"/>
                    <a:pt x="51665" y="89087"/>
                    <a:pt x="51133" y="89087"/>
                  </a:cubicBezTo>
                  <a:cubicBezTo>
                    <a:pt x="48650" y="89087"/>
                    <a:pt x="48472" y="90141"/>
                    <a:pt x="47763" y="92074"/>
                  </a:cubicBezTo>
                  <a:cubicBezTo>
                    <a:pt x="43683" y="106130"/>
                    <a:pt x="35878" y="113334"/>
                    <a:pt x="28959" y="113334"/>
                  </a:cubicBezTo>
                  <a:cubicBezTo>
                    <a:pt x="25411" y="113334"/>
                    <a:pt x="24525" y="111050"/>
                    <a:pt x="24525" y="107184"/>
                  </a:cubicBezTo>
                  <a:cubicBezTo>
                    <a:pt x="24525" y="103143"/>
                    <a:pt x="25766" y="99805"/>
                    <a:pt x="27363" y="95939"/>
                  </a:cubicBezTo>
                  <a:cubicBezTo>
                    <a:pt x="29137" y="91195"/>
                    <a:pt x="31088" y="86451"/>
                    <a:pt x="33039" y="81883"/>
                  </a:cubicBezTo>
                  <a:cubicBezTo>
                    <a:pt x="34636" y="77666"/>
                    <a:pt x="41022" y="61676"/>
                    <a:pt x="41732" y="59568"/>
                  </a:cubicBezTo>
                  <a:cubicBezTo>
                    <a:pt x="42264" y="57811"/>
                    <a:pt x="42796" y="55702"/>
                    <a:pt x="42796" y="53945"/>
                  </a:cubicBezTo>
                  <a:cubicBezTo>
                    <a:pt x="42796" y="45687"/>
                    <a:pt x="35700" y="39010"/>
                    <a:pt x="25944" y="39010"/>
                  </a:cubicBezTo>
                  <a:cubicBezTo>
                    <a:pt x="8382" y="39010"/>
                    <a:pt x="222" y="62906"/>
                    <a:pt x="222" y="65893"/>
                  </a:cubicBezTo>
                  <a:cubicBezTo>
                    <a:pt x="222" y="68177"/>
                    <a:pt x="2705" y="68177"/>
                    <a:pt x="3238" y="68177"/>
                  </a:cubicBezTo>
                  <a:cubicBezTo>
                    <a:pt x="5721" y="68177"/>
                    <a:pt x="5898" y="67299"/>
                    <a:pt x="6431" y="65366"/>
                  </a:cubicBezTo>
                  <a:cubicBezTo>
                    <a:pt x="11043" y="50255"/>
                    <a:pt x="18848" y="43930"/>
                    <a:pt x="25411" y="43930"/>
                  </a:cubicBezTo>
                  <a:cubicBezTo>
                    <a:pt x="28250" y="43930"/>
                    <a:pt x="29846" y="45335"/>
                    <a:pt x="29846" y="50080"/>
                  </a:cubicBezTo>
                  <a:cubicBezTo>
                    <a:pt x="29846" y="54121"/>
                    <a:pt x="28782" y="56756"/>
                    <a:pt x="24347" y="67650"/>
                  </a:cubicBezTo>
                  <a:lnTo>
                    <a:pt x="13171" y="95939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E6E773D-E982-441B-9462-352E23CAC16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255230" y="2499224"/>
              <a:ext cx="77874" cy="152338"/>
            </a:xfrm>
            <a:custGeom>
              <a:avLst/>
              <a:gdLst>
                <a:gd name="connsiteX0" fmla="*/ 78100 w 77874"/>
                <a:gd name="connsiteY0" fmla="*/ 6680 h 152338"/>
                <a:gd name="connsiteX1" fmla="*/ 71004 w 77874"/>
                <a:gd name="connsiteY1" fmla="*/ 3 h 152338"/>
                <a:gd name="connsiteX2" fmla="*/ 61070 w 77874"/>
                <a:gd name="connsiteY2" fmla="*/ 9667 h 152338"/>
                <a:gd name="connsiteX3" fmla="*/ 68166 w 77874"/>
                <a:gd name="connsiteY3" fmla="*/ 16344 h 152338"/>
                <a:gd name="connsiteX4" fmla="*/ 78100 w 77874"/>
                <a:gd name="connsiteY4" fmla="*/ 6680 h 152338"/>
                <a:gd name="connsiteX5" fmla="*/ 40493 w 77874"/>
                <a:gd name="connsiteY5" fmla="*/ 125107 h 152338"/>
                <a:gd name="connsiteX6" fmla="*/ 17609 w 77874"/>
                <a:gd name="connsiteY6" fmla="*/ 147421 h 152338"/>
                <a:gd name="connsiteX7" fmla="*/ 11223 w 77874"/>
                <a:gd name="connsiteY7" fmla="*/ 146367 h 152338"/>
                <a:gd name="connsiteX8" fmla="*/ 17254 w 77874"/>
                <a:gd name="connsiteY8" fmla="*/ 137406 h 152338"/>
                <a:gd name="connsiteX9" fmla="*/ 10336 w 77874"/>
                <a:gd name="connsiteY9" fmla="*/ 130905 h 152338"/>
                <a:gd name="connsiteX10" fmla="*/ 225 w 77874"/>
                <a:gd name="connsiteY10" fmla="*/ 141272 h 152338"/>
                <a:gd name="connsiteX11" fmla="*/ 17786 w 77874"/>
                <a:gd name="connsiteY11" fmla="*/ 152341 h 152338"/>
                <a:gd name="connsiteX12" fmla="*/ 54684 w 77874"/>
                <a:gd name="connsiteY12" fmla="*/ 124579 h 152338"/>
                <a:gd name="connsiteX13" fmla="*/ 70649 w 77874"/>
                <a:gd name="connsiteY13" fmla="*/ 61676 h 152338"/>
                <a:gd name="connsiteX14" fmla="*/ 71536 w 77874"/>
                <a:gd name="connsiteY14" fmla="*/ 55526 h 152338"/>
                <a:gd name="connsiteX15" fmla="*/ 52555 w 77874"/>
                <a:gd name="connsiteY15" fmla="*/ 39010 h 152338"/>
                <a:gd name="connsiteX16" fmla="*/ 21512 w 77874"/>
                <a:gd name="connsiteY16" fmla="*/ 65893 h 152338"/>
                <a:gd name="connsiteX17" fmla="*/ 24527 w 77874"/>
                <a:gd name="connsiteY17" fmla="*/ 68177 h 152338"/>
                <a:gd name="connsiteX18" fmla="*/ 28075 w 77874"/>
                <a:gd name="connsiteY18" fmla="*/ 65015 h 152338"/>
                <a:gd name="connsiteX19" fmla="*/ 52023 w 77874"/>
                <a:gd name="connsiteY19" fmla="*/ 43930 h 152338"/>
                <a:gd name="connsiteX20" fmla="*/ 58054 w 77874"/>
                <a:gd name="connsiteY20" fmla="*/ 52539 h 152338"/>
                <a:gd name="connsiteX21" fmla="*/ 57522 w 77874"/>
                <a:gd name="connsiteY21" fmla="*/ 57811 h 152338"/>
                <a:gd name="connsiteX22" fmla="*/ 40493 w 77874"/>
                <a:gd name="connsiteY22" fmla="*/ 125107 h 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74" h="152338">
                  <a:moveTo>
                    <a:pt x="78100" y="6680"/>
                  </a:moveTo>
                  <a:cubicBezTo>
                    <a:pt x="78100" y="3693"/>
                    <a:pt x="75794" y="3"/>
                    <a:pt x="71004" y="3"/>
                  </a:cubicBezTo>
                  <a:cubicBezTo>
                    <a:pt x="65860" y="3"/>
                    <a:pt x="61070" y="4923"/>
                    <a:pt x="61070" y="9667"/>
                  </a:cubicBezTo>
                  <a:cubicBezTo>
                    <a:pt x="61070" y="12478"/>
                    <a:pt x="63199" y="16344"/>
                    <a:pt x="68166" y="16344"/>
                  </a:cubicBezTo>
                  <a:cubicBezTo>
                    <a:pt x="72955" y="16344"/>
                    <a:pt x="78100" y="11775"/>
                    <a:pt x="78100" y="6680"/>
                  </a:cubicBezTo>
                  <a:close/>
                  <a:moveTo>
                    <a:pt x="40493" y="125107"/>
                  </a:moveTo>
                  <a:cubicBezTo>
                    <a:pt x="37477" y="137230"/>
                    <a:pt x="28075" y="147421"/>
                    <a:pt x="17609" y="147421"/>
                  </a:cubicBezTo>
                  <a:cubicBezTo>
                    <a:pt x="15303" y="147421"/>
                    <a:pt x="13174" y="147070"/>
                    <a:pt x="11223" y="146367"/>
                  </a:cubicBezTo>
                  <a:cubicBezTo>
                    <a:pt x="15835" y="144259"/>
                    <a:pt x="17254" y="140042"/>
                    <a:pt x="17254" y="137406"/>
                  </a:cubicBezTo>
                  <a:cubicBezTo>
                    <a:pt x="17254" y="133189"/>
                    <a:pt x="13884" y="130905"/>
                    <a:pt x="10336" y="130905"/>
                  </a:cubicBezTo>
                  <a:cubicBezTo>
                    <a:pt x="4837" y="130905"/>
                    <a:pt x="225" y="135649"/>
                    <a:pt x="225" y="141272"/>
                  </a:cubicBezTo>
                  <a:cubicBezTo>
                    <a:pt x="225" y="147948"/>
                    <a:pt x="7143" y="152341"/>
                    <a:pt x="17786" y="152341"/>
                  </a:cubicBezTo>
                  <a:cubicBezTo>
                    <a:pt x="28430" y="152341"/>
                    <a:pt x="49185" y="146016"/>
                    <a:pt x="54684" y="124579"/>
                  </a:cubicBezTo>
                  <a:lnTo>
                    <a:pt x="70649" y="61676"/>
                  </a:lnTo>
                  <a:cubicBezTo>
                    <a:pt x="71181" y="59743"/>
                    <a:pt x="71536" y="58162"/>
                    <a:pt x="71536" y="55526"/>
                  </a:cubicBezTo>
                  <a:cubicBezTo>
                    <a:pt x="71536" y="45863"/>
                    <a:pt x="63199" y="39010"/>
                    <a:pt x="52555" y="39010"/>
                  </a:cubicBezTo>
                  <a:cubicBezTo>
                    <a:pt x="32865" y="39010"/>
                    <a:pt x="21512" y="63433"/>
                    <a:pt x="21512" y="65893"/>
                  </a:cubicBezTo>
                  <a:cubicBezTo>
                    <a:pt x="21512" y="68177"/>
                    <a:pt x="23995" y="68177"/>
                    <a:pt x="24527" y="68177"/>
                  </a:cubicBezTo>
                  <a:cubicBezTo>
                    <a:pt x="26656" y="68177"/>
                    <a:pt x="26833" y="67650"/>
                    <a:pt x="28075" y="65015"/>
                  </a:cubicBezTo>
                  <a:cubicBezTo>
                    <a:pt x="32510" y="54824"/>
                    <a:pt x="41734" y="43930"/>
                    <a:pt x="52023" y="43930"/>
                  </a:cubicBezTo>
                  <a:cubicBezTo>
                    <a:pt x="56458" y="43930"/>
                    <a:pt x="58054" y="46917"/>
                    <a:pt x="58054" y="52539"/>
                  </a:cubicBezTo>
                  <a:cubicBezTo>
                    <a:pt x="58054" y="54472"/>
                    <a:pt x="57700" y="56932"/>
                    <a:pt x="57522" y="57811"/>
                  </a:cubicBezTo>
                  <a:lnTo>
                    <a:pt x="40493" y="125107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1831DE1-0D60-4C69-8666-1EC8914FFF77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565313" y="2360275"/>
              <a:ext cx="173843" cy="179723"/>
            </a:xfrm>
            <a:custGeom>
              <a:avLst/>
              <a:gdLst>
                <a:gd name="connsiteX0" fmla="*/ 36729 w 173843"/>
                <a:gd name="connsiteY0" fmla="*/ 150857 h 179723"/>
                <a:gd name="connsiteX1" fmla="*/ 5558 w 173843"/>
                <a:gd name="connsiteY1" fmla="*/ 171942 h 179723"/>
                <a:gd name="connsiteX2" fmla="*/ 237 w 173843"/>
                <a:gd name="connsiteY2" fmla="*/ 176962 h 179723"/>
                <a:gd name="connsiteX3" fmla="*/ 3531 w 173843"/>
                <a:gd name="connsiteY3" fmla="*/ 179723 h 179723"/>
                <a:gd name="connsiteX4" fmla="*/ 25325 w 173843"/>
                <a:gd name="connsiteY4" fmla="*/ 178970 h 179723"/>
                <a:gd name="connsiteX5" fmla="*/ 50666 w 173843"/>
                <a:gd name="connsiteY5" fmla="*/ 179723 h 179723"/>
                <a:gd name="connsiteX6" fmla="*/ 55481 w 173843"/>
                <a:gd name="connsiteY6" fmla="*/ 174954 h 179723"/>
                <a:gd name="connsiteX7" fmla="*/ 51427 w 173843"/>
                <a:gd name="connsiteY7" fmla="*/ 171942 h 179723"/>
                <a:gd name="connsiteX8" fmla="*/ 39516 w 173843"/>
                <a:gd name="connsiteY8" fmla="*/ 163157 h 179723"/>
                <a:gd name="connsiteX9" fmla="*/ 43064 w 173843"/>
                <a:gd name="connsiteY9" fmla="*/ 153869 h 179723"/>
                <a:gd name="connsiteX10" fmla="*/ 62324 w 173843"/>
                <a:gd name="connsiteY10" fmla="*/ 121740 h 179723"/>
                <a:gd name="connsiteX11" fmla="*/ 125931 w 173843"/>
                <a:gd name="connsiteY11" fmla="*/ 121740 h 179723"/>
                <a:gd name="connsiteX12" fmla="*/ 129986 w 173843"/>
                <a:gd name="connsiteY12" fmla="*/ 163659 h 179723"/>
                <a:gd name="connsiteX13" fmla="*/ 111740 w 173843"/>
                <a:gd name="connsiteY13" fmla="*/ 171942 h 179723"/>
                <a:gd name="connsiteX14" fmla="*/ 105658 w 173843"/>
                <a:gd name="connsiteY14" fmla="*/ 176962 h 179723"/>
                <a:gd name="connsiteX15" fmla="*/ 109206 w 173843"/>
                <a:gd name="connsiteY15" fmla="*/ 179723 h 179723"/>
                <a:gd name="connsiteX16" fmla="*/ 140883 w 173843"/>
                <a:gd name="connsiteY16" fmla="*/ 178970 h 179723"/>
                <a:gd name="connsiteX17" fmla="*/ 169519 w 173843"/>
                <a:gd name="connsiteY17" fmla="*/ 179723 h 179723"/>
                <a:gd name="connsiteX18" fmla="*/ 174080 w 173843"/>
                <a:gd name="connsiteY18" fmla="*/ 174703 h 179723"/>
                <a:gd name="connsiteX19" fmla="*/ 168252 w 173843"/>
                <a:gd name="connsiteY19" fmla="*/ 171942 h 179723"/>
                <a:gd name="connsiteX20" fmla="*/ 151780 w 173843"/>
                <a:gd name="connsiteY20" fmla="*/ 162906 h 179723"/>
                <a:gd name="connsiteX21" fmla="*/ 136321 w 173843"/>
                <a:gd name="connsiteY21" fmla="*/ 6024 h 179723"/>
                <a:gd name="connsiteX22" fmla="*/ 131506 w 173843"/>
                <a:gd name="connsiteY22" fmla="*/ 0 h 179723"/>
                <a:gd name="connsiteX23" fmla="*/ 124918 w 173843"/>
                <a:gd name="connsiteY23" fmla="*/ 4267 h 179723"/>
                <a:gd name="connsiteX24" fmla="*/ 36729 w 173843"/>
                <a:gd name="connsiteY24" fmla="*/ 150857 h 179723"/>
                <a:gd name="connsiteX25" fmla="*/ 67139 w 173843"/>
                <a:gd name="connsiteY25" fmla="*/ 113959 h 179723"/>
                <a:gd name="connsiteX26" fmla="*/ 117062 w 173843"/>
                <a:gd name="connsiteY26" fmla="*/ 31125 h 179723"/>
                <a:gd name="connsiteX27" fmla="*/ 125171 w 173843"/>
                <a:gd name="connsiteY27" fmla="*/ 113959 h 179723"/>
                <a:gd name="connsiteX28" fmla="*/ 67139 w 173843"/>
                <a:gd name="connsiteY28" fmla="*/ 113959 h 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843" h="179723">
                  <a:moveTo>
                    <a:pt x="36729" y="150857"/>
                  </a:moveTo>
                  <a:cubicBezTo>
                    <a:pt x="26592" y="167675"/>
                    <a:pt x="16709" y="171189"/>
                    <a:pt x="5558" y="171942"/>
                  </a:cubicBezTo>
                  <a:cubicBezTo>
                    <a:pt x="2517" y="172193"/>
                    <a:pt x="237" y="172193"/>
                    <a:pt x="237" y="176962"/>
                  </a:cubicBezTo>
                  <a:cubicBezTo>
                    <a:pt x="237" y="178468"/>
                    <a:pt x="1504" y="179723"/>
                    <a:pt x="3531" y="179723"/>
                  </a:cubicBezTo>
                  <a:cubicBezTo>
                    <a:pt x="10373" y="179723"/>
                    <a:pt x="18229" y="178970"/>
                    <a:pt x="25325" y="178970"/>
                  </a:cubicBezTo>
                  <a:cubicBezTo>
                    <a:pt x="33688" y="178970"/>
                    <a:pt x="42557" y="179723"/>
                    <a:pt x="50666" y="179723"/>
                  </a:cubicBezTo>
                  <a:cubicBezTo>
                    <a:pt x="52187" y="179723"/>
                    <a:pt x="55481" y="179723"/>
                    <a:pt x="55481" y="174954"/>
                  </a:cubicBezTo>
                  <a:cubicBezTo>
                    <a:pt x="55481" y="172193"/>
                    <a:pt x="53201" y="171942"/>
                    <a:pt x="51427" y="171942"/>
                  </a:cubicBezTo>
                  <a:cubicBezTo>
                    <a:pt x="45598" y="171440"/>
                    <a:pt x="39516" y="169432"/>
                    <a:pt x="39516" y="163157"/>
                  </a:cubicBezTo>
                  <a:cubicBezTo>
                    <a:pt x="39516" y="160145"/>
                    <a:pt x="41037" y="157383"/>
                    <a:pt x="43064" y="153869"/>
                  </a:cubicBezTo>
                  <a:lnTo>
                    <a:pt x="62324" y="121740"/>
                  </a:lnTo>
                  <a:lnTo>
                    <a:pt x="125931" y="121740"/>
                  </a:lnTo>
                  <a:cubicBezTo>
                    <a:pt x="126438" y="127011"/>
                    <a:pt x="129986" y="161149"/>
                    <a:pt x="129986" y="163659"/>
                  </a:cubicBezTo>
                  <a:cubicBezTo>
                    <a:pt x="129986" y="171189"/>
                    <a:pt x="116808" y="171942"/>
                    <a:pt x="111740" y="171942"/>
                  </a:cubicBezTo>
                  <a:cubicBezTo>
                    <a:pt x="108192" y="171942"/>
                    <a:pt x="105658" y="171942"/>
                    <a:pt x="105658" y="176962"/>
                  </a:cubicBezTo>
                  <a:cubicBezTo>
                    <a:pt x="105658" y="179723"/>
                    <a:pt x="108699" y="179723"/>
                    <a:pt x="109206" y="179723"/>
                  </a:cubicBezTo>
                  <a:cubicBezTo>
                    <a:pt x="119596" y="179723"/>
                    <a:pt x="130493" y="178970"/>
                    <a:pt x="140883" y="178970"/>
                  </a:cubicBezTo>
                  <a:cubicBezTo>
                    <a:pt x="147218" y="178970"/>
                    <a:pt x="163184" y="179723"/>
                    <a:pt x="169519" y="179723"/>
                  </a:cubicBezTo>
                  <a:cubicBezTo>
                    <a:pt x="171039" y="179723"/>
                    <a:pt x="174080" y="179723"/>
                    <a:pt x="174080" y="174703"/>
                  </a:cubicBezTo>
                  <a:cubicBezTo>
                    <a:pt x="174080" y="171942"/>
                    <a:pt x="171546" y="171942"/>
                    <a:pt x="168252" y="171942"/>
                  </a:cubicBezTo>
                  <a:cubicBezTo>
                    <a:pt x="152540" y="171942"/>
                    <a:pt x="152540" y="170185"/>
                    <a:pt x="151780" y="162906"/>
                  </a:cubicBezTo>
                  <a:lnTo>
                    <a:pt x="136321" y="6024"/>
                  </a:lnTo>
                  <a:cubicBezTo>
                    <a:pt x="135815" y="1004"/>
                    <a:pt x="135815" y="0"/>
                    <a:pt x="131506" y="0"/>
                  </a:cubicBezTo>
                  <a:cubicBezTo>
                    <a:pt x="127452" y="0"/>
                    <a:pt x="126438" y="1757"/>
                    <a:pt x="124918" y="4267"/>
                  </a:cubicBezTo>
                  <a:lnTo>
                    <a:pt x="36729" y="150857"/>
                  </a:lnTo>
                  <a:close/>
                  <a:moveTo>
                    <a:pt x="67139" y="113959"/>
                  </a:moveTo>
                  <a:lnTo>
                    <a:pt x="117062" y="31125"/>
                  </a:lnTo>
                  <a:lnTo>
                    <a:pt x="125171" y="113959"/>
                  </a:lnTo>
                  <a:lnTo>
                    <a:pt x="67139" y="113959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1624450-64FE-4736-ABCF-22612040F65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751828" y="2501920"/>
              <a:ext cx="133753" cy="77486"/>
            </a:xfrm>
            <a:custGeom>
              <a:avLst/>
              <a:gdLst>
                <a:gd name="connsiteX0" fmla="*/ 119096 w 133753"/>
                <a:gd name="connsiteY0" fmla="*/ 17045 h 77486"/>
                <a:gd name="connsiteX1" fmla="*/ 133997 w 133753"/>
                <a:gd name="connsiteY1" fmla="*/ 6327 h 77486"/>
                <a:gd name="connsiteX2" fmla="*/ 133997 w 133753"/>
                <a:gd name="connsiteY2" fmla="*/ 1 h 77486"/>
                <a:gd name="connsiteX3" fmla="*/ 121225 w 133753"/>
                <a:gd name="connsiteY3" fmla="*/ 704 h 77486"/>
                <a:gd name="connsiteX4" fmla="*/ 103841 w 133753"/>
                <a:gd name="connsiteY4" fmla="*/ 1 h 77486"/>
                <a:gd name="connsiteX5" fmla="*/ 103841 w 133753"/>
                <a:gd name="connsiteY5" fmla="*/ 6327 h 77486"/>
                <a:gd name="connsiteX6" fmla="*/ 113065 w 133753"/>
                <a:gd name="connsiteY6" fmla="*/ 14058 h 77486"/>
                <a:gd name="connsiteX7" fmla="*/ 112001 w 133753"/>
                <a:gd name="connsiteY7" fmla="*/ 18275 h 77486"/>
                <a:gd name="connsiteX8" fmla="*/ 94794 w 133753"/>
                <a:gd name="connsiteY8" fmla="*/ 62026 h 77486"/>
                <a:gd name="connsiteX9" fmla="*/ 75635 w 133753"/>
                <a:gd name="connsiteY9" fmla="*/ 14058 h 77486"/>
                <a:gd name="connsiteX10" fmla="*/ 74749 w 133753"/>
                <a:gd name="connsiteY10" fmla="*/ 10720 h 77486"/>
                <a:gd name="connsiteX11" fmla="*/ 84328 w 133753"/>
                <a:gd name="connsiteY11" fmla="*/ 6327 h 77486"/>
                <a:gd name="connsiteX12" fmla="*/ 84328 w 133753"/>
                <a:gd name="connsiteY12" fmla="*/ 1 h 77486"/>
                <a:gd name="connsiteX13" fmla="*/ 65169 w 133753"/>
                <a:gd name="connsiteY13" fmla="*/ 704 h 77486"/>
                <a:gd name="connsiteX14" fmla="*/ 49559 w 133753"/>
                <a:gd name="connsiteY14" fmla="*/ 1 h 77486"/>
                <a:gd name="connsiteX15" fmla="*/ 49559 w 133753"/>
                <a:gd name="connsiteY15" fmla="*/ 6327 h 77486"/>
                <a:gd name="connsiteX16" fmla="*/ 59670 w 133753"/>
                <a:gd name="connsiteY16" fmla="*/ 7733 h 77486"/>
                <a:gd name="connsiteX17" fmla="*/ 63750 w 133753"/>
                <a:gd name="connsiteY17" fmla="*/ 15464 h 77486"/>
                <a:gd name="connsiteX18" fmla="*/ 63041 w 133753"/>
                <a:gd name="connsiteY18" fmla="*/ 17572 h 77486"/>
                <a:gd name="connsiteX19" fmla="*/ 46366 w 133753"/>
                <a:gd name="connsiteY19" fmla="*/ 59391 h 77486"/>
                <a:gd name="connsiteX20" fmla="*/ 28449 w 133753"/>
                <a:gd name="connsiteY20" fmla="*/ 14058 h 77486"/>
                <a:gd name="connsiteX21" fmla="*/ 27385 w 133753"/>
                <a:gd name="connsiteY21" fmla="*/ 10720 h 77486"/>
                <a:gd name="connsiteX22" fmla="*/ 36964 w 133753"/>
                <a:gd name="connsiteY22" fmla="*/ 6327 h 77486"/>
                <a:gd name="connsiteX23" fmla="*/ 36964 w 133753"/>
                <a:gd name="connsiteY23" fmla="*/ 1 h 77486"/>
                <a:gd name="connsiteX24" fmla="*/ 16919 w 133753"/>
                <a:gd name="connsiteY24" fmla="*/ 704 h 77486"/>
                <a:gd name="connsiteX25" fmla="*/ 244 w 133753"/>
                <a:gd name="connsiteY25" fmla="*/ 1 h 77486"/>
                <a:gd name="connsiteX26" fmla="*/ 244 w 133753"/>
                <a:gd name="connsiteY26" fmla="*/ 6327 h 77486"/>
                <a:gd name="connsiteX27" fmla="*/ 13016 w 133753"/>
                <a:gd name="connsiteY27" fmla="*/ 11422 h 77486"/>
                <a:gd name="connsiteX28" fmla="*/ 37674 w 133753"/>
                <a:gd name="connsiteY28" fmla="*/ 73447 h 77486"/>
                <a:gd name="connsiteX29" fmla="*/ 42463 w 133753"/>
                <a:gd name="connsiteY29" fmla="*/ 77488 h 77486"/>
                <a:gd name="connsiteX30" fmla="*/ 47075 w 133753"/>
                <a:gd name="connsiteY30" fmla="*/ 73799 h 77486"/>
                <a:gd name="connsiteX31" fmla="*/ 67121 w 133753"/>
                <a:gd name="connsiteY31" fmla="*/ 23546 h 77486"/>
                <a:gd name="connsiteX32" fmla="*/ 86811 w 133753"/>
                <a:gd name="connsiteY32" fmla="*/ 73271 h 77486"/>
                <a:gd name="connsiteX33" fmla="*/ 91778 w 133753"/>
                <a:gd name="connsiteY33" fmla="*/ 77488 h 77486"/>
                <a:gd name="connsiteX34" fmla="*/ 96568 w 133753"/>
                <a:gd name="connsiteY34" fmla="*/ 73447 h 77486"/>
                <a:gd name="connsiteX35" fmla="*/ 119096 w 133753"/>
                <a:gd name="connsiteY35" fmla="*/ 17045 h 7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753" h="77486">
                  <a:moveTo>
                    <a:pt x="119096" y="17045"/>
                  </a:moveTo>
                  <a:cubicBezTo>
                    <a:pt x="122644" y="8260"/>
                    <a:pt x="128498" y="6503"/>
                    <a:pt x="133997" y="6327"/>
                  </a:cubicBezTo>
                  <a:lnTo>
                    <a:pt x="133997" y="1"/>
                  </a:lnTo>
                  <a:cubicBezTo>
                    <a:pt x="129208" y="529"/>
                    <a:pt x="126370" y="704"/>
                    <a:pt x="121225" y="704"/>
                  </a:cubicBezTo>
                  <a:cubicBezTo>
                    <a:pt x="115903" y="704"/>
                    <a:pt x="109163" y="529"/>
                    <a:pt x="103841" y="1"/>
                  </a:cubicBezTo>
                  <a:lnTo>
                    <a:pt x="103841" y="6327"/>
                  </a:lnTo>
                  <a:cubicBezTo>
                    <a:pt x="110049" y="6503"/>
                    <a:pt x="113065" y="9841"/>
                    <a:pt x="113065" y="14058"/>
                  </a:cubicBezTo>
                  <a:cubicBezTo>
                    <a:pt x="113065" y="15464"/>
                    <a:pt x="113065" y="15815"/>
                    <a:pt x="112001" y="18275"/>
                  </a:cubicBezTo>
                  <a:lnTo>
                    <a:pt x="94794" y="62026"/>
                  </a:lnTo>
                  <a:lnTo>
                    <a:pt x="75635" y="14058"/>
                  </a:lnTo>
                  <a:cubicBezTo>
                    <a:pt x="75281" y="13180"/>
                    <a:pt x="74749" y="11774"/>
                    <a:pt x="74749" y="10720"/>
                  </a:cubicBezTo>
                  <a:cubicBezTo>
                    <a:pt x="74749" y="6854"/>
                    <a:pt x="79361" y="6327"/>
                    <a:pt x="84328" y="6327"/>
                  </a:cubicBezTo>
                  <a:lnTo>
                    <a:pt x="84328" y="1"/>
                  </a:lnTo>
                  <a:cubicBezTo>
                    <a:pt x="77942" y="529"/>
                    <a:pt x="71555" y="704"/>
                    <a:pt x="65169" y="704"/>
                  </a:cubicBezTo>
                  <a:cubicBezTo>
                    <a:pt x="60025" y="704"/>
                    <a:pt x="54703" y="353"/>
                    <a:pt x="49559" y="1"/>
                  </a:cubicBezTo>
                  <a:lnTo>
                    <a:pt x="49559" y="6327"/>
                  </a:lnTo>
                  <a:cubicBezTo>
                    <a:pt x="53639" y="6327"/>
                    <a:pt x="57364" y="6327"/>
                    <a:pt x="59670" y="7733"/>
                  </a:cubicBezTo>
                  <a:cubicBezTo>
                    <a:pt x="62154" y="9490"/>
                    <a:pt x="63750" y="15288"/>
                    <a:pt x="63750" y="15464"/>
                  </a:cubicBezTo>
                  <a:cubicBezTo>
                    <a:pt x="63750" y="15815"/>
                    <a:pt x="63395" y="16869"/>
                    <a:pt x="63041" y="17572"/>
                  </a:cubicBezTo>
                  <a:lnTo>
                    <a:pt x="46366" y="59391"/>
                  </a:lnTo>
                  <a:lnTo>
                    <a:pt x="28449" y="14058"/>
                  </a:lnTo>
                  <a:cubicBezTo>
                    <a:pt x="27385" y="11598"/>
                    <a:pt x="27385" y="11422"/>
                    <a:pt x="27385" y="10720"/>
                  </a:cubicBezTo>
                  <a:cubicBezTo>
                    <a:pt x="27385" y="6327"/>
                    <a:pt x="33771" y="6327"/>
                    <a:pt x="36964" y="6327"/>
                  </a:cubicBezTo>
                  <a:lnTo>
                    <a:pt x="36964" y="1"/>
                  </a:lnTo>
                  <a:cubicBezTo>
                    <a:pt x="36609" y="1"/>
                    <a:pt x="24014" y="704"/>
                    <a:pt x="16919" y="704"/>
                  </a:cubicBezTo>
                  <a:cubicBezTo>
                    <a:pt x="11420" y="704"/>
                    <a:pt x="5743" y="529"/>
                    <a:pt x="244" y="1"/>
                  </a:cubicBezTo>
                  <a:lnTo>
                    <a:pt x="244" y="6327"/>
                  </a:lnTo>
                  <a:cubicBezTo>
                    <a:pt x="7162" y="6327"/>
                    <a:pt x="11065" y="6327"/>
                    <a:pt x="13016" y="11422"/>
                  </a:cubicBezTo>
                  <a:lnTo>
                    <a:pt x="37674" y="73447"/>
                  </a:lnTo>
                  <a:cubicBezTo>
                    <a:pt x="38738" y="76083"/>
                    <a:pt x="39270" y="77488"/>
                    <a:pt x="42463" y="77488"/>
                  </a:cubicBezTo>
                  <a:cubicBezTo>
                    <a:pt x="45656" y="77488"/>
                    <a:pt x="46188" y="76083"/>
                    <a:pt x="47075" y="73799"/>
                  </a:cubicBezTo>
                  <a:lnTo>
                    <a:pt x="67121" y="23546"/>
                  </a:lnTo>
                  <a:lnTo>
                    <a:pt x="86811" y="73271"/>
                  </a:lnTo>
                  <a:cubicBezTo>
                    <a:pt x="87876" y="75907"/>
                    <a:pt x="88585" y="77488"/>
                    <a:pt x="91778" y="77488"/>
                  </a:cubicBezTo>
                  <a:cubicBezTo>
                    <a:pt x="94971" y="77488"/>
                    <a:pt x="95503" y="76258"/>
                    <a:pt x="96568" y="73447"/>
                  </a:cubicBezTo>
                  <a:lnTo>
                    <a:pt x="119096" y="1704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A5E03A8E-85D1-4F8C-A3D3-157F8BC37AB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913761" y="2557443"/>
              <a:ext cx="22528" cy="54117"/>
            </a:xfrm>
            <a:custGeom>
              <a:avLst/>
              <a:gdLst>
                <a:gd name="connsiteX0" fmla="*/ 17812 w 22528"/>
                <a:gd name="connsiteY0" fmla="*/ 17397 h 54117"/>
                <a:gd name="connsiteX1" fmla="*/ 3975 w 22528"/>
                <a:gd name="connsiteY1" fmla="*/ 49551 h 54117"/>
                <a:gd name="connsiteX2" fmla="*/ 2733 w 22528"/>
                <a:gd name="connsiteY2" fmla="*/ 51659 h 54117"/>
                <a:gd name="connsiteX3" fmla="*/ 5217 w 22528"/>
                <a:gd name="connsiteY3" fmla="*/ 54119 h 54117"/>
                <a:gd name="connsiteX4" fmla="*/ 22779 w 22528"/>
                <a:gd name="connsiteY4" fmla="*/ 19154 h 54117"/>
                <a:gd name="connsiteX5" fmla="*/ 10361 w 22528"/>
                <a:gd name="connsiteY5" fmla="*/ 1 h 54117"/>
                <a:gd name="connsiteX6" fmla="*/ 250 w 22528"/>
                <a:gd name="connsiteY6" fmla="*/ 10017 h 54117"/>
                <a:gd name="connsiteX7" fmla="*/ 10539 w 22528"/>
                <a:gd name="connsiteY7" fmla="*/ 20208 h 54117"/>
                <a:gd name="connsiteX8" fmla="*/ 17812 w 22528"/>
                <a:gd name="connsiteY8" fmla="*/ 17397 h 5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8" h="54117">
                  <a:moveTo>
                    <a:pt x="17812" y="17397"/>
                  </a:moveTo>
                  <a:cubicBezTo>
                    <a:pt x="17812" y="27060"/>
                    <a:pt x="16038" y="38306"/>
                    <a:pt x="3975" y="49551"/>
                  </a:cubicBezTo>
                  <a:cubicBezTo>
                    <a:pt x="3265" y="50254"/>
                    <a:pt x="2733" y="50781"/>
                    <a:pt x="2733" y="51659"/>
                  </a:cubicBezTo>
                  <a:cubicBezTo>
                    <a:pt x="2733" y="52889"/>
                    <a:pt x="4152" y="54119"/>
                    <a:pt x="5217" y="54119"/>
                  </a:cubicBezTo>
                  <a:cubicBezTo>
                    <a:pt x="7700" y="54119"/>
                    <a:pt x="22779" y="40063"/>
                    <a:pt x="22779" y="19154"/>
                  </a:cubicBezTo>
                  <a:cubicBezTo>
                    <a:pt x="22779" y="8260"/>
                    <a:pt x="18521" y="1"/>
                    <a:pt x="10361" y="1"/>
                  </a:cubicBezTo>
                  <a:cubicBezTo>
                    <a:pt x="4507" y="1"/>
                    <a:pt x="250" y="4570"/>
                    <a:pt x="250" y="10017"/>
                  </a:cubicBezTo>
                  <a:cubicBezTo>
                    <a:pt x="250" y="15639"/>
                    <a:pt x="4330" y="20208"/>
                    <a:pt x="10539" y="20208"/>
                  </a:cubicBezTo>
                  <a:cubicBezTo>
                    <a:pt x="14796" y="20208"/>
                    <a:pt x="17634" y="17397"/>
                    <a:pt x="17812" y="17397"/>
                  </a:cubicBez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E48FC083-2BC7-4AE1-A86F-82BC3247265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962417" y="2461156"/>
              <a:ext cx="53749" cy="118250"/>
            </a:xfrm>
            <a:custGeom>
              <a:avLst/>
              <a:gdLst>
                <a:gd name="connsiteX0" fmla="*/ 49390 w 53749"/>
                <a:gd name="connsiteY0" fmla="*/ 6678 h 118250"/>
                <a:gd name="connsiteX1" fmla="*/ 42294 w 53749"/>
                <a:gd name="connsiteY1" fmla="*/ 1 h 118250"/>
                <a:gd name="connsiteX2" fmla="*/ 32360 w 53749"/>
                <a:gd name="connsiteY2" fmla="*/ 9665 h 118250"/>
                <a:gd name="connsiteX3" fmla="*/ 39456 w 53749"/>
                <a:gd name="connsiteY3" fmla="*/ 16342 h 118250"/>
                <a:gd name="connsiteX4" fmla="*/ 49390 w 53749"/>
                <a:gd name="connsiteY4" fmla="*/ 6678 h 118250"/>
                <a:gd name="connsiteX5" fmla="*/ 13202 w 53749"/>
                <a:gd name="connsiteY5" fmla="*/ 95938 h 118250"/>
                <a:gd name="connsiteX6" fmla="*/ 11605 w 53749"/>
                <a:gd name="connsiteY6" fmla="*/ 103317 h 118250"/>
                <a:gd name="connsiteX7" fmla="*/ 28457 w 53749"/>
                <a:gd name="connsiteY7" fmla="*/ 118252 h 118250"/>
                <a:gd name="connsiteX8" fmla="*/ 54002 w 53749"/>
                <a:gd name="connsiteY8" fmla="*/ 91369 h 118250"/>
                <a:gd name="connsiteX9" fmla="*/ 51164 w 53749"/>
                <a:gd name="connsiteY9" fmla="*/ 89085 h 118250"/>
                <a:gd name="connsiteX10" fmla="*/ 47793 w 53749"/>
                <a:gd name="connsiteY10" fmla="*/ 92072 h 118250"/>
                <a:gd name="connsiteX11" fmla="*/ 28990 w 53749"/>
                <a:gd name="connsiteY11" fmla="*/ 113333 h 118250"/>
                <a:gd name="connsiteX12" fmla="*/ 24555 w 53749"/>
                <a:gd name="connsiteY12" fmla="*/ 107183 h 118250"/>
                <a:gd name="connsiteX13" fmla="*/ 27393 w 53749"/>
                <a:gd name="connsiteY13" fmla="*/ 95938 h 118250"/>
                <a:gd name="connsiteX14" fmla="*/ 33070 w 53749"/>
                <a:gd name="connsiteY14" fmla="*/ 81881 h 118250"/>
                <a:gd name="connsiteX15" fmla="*/ 41762 w 53749"/>
                <a:gd name="connsiteY15" fmla="*/ 59566 h 118250"/>
                <a:gd name="connsiteX16" fmla="*/ 42826 w 53749"/>
                <a:gd name="connsiteY16" fmla="*/ 53944 h 118250"/>
                <a:gd name="connsiteX17" fmla="*/ 25974 w 53749"/>
                <a:gd name="connsiteY17" fmla="*/ 39008 h 118250"/>
                <a:gd name="connsiteX18" fmla="*/ 252 w 53749"/>
                <a:gd name="connsiteY18" fmla="*/ 65892 h 118250"/>
                <a:gd name="connsiteX19" fmla="*/ 3268 w 53749"/>
                <a:gd name="connsiteY19" fmla="*/ 68176 h 118250"/>
                <a:gd name="connsiteX20" fmla="*/ 6461 w 53749"/>
                <a:gd name="connsiteY20" fmla="*/ 65365 h 118250"/>
                <a:gd name="connsiteX21" fmla="*/ 25442 w 53749"/>
                <a:gd name="connsiteY21" fmla="*/ 43928 h 118250"/>
                <a:gd name="connsiteX22" fmla="*/ 29877 w 53749"/>
                <a:gd name="connsiteY22" fmla="*/ 50078 h 118250"/>
                <a:gd name="connsiteX23" fmla="*/ 24377 w 53749"/>
                <a:gd name="connsiteY23" fmla="*/ 67649 h 118250"/>
                <a:gd name="connsiteX24" fmla="*/ 13202 w 53749"/>
                <a:gd name="connsiteY24" fmla="*/ 95938 h 1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9" h="118250">
                  <a:moveTo>
                    <a:pt x="49390" y="6678"/>
                  </a:moveTo>
                  <a:cubicBezTo>
                    <a:pt x="49390" y="3867"/>
                    <a:pt x="47261" y="1"/>
                    <a:pt x="42294" y="1"/>
                  </a:cubicBezTo>
                  <a:cubicBezTo>
                    <a:pt x="37504" y="1"/>
                    <a:pt x="32360" y="4570"/>
                    <a:pt x="32360" y="9665"/>
                  </a:cubicBezTo>
                  <a:cubicBezTo>
                    <a:pt x="32360" y="12652"/>
                    <a:pt x="34666" y="16342"/>
                    <a:pt x="39456" y="16342"/>
                  </a:cubicBezTo>
                  <a:cubicBezTo>
                    <a:pt x="44600" y="16342"/>
                    <a:pt x="49390" y="11422"/>
                    <a:pt x="49390" y="6678"/>
                  </a:cubicBezTo>
                  <a:close/>
                  <a:moveTo>
                    <a:pt x="13202" y="95938"/>
                  </a:moveTo>
                  <a:cubicBezTo>
                    <a:pt x="12492" y="98222"/>
                    <a:pt x="11605" y="100330"/>
                    <a:pt x="11605" y="103317"/>
                  </a:cubicBezTo>
                  <a:cubicBezTo>
                    <a:pt x="11605" y="111576"/>
                    <a:pt x="18701" y="118252"/>
                    <a:pt x="28457" y="118252"/>
                  </a:cubicBezTo>
                  <a:cubicBezTo>
                    <a:pt x="46197" y="118252"/>
                    <a:pt x="54002" y="94005"/>
                    <a:pt x="54002" y="91369"/>
                  </a:cubicBezTo>
                  <a:cubicBezTo>
                    <a:pt x="54002" y="89085"/>
                    <a:pt x="51696" y="89085"/>
                    <a:pt x="51164" y="89085"/>
                  </a:cubicBezTo>
                  <a:cubicBezTo>
                    <a:pt x="48680" y="89085"/>
                    <a:pt x="48503" y="90139"/>
                    <a:pt x="47793" y="92072"/>
                  </a:cubicBezTo>
                  <a:cubicBezTo>
                    <a:pt x="43713" y="106129"/>
                    <a:pt x="35908" y="113333"/>
                    <a:pt x="28990" y="113333"/>
                  </a:cubicBezTo>
                  <a:cubicBezTo>
                    <a:pt x="25442" y="113333"/>
                    <a:pt x="24555" y="111048"/>
                    <a:pt x="24555" y="107183"/>
                  </a:cubicBezTo>
                  <a:cubicBezTo>
                    <a:pt x="24555" y="103142"/>
                    <a:pt x="25797" y="99803"/>
                    <a:pt x="27393" y="95938"/>
                  </a:cubicBezTo>
                  <a:cubicBezTo>
                    <a:pt x="29167" y="91194"/>
                    <a:pt x="31118" y="86449"/>
                    <a:pt x="33070" y="81881"/>
                  </a:cubicBezTo>
                  <a:cubicBezTo>
                    <a:pt x="34666" y="77664"/>
                    <a:pt x="41052" y="61675"/>
                    <a:pt x="41762" y="59566"/>
                  </a:cubicBezTo>
                  <a:cubicBezTo>
                    <a:pt x="42294" y="57809"/>
                    <a:pt x="42826" y="55701"/>
                    <a:pt x="42826" y="53944"/>
                  </a:cubicBezTo>
                  <a:cubicBezTo>
                    <a:pt x="42826" y="45685"/>
                    <a:pt x="35730" y="39008"/>
                    <a:pt x="25974" y="39008"/>
                  </a:cubicBezTo>
                  <a:cubicBezTo>
                    <a:pt x="8412" y="39008"/>
                    <a:pt x="252" y="62905"/>
                    <a:pt x="252" y="65892"/>
                  </a:cubicBezTo>
                  <a:cubicBezTo>
                    <a:pt x="252" y="68176"/>
                    <a:pt x="2736" y="68176"/>
                    <a:pt x="3268" y="68176"/>
                  </a:cubicBezTo>
                  <a:cubicBezTo>
                    <a:pt x="5751" y="68176"/>
                    <a:pt x="5929" y="67297"/>
                    <a:pt x="6461" y="65365"/>
                  </a:cubicBezTo>
                  <a:cubicBezTo>
                    <a:pt x="11073" y="50254"/>
                    <a:pt x="18878" y="43928"/>
                    <a:pt x="25442" y="43928"/>
                  </a:cubicBezTo>
                  <a:cubicBezTo>
                    <a:pt x="28280" y="43928"/>
                    <a:pt x="29877" y="45334"/>
                    <a:pt x="29877" y="50078"/>
                  </a:cubicBezTo>
                  <a:cubicBezTo>
                    <a:pt x="29877" y="54119"/>
                    <a:pt x="28812" y="56755"/>
                    <a:pt x="24377" y="67649"/>
                  </a:cubicBezTo>
                  <a:lnTo>
                    <a:pt x="13202" y="95938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A4A3D9B5-65D2-4A1E-9895-D9C9DBB5212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9025779" y="2461156"/>
              <a:ext cx="77874" cy="152338"/>
            </a:xfrm>
            <a:custGeom>
              <a:avLst/>
              <a:gdLst>
                <a:gd name="connsiteX0" fmla="*/ 78130 w 77874"/>
                <a:gd name="connsiteY0" fmla="*/ 6678 h 152338"/>
                <a:gd name="connsiteX1" fmla="*/ 71034 w 77874"/>
                <a:gd name="connsiteY1" fmla="*/ 1 h 152338"/>
                <a:gd name="connsiteX2" fmla="*/ 61100 w 77874"/>
                <a:gd name="connsiteY2" fmla="*/ 9665 h 152338"/>
                <a:gd name="connsiteX3" fmla="*/ 68196 w 77874"/>
                <a:gd name="connsiteY3" fmla="*/ 16342 h 152338"/>
                <a:gd name="connsiteX4" fmla="*/ 78130 w 77874"/>
                <a:gd name="connsiteY4" fmla="*/ 6678 h 152338"/>
                <a:gd name="connsiteX5" fmla="*/ 40523 w 77874"/>
                <a:gd name="connsiteY5" fmla="*/ 125105 h 152338"/>
                <a:gd name="connsiteX6" fmla="*/ 17639 w 77874"/>
                <a:gd name="connsiteY6" fmla="*/ 147420 h 152338"/>
                <a:gd name="connsiteX7" fmla="*/ 11253 w 77874"/>
                <a:gd name="connsiteY7" fmla="*/ 146366 h 152338"/>
                <a:gd name="connsiteX8" fmla="*/ 17285 w 77874"/>
                <a:gd name="connsiteY8" fmla="*/ 137405 h 152338"/>
                <a:gd name="connsiteX9" fmla="*/ 10366 w 77874"/>
                <a:gd name="connsiteY9" fmla="*/ 130903 h 152338"/>
                <a:gd name="connsiteX10" fmla="*/ 255 w 77874"/>
                <a:gd name="connsiteY10" fmla="*/ 141270 h 152338"/>
                <a:gd name="connsiteX11" fmla="*/ 17817 w 77874"/>
                <a:gd name="connsiteY11" fmla="*/ 152340 h 152338"/>
                <a:gd name="connsiteX12" fmla="*/ 54714 w 77874"/>
                <a:gd name="connsiteY12" fmla="*/ 124578 h 152338"/>
                <a:gd name="connsiteX13" fmla="*/ 70680 w 77874"/>
                <a:gd name="connsiteY13" fmla="*/ 61675 h 152338"/>
                <a:gd name="connsiteX14" fmla="*/ 71566 w 77874"/>
                <a:gd name="connsiteY14" fmla="*/ 55525 h 152338"/>
                <a:gd name="connsiteX15" fmla="*/ 52586 w 77874"/>
                <a:gd name="connsiteY15" fmla="*/ 39008 h 152338"/>
                <a:gd name="connsiteX16" fmla="*/ 21542 w 77874"/>
                <a:gd name="connsiteY16" fmla="*/ 65892 h 152338"/>
                <a:gd name="connsiteX17" fmla="*/ 24558 w 77874"/>
                <a:gd name="connsiteY17" fmla="*/ 68176 h 152338"/>
                <a:gd name="connsiteX18" fmla="*/ 28105 w 77874"/>
                <a:gd name="connsiteY18" fmla="*/ 65013 h 152338"/>
                <a:gd name="connsiteX19" fmla="*/ 52053 w 77874"/>
                <a:gd name="connsiteY19" fmla="*/ 43928 h 152338"/>
                <a:gd name="connsiteX20" fmla="*/ 58085 w 77874"/>
                <a:gd name="connsiteY20" fmla="*/ 52538 h 152338"/>
                <a:gd name="connsiteX21" fmla="*/ 57553 w 77874"/>
                <a:gd name="connsiteY21" fmla="*/ 57809 h 152338"/>
                <a:gd name="connsiteX22" fmla="*/ 40523 w 77874"/>
                <a:gd name="connsiteY22" fmla="*/ 125105 h 1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74" h="152338">
                  <a:moveTo>
                    <a:pt x="78130" y="6678"/>
                  </a:moveTo>
                  <a:cubicBezTo>
                    <a:pt x="78130" y="3691"/>
                    <a:pt x="75824" y="1"/>
                    <a:pt x="71034" y="1"/>
                  </a:cubicBezTo>
                  <a:cubicBezTo>
                    <a:pt x="65890" y="1"/>
                    <a:pt x="61100" y="4921"/>
                    <a:pt x="61100" y="9665"/>
                  </a:cubicBezTo>
                  <a:cubicBezTo>
                    <a:pt x="61100" y="12477"/>
                    <a:pt x="63229" y="16342"/>
                    <a:pt x="68196" y="16342"/>
                  </a:cubicBezTo>
                  <a:cubicBezTo>
                    <a:pt x="72986" y="16342"/>
                    <a:pt x="78130" y="11774"/>
                    <a:pt x="78130" y="6678"/>
                  </a:cubicBezTo>
                  <a:close/>
                  <a:moveTo>
                    <a:pt x="40523" y="125105"/>
                  </a:moveTo>
                  <a:cubicBezTo>
                    <a:pt x="37507" y="137229"/>
                    <a:pt x="28105" y="147420"/>
                    <a:pt x="17639" y="147420"/>
                  </a:cubicBezTo>
                  <a:cubicBezTo>
                    <a:pt x="15333" y="147420"/>
                    <a:pt x="13205" y="147068"/>
                    <a:pt x="11253" y="146366"/>
                  </a:cubicBezTo>
                  <a:cubicBezTo>
                    <a:pt x="15865" y="144257"/>
                    <a:pt x="17285" y="140040"/>
                    <a:pt x="17285" y="137405"/>
                  </a:cubicBezTo>
                  <a:cubicBezTo>
                    <a:pt x="17285" y="133188"/>
                    <a:pt x="13914" y="130903"/>
                    <a:pt x="10366" y="130903"/>
                  </a:cubicBezTo>
                  <a:cubicBezTo>
                    <a:pt x="4867" y="130903"/>
                    <a:pt x="255" y="135647"/>
                    <a:pt x="255" y="141270"/>
                  </a:cubicBezTo>
                  <a:cubicBezTo>
                    <a:pt x="255" y="147947"/>
                    <a:pt x="7173" y="152340"/>
                    <a:pt x="17817" y="152340"/>
                  </a:cubicBezTo>
                  <a:cubicBezTo>
                    <a:pt x="28460" y="152340"/>
                    <a:pt x="49215" y="146014"/>
                    <a:pt x="54714" y="124578"/>
                  </a:cubicBezTo>
                  <a:lnTo>
                    <a:pt x="70680" y="61675"/>
                  </a:lnTo>
                  <a:cubicBezTo>
                    <a:pt x="71212" y="59742"/>
                    <a:pt x="71566" y="58161"/>
                    <a:pt x="71566" y="55525"/>
                  </a:cubicBezTo>
                  <a:cubicBezTo>
                    <a:pt x="71566" y="45861"/>
                    <a:pt x="63229" y="39008"/>
                    <a:pt x="52586" y="39008"/>
                  </a:cubicBezTo>
                  <a:cubicBezTo>
                    <a:pt x="32895" y="39008"/>
                    <a:pt x="21542" y="63432"/>
                    <a:pt x="21542" y="65892"/>
                  </a:cubicBezTo>
                  <a:cubicBezTo>
                    <a:pt x="21542" y="68176"/>
                    <a:pt x="24025" y="68176"/>
                    <a:pt x="24558" y="68176"/>
                  </a:cubicBezTo>
                  <a:cubicBezTo>
                    <a:pt x="26686" y="68176"/>
                    <a:pt x="26864" y="67649"/>
                    <a:pt x="28105" y="65013"/>
                  </a:cubicBezTo>
                  <a:cubicBezTo>
                    <a:pt x="32540" y="54822"/>
                    <a:pt x="41765" y="43928"/>
                    <a:pt x="52053" y="43928"/>
                  </a:cubicBezTo>
                  <a:cubicBezTo>
                    <a:pt x="56488" y="43928"/>
                    <a:pt x="58085" y="46915"/>
                    <a:pt x="58085" y="52538"/>
                  </a:cubicBezTo>
                  <a:cubicBezTo>
                    <a:pt x="58085" y="54471"/>
                    <a:pt x="57730" y="56931"/>
                    <a:pt x="57553" y="57809"/>
                  </a:cubicBezTo>
                  <a:lnTo>
                    <a:pt x="40523" y="125105"/>
                  </a:lnTo>
                  <a:close/>
                </a:path>
              </a:pathLst>
            </a:custGeom>
            <a:solidFill>
              <a:srgbClr val="000000"/>
            </a:solidFill>
            <a:ln w="254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4" name="组合 203" descr="\documentclass[preview]{standalone}&#10;\usepackage[utf8]{inputenc}&#10;\usepackage{amsmath}&#10;&#10;\begin{document}&#10;&#10;\begin{flalign*}&#10;J_{\mathrm{diff},ij}^\mathrm{NaCl}=-D_\mathrm{w}^\mathrm{NaCl}\frac{C_i-C_j}{l_{ij}}\end{flalign*}&#10;&#10;\end{document}&#10;" title="IguanaTex Shape Display">
            <a:extLst>
              <a:ext uri="{FF2B5EF4-FFF2-40B4-BE49-F238E27FC236}">
                <a16:creationId xmlns:a16="http://schemas.microsoft.com/office/drawing/2014/main" id="{8F2D6DA4-F6AE-4BD5-A469-E95813B58BF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59680" y="2209927"/>
            <a:ext cx="2758925" cy="603756"/>
            <a:chOff x="5499655" y="2186607"/>
            <a:chExt cx="2758925" cy="603756"/>
          </a:xfrm>
        </p:grpSpPr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58402B88-B656-4E77-9A9E-33FF6B7FA22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99655" y="2365286"/>
              <a:ext cx="141568" cy="180340"/>
            </a:xfrm>
            <a:custGeom>
              <a:avLst/>
              <a:gdLst>
                <a:gd name="connsiteX0" fmla="*/ 118510 w 141568"/>
                <a:gd name="connsiteY0" fmla="*/ 18674 h 180340"/>
                <a:gd name="connsiteX1" fmla="*/ 134883 w 141568"/>
                <a:gd name="connsiteY1" fmla="*/ 7930 h 180340"/>
                <a:gd name="connsiteX2" fmla="*/ 141685 w 141568"/>
                <a:gd name="connsiteY2" fmla="*/ 3070 h 180340"/>
                <a:gd name="connsiteX3" fmla="*/ 138158 w 141568"/>
                <a:gd name="connsiteY3" fmla="*/ 0 h 180340"/>
                <a:gd name="connsiteX4" fmla="*/ 110197 w 141568"/>
                <a:gd name="connsiteY4" fmla="*/ 767 h 180340"/>
                <a:gd name="connsiteX5" fmla="*/ 73168 w 141568"/>
                <a:gd name="connsiteY5" fmla="*/ 0 h 180340"/>
                <a:gd name="connsiteX6" fmla="*/ 67878 w 141568"/>
                <a:gd name="connsiteY6" fmla="*/ 5116 h 180340"/>
                <a:gd name="connsiteX7" fmla="*/ 76442 w 141568"/>
                <a:gd name="connsiteY7" fmla="*/ 7930 h 180340"/>
                <a:gd name="connsiteX8" fmla="*/ 91053 w 141568"/>
                <a:gd name="connsiteY8" fmla="*/ 8441 h 180340"/>
                <a:gd name="connsiteX9" fmla="*/ 98861 w 141568"/>
                <a:gd name="connsiteY9" fmla="*/ 13557 h 180340"/>
                <a:gd name="connsiteX10" fmla="*/ 97854 w 141568"/>
                <a:gd name="connsiteY10" fmla="*/ 18929 h 180340"/>
                <a:gd name="connsiteX11" fmla="*/ 68885 w 141568"/>
                <a:gd name="connsiteY11" fmla="*/ 136342 h 180340"/>
                <a:gd name="connsiteX12" fmla="*/ 32612 w 141568"/>
                <a:gd name="connsiteY12" fmla="*/ 174713 h 180340"/>
                <a:gd name="connsiteX13" fmla="*/ 8681 w 141568"/>
                <a:gd name="connsiteY13" fmla="*/ 158853 h 180340"/>
                <a:gd name="connsiteX14" fmla="*/ 11704 w 141568"/>
                <a:gd name="connsiteY14" fmla="*/ 159109 h 180340"/>
                <a:gd name="connsiteX15" fmla="*/ 28077 w 141568"/>
                <a:gd name="connsiteY15" fmla="*/ 142737 h 180340"/>
                <a:gd name="connsiteX16" fmla="*/ 16994 w 141568"/>
                <a:gd name="connsiteY16" fmla="*/ 131994 h 180340"/>
                <a:gd name="connsiteX17" fmla="*/ 116 w 141568"/>
                <a:gd name="connsiteY17" fmla="*/ 152458 h 180340"/>
                <a:gd name="connsiteX18" fmla="*/ 33367 w 141568"/>
                <a:gd name="connsiteY18" fmla="*/ 180340 h 180340"/>
                <a:gd name="connsiteX19" fmla="*/ 89037 w 141568"/>
                <a:gd name="connsiteY19" fmla="*/ 138133 h 180340"/>
                <a:gd name="connsiteX20" fmla="*/ 118510 w 141568"/>
                <a:gd name="connsiteY20" fmla="*/ 18674 h 18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568" h="180340">
                  <a:moveTo>
                    <a:pt x="118510" y="18674"/>
                  </a:moveTo>
                  <a:cubicBezTo>
                    <a:pt x="120525" y="10232"/>
                    <a:pt x="121029" y="7930"/>
                    <a:pt x="134883" y="7930"/>
                  </a:cubicBezTo>
                  <a:cubicBezTo>
                    <a:pt x="138914" y="7930"/>
                    <a:pt x="141685" y="7930"/>
                    <a:pt x="141685" y="3070"/>
                  </a:cubicBezTo>
                  <a:cubicBezTo>
                    <a:pt x="141685" y="767"/>
                    <a:pt x="140173" y="0"/>
                    <a:pt x="138158" y="0"/>
                  </a:cubicBezTo>
                  <a:cubicBezTo>
                    <a:pt x="131860" y="0"/>
                    <a:pt x="116495" y="767"/>
                    <a:pt x="110197" y="767"/>
                  </a:cubicBezTo>
                  <a:cubicBezTo>
                    <a:pt x="101884" y="767"/>
                    <a:pt x="81480" y="0"/>
                    <a:pt x="73168" y="0"/>
                  </a:cubicBezTo>
                  <a:cubicBezTo>
                    <a:pt x="70900" y="0"/>
                    <a:pt x="67878" y="0"/>
                    <a:pt x="67878" y="5116"/>
                  </a:cubicBezTo>
                  <a:cubicBezTo>
                    <a:pt x="67878" y="7930"/>
                    <a:pt x="69893" y="7930"/>
                    <a:pt x="76442" y="7930"/>
                  </a:cubicBezTo>
                  <a:cubicBezTo>
                    <a:pt x="82236" y="7930"/>
                    <a:pt x="84755" y="7930"/>
                    <a:pt x="91053" y="8441"/>
                  </a:cubicBezTo>
                  <a:cubicBezTo>
                    <a:pt x="97098" y="9209"/>
                    <a:pt x="98861" y="9976"/>
                    <a:pt x="98861" y="13557"/>
                  </a:cubicBezTo>
                  <a:cubicBezTo>
                    <a:pt x="98861" y="15092"/>
                    <a:pt x="98358" y="16883"/>
                    <a:pt x="97854" y="18929"/>
                  </a:cubicBezTo>
                  <a:lnTo>
                    <a:pt x="68885" y="136342"/>
                  </a:lnTo>
                  <a:cubicBezTo>
                    <a:pt x="62840" y="161155"/>
                    <a:pt x="45710" y="174713"/>
                    <a:pt x="32612" y="174713"/>
                  </a:cubicBezTo>
                  <a:cubicBezTo>
                    <a:pt x="26062" y="174713"/>
                    <a:pt x="12711" y="172154"/>
                    <a:pt x="8681" y="158853"/>
                  </a:cubicBezTo>
                  <a:cubicBezTo>
                    <a:pt x="9437" y="159109"/>
                    <a:pt x="11200" y="159109"/>
                    <a:pt x="11704" y="159109"/>
                  </a:cubicBezTo>
                  <a:cubicBezTo>
                    <a:pt x="21528" y="159109"/>
                    <a:pt x="28077" y="150411"/>
                    <a:pt x="28077" y="142737"/>
                  </a:cubicBezTo>
                  <a:cubicBezTo>
                    <a:pt x="28077" y="134552"/>
                    <a:pt x="21276" y="131994"/>
                    <a:pt x="16994" y="131994"/>
                  </a:cubicBezTo>
                  <a:cubicBezTo>
                    <a:pt x="12460" y="131994"/>
                    <a:pt x="116" y="135063"/>
                    <a:pt x="116" y="152458"/>
                  </a:cubicBezTo>
                  <a:cubicBezTo>
                    <a:pt x="116" y="168317"/>
                    <a:pt x="13467" y="180340"/>
                    <a:pt x="33367" y="180340"/>
                  </a:cubicBezTo>
                  <a:cubicBezTo>
                    <a:pt x="56542" y="180340"/>
                    <a:pt x="82740" y="163457"/>
                    <a:pt x="89037" y="138133"/>
                  </a:cubicBezTo>
                  <a:lnTo>
                    <a:pt x="118510" y="1867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09FDF2B9-0874-4012-88C7-9FA07EE06FF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655555" y="2312081"/>
              <a:ext cx="128721" cy="122298"/>
            </a:xfrm>
            <a:custGeom>
              <a:avLst/>
              <a:gdLst>
                <a:gd name="connsiteX0" fmla="*/ 36271 w 128721"/>
                <a:gd name="connsiteY0" fmla="*/ 2682 h 122298"/>
                <a:gd name="connsiteX1" fmla="*/ 30628 w 128721"/>
                <a:gd name="connsiteY1" fmla="*/ -4 h 122298"/>
                <a:gd name="connsiteX2" fmla="*/ 123 w 128721"/>
                <a:gd name="connsiteY2" fmla="*/ -4 h 122298"/>
                <a:gd name="connsiteX3" fmla="*/ 123 w 128721"/>
                <a:gd name="connsiteY3" fmla="*/ 6442 h 122298"/>
                <a:gd name="connsiteX4" fmla="*/ 5413 w 128721"/>
                <a:gd name="connsiteY4" fmla="*/ 6442 h 122298"/>
                <a:gd name="connsiteX5" fmla="*/ 18285 w 128721"/>
                <a:gd name="connsiteY5" fmla="*/ 7516 h 122298"/>
                <a:gd name="connsiteX6" fmla="*/ 18285 w 128721"/>
                <a:gd name="connsiteY6" fmla="*/ 102956 h 122298"/>
                <a:gd name="connsiteX7" fmla="*/ 123 w 128721"/>
                <a:gd name="connsiteY7" fmla="*/ 115848 h 122298"/>
                <a:gd name="connsiteX8" fmla="*/ 123 w 128721"/>
                <a:gd name="connsiteY8" fmla="*/ 122295 h 122298"/>
                <a:gd name="connsiteX9" fmla="*/ 21635 w 128721"/>
                <a:gd name="connsiteY9" fmla="*/ 121578 h 122298"/>
                <a:gd name="connsiteX10" fmla="*/ 43147 w 128721"/>
                <a:gd name="connsiteY10" fmla="*/ 122295 h 122298"/>
                <a:gd name="connsiteX11" fmla="*/ 43147 w 128721"/>
                <a:gd name="connsiteY11" fmla="*/ 115848 h 122298"/>
                <a:gd name="connsiteX12" fmla="*/ 24985 w 128721"/>
                <a:gd name="connsiteY12" fmla="*/ 102956 h 122298"/>
                <a:gd name="connsiteX13" fmla="*/ 24985 w 128721"/>
                <a:gd name="connsiteY13" fmla="*/ 12530 h 122298"/>
                <a:gd name="connsiteX14" fmla="*/ 103276 w 128721"/>
                <a:gd name="connsiteY14" fmla="*/ 119609 h 122298"/>
                <a:gd name="connsiteX15" fmla="*/ 107332 w 128721"/>
                <a:gd name="connsiteY15" fmla="*/ 122295 h 122298"/>
                <a:gd name="connsiteX16" fmla="*/ 110682 w 128721"/>
                <a:gd name="connsiteY16" fmla="*/ 117281 h 122298"/>
                <a:gd name="connsiteX17" fmla="*/ 110682 w 128721"/>
                <a:gd name="connsiteY17" fmla="*/ 19334 h 122298"/>
                <a:gd name="connsiteX18" fmla="*/ 128844 w 128721"/>
                <a:gd name="connsiteY18" fmla="*/ 6442 h 122298"/>
                <a:gd name="connsiteX19" fmla="*/ 128844 w 128721"/>
                <a:gd name="connsiteY19" fmla="*/ -4 h 122298"/>
                <a:gd name="connsiteX20" fmla="*/ 107332 w 128721"/>
                <a:gd name="connsiteY20" fmla="*/ 712 h 122298"/>
                <a:gd name="connsiteX21" fmla="*/ 85820 w 128721"/>
                <a:gd name="connsiteY21" fmla="*/ -4 h 122298"/>
                <a:gd name="connsiteX22" fmla="*/ 85820 w 128721"/>
                <a:gd name="connsiteY22" fmla="*/ 6442 h 122298"/>
                <a:gd name="connsiteX23" fmla="*/ 103982 w 128721"/>
                <a:gd name="connsiteY23" fmla="*/ 19334 h 122298"/>
                <a:gd name="connsiteX24" fmla="*/ 103982 w 128721"/>
                <a:gd name="connsiteY24" fmla="*/ 95256 h 122298"/>
                <a:gd name="connsiteX25" fmla="*/ 36271 w 128721"/>
                <a:gd name="connsiteY25" fmla="*/ 2682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721" h="122298">
                  <a:moveTo>
                    <a:pt x="36271" y="2682"/>
                  </a:moveTo>
                  <a:cubicBezTo>
                    <a:pt x="34331" y="175"/>
                    <a:pt x="34155" y="-4"/>
                    <a:pt x="30628" y="-4"/>
                  </a:cubicBezTo>
                  <a:lnTo>
                    <a:pt x="123" y="-4"/>
                  </a:lnTo>
                  <a:lnTo>
                    <a:pt x="123" y="6442"/>
                  </a:lnTo>
                  <a:lnTo>
                    <a:pt x="5413" y="6442"/>
                  </a:lnTo>
                  <a:cubicBezTo>
                    <a:pt x="12995" y="6442"/>
                    <a:pt x="17403" y="7337"/>
                    <a:pt x="18285" y="7516"/>
                  </a:cubicBezTo>
                  <a:lnTo>
                    <a:pt x="18285" y="102956"/>
                  </a:lnTo>
                  <a:cubicBezTo>
                    <a:pt x="18285" y="107791"/>
                    <a:pt x="18285" y="115848"/>
                    <a:pt x="123" y="115848"/>
                  </a:cubicBezTo>
                  <a:lnTo>
                    <a:pt x="123" y="122295"/>
                  </a:lnTo>
                  <a:cubicBezTo>
                    <a:pt x="7352" y="121757"/>
                    <a:pt x="14406" y="121578"/>
                    <a:pt x="21635" y="121578"/>
                  </a:cubicBezTo>
                  <a:cubicBezTo>
                    <a:pt x="28865" y="121578"/>
                    <a:pt x="35918" y="121757"/>
                    <a:pt x="43147" y="122295"/>
                  </a:cubicBezTo>
                  <a:lnTo>
                    <a:pt x="43147" y="115848"/>
                  </a:lnTo>
                  <a:cubicBezTo>
                    <a:pt x="24985" y="115848"/>
                    <a:pt x="24985" y="107791"/>
                    <a:pt x="24985" y="102956"/>
                  </a:cubicBezTo>
                  <a:lnTo>
                    <a:pt x="24985" y="12530"/>
                  </a:lnTo>
                  <a:lnTo>
                    <a:pt x="103276" y="119609"/>
                  </a:lnTo>
                  <a:cubicBezTo>
                    <a:pt x="105040" y="122116"/>
                    <a:pt x="105216" y="122295"/>
                    <a:pt x="107332" y="122295"/>
                  </a:cubicBezTo>
                  <a:cubicBezTo>
                    <a:pt x="110682" y="122295"/>
                    <a:pt x="110682" y="120683"/>
                    <a:pt x="110682" y="117281"/>
                  </a:cubicBezTo>
                  <a:lnTo>
                    <a:pt x="110682" y="19334"/>
                  </a:lnTo>
                  <a:cubicBezTo>
                    <a:pt x="110682" y="14500"/>
                    <a:pt x="110682" y="6442"/>
                    <a:pt x="128844" y="6442"/>
                  </a:cubicBezTo>
                  <a:lnTo>
                    <a:pt x="128844" y="-4"/>
                  </a:lnTo>
                  <a:cubicBezTo>
                    <a:pt x="121615" y="533"/>
                    <a:pt x="114561" y="712"/>
                    <a:pt x="107332" y="712"/>
                  </a:cubicBezTo>
                  <a:cubicBezTo>
                    <a:pt x="100102" y="712"/>
                    <a:pt x="93049" y="533"/>
                    <a:pt x="85820" y="-4"/>
                  </a:cubicBezTo>
                  <a:lnTo>
                    <a:pt x="85820" y="6442"/>
                  </a:lnTo>
                  <a:cubicBezTo>
                    <a:pt x="103982" y="6442"/>
                    <a:pt x="103982" y="14500"/>
                    <a:pt x="103982" y="19334"/>
                  </a:cubicBezTo>
                  <a:lnTo>
                    <a:pt x="103982" y="95256"/>
                  </a:lnTo>
                  <a:lnTo>
                    <a:pt x="36271" y="268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BD7165C9-828B-47FF-8B33-9D361E7F4EC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04071" y="2354519"/>
              <a:ext cx="87988" cy="81651"/>
            </a:xfrm>
            <a:custGeom>
              <a:avLst/>
              <a:gdLst>
                <a:gd name="connsiteX0" fmla="*/ 69074 w 87988"/>
                <a:gd name="connsiteY0" fmla="*/ 31869 h 81651"/>
                <a:gd name="connsiteX1" fmla="*/ 60963 w 87988"/>
                <a:gd name="connsiteY1" fmla="*/ 8949 h 81651"/>
                <a:gd name="connsiteX2" fmla="*/ 34866 w 87988"/>
                <a:gd name="connsiteY2" fmla="*/ -4 h 81651"/>
                <a:gd name="connsiteX3" fmla="*/ 6300 w 87988"/>
                <a:gd name="connsiteY3" fmla="*/ 17365 h 81651"/>
                <a:gd name="connsiteX4" fmla="*/ 14764 w 87988"/>
                <a:gd name="connsiteY4" fmla="*/ 26139 h 81651"/>
                <a:gd name="connsiteX5" fmla="*/ 23052 w 87988"/>
                <a:gd name="connsiteY5" fmla="*/ 17723 h 81651"/>
                <a:gd name="connsiteX6" fmla="*/ 16880 w 87988"/>
                <a:gd name="connsiteY6" fmla="*/ 9486 h 81651"/>
                <a:gd name="connsiteX7" fmla="*/ 34513 w 87988"/>
                <a:gd name="connsiteY7" fmla="*/ 5010 h 81651"/>
                <a:gd name="connsiteX8" fmla="*/ 55144 w 87988"/>
                <a:gd name="connsiteY8" fmla="*/ 26676 h 81651"/>
                <a:gd name="connsiteX9" fmla="*/ 55144 w 87988"/>
                <a:gd name="connsiteY9" fmla="*/ 32227 h 81651"/>
                <a:gd name="connsiteX10" fmla="*/ 20936 w 87988"/>
                <a:gd name="connsiteY10" fmla="*/ 37957 h 81651"/>
                <a:gd name="connsiteX11" fmla="*/ 129 w 87988"/>
                <a:gd name="connsiteY11" fmla="*/ 61772 h 81651"/>
                <a:gd name="connsiteX12" fmla="*/ 30987 w 87988"/>
                <a:gd name="connsiteY12" fmla="*/ 81648 h 81651"/>
                <a:gd name="connsiteX13" fmla="*/ 57083 w 87988"/>
                <a:gd name="connsiteY13" fmla="*/ 66607 h 81651"/>
                <a:gd name="connsiteX14" fmla="*/ 70661 w 87988"/>
                <a:gd name="connsiteY14" fmla="*/ 80752 h 81651"/>
                <a:gd name="connsiteX15" fmla="*/ 88118 w 87988"/>
                <a:gd name="connsiteY15" fmla="*/ 63742 h 81651"/>
                <a:gd name="connsiteX16" fmla="*/ 88118 w 87988"/>
                <a:gd name="connsiteY16" fmla="*/ 53893 h 81651"/>
                <a:gd name="connsiteX17" fmla="*/ 82122 w 87988"/>
                <a:gd name="connsiteY17" fmla="*/ 53893 h 81651"/>
                <a:gd name="connsiteX18" fmla="*/ 82122 w 87988"/>
                <a:gd name="connsiteY18" fmla="*/ 63563 h 81651"/>
                <a:gd name="connsiteX19" fmla="*/ 75598 w 87988"/>
                <a:gd name="connsiteY19" fmla="*/ 73948 h 81651"/>
                <a:gd name="connsiteX20" fmla="*/ 69074 w 87988"/>
                <a:gd name="connsiteY20" fmla="*/ 63204 h 81651"/>
                <a:gd name="connsiteX21" fmla="*/ 69074 w 87988"/>
                <a:gd name="connsiteY21" fmla="*/ 31869 h 81651"/>
                <a:gd name="connsiteX22" fmla="*/ 55144 w 87988"/>
                <a:gd name="connsiteY22" fmla="*/ 54610 h 81651"/>
                <a:gd name="connsiteX23" fmla="*/ 32397 w 87988"/>
                <a:gd name="connsiteY23" fmla="*/ 76634 h 81651"/>
                <a:gd name="connsiteX24" fmla="*/ 14940 w 87988"/>
                <a:gd name="connsiteY24" fmla="*/ 61772 h 81651"/>
                <a:gd name="connsiteX25" fmla="*/ 55144 w 87988"/>
                <a:gd name="connsiteY25" fmla="*/ 36882 h 81651"/>
                <a:gd name="connsiteX26" fmla="*/ 55144 w 87988"/>
                <a:gd name="connsiteY26" fmla="*/ 54610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7988" h="81651">
                  <a:moveTo>
                    <a:pt x="69074" y="31869"/>
                  </a:moveTo>
                  <a:cubicBezTo>
                    <a:pt x="69074" y="22379"/>
                    <a:pt x="69074" y="15574"/>
                    <a:pt x="60963" y="8949"/>
                  </a:cubicBezTo>
                  <a:cubicBezTo>
                    <a:pt x="53733" y="2861"/>
                    <a:pt x="45269" y="-4"/>
                    <a:pt x="34866" y="-4"/>
                  </a:cubicBezTo>
                  <a:cubicBezTo>
                    <a:pt x="18114" y="-4"/>
                    <a:pt x="6300" y="6442"/>
                    <a:pt x="6300" y="17365"/>
                  </a:cubicBezTo>
                  <a:cubicBezTo>
                    <a:pt x="6300" y="23095"/>
                    <a:pt x="10180" y="26139"/>
                    <a:pt x="14764" y="26139"/>
                  </a:cubicBezTo>
                  <a:cubicBezTo>
                    <a:pt x="19525" y="26139"/>
                    <a:pt x="23052" y="22558"/>
                    <a:pt x="23052" y="17723"/>
                  </a:cubicBezTo>
                  <a:cubicBezTo>
                    <a:pt x="23052" y="14679"/>
                    <a:pt x="21641" y="10919"/>
                    <a:pt x="16880" y="9486"/>
                  </a:cubicBezTo>
                  <a:cubicBezTo>
                    <a:pt x="23228" y="5010"/>
                    <a:pt x="33455" y="5010"/>
                    <a:pt x="34513" y="5010"/>
                  </a:cubicBezTo>
                  <a:cubicBezTo>
                    <a:pt x="44388" y="5010"/>
                    <a:pt x="55144" y="11635"/>
                    <a:pt x="55144" y="26676"/>
                  </a:cubicBezTo>
                  <a:lnTo>
                    <a:pt x="55144" y="32227"/>
                  </a:lnTo>
                  <a:cubicBezTo>
                    <a:pt x="45446" y="32585"/>
                    <a:pt x="33808" y="33122"/>
                    <a:pt x="20936" y="37957"/>
                  </a:cubicBezTo>
                  <a:cubicBezTo>
                    <a:pt x="5066" y="43866"/>
                    <a:pt x="129" y="53714"/>
                    <a:pt x="129" y="61772"/>
                  </a:cubicBezTo>
                  <a:cubicBezTo>
                    <a:pt x="129" y="77171"/>
                    <a:pt x="18467" y="81648"/>
                    <a:pt x="30987" y="81648"/>
                  </a:cubicBezTo>
                  <a:cubicBezTo>
                    <a:pt x="45093" y="81648"/>
                    <a:pt x="53381" y="73590"/>
                    <a:pt x="57083" y="66607"/>
                  </a:cubicBezTo>
                  <a:cubicBezTo>
                    <a:pt x="57789" y="73948"/>
                    <a:pt x="62550" y="80752"/>
                    <a:pt x="70661" y="80752"/>
                  </a:cubicBezTo>
                  <a:cubicBezTo>
                    <a:pt x="71014" y="80752"/>
                    <a:pt x="88118" y="80752"/>
                    <a:pt x="88118" y="63742"/>
                  </a:cubicBezTo>
                  <a:lnTo>
                    <a:pt x="88118" y="53893"/>
                  </a:lnTo>
                  <a:lnTo>
                    <a:pt x="82122" y="53893"/>
                  </a:lnTo>
                  <a:lnTo>
                    <a:pt x="82122" y="63563"/>
                  </a:lnTo>
                  <a:cubicBezTo>
                    <a:pt x="82122" y="65353"/>
                    <a:pt x="82122" y="73948"/>
                    <a:pt x="75598" y="73948"/>
                  </a:cubicBezTo>
                  <a:cubicBezTo>
                    <a:pt x="69074" y="73948"/>
                    <a:pt x="69074" y="65532"/>
                    <a:pt x="69074" y="63204"/>
                  </a:cubicBezTo>
                  <a:lnTo>
                    <a:pt x="69074" y="31869"/>
                  </a:lnTo>
                  <a:close/>
                  <a:moveTo>
                    <a:pt x="55144" y="54610"/>
                  </a:moveTo>
                  <a:cubicBezTo>
                    <a:pt x="55144" y="71799"/>
                    <a:pt x="40332" y="76634"/>
                    <a:pt x="32397" y="76634"/>
                  </a:cubicBezTo>
                  <a:cubicBezTo>
                    <a:pt x="23404" y="76634"/>
                    <a:pt x="14940" y="70546"/>
                    <a:pt x="14940" y="61772"/>
                  </a:cubicBezTo>
                  <a:cubicBezTo>
                    <a:pt x="14940" y="51924"/>
                    <a:pt x="23404" y="38136"/>
                    <a:pt x="55144" y="36882"/>
                  </a:cubicBezTo>
                  <a:lnTo>
                    <a:pt x="55144" y="5461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5E42FA92-1111-46A7-86DF-66B3AE4D2A1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907127" y="2308500"/>
              <a:ext cx="118846" cy="129461"/>
            </a:xfrm>
            <a:custGeom>
              <a:avLst/>
              <a:gdLst>
                <a:gd name="connsiteX0" fmla="*/ 118980 w 118846"/>
                <a:gd name="connsiteY0" fmla="*/ 4651 h 129461"/>
                <a:gd name="connsiteX1" fmla="*/ 116511 w 118846"/>
                <a:gd name="connsiteY1" fmla="*/ -4 h 129461"/>
                <a:gd name="connsiteX2" fmla="*/ 113513 w 118846"/>
                <a:gd name="connsiteY2" fmla="*/ 2145 h 129461"/>
                <a:gd name="connsiteX3" fmla="*/ 104168 w 118846"/>
                <a:gd name="connsiteY3" fmla="*/ 15753 h 129461"/>
                <a:gd name="connsiteX4" fmla="*/ 67667 w 118846"/>
                <a:gd name="connsiteY4" fmla="*/ -4 h 129461"/>
                <a:gd name="connsiteX5" fmla="*/ 133 w 118846"/>
                <a:gd name="connsiteY5" fmla="*/ 64637 h 129461"/>
                <a:gd name="connsiteX6" fmla="*/ 67667 w 118846"/>
                <a:gd name="connsiteY6" fmla="*/ 129457 h 129461"/>
                <a:gd name="connsiteX7" fmla="*/ 118980 w 118846"/>
                <a:gd name="connsiteY7" fmla="*/ 83976 h 129461"/>
                <a:gd name="connsiteX8" fmla="*/ 115982 w 118846"/>
                <a:gd name="connsiteY8" fmla="*/ 80573 h 129461"/>
                <a:gd name="connsiteX9" fmla="*/ 112984 w 118846"/>
                <a:gd name="connsiteY9" fmla="*/ 82901 h 129461"/>
                <a:gd name="connsiteX10" fmla="*/ 70136 w 118846"/>
                <a:gd name="connsiteY10" fmla="*/ 123011 h 129461"/>
                <a:gd name="connsiteX11" fmla="*/ 19000 w 118846"/>
                <a:gd name="connsiteY11" fmla="*/ 64816 h 129461"/>
                <a:gd name="connsiteX12" fmla="*/ 69783 w 118846"/>
                <a:gd name="connsiteY12" fmla="*/ 6442 h 129461"/>
                <a:gd name="connsiteX13" fmla="*/ 112632 w 118846"/>
                <a:gd name="connsiteY13" fmla="*/ 49059 h 129461"/>
                <a:gd name="connsiteX14" fmla="*/ 115806 w 118846"/>
                <a:gd name="connsiteY14" fmla="*/ 51207 h 129461"/>
                <a:gd name="connsiteX15" fmla="*/ 118980 w 118846"/>
                <a:gd name="connsiteY15" fmla="*/ 46552 h 129461"/>
                <a:gd name="connsiteX16" fmla="*/ 118980 w 118846"/>
                <a:gd name="connsiteY16" fmla="*/ 4651 h 1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846" h="129461">
                  <a:moveTo>
                    <a:pt x="118980" y="4651"/>
                  </a:moveTo>
                  <a:cubicBezTo>
                    <a:pt x="118980" y="1607"/>
                    <a:pt x="118980" y="-4"/>
                    <a:pt x="116511" y="-4"/>
                  </a:cubicBezTo>
                  <a:cubicBezTo>
                    <a:pt x="115806" y="-4"/>
                    <a:pt x="114924" y="-4"/>
                    <a:pt x="113513" y="2145"/>
                  </a:cubicBezTo>
                  <a:lnTo>
                    <a:pt x="104168" y="15753"/>
                  </a:lnTo>
                  <a:cubicBezTo>
                    <a:pt x="96762" y="8233"/>
                    <a:pt x="84595" y="-4"/>
                    <a:pt x="67667" y="-4"/>
                  </a:cubicBezTo>
                  <a:cubicBezTo>
                    <a:pt x="30638" y="-4"/>
                    <a:pt x="133" y="29004"/>
                    <a:pt x="133" y="64637"/>
                  </a:cubicBezTo>
                  <a:cubicBezTo>
                    <a:pt x="133" y="100986"/>
                    <a:pt x="31167" y="129457"/>
                    <a:pt x="67667" y="129457"/>
                  </a:cubicBezTo>
                  <a:cubicBezTo>
                    <a:pt x="98878" y="129457"/>
                    <a:pt x="118980" y="105821"/>
                    <a:pt x="118980" y="83976"/>
                  </a:cubicBezTo>
                  <a:cubicBezTo>
                    <a:pt x="118980" y="82006"/>
                    <a:pt x="118803" y="80573"/>
                    <a:pt x="115982" y="80573"/>
                  </a:cubicBezTo>
                  <a:cubicBezTo>
                    <a:pt x="114924" y="80573"/>
                    <a:pt x="113161" y="80573"/>
                    <a:pt x="112984" y="82901"/>
                  </a:cubicBezTo>
                  <a:cubicBezTo>
                    <a:pt x="111574" y="111730"/>
                    <a:pt x="87593" y="123011"/>
                    <a:pt x="70136" y="123011"/>
                  </a:cubicBezTo>
                  <a:cubicBezTo>
                    <a:pt x="51269" y="123011"/>
                    <a:pt x="19000" y="111372"/>
                    <a:pt x="19000" y="64816"/>
                  </a:cubicBezTo>
                  <a:cubicBezTo>
                    <a:pt x="19000" y="16290"/>
                    <a:pt x="53208" y="6442"/>
                    <a:pt x="69783" y="6442"/>
                  </a:cubicBezTo>
                  <a:cubicBezTo>
                    <a:pt x="87240" y="6442"/>
                    <a:pt x="108047" y="18260"/>
                    <a:pt x="112632" y="49059"/>
                  </a:cubicBezTo>
                  <a:cubicBezTo>
                    <a:pt x="112984" y="51207"/>
                    <a:pt x="114571" y="51207"/>
                    <a:pt x="115806" y="51207"/>
                  </a:cubicBezTo>
                  <a:cubicBezTo>
                    <a:pt x="118980" y="51207"/>
                    <a:pt x="118980" y="50133"/>
                    <a:pt x="118980" y="46552"/>
                  </a:cubicBezTo>
                  <a:lnTo>
                    <a:pt x="118980" y="465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49CDF75A-C05E-4C93-BF2F-51C1D81B7B7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48452" y="2310112"/>
              <a:ext cx="39674" cy="124268"/>
            </a:xfrm>
            <a:custGeom>
              <a:avLst/>
              <a:gdLst>
                <a:gd name="connsiteX0" fmla="*/ 26588 w 39674"/>
                <a:gd name="connsiteY0" fmla="*/ -4 h 124268"/>
                <a:gd name="connsiteX1" fmla="*/ 138 w 39674"/>
                <a:gd name="connsiteY1" fmla="*/ 1966 h 124268"/>
                <a:gd name="connsiteX2" fmla="*/ 138 w 39674"/>
                <a:gd name="connsiteY2" fmla="*/ 8412 h 124268"/>
                <a:gd name="connsiteX3" fmla="*/ 13363 w 39674"/>
                <a:gd name="connsiteY3" fmla="*/ 18439 h 124268"/>
                <a:gd name="connsiteX4" fmla="*/ 13363 w 39674"/>
                <a:gd name="connsiteY4" fmla="*/ 110118 h 124268"/>
                <a:gd name="connsiteX5" fmla="*/ 138 w 39674"/>
                <a:gd name="connsiteY5" fmla="*/ 117818 h 124268"/>
                <a:gd name="connsiteX6" fmla="*/ 138 w 39674"/>
                <a:gd name="connsiteY6" fmla="*/ 124264 h 124268"/>
                <a:gd name="connsiteX7" fmla="*/ 19887 w 39674"/>
                <a:gd name="connsiteY7" fmla="*/ 123548 h 124268"/>
                <a:gd name="connsiteX8" fmla="*/ 39813 w 39674"/>
                <a:gd name="connsiteY8" fmla="*/ 124264 h 124268"/>
                <a:gd name="connsiteX9" fmla="*/ 39813 w 39674"/>
                <a:gd name="connsiteY9" fmla="*/ 117818 h 124268"/>
                <a:gd name="connsiteX10" fmla="*/ 26588 w 39674"/>
                <a:gd name="connsiteY10" fmla="*/ 110118 h 124268"/>
                <a:gd name="connsiteX11" fmla="*/ 26588 w 39674"/>
                <a:gd name="connsiteY11" fmla="*/ -4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74" h="124268">
                  <a:moveTo>
                    <a:pt x="26588" y="-4"/>
                  </a:moveTo>
                  <a:lnTo>
                    <a:pt x="138" y="1966"/>
                  </a:lnTo>
                  <a:lnTo>
                    <a:pt x="138" y="8412"/>
                  </a:lnTo>
                  <a:cubicBezTo>
                    <a:pt x="11953" y="8412"/>
                    <a:pt x="13363" y="9665"/>
                    <a:pt x="13363" y="18439"/>
                  </a:cubicBezTo>
                  <a:lnTo>
                    <a:pt x="13363" y="110118"/>
                  </a:lnTo>
                  <a:cubicBezTo>
                    <a:pt x="13363" y="117818"/>
                    <a:pt x="11600" y="117818"/>
                    <a:pt x="138" y="117818"/>
                  </a:cubicBezTo>
                  <a:lnTo>
                    <a:pt x="138" y="124264"/>
                  </a:lnTo>
                  <a:cubicBezTo>
                    <a:pt x="491" y="124264"/>
                    <a:pt x="12834" y="123548"/>
                    <a:pt x="19887" y="123548"/>
                  </a:cubicBezTo>
                  <a:cubicBezTo>
                    <a:pt x="26588" y="123548"/>
                    <a:pt x="33112" y="123727"/>
                    <a:pt x="39813" y="124264"/>
                  </a:cubicBezTo>
                  <a:lnTo>
                    <a:pt x="39813" y="117818"/>
                  </a:lnTo>
                  <a:cubicBezTo>
                    <a:pt x="28351" y="117818"/>
                    <a:pt x="26588" y="117818"/>
                    <a:pt x="26588" y="110118"/>
                  </a:cubicBezTo>
                  <a:lnTo>
                    <a:pt x="26588" y="-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40CB5416-0A67-4EE9-B3E5-22F00F44AB0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629563" y="2478969"/>
              <a:ext cx="94336" cy="126059"/>
            </a:xfrm>
            <a:custGeom>
              <a:avLst/>
              <a:gdLst>
                <a:gd name="connsiteX0" fmla="*/ 54784 w 94336"/>
                <a:gd name="connsiteY0" fmla="*/ 1972 h 126059"/>
                <a:gd name="connsiteX1" fmla="*/ 54784 w 94336"/>
                <a:gd name="connsiteY1" fmla="*/ 8418 h 126059"/>
                <a:gd name="connsiteX2" fmla="*/ 68009 w 94336"/>
                <a:gd name="connsiteY2" fmla="*/ 18446 h 126059"/>
                <a:gd name="connsiteX3" fmla="*/ 68009 w 94336"/>
                <a:gd name="connsiteY3" fmla="*/ 55511 h 126059"/>
                <a:gd name="connsiteX4" fmla="*/ 43323 w 94336"/>
                <a:gd name="connsiteY4" fmla="*/ 45305 h 126059"/>
                <a:gd name="connsiteX5" fmla="*/ 122 w 94336"/>
                <a:gd name="connsiteY5" fmla="*/ 85773 h 126059"/>
                <a:gd name="connsiteX6" fmla="*/ 41207 w 94336"/>
                <a:gd name="connsiteY6" fmla="*/ 126061 h 126059"/>
                <a:gd name="connsiteX7" fmla="*/ 67304 w 94336"/>
                <a:gd name="connsiteY7" fmla="*/ 114960 h 126059"/>
                <a:gd name="connsiteX8" fmla="*/ 67304 w 94336"/>
                <a:gd name="connsiteY8" fmla="*/ 126061 h 126059"/>
                <a:gd name="connsiteX9" fmla="*/ 94459 w 94336"/>
                <a:gd name="connsiteY9" fmla="*/ 124271 h 126059"/>
                <a:gd name="connsiteX10" fmla="*/ 94459 w 94336"/>
                <a:gd name="connsiteY10" fmla="*/ 117825 h 126059"/>
                <a:gd name="connsiteX11" fmla="*/ 81234 w 94336"/>
                <a:gd name="connsiteY11" fmla="*/ 107797 h 126059"/>
                <a:gd name="connsiteX12" fmla="*/ 81234 w 94336"/>
                <a:gd name="connsiteY12" fmla="*/ 2 h 126059"/>
                <a:gd name="connsiteX13" fmla="*/ 54784 w 94336"/>
                <a:gd name="connsiteY13" fmla="*/ 1972 h 126059"/>
                <a:gd name="connsiteX14" fmla="*/ 67304 w 94336"/>
                <a:gd name="connsiteY14" fmla="*/ 105469 h 126059"/>
                <a:gd name="connsiteX15" fmla="*/ 42265 w 94336"/>
                <a:gd name="connsiteY15" fmla="*/ 121048 h 126059"/>
                <a:gd name="connsiteX16" fmla="*/ 21811 w 94336"/>
                <a:gd name="connsiteY16" fmla="*/ 109946 h 126059"/>
                <a:gd name="connsiteX17" fmla="*/ 16168 w 94336"/>
                <a:gd name="connsiteY17" fmla="*/ 85952 h 126059"/>
                <a:gd name="connsiteX18" fmla="*/ 23398 w 94336"/>
                <a:gd name="connsiteY18" fmla="*/ 59988 h 126059"/>
                <a:gd name="connsiteX19" fmla="*/ 44205 w 94336"/>
                <a:gd name="connsiteY19" fmla="*/ 50319 h 126059"/>
                <a:gd name="connsiteX20" fmla="*/ 65188 w 94336"/>
                <a:gd name="connsiteY20" fmla="*/ 60704 h 126059"/>
                <a:gd name="connsiteX21" fmla="*/ 67304 w 94336"/>
                <a:gd name="connsiteY21" fmla="*/ 67150 h 126059"/>
                <a:gd name="connsiteX22" fmla="*/ 67304 w 94336"/>
                <a:gd name="connsiteY22" fmla="*/ 105469 h 12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36" h="126059">
                  <a:moveTo>
                    <a:pt x="54784" y="1972"/>
                  </a:moveTo>
                  <a:lnTo>
                    <a:pt x="54784" y="8418"/>
                  </a:lnTo>
                  <a:cubicBezTo>
                    <a:pt x="66599" y="8418"/>
                    <a:pt x="68009" y="9672"/>
                    <a:pt x="68009" y="18446"/>
                  </a:cubicBezTo>
                  <a:lnTo>
                    <a:pt x="68009" y="55511"/>
                  </a:lnTo>
                  <a:cubicBezTo>
                    <a:pt x="61485" y="49065"/>
                    <a:pt x="53021" y="45305"/>
                    <a:pt x="43323" y="45305"/>
                  </a:cubicBezTo>
                  <a:cubicBezTo>
                    <a:pt x="19871" y="45305"/>
                    <a:pt x="122" y="63211"/>
                    <a:pt x="122" y="85773"/>
                  </a:cubicBezTo>
                  <a:cubicBezTo>
                    <a:pt x="122" y="108155"/>
                    <a:pt x="18813" y="126061"/>
                    <a:pt x="41207" y="126061"/>
                  </a:cubicBezTo>
                  <a:cubicBezTo>
                    <a:pt x="55666" y="126061"/>
                    <a:pt x="64306" y="118183"/>
                    <a:pt x="67304" y="114960"/>
                  </a:cubicBezTo>
                  <a:lnTo>
                    <a:pt x="67304" y="126061"/>
                  </a:lnTo>
                  <a:lnTo>
                    <a:pt x="94459" y="124271"/>
                  </a:lnTo>
                  <a:lnTo>
                    <a:pt x="94459" y="117825"/>
                  </a:lnTo>
                  <a:cubicBezTo>
                    <a:pt x="82645" y="117825"/>
                    <a:pt x="81234" y="116571"/>
                    <a:pt x="81234" y="107797"/>
                  </a:cubicBezTo>
                  <a:lnTo>
                    <a:pt x="81234" y="2"/>
                  </a:lnTo>
                  <a:lnTo>
                    <a:pt x="54784" y="1972"/>
                  </a:lnTo>
                  <a:close/>
                  <a:moveTo>
                    <a:pt x="67304" y="105469"/>
                  </a:moveTo>
                  <a:cubicBezTo>
                    <a:pt x="62719" y="113885"/>
                    <a:pt x="53726" y="121048"/>
                    <a:pt x="42265" y="121048"/>
                  </a:cubicBezTo>
                  <a:cubicBezTo>
                    <a:pt x="32390" y="121048"/>
                    <a:pt x="25337" y="115139"/>
                    <a:pt x="21811" y="109946"/>
                  </a:cubicBezTo>
                  <a:cubicBezTo>
                    <a:pt x="18284" y="104574"/>
                    <a:pt x="16168" y="97412"/>
                    <a:pt x="16168" y="85952"/>
                  </a:cubicBezTo>
                  <a:cubicBezTo>
                    <a:pt x="16168" y="81833"/>
                    <a:pt x="16168" y="68404"/>
                    <a:pt x="23398" y="59988"/>
                  </a:cubicBezTo>
                  <a:cubicBezTo>
                    <a:pt x="30451" y="51930"/>
                    <a:pt x="39091" y="50319"/>
                    <a:pt x="44205" y="50319"/>
                  </a:cubicBezTo>
                  <a:cubicBezTo>
                    <a:pt x="52668" y="50319"/>
                    <a:pt x="60251" y="54258"/>
                    <a:pt x="65188" y="60704"/>
                  </a:cubicBezTo>
                  <a:cubicBezTo>
                    <a:pt x="67304" y="63569"/>
                    <a:pt x="67304" y="63748"/>
                    <a:pt x="67304" y="67150"/>
                  </a:cubicBezTo>
                  <a:lnTo>
                    <a:pt x="67304" y="10546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60ADF954-D799-4181-9439-A9A80144481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742583" y="2482550"/>
              <a:ext cx="38440" cy="120687"/>
            </a:xfrm>
            <a:custGeom>
              <a:avLst/>
              <a:gdLst>
                <a:gd name="connsiteX0" fmla="*/ 27458 w 38440"/>
                <a:gd name="connsiteY0" fmla="*/ 10209 h 120687"/>
                <a:gd name="connsiteX1" fmla="*/ 17230 w 38440"/>
                <a:gd name="connsiteY1" fmla="*/ 2 h 120687"/>
                <a:gd name="connsiteX2" fmla="*/ 7179 w 38440"/>
                <a:gd name="connsiteY2" fmla="*/ 10209 h 120687"/>
                <a:gd name="connsiteX3" fmla="*/ 17230 w 38440"/>
                <a:gd name="connsiteY3" fmla="*/ 20595 h 120687"/>
                <a:gd name="connsiteX4" fmla="*/ 27458 w 38440"/>
                <a:gd name="connsiteY4" fmla="*/ 10209 h 120687"/>
                <a:gd name="connsiteX5" fmla="*/ 655 w 38440"/>
                <a:gd name="connsiteY5" fmla="*/ 43693 h 120687"/>
                <a:gd name="connsiteX6" fmla="*/ 655 w 38440"/>
                <a:gd name="connsiteY6" fmla="*/ 50140 h 120687"/>
                <a:gd name="connsiteX7" fmla="*/ 13351 w 38440"/>
                <a:gd name="connsiteY7" fmla="*/ 59988 h 120687"/>
                <a:gd name="connsiteX8" fmla="*/ 13351 w 38440"/>
                <a:gd name="connsiteY8" fmla="*/ 106544 h 120687"/>
                <a:gd name="connsiteX9" fmla="*/ 126 w 38440"/>
                <a:gd name="connsiteY9" fmla="*/ 114243 h 120687"/>
                <a:gd name="connsiteX10" fmla="*/ 126 w 38440"/>
                <a:gd name="connsiteY10" fmla="*/ 120690 h 120687"/>
                <a:gd name="connsiteX11" fmla="*/ 19875 w 38440"/>
                <a:gd name="connsiteY11" fmla="*/ 119973 h 120687"/>
                <a:gd name="connsiteX12" fmla="*/ 38566 w 38440"/>
                <a:gd name="connsiteY12" fmla="*/ 120690 h 120687"/>
                <a:gd name="connsiteX13" fmla="*/ 38566 w 38440"/>
                <a:gd name="connsiteY13" fmla="*/ 114243 h 120687"/>
                <a:gd name="connsiteX14" fmla="*/ 26576 w 38440"/>
                <a:gd name="connsiteY14" fmla="*/ 106723 h 120687"/>
                <a:gd name="connsiteX15" fmla="*/ 26576 w 38440"/>
                <a:gd name="connsiteY15" fmla="*/ 41724 h 120687"/>
                <a:gd name="connsiteX16" fmla="*/ 655 w 38440"/>
                <a:gd name="connsiteY16" fmla="*/ 43693 h 1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40" h="120687">
                  <a:moveTo>
                    <a:pt x="27458" y="10209"/>
                  </a:moveTo>
                  <a:cubicBezTo>
                    <a:pt x="27458" y="5016"/>
                    <a:pt x="23226" y="2"/>
                    <a:pt x="17230" y="2"/>
                  </a:cubicBezTo>
                  <a:cubicBezTo>
                    <a:pt x="11940" y="2"/>
                    <a:pt x="7179" y="4300"/>
                    <a:pt x="7179" y="10209"/>
                  </a:cubicBezTo>
                  <a:cubicBezTo>
                    <a:pt x="7179" y="16655"/>
                    <a:pt x="12293" y="20595"/>
                    <a:pt x="17230" y="20595"/>
                  </a:cubicBezTo>
                  <a:cubicBezTo>
                    <a:pt x="22873" y="20595"/>
                    <a:pt x="27458" y="16118"/>
                    <a:pt x="27458" y="10209"/>
                  </a:cubicBezTo>
                  <a:close/>
                  <a:moveTo>
                    <a:pt x="655" y="43693"/>
                  </a:moveTo>
                  <a:lnTo>
                    <a:pt x="655" y="50140"/>
                  </a:lnTo>
                  <a:cubicBezTo>
                    <a:pt x="11764" y="50140"/>
                    <a:pt x="13351" y="51214"/>
                    <a:pt x="13351" y="59988"/>
                  </a:cubicBezTo>
                  <a:lnTo>
                    <a:pt x="13351" y="106544"/>
                  </a:lnTo>
                  <a:cubicBezTo>
                    <a:pt x="13351" y="114243"/>
                    <a:pt x="11588" y="114243"/>
                    <a:pt x="126" y="114243"/>
                  </a:cubicBezTo>
                  <a:lnTo>
                    <a:pt x="126" y="120690"/>
                  </a:lnTo>
                  <a:cubicBezTo>
                    <a:pt x="479" y="120690"/>
                    <a:pt x="12822" y="119973"/>
                    <a:pt x="19875" y="119973"/>
                  </a:cubicBezTo>
                  <a:cubicBezTo>
                    <a:pt x="26047" y="119973"/>
                    <a:pt x="32395" y="120152"/>
                    <a:pt x="38566" y="120690"/>
                  </a:cubicBezTo>
                  <a:lnTo>
                    <a:pt x="38566" y="114243"/>
                  </a:lnTo>
                  <a:cubicBezTo>
                    <a:pt x="28339" y="114243"/>
                    <a:pt x="26576" y="114243"/>
                    <a:pt x="26576" y="106723"/>
                  </a:cubicBezTo>
                  <a:lnTo>
                    <a:pt x="26576" y="41724"/>
                  </a:lnTo>
                  <a:lnTo>
                    <a:pt x="655" y="43693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5490512F-662F-4B08-B00C-51565887E87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96437" y="2477178"/>
              <a:ext cx="119375" cy="126059"/>
            </a:xfrm>
            <a:custGeom>
              <a:avLst/>
              <a:gdLst>
                <a:gd name="connsiteX0" fmla="*/ 85473 w 119375"/>
                <a:gd name="connsiteY0" fmla="*/ 55332 h 126059"/>
                <a:gd name="connsiteX1" fmla="*/ 107690 w 119375"/>
                <a:gd name="connsiteY1" fmla="*/ 55332 h 126059"/>
                <a:gd name="connsiteX2" fmla="*/ 107690 w 119375"/>
                <a:gd name="connsiteY2" fmla="*/ 48886 h 126059"/>
                <a:gd name="connsiteX3" fmla="*/ 84767 w 119375"/>
                <a:gd name="connsiteY3" fmla="*/ 48886 h 126059"/>
                <a:gd name="connsiteX4" fmla="*/ 84767 w 119375"/>
                <a:gd name="connsiteY4" fmla="*/ 28831 h 126059"/>
                <a:gd name="connsiteX5" fmla="*/ 102048 w 119375"/>
                <a:gd name="connsiteY5" fmla="*/ 5016 h 126059"/>
                <a:gd name="connsiteX6" fmla="*/ 107161 w 119375"/>
                <a:gd name="connsiteY6" fmla="*/ 5911 h 126059"/>
                <a:gd name="connsiteX7" fmla="*/ 103282 w 119375"/>
                <a:gd name="connsiteY7" fmla="*/ 13074 h 126059"/>
                <a:gd name="connsiteX8" fmla="*/ 111393 w 119375"/>
                <a:gd name="connsiteY8" fmla="*/ 21311 h 126059"/>
                <a:gd name="connsiteX9" fmla="*/ 119504 w 119375"/>
                <a:gd name="connsiteY9" fmla="*/ 13074 h 126059"/>
                <a:gd name="connsiteX10" fmla="*/ 102224 w 119375"/>
                <a:gd name="connsiteY10" fmla="*/ 2 h 126059"/>
                <a:gd name="connsiteX11" fmla="*/ 81770 w 119375"/>
                <a:gd name="connsiteY11" fmla="*/ 7523 h 126059"/>
                <a:gd name="connsiteX12" fmla="*/ 58670 w 119375"/>
                <a:gd name="connsiteY12" fmla="*/ 2 h 126059"/>
                <a:gd name="connsiteX13" fmla="*/ 15293 w 119375"/>
                <a:gd name="connsiteY13" fmla="*/ 29189 h 126059"/>
                <a:gd name="connsiteX14" fmla="*/ 15293 w 119375"/>
                <a:gd name="connsiteY14" fmla="*/ 48886 h 126059"/>
                <a:gd name="connsiteX15" fmla="*/ 129 w 119375"/>
                <a:gd name="connsiteY15" fmla="*/ 48886 h 126059"/>
                <a:gd name="connsiteX16" fmla="*/ 129 w 119375"/>
                <a:gd name="connsiteY16" fmla="*/ 55332 h 126059"/>
                <a:gd name="connsiteX17" fmla="*/ 15293 w 119375"/>
                <a:gd name="connsiteY17" fmla="*/ 55332 h 126059"/>
                <a:gd name="connsiteX18" fmla="*/ 15293 w 119375"/>
                <a:gd name="connsiteY18" fmla="*/ 111916 h 126059"/>
                <a:gd name="connsiteX19" fmla="*/ 2068 w 119375"/>
                <a:gd name="connsiteY19" fmla="*/ 119615 h 126059"/>
                <a:gd name="connsiteX20" fmla="*/ 2068 w 119375"/>
                <a:gd name="connsiteY20" fmla="*/ 126061 h 126059"/>
                <a:gd name="connsiteX21" fmla="*/ 21817 w 119375"/>
                <a:gd name="connsiteY21" fmla="*/ 125345 h 126059"/>
                <a:gd name="connsiteX22" fmla="*/ 41743 w 119375"/>
                <a:gd name="connsiteY22" fmla="*/ 126061 h 126059"/>
                <a:gd name="connsiteX23" fmla="*/ 41743 w 119375"/>
                <a:gd name="connsiteY23" fmla="*/ 119615 h 126059"/>
                <a:gd name="connsiteX24" fmla="*/ 28518 w 119375"/>
                <a:gd name="connsiteY24" fmla="*/ 111916 h 126059"/>
                <a:gd name="connsiteX25" fmla="*/ 28518 w 119375"/>
                <a:gd name="connsiteY25" fmla="*/ 55332 h 126059"/>
                <a:gd name="connsiteX26" fmla="*/ 72248 w 119375"/>
                <a:gd name="connsiteY26" fmla="*/ 55332 h 126059"/>
                <a:gd name="connsiteX27" fmla="*/ 72248 w 119375"/>
                <a:gd name="connsiteY27" fmla="*/ 111916 h 126059"/>
                <a:gd name="connsiteX28" fmla="*/ 59023 w 119375"/>
                <a:gd name="connsiteY28" fmla="*/ 119615 h 126059"/>
                <a:gd name="connsiteX29" fmla="*/ 59023 w 119375"/>
                <a:gd name="connsiteY29" fmla="*/ 126061 h 126059"/>
                <a:gd name="connsiteX30" fmla="*/ 79125 w 119375"/>
                <a:gd name="connsiteY30" fmla="*/ 125345 h 126059"/>
                <a:gd name="connsiteX31" fmla="*/ 102048 w 119375"/>
                <a:gd name="connsiteY31" fmla="*/ 126061 h 126059"/>
                <a:gd name="connsiteX32" fmla="*/ 102048 w 119375"/>
                <a:gd name="connsiteY32" fmla="*/ 119615 h 126059"/>
                <a:gd name="connsiteX33" fmla="*/ 98521 w 119375"/>
                <a:gd name="connsiteY33" fmla="*/ 119615 h 126059"/>
                <a:gd name="connsiteX34" fmla="*/ 85473 w 119375"/>
                <a:gd name="connsiteY34" fmla="*/ 111558 h 126059"/>
                <a:gd name="connsiteX35" fmla="*/ 85473 w 119375"/>
                <a:gd name="connsiteY35" fmla="*/ 55332 h 126059"/>
                <a:gd name="connsiteX36" fmla="*/ 27812 w 119375"/>
                <a:gd name="connsiteY36" fmla="*/ 48886 h 126059"/>
                <a:gd name="connsiteX37" fmla="*/ 27812 w 119375"/>
                <a:gd name="connsiteY37" fmla="*/ 29368 h 126059"/>
                <a:gd name="connsiteX38" fmla="*/ 58141 w 119375"/>
                <a:gd name="connsiteY38" fmla="*/ 5016 h 126059"/>
                <a:gd name="connsiteX39" fmla="*/ 73129 w 119375"/>
                <a:gd name="connsiteY39" fmla="*/ 7881 h 126059"/>
                <a:gd name="connsiteX40" fmla="*/ 68192 w 119375"/>
                <a:gd name="connsiteY40" fmla="*/ 15581 h 126059"/>
                <a:gd name="connsiteX41" fmla="*/ 72600 w 119375"/>
                <a:gd name="connsiteY41" fmla="*/ 22922 h 126059"/>
                <a:gd name="connsiteX42" fmla="*/ 72248 w 119375"/>
                <a:gd name="connsiteY42" fmla="*/ 28831 h 126059"/>
                <a:gd name="connsiteX43" fmla="*/ 72248 w 119375"/>
                <a:gd name="connsiteY43" fmla="*/ 48886 h 126059"/>
                <a:gd name="connsiteX44" fmla="*/ 27812 w 119375"/>
                <a:gd name="connsiteY44" fmla="*/ 48886 h 12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375" h="126059">
                  <a:moveTo>
                    <a:pt x="85473" y="55332"/>
                  </a:moveTo>
                  <a:lnTo>
                    <a:pt x="107690" y="55332"/>
                  </a:lnTo>
                  <a:lnTo>
                    <a:pt x="107690" y="48886"/>
                  </a:lnTo>
                  <a:lnTo>
                    <a:pt x="84767" y="48886"/>
                  </a:lnTo>
                  <a:lnTo>
                    <a:pt x="84767" y="28831"/>
                  </a:lnTo>
                  <a:cubicBezTo>
                    <a:pt x="84767" y="12716"/>
                    <a:pt x="94113" y="5016"/>
                    <a:pt x="102048" y="5016"/>
                  </a:cubicBezTo>
                  <a:cubicBezTo>
                    <a:pt x="103635" y="5016"/>
                    <a:pt x="105398" y="5374"/>
                    <a:pt x="107161" y="5911"/>
                  </a:cubicBezTo>
                  <a:cubicBezTo>
                    <a:pt x="104693" y="7344"/>
                    <a:pt x="103282" y="10209"/>
                    <a:pt x="103282" y="13074"/>
                  </a:cubicBezTo>
                  <a:cubicBezTo>
                    <a:pt x="103282" y="17909"/>
                    <a:pt x="106632" y="21311"/>
                    <a:pt x="111393" y="21311"/>
                  </a:cubicBezTo>
                  <a:cubicBezTo>
                    <a:pt x="116154" y="21311"/>
                    <a:pt x="119504" y="17909"/>
                    <a:pt x="119504" y="13074"/>
                  </a:cubicBezTo>
                  <a:cubicBezTo>
                    <a:pt x="119504" y="5374"/>
                    <a:pt x="111922" y="2"/>
                    <a:pt x="102224" y="2"/>
                  </a:cubicBezTo>
                  <a:cubicBezTo>
                    <a:pt x="95876" y="2"/>
                    <a:pt x="88117" y="1972"/>
                    <a:pt x="81770" y="7523"/>
                  </a:cubicBezTo>
                  <a:cubicBezTo>
                    <a:pt x="75951" y="1077"/>
                    <a:pt x="65547" y="2"/>
                    <a:pt x="58670" y="2"/>
                  </a:cubicBezTo>
                  <a:cubicBezTo>
                    <a:pt x="39450" y="2"/>
                    <a:pt x="15293" y="8956"/>
                    <a:pt x="15293" y="29189"/>
                  </a:cubicBezTo>
                  <a:lnTo>
                    <a:pt x="15293" y="48886"/>
                  </a:lnTo>
                  <a:lnTo>
                    <a:pt x="129" y="48886"/>
                  </a:lnTo>
                  <a:lnTo>
                    <a:pt x="129" y="55332"/>
                  </a:lnTo>
                  <a:lnTo>
                    <a:pt x="15293" y="55332"/>
                  </a:lnTo>
                  <a:lnTo>
                    <a:pt x="15293" y="111916"/>
                  </a:lnTo>
                  <a:cubicBezTo>
                    <a:pt x="15293" y="119615"/>
                    <a:pt x="13530" y="119615"/>
                    <a:pt x="2068" y="119615"/>
                  </a:cubicBezTo>
                  <a:lnTo>
                    <a:pt x="2068" y="126061"/>
                  </a:lnTo>
                  <a:cubicBezTo>
                    <a:pt x="2421" y="126061"/>
                    <a:pt x="14764" y="125345"/>
                    <a:pt x="21817" y="125345"/>
                  </a:cubicBezTo>
                  <a:cubicBezTo>
                    <a:pt x="28518" y="125345"/>
                    <a:pt x="35042" y="125524"/>
                    <a:pt x="41743" y="126061"/>
                  </a:cubicBezTo>
                  <a:lnTo>
                    <a:pt x="41743" y="119615"/>
                  </a:lnTo>
                  <a:cubicBezTo>
                    <a:pt x="30281" y="119615"/>
                    <a:pt x="28518" y="119615"/>
                    <a:pt x="28518" y="111916"/>
                  </a:cubicBezTo>
                  <a:lnTo>
                    <a:pt x="28518" y="55332"/>
                  </a:lnTo>
                  <a:lnTo>
                    <a:pt x="72248" y="55332"/>
                  </a:lnTo>
                  <a:lnTo>
                    <a:pt x="72248" y="111916"/>
                  </a:lnTo>
                  <a:cubicBezTo>
                    <a:pt x="72248" y="119615"/>
                    <a:pt x="70484" y="119615"/>
                    <a:pt x="59023" y="119615"/>
                  </a:cubicBezTo>
                  <a:lnTo>
                    <a:pt x="59023" y="126061"/>
                  </a:lnTo>
                  <a:cubicBezTo>
                    <a:pt x="59905" y="126061"/>
                    <a:pt x="71895" y="125345"/>
                    <a:pt x="79125" y="125345"/>
                  </a:cubicBezTo>
                  <a:cubicBezTo>
                    <a:pt x="86707" y="125345"/>
                    <a:pt x="94465" y="125703"/>
                    <a:pt x="102048" y="126061"/>
                  </a:cubicBezTo>
                  <a:lnTo>
                    <a:pt x="102048" y="119615"/>
                  </a:lnTo>
                  <a:lnTo>
                    <a:pt x="98521" y="119615"/>
                  </a:lnTo>
                  <a:cubicBezTo>
                    <a:pt x="85473" y="119615"/>
                    <a:pt x="85473" y="117646"/>
                    <a:pt x="85473" y="111558"/>
                  </a:cubicBezTo>
                  <a:lnTo>
                    <a:pt x="85473" y="55332"/>
                  </a:lnTo>
                  <a:close/>
                  <a:moveTo>
                    <a:pt x="27812" y="48886"/>
                  </a:moveTo>
                  <a:lnTo>
                    <a:pt x="27812" y="29368"/>
                  </a:lnTo>
                  <a:cubicBezTo>
                    <a:pt x="27812" y="12000"/>
                    <a:pt x="45093" y="5016"/>
                    <a:pt x="58141" y="5016"/>
                  </a:cubicBezTo>
                  <a:cubicBezTo>
                    <a:pt x="59728" y="5016"/>
                    <a:pt x="67310" y="5016"/>
                    <a:pt x="73129" y="7881"/>
                  </a:cubicBezTo>
                  <a:cubicBezTo>
                    <a:pt x="71190" y="8597"/>
                    <a:pt x="68192" y="10925"/>
                    <a:pt x="68192" y="15581"/>
                  </a:cubicBezTo>
                  <a:cubicBezTo>
                    <a:pt x="68192" y="18088"/>
                    <a:pt x="69074" y="21132"/>
                    <a:pt x="72600" y="22922"/>
                  </a:cubicBezTo>
                  <a:cubicBezTo>
                    <a:pt x="72248" y="24713"/>
                    <a:pt x="72248" y="27041"/>
                    <a:pt x="72248" y="28831"/>
                  </a:cubicBezTo>
                  <a:lnTo>
                    <a:pt x="72248" y="48886"/>
                  </a:lnTo>
                  <a:lnTo>
                    <a:pt x="27812" y="4888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E7992A55-9953-4D85-AA18-00134B967D2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943046" y="2582645"/>
              <a:ext cx="22393" cy="55150"/>
            </a:xfrm>
            <a:custGeom>
              <a:avLst/>
              <a:gdLst>
                <a:gd name="connsiteX0" fmla="*/ 17591 w 22393"/>
                <a:gd name="connsiteY0" fmla="*/ 17730 h 55150"/>
                <a:gd name="connsiteX1" fmla="*/ 3837 w 22393"/>
                <a:gd name="connsiteY1" fmla="*/ 50498 h 55150"/>
                <a:gd name="connsiteX2" fmla="*/ 2602 w 22393"/>
                <a:gd name="connsiteY2" fmla="*/ 52646 h 55150"/>
                <a:gd name="connsiteX3" fmla="*/ 5071 w 22393"/>
                <a:gd name="connsiteY3" fmla="*/ 55153 h 55150"/>
                <a:gd name="connsiteX4" fmla="*/ 22528 w 22393"/>
                <a:gd name="connsiteY4" fmla="*/ 19520 h 55150"/>
                <a:gd name="connsiteX5" fmla="*/ 10185 w 22393"/>
                <a:gd name="connsiteY5" fmla="*/ 2 h 55150"/>
                <a:gd name="connsiteX6" fmla="*/ 134 w 22393"/>
                <a:gd name="connsiteY6" fmla="*/ 10209 h 55150"/>
                <a:gd name="connsiteX7" fmla="*/ 10361 w 22393"/>
                <a:gd name="connsiteY7" fmla="*/ 20595 h 55150"/>
                <a:gd name="connsiteX8" fmla="*/ 17591 w 22393"/>
                <a:gd name="connsiteY8" fmla="*/ 17730 h 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3" h="55150">
                  <a:moveTo>
                    <a:pt x="17591" y="17730"/>
                  </a:moveTo>
                  <a:cubicBezTo>
                    <a:pt x="17591" y="27578"/>
                    <a:pt x="15827" y="39038"/>
                    <a:pt x="3837" y="50498"/>
                  </a:cubicBezTo>
                  <a:cubicBezTo>
                    <a:pt x="3131" y="51214"/>
                    <a:pt x="2602" y="51751"/>
                    <a:pt x="2602" y="52646"/>
                  </a:cubicBezTo>
                  <a:cubicBezTo>
                    <a:pt x="2602" y="53900"/>
                    <a:pt x="4013" y="55153"/>
                    <a:pt x="5071" y="55153"/>
                  </a:cubicBezTo>
                  <a:cubicBezTo>
                    <a:pt x="7540" y="55153"/>
                    <a:pt x="22528" y="40828"/>
                    <a:pt x="22528" y="19520"/>
                  </a:cubicBezTo>
                  <a:cubicBezTo>
                    <a:pt x="22528" y="8418"/>
                    <a:pt x="18296" y="2"/>
                    <a:pt x="10185" y="2"/>
                  </a:cubicBezTo>
                  <a:cubicBezTo>
                    <a:pt x="4366" y="2"/>
                    <a:pt x="134" y="4658"/>
                    <a:pt x="134" y="10209"/>
                  </a:cubicBezTo>
                  <a:cubicBezTo>
                    <a:pt x="134" y="15939"/>
                    <a:pt x="4189" y="20595"/>
                    <a:pt x="10361" y="20595"/>
                  </a:cubicBezTo>
                  <a:cubicBezTo>
                    <a:pt x="14593" y="20595"/>
                    <a:pt x="17414" y="17730"/>
                    <a:pt x="17591" y="17730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27875E49-079F-429D-A1F3-331F01AD625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991412" y="2484519"/>
              <a:ext cx="53428" cy="120508"/>
            </a:xfrm>
            <a:custGeom>
              <a:avLst/>
              <a:gdLst>
                <a:gd name="connsiteX0" fmla="*/ 48980 w 53428"/>
                <a:gd name="connsiteY0" fmla="*/ 6807 h 120508"/>
                <a:gd name="connsiteX1" fmla="*/ 41927 w 53428"/>
                <a:gd name="connsiteY1" fmla="*/ 2 h 120508"/>
                <a:gd name="connsiteX2" fmla="*/ 32052 w 53428"/>
                <a:gd name="connsiteY2" fmla="*/ 9851 h 120508"/>
                <a:gd name="connsiteX3" fmla="*/ 39105 w 53428"/>
                <a:gd name="connsiteY3" fmla="*/ 16655 h 120508"/>
                <a:gd name="connsiteX4" fmla="*/ 48980 w 53428"/>
                <a:gd name="connsiteY4" fmla="*/ 6807 h 120508"/>
                <a:gd name="connsiteX5" fmla="*/ 13008 w 53428"/>
                <a:gd name="connsiteY5" fmla="*/ 97770 h 120508"/>
                <a:gd name="connsiteX6" fmla="*/ 11421 w 53428"/>
                <a:gd name="connsiteY6" fmla="*/ 105290 h 120508"/>
                <a:gd name="connsiteX7" fmla="*/ 28173 w 53428"/>
                <a:gd name="connsiteY7" fmla="*/ 120511 h 120508"/>
                <a:gd name="connsiteX8" fmla="*/ 53564 w 53428"/>
                <a:gd name="connsiteY8" fmla="*/ 93114 h 120508"/>
                <a:gd name="connsiteX9" fmla="*/ 50743 w 53428"/>
                <a:gd name="connsiteY9" fmla="*/ 90786 h 120508"/>
                <a:gd name="connsiteX10" fmla="*/ 47393 w 53428"/>
                <a:gd name="connsiteY10" fmla="*/ 93830 h 120508"/>
                <a:gd name="connsiteX11" fmla="*/ 28702 w 53428"/>
                <a:gd name="connsiteY11" fmla="*/ 115497 h 120508"/>
                <a:gd name="connsiteX12" fmla="*/ 24293 w 53428"/>
                <a:gd name="connsiteY12" fmla="*/ 109230 h 120508"/>
                <a:gd name="connsiteX13" fmla="*/ 27115 w 53428"/>
                <a:gd name="connsiteY13" fmla="*/ 97770 h 120508"/>
                <a:gd name="connsiteX14" fmla="*/ 32757 w 53428"/>
                <a:gd name="connsiteY14" fmla="*/ 83445 h 120508"/>
                <a:gd name="connsiteX15" fmla="*/ 41398 w 53428"/>
                <a:gd name="connsiteY15" fmla="*/ 60704 h 120508"/>
                <a:gd name="connsiteX16" fmla="*/ 42456 w 53428"/>
                <a:gd name="connsiteY16" fmla="*/ 54974 h 120508"/>
                <a:gd name="connsiteX17" fmla="*/ 25704 w 53428"/>
                <a:gd name="connsiteY17" fmla="*/ 39754 h 120508"/>
                <a:gd name="connsiteX18" fmla="*/ 136 w 53428"/>
                <a:gd name="connsiteY18" fmla="*/ 67150 h 120508"/>
                <a:gd name="connsiteX19" fmla="*/ 3134 w 53428"/>
                <a:gd name="connsiteY19" fmla="*/ 69478 h 120508"/>
                <a:gd name="connsiteX20" fmla="*/ 6308 w 53428"/>
                <a:gd name="connsiteY20" fmla="*/ 66613 h 120508"/>
                <a:gd name="connsiteX21" fmla="*/ 25175 w 53428"/>
                <a:gd name="connsiteY21" fmla="*/ 44768 h 120508"/>
                <a:gd name="connsiteX22" fmla="*/ 29583 w 53428"/>
                <a:gd name="connsiteY22" fmla="*/ 51035 h 120508"/>
                <a:gd name="connsiteX23" fmla="*/ 24117 w 53428"/>
                <a:gd name="connsiteY23" fmla="*/ 68941 h 120508"/>
                <a:gd name="connsiteX24" fmla="*/ 13008 w 53428"/>
                <a:gd name="connsiteY24" fmla="*/ 97770 h 1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28" h="120508">
                  <a:moveTo>
                    <a:pt x="48980" y="6807"/>
                  </a:moveTo>
                  <a:cubicBezTo>
                    <a:pt x="48980" y="3942"/>
                    <a:pt x="46864" y="2"/>
                    <a:pt x="41927" y="2"/>
                  </a:cubicBezTo>
                  <a:cubicBezTo>
                    <a:pt x="37166" y="2"/>
                    <a:pt x="32052" y="4658"/>
                    <a:pt x="32052" y="9851"/>
                  </a:cubicBezTo>
                  <a:cubicBezTo>
                    <a:pt x="32052" y="12895"/>
                    <a:pt x="34344" y="16655"/>
                    <a:pt x="39105" y="16655"/>
                  </a:cubicBezTo>
                  <a:cubicBezTo>
                    <a:pt x="44219" y="16655"/>
                    <a:pt x="48980" y="11641"/>
                    <a:pt x="48980" y="6807"/>
                  </a:cubicBezTo>
                  <a:close/>
                  <a:moveTo>
                    <a:pt x="13008" y="97770"/>
                  </a:moveTo>
                  <a:cubicBezTo>
                    <a:pt x="12303" y="100098"/>
                    <a:pt x="11421" y="102246"/>
                    <a:pt x="11421" y="105290"/>
                  </a:cubicBezTo>
                  <a:cubicBezTo>
                    <a:pt x="11421" y="113706"/>
                    <a:pt x="18475" y="120511"/>
                    <a:pt x="28173" y="120511"/>
                  </a:cubicBezTo>
                  <a:cubicBezTo>
                    <a:pt x="45806" y="120511"/>
                    <a:pt x="53564" y="95800"/>
                    <a:pt x="53564" y="93114"/>
                  </a:cubicBezTo>
                  <a:cubicBezTo>
                    <a:pt x="53564" y="90786"/>
                    <a:pt x="51272" y="90786"/>
                    <a:pt x="50743" y="90786"/>
                  </a:cubicBezTo>
                  <a:cubicBezTo>
                    <a:pt x="48274" y="90786"/>
                    <a:pt x="48098" y="91861"/>
                    <a:pt x="47393" y="93830"/>
                  </a:cubicBezTo>
                  <a:cubicBezTo>
                    <a:pt x="43337" y="108155"/>
                    <a:pt x="35579" y="115497"/>
                    <a:pt x="28702" y="115497"/>
                  </a:cubicBezTo>
                  <a:cubicBezTo>
                    <a:pt x="25175" y="115497"/>
                    <a:pt x="24293" y="113169"/>
                    <a:pt x="24293" y="109230"/>
                  </a:cubicBezTo>
                  <a:cubicBezTo>
                    <a:pt x="24293" y="105111"/>
                    <a:pt x="25528" y="101709"/>
                    <a:pt x="27115" y="97770"/>
                  </a:cubicBezTo>
                  <a:cubicBezTo>
                    <a:pt x="28878" y="92935"/>
                    <a:pt x="30818" y="88101"/>
                    <a:pt x="32757" y="83445"/>
                  </a:cubicBezTo>
                  <a:cubicBezTo>
                    <a:pt x="34344" y="79147"/>
                    <a:pt x="40692" y="62853"/>
                    <a:pt x="41398" y="60704"/>
                  </a:cubicBezTo>
                  <a:cubicBezTo>
                    <a:pt x="41927" y="58914"/>
                    <a:pt x="42456" y="56765"/>
                    <a:pt x="42456" y="54974"/>
                  </a:cubicBezTo>
                  <a:cubicBezTo>
                    <a:pt x="42456" y="46558"/>
                    <a:pt x="35402" y="39754"/>
                    <a:pt x="25704" y="39754"/>
                  </a:cubicBezTo>
                  <a:cubicBezTo>
                    <a:pt x="8247" y="39754"/>
                    <a:pt x="136" y="64106"/>
                    <a:pt x="136" y="67150"/>
                  </a:cubicBezTo>
                  <a:cubicBezTo>
                    <a:pt x="136" y="69478"/>
                    <a:pt x="2605" y="69478"/>
                    <a:pt x="3134" y="69478"/>
                  </a:cubicBezTo>
                  <a:cubicBezTo>
                    <a:pt x="5602" y="69478"/>
                    <a:pt x="5779" y="68583"/>
                    <a:pt x="6308" y="66613"/>
                  </a:cubicBezTo>
                  <a:cubicBezTo>
                    <a:pt x="10892" y="51214"/>
                    <a:pt x="18651" y="44768"/>
                    <a:pt x="25175" y="44768"/>
                  </a:cubicBezTo>
                  <a:cubicBezTo>
                    <a:pt x="27996" y="44768"/>
                    <a:pt x="29583" y="46200"/>
                    <a:pt x="29583" y="51035"/>
                  </a:cubicBezTo>
                  <a:cubicBezTo>
                    <a:pt x="29583" y="55153"/>
                    <a:pt x="28525" y="57839"/>
                    <a:pt x="24117" y="68941"/>
                  </a:cubicBezTo>
                  <a:lnTo>
                    <a:pt x="13008" y="9777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9B2C7ABC-F949-4EF3-9209-5E86A6A2F85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054394" y="2484519"/>
              <a:ext cx="77409" cy="155245"/>
            </a:xfrm>
            <a:custGeom>
              <a:avLst/>
              <a:gdLst>
                <a:gd name="connsiteX0" fmla="*/ 77548 w 77409"/>
                <a:gd name="connsiteY0" fmla="*/ 6807 h 155245"/>
                <a:gd name="connsiteX1" fmla="*/ 70495 w 77409"/>
                <a:gd name="connsiteY1" fmla="*/ 2 h 155245"/>
                <a:gd name="connsiteX2" fmla="*/ 60620 w 77409"/>
                <a:gd name="connsiteY2" fmla="*/ 9851 h 155245"/>
                <a:gd name="connsiteX3" fmla="*/ 67674 w 77409"/>
                <a:gd name="connsiteY3" fmla="*/ 16655 h 155245"/>
                <a:gd name="connsiteX4" fmla="*/ 77548 w 77409"/>
                <a:gd name="connsiteY4" fmla="*/ 6807 h 155245"/>
                <a:gd name="connsiteX5" fmla="*/ 40166 w 77409"/>
                <a:gd name="connsiteY5" fmla="*/ 127494 h 155245"/>
                <a:gd name="connsiteX6" fmla="*/ 17419 w 77409"/>
                <a:gd name="connsiteY6" fmla="*/ 150235 h 155245"/>
                <a:gd name="connsiteX7" fmla="*/ 11072 w 77409"/>
                <a:gd name="connsiteY7" fmla="*/ 149160 h 155245"/>
                <a:gd name="connsiteX8" fmla="*/ 17067 w 77409"/>
                <a:gd name="connsiteY8" fmla="*/ 140028 h 155245"/>
                <a:gd name="connsiteX9" fmla="*/ 10190 w 77409"/>
                <a:gd name="connsiteY9" fmla="*/ 133403 h 155245"/>
                <a:gd name="connsiteX10" fmla="*/ 139 w 77409"/>
                <a:gd name="connsiteY10" fmla="*/ 143968 h 155245"/>
                <a:gd name="connsiteX11" fmla="*/ 17596 w 77409"/>
                <a:gd name="connsiteY11" fmla="*/ 155248 h 155245"/>
                <a:gd name="connsiteX12" fmla="*/ 54272 w 77409"/>
                <a:gd name="connsiteY12" fmla="*/ 126957 h 155245"/>
                <a:gd name="connsiteX13" fmla="*/ 70142 w 77409"/>
                <a:gd name="connsiteY13" fmla="*/ 62853 h 155245"/>
                <a:gd name="connsiteX14" fmla="*/ 71024 w 77409"/>
                <a:gd name="connsiteY14" fmla="*/ 56586 h 155245"/>
                <a:gd name="connsiteX15" fmla="*/ 52157 w 77409"/>
                <a:gd name="connsiteY15" fmla="*/ 39754 h 155245"/>
                <a:gd name="connsiteX16" fmla="*/ 21299 w 77409"/>
                <a:gd name="connsiteY16" fmla="*/ 67150 h 155245"/>
                <a:gd name="connsiteX17" fmla="*/ 24296 w 77409"/>
                <a:gd name="connsiteY17" fmla="*/ 69478 h 155245"/>
                <a:gd name="connsiteX18" fmla="*/ 27823 w 77409"/>
                <a:gd name="connsiteY18" fmla="*/ 66255 h 155245"/>
                <a:gd name="connsiteX19" fmla="*/ 51628 w 77409"/>
                <a:gd name="connsiteY19" fmla="*/ 44768 h 155245"/>
                <a:gd name="connsiteX20" fmla="*/ 57623 w 77409"/>
                <a:gd name="connsiteY20" fmla="*/ 53542 h 155245"/>
                <a:gd name="connsiteX21" fmla="*/ 57094 w 77409"/>
                <a:gd name="connsiteY21" fmla="*/ 58914 h 155245"/>
                <a:gd name="connsiteX22" fmla="*/ 40166 w 77409"/>
                <a:gd name="connsiteY22" fmla="*/ 127494 h 1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9" h="155245">
                  <a:moveTo>
                    <a:pt x="77548" y="6807"/>
                  </a:moveTo>
                  <a:cubicBezTo>
                    <a:pt x="77548" y="3763"/>
                    <a:pt x="75256" y="2"/>
                    <a:pt x="70495" y="2"/>
                  </a:cubicBezTo>
                  <a:cubicBezTo>
                    <a:pt x="65381" y="2"/>
                    <a:pt x="60620" y="5016"/>
                    <a:pt x="60620" y="9851"/>
                  </a:cubicBezTo>
                  <a:cubicBezTo>
                    <a:pt x="60620" y="12716"/>
                    <a:pt x="62736" y="16655"/>
                    <a:pt x="67674" y="16655"/>
                  </a:cubicBezTo>
                  <a:cubicBezTo>
                    <a:pt x="72435" y="16655"/>
                    <a:pt x="77548" y="12000"/>
                    <a:pt x="77548" y="6807"/>
                  </a:cubicBezTo>
                  <a:close/>
                  <a:moveTo>
                    <a:pt x="40166" y="127494"/>
                  </a:moveTo>
                  <a:cubicBezTo>
                    <a:pt x="37168" y="139849"/>
                    <a:pt x="27823" y="150235"/>
                    <a:pt x="17419" y="150235"/>
                  </a:cubicBezTo>
                  <a:cubicBezTo>
                    <a:pt x="15127" y="150235"/>
                    <a:pt x="13011" y="149877"/>
                    <a:pt x="11072" y="149160"/>
                  </a:cubicBezTo>
                  <a:cubicBezTo>
                    <a:pt x="15656" y="147012"/>
                    <a:pt x="17067" y="142714"/>
                    <a:pt x="17067" y="140028"/>
                  </a:cubicBezTo>
                  <a:cubicBezTo>
                    <a:pt x="17067" y="135731"/>
                    <a:pt x="13716" y="133403"/>
                    <a:pt x="10190" y="133403"/>
                  </a:cubicBezTo>
                  <a:cubicBezTo>
                    <a:pt x="4724" y="133403"/>
                    <a:pt x="139" y="138238"/>
                    <a:pt x="139" y="143968"/>
                  </a:cubicBezTo>
                  <a:cubicBezTo>
                    <a:pt x="139" y="150772"/>
                    <a:pt x="7016" y="155248"/>
                    <a:pt x="17596" y="155248"/>
                  </a:cubicBezTo>
                  <a:cubicBezTo>
                    <a:pt x="28176" y="155248"/>
                    <a:pt x="48806" y="148802"/>
                    <a:pt x="54272" y="126957"/>
                  </a:cubicBezTo>
                  <a:lnTo>
                    <a:pt x="70142" y="62853"/>
                  </a:lnTo>
                  <a:cubicBezTo>
                    <a:pt x="70671" y="60883"/>
                    <a:pt x="71024" y="59272"/>
                    <a:pt x="71024" y="56586"/>
                  </a:cubicBezTo>
                  <a:cubicBezTo>
                    <a:pt x="71024" y="46737"/>
                    <a:pt x="62736" y="39754"/>
                    <a:pt x="52157" y="39754"/>
                  </a:cubicBezTo>
                  <a:cubicBezTo>
                    <a:pt x="32584" y="39754"/>
                    <a:pt x="21299" y="64644"/>
                    <a:pt x="21299" y="67150"/>
                  </a:cubicBezTo>
                  <a:cubicBezTo>
                    <a:pt x="21299" y="69478"/>
                    <a:pt x="23767" y="69478"/>
                    <a:pt x="24296" y="69478"/>
                  </a:cubicBezTo>
                  <a:cubicBezTo>
                    <a:pt x="26412" y="69478"/>
                    <a:pt x="26589" y="68941"/>
                    <a:pt x="27823" y="66255"/>
                  </a:cubicBezTo>
                  <a:cubicBezTo>
                    <a:pt x="32231" y="55870"/>
                    <a:pt x="41400" y="44768"/>
                    <a:pt x="51628" y="44768"/>
                  </a:cubicBezTo>
                  <a:cubicBezTo>
                    <a:pt x="56036" y="44768"/>
                    <a:pt x="57623" y="47812"/>
                    <a:pt x="57623" y="53542"/>
                  </a:cubicBezTo>
                  <a:cubicBezTo>
                    <a:pt x="57623" y="55511"/>
                    <a:pt x="57270" y="58018"/>
                    <a:pt x="57094" y="58914"/>
                  </a:cubicBezTo>
                  <a:lnTo>
                    <a:pt x="40166" y="12749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6134BFCF-29D9-43BB-A607-B0A509A512A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244611" y="2446119"/>
              <a:ext cx="167514" cy="59857"/>
            </a:xfrm>
            <a:custGeom>
              <a:avLst/>
              <a:gdLst>
                <a:gd name="connsiteX0" fmla="*/ 159095 w 167514"/>
                <a:gd name="connsiteY0" fmla="*/ 10232 h 59857"/>
                <a:gd name="connsiteX1" fmla="*/ 167660 w 167514"/>
                <a:gd name="connsiteY1" fmla="*/ 5116 h 59857"/>
                <a:gd name="connsiteX2" fmla="*/ 159347 w 167514"/>
                <a:gd name="connsiteY2" fmla="*/ 0 h 59857"/>
                <a:gd name="connsiteX3" fmla="*/ 8459 w 167514"/>
                <a:gd name="connsiteY3" fmla="*/ 0 h 59857"/>
                <a:gd name="connsiteX4" fmla="*/ 146 w 167514"/>
                <a:gd name="connsiteY4" fmla="*/ 5116 h 59857"/>
                <a:gd name="connsiteX5" fmla="*/ 8711 w 167514"/>
                <a:gd name="connsiteY5" fmla="*/ 10232 h 59857"/>
                <a:gd name="connsiteX6" fmla="*/ 159095 w 167514"/>
                <a:gd name="connsiteY6" fmla="*/ 10232 h 59857"/>
                <a:gd name="connsiteX7" fmla="*/ 159347 w 167514"/>
                <a:gd name="connsiteY7" fmla="*/ 59858 h 59857"/>
                <a:gd name="connsiteX8" fmla="*/ 167660 w 167514"/>
                <a:gd name="connsiteY8" fmla="*/ 54742 h 59857"/>
                <a:gd name="connsiteX9" fmla="*/ 159095 w 167514"/>
                <a:gd name="connsiteY9" fmla="*/ 49626 h 59857"/>
                <a:gd name="connsiteX10" fmla="*/ 8711 w 167514"/>
                <a:gd name="connsiteY10" fmla="*/ 49626 h 59857"/>
                <a:gd name="connsiteX11" fmla="*/ 146 w 167514"/>
                <a:gd name="connsiteY11" fmla="*/ 54742 h 59857"/>
                <a:gd name="connsiteX12" fmla="*/ 8459 w 167514"/>
                <a:gd name="connsiteY12" fmla="*/ 59858 h 59857"/>
                <a:gd name="connsiteX13" fmla="*/ 159347 w 167514"/>
                <a:gd name="connsiteY13" fmla="*/ 59858 h 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514" h="59857">
                  <a:moveTo>
                    <a:pt x="159095" y="10232"/>
                  </a:moveTo>
                  <a:cubicBezTo>
                    <a:pt x="162874" y="10232"/>
                    <a:pt x="167660" y="10232"/>
                    <a:pt x="167660" y="5116"/>
                  </a:cubicBezTo>
                  <a:cubicBezTo>
                    <a:pt x="167660" y="0"/>
                    <a:pt x="162874" y="0"/>
                    <a:pt x="159347" y="0"/>
                  </a:cubicBezTo>
                  <a:lnTo>
                    <a:pt x="8459" y="0"/>
                  </a:lnTo>
                  <a:cubicBezTo>
                    <a:pt x="4932" y="0"/>
                    <a:pt x="146" y="0"/>
                    <a:pt x="146" y="5116"/>
                  </a:cubicBezTo>
                  <a:cubicBezTo>
                    <a:pt x="146" y="10232"/>
                    <a:pt x="4932" y="10232"/>
                    <a:pt x="8711" y="10232"/>
                  </a:cubicBezTo>
                  <a:lnTo>
                    <a:pt x="159095" y="10232"/>
                  </a:lnTo>
                  <a:close/>
                  <a:moveTo>
                    <a:pt x="159347" y="59858"/>
                  </a:moveTo>
                  <a:cubicBezTo>
                    <a:pt x="162874" y="59858"/>
                    <a:pt x="167660" y="59858"/>
                    <a:pt x="167660" y="54742"/>
                  </a:cubicBezTo>
                  <a:cubicBezTo>
                    <a:pt x="167660" y="49626"/>
                    <a:pt x="162874" y="49626"/>
                    <a:pt x="159095" y="49626"/>
                  </a:cubicBezTo>
                  <a:lnTo>
                    <a:pt x="8711" y="49626"/>
                  </a:lnTo>
                  <a:cubicBezTo>
                    <a:pt x="4932" y="49626"/>
                    <a:pt x="146" y="49626"/>
                    <a:pt x="146" y="54742"/>
                  </a:cubicBezTo>
                  <a:cubicBezTo>
                    <a:pt x="146" y="59858"/>
                    <a:pt x="4932" y="59858"/>
                    <a:pt x="8459" y="59858"/>
                  </a:cubicBezTo>
                  <a:lnTo>
                    <a:pt x="159347" y="59858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2C9C24A3-84C2-402D-BADB-1BE89546BAC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517306" y="2470932"/>
              <a:ext cx="153911" cy="10232"/>
            </a:xfrm>
            <a:custGeom>
              <a:avLst/>
              <a:gdLst>
                <a:gd name="connsiteX0" fmla="*/ 145251 w 153911"/>
                <a:gd name="connsiteY0" fmla="*/ 10232 h 10232"/>
                <a:gd name="connsiteX1" fmla="*/ 154068 w 153911"/>
                <a:gd name="connsiteY1" fmla="*/ 5116 h 10232"/>
                <a:gd name="connsiteX2" fmla="*/ 145251 w 153911"/>
                <a:gd name="connsiteY2" fmla="*/ 0 h 10232"/>
                <a:gd name="connsiteX3" fmla="*/ 8973 w 153911"/>
                <a:gd name="connsiteY3" fmla="*/ 0 h 10232"/>
                <a:gd name="connsiteX4" fmla="*/ 156 w 153911"/>
                <a:gd name="connsiteY4" fmla="*/ 5116 h 10232"/>
                <a:gd name="connsiteX5" fmla="*/ 8973 w 153911"/>
                <a:gd name="connsiteY5" fmla="*/ 10232 h 10232"/>
                <a:gd name="connsiteX6" fmla="*/ 145251 w 153911"/>
                <a:gd name="connsiteY6" fmla="*/ 10232 h 1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911" h="10232">
                  <a:moveTo>
                    <a:pt x="145251" y="10232"/>
                  </a:moveTo>
                  <a:cubicBezTo>
                    <a:pt x="149534" y="10232"/>
                    <a:pt x="154068" y="10232"/>
                    <a:pt x="154068" y="5116"/>
                  </a:cubicBezTo>
                  <a:cubicBezTo>
                    <a:pt x="154068" y="0"/>
                    <a:pt x="149534" y="0"/>
                    <a:pt x="145251" y="0"/>
                  </a:cubicBezTo>
                  <a:lnTo>
                    <a:pt x="8973" y="0"/>
                  </a:lnTo>
                  <a:cubicBezTo>
                    <a:pt x="4691" y="0"/>
                    <a:pt x="156" y="0"/>
                    <a:pt x="156" y="5116"/>
                  </a:cubicBezTo>
                  <a:cubicBezTo>
                    <a:pt x="156" y="10232"/>
                    <a:pt x="4691" y="10232"/>
                    <a:pt x="8973" y="10232"/>
                  </a:cubicBezTo>
                  <a:lnTo>
                    <a:pt x="145251" y="1023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C0AC280E-4F34-42BE-A658-212982640E8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702398" y="2365286"/>
              <a:ext cx="192452" cy="174712"/>
            </a:xfrm>
            <a:custGeom>
              <a:avLst/>
              <a:gdLst>
                <a:gd name="connsiteX0" fmla="*/ 30140 w 192452"/>
                <a:gd name="connsiteY0" fmla="*/ 154760 h 174712"/>
                <a:gd name="connsiteX1" fmla="*/ 7217 w 192452"/>
                <a:gd name="connsiteY1" fmla="*/ 166783 h 174712"/>
                <a:gd name="connsiteX2" fmla="*/ 164 w 192452"/>
                <a:gd name="connsiteY2" fmla="*/ 171643 h 174712"/>
                <a:gd name="connsiteX3" fmla="*/ 7217 w 192452"/>
                <a:gd name="connsiteY3" fmla="*/ 174713 h 174712"/>
                <a:gd name="connsiteX4" fmla="*/ 90597 w 192452"/>
                <a:gd name="connsiteY4" fmla="*/ 174713 h 174712"/>
                <a:gd name="connsiteX5" fmla="*/ 192616 w 192452"/>
                <a:gd name="connsiteY5" fmla="*/ 64718 h 174712"/>
                <a:gd name="connsiteX6" fmla="*/ 133420 w 192452"/>
                <a:gd name="connsiteY6" fmla="*/ 0 h 174712"/>
                <a:gd name="connsiteX7" fmla="*/ 48781 w 192452"/>
                <a:gd name="connsiteY7" fmla="*/ 0 h 174712"/>
                <a:gd name="connsiteX8" fmla="*/ 41224 w 192452"/>
                <a:gd name="connsiteY8" fmla="*/ 4860 h 174712"/>
                <a:gd name="connsiteX9" fmla="*/ 48529 w 192452"/>
                <a:gd name="connsiteY9" fmla="*/ 7930 h 174712"/>
                <a:gd name="connsiteX10" fmla="*/ 59361 w 192452"/>
                <a:gd name="connsiteY10" fmla="*/ 8441 h 174712"/>
                <a:gd name="connsiteX11" fmla="*/ 64903 w 192452"/>
                <a:gd name="connsiteY11" fmla="*/ 12534 h 174712"/>
                <a:gd name="connsiteX12" fmla="*/ 63895 w 192452"/>
                <a:gd name="connsiteY12" fmla="*/ 17394 h 174712"/>
                <a:gd name="connsiteX13" fmla="*/ 30140 w 192452"/>
                <a:gd name="connsiteY13" fmla="*/ 154760 h 174712"/>
                <a:gd name="connsiteX14" fmla="*/ 84551 w 192452"/>
                <a:gd name="connsiteY14" fmla="*/ 17650 h 174712"/>
                <a:gd name="connsiteX15" fmla="*/ 98154 w 192452"/>
                <a:gd name="connsiteY15" fmla="*/ 7930 h 174712"/>
                <a:gd name="connsiteX16" fmla="*/ 125107 w 192452"/>
                <a:gd name="connsiteY16" fmla="*/ 7930 h 174712"/>
                <a:gd name="connsiteX17" fmla="*/ 170701 w 192452"/>
                <a:gd name="connsiteY17" fmla="*/ 55253 h 174712"/>
                <a:gd name="connsiteX18" fmla="*/ 144252 w 192452"/>
                <a:gd name="connsiteY18" fmla="*/ 137877 h 174712"/>
                <a:gd name="connsiteX19" fmla="*/ 86062 w 192452"/>
                <a:gd name="connsiteY19" fmla="*/ 166783 h 174712"/>
                <a:gd name="connsiteX20" fmla="*/ 57598 w 192452"/>
                <a:gd name="connsiteY20" fmla="*/ 166783 h 174712"/>
                <a:gd name="connsiteX21" fmla="*/ 52056 w 192452"/>
                <a:gd name="connsiteY21" fmla="*/ 166527 h 174712"/>
                <a:gd name="connsiteX22" fmla="*/ 48781 w 192452"/>
                <a:gd name="connsiteY22" fmla="*/ 163969 h 174712"/>
                <a:gd name="connsiteX23" fmla="*/ 50041 w 192452"/>
                <a:gd name="connsiteY23" fmla="*/ 158085 h 174712"/>
                <a:gd name="connsiteX24" fmla="*/ 84551 w 192452"/>
                <a:gd name="connsiteY24" fmla="*/ 17650 h 1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2452" h="174712">
                  <a:moveTo>
                    <a:pt x="30140" y="154760"/>
                  </a:moveTo>
                  <a:cubicBezTo>
                    <a:pt x="27621" y="164736"/>
                    <a:pt x="27118" y="166783"/>
                    <a:pt x="7217" y="166783"/>
                  </a:cubicBezTo>
                  <a:cubicBezTo>
                    <a:pt x="2935" y="166783"/>
                    <a:pt x="164" y="166783"/>
                    <a:pt x="164" y="171643"/>
                  </a:cubicBezTo>
                  <a:cubicBezTo>
                    <a:pt x="164" y="174713"/>
                    <a:pt x="2431" y="174713"/>
                    <a:pt x="7217" y="174713"/>
                  </a:cubicBezTo>
                  <a:lnTo>
                    <a:pt x="90597" y="174713"/>
                  </a:lnTo>
                  <a:cubicBezTo>
                    <a:pt x="142992" y="174713"/>
                    <a:pt x="192616" y="120738"/>
                    <a:pt x="192616" y="64718"/>
                  </a:cubicBezTo>
                  <a:cubicBezTo>
                    <a:pt x="192616" y="28650"/>
                    <a:pt x="171205" y="0"/>
                    <a:pt x="133420" y="0"/>
                  </a:cubicBezTo>
                  <a:lnTo>
                    <a:pt x="48781" y="0"/>
                  </a:lnTo>
                  <a:cubicBezTo>
                    <a:pt x="43995" y="0"/>
                    <a:pt x="41224" y="0"/>
                    <a:pt x="41224" y="4860"/>
                  </a:cubicBezTo>
                  <a:cubicBezTo>
                    <a:pt x="41224" y="7930"/>
                    <a:pt x="43491" y="7930"/>
                    <a:pt x="48529" y="7930"/>
                  </a:cubicBezTo>
                  <a:cubicBezTo>
                    <a:pt x="51804" y="7930"/>
                    <a:pt x="56338" y="8186"/>
                    <a:pt x="59361" y="8441"/>
                  </a:cubicBezTo>
                  <a:cubicBezTo>
                    <a:pt x="63391" y="8953"/>
                    <a:pt x="64903" y="9720"/>
                    <a:pt x="64903" y="12534"/>
                  </a:cubicBezTo>
                  <a:cubicBezTo>
                    <a:pt x="64903" y="13557"/>
                    <a:pt x="64651" y="14325"/>
                    <a:pt x="63895" y="17394"/>
                  </a:cubicBezTo>
                  <a:lnTo>
                    <a:pt x="30140" y="154760"/>
                  </a:lnTo>
                  <a:close/>
                  <a:moveTo>
                    <a:pt x="84551" y="17650"/>
                  </a:moveTo>
                  <a:cubicBezTo>
                    <a:pt x="86818" y="8697"/>
                    <a:pt x="87322" y="7930"/>
                    <a:pt x="98154" y="7930"/>
                  </a:cubicBezTo>
                  <a:lnTo>
                    <a:pt x="125107" y="7930"/>
                  </a:lnTo>
                  <a:cubicBezTo>
                    <a:pt x="149793" y="7930"/>
                    <a:pt x="170701" y="21487"/>
                    <a:pt x="170701" y="55253"/>
                  </a:cubicBezTo>
                  <a:cubicBezTo>
                    <a:pt x="170701" y="67787"/>
                    <a:pt x="165663" y="109739"/>
                    <a:pt x="144252" y="137877"/>
                  </a:cubicBezTo>
                  <a:cubicBezTo>
                    <a:pt x="136946" y="147342"/>
                    <a:pt x="117046" y="166783"/>
                    <a:pt x="86062" y="166783"/>
                  </a:cubicBezTo>
                  <a:lnTo>
                    <a:pt x="57598" y="166783"/>
                  </a:lnTo>
                  <a:cubicBezTo>
                    <a:pt x="54071" y="166783"/>
                    <a:pt x="53567" y="166783"/>
                    <a:pt x="52056" y="166527"/>
                  </a:cubicBezTo>
                  <a:cubicBezTo>
                    <a:pt x="49537" y="166271"/>
                    <a:pt x="48781" y="166015"/>
                    <a:pt x="48781" y="163969"/>
                  </a:cubicBezTo>
                  <a:cubicBezTo>
                    <a:pt x="48781" y="163201"/>
                    <a:pt x="48781" y="162690"/>
                    <a:pt x="50041" y="158085"/>
                  </a:cubicBezTo>
                  <a:lnTo>
                    <a:pt x="84551" y="1765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FE89D132-3DA3-4610-A82F-2DC977DAAB3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917747" y="2312081"/>
              <a:ext cx="128721" cy="122298"/>
            </a:xfrm>
            <a:custGeom>
              <a:avLst/>
              <a:gdLst>
                <a:gd name="connsiteX0" fmla="*/ 36321 w 128721"/>
                <a:gd name="connsiteY0" fmla="*/ 2682 h 122298"/>
                <a:gd name="connsiteX1" fmla="*/ 30678 w 128721"/>
                <a:gd name="connsiteY1" fmla="*/ -4 h 122298"/>
                <a:gd name="connsiteX2" fmla="*/ 173 w 128721"/>
                <a:gd name="connsiteY2" fmla="*/ -4 h 122298"/>
                <a:gd name="connsiteX3" fmla="*/ 173 w 128721"/>
                <a:gd name="connsiteY3" fmla="*/ 6442 h 122298"/>
                <a:gd name="connsiteX4" fmla="*/ 5463 w 128721"/>
                <a:gd name="connsiteY4" fmla="*/ 6442 h 122298"/>
                <a:gd name="connsiteX5" fmla="*/ 18335 w 128721"/>
                <a:gd name="connsiteY5" fmla="*/ 7516 h 122298"/>
                <a:gd name="connsiteX6" fmla="*/ 18335 w 128721"/>
                <a:gd name="connsiteY6" fmla="*/ 102956 h 122298"/>
                <a:gd name="connsiteX7" fmla="*/ 173 w 128721"/>
                <a:gd name="connsiteY7" fmla="*/ 115848 h 122298"/>
                <a:gd name="connsiteX8" fmla="*/ 173 w 128721"/>
                <a:gd name="connsiteY8" fmla="*/ 122295 h 122298"/>
                <a:gd name="connsiteX9" fmla="*/ 21685 w 128721"/>
                <a:gd name="connsiteY9" fmla="*/ 121578 h 122298"/>
                <a:gd name="connsiteX10" fmla="*/ 43197 w 128721"/>
                <a:gd name="connsiteY10" fmla="*/ 122295 h 122298"/>
                <a:gd name="connsiteX11" fmla="*/ 43197 w 128721"/>
                <a:gd name="connsiteY11" fmla="*/ 115848 h 122298"/>
                <a:gd name="connsiteX12" fmla="*/ 25035 w 128721"/>
                <a:gd name="connsiteY12" fmla="*/ 102956 h 122298"/>
                <a:gd name="connsiteX13" fmla="*/ 25035 w 128721"/>
                <a:gd name="connsiteY13" fmla="*/ 12530 h 122298"/>
                <a:gd name="connsiteX14" fmla="*/ 103326 w 128721"/>
                <a:gd name="connsiteY14" fmla="*/ 119609 h 122298"/>
                <a:gd name="connsiteX15" fmla="*/ 107382 w 128721"/>
                <a:gd name="connsiteY15" fmla="*/ 122295 h 122298"/>
                <a:gd name="connsiteX16" fmla="*/ 110732 w 128721"/>
                <a:gd name="connsiteY16" fmla="*/ 117281 h 122298"/>
                <a:gd name="connsiteX17" fmla="*/ 110732 w 128721"/>
                <a:gd name="connsiteY17" fmla="*/ 19334 h 122298"/>
                <a:gd name="connsiteX18" fmla="*/ 128894 w 128721"/>
                <a:gd name="connsiteY18" fmla="*/ 6442 h 122298"/>
                <a:gd name="connsiteX19" fmla="*/ 128894 w 128721"/>
                <a:gd name="connsiteY19" fmla="*/ -4 h 122298"/>
                <a:gd name="connsiteX20" fmla="*/ 107382 w 128721"/>
                <a:gd name="connsiteY20" fmla="*/ 712 h 122298"/>
                <a:gd name="connsiteX21" fmla="*/ 85869 w 128721"/>
                <a:gd name="connsiteY21" fmla="*/ -4 h 122298"/>
                <a:gd name="connsiteX22" fmla="*/ 85869 w 128721"/>
                <a:gd name="connsiteY22" fmla="*/ 6442 h 122298"/>
                <a:gd name="connsiteX23" fmla="*/ 104031 w 128721"/>
                <a:gd name="connsiteY23" fmla="*/ 19334 h 122298"/>
                <a:gd name="connsiteX24" fmla="*/ 104031 w 128721"/>
                <a:gd name="connsiteY24" fmla="*/ 95256 h 122298"/>
                <a:gd name="connsiteX25" fmla="*/ 36321 w 128721"/>
                <a:gd name="connsiteY25" fmla="*/ 2682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721" h="122298">
                  <a:moveTo>
                    <a:pt x="36321" y="2682"/>
                  </a:moveTo>
                  <a:cubicBezTo>
                    <a:pt x="34381" y="175"/>
                    <a:pt x="34205" y="-4"/>
                    <a:pt x="30678" y="-4"/>
                  </a:cubicBezTo>
                  <a:lnTo>
                    <a:pt x="173" y="-4"/>
                  </a:lnTo>
                  <a:lnTo>
                    <a:pt x="173" y="6442"/>
                  </a:lnTo>
                  <a:lnTo>
                    <a:pt x="5463" y="6442"/>
                  </a:lnTo>
                  <a:cubicBezTo>
                    <a:pt x="13045" y="6442"/>
                    <a:pt x="17453" y="7337"/>
                    <a:pt x="18335" y="7516"/>
                  </a:cubicBezTo>
                  <a:lnTo>
                    <a:pt x="18335" y="102956"/>
                  </a:lnTo>
                  <a:cubicBezTo>
                    <a:pt x="18335" y="107791"/>
                    <a:pt x="18335" y="115848"/>
                    <a:pt x="173" y="115848"/>
                  </a:cubicBezTo>
                  <a:lnTo>
                    <a:pt x="173" y="122295"/>
                  </a:lnTo>
                  <a:cubicBezTo>
                    <a:pt x="7402" y="121757"/>
                    <a:pt x="14456" y="121578"/>
                    <a:pt x="21685" y="121578"/>
                  </a:cubicBezTo>
                  <a:cubicBezTo>
                    <a:pt x="28915" y="121578"/>
                    <a:pt x="35968" y="121757"/>
                    <a:pt x="43197" y="122295"/>
                  </a:cubicBezTo>
                  <a:lnTo>
                    <a:pt x="43197" y="115848"/>
                  </a:lnTo>
                  <a:cubicBezTo>
                    <a:pt x="25035" y="115848"/>
                    <a:pt x="25035" y="107791"/>
                    <a:pt x="25035" y="102956"/>
                  </a:cubicBezTo>
                  <a:lnTo>
                    <a:pt x="25035" y="12530"/>
                  </a:lnTo>
                  <a:lnTo>
                    <a:pt x="103326" y="119609"/>
                  </a:lnTo>
                  <a:cubicBezTo>
                    <a:pt x="105089" y="122116"/>
                    <a:pt x="105266" y="122295"/>
                    <a:pt x="107382" y="122295"/>
                  </a:cubicBezTo>
                  <a:cubicBezTo>
                    <a:pt x="110732" y="122295"/>
                    <a:pt x="110732" y="120683"/>
                    <a:pt x="110732" y="117281"/>
                  </a:cubicBezTo>
                  <a:lnTo>
                    <a:pt x="110732" y="19334"/>
                  </a:lnTo>
                  <a:cubicBezTo>
                    <a:pt x="110732" y="14500"/>
                    <a:pt x="110732" y="6442"/>
                    <a:pt x="128894" y="6442"/>
                  </a:cubicBezTo>
                  <a:lnTo>
                    <a:pt x="128894" y="-4"/>
                  </a:lnTo>
                  <a:cubicBezTo>
                    <a:pt x="121665" y="533"/>
                    <a:pt x="114611" y="712"/>
                    <a:pt x="107382" y="712"/>
                  </a:cubicBezTo>
                  <a:cubicBezTo>
                    <a:pt x="100152" y="712"/>
                    <a:pt x="93099" y="533"/>
                    <a:pt x="85869" y="-4"/>
                  </a:cubicBezTo>
                  <a:lnTo>
                    <a:pt x="85869" y="6442"/>
                  </a:lnTo>
                  <a:cubicBezTo>
                    <a:pt x="104031" y="6442"/>
                    <a:pt x="104031" y="14500"/>
                    <a:pt x="104031" y="19334"/>
                  </a:cubicBezTo>
                  <a:lnTo>
                    <a:pt x="104031" y="95256"/>
                  </a:lnTo>
                  <a:lnTo>
                    <a:pt x="36321" y="268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424FF56F-66FD-49CF-BA59-0AE2AFD691D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066263" y="2354519"/>
              <a:ext cx="87988" cy="81651"/>
            </a:xfrm>
            <a:custGeom>
              <a:avLst/>
              <a:gdLst>
                <a:gd name="connsiteX0" fmla="*/ 69124 w 87988"/>
                <a:gd name="connsiteY0" fmla="*/ 31869 h 81651"/>
                <a:gd name="connsiteX1" fmla="*/ 61013 w 87988"/>
                <a:gd name="connsiteY1" fmla="*/ 8949 h 81651"/>
                <a:gd name="connsiteX2" fmla="*/ 34916 w 87988"/>
                <a:gd name="connsiteY2" fmla="*/ -4 h 81651"/>
                <a:gd name="connsiteX3" fmla="*/ 6350 w 87988"/>
                <a:gd name="connsiteY3" fmla="*/ 17365 h 81651"/>
                <a:gd name="connsiteX4" fmla="*/ 14814 w 87988"/>
                <a:gd name="connsiteY4" fmla="*/ 26139 h 81651"/>
                <a:gd name="connsiteX5" fmla="*/ 23102 w 87988"/>
                <a:gd name="connsiteY5" fmla="*/ 17723 h 81651"/>
                <a:gd name="connsiteX6" fmla="*/ 16930 w 87988"/>
                <a:gd name="connsiteY6" fmla="*/ 9486 h 81651"/>
                <a:gd name="connsiteX7" fmla="*/ 34563 w 87988"/>
                <a:gd name="connsiteY7" fmla="*/ 5010 h 81651"/>
                <a:gd name="connsiteX8" fmla="*/ 55194 w 87988"/>
                <a:gd name="connsiteY8" fmla="*/ 26676 h 81651"/>
                <a:gd name="connsiteX9" fmla="*/ 55194 w 87988"/>
                <a:gd name="connsiteY9" fmla="*/ 32227 h 81651"/>
                <a:gd name="connsiteX10" fmla="*/ 20986 w 87988"/>
                <a:gd name="connsiteY10" fmla="*/ 37957 h 81651"/>
                <a:gd name="connsiteX11" fmla="*/ 179 w 87988"/>
                <a:gd name="connsiteY11" fmla="*/ 61772 h 81651"/>
                <a:gd name="connsiteX12" fmla="*/ 31036 w 87988"/>
                <a:gd name="connsiteY12" fmla="*/ 81648 h 81651"/>
                <a:gd name="connsiteX13" fmla="*/ 57133 w 87988"/>
                <a:gd name="connsiteY13" fmla="*/ 66607 h 81651"/>
                <a:gd name="connsiteX14" fmla="*/ 70711 w 87988"/>
                <a:gd name="connsiteY14" fmla="*/ 80752 h 81651"/>
                <a:gd name="connsiteX15" fmla="*/ 88168 w 87988"/>
                <a:gd name="connsiteY15" fmla="*/ 63742 h 81651"/>
                <a:gd name="connsiteX16" fmla="*/ 88168 w 87988"/>
                <a:gd name="connsiteY16" fmla="*/ 53893 h 81651"/>
                <a:gd name="connsiteX17" fmla="*/ 82172 w 87988"/>
                <a:gd name="connsiteY17" fmla="*/ 53893 h 81651"/>
                <a:gd name="connsiteX18" fmla="*/ 82172 w 87988"/>
                <a:gd name="connsiteY18" fmla="*/ 63563 h 81651"/>
                <a:gd name="connsiteX19" fmla="*/ 75648 w 87988"/>
                <a:gd name="connsiteY19" fmla="*/ 73948 h 81651"/>
                <a:gd name="connsiteX20" fmla="*/ 69124 w 87988"/>
                <a:gd name="connsiteY20" fmla="*/ 63204 h 81651"/>
                <a:gd name="connsiteX21" fmla="*/ 69124 w 87988"/>
                <a:gd name="connsiteY21" fmla="*/ 31869 h 81651"/>
                <a:gd name="connsiteX22" fmla="*/ 55194 w 87988"/>
                <a:gd name="connsiteY22" fmla="*/ 54610 h 81651"/>
                <a:gd name="connsiteX23" fmla="*/ 32447 w 87988"/>
                <a:gd name="connsiteY23" fmla="*/ 76634 h 81651"/>
                <a:gd name="connsiteX24" fmla="*/ 14990 w 87988"/>
                <a:gd name="connsiteY24" fmla="*/ 61772 h 81651"/>
                <a:gd name="connsiteX25" fmla="*/ 55194 w 87988"/>
                <a:gd name="connsiteY25" fmla="*/ 36882 h 81651"/>
                <a:gd name="connsiteX26" fmla="*/ 55194 w 87988"/>
                <a:gd name="connsiteY26" fmla="*/ 54610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7988" h="81651">
                  <a:moveTo>
                    <a:pt x="69124" y="31869"/>
                  </a:moveTo>
                  <a:cubicBezTo>
                    <a:pt x="69124" y="22379"/>
                    <a:pt x="69124" y="15574"/>
                    <a:pt x="61013" y="8949"/>
                  </a:cubicBezTo>
                  <a:cubicBezTo>
                    <a:pt x="53783" y="2861"/>
                    <a:pt x="45319" y="-4"/>
                    <a:pt x="34916" y="-4"/>
                  </a:cubicBezTo>
                  <a:cubicBezTo>
                    <a:pt x="18164" y="-4"/>
                    <a:pt x="6350" y="6442"/>
                    <a:pt x="6350" y="17365"/>
                  </a:cubicBezTo>
                  <a:cubicBezTo>
                    <a:pt x="6350" y="23095"/>
                    <a:pt x="10229" y="26139"/>
                    <a:pt x="14814" y="26139"/>
                  </a:cubicBezTo>
                  <a:cubicBezTo>
                    <a:pt x="19575" y="26139"/>
                    <a:pt x="23102" y="22558"/>
                    <a:pt x="23102" y="17723"/>
                  </a:cubicBezTo>
                  <a:cubicBezTo>
                    <a:pt x="23102" y="14679"/>
                    <a:pt x="21691" y="10919"/>
                    <a:pt x="16930" y="9486"/>
                  </a:cubicBezTo>
                  <a:cubicBezTo>
                    <a:pt x="23278" y="5010"/>
                    <a:pt x="33505" y="5010"/>
                    <a:pt x="34563" y="5010"/>
                  </a:cubicBezTo>
                  <a:cubicBezTo>
                    <a:pt x="44438" y="5010"/>
                    <a:pt x="55194" y="11635"/>
                    <a:pt x="55194" y="26676"/>
                  </a:cubicBezTo>
                  <a:lnTo>
                    <a:pt x="55194" y="32227"/>
                  </a:lnTo>
                  <a:cubicBezTo>
                    <a:pt x="45496" y="32585"/>
                    <a:pt x="33858" y="33122"/>
                    <a:pt x="20986" y="37957"/>
                  </a:cubicBezTo>
                  <a:cubicBezTo>
                    <a:pt x="5116" y="43866"/>
                    <a:pt x="179" y="53714"/>
                    <a:pt x="179" y="61772"/>
                  </a:cubicBezTo>
                  <a:cubicBezTo>
                    <a:pt x="179" y="77171"/>
                    <a:pt x="18517" y="81648"/>
                    <a:pt x="31036" y="81648"/>
                  </a:cubicBezTo>
                  <a:cubicBezTo>
                    <a:pt x="45143" y="81648"/>
                    <a:pt x="53430" y="73590"/>
                    <a:pt x="57133" y="66607"/>
                  </a:cubicBezTo>
                  <a:cubicBezTo>
                    <a:pt x="57839" y="73948"/>
                    <a:pt x="62600" y="80752"/>
                    <a:pt x="70711" y="80752"/>
                  </a:cubicBezTo>
                  <a:cubicBezTo>
                    <a:pt x="71064" y="80752"/>
                    <a:pt x="88168" y="80752"/>
                    <a:pt x="88168" y="63742"/>
                  </a:cubicBezTo>
                  <a:lnTo>
                    <a:pt x="88168" y="53893"/>
                  </a:lnTo>
                  <a:lnTo>
                    <a:pt x="82172" y="53893"/>
                  </a:lnTo>
                  <a:lnTo>
                    <a:pt x="82172" y="63563"/>
                  </a:lnTo>
                  <a:cubicBezTo>
                    <a:pt x="82172" y="65353"/>
                    <a:pt x="82172" y="73948"/>
                    <a:pt x="75648" y="73948"/>
                  </a:cubicBezTo>
                  <a:cubicBezTo>
                    <a:pt x="69124" y="73948"/>
                    <a:pt x="69124" y="65532"/>
                    <a:pt x="69124" y="63204"/>
                  </a:cubicBezTo>
                  <a:lnTo>
                    <a:pt x="69124" y="31869"/>
                  </a:lnTo>
                  <a:close/>
                  <a:moveTo>
                    <a:pt x="55194" y="54610"/>
                  </a:moveTo>
                  <a:cubicBezTo>
                    <a:pt x="55194" y="71799"/>
                    <a:pt x="40382" y="76634"/>
                    <a:pt x="32447" y="76634"/>
                  </a:cubicBezTo>
                  <a:cubicBezTo>
                    <a:pt x="23454" y="76634"/>
                    <a:pt x="14990" y="70546"/>
                    <a:pt x="14990" y="61772"/>
                  </a:cubicBezTo>
                  <a:cubicBezTo>
                    <a:pt x="14990" y="51924"/>
                    <a:pt x="23454" y="38136"/>
                    <a:pt x="55194" y="36882"/>
                  </a:cubicBezTo>
                  <a:lnTo>
                    <a:pt x="55194" y="5461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3AB8D710-4819-45BB-ADBF-88C9984D565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169319" y="2308500"/>
              <a:ext cx="118846" cy="129461"/>
            </a:xfrm>
            <a:custGeom>
              <a:avLst/>
              <a:gdLst>
                <a:gd name="connsiteX0" fmla="*/ 119029 w 118846"/>
                <a:gd name="connsiteY0" fmla="*/ 4651 h 129461"/>
                <a:gd name="connsiteX1" fmla="*/ 116561 w 118846"/>
                <a:gd name="connsiteY1" fmla="*/ -4 h 129461"/>
                <a:gd name="connsiteX2" fmla="*/ 113563 w 118846"/>
                <a:gd name="connsiteY2" fmla="*/ 2145 h 129461"/>
                <a:gd name="connsiteX3" fmla="*/ 104218 w 118846"/>
                <a:gd name="connsiteY3" fmla="*/ 15753 h 129461"/>
                <a:gd name="connsiteX4" fmla="*/ 67717 w 118846"/>
                <a:gd name="connsiteY4" fmla="*/ -4 h 129461"/>
                <a:gd name="connsiteX5" fmla="*/ 183 w 118846"/>
                <a:gd name="connsiteY5" fmla="*/ 64637 h 129461"/>
                <a:gd name="connsiteX6" fmla="*/ 67717 w 118846"/>
                <a:gd name="connsiteY6" fmla="*/ 129457 h 129461"/>
                <a:gd name="connsiteX7" fmla="*/ 119029 w 118846"/>
                <a:gd name="connsiteY7" fmla="*/ 83976 h 129461"/>
                <a:gd name="connsiteX8" fmla="*/ 116032 w 118846"/>
                <a:gd name="connsiteY8" fmla="*/ 80573 h 129461"/>
                <a:gd name="connsiteX9" fmla="*/ 113034 w 118846"/>
                <a:gd name="connsiteY9" fmla="*/ 82901 h 129461"/>
                <a:gd name="connsiteX10" fmla="*/ 70186 w 118846"/>
                <a:gd name="connsiteY10" fmla="*/ 123011 h 129461"/>
                <a:gd name="connsiteX11" fmla="*/ 19050 w 118846"/>
                <a:gd name="connsiteY11" fmla="*/ 64816 h 129461"/>
                <a:gd name="connsiteX12" fmla="*/ 69833 w 118846"/>
                <a:gd name="connsiteY12" fmla="*/ 6442 h 129461"/>
                <a:gd name="connsiteX13" fmla="*/ 112682 w 118846"/>
                <a:gd name="connsiteY13" fmla="*/ 49059 h 129461"/>
                <a:gd name="connsiteX14" fmla="*/ 115855 w 118846"/>
                <a:gd name="connsiteY14" fmla="*/ 51207 h 129461"/>
                <a:gd name="connsiteX15" fmla="*/ 119029 w 118846"/>
                <a:gd name="connsiteY15" fmla="*/ 46552 h 129461"/>
                <a:gd name="connsiteX16" fmla="*/ 119029 w 118846"/>
                <a:gd name="connsiteY16" fmla="*/ 4651 h 1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846" h="129461">
                  <a:moveTo>
                    <a:pt x="119029" y="4651"/>
                  </a:moveTo>
                  <a:cubicBezTo>
                    <a:pt x="119029" y="1607"/>
                    <a:pt x="119029" y="-4"/>
                    <a:pt x="116561" y="-4"/>
                  </a:cubicBezTo>
                  <a:cubicBezTo>
                    <a:pt x="115855" y="-4"/>
                    <a:pt x="114974" y="-4"/>
                    <a:pt x="113563" y="2145"/>
                  </a:cubicBezTo>
                  <a:lnTo>
                    <a:pt x="104218" y="15753"/>
                  </a:lnTo>
                  <a:cubicBezTo>
                    <a:pt x="96812" y="8233"/>
                    <a:pt x="84645" y="-4"/>
                    <a:pt x="67717" y="-4"/>
                  </a:cubicBezTo>
                  <a:cubicBezTo>
                    <a:pt x="30688" y="-4"/>
                    <a:pt x="183" y="29004"/>
                    <a:pt x="183" y="64637"/>
                  </a:cubicBezTo>
                  <a:cubicBezTo>
                    <a:pt x="183" y="100986"/>
                    <a:pt x="31217" y="129457"/>
                    <a:pt x="67717" y="129457"/>
                  </a:cubicBezTo>
                  <a:cubicBezTo>
                    <a:pt x="98928" y="129457"/>
                    <a:pt x="119029" y="105821"/>
                    <a:pt x="119029" y="83976"/>
                  </a:cubicBezTo>
                  <a:cubicBezTo>
                    <a:pt x="119029" y="82006"/>
                    <a:pt x="118853" y="80573"/>
                    <a:pt x="116032" y="80573"/>
                  </a:cubicBezTo>
                  <a:cubicBezTo>
                    <a:pt x="114974" y="80573"/>
                    <a:pt x="113211" y="80573"/>
                    <a:pt x="113034" y="82901"/>
                  </a:cubicBezTo>
                  <a:cubicBezTo>
                    <a:pt x="111624" y="111730"/>
                    <a:pt x="87643" y="123011"/>
                    <a:pt x="70186" y="123011"/>
                  </a:cubicBezTo>
                  <a:cubicBezTo>
                    <a:pt x="51318" y="123011"/>
                    <a:pt x="19050" y="111372"/>
                    <a:pt x="19050" y="64816"/>
                  </a:cubicBezTo>
                  <a:cubicBezTo>
                    <a:pt x="19050" y="16290"/>
                    <a:pt x="53258" y="6442"/>
                    <a:pt x="69833" y="6442"/>
                  </a:cubicBezTo>
                  <a:cubicBezTo>
                    <a:pt x="87290" y="6442"/>
                    <a:pt x="108097" y="18260"/>
                    <a:pt x="112682" y="49059"/>
                  </a:cubicBezTo>
                  <a:cubicBezTo>
                    <a:pt x="113034" y="51207"/>
                    <a:pt x="114621" y="51207"/>
                    <a:pt x="115855" y="51207"/>
                  </a:cubicBezTo>
                  <a:cubicBezTo>
                    <a:pt x="119029" y="51207"/>
                    <a:pt x="119029" y="50133"/>
                    <a:pt x="119029" y="46552"/>
                  </a:cubicBezTo>
                  <a:lnTo>
                    <a:pt x="119029" y="465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4B3FF7F5-0341-4261-AE80-2994E13EC4E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10645" y="2310112"/>
              <a:ext cx="39674" cy="124268"/>
            </a:xfrm>
            <a:custGeom>
              <a:avLst/>
              <a:gdLst>
                <a:gd name="connsiteX0" fmla="*/ 26638 w 39674"/>
                <a:gd name="connsiteY0" fmla="*/ -4 h 124268"/>
                <a:gd name="connsiteX1" fmla="*/ 188 w 39674"/>
                <a:gd name="connsiteY1" fmla="*/ 1966 h 124268"/>
                <a:gd name="connsiteX2" fmla="*/ 188 w 39674"/>
                <a:gd name="connsiteY2" fmla="*/ 8412 h 124268"/>
                <a:gd name="connsiteX3" fmla="*/ 13413 w 39674"/>
                <a:gd name="connsiteY3" fmla="*/ 18439 h 124268"/>
                <a:gd name="connsiteX4" fmla="*/ 13413 w 39674"/>
                <a:gd name="connsiteY4" fmla="*/ 110118 h 124268"/>
                <a:gd name="connsiteX5" fmla="*/ 188 w 39674"/>
                <a:gd name="connsiteY5" fmla="*/ 117818 h 124268"/>
                <a:gd name="connsiteX6" fmla="*/ 188 w 39674"/>
                <a:gd name="connsiteY6" fmla="*/ 124264 h 124268"/>
                <a:gd name="connsiteX7" fmla="*/ 19937 w 39674"/>
                <a:gd name="connsiteY7" fmla="*/ 123548 h 124268"/>
                <a:gd name="connsiteX8" fmla="*/ 39863 w 39674"/>
                <a:gd name="connsiteY8" fmla="*/ 124264 h 124268"/>
                <a:gd name="connsiteX9" fmla="*/ 39863 w 39674"/>
                <a:gd name="connsiteY9" fmla="*/ 117818 h 124268"/>
                <a:gd name="connsiteX10" fmla="*/ 26638 w 39674"/>
                <a:gd name="connsiteY10" fmla="*/ 110118 h 124268"/>
                <a:gd name="connsiteX11" fmla="*/ 26638 w 39674"/>
                <a:gd name="connsiteY11" fmla="*/ -4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74" h="124268">
                  <a:moveTo>
                    <a:pt x="26638" y="-4"/>
                  </a:moveTo>
                  <a:lnTo>
                    <a:pt x="188" y="1966"/>
                  </a:lnTo>
                  <a:lnTo>
                    <a:pt x="188" y="8412"/>
                  </a:lnTo>
                  <a:cubicBezTo>
                    <a:pt x="12002" y="8412"/>
                    <a:pt x="13413" y="9665"/>
                    <a:pt x="13413" y="18439"/>
                  </a:cubicBezTo>
                  <a:lnTo>
                    <a:pt x="13413" y="110118"/>
                  </a:lnTo>
                  <a:cubicBezTo>
                    <a:pt x="13413" y="117818"/>
                    <a:pt x="11650" y="117818"/>
                    <a:pt x="188" y="117818"/>
                  </a:cubicBezTo>
                  <a:lnTo>
                    <a:pt x="188" y="124264"/>
                  </a:lnTo>
                  <a:cubicBezTo>
                    <a:pt x="541" y="124264"/>
                    <a:pt x="12884" y="123548"/>
                    <a:pt x="19937" y="123548"/>
                  </a:cubicBezTo>
                  <a:cubicBezTo>
                    <a:pt x="26638" y="123548"/>
                    <a:pt x="33162" y="123727"/>
                    <a:pt x="39863" y="124264"/>
                  </a:cubicBezTo>
                  <a:lnTo>
                    <a:pt x="39863" y="117818"/>
                  </a:lnTo>
                  <a:cubicBezTo>
                    <a:pt x="28401" y="117818"/>
                    <a:pt x="26638" y="117818"/>
                    <a:pt x="26638" y="110118"/>
                  </a:cubicBezTo>
                  <a:lnTo>
                    <a:pt x="26638" y="-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78CDEEA-6085-4C0E-8801-460068875B7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906165" y="2526062"/>
              <a:ext cx="132953" cy="78965"/>
            </a:xfrm>
            <a:custGeom>
              <a:avLst/>
              <a:gdLst>
                <a:gd name="connsiteX0" fmla="*/ 118314 w 132953"/>
                <a:gd name="connsiteY0" fmla="*/ 17371 h 78965"/>
                <a:gd name="connsiteX1" fmla="*/ 133126 w 132953"/>
                <a:gd name="connsiteY1" fmla="*/ 6449 h 78965"/>
                <a:gd name="connsiteX2" fmla="*/ 133126 w 132953"/>
                <a:gd name="connsiteY2" fmla="*/ 2 h 78965"/>
                <a:gd name="connsiteX3" fmla="*/ 120430 w 132953"/>
                <a:gd name="connsiteY3" fmla="*/ 719 h 78965"/>
                <a:gd name="connsiteX4" fmla="*/ 103150 w 132953"/>
                <a:gd name="connsiteY4" fmla="*/ 2 h 78965"/>
                <a:gd name="connsiteX5" fmla="*/ 103150 w 132953"/>
                <a:gd name="connsiteY5" fmla="*/ 6449 h 78965"/>
                <a:gd name="connsiteX6" fmla="*/ 112319 w 132953"/>
                <a:gd name="connsiteY6" fmla="*/ 14327 h 78965"/>
                <a:gd name="connsiteX7" fmla="*/ 111261 w 132953"/>
                <a:gd name="connsiteY7" fmla="*/ 18625 h 78965"/>
                <a:gd name="connsiteX8" fmla="*/ 94157 w 132953"/>
                <a:gd name="connsiteY8" fmla="*/ 63211 h 78965"/>
                <a:gd name="connsiteX9" fmla="*/ 75113 w 132953"/>
                <a:gd name="connsiteY9" fmla="*/ 14327 h 78965"/>
                <a:gd name="connsiteX10" fmla="*/ 74231 w 132953"/>
                <a:gd name="connsiteY10" fmla="*/ 10925 h 78965"/>
                <a:gd name="connsiteX11" fmla="*/ 83753 w 132953"/>
                <a:gd name="connsiteY11" fmla="*/ 6449 h 78965"/>
                <a:gd name="connsiteX12" fmla="*/ 83753 w 132953"/>
                <a:gd name="connsiteY12" fmla="*/ 2 h 78965"/>
                <a:gd name="connsiteX13" fmla="*/ 64709 w 132953"/>
                <a:gd name="connsiteY13" fmla="*/ 719 h 78965"/>
                <a:gd name="connsiteX14" fmla="*/ 49192 w 132953"/>
                <a:gd name="connsiteY14" fmla="*/ 2 h 78965"/>
                <a:gd name="connsiteX15" fmla="*/ 49192 w 132953"/>
                <a:gd name="connsiteY15" fmla="*/ 6449 h 78965"/>
                <a:gd name="connsiteX16" fmla="*/ 59243 w 132953"/>
                <a:gd name="connsiteY16" fmla="*/ 7881 h 78965"/>
                <a:gd name="connsiteX17" fmla="*/ 63299 w 132953"/>
                <a:gd name="connsiteY17" fmla="*/ 15760 h 78965"/>
                <a:gd name="connsiteX18" fmla="*/ 62594 w 132953"/>
                <a:gd name="connsiteY18" fmla="*/ 17909 h 78965"/>
                <a:gd name="connsiteX19" fmla="*/ 46018 w 132953"/>
                <a:gd name="connsiteY19" fmla="*/ 60525 h 78965"/>
                <a:gd name="connsiteX20" fmla="*/ 28209 w 132953"/>
                <a:gd name="connsiteY20" fmla="*/ 14327 h 78965"/>
                <a:gd name="connsiteX21" fmla="*/ 27151 w 132953"/>
                <a:gd name="connsiteY21" fmla="*/ 10925 h 78965"/>
                <a:gd name="connsiteX22" fmla="*/ 36673 w 132953"/>
                <a:gd name="connsiteY22" fmla="*/ 6449 h 78965"/>
                <a:gd name="connsiteX23" fmla="*/ 36673 w 132953"/>
                <a:gd name="connsiteY23" fmla="*/ 2 h 78965"/>
                <a:gd name="connsiteX24" fmla="*/ 16748 w 132953"/>
                <a:gd name="connsiteY24" fmla="*/ 719 h 78965"/>
                <a:gd name="connsiteX25" fmla="*/ 172 w 132953"/>
                <a:gd name="connsiteY25" fmla="*/ 2 h 78965"/>
                <a:gd name="connsiteX26" fmla="*/ 172 w 132953"/>
                <a:gd name="connsiteY26" fmla="*/ 6449 h 78965"/>
                <a:gd name="connsiteX27" fmla="*/ 12868 w 132953"/>
                <a:gd name="connsiteY27" fmla="*/ 11641 h 78965"/>
                <a:gd name="connsiteX28" fmla="*/ 37378 w 132953"/>
                <a:gd name="connsiteY28" fmla="*/ 74850 h 78965"/>
                <a:gd name="connsiteX29" fmla="*/ 42139 w 132953"/>
                <a:gd name="connsiteY29" fmla="*/ 78968 h 78965"/>
                <a:gd name="connsiteX30" fmla="*/ 46724 w 132953"/>
                <a:gd name="connsiteY30" fmla="*/ 75208 h 78965"/>
                <a:gd name="connsiteX31" fmla="*/ 66649 w 132953"/>
                <a:gd name="connsiteY31" fmla="*/ 23997 h 78965"/>
                <a:gd name="connsiteX32" fmla="*/ 86222 w 132953"/>
                <a:gd name="connsiteY32" fmla="*/ 74671 h 78965"/>
                <a:gd name="connsiteX33" fmla="*/ 91159 w 132953"/>
                <a:gd name="connsiteY33" fmla="*/ 78968 h 78965"/>
                <a:gd name="connsiteX34" fmla="*/ 95920 w 132953"/>
                <a:gd name="connsiteY34" fmla="*/ 74850 h 78965"/>
                <a:gd name="connsiteX35" fmla="*/ 118314 w 132953"/>
                <a:gd name="connsiteY35" fmla="*/ 17371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2953" h="78965">
                  <a:moveTo>
                    <a:pt x="118314" y="17371"/>
                  </a:moveTo>
                  <a:cubicBezTo>
                    <a:pt x="121841" y="8418"/>
                    <a:pt x="127660" y="6628"/>
                    <a:pt x="133126" y="6449"/>
                  </a:cubicBezTo>
                  <a:lnTo>
                    <a:pt x="133126" y="2"/>
                  </a:lnTo>
                  <a:cubicBezTo>
                    <a:pt x="128365" y="540"/>
                    <a:pt x="125544" y="719"/>
                    <a:pt x="120430" y="719"/>
                  </a:cubicBezTo>
                  <a:cubicBezTo>
                    <a:pt x="115140" y="719"/>
                    <a:pt x="108439" y="540"/>
                    <a:pt x="103150" y="2"/>
                  </a:cubicBezTo>
                  <a:lnTo>
                    <a:pt x="103150" y="6449"/>
                  </a:lnTo>
                  <a:cubicBezTo>
                    <a:pt x="109321" y="6628"/>
                    <a:pt x="112319" y="10030"/>
                    <a:pt x="112319" y="14327"/>
                  </a:cubicBezTo>
                  <a:cubicBezTo>
                    <a:pt x="112319" y="15760"/>
                    <a:pt x="112319" y="16118"/>
                    <a:pt x="111261" y="18625"/>
                  </a:cubicBezTo>
                  <a:lnTo>
                    <a:pt x="94157" y="63211"/>
                  </a:lnTo>
                  <a:lnTo>
                    <a:pt x="75113" y="14327"/>
                  </a:lnTo>
                  <a:cubicBezTo>
                    <a:pt x="74760" y="13432"/>
                    <a:pt x="74231" y="12000"/>
                    <a:pt x="74231" y="10925"/>
                  </a:cubicBezTo>
                  <a:cubicBezTo>
                    <a:pt x="74231" y="6986"/>
                    <a:pt x="78816" y="6449"/>
                    <a:pt x="83753" y="6449"/>
                  </a:cubicBezTo>
                  <a:lnTo>
                    <a:pt x="83753" y="2"/>
                  </a:lnTo>
                  <a:cubicBezTo>
                    <a:pt x="77405" y="540"/>
                    <a:pt x="71057" y="719"/>
                    <a:pt x="64709" y="719"/>
                  </a:cubicBezTo>
                  <a:cubicBezTo>
                    <a:pt x="59596" y="719"/>
                    <a:pt x="54306" y="361"/>
                    <a:pt x="49192" y="2"/>
                  </a:cubicBezTo>
                  <a:lnTo>
                    <a:pt x="49192" y="6449"/>
                  </a:lnTo>
                  <a:cubicBezTo>
                    <a:pt x="53248" y="6449"/>
                    <a:pt x="56951" y="6449"/>
                    <a:pt x="59243" y="7881"/>
                  </a:cubicBezTo>
                  <a:cubicBezTo>
                    <a:pt x="61712" y="9672"/>
                    <a:pt x="63299" y="15581"/>
                    <a:pt x="63299" y="15760"/>
                  </a:cubicBezTo>
                  <a:cubicBezTo>
                    <a:pt x="63299" y="16118"/>
                    <a:pt x="62946" y="17192"/>
                    <a:pt x="62594" y="17909"/>
                  </a:cubicBezTo>
                  <a:lnTo>
                    <a:pt x="46018" y="60525"/>
                  </a:lnTo>
                  <a:lnTo>
                    <a:pt x="28209" y="14327"/>
                  </a:lnTo>
                  <a:cubicBezTo>
                    <a:pt x="27151" y="11820"/>
                    <a:pt x="27151" y="11641"/>
                    <a:pt x="27151" y="10925"/>
                  </a:cubicBezTo>
                  <a:cubicBezTo>
                    <a:pt x="27151" y="6449"/>
                    <a:pt x="33499" y="6449"/>
                    <a:pt x="36673" y="6449"/>
                  </a:cubicBezTo>
                  <a:lnTo>
                    <a:pt x="36673" y="2"/>
                  </a:lnTo>
                  <a:cubicBezTo>
                    <a:pt x="36320" y="2"/>
                    <a:pt x="23801" y="719"/>
                    <a:pt x="16748" y="719"/>
                  </a:cubicBezTo>
                  <a:cubicBezTo>
                    <a:pt x="11281" y="719"/>
                    <a:pt x="5639" y="540"/>
                    <a:pt x="172" y="2"/>
                  </a:cubicBezTo>
                  <a:lnTo>
                    <a:pt x="172" y="6449"/>
                  </a:lnTo>
                  <a:cubicBezTo>
                    <a:pt x="7049" y="6449"/>
                    <a:pt x="10929" y="6449"/>
                    <a:pt x="12868" y="11641"/>
                  </a:cubicBezTo>
                  <a:lnTo>
                    <a:pt x="37378" y="74850"/>
                  </a:lnTo>
                  <a:cubicBezTo>
                    <a:pt x="38436" y="77536"/>
                    <a:pt x="38965" y="78968"/>
                    <a:pt x="42139" y="78968"/>
                  </a:cubicBezTo>
                  <a:cubicBezTo>
                    <a:pt x="45313" y="78968"/>
                    <a:pt x="45842" y="77536"/>
                    <a:pt x="46724" y="75208"/>
                  </a:cubicBezTo>
                  <a:lnTo>
                    <a:pt x="66649" y="23997"/>
                  </a:lnTo>
                  <a:lnTo>
                    <a:pt x="86222" y="74671"/>
                  </a:lnTo>
                  <a:cubicBezTo>
                    <a:pt x="87280" y="77357"/>
                    <a:pt x="87985" y="78968"/>
                    <a:pt x="91159" y="78968"/>
                  </a:cubicBezTo>
                  <a:cubicBezTo>
                    <a:pt x="94333" y="78968"/>
                    <a:pt x="94862" y="77715"/>
                    <a:pt x="95920" y="74850"/>
                  </a:cubicBezTo>
                  <a:lnTo>
                    <a:pt x="118314" y="1737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C7B3146C-9814-4700-A71B-F4BE0690C5B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13216" y="2186607"/>
              <a:ext cx="178849" cy="185967"/>
            </a:xfrm>
            <a:custGeom>
              <a:avLst/>
              <a:gdLst>
                <a:gd name="connsiteX0" fmla="*/ 179042 w 178849"/>
                <a:gd name="connsiteY0" fmla="*/ 2551 h 185967"/>
                <a:gd name="connsiteX1" fmla="*/ 176271 w 178849"/>
                <a:gd name="connsiteY1" fmla="*/ -7 h 185967"/>
                <a:gd name="connsiteX2" fmla="*/ 172492 w 178849"/>
                <a:gd name="connsiteY2" fmla="*/ 3063 h 185967"/>
                <a:gd name="connsiteX3" fmla="*/ 154859 w 178849"/>
                <a:gd name="connsiteY3" fmla="*/ 22760 h 185967"/>
                <a:gd name="connsiteX4" fmla="*/ 113044 w 178849"/>
                <a:gd name="connsiteY4" fmla="*/ -7 h 185967"/>
                <a:gd name="connsiteX5" fmla="*/ 192 w 178849"/>
                <a:gd name="connsiteY5" fmla="*/ 115871 h 185967"/>
                <a:gd name="connsiteX6" fmla="*/ 68457 w 178849"/>
                <a:gd name="connsiteY6" fmla="*/ 185961 h 185967"/>
                <a:gd name="connsiteX7" fmla="*/ 122868 w 178849"/>
                <a:gd name="connsiteY7" fmla="*/ 163962 h 185967"/>
                <a:gd name="connsiteX8" fmla="*/ 150577 w 178849"/>
                <a:gd name="connsiteY8" fmla="*/ 118941 h 185967"/>
                <a:gd name="connsiteX9" fmla="*/ 147554 w 178849"/>
                <a:gd name="connsiteY9" fmla="*/ 116383 h 185967"/>
                <a:gd name="connsiteX10" fmla="*/ 144280 w 178849"/>
                <a:gd name="connsiteY10" fmla="*/ 118941 h 185967"/>
                <a:gd name="connsiteX11" fmla="*/ 118838 w 178849"/>
                <a:gd name="connsiteY11" fmla="*/ 159358 h 185967"/>
                <a:gd name="connsiteX12" fmla="*/ 72488 w 178849"/>
                <a:gd name="connsiteY12" fmla="*/ 178031 h 185967"/>
                <a:gd name="connsiteX13" fmla="*/ 23115 w 178849"/>
                <a:gd name="connsiteY13" fmla="*/ 124824 h 185967"/>
                <a:gd name="connsiteX14" fmla="*/ 53595 w 178849"/>
                <a:gd name="connsiteY14" fmla="*/ 38875 h 185967"/>
                <a:gd name="connsiteX15" fmla="*/ 115059 w 178849"/>
                <a:gd name="connsiteY15" fmla="*/ 7923 h 185967"/>
                <a:gd name="connsiteX16" fmla="*/ 155615 w 178849"/>
                <a:gd name="connsiteY16" fmla="*/ 57293 h 185967"/>
                <a:gd name="connsiteX17" fmla="*/ 154859 w 178849"/>
                <a:gd name="connsiteY17" fmla="*/ 70339 h 185967"/>
                <a:gd name="connsiteX18" fmla="*/ 158638 w 178849"/>
                <a:gd name="connsiteY18" fmla="*/ 72897 h 185967"/>
                <a:gd name="connsiteX19" fmla="*/ 163172 w 178849"/>
                <a:gd name="connsiteY19" fmla="*/ 67781 h 185967"/>
                <a:gd name="connsiteX20" fmla="*/ 179042 w 178849"/>
                <a:gd name="connsiteY20" fmla="*/ 2551 h 1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849" h="185967">
                  <a:moveTo>
                    <a:pt x="179042" y="2551"/>
                  </a:moveTo>
                  <a:cubicBezTo>
                    <a:pt x="179042" y="1784"/>
                    <a:pt x="178538" y="-7"/>
                    <a:pt x="176271" y="-7"/>
                  </a:cubicBezTo>
                  <a:cubicBezTo>
                    <a:pt x="175515" y="-7"/>
                    <a:pt x="175263" y="249"/>
                    <a:pt x="172492" y="3063"/>
                  </a:cubicBezTo>
                  <a:lnTo>
                    <a:pt x="154859" y="22760"/>
                  </a:lnTo>
                  <a:cubicBezTo>
                    <a:pt x="152592" y="19178"/>
                    <a:pt x="141005" y="-7"/>
                    <a:pt x="113044" y="-7"/>
                  </a:cubicBezTo>
                  <a:cubicBezTo>
                    <a:pt x="56870" y="-7"/>
                    <a:pt x="192" y="56525"/>
                    <a:pt x="192" y="115871"/>
                  </a:cubicBezTo>
                  <a:cubicBezTo>
                    <a:pt x="192" y="158079"/>
                    <a:pt x="29917" y="185961"/>
                    <a:pt x="68457" y="185961"/>
                  </a:cubicBezTo>
                  <a:cubicBezTo>
                    <a:pt x="90373" y="185961"/>
                    <a:pt x="109517" y="175729"/>
                    <a:pt x="122868" y="163962"/>
                  </a:cubicBezTo>
                  <a:cubicBezTo>
                    <a:pt x="146295" y="142986"/>
                    <a:pt x="150577" y="119708"/>
                    <a:pt x="150577" y="118941"/>
                  </a:cubicBezTo>
                  <a:cubicBezTo>
                    <a:pt x="150577" y="116383"/>
                    <a:pt x="148058" y="116383"/>
                    <a:pt x="147554" y="116383"/>
                  </a:cubicBezTo>
                  <a:cubicBezTo>
                    <a:pt x="146043" y="116383"/>
                    <a:pt x="144783" y="116895"/>
                    <a:pt x="144280" y="118941"/>
                  </a:cubicBezTo>
                  <a:cubicBezTo>
                    <a:pt x="142012" y="126359"/>
                    <a:pt x="136219" y="144521"/>
                    <a:pt x="118838" y="159358"/>
                  </a:cubicBezTo>
                  <a:cubicBezTo>
                    <a:pt x="101456" y="173683"/>
                    <a:pt x="85587" y="178031"/>
                    <a:pt x="72488" y="178031"/>
                  </a:cubicBezTo>
                  <a:cubicBezTo>
                    <a:pt x="49817" y="178031"/>
                    <a:pt x="23115" y="164730"/>
                    <a:pt x="23115" y="124824"/>
                  </a:cubicBezTo>
                  <a:cubicBezTo>
                    <a:pt x="23115" y="110244"/>
                    <a:pt x="28405" y="68804"/>
                    <a:pt x="53595" y="38875"/>
                  </a:cubicBezTo>
                  <a:cubicBezTo>
                    <a:pt x="68961" y="20713"/>
                    <a:pt x="92640" y="7923"/>
                    <a:pt x="115059" y="7923"/>
                  </a:cubicBezTo>
                  <a:cubicBezTo>
                    <a:pt x="140753" y="7923"/>
                    <a:pt x="155615" y="27620"/>
                    <a:pt x="155615" y="57293"/>
                  </a:cubicBezTo>
                  <a:cubicBezTo>
                    <a:pt x="155615" y="67525"/>
                    <a:pt x="154859" y="67781"/>
                    <a:pt x="154859" y="70339"/>
                  </a:cubicBezTo>
                  <a:cubicBezTo>
                    <a:pt x="154859" y="72897"/>
                    <a:pt x="157630" y="72897"/>
                    <a:pt x="158638" y="72897"/>
                  </a:cubicBezTo>
                  <a:cubicBezTo>
                    <a:pt x="161913" y="72897"/>
                    <a:pt x="161913" y="72385"/>
                    <a:pt x="163172" y="67781"/>
                  </a:cubicBezTo>
                  <a:lnTo>
                    <a:pt x="179042" y="255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AE71B824-FC35-429D-B927-43E42621F71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588947" y="2286599"/>
              <a:ext cx="53428" cy="120508"/>
            </a:xfrm>
            <a:custGeom>
              <a:avLst/>
              <a:gdLst>
                <a:gd name="connsiteX0" fmla="*/ 49043 w 53428"/>
                <a:gd name="connsiteY0" fmla="*/ 6799 h 120508"/>
                <a:gd name="connsiteX1" fmla="*/ 41990 w 53428"/>
                <a:gd name="connsiteY1" fmla="*/ -5 h 120508"/>
                <a:gd name="connsiteX2" fmla="*/ 32115 w 53428"/>
                <a:gd name="connsiteY2" fmla="*/ 9843 h 120508"/>
                <a:gd name="connsiteX3" fmla="*/ 39168 w 53428"/>
                <a:gd name="connsiteY3" fmla="*/ 16647 h 120508"/>
                <a:gd name="connsiteX4" fmla="*/ 49043 w 53428"/>
                <a:gd name="connsiteY4" fmla="*/ 6799 h 120508"/>
                <a:gd name="connsiteX5" fmla="*/ 13071 w 53428"/>
                <a:gd name="connsiteY5" fmla="*/ 97762 h 120508"/>
                <a:gd name="connsiteX6" fmla="*/ 11485 w 53428"/>
                <a:gd name="connsiteY6" fmla="*/ 105283 h 120508"/>
                <a:gd name="connsiteX7" fmla="*/ 28236 w 53428"/>
                <a:gd name="connsiteY7" fmla="*/ 120503 h 120508"/>
                <a:gd name="connsiteX8" fmla="*/ 53628 w 53428"/>
                <a:gd name="connsiteY8" fmla="*/ 93107 h 120508"/>
                <a:gd name="connsiteX9" fmla="*/ 50806 w 53428"/>
                <a:gd name="connsiteY9" fmla="*/ 90779 h 120508"/>
                <a:gd name="connsiteX10" fmla="*/ 47456 w 53428"/>
                <a:gd name="connsiteY10" fmla="*/ 93823 h 120508"/>
                <a:gd name="connsiteX11" fmla="*/ 28765 w 53428"/>
                <a:gd name="connsiteY11" fmla="*/ 115489 h 120508"/>
                <a:gd name="connsiteX12" fmla="*/ 24357 w 53428"/>
                <a:gd name="connsiteY12" fmla="*/ 109222 h 120508"/>
                <a:gd name="connsiteX13" fmla="*/ 27178 w 53428"/>
                <a:gd name="connsiteY13" fmla="*/ 97762 h 120508"/>
                <a:gd name="connsiteX14" fmla="*/ 32821 w 53428"/>
                <a:gd name="connsiteY14" fmla="*/ 83437 h 120508"/>
                <a:gd name="connsiteX15" fmla="*/ 41461 w 53428"/>
                <a:gd name="connsiteY15" fmla="*/ 60696 h 120508"/>
                <a:gd name="connsiteX16" fmla="*/ 42519 w 53428"/>
                <a:gd name="connsiteY16" fmla="*/ 54967 h 120508"/>
                <a:gd name="connsiteX17" fmla="*/ 25767 w 53428"/>
                <a:gd name="connsiteY17" fmla="*/ 39746 h 120508"/>
                <a:gd name="connsiteX18" fmla="*/ 199 w 53428"/>
                <a:gd name="connsiteY18" fmla="*/ 67143 h 120508"/>
                <a:gd name="connsiteX19" fmla="*/ 3197 w 53428"/>
                <a:gd name="connsiteY19" fmla="*/ 69470 h 120508"/>
                <a:gd name="connsiteX20" fmla="*/ 6371 w 53428"/>
                <a:gd name="connsiteY20" fmla="*/ 66605 h 120508"/>
                <a:gd name="connsiteX21" fmla="*/ 25238 w 53428"/>
                <a:gd name="connsiteY21" fmla="*/ 44760 h 120508"/>
                <a:gd name="connsiteX22" fmla="*/ 29647 w 53428"/>
                <a:gd name="connsiteY22" fmla="*/ 51027 h 120508"/>
                <a:gd name="connsiteX23" fmla="*/ 24180 w 53428"/>
                <a:gd name="connsiteY23" fmla="*/ 68933 h 120508"/>
                <a:gd name="connsiteX24" fmla="*/ 13071 w 53428"/>
                <a:gd name="connsiteY24" fmla="*/ 97762 h 1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28" h="120508">
                  <a:moveTo>
                    <a:pt x="49043" y="6799"/>
                  </a:moveTo>
                  <a:cubicBezTo>
                    <a:pt x="49043" y="3934"/>
                    <a:pt x="46927" y="-5"/>
                    <a:pt x="41990" y="-5"/>
                  </a:cubicBezTo>
                  <a:cubicBezTo>
                    <a:pt x="37229" y="-5"/>
                    <a:pt x="32115" y="4650"/>
                    <a:pt x="32115" y="9843"/>
                  </a:cubicBezTo>
                  <a:cubicBezTo>
                    <a:pt x="32115" y="12887"/>
                    <a:pt x="34407" y="16647"/>
                    <a:pt x="39168" y="16647"/>
                  </a:cubicBezTo>
                  <a:cubicBezTo>
                    <a:pt x="44282" y="16647"/>
                    <a:pt x="49043" y="11634"/>
                    <a:pt x="49043" y="6799"/>
                  </a:cubicBezTo>
                  <a:close/>
                  <a:moveTo>
                    <a:pt x="13071" y="97762"/>
                  </a:moveTo>
                  <a:cubicBezTo>
                    <a:pt x="12366" y="100090"/>
                    <a:pt x="11485" y="102239"/>
                    <a:pt x="11485" y="105283"/>
                  </a:cubicBezTo>
                  <a:cubicBezTo>
                    <a:pt x="11485" y="113699"/>
                    <a:pt x="18538" y="120503"/>
                    <a:pt x="28236" y="120503"/>
                  </a:cubicBezTo>
                  <a:cubicBezTo>
                    <a:pt x="45869" y="120503"/>
                    <a:pt x="53628" y="95792"/>
                    <a:pt x="53628" y="93107"/>
                  </a:cubicBezTo>
                  <a:cubicBezTo>
                    <a:pt x="53628" y="90779"/>
                    <a:pt x="51335" y="90779"/>
                    <a:pt x="50806" y="90779"/>
                  </a:cubicBezTo>
                  <a:cubicBezTo>
                    <a:pt x="48338" y="90779"/>
                    <a:pt x="48161" y="91853"/>
                    <a:pt x="47456" y="93823"/>
                  </a:cubicBezTo>
                  <a:cubicBezTo>
                    <a:pt x="43400" y="108148"/>
                    <a:pt x="35642" y="115489"/>
                    <a:pt x="28765" y="115489"/>
                  </a:cubicBezTo>
                  <a:cubicBezTo>
                    <a:pt x="25238" y="115489"/>
                    <a:pt x="24357" y="113161"/>
                    <a:pt x="24357" y="109222"/>
                  </a:cubicBezTo>
                  <a:cubicBezTo>
                    <a:pt x="24357" y="105104"/>
                    <a:pt x="25591" y="101701"/>
                    <a:pt x="27178" y="97762"/>
                  </a:cubicBezTo>
                  <a:cubicBezTo>
                    <a:pt x="28941" y="92927"/>
                    <a:pt x="30881" y="88093"/>
                    <a:pt x="32821" y="83437"/>
                  </a:cubicBezTo>
                  <a:cubicBezTo>
                    <a:pt x="34407" y="79140"/>
                    <a:pt x="40755" y="62845"/>
                    <a:pt x="41461" y="60696"/>
                  </a:cubicBezTo>
                  <a:cubicBezTo>
                    <a:pt x="41990" y="58906"/>
                    <a:pt x="42519" y="56757"/>
                    <a:pt x="42519" y="54967"/>
                  </a:cubicBezTo>
                  <a:cubicBezTo>
                    <a:pt x="42519" y="46551"/>
                    <a:pt x="35465" y="39746"/>
                    <a:pt x="25767" y="39746"/>
                  </a:cubicBezTo>
                  <a:cubicBezTo>
                    <a:pt x="8311" y="39746"/>
                    <a:pt x="199" y="64099"/>
                    <a:pt x="199" y="67143"/>
                  </a:cubicBezTo>
                  <a:cubicBezTo>
                    <a:pt x="199" y="69470"/>
                    <a:pt x="2668" y="69470"/>
                    <a:pt x="3197" y="69470"/>
                  </a:cubicBezTo>
                  <a:cubicBezTo>
                    <a:pt x="5666" y="69470"/>
                    <a:pt x="5842" y="68575"/>
                    <a:pt x="6371" y="66605"/>
                  </a:cubicBezTo>
                  <a:cubicBezTo>
                    <a:pt x="10956" y="51206"/>
                    <a:pt x="18714" y="44760"/>
                    <a:pt x="25238" y="44760"/>
                  </a:cubicBezTo>
                  <a:cubicBezTo>
                    <a:pt x="28060" y="44760"/>
                    <a:pt x="29647" y="46193"/>
                    <a:pt x="29647" y="51027"/>
                  </a:cubicBezTo>
                  <a:cubicBezTo>
                    <a:pt x="29647" y="55146"/>
                    <a:pt x="28589" y="57832"/>
                    <a:pt x="24180" y="68933"/>
                  </a:cubicBezTo>
                  <a:lnTo>
                    <a:pt x="13071" y="9776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A5B32AA4-0545-42D6-8911-FE0F36813CE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741409" y="2297880"/>
              <a:ext cx="153911" cy="10232"/>
            </a:xfrm>
            <a:custGeom>
              <a:avLst/>
              <a:gdLst>
                <a:gd name="connsiteX0" fmla="*/ 145300 w 153911"/>
                <a:gd name="connsiteY0" fmla="*/ 10225 h 10232"/>
                <a:gd name="connsiteX1" fmla="*/ 154116 w 153911"/>
                <a:gd name="connsiteY1" fmla="*/ 5109 h 10232"/>
                <a:gd name="connsiteX2" fmla="*/ 145300 w 153911"/>
                <a:gd name="connsiteY2" fmla="*/ -7 h 10232"/>
                <a:gd name="connsiteX3" fmla="*/ 9021 w 153911"/>
                <a:gd name="connsiteY3" fmla="*/ -7 h 10232"/>
                <a:gd name="connsiteX4" fmla="*/ 205 w 153911"/>
                <a:gd name="connsiteY4" fmla="*/ 5109 h 10232"/>
                <a:gd name="connsiteX5" fmla="*/ 9021 w 153911"/>
                <a:gd name="connsiteY5" fmla="*/ 10225 h 10232"/>
                <a:gd name="connsiteX6" fmla="*/ 145300 w 153911"/>
                <a:gd name="connsiteY6" fmla="*/ 10225 h 1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911" h="10232">
                  <a:moveTo>
                    <a:pt x="145300" y="10225"/>
                  </a:moveTo>
                  <a:cubicBezTo>
                    <a:pt x="149582" y="10225"/>
                    <a:pt x="154116" y="10225"/>
                    <a:pt x="154116" y="5109"/>
                  </a:cubicBezTo>
                  <a:cubicBezTo>
                    <a:pt x="154116" y="-7"/>
                    <a:pt x="149582" y="-7"/>
                    <a:pt x="145300" y="-7"/>
                  </a:cubicBezTo>
                  <a:lnTo>
                    <a:pt x="9021" y="-7"/>
                  </a:lnTo>
                  <a:cubicBezTo>
                    <a:pt x="4739" y="-7"/>
                    <a:pt x="205" y="-7"/>
                    <a:pt x="205" y="5109"/>
                  </a:cubicBezTo>
                  <a:cubicBezTo>
                    <a:pt x="205" y="10225"/>
                    <a:pt x="4739" y="10225"/>
                    <a:pt x="9021" y="10225"/>
                  </a:cubicBezTo>
                  <a:lnTo>
                    <a:pt x="145300" y="10225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79464B17-B2F1-48E6-A953-9C3363B8B57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984997" y="2186607"/>
              <a:ext cx="178849" cy="185967"/>
            </a:xfrm>
            <a:custGeom>
              <a:avLst/>
              <a:gdLst>
                <a:gd name="connsiteX0" fmla="*/ 179064 w 178849"/>
                <a:gd name="connsiteY0" fmla="*/ 2551 h 185967"/>
                <a:gd name="connsiteX1" fmla="*/ 176294 w 178849"/>
                <a:gd name="connsiteY1" fmla="*/ -7 h 185967"/>
                <a:gd name="connsiteX2" fmla="*/ 172515 w 178849"/>
                <a:gd name="connsiteY2" fmla="*/ 3063 h 185967"/>
                <a:gd name="connsiteX3" fmla="*/ 154882 w 178849"/>
                <a:gd name="connsiteY3" fmla="*/ 22760 h 185967"/>
                <a:gd name="connsiteX4" fmla="*/ 113066 w 178849"/>
                <a:gd name="connsiteY4" fmla="*/ -7 h 185967"/>
                <a:gd name="connsiteX5" fmla="*/ 215 w 178849"/>
                <a:gd name="connsiteY5" fmla="*/ 115871 h 185967"/>
                <a:gd name="connsiteX6" fmla="*/ 68480 w 178849"/>
                <a:gd name="connsiteY6" fmla="*/ 185961 h 185967"/>
                <a:gd name="connsiteX7" fmla="*/ 122891 w 178849"/>
                <a:gd name="connsiteY7" fmla="*/ 163962 h 185967"/>
                <a:gd name="connsiteX8" fmla="*/ 150600 w 178849"/>
                <a:gd name="connsiteY8" fmla="*/ 118941 h 185967"/>
                <a:gd name="connsiteX9" fmla="*/ 147577 w 178849"/>
                <a:gd name="connsiteY9" fmla="*/ 116383 h 185967"/>
                <a:gd name="connsiteX10" fmla="*/ 144302 w 178849"/>
                <a:gd name="connsiteY10" fmla="*/ 118941 h 185967"/>
                <a:gd name="connsiteX11" fmla="*/ 118860 w 178849"/>
                <a:gd name="connsiteY11" fmla="*/ 159358 h 185967"/>
                <a:gd name="connsiteX12" fmla="*/ 72510 w 178849"/>
                <a:gd name="connsiteY12" fmla="*/ 178031 h 185967"/>
                <a:gd name="connsiteX13" fmla="*/ 23138 w 178849"/>
                <a:gd name="connsiteY13" fmla="*/ 124824 h 185967"/>
                <a:gd name="connsiteX14" fmla="*/ 53618 w 178849"/>
                <a:gd name="connsiteY14" fmla="*/ 38875 h 185967"/>
                <a:gd name="connsiteX15" fmla="*/ 115082 w 178849"/>
                <a:gd name="connsiteY15" fmla="*/ 7923 h 185967"/>
                <a:gd name="connsiteX16" fmla="*/ 155638 w 178849"/>
                <a:gd name="connsiteY16" fmla="*/ 57293 h 185967"/>
                <a:gd name="connsiteX17" fmla="*/ 154882 w 178849"/>
                <a:gd name="connsiteY17" fmla="*/ 70339 h 185967"/>
                <a:gd name="connsiteX18" fmla="*/ 158660 w 178849"/>
                <a:gd name="connsiteY18" fmla="*/ 72897 h 185967"/>
                <a:gd name="connsiteX19" fmla="*/ 163195 w 178849"/>
                <a:gd name="connsiteY19" fmla="*/ 67781 h 185967"/>
                <a:gd name="connsiteX20" fmla="*/ 179064 w 178849"/>
                <a:gd name="connsiteY20" fmla="*/ 2551 h 1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849" h="185967">
                  <a:moveTo>
                    <a:pt x="179064" y="2551"/>
                  </a:moveTo>
                  <a:cubicBezTo>
                    <a:pt x="179064" y="1784"/>
                    <a:pt x="178561" y="-7"/>
                    <a:pt x="176294" y="-7"/>
                  </a:cubicBezTo>
                  <a:cubicBezTo>
                    <a:pt x="175538" y="-7"/>
                    <a:pt x="175286" y="249"/>
                    <a:pt x="172515" y="3063"/>
                  </a:cubicBezTo>
                  <a:lnTo>
                    <a:pt x="154882" y="22760"/>
                  </a:lnTo>
                  <a:cubicBezTo>
                    <a:pt x="152615" y="19178"/>
                    <a:pt x="141027" y="-7"/>
                    <a:pt x="113066" y="-7"/>
                  </a:cubicBezTo>
                  <a:cubicBezTo>
                    <a:pt x="56893" y="-7"/>
                    <a:pt x="215" y="56525"/>
                    <a:pt x="215" y="115871"/>
                  </a:cubicBezTo>
                  <a:cubicBezTo>
                    <a:pt x="215" y="158079"/>
                    <a:pt x="29939" y="185961"/>
                    <a:pt x="68480" y="185961"/>
                  </a:cubicBezTo>
                  <a:cubicBezTo>
                    <a:pt x="90395" y="185961"/>
                    <a:pt x="109540" y="175729"/>
                    <a:pt x="122891" y="163962"/>
                  </a:cubicBezTo>
                  <a:cubicBezTo>
                    <a:pt x="146317" y="142986"/>
                    <a:pt x="150600" y="119708"/>
                    <a:pt x="150600" y="118941"/>
                  </a:cubicBezTo>
                  <a:cubicBezTo>
                    <a:pt x="150600" y="116383"/>
                    <a:pt x="148081" y="116383"/>
                    <a:pt x="147577" y="116383"/>
                  </a:cubicBezTo>
                  <a:cubicBezTo>
                    <a:pt x="146065" y="116383"/>
                    <a:pt x="144806" y="116895"/>
                    <a:pt x="144302" y="118941"/>
                  </a:cubicBezTo>
                  <a:cubicBezTo>
                    <a:pt x="142035" y="126359"/>
                    <a:pt x="136241" y="144521"/>
                    <a:pt x="118860" y="159358"/>
                  </a:cubicBezTo>
                  <a:cubicBezTo>
                    <a:pt x="101479" y="173683"/>
                    <a:pt x="85609" y="178031"/>
                    <a:pt x="72510" y="178031"/>
                  </a:cubicBezTo>
                  <a:cubicBezTo>
                    <a:pt x="49839" y="178031"/>
                    <a:pt x="23138" y="164730"/>
                    <a:pt x="23138" y="124824"/>
                  </a:cubicBezTo>
                  <a:cubicBezTo>
                    <a:pt x="23138" y="110244"/>
                    <a:pt x="28428" y="68804"/>
                    <a:pt x="53618" y="38875"/>
                  </a:cubicBezTo>
                  <a:cubicBezTo>
                    <a:pt x="68984" y="20713"/>
                    <a:pt x="92662" y="7923"/>
                    <a:pt x="115082" y="7923"/>
                  </a:cubicBezTo>
                  <a:cubicBezTo>
                    <a:pt x="140776" y="7923"/>
                    <a:pt x="155638" y="27620"/>
                    <a:pt x="155638" y="57293"/>
                  </a:cubicBezTo>
                  <a:cubicBezTo>
                    <a:pt x="155638" y="67525"/>
                    <a:pt x="154882" y="67781"/>
                    <a:pt x="154882" y="70339"/>
                  </a:cubicBezTo>
                  <a:cubicBezTo>
                    <a:pt x="154882" y="72897"/>
                    <a:pt x="157653" y="72897"/>
                    <a:pt x="158660" y="72897"/>
                  </a:cubicBezTo>
                  <a:cubicBezTo>
                    <a:pt x="161935" y="72897"/>
                    <a:pt x="161935" y="72385"/>
                    <a:pt x="163195" y="67781"/>
                  </a:cubicBezTo>
                  <a:lnTo>
                    <a:pt x="179064" y="255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96E128CF-8085-400F-81A5-AE23C38FC99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152441" y="2286599"/>
              <a:ext cx="77409" cy="155245"/>
            </a:xfrm>
            <a:custGeom>
              <a:avLst/>
              <a:gdLst>
                <a:gd name="connsiteX0" fmla="*/ 77631 w 77409"/>
                <a:gd name="connsiteY0" fmla="*/ 6799 h 155245"/>
                <a:gd name="connsiteX1" fmla="*/ 70578 w 77409"/>
                <a:gd name="connsiteY1" fmla="*/ -5 h 155245"/>
                <a:gd name="connsiteX2" fmla="*/ 60703 w 77409"/>
                <a:gd name="connsiteY2" fmla="*/ 9843 h 155245"/>
                <a:gd name="connsiteX3" fmla="*/ 67757 w 77409"/>
                <a:gd name="connsiteY3" fmla="*/ 16647 h 155245"/>
                <a:gd name="connsiteX4" fmla="*/ 77631 w 77409"/>
                <a:gd name="connsiteY4" fmla="*/ 6799 h 155245"/>
                <a:gd name="connsiteX5" fmla="*/ 40249 w 77409"/>
                <a:gd name="connsiteY5" fmla="*/ 127486 h 155245"/>
                <a:gd name="connsiteX6" fmla="*/ 17502 w 77409"/>
                <a:gd name="connsiteY6" fmla="*/ 150227 h 155245"/>
                <a:gd name="connsiteX7" fmla="*/ 11154 w 77409"/>
                <a:gd name="connsiteY7" fmla="*/ 149153 h 155245"/>
                <a:gd name="connsiteX8" fmla="*/ 17150 w 77409"/>
                <a:gd name="connsiteY8" fmla="*/ 140021 h 155245"/>
                <a:gd name="connsiteX9" fmla="*/ 10273 w 77409"/>
                <a:gd name="connsiteY9" fmla="*/ 133395 h 155245"/>
                <a:gd name="connsiteX10" fmla="*/ 222 w 77409"/>
                <a:gd name="connsiteY10" fmla="*/ 143960 h 155245"/>
                <a:gd name="connsiteX11" fmla="*/ 17679 w 77409"/>
                <a:gd name="connsiteY11" fmla="*/ 155241 h 155245"/>
                <a:gd name="connsiteX12" fmla="*/ 54355 w 77409"/>
                <a:gd name="connsiteY12" fmla="*/ 126949 h 155245"/>
                <a:gd name="connsiteX13" fmla="*/ 70225 w 77409"/>
                <a:gd name="connsiteY13" fmla="*/ 62845 h 155245"/>
                <a:gd name="connsiteX14" fmla="*/ 71107 w 77409"/>
                <a:gd name="connsiteY14" fmla="*/ 56578 h 155245"/>
                <a:gd name="connsiteX15" fmla="*/ 52239 w 77409"/>
                <a:gd name="connsiteY15" fmla="*/ 39746 h 155245"/>
                <a:gd name="connsiteX16" fmla="*/ 21382 w 77409"/>
                <a:gd name="connsiteY16" fmla="*/ 67143 h 155245"/>
                <a:gd name="connsiteX17" fmla="*/ 24379 w 77409"/>
                <a:gd name="connsiteY17" fmla="*/ 69470 h 155245"/>
                <a:gd name="connsiteX18" fmla="*/ 27906 w 77409"/>
                <a:gd name="connsiteY18" fmla="*/ 66247 h 155245"/>
                <a:gd name="connsiteX19" fmla="*/ 51711 w 77409"/>
                <a:gd name="connsiteY19" fmla="*/ 44760 h 155245"/>
                <a:gd name="connsiteX20" fmla="*/ 57706 w 77409"/>
                <a:gd name="connsiteY20" fmla="*/ 53534 h 155245"/>
                <a:gd name="connsiteX21" fmla="*/ 57177 w 77409"/>
                <a:gd name="connsiteY21" fmla="*/ 58906 h 155245"/>
                <a:gd name="connsiteX22" fmla="*/ 40249 w 77409"/>
                <a:gd name="connsiteY22" fmla="*/ 127486 h 1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9" h="155245">
                  <a:moveTo>
                    <a:pt x="77631" y="6799"/>
                  </a:moveTo>
                  <a:cubicBezTo>
                    <a:pt x="77631" y="3755"/>
                    <a:pt x="75339" y="-5"/>
                    <a:pt x="70578" y="-5"/>
                  </a:cubicBezTo>
                  <a:cubicBezTo>
                    <a:pt x="65464" y="-5"/>
                    <a:pt x="60703" y="5008"/>
                    <a:pt x="60703" y="9843"/>
                  </a:cubicBezTo>
                  <a:cubicBezTo>
                    <a:pt x="60703" y="12708"/>
                    <a:pt x="62819" y="16647"/>
                    <a:pt x="67757" y="16647"/>
                  </a:cubicBezTo>
                  <a:cubicBezTo>
                    <a:pt x="72518" y="16647"/>
                    <a:pt x="77631" y="11992"/>
                    <a:pt x="77631" y="6799"/>
                  </a:cubicBezTo>
                  <a:close/>
                  <a:moveTo>
                    <a:pt x="40249" y="127486"/>
                  </a:moveTo>
                  <a:cubicBezTo>
                    <a:pt x="37251" y="139841"/>
                    <a:pt x="27906" y="150227"/>
                    <a:pt x="17502" y="150227"/>
                  </a:cubicBezTo>
                  <a:cubicBezTo>
                    <a:pt x="15210" y="150227"/>
                    <a:pt x="13094" y="149869"/>
                    <a:pt x="11154" y="149153"/>
                  </a:cubicBezTo>
                  <a:cubicBezTo>
                    <a:pt x="15739" y="147004"/>
                    <a:pt x="17150" y="142706"/>
                    <a:pt x="17150" y="140021"/>
                  </a:cubicBezTo>
                  <a:cubicBezTo>
                    <a:pt x="17150" y="135723"/>
                    <a:pt x="13799" y="133395"/>
                    <a:pt x="10273" y="133395"/>
                  </a:cubicBezTo>
                  <a:cubicBezTo>
                    <a:pt x="4807" y="133395"/>
                    <a:pt x="222" y="138230"/>
                    <a:pt x="222" y="143960"/>
                  </a:cubicBezTo>
                  <a:cubicBezTo>
                    <a:pt x="222" y="150764"/>
                    <a:pt x="7099" y="155241"/>
                    <a:pt x="17679" y="155241"/>
                  </a:cubicBezTo>
                  <a:cubicBezTo>
                    <a:pt x="28259" y="155241"/>
                    <a:pt x="48889" y="148795"/>
                    <a:pt x="54355" y="126949"/>
                  </a:cubicBezTo>
                  <a:lnTo>
                    <a:pt x="70225" y="62845"/>
                  </a:lnTo>
                  <a:cubicBezTo>
                    <a:pt x="70754" y="60876"/>
                    <a:pt x="71107" y="59264"/>
                    <a:pt x="71107" y="56578"/>
                  </a:cubicBezTo>
                  <a:cubicBezTo>
                    <a:pt x="71107" y="46730"/>
                    <a:pt x="62819" y="39746"/>
                    <a:pt x="52239" y="39746"/>
                  </a:cubicBezTo>
                  <a:cubicBezTo>
                    <a:pt x="32667" y="39746"/>
                    <a:pt x="21382" y="64636"/>
                    <a:pt x="21382" y="67143"/>
                  </a:cubicBezTo>
                  <a:cubicBezTo>
                    <a:pt x="21382" y="69470"/>
                    <a:pt x="23850" y="69470"/>
                    <a:pt x="24379" y="69470"/>
                  </a:cubicBezTo>
                  <a:cubicBezTo>
                    <a:pt x="26495" y="69470"/>
                    <a:pt x="26672" y="68933"/>
                    <a:pt x="27906" y="66247"/>
                  </a:cubicBezTo>
                  <a:cubicBezTo>
                    <a:pt x="32314" y="55862"/>
                    <a:pt x="41483" y="44760"/>
                    <a:pt x="51711" y="44760"/>
                  </a:cubicBezTo>
                  <a:cubicBezTo>
                    <a:pt x="56119" y="44760"/>
                    <a:pt x="57706" y="47804"/>
                    <a:pt x="57706" y="53534"/>
                  </a:cubicBezTo>
                  <a:cubicBezTo>
                    <a:pt x="57706" y="55504"/>
                    <a:pt x="57353" y="58011"/>
                    <a:pt x="57177" y="58906"/>
                  </a:cubicBezTo>
                  <a:lnTo>
                    <a:pt x="40249" y="12748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DFBF1A4F-C405-476C-931E-7E8A6BB6716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400621" y="2470932"/>
              <a:ext cx="857959" cy="10231"/>
            </a:xfrm>
            <a:custGeom>
              <a:avLst/>
              <a:gdLst>
                <a:gd name="connsiteX0" fmla="*/ 0 w 857959"/>
                <a:gd name="connsiteY0" fmla="*/ 0 h 10231"/>
                <a:gd name="connsiteX1" fmla="*/ 857959 w 857959"/>
                <a:gd name="connsiteY1" fmla="*/ 0 h 10231"/>
                <a:gd name="connsiteX2" fmla="*/ 857959 w 857959"/>
                <a:gd name="connsiteY2" fmla="*/ 10232 h 10231"/>
                <a:gd name="connsiteX3" fmla="*/ 0 w 857959"/>
                <a:gd name="connsiteY3" fmla="*/ 10232 h 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959" h="10231">
                  <a:moveTo>
                    <a:pt x="0" y="0"/>
                  </a:moveTo>
                  <a:lnTo>
                    <a:pt x="857959" y="0"/>
                  </a:lnTo>
                  <a:lnTo>
                    <a:pt x="857959" y="10232"/>
                  </a:lnTo>
                  <a:lnTo>
                    <a:pt x="0" y="1023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A78BDCF7-98EC-465A-B324-BB7D50F6AD6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714398" y="2537939"/>
              <a:ext cx="53906" cy="180340"/>
            </a:xfrm>
            <a:custGeom>
              <a:avLst/>
              <a:gdLst>
                <a:gd name="connsiteX0" fmla="*/ 54111 w 53906"/>
                <a:gd name="connsiteY0" fmla="*/ 2821 h 180340"/>
                <a:gd name="connsiteX1" fmla="*/ 50836 w 53906"/>
                <a:gd name="connsiteY1" fmla="*/ 7 h 180340"/>
                <a:gd name="connsiteX2" fmla="*/ 20104 w 53906"/>
                <a:gd name="connsiteY2" fmla="*/ 2565 h 180340"/>
                <a:gd name="connsiteX3" fmla="*/ 15318 w 53906"/>
                <a:gd name="connsiteY3" fmla="*/ 7937 h 180340"/>
                <a:gd name="connsiteX4" fmla="*/ 21616 w 53906"/>
                <a:gd name="connsiteY4" fmla="*/ 10751 h 180340"/>
                <a:gd name="connsiteX5" fmla="*/ 33959 w 53906"/>
                <a:gd name="connsiteY5" fmla="*/ 15099 h 180340"/>
                <a:gd name="connsiteX6" fmla="*/ 33203 w 53906"/>
                <a:gd name="connsiteY6" fmla="*/ 20215 h 180340"/>
                <a:gd name="connsiteX7" fmla="*/ 1464 w 53906"/>
                <a:gd name="connsiteY7" fmla="*/ 148116 h 180340"/>
                <a:gd name="connsiteX8" fmla="*/ 204 w 53906"/>
                <a:gd name="connsiteY8" fmla="*/ 156813 h 180340"/>
                <a:gd name="connsiteX9" fmla="*/ 23127 w 53906"/>
                <a:gd name="connsiteY9" fmla="*/ 180347 h 180340"/>
                <a:gd name="connsiteX10" fmla="*/ 42020 w 53906"/>
                <a:gd name="connsiteY10" fmla="*/ 166022 h 180340"/>
                <a:gd name="connsiteX11" fmla="*/ 49577 w 53906"/>
                <a:gd name="connsiteY11" fmla="*/ 140954 h 180340"/>
                <a:gd name="connsiteX12" fmla="*/ 46554 w 53906"/>
                <a:gd name="connsiteY12" fmla="*/ 138396 h 180340"/>
                <a:gd name="connsiteX13" fmla="*/ 43027 w 53906"/>
                <a:gd name="connsiteY13" fmla="*/ 143000 h 180340"/>
                <a:gd name="connsiteX14" fmla="*/ 23883 w 53906"/>
                <a:gd name="connsiteY14" fmla="*/ 174719 h 180340"/>
                <a:gd name="connsiteX15" fmla="*/ 16326 w 53906"/>
                <a:gd name="connsiteY15" fmla="*/ 162952 h 180340"/>
                <a:gd name="connsiteX16" fmla="*/ 17837 w 53906"/>
                <a:gd name="connsiteY16" fmla="*/ 150674 h 180340"/>
                <a:gd name="connsiteX17" fmla="*/ 54111 w 53906"/>
                <a:gd name="connsiteY17" fmla="*/ 2821 h 18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906" h="180340">
                  <a:moveTo>
                    <a:pt x="54111" y="2821"/>
                  </a:moveTo>
                  <a:cubicBezTo>
                    <a:pt x="54111" y="2565"/>
                    <a:pt x="54111" y="7"/>
                    <a:pt x="50836" y="7"/>
                  </a:cubicBezTo>
                  <a:cubicBezTo>
                    <a:pt x="45043" y="7"/>
                    <a:pt x="26654" y="2053"/>
                    <a:pt x="20104" y="2565"/>
                  </a:cubicBezTo>
                  <a:cubicBezTo>
                    <a:pt x="18089" y="2821"/>
                    <a:pt x="15318" y="3076"/>
                    <a:pt x="15318" y="7937"/>
                  </a:cubicBezTo>
                  <a:cubicBezTo>
                    <a:pt x="15318" y="10751"/>
                    <a:pt x="17837" y="10751"/>
                    <a:pt x="21616" y="10751"/>
                  </a:cubicBezTo>
                  <a:cubicBezTo>
                    <a:pt x="33707" y="10751"/>
                    <a:pt x="33959" y="13053"/>
                    <a:pt x="33959" y="15099"/>
                  </a:cubicBezTo>
                  <a:lnTo>
                    <a:pt x="33203" y="20215"/>
                  </a:lnTo>
                  <a:lnTo>
                    <a:pt x="1464" y="148116"/>
                  </a:lnTo>
                  <a:cubicBezTo>
                    <a:pt x="708" y="150930"/>
                    <a:pt x="204" y="152720"/>
                    <a:pt x="204" y="156813"/>
                  </a:cubicBezTo>
                  <a:cubicBezTo>
                    <a:pt x="204" y="171394"/>
                    <a:pt x="11288" y="180347"/>
                    <a:pt x="23127" y="180347"/>
                  </a:cubicBezTo>
                  <a:cubicBezTo>
                    <a:pt x="31440" y="180347"/>
                    <a:pt x="37737" y="175231"/>
                    <a:pt x="42020" y="166022"/>
                  </a:cubicBezTo>
                  <a:cubicBezTo>
                    <a:pt x="46554" y="156302"/>
                    <a:pt x="49577" y="141465"/>
                    <a:pt x="49577" y="140954"/>
                  </a:cubicBezTo>
                  <a:cubicBezTo>
                    <a:pt x="49577" y="138396"/>
                    <a:pt x="47310" y="138396"/>
                    <a:pt x="46554" y="138396"/>
                  </a:cubicBezTo>
                  <a:cubicBezTo>
                    <a:pt x="44035" y="138396"/>
                    <a:pt x="43783" y="139419"/>
                    <a:pt x="43027" y="143000"/>
                  </a:cubicBezTo>
                  <a:cubicBezTo>
                    <a:pt x="38745" y="159627"/>
                    <a:pt x="33959" y="174719"/>
                    <a:pt x="23883" y="174719"/>
                  </a:cubicBezTo>
                  <a:cubicBezTo>
                    <a:pt x="16326" y="174719"/>
                    <a:pt x="16326" y="166534"/>
                    <a:pt x="16326" y="162952"/>
                  </a:cubicBezTo>
                  <a:cubicBezTo>
                    <a:pt x="16326" y="156813"/>
                    <a:pt x="16578" y="155534"/>
                    <a:pt x="17837" y="150674"/>
                  </a:cubicBezTo>
                  <a:lnTo>
                    <a:pt x="54111" y="282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F82FDFF1-DF13-42D1-9652-AF79461EF08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786764" y="2635118"/>
              <a:ext cx="53428" cy="120508"/>
            </a:xfrm>
            <a:custGeom>
              <a:avLst/>
              <a:gdLst>
                <a:gd name="connsiteX0" fmla="*/ 49051 w 53428"/>
                <a:gd name="connsiteY0" fmla="*/ 6813 h 120508"/>
                <a:gd name="connsiteX1" fmla="*/ 41998 w 53428"/>
                <a:gd name="connsiteY1" fmla="*/ 8 h 120508"/>
                <a:gd name="connsiteX2" fmla="*/ 32123 w 53428"/>
                <a:gd name="connsiteY2" fmla="*/ 9857 h 120508"/>
                <a:gd name="connsiteX3" fmla="*/ 39176 w 53428"/>
                <a:gd name="connsiteY3" fmla="*/ 16661 h 120508"/>
                <a:gd name="connsiteX4" fmla="*/ 49051 w 53428"/>
                <a:gd name="connsiteY4" fmla="*/ 6813 h 120508"/>
                <a:gd name="connsiteX5" fmla="*/ 13079 w 53428"/>
                <a:gd name="connsiteY5" fmla="*/ 97776 h 120508"/>
                <a:gd name="connsiteX6" fmla="*/ 11492 w 53428"/>
                <a:gd name="connsiteY6" fmla="*/ 105296 h 120508"/>
                <a:gd name="connsiteX7" fmla="*/ 28244 w 53428"/>
                <a:gd name="connsiteY7" fmla="*/ 120516 h 120508"/>
                <a:gd name="connsiteX8" fmla="*/ 53635 w 53428"/>
                <a:gd name="connsiteY8" fmla="*/ 93120 h 120508"/>
                <a:gd name="connsiteX9" fmla="*/ 50814 w 53428"/>
                <a:gd name="connsiteY9" fmla="*/ 90792 h 120508"/>
                <a:gd name="connsiteX10" fmla="*/ 47464 w 53428"/>
                <a:gd name="connsiteY10" fmla="*/ 93836 h 120508"/>
                <a:gd name="connsiteX11" fmla="*/ 28773 w 53428"/>
                <a:gd name="connsiteY11" fmla="*/ 115503 h 120508"/>
                <a:gd name="connsiteX12" fmla="*/ 24364 w 53428"/>
                <a:gd name="connsiteY12" fmla="*/ 109236 h 120508"/>
                <a:gd name="connsiteX13" fmla="*/ 27186 w 53428"/>
                <a:gd name="connsiteY13" fmla="*/ 97776 h 120508"/>
                <a:gd name="connsiteX14" fmla="*/ 32828 w 53428"/>
                <a:gd name="connsiteY14" fmla="*/ 83451 h 120508"/>
                <a:gd name="connsiteX15" fmla="*/ 41469 w 53428"/>
                <a:gd name="connsiteY15" fmla="*/ 60710 h 120508"/>
                <a:gd name="connsiteX16" fmla="*/ 42527 w 53428"/>
                <a:gd name="connsiteY16" fmla="*/ 54980 h 120508"/>
                <a:gd name="connsiteX17" fmla="*/ 25775 w 53428"/>
                <a:gd name="connsiteY17" fmla="*/ 39760 h 120508"/>
                <a:gd name="connsiteX18" fmla="*/ 207 w 53428"/>
                <a:gd name="connsiteY18" fmla="*/ 67156 h 120508"/>
                <a:gd name="connsiteX19" fmla="*/ 3205 w 53428"/>
                <a:gd name="connsiteY19" fmla="*/ 69484 h 120508"/>
                <a:gd name="connsiteX20" fmla="*/ 6379 w 53428"/>
                <a:gd name="connsiteY20" fmla="*/ 66619 h 120508"/>
                <a:gd name="connsiteX21" fmla="*/ 25246 w 53428"/>
                <a:gd name="connsiteY21" fmla="*/ 44774 h 120508"/>
                <a:gd name="connsiteX22" fmla="*/ 29654 w 53428"/>
                <a:gd name="connsiteY22" fmla="*/ 51041 h 120508"/>
                <a:gd name="connsiteX23" fmla="*/ 24188 w 53428"/>
                <a:gd name="connsiteY23" fmla="*/ 68947 h 120508"/>
                <a:gd name="connsiteX24" fmla="*/ 13079 w 53428"/>
                <a:gd name="connsiteY24" fmla="*/ 97776 h 1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28" h="120508">
                  <a:moveTo>
                    <a:pt x="49051" y="6813"/>
                  </a:moveTo>
                  <a:cubicBezTo>
                    <a:pt x="49051" y="3948"/>
                    <a:pt x="46935" y="8"/>
                    <a:pt x="41998" y="8"/>
                  </a:cubicBezTo>
                  <a:cubicBezTo>
                    <a:pt x="37237" y="8"/>
                    <a:pt x="32123" y="4664"/>
                    <a:pt x="32123" y="9857"/>
                  </a:cubicBezTo>
                  <a:cubicBezTo>
                    <a:pt x="32123" y="12901"/>
                    <a:pt x="34415" y="16661"/>
                    <a:pt x="39176" y="16661"/>
                  </a:cubicBezTo>
                  <a:cubicBezTo>
                    <a:pt x="44290" y="16661"/>
                    <a:pt x="49051" y="11647"/>
                    <a:pt x="49051" y="6813"/>
                  </a:cubicBezTo>
                  <a:close/>
                  <a:moveTo>
                    <a:pt x="13079" y="97776"/>
                  </a:moveTo>
                  <a:cubicBezTo>
                    <a:pt x="12374" y="100104"/>
                    <a:pt x="11492" y="102252"/>
                    <a:pt x="11492" y="105296"/>
                  </a:cubicBezTo>
                  <a:cubicBezTo>
                    <a:pt x="11492" y="113712"/>
                    <a:pt x="18546" y="120516"/>
                    <a:pt x="28244" y="120516"/>
                  </a:cubicBezTo>
                  <a:cubicBezTo>
                    <a:pt x="45877" y="120516"/>
                    <a:pt x="53635" y="95806"/>
                    <a:pt x="53635" y="93120"/>
                  </a:cubicBezTo>
                  <a:cubicBezTo>
                    <a:pt x="53635" y="90792"/>
                    <a:pt x="51343" y="90792"/>
                    <a:pt x="50814" y="90792"/>
                  </a:cubicBezTo>
                  <a:cubicBezTo>
                    <a:pt x="48345" y="90792"/>
                    <a:pt x="48169" y="91867"/>
                    <a:pt x="47464" y="93836"/>
                  </a:cubicBezTo>
                  <a:cubicBezTo>
                    <a:pt x="43408" y="108161"/>
                    <a:pt x="35650" y="115503"/>
                    <a:pt x="28773" y="115503"/>
                  </a:cubicBezTo>
                  <a:cubicBezTo>
                    <a:pt x="25246" y="115503"/>
                    <a:pt x="24364" y="113175"/>
                    <a:pt x="24364" y="109236"/>
                  </a:cubicBezTo>
                  <a:cubicBezTo>
                    <a:pt x="24364" y="105117"/>
                    <a:pt x="25599" y="101715"/>
                    <a:pt x="27186" y="97776"/>
                  </a:cubicBezTo>
                  <a:cubicBezTo>
                    <a:pt x="28949" y="92941"/>
                    <a:pt x="30889" y="88106"/>
                    <a:pt x="32828" y="83451"/>
                  </a:cubicBezTo>
                  <a:cubicBezTo>
                    <a:pt x="34415" y="79153"/>
                    <a:pt x="40763" y="62859"/>
                    <a:pt x="41469" y="60710"/>
                  </a:cubicBezTo>
                  <a:cubicBezTo>
                    <a:pt x="41998" y="58919"/>
                    <a:pt x="42527" y="56771"/>
                    <a:pt x="42527" y="54980"/>
                  </a:cubicBezTo>
                  <a:cubicBezTo>
                    <a:pt x="42527" y="46564"/>
                    <a:pt x="35473" y="39760"/>
                    <a:pt x="25775" y="39760"/>
                  </a:cubicBezTo>
                  <a:cubicBezTo>
                    <a:pt x="8318" y="39760"/>
                    <a:pt x="207" y="64112"/>
                    <a:pt x="207" y="67156"/>
                  </a:cubicBezTo>
                  <a:cubicBezTo>
                    <a:pt x="207" y="69484"/>
                    <a:pt x="2676" y="69484"/>
                    <a:pt x="3205" y="69484"/>
                  </a:cubicBezTo>
                  <a:cubicBezTo>
                    <a:pt x="5673" y="69484"/>
                    <a:pt x="5850" y="68589"/>
                    <a:pt x="6379" y="66619"/>
                  </a:cubicBezTo>
                  <a:cubicBezTo>
                    <a:pt x="10963" y="51220"/>
                    <a:pt x="18722" y="44774"/>
                    <a:pt x="25246" y="44774"/>
                  </a:cubicBezTo>
                  <a:cubicBezTo>
                    <a:pt x="28067" y="44774"/>
                    <a:pt x="29654" y="46206"/>
                    <a:pt x="29654" y="51041"/>
                  </a:cubicBezTo>
                  <a:cubicBezTo>
                    <a:pt x="29654" y="55159"/>
                    <a:pt x="28596" y="57845"/>
                    <a:pt x="24188" y="68947"/>
                  </a:cubicBezTo>
                  <a:lnTo>
                    <a:pt x="13079" y="9777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F1ED942B-AC8E-4A15-AA6C-57D4C28B0EC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849747" y="2635118"/>
              <a:ext cx="77409" cy="155245"/>
            </a:xfrm>
            <a:custGeom>
              <a:avLst/>
              <a:gdLst>
                <a:gd name="connsiteX0" fmla="*/ 77619 w 77409"/>
                <a:gd name="connsiteY0" fmla="*/ 6813 h 155245"/>
                <a:gd name="connsiteX1" fmla="*/ 70566 w 77409"/>
                <a:gd name="connsiteY1" fmla="*/ 8 h 155245"/>
                <a:gd name="connsiteX2" fmla="*/ 60691 w 77409"/>
                <a:gd name="connsiteY2" fmla="*/ 9857 h 155245"/>
                <a:gd name="connsiteX3" fmla="*/ 67745 w 77409"/>
                <a:gd name="connsiteY3" fmla="*/ 16661 h 155245"/>
                <a:gd name="connsiteX4" fmla="*/ 77619 w 77409"/>
                <a:gd name="connsiteY4" fmla="*/ 6813 h 155245"/>
                <a:gd name="connsiteX5" fmla="*/ 40237 w 77409"/>
                <a:gd name="connsiteY5" fmla="*/ 127500 h 155245"/>
                <a:gd name="connsiteX6" fmla="*/ 17490 w 77409"/>
                <a:gd name="connsiteY6" fmla="*/ 150241 h 155245"/>
                <a:gd name="connsiteX7" fmla="*/ 11143 w 77409"/>
                <a:gd name="connsiteY7" fmla="*/ 149166 h 155245"/>
                <a:gd name="connsiteX8" fmla="*/ 17138 w 77409"/>
                <a:gd name="connsiteY8" fmla="*/ 140034 h 155245"/>
                <a:gd name="connsiteX9" fmla="*/ 10261 w 77409"/>
                <a:gd name="connsiteY9" fmla="*/ 133409 h 155245"/>
                <a:gd name="connsiteX10" fmla="*/ 210 w 77409"/>
                <a:gd name="connsiteY10" fmla="*/ 143973 h 155245"/>
                <a:gd name="connsiteX11" fmla="*/ 17667 w 77409"/>
                <a:gd name="connsiteY11" fmla="*/ 155254 h 155245"/>
                <a:gd name="connsiteX12" fmla="*/ 54343 w 77409"/>
                <a:gd name="connsiteY12" fmla="*/ 126963 h 155245"/>
                <a:gd name="connsiteX13" fmla="*/ 70213 w 77409"/>
                <a:gd name="connsiteY13" fmla="*/ 62859 h 155245"/>
                <a:gd name="connsiteX14" fmla="*/ 71095 w 77409"/>
                <a:gd name="connsiteY14" fmla="*/ 56592 h 155245"/>
                <a:gd name="connsiteX15" fmla="*/ 52228 w 77409"/>
                <a:gd name="connsiteY15" fmla="*/ 39760 h 155245"/>
                <a:gd name="connsiteX16" fmla="*/ 21370 w 77409"/>
                <a:gd name="connsiteY16" fmla="*/ 67156 h 155245"/>
                <a:gd name="connsiteX17" fmla="*/ 24367 w 77409"/>
                <a:gd name="connsiteY17" fmla="*/ 69484 h 155245"/>
                <a:gd name="connsiteX18" fmla="*/ 27894 w 77409"/>
                <a:gd name="connsiteY18" fmla="*/ 66261 h 155245"/>
                <a:gd name="connsiteX19" fmla="*/ 51699 w 77409"/>
                <a:gd name="connsiteY19" fmla="*/ 44774 h 155245"/>
                <a:gd name="connsiteX20" fmla="*/ 57694 w 77409"/>
                <a:gd name="connsiteY20" fmla="*/ 53548 h 155245"/>
                <a:gd name="connsiteX21" fmla="*/ 57165 w 77409"/>
                <a:gd name="connsiteY21" fmla="*/ 58919 h 155245"/>
                <a:gd name="connsiteX22" fmla="*/ 40237 w 77409"/>
                <a:gd name="connsiteY22" fmla="*/ 127500 h 1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9" h="155245">
                  <a:moveTo>
                    <a:pt x="77619" y="6813"/>
                  </a:moveTo>
                  <a:cubicBezTo>
                    <a:pt x="77619" y="3769"/>
                    <a:pt x="75327" y="8"/>
                    <a:pt x="70566" y="8"/>
                  </a:cubicBezTo>
                  <a:cubicBezTo>
                    <a:pt x="65452" y="8"/>
                    <a:pt x="60691" y="5022"/>
                    <a:pt x="60691" y="9857"/>
                  </a:cubicBezTo>
                  <a:cubicBezTo>
                    <a:pt x="60691" y="12722"/>
                    <a:pt x="62807" y="16661"/>
                    <a:pt x="67745" y="16661"/>
                  </a:cubicBezTo>
                  <a:cubicBezTo>
                    <a:pt x="72506" y="16661"/>
                    <a:pt x="77619" y="12005"/>
                    <a:pt x="77619" y="6813"/>
                  </a:cubicBezTo>
                  <a:close/>
                  <a:moveTo>
                    <a:pt x="40237" y="127500"/>
                  </a:moveTo>
                  <a:cubicBezTo>
                    <a:pt x="37239" y="139855"/>
                    <a:pt x="27894" y="150241"/>
                    <a:pt x="17490" y="150241"/>
                  </a:cubicBezTo>
                  <a:cubicBezTo>
                    <a:pt x="15198" y="150241"/>
                    <a:pt x="13082" y="149883"/>
                    <a:pt x="11143" y="149166"/>
                  </a:cubicBezTo>
                  <a:cubicBezTo>
                    <a:pt x="15727" y="147018"/>
                    <a:pt x="17138" y="142720"/>
                    <a:pt x="17138" y="140034"/>
                  </a:cubicBezTo>
                  <a:cubicBezTo>
                    <a:pt x="17138" y="135737"/>
                    <a:pt x="13787" y="133409"/>
                    <a:pt x="10261" y="133409"/>
                  </a:cubicBezTo>
                  <a:cubicBezTo>
                    <a:pt x="4795" y="133409"/>
                    <a:pt x="210" y="138244"/>
                    <a:pt x="210" y="143973"/>
                  </a:cubicBezTo>
                  <a:cubicBezTo>
                    <a:pt x="210" y="150778"/>
                    <a:pt x="7087" y="155254"/>
                    <a:pt x="17667" y="155254"/>
                  </a:cubicBezTo>
                  <a:cubicBezTo>
                    <a:pt x="28247" y="155254"/>
                    <a:pt x="48877" y="148808"/>
                    <a:pt x="54343" y="126963"/>
                  </a:cubicBezTo>
                  <a:lnTo>
                    <a:pt x="70213" y="62859"/>
                  </a:lnTo>
                  <a:cubicBezTo>
                    <a:pt x="70742" y="60889"/>
                    <a:pt x="71095" y="59278"/>
                    <a:pt x="71095" y="56592"/>
                  </a:cubicBezTo>
                  <a:cubicBezTo>
                    <a:pt x="71095" y="46743"/>
                    <a:pt x="62807" y="39760"/>
                    <a:pt x="52228" y="39760"/>
                  </a:cubicBezTo>
                  <a:cubicBezTo>
                    <a:pt x="32655" y="39760"/>
                    <a:pt x="21370" y="64649"/>
                    <a:pt x="21370" y="67156"/>
                  </a:cubicBezTo>
                  <a:cubicBezTo>
                    <a:pt x="21370" y="69484"/>
                    <a:pt x="23838" y="69484"/>
                    <a:pt x="24367" y="69484"/>
                  </a:cubicBezTo>
                  <a:cubicBezTo>
                    <a:pt x="26483" y="69484"/>
                    <a:pt x="26660" y="68947"/>
                    <a:pt x="27894" y="66261"/>
                  </a:cubicBezTo>
                  <a:cubicBezTo>
                    <a:pt x="32302" y="55875"/>
                    <a:pt x="41471" y="44774"/>
                    <a:pt x="51699" y="44774"/>
                  </a:cubicBezTo>
                  <a:cubicBezTo>
                    <a:pt x="56107" y="44774"/>
                    <a:pt x="57694" y="47818"/>
                    <a:pt x="57694" y="53548"/>
                  </a:cubicBezTo>
                  <a:cubicBezTo>
                    <a:pt x="57694" y="55517"/>
                    <a:pt x="57341" y="58024"/>
                    <a:pt x="57165" y="58919"/>
                  </a:cubicBezTo>
                  <a:lnTo>
                    <a:pt x="40237" y="12750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8" name="组合 287" descr="\documentclass[preview]{standalone}&#10;\usepackage[utf8]{inputenc}&#10;\usepackage{amsmath}&#10;&#10;\begin{document}&#10;&#10;\begin{flalign*}&#10;C_{i}^{t^{n+1}}=C_{i}^{t^{n}}\left(1-\frac{\Delta t}{V_{\mathrm{w},i}}\sum_{j\in\mathcal{N}(i)}D_{\mathrm{w}}^{\mathrm{NaCl}}\frac{A_{\mathrm{w},ij}}{l_{ij}}\right)+\frac{\Delta t}{V_{\mathrm{w},i}}\sum_{j\in\mathcal{N}(i)}D_{\mathrm{w}}^{\mathrm{NaCl}}\frac{A_{\mathrm{w},ij}}{l_{ij}}C_{j}^{t^{n}}\end{flalign*}&#10;&#10;\end{document}&#10;" title="IguanaTex Shape Display">
            <a:extLst>
              <a:ext uri="{FF2B5EF4-FFF2-40B4-BE49-F238E27FC236}">
                <a16:creationId xmlns:a16="http://schemas.microsoft.com/office/drawing/2014/main" id="{A20999B2-ED0E-485C-8DBD-80B2A690332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993387" y="3784262"/>
            <a:ext cx="8072143" cy="910482"/>
            <a:chOff x="2853639" y="2021493"/>
            <a:chExt cx="8072143" cy="910482"/>
          </a:xfrm>
        </p:grpSpPr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E60404B3-0324-42E3-A23E-59C461918A0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53639" y="2361599"/>
              <a:ext cx="179525" cy="183968"/>
            </a:xfrm>
            <a:custGeom>
              <a:avLst/>
              <a:gdLst>
                <a:gd name="connsiteX0" fmla="*/ 179537 w 179525"/>
                <a:gd name="connsiteY0" fmla="*/ 2531 h 183968"/>
                <a:gd name="connsiteX1" fmla="*/ 176756 w 179525"/>
                <a:gd name="connsiteY1" fmla="*/ 0 h 183968"/>
                <a:gd name="connsiteX2" fmla="*/ 172963 w 179525"/>
                <a:gd name="connsiteY2" fmla="*/ 3037 h 183968"/>
                <a:gd name="connsiteX3" fmla="*/ 155263 w 179525"/>
                <a:gd name="connsiteY3" fmla="*/ 22522 h 183968"/>
                <a:gd name="connsiteX4" fmla="*/ 113290 w 179525"/>
                <a:gd name="connsiteY4" fmla="*/ 0 h 183968"/>
                <a:gd name="connsiteX5" fmla="*/ 12 w 179525"/>
                <a:gd name="connsiteY5" fmla="*/ 114632 h 183968"/>
                <a:gd name="connsiteX6" fmla="*/ 68535 w 179525"/>
                <a:gd name="connsiteY6" fmla="*/ 183968 h 183968"/>
                <a:gd name="connsiteX7" fmla="*/ 123151 w 179525"/>
                <a:gd name="connsiteY7" fmla="*/ 162206 h 183968"/>
                <a:gd name="connsiteX8" fmla="*/ 150965 w 179525"/>
                <a:gd name="connsiteY8" fmla="*/ 117669 h 183968"/>
                <a:gd name="connsiteX9" fmla="*/ 147931 w 179525"/>
                <a:gd name="connsiteY9" fmla="*/ 115138 h 183968"/>
                <a:gd name="connsiteX10" fmla="*/ 144644 w 179525"/>
                <a:gd name="connsiteY10" fmla="*/ 117669 h 183968"/>
                <a:gd name="connsiteX11" fmla="*/ 119105 w 179525"/>
                <a:gd name="connsiteY11" fmla="*/ 157651 h 183968"/>
                <a:gd name="connsiteX12" fmla="*/ 72581 w 179525"/>
                <a:gd name="connsiteY12" fmla="*/ 176124 h 183968"/>
                <a:gd name="connsiteX13" fmla="*/ 23021 w 179525"/>
                <a:gd name="connsiteY13" fmla="*/ 123489 h 183968"/>
                <a:gd name="connsiteX14" fmla="*/ 53617 w 179525"/>
                <a:gd name="connsiteY14" fmla="*/ 38464 h 183968"/>
                <a:gd name="connsiteX15" fmla="*/ 115313 w 179525"/>
                <a:gd name="connsiteY15" fmla="*/ 7845 h 183968"/>
                <a:gd name="connsiteX16" fmla="*/ 156022 w 179525"/>
                <a:gd name="connsiteY16" fmla="*/ 56683 h 183968"/>
                <a:gd name="connsiteX17" fmla="*/ 155263 w 179525"/>
                <a:gd name="connsiteY17" fmla="*/ 69589 h 183968"/>
                <a:gd name="connsiteX18" fmla="*/ 159056 w 179525"/>
                <a:gd name="connsiteY18" fmla="*/ 72120 h 183968"/>
                <a:gd name="connsiteX19" fmla="*/ 163608 w 179525"/>
                <a:gd name="connsiteY19" fmla="*/ 67059 h 183968"/>
                <a:gd name="connsiteX20" fmla="*/ 179537 w 1795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525" h="183968">
                  <a:moveTo>
                    <a:pt x="179537" y="2531"/>
                  </a:moveTo>
                  <a:cubicBezTo>
                    <a:pt x="179537" y="1771"/>
                    <a:pt x="179032" y="0"/>
                    <a:pt x="176756" y="0"/>
                  </a:cubicBezTo>
                  <a:cubicBezTo>
                    <a:pt x="175997" y="0"/>
                    <a:pt x="175745" y="253"/>
                    <a:pt x="172963" y="3037"/>
                  </a:cubicBezTo>
                  <a:lnTo>
                    <a:pt x="155263" y="22522"/>
                  </a:lnTo>
                  <a:cubicBezTo>
                    <a:pt x="152988" y="18979"/>
                    <a:pt x="141357" y="0"/>
                    <a:pt x="113290" y="0"/>
                  </a:cubicBezTo>
                  <a:cubicBezTo>
                    <a:pt x="56904" y="0"/>
                    <a:pt x="12" y="55924"/>
                    <a:pt x="12" y="114632"/>
                  </a:cubicBezTo>
                  <a:cubicBezTo>
                    <a:pt x="12" y="156386"/>
                    <a:pt x="29848" y="183968"/>
                    <a:pt x="68535" y="183968"/>
                  </a:cubicBezTo>
                  <a:cubicBezTo>
                    <a:pt x="90533" y="183968"/>
                    <a:pt x="109750" y="173846"/>
                    <a:pt x="123151" y="162206"/>
                  </a:cubicBezTo>
                  <a:cubicBezTo>
                    <a:pt x="146666" y="141456"/>
                    <a:pt x="150965" y="118428"/>
                    <a:pt x="150965" y="117669"/>
                  </a:cubicBezTo>
                  <a:cubicBezTo>
                    <a:pt x="150965" y="115138"/>
                    <a:pt x="148436" y="115138"/>
                    <a:pt x="147931" y="115138"/>
                  </a:cubicBezTo>
                  <a:cubicBezTo>
                    <a:pt x="146414" y="115138"/>
                    <a:pt x="145149" y="115644"/>
                    <a:pt x="144644" y="117669"/>
                  </a:cubicBezTo>
                  <a:cubicBezTo>
                    <a:pt x="142368" y="125007"/>
                    <a:pt x="136552" y="142974"/>
                    <a:pt x="119105" y="157651"/>
                  </a:cubicBezTo>
                  <a:cubicBezTo>
                    <a:pt x="101659" y="171822"/>
                    <a:pt x="85729" y="176124"/>
                    <a:pt x="72581" y="176124"/>
                  </a:cubicBezTo>
                  <a:cubicBezTo>
                    <a:pt x="49824" y="176124"/>
                    <a:pt x="23021" y="162965"/>
                    <a:pt x="23021" y="123489"/>
                  </a:cubicBezTo>
                  <a:cubicBezTo>
                    <a:pt x="23021" y="109065"/>
                    <a:pt x="28331" y="68071"/>
                    <a:pt x="53617" y="38464"/>
                  </a:cubicBezTo>
                  <a:cubicBezTo>
                    <a:pt x="69041" y="20497"/>
                    <a:pt x="92809" y="7845"/>
                    <a:pt x="115313" y="7845"/>
                  </a:cubicBezTo>
                  <a:cubicBezTo>
                    <a:pt x="141104" y="7845"/>
                    <a:pt x="156022" y="27330"/>
                    <a:pt x="156022" y="56683"/>
                  </a:cubicBezTo>
                  <a:cubicBezTo>
                    <a:pt x="156022" y="66805"/>
                    <a:pt x="155263" y="67059"/>
                    <a:pt x="155263" y="69589"/>
                  </a:cubicBezTo>
                  <a:cubicBezTo>
                    <a:pt x="155263" y="72120"/>
                    <a:pt x="158045" y="72120"/>
                    <a:pt x="159056" y="72120"/>
                  </a:cubicBezTo>
                  <a:cubicBezTo>
                    <a:pt x="162343" y="72120"/>
                    <a:pt x="162343" y="71613"/>
                    <a:pt x="163608" y="67059"/>
                  </a:cubicBezTo>
                  <a:lnTo>
                    <a:pt x="179537" y="253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4469A28F-08D5-42AB-B921-E3A9BAD14D6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047236" y="2324807"/>
              <a:ext cx="59824" cy="112481"/>
            </a:xfrm>
            <a:custGeom>
              <a:avLst/>
              <a:gdLst>
                <a:gd name="connsiteX0" fmla="*/ 36127 w 59824"/>
                <a:gd name="connsiteY0" fmla="*/ 40737 h 112481"/>
                <a:gd name="connsiteX1" fmla="*/ 54181 w 59824"/>
                <a:gd name="connsiteY1" fmla="*/ 40737 h 112481"/>
                <a:gd name="connsiteX2" fmla="*/ 59845 w 59824"/>
                <a:gd name="connsiteY2" fmla="*/ 36840 h 112481"/>
                <a:gd name="connsiteX3" fmla="*/ 54535 w 59824"/>
                <a:gd name="connsiteY3" fmla="*/ 34360 h 112481"/>
                <a:gd name="connsiteX4" fmla="*/ 37720 w 59824"/>
                <a:gd name="connsiteY4" fmla="*/ 34360 h 112481"/>
                <a:gd name="connsiteX5" fmla="*/ 44269 w 59824"/>
                <a:gd name="connsiteY5" fmla="*/ 8144 h 112481"/>
                <a:gd name="connsiteX6" fmla="*/ 44800 w 59824"/>
                <a:gd name="connsiteY6" fmla="*/ 5664 h 112481"/>
                <a:gd name="connsiteX7" fmla="*/ 38782 w 59824"/>
                <a:gd name="connsiteY7" fmla="*/ -4 h 112481"/>
                <a:gd name="connsiteX8" fmla="*/ 30463 w 59824"/>
                <a:gd name="connsiteY8" fmla="*/ 7613 h 112481"/>
                <a:gd name="connsiteX9" fmla="*/ 23737 w 59824"/>
                <a:gd name="connsiteY9" fmla="*/ 34360 h 112481"/>
                <a:gd name="connsiteX10" fmla="*/ 5684 w 59824"/>
                <a:gd name="connsiteY10" fmla="*/ 34360 h 112481"/>
                <a:gd name="connsiteX11" fmla="*/ 20 w 59824"/>
                <a:gd name="connsiteY11" fmla="*/ 38257 h 112481"/>
                <a:gd name="connsiteX12" fmla="*/ 5330 w 59824"/>
                <a:gd name="connsiteY12" fmla="*/ 40737 h 112481"/>
                <a:gd name="connsiteX13" fmla="*/ 22144 w 59824"/>
                <a:gd name="connsiteY13" fmla="*/ 40737 h 112481"/>
                <a:gd name="connsiteX14" fmla="*/ 11701 w 59824"/>
                <a:gd name="connsiteY14" fmla="*/ 82541 h 112481"/>
                <a:gd name="connsiteX15" fmla="*/ 9047 w 59824"/>
                <a:gd name="connsiteY15" fmla="*/ 95649 h 112481"/>
                <a:gd name="connsiteX16" fmla="*/ 27985 w 59824"/>
                <a:gd name="connsiteY16" fmla="*/ 112477 h 112481"/>
                <a:gd name="connsiteX17" fmla="*/ 58783 w 59824"/>
                <a:gd name="connsiteY17" fmla="*/ 85375 h 112481"/>
                <a:gd name="connsiteX18" fmla="*/ 55951 w 59824"/>
                <a:gd name="connsiteY18" fmla="*/ 83073 h 112481"/>
                <a:gd name="connsiteX19" fmla="*/ 52234 w 59824"/>
                <a:gd name="connsiteY19" fmla="*/ 86438 h 112481"/>
                <a:gd name="connsiteX20" fmla="*/ 28516 w 59824"/>
                <a:gd name="connsiteY20" fmla="*/ 107517 h 112481"/>
                <a:gd name="connsiteX21" fmla="*/ 22321 w 59824"/>
                <a:gd name="connsiteY21" fmla="*/ 98838 h 112481"/>
                <a:gd name="connsiteX22" fmla="*/ 23383 w 59824"/>
                <a:gd name="connsiteY22" fmla="*/ 91575 h 112481"/>
                <a:gd name="connsiteX23" fmla="*/ 36127 w 59824"/>
                <a:gd name="connsiteY23" fmla="*/ 40737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24" h="112481">
                  <a:moveTo>
                    <a:pt x="36127" y="40737"/>
                  </a:moveTo>
                  <a:lnTo>
                    <a:pt x="54181" y="40737"/>
                  </a:lnTo>
                  <a:cubicBezTo>
                    <a:pt x="57544" y="40737"/>
                    <a:pt x="59845" y="40737"/>
                    <a:pt x="59845" y="36840"/>
                  </a:cubicBezTo>
                  <a:cubicBezTo>
                    <a:pt x="59845" y="34360"/>
                    <a:pt x="57544" y="34360"/>
                    <a:pt x="54535" y="34360"/>
                  </a:cubicBezTo>
                  <a:lnTo>
                    <a:pt x="37720" y="34360"/>
                  </a:lnTo>
                  <a:lnTo>
                    <a:pt x="44269" y="8144"/>
                  </a:lnTo>
                  <a:cubicBezTo>
                    <a:pt x="44446" y="7258"/>
                    <a:pt x="44800" y="6373"/>
                    <a:pt x="44800" y="5664"/>
                  </a:cubicBezTo>
                  <a:cubicBezTo>
                    <a:pt x="44800" y="2476"/>
                    <a:pt x="42322" y="-4"/>
                    <a:pt x="38782" y="-4"/>
                  </a:cubicBezTo>
                  <a:cubicBezTo>
                    <a:pt x="34357" y="-4"/>
                    <a:pt x="31702" y="3007"/>
                    <a:pt x="30463" y="7613"/>
                  </a:cubicBezTo>
                  <a:cubicBezTo>
                    <a:pt x="29224" y="12041"/>
                    <a:pt x="31525" y="3539"/>
                    <a:pt x="23737" y="34360"/>
                  </a:cubicBezTo>
                  <a:lnTo>
                    <a:pt x="5684" y="34360"/>
                  </a:lnTo>
                  <a:cubicBezTo>
                    <a:pt x="2321" y="34360"/>
                    <a:pt x="20" y="34360"/>
                    <a:pt x="20" y="38257"/>
                  </a:cubicBezTo>
                  <a:cubicBezTo>
                    <a:pt x="20" y="40737"/>
                    <a:pt x="2144" y="40737"/>
                    <a:pt x="5330" y="40737"/>
                  </a:cubicBezTo>
                  <a:lnTo>
                    <a:pt x="22144" y="40737"/>
                  </a:lnTo>
                  <a:lnTo>
                    <a:pt x="11701" y="82541"/>
                  </a:lnTo>
                  <a:cubicBezTo>
                    <a:pt x="10640" y="86970"/>
                    <a:pt x="9047" y="93346"/>
                    <a:pt x="9047" y="95649"/>
                  </a:cubicBezTo>
                  <a:cubicBezTo>
                    <a:pt x="9047" y="106100"/>
                    <a:pt x="17896" y="112477"/>
                    <a:pt x="27985" y="112477"/>
                  </a:cubicBezTo>
                  <a:cubicBezTo>
                    <a:pt x="47632" y="112477"/>
                    <a:pt x="58783" y="87678"/>
                    <a:pt x="58783" y="85375"/>
                  </a:cubicBezTo>
                  <a:cubicBezTo>
                    <a:pt x="58783" y="83073"/>
                    <a:pt x="56482" y="83073"/>
                    <a:pt x="55951" y="83073"/>
                  </a:cubicBezTo>
                  <a:cubicBezTo>
                    <a:pt x="53827" y="83073"/>
                    <a:pt x="53650" y="83427"/>
                    <a:pt x="52234" y="86438"/>
                  </a:cubicBezTo>
                  <a:cubicBezTo>
                    <a:pt x="47278" y="97598"/>
                    <a:pt x="38251" y="107517"/>
                    <a:pt x="28516" y="107517"/>
                  </a:cubicBezTo>
                  <a:cubicBezTo>
                    <a:pt x="24799" y="107517"/>
                    <a:pt x="22321" y="105215"/>
                    <a:pt x="22321" y="98838"/>
                  </a:cubicBezTo>
                  <a:cubicBezTo>
                    <a:pt x="22321" y="97066"/>
                    <a:pt x="23029" y="93346"/>
                    <a:pt x="23383" y="91575"/>
                  </a:cubicBezTo>
                  <a:lnTo>
                    <a:pt x="36127" y="4073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60AF7212-1F07-4310-BDF8-8B07B194EB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127690" y="2303227"/>
              <a:ext cx="88498" cy="57316"/>
            </a:xfrm>
            <a:custGeom>
              <a:avLst/>
              <a:gdLst>
                <a:gd name="connsiteX0" fmla="*/ 13171 w 88498"/>
                <a:gd name="connsiteY0" fmla="*/ 43518 h 57316"/>
                <a:gd name="connsiteX1" fmla="*/ 11022 w 88498"/>
                <a:gd name="connsiteY1" fmla="*/ 52881 h 57316"/>
                <a:gd name="connsiteX2" fmla="*/ 15700 w 88498"/>
                <a:gd name="connsiteY2" fmla="*/ 57309 h 57316"/>
                <a:gd name="connsiteX3" fmla="*/ 21768 w 88498"/>
                <a:gd name="connsiteY3" fmla="*/ 53134 h 57316"/>
                <a:gd name="connsiteX4" fmla="*/ 24170 w 88498"/>
                <a:gd name="connsiteY4" fmla="*/ 43265 h 57316"/>
                <a:gd name="connsiteX5" fmla="*/ 28721 w 88498"/>
                <a:gd name="connsiteY5" fmla="*/ 25425 h 57316"/>
                <a:gd name="connsiteX6" fmla="*/ 54892 w 88498"/>
                <a:gd name="connsiteY6" fmla="*/ 4295 h 57316"/>
                <a:gd name="connsiteX7" fmla="*/ 63742 w 88498"/>
                <a:gd name="connsiteY7" fmla="*/ 13405 h 57316"/>
                <a:gd name="connsiteX8" fmla="*/ 55524 w 88498"/>
                <a:gd name="connsiteY8" fmla="*/ 40861 h 57316"/>
                <a:gd name="connsiteX9" fmla="*/ 54260 w 88498"/>
                <a:gd name="connsiteY9" fmla="*/ 46175 h 57316"/>
                <a:gd name="connsiteX10" fmla="*/ 68040 w 88498"/>
                <a:gd name="connsiteY10" fmla="*/ 57309 h 57316"/>
                <a:gd name="connsiteX11" fmla="*/ 88521 w 88498"/>
                <a:gd name="connsiteY11" fmla="*/ 37697 h 57316"/>
                <a:gd name="connsiteX12" fmla="*/ 85866 w 88498"/>
                <a:gd name="connsiteY12" fmla="*/ 35926 h 57316"/>
                <a:gd name="connsiteX13" fmla="*/ 82832 w 88498"/>
                <a:gd name="connsiteY13" fmla="*/ 38836 h 57316"/>
                <a:gd name="connsiteX14" fmla="*/ 68546 w 88498"/>
                <a:gd name="connsiteY14" fmla="*/ 53007 h 57316"/>
                <a:gd name="connsiteX15" fmla="*/ 64753 w 88498"/>
                <a:gd name="connsiteY15" fmla="*/ 48199 h 57316"/>
                <a:gd name="connsiteX16" fmla="*/ 66397 w 88498"/>
                <a:gd name="connsiteY16" fmla="*/ 41493 h 57316"/>
                <a:gd name="connsiteX17" fmla="*/ 74361 w 88498"/>
                <a:gd name="connsiteY17" fmla="*/ 15049 h 57316"/>
                <a:gd name="connsiteX18" fmla="*/ 55650 w 88498"/>
                <a:gd name="connsiteY18" fmla="*/ -7 h 57316"/>
                <a:gd name="connsiteX19" fmla="*/ 31756 w 88498"/>
                <a:gd name="connsiteY19" fmla="*/ 12519 h 57316"/>
                <a:gd name="connsiteX20" fmla="*/ 16332 w 88498"/>
                <a:gd name="connsiteY20" fmla="*/ -7 h 57316"/>
                <a:gd name="connsiteX21" fmla="*/ 23 w 88498"/>
                <a:gd name="connsiteY21" fmla="*/ 19604 h 57316"/>
                <a:gd name="connsiteX22" fmla="*/ 2678 w 88498"/>
                <a:gd name="connsiteY22" fmla="*/ 21376 h 57316"/>
                <a:gd name="connsiteX23" fmla="*/ 5585 w 88498"/>
                <a:gd name="connsiteY23" fmla="*/ 18972 h 57316"/>
                <a:gd name="connsiteX24" fmla="*/ 15700 w 88498"/>
                <a:gd name="connsiteY24" fmla="*/ 4295 h 57316"/>
                <a:gd name="connsiteX25" fmla="*/ 20883 w 88498"/>
                <a:gd name="connsiteY25" fmla="*/ 11001 h 57316"/>
                <a:gd name="connsiteX26" fmla="*/ 18860 w 88498"/>
                <a:gd name="connsiteY26" fmla="*/ 20870 h 57316"/>
                <a:gd name="connsiteX27" fmla="*/ 16079 w 88498"/>
                <a:gd name="connsiteY27" fmla="*/ 32257 h 57316"/>
                <a:gd name="connsiteX28" fmla="*/ 13171 w 88498"/>
                <a:gd name="connsiteY28" fmla="*/ 43518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498" h="57316">
                  <a:moveTo>
                    <a:pt x="13171" y="43518"/>
                  </a:moveTo>
                  <a:cubicBezTo>
                    <a:pt x="12412" y="46681"/>
                    <a:pt x="11022" y="52248"/>
                    <a:pt x="11022" y="52881"/>
                  </a:cubicBezTo>
                  <a:cubicBezTo>
                    <a:pt x="11022" y="55664"/>
                    <a:pt x="13297" y="57309"/>
                    <a:pt x="15700" y="57309"/>
                  </a:cubicBezTo>
                  <a:cubicBezTo>
                    <a:pt x="17596" y="57309"/>
                    <a:pt x="20377" y="56297"/>
                    <a:pt x="21768" y="53134"/>
                  </a:cubicBezTo>
                  <a:cubicBezTo>
                    <a:pt x="21894" y="52501"/>
                    <a:pt x="23412" y="46554"/>
                    <a:pt x="24170" y="43265"/>
                  </a:cubicBezTo>
                  <a:cubicBezTo>
                    <a:pt x="28469" y="26184"/>
                    <a:pt x="28469" y="25931"/>
                    <a:pt x="28721" y="25425"/>
                  </a:cubicBezTo>
                  <a:cubicBezTo>
                    <a:pt x="30365" y="22008"/>
                    <a:pt x="39468" y="4295"/>
                    <a:pt x="54892" y="4295"/>
                  </a:cubicBezTo>
                  <a:cubicBezTo>
                    <a:pt x="61087" y="4295"/>
                    <a:pt x="63742" y="7711"/>
                    <a:pt x="63742" y="13405"/>
                  </a:cubicBezTo>
                  <a:cubicBezTo>
                    <a:pt x="63742" y="20617"/>
                    <a:pt x="58432" y="33649"/>
                    <a:pt x="55524" y="40861"/>
                  </a:cubicBezTo>
                  <a:cubicBezTo>
                    <a:pt x="54892" y="42379"/>
                    <a:pt x="54260" y="44024"/>
                    <a:pt x="54260" y="46175"/>
                  </a:cubicBezTo>
                  <a:cubicBezTo>
                    <a:pt x="54260" y="52754"/>
                    <a:pt x="60581" y="57309"/>
                    <a:pt x="68040" y="57309"/>
                  </a:cubicBezTo>
                  <a:cubicBezTo>
                    <a:pt x="81568" y="57309"/>
                    <a:pt x="88521" y="40861"/>
                    <a:pt x="88521" y="37697"/>
                  </a:cubicBezTo>
                  <a:cubicBezTo>
                    <a:pt x="88521" y="35926"/>
                    <a:pt x="86372" y="35926"/>
                    <a:pt x="85866" y="35926"/>
                  </a:cubicBezTo>
                  <a:cubicBezTo>
                    <a:pt x="83717" y="35926"/>
                    <a:pt x="83591" y="36432"/>
                    <a:pt x="82832" y="38836"/>
                  </a:cubicBezTo>
                  <a:cubicBezTo>
                    <a:pt x="80430" y="46428"/>
                    <a:pt x="74614" y="53007"/>
                    <a:pt x="68546" y="53007"/>
                  </a:cubicBezTo>
                  <a:cubicBezTo>
                    <a:pt x="65638" y="53007"/>
                    <a:pt x="64753" y="50983"/>
                    <a:pt x="64753" y="48199"/>
                  </a:cubicBezTo>
                  <a:cubicBezTo>
                    <a:pt x="64753" y="45542"/>
                    <a:pt x="65259" y="44277"/>
                    <a:pt x="66397" y="41493"/>
                  </a:cubicBezTo>
                  <a:cubicBezTo>
                    <a:pt x="68546" y="36432"/>
                    <a:pt x="74361" y="22008"/>
                    <a:pt x="74361" y="15049"/>
                  </a:cubicBezTo>
                  <a:cubicBezTo>
                    <a:pt x="74361" y="5687"/>
                    <a:pt x="67661" y="-7"/>
                    <a:pt x="55650" y="-7"/>
                  </a:cubicBezTo>
                  <a:cubicBezTo>
                    <a:pt x="44146" y="-7"/>
                    <a:pt x="36181" y="6952"/>
                    <a:pt x="31756" y="12519"/>
                  </a:cubicBezTo>
                  <a:cubicBezTo>
                    <a:pt x="31124" y="2144"/>
                    <a:pt x="21009" y="-7"/>
                    <a:pt x="16332" y="-7"/>
                  </a:cubicBezTo>
                  <a:cubicBezTo>
                    <a:pt x="3689" y="-7"/>
                    <a:pt x="23" y="19351"/>
                    <a:pt x="23" y="19604"/>
                  </a:cubicBezTo>
                  <a:cubicBezTo>
                    <a:pt x="23" y="21376"/>
                    <a:pt x="2046" y="21376"/>
                    <a:pt x="2678" y="21376"/>
                  </a:cubicBezTo>
                  <a:cubicBezTo>
                    <a:pt x="4827" y="21376"/>
                    <a:pt x="5080" y="20617"/>
                    <a:pt x="5585" y="18972"/>
                  </a:cubicBezTo>
                  <a:cubicBezTo>
                    <a:pt x="7482" y="11633"/>
                    <a:pt x="10390" y="4295"/>
                    <a:pt x="15700" y="4295"/>
                  </a:cubicBezTo>
                  <a:cubicBezTo>
                    <a:pt x="19998" y="4295"/>
                    <a:pt x="20883" y="8344"/>
                    <a:pt x="20883" y="11001"/>
                  </a:cubicBezTo>
                  <a:cubicBezTo>
                    <a:pt x="20883" y="12772"/>
                    <a:pt x="19619" y="17580"/>
                    <a:pt x="18860" y="20870"/>
                  </a:cubicBezTo>
                  <a:cubicBezTo>
                    <a:pt x="17975" y="24286"/>
                    <a:pt x="16711" y="29473"/>
                    <a:pt x="16079" y="32257"/>
                  </a:cubicBezTo>
                  <a:lnTo>
                    <a:pt x="13171" y="4351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A9331853-7940-49DC-8BF5-6F4DAF74222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39805" y="2274759"/>
              <a:ext cx="105313" cy="105522"/>
            </a:xfrm>
            <a:custGeom>
              <a:avLst/>
              <a:gdLst>
                <a:gd name="connsiteX0" fmla="*/ 56287 w 105313"/>
                <a:gd name="connsiteY0" fmla="*/ 56297 h 105522"/>
                <a:gd name="connsiteX1" fmla="*/ 100283 w 105313"/>
                <a:gd name="connsiteY1" fmla="*/ 56297 h 105522"/>
                <a:gd name="connsiteX2" fmla="*/ 105340 w 105313"/>
                <a:gd name="connsiteY2" fmla="*/ 52754 h 105522"/>
                <a:gd name="connsiteX3" fmla="*/ 100283 w 105313"/>
                <a:gd name="connsiteY3" fmla="*/ 49211 h 105522"/>
                <a:gd name="connsiteX4" fmla="*/ 56287 w 105313"/>
                <a:gd name="connsiteY4" fmla="*/ 49211 h 105522"/>
                <a:gd name="connsiteX5" fmla="*/ 56287 w 105313"/>
                <a:gd name="connsiteY5" fmla="*/ 5180 h 105522"/>
                <a:gd name="connsiteX6" fmla="*/ 52747 w 105313"/>
                <a:gd name="connsiteY6" fmla="*/ -7 h 105522"/>
                <a:gd name="connsiteX7" fmla="*/ 49207 w 105313"/>
                <a:gd name="connsiteY7" fmla="*/ 5180 h 105522"/>
                <a:gd name="connsiteX8" fmla="*/ 49207 w 105313"/>
                <a:gd name="connsiteY8" fmla="*/ 49211 h 105522"/>
                <a:gd name="connsiteX9" fmla="*/ 5084 w 105313"/>
                <a:gd name="connsiteY9" fmla="*/ 49211 h 105522"/>
                <a:gd name="connsiteX10" fmla="*/ 27 w 105313"/>
                <a:gd name="connsiteY10" fmla="*/ 52754 h 105522"/>
                <a:gd name="connsiteX11" fmla="*/ 5084 w 105313"/>
                <a:gd name="connsiteY11" fmla="*/ 56297 h 105522"/>
                <a:gd name="connsiteX12" fmla="*/ 49207 w 105313"/>
                <a:gd name="connsiteY12" fmla="*/ 56297 h 105522"/>
                <a:gd name="connsiteX13" fmla="*/ 49207 w 105313"/>
                <a:gd name="connsiteY13" fmla="*/ 100328 h 105522"/>
                <a:gd name="connsiteX14" fmla="*/ 52747 w 105313"/>
                <a:gd name="connsiteY14" fmla="*/ 105515 h 105522"/>
                <a:gd name="connsiteX15" fmla="*/ 56287 w 105313"/>
                <a:gd name="connsiteY15" fmla="*/ 100328 h 105522"/>
                <a:gd name="connsiteX16" fmla="*/ 56287 w 105313"/>
                <a:gd name="connsiteY16" fmla="*/ 56297 h 1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13" h="105522">
                  <a:moveTo>
                    <a:pt x="56287" y="56297"/>
                  </a:moveTo>
                  <a:lnTo>
                    <a:pt x="100283" y="56297"/>
                  </a:lnTo>
                  <a:cubicBezTo>
                    <a:pt x="101927" y="56297"/>
                    <a:pt x="105340" y="56297"/>
                    <a:pt x="105340" y="52754"/>
                  </a:cubicBezTo>
                  <a:cubicBezTo>
                    <a:pt x="105340" y="49211"/>
                    <a:pt x="101927" y="49211"/>
                    <a:pt x="100283" y="49211"/>
                  </a:cubicBezTo>
                  <a:lnTo>
                    <a:pt x="56287" y="49211"/>
                  </a:lnTo>
                  <a:lnTo>
                    <a:pt x="56287" y="5180"/>
                  </a:lnTo>
                  <a:cubicBezTo>
                    <a:pt x="56287" y="3409"/>
                    <a:pt x="56287" y="-7"/>
                    <a:pt x="52747" y="-7"/>
                  </a:cubicBezTo>
                  <a:cubicBezTo>
                    <a:pt x="49207" y="-7"/>
                    <a:pt x="49207" y="3409"/>
                    <a:pt x="49207" y="5180"/>
                  </a:cubicBezTo>
                  <a:lnTo>
                    <a:pt x="49207" y="49211"/>
                  </a:lnTo>
                  <a:lnTo>
                    <a:pt x="5084" y="49211"/>
                  </a:lnTo>
                  <a:cubicBezTo>
                    <a:pt x="3441" y="49211"/>
                    <a:pt x="27" y="49211"/>
                    <a:pt x="27" y="52754"/>
                  </a:cubicBezTo>
                  <a:cubicBezTo>
                    <a:pt x="27" y="56297"/>
                    <a:pt x="3441" y="56297"/>
                    <a:pt x="5084" y="56297"/>
                  </a:cubicBezTo>
                  <a:lnTo>
                    <a:pt x="49207" y="56297"/>
                  </a:lnTo>
                  <a:lnTo>
                    <a:pt x="49207" y="100328"/>
                  </a:lnTo>
                  <a:cubicBezTo>
                    <a:pt x="49207" y="102099"/>
                    <a:pt x="49207" y="105515"/>
                    <a:pt x="52747" y="105515"/>
                  </a:cubicBezTo>
                  <a:cubicBezTo>
                    <a:pt x="56287" y="105515"/>
                    <a:pt x="56287" y="102099"/>
                    <a:pt x="56287" y="100328"/>
                  </a:cubicBezTo>
                  <a:lnTo>
                    <a:pt x="56287" y="5629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FD158368-58CF-4CDA-BDF8-5A0CD46F79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75561" y="2274885"/>
              <a:ext cx="51961" cy="84265"/>
            </a:xfrm>
            <a:custGeom>
              <a:avLst/>
              <a:gdLst>
                <a:gd name="connsiteX0" fmla="*/ 32271 w 51961"/>
                <a:gd name="connsiteY0" fmla="*/ 3789 h 84265"/>
                <a:gd name="connsiteX1" fmla="*/ 27720 w 51961"/>
                <a:gd name="connsiteY1" fmla="*/ -7 h 84265"/>
                <a:gd name="connsiteX2" fmla="*/ 2181 w 51961"/>
                <a:gd name="connsiteY2" fmla="*/ 8091 h 84265"/>
                <a:gd name="connsiteX3" fmla="*/ 32 w 51961"/>
                <a:gd name="connsiteY3" fmla="*/ 8091 h 84265"/>
                <a:gd name="connsiteX4" fmla="*/ 32 w 51961"/>
                <a:gd name="connsiteY4" fmla="*/ 13658 h 84265"/>
                <a:gd name="connsiteX5" fmla="*/ 2181 w 51961"/>
                <a:gd name="connsiteY5" fmla="*/ 13658 h 84265"/>
                <a:gd name="connsiteX6" fmla="*/ 20640 w 51961"/>
                <a:gd name="connsiteY6" fmla="*/ 10115 h 84265"/>
                <a:gd name="connsiteX7" fmla="*/ 20640 w 51961"/>
                <a:gd name="connsiteY7" fmla="*/ 73378 h 84265"/>
                <a:gd name="connsiteX8" fmla="*/ 7239 w 51961"/>
                <a:gd name="connsiteY8" fmla="*/ 78692 h 84265"/>
                <a:gd name="connsiteX9" fmla="*/ 917 w 51961"/>
                <a:gd name="connsiteY9" fmla="*/ 78692 h 84265"/>
                <a:gd name="connsiteX10" fmla="*/ 917 w 51961"/>
                <a:gd name="connsiteY10" fmla="*/ 84259 h 84265"/>
                <a:gd name="connsiteX11" fmla="*/ 26455 w 51961"/>
                <a:gd name="connsiteY11" fmla="*/ 83753 h 84265"/>
                <a:gd name="connsiteX12" fmla="*/ 51993 w 51961"/>
                <a:gd name="connsiteY12" fmla="*/ 84259 h 84265"/>
                <a:gd name="connsiteX13" fmla="*/ 51993 w 51961"/>
                <a:gd name="connsiteY13" fmla="*/ 78692 h 84265"/>
                <a:gd name="connsiteX14" fmla="*/ 45672 w 51961"/>
                <a:gd name="connsiteY14" fmla="*/ 78692 h 84265"/>
                <a:gd name="connsiteX15" fmla="*/ 32271 w 51961"/>
                <a:gd name="connsiteY15" fmla="*/ 73378 h 84265"/>
                <a:gd name="connsiteX16" fmla="*/ 32271 w 51961"/>
                <a:gd name="connsiteY16" fmla="*/ 3789 h 8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61" h="84265">
                  <a:moveTo>
                    <a:pt x="32271" y="3789"/>
                  </a:moveTo>
                  <a:cubicBezTo>
                    <a:pt x="32271" y="-7"/>
                    <a:pt x="31892" y="-7"/>
                    <a:pt x="27720" y="-7"/>
                  </a:cubicBezTo>
                  <a:cubicBezTo>
                    <a:pt x="18743" y="8091"/>
                    <a:pt x="4710" y="8091"/>
                    <a:pt x="2181" y="8091"/>
                  </a:cubicBezTo>
                  <a:lnTo>
                    <a:pt x="32" y="8091"/>
                  </a:lnTo>
                  <a:lnTo>
                    <a:pt x="32" y="13658"/>
                  </a:lnTo>
                  <a:lnTo>
                    <a:pt x="2181" y="13658"/>
                  </a:lnTo>
                  <a:cubicBezTo>
                    <a:pt x="5089" y="13658"/>
                    <a:pt x="13307" y="13278"/>
                    <a:pt x="20640" y="10115"/>
                  </a:cubicBezTo>
                  <a:lnTo>
                    <a:pt x="20640" y="73378"/>
                  </a:lnTo>
                  <a:cubicBezTo>
                    <a:pt x="20640" y="77300"/>
                    <a:pt x="20640" y="78692"/>
                    <a:pt x="7239" y="78692"/>
                  </a:cubicBezTo>
                  <a:lnTo>
                    <a:pt x="917" y="78692"/>
                  </a:lnTo>
                  <a:lnTo>
                    <a:pt x="917" y="84259"/>
                  </a:lnTo>
                  <a:cubicBezTo>
                    <a:pt x="7871" y="83753"/>
                    <a:pt x="19123" y="83753"/>
                    <a:pt x="26455" y="83753"/>
                  </a:cubicBezTo>
                  <a:cubicBezTo>
                    <a:pt x="33788" y="83753"/>
                    <a:pt x="45040" y="83753"/>
                    <a:pt x="51993" y="84259"/>
                  </a:cubicBezTo>
                  <a:lnTo>
                    <a:pt x="51993" y="78692"/>
                  </a:lnTo>
                  <a:lnTo>
                    <a:pt x="45672" y="78692"/>
                  </a:lnTo>
                  <a:cubicBezTo>
                    <a:pt x="32271" y="78692"/>
                    <a:pt x="32271" y="77300"/>
                    <a:pt x="32271" y="73378"/>
                  </a:cubicBezTo>
                  <a:lnTo>
                    <a:pt x="32271" y="378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AC9433F7-DF5B-4A1E-82B2-92A5E60E99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30035" y="2485117"/>
              <a:ext cx="53630" cy="119212"/>
            </a:xfrm>
            <a:custGeom>
              <a:avLst/>
              <a:gdLst>
                <a:gd name="connsiteX0" fmla="*/ 49047 w 53630"/>
                <a:gd name="connsiteY0" fmla="*/ 6734 h 119212"/>
                <a:gd name="connsiteX1" fmla="*/ 41967 w 53630"/>
                <a:gd name="connsiteY1" fmla="*/ 2 h 119212"/>
                <a:gd name="connsiteX2" fmla="*/ 32055 w 53630"/>
                <a:gd name="connsiteY2" fmla="*/ 9745 h 119212"/>
                <a:gd name="connsiteX3" fmla="*/ 39135 w 53630"/>
                <a:gd name="connsiteY3" fmla="*/ 16476 h 119212"/>
                <a:gd name="connsiteX4" fmla="*/ 49047 w 53630"/>
                <a:gd name="connsiteY4" fmla="*/ 6734 h 119212"/>
                <a:gd name="connsiteX5" fmla="*/ 12940 w 53630"/>
                <a:gd name="connsiteY5" fmla="*/ 96719 h 119212"/>
                <a:gd name="connsiteX6" fmla="*/ 11347 w 53630"/>
                <a:gd name="connsiteY6" fmla="*/ 104158 h 119212"/>
                <a:gd name="connsiteX7" fmla="*/ 28161 w 53630"/>
                <a:gd name="connsiteY7" fmla="*/ 119215 h 119212"/>
                <a:gd name="connsiteX8" fmla="*/ 53649 w 53630"/>
                <a:gd name="connsiteY8" fmla="*/ 92113 h 119212"/>
                <a:gd name="connsiteX9" fmla="*/ 50817 w 53630"/>
                <a:gd name="connsiteY9" fmla="*/ 89810 h 119212"/>
                <a:gd name="connsiteX10" fmla="*/ 47454 w 53630"/>
                <a:gd name="connsiteY10" fmla="*/ 92822 h 119212"/>
                <a:gd name="connsiteX11" fmla="*/ 28692 w 53630"/>
                <a:gd name="connsiteY11" fmla="*/ 114255 h 119212"/>
                <a:gd name="connsiteX12" fmla="*/ 24268 w 53630"/>
                <a:gd name="connsiteY12" fmla="*/ 108055 h 119212"/>
                <a:gd name="connsiteX13" fmla="*/ 27100 w 53630"/>
                <a:gd name="connsiteY13" fmla="*/ 96719 h 119212"/>
                <a:gd name="connsiteX14" fmla="*/ 32763 w 53630"/>
                <a:gd name="connsiteY14" fmla="*/ 82548 h 119212"/>
                <a:gd name="connsiteX15" fmla="*/ 41436 w 53630"/>
                <a:gd name="connsiteY15" fmla="*/ 60051 h 119212"/>
                <a:gd name="connsiteX16" fmla="*/ 42498 w 53630"/>
                <a:gd name="connsiteY16" fmla="*/ 54383 h 119212"/>
                <a:gd name="connsiteX17" fmla="*/ 25684 w 53630"/>
                <a:gd name="connsiteY17" fmla="*/ 39327 h 119212"/>
                <a:gd name="connsiteX18" fmla="*/ 19 w 53630"/>
                <a:gd name="connsiteY18" fmla="*/ 66428 h 119212"/>
                <a:gd name="connsiteX19" fmla="*/ 3028 w 53630"/>
                <a:gd name="connsiteY19" fmla="*/ 68731 h 119212"/>
                <a:gd name="connsiteX20" fmla="*/ 6214 w 53630"/>
                <a:gd name="connsiteY20" fmla="*/ 65897 h 119212"/>
                <a:gd name="connsiteX21" fmla="*/ 25153 w 53630"/>
                <a:gd name="connsiteY21" fmla="*/ 44286 h 119212"/>
                <a:gd name="connsiteX22" fmla="*/ 29577 w 53630"/>
                <a:gd name="connsiteY22" fmla="*/ 50486 h 119212"/>
                <a:gd name="connsiteX23" fmla="*/ 24091 w 53630"/>
                <a:gd name="connsiteY23" fmla="*/ 68200 h 119212"/>
                <a:gd name="connsiteX24" fmla="*/ 12940 w 53630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047" y="6734"/>
                  </a:moveTo>
                  <a:cubicBezTo>
                    <a:pt x="49047" y="3899"/>
                    <a:pt x="46923" y="2"/>
                    <a:pt x="41967" y="2"/>
                  </a:cubicBezTo>
                  <a:cubicBezTo>
                    <a:pt x="37188" y="2"/>
                    <a:pt x="32055" y="4608"/>
                    <a:pt x="32055" y="9745"/>
                  </a:cubicBezTo>
                  <a:cubicBezTo>
                    <a:pt x="32055" y="12756"/>
                    <a:pt x="34356" y="16476"/>
                    <a:pt x="39135" y="16476"/>
                  </a:cubicBezTo>
                  <a:cubicBezTo>
                    <a:pt x="44268" y="16476"/>
                    <a:pt x="49047" y="11516"/>
                    <a:pt x="49047" y="6734"/>
                  </a:cubicBezTo>
                  <a:close/>
                  <a:moveTo>
                    <a:pt x="12940" y="96719"/>
                  </a:moveTo>
                  <a:cubicBezTo>
                    <a:pt x="12232" y="99021"/>
                    <a:pt x="11347" y="101147"/>
                    <a:pt x="11347" y="104158"/>
                  </a:cubicBezTo>
                  <a:cubicBezTo>
                    <a:pt x="11347" y="112484"/>
                    <a:pt x="18427" y="119215"/>
                    <a:pt x="28161" y="119215"/>
                  </a:cubicBezTo>
                  <a:cubicBezTo>
                    <a:pt x="45861" y="119215"/>
                    <a:pt x="53649" y="94770"/>
                    <a:pt x="53649" y="92113"/>
                  </a:cubicBezTo>
                  <a:cubicBezTo>
                    <a:pt x="53649" y="89810"/>
                    <a:pt x="51348" y="89810"/>
                    <a:pt x="50817" y="89810"/>
                  </a:cubicBezTo>
                  <a:cubicBezTo>
                    <a:pt x="48339" y="89810"/>
                    <a:pt x="48162" y="90873"/>
                    <a:pt x="47454" y="92822"/>
                  </a:cubicBezTo>
                  <a:cubicBezTo>
                    <a:pt x="43383" y="106992"/>
                    <a:pt x="35595" y="114255"/>
                    <a:pt x="28692" y="114255"/>
                  </a:cubicBezTo>
                  <a:cubicBezTo>
                    <a:pt x="25153" y="114255"/>
                    <a:pt x="24268" y="111952"/>
                    <a:pt x="24268" y="108055"/>
                  </a:cubicBezTo>
                  <a:cubicBezTo>
                    <a:pt x="24268" y="103981"/>
                    <a:pt x="25507" y="100616"/>
                    <a:pt x="27100" y="96719"/>
                  </a:cubicBezTo>
                  <a:cubicBezTo>
                    <a:pt x="28869" y="91936"/>
                    <a:pt x="30816" y="87153"/>
                    <a:pt x="32763" y="82548"/>
                  </a:cubicBezTo>
                  <a:cubicBezTo>
                    <a:pt x="34356" y="78296"/>
                    <a:pt x="40728" y="62177"/>
                    <a:pt x="41436" y="60051"/>
                  </a:cubicBezTo>
                  <a:cubicBezTo>
                    <a:pt x="41967" y="58280"/>
                    <a:pt x="42498" y="56155"/>
                    <a:pt x="42498" y="54383"/>
                  </a:cubicBezTo>
                  <a:cubicBezTo>
                    <a:pt x="42498" y="46058"/>
                    <a:pt x="35418" y="39327"/>
                    <a:pt x="25684" y="39327"/>
                  </a:cubicBezTo>
                  <a:cubicBezTo>
                    <a:pt x="8161" y="39327"/>
                    <a:pt x="19" y="63417"/>
                    <a:pt x="19" y="66428"/>
                  </a:cubicBezTo>
                  <a:cubicBezTo>
                    <a:pt x="19" y="68731"/>
                    <a:pt x="2497" y="68731"/>
                    <a:pt x="3028" y="68731"/>
                  </a:cubicBezTo>
                  <a:cubicBezTo>
                    <a:pt x="5506" y="68731"/>
                    <a:pt x="5683" y="67845"/>
                    <a:pt x="6214" y="65897"/>
                  </a:cubicBezTo>
                  <a:cubicBezTo>
                    <a:pt x="10816" y="50663"/>
                    <a:pt x="18604" y="44286"/>
                    <a:pt x="25153" y="44286"/>
                  </a:cubicBezTo>
                  <a:cubicBezTo>
                    <a:pt x="27984" y="44286"/>
                    <a:pt x="29577" y="45703"/>
                    <a:pt x="29577" y="50486"/>
                  </a:cubicBezTo>
                  <a:cubicBezTo>
                    <a:pt x="29577" y="54560"/>
                    <a:pt x="28515" y="57217"/>
                    <a:pt x="24091" y="68200"/>
                  </a:cubicBezTo>
                  <a:lnTo>
                    <a:pt x="12940" y="9671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1DD1587C-5663-41EF-8096-B9C3FC0C38D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53203" y="2447130"/>
              <a:ext cx="168147" cy="59213"/>
            </a:xfrm>
            <a:custGeom>
              <a:avLst/>
              <a:gdLst>
                <a:gd name="connsiteX0" fmla="*/ 159589 w 168147"/>
                <a:gd name="connsiteY0" fmla="*/ 10122 h 59213"/>
                <a:gd name="connsiteX1" fmla="*/ 168186 w 168147"/>
                <a:gd name="connsiteY1" fmla="*/ 5061 h 59213"/>
                <a:gd name="connsiteX2" fmla="*/ 159842 w 168147"/>
                <a:gd name="connsiteY2" fmla="*/ 0 h 59213"/>
                <a:gd name="connsiteX3" fmla="*/ 8384 w 168147"/>
                <a:gd name="connsiteY3" fmla="*/ 0 h 59213"/>
                <a:gd name="connsiteX4" fmla="*/ 39 w 168147"/>
                <a:gd name="connsiteY4" fmla="*/ 5061 h 59213"/>
                <a:gd name="connsiteX5" fmla="*/ 8636 w 168147"/>
                <a:gd name="connsiteY5" fmla="*/ 10122 h 59213"/>
                <a:gd name="connsiteX6" fmla="*/ 159589 w 168147"/>
                <a:gd name="connsiteY6" fmla="*/ 10122 h 59213"/>
                <a:gd name="connsiteX7" fmla="*/ 159842 w 168147"/>
                <a:gd name="connsiteY7" fmla="*/ 59214 h 59213"/>
                <a:gd name="connsiteX8" fmla="*/ 168186 w 168147"/>
                <a:gd name="connsiteY8" fmla="*/ 54153 h 59213"/>
                <a:gd name="connsiteX9" fmla="*/ 159589 w 168147"/>
                <a:gd name="connsiteY9" fmla="*/ 49092 h 59213"/>
                <a:gd name="connsiteX10" fmla="*/ 8636 w 168147"/>
                <a:gd name="connsiteY10" fmla="*/ 49092 h 59213"/>
                <a:gd name="connsiteX11" fmla="*/ 39 w 168147"/>
                <a:gd name="connsiteY11" fmla="*/ 54153 h 59213"/>
                <a:gd name="connsiteX12" fmla="*/ 8384 w 168147"/>
                <a:gd name="connsiteY12" fmla="*/ 59214 h 59213"/>
                <a:gd name="connsiteX13" fmla="*/ 159842 w 168147"/>
                <a:gd name="connsiteY13" fmla="*/ 59214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147" h="59213">
                  <a:moveTo>
                    <a:pt x="159589" y="10122"/>
                  </a:moveTo>
                  <a:cubicBezTo>
                    <a:pt x="163382" y="10122"/>
                    <a:pt x="168186" y="10122"/>
                    <a:pt x="168186" y="5061"/>
                  </a:cubicBezTo>
                  <a:cubicBezTo>
                    <a:pt x="168186" y="0"/>
                    <a:pt x="163382" y="0"/>
                    <a:pt x="159842" y="0"/>
                  </a:cubicBezTo>
                  <a:lnTo>
                    <a:pt x="8384" y="0"/>
                  </a:lnTo>
                  <a:cubicBezTo>
                    <a:pt x="4844" y="0"/>
                    <a:pt x="39" y="0"/>
                    <a:pt x="39" y="5061"/>
                  </a:cubicBezTo>
                  <a:cubicBezTo>
                    <a:pt x="39" y="10122"/>
                    <a:pt x="4844" y="10122"/>
                    <a:pt x="8636" y="10122"/>
                  </a:cubicBezTo>
                  <a:lnTo>
                    <a:pt x="159589" y="10122"/>
                  </a:lnTo>
                  <a:close/>
                  <a:moveTo>
                    <a:pt x="159842" y="59214"/>
                  </a:moveTo>
                  <a:cubicBezTo>
                    <a:pt x="163382" y="59214"/>
                    <a:pt x="168186" y="59214"/>
                    <a:pt x="168186" y="54153"/>
                  </a:cubicBezTo>
                  <a:cubicBezTo>
                    <a:pt x="168186" y="49092"/>
                    <a:pt x="163382" y="49092"/>
                    <a:pt x="159589" y="49092"/>
                  </a:cubicBezTo>
                  <a:lnTo>
                    <a:pt x="8636" y="49092"/>
                  </a:lnTo>
                  <a:cubicBezTo>
                    <a:pt x="4844" y="49092"/>
                    <a:pt x="39" y="49092"/>
                    <a:pt x="39" y="54153"/>
                  </a:cubicBezTo>
                  <a:cubicBezTo>
                    <a:pt x="39" y="59214"/>
                    <a:pt x="4844" y="59214"/>
                    <a:pt x="8384" y="59214"/>
                  </a:cubicBezTo>
                  <a:lnTo>
                    <a:pt x="159842" y="5921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AD7D3512-F0A6-4EA0-AD5D-70A694C66D1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18585" y="2361599"/>
              <a:ext cx="179525" cy="183968"/>
            </a:xfrm>
            <a:custGeom>
              <a:avLst/>
              <a:gdLst>
                <a:gd name="connsiteX0" fmla="*/ 179575 w 179525"/>
                <a:gd name="connsiteY0" fmla="*/ 2531 h 183968"/>
                <a:gd name="connsiteX1" fmla="*/ 176794 w 179525"/>
                <a:gd name="connsiteY1" fmla="*/ 0 h 183968"/>
                <a:gd name="connsiteX2" fmla="*/ 173001 w 179525"/>
                <a:gd name="connsiteY2" fmla="*/ 3037 h 183968"/>
                <a:gd name="connsiteX3" fmla="*/ 155301 w 179525"/>
                <a:gd name="connsiteY3" fmla="*/ 22522 h 183968"/>
                <a:gd name="connsiteX4" fmla="*/ 113328 w 179525"/>
                <a:gd name="connsiteY4" fmla="*/ 0 h 183968"/>
                <a:gd name="connsiteX5" fmla="*/ 50 w 179525"/>
                <a:gd name="connsiteY5" fmla="*/ 114632 h 183968"/>
                <a:gd name="connsiteX6" fmla="*/ 68573 w 179525"/>
                <a:gd name="connsiteY6" fmla="*/ 183968 h 183968"/>
                <a:gd name="connsiteX7" fmla="*/ 123189 w 179525"/>
                <a:gd name="connsiteY7" fmla="*/ 162206 h 183968"/>
                <a:gd name="connsiteX8" fmla="*/ 151003 w 179525"/>
                <a:gd name="connsiteY8" fmla="*/ 117669 h 183968"/>
                <a:gd name="connsiteX9" fmla="*/ 147969 w 179525"/>
                <a:gd name="connsiteY9" fmla="*/ 115138 h 183968"/>
                <a:gd name="connsiteX10" fmla="*/ 144682 w 179525"/>
                <a:gd name="connsiteY10" fmla="*/ 117669 h 183968"/>
                <a:gd name="connsiteX11" fmla="*/ 119144 w 179525"/>
                <a:gd name="connsiteY11" fmla="*/ 157651 h 183968"/>
                <a:gd name="connsiteX12" fmla="*/ 72619 w 179525"/>
                <a:gd name="connsiteY12" fmla="*/ 176124 h 183968"/>
                <a:gd name="connsiteX13" fmla="*/ 23059 w 179525"/>
                <a:gd name="connsiteY13" fmla="*/ 123489 h 183968"/>
                <a:gd name="connsiteX14" fmla="*/ 53655 w 179525"/>
                <a:gd name="connsiteY14" fmla="*/ 38464 h 183968"/>
                <a:gd name="connsiteX15" fmla="*/ 115351 w 179525"/>
                <a:gd name="connsiteY15" fmla="*/ 7845 h 183968"/>
                <a:gd name="connsiteX16" fmla="*/ 156060 w 179525"/>
                <a:gd name="connsiteY16" fmla="*/ 56683 h 183968"/>
                <a:gd name="connsiteX17" fmla="*/ 155301 w 179525"/>
                <a:gd name="connsiteY17" fmla="*/ 69589 h 183968"/>
                <a:gd name="connsiteX18" fmla="*/ 159094 w 179525"/>
                <a:gd name="connsiteY18" fmla="*/ 72120 h 183968"/>
                <a:gd name="connsiteX19" fmla="*/ 163646 w 179525"/>
                <a:gd name="connsiteY19" fmla="*/ 67059 h 183968"/>
                <a:gd name="connsiteX20" fmla="*/ 179575 w 1795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525" h="183968">
                  <a:moveTo>
                    <a:pt x="179575" y="2531"/>
                  </a:moveTo>
                  <a:cubicBezTo>
                    <a:pt x="179575" y="1771"/>
                    <a:pt x="179070" y="0"/>
                    <a:pt x="176794" y="0"/>
                  </a:cubicBezTo>
                  <a:cubicBezTo>
                    <a:pt x="176035" y="0"/>
                    <a:pt x="175783" y="253"/>
                    <a:pt x="173001" y="3037"/>
                  </a:cubicBezTo>
                  <a:lnTo>
                    <a:pt x="155301" y="22522"/>
                  </a:lnTo>
                  <a:cubicBezTo>
                    <a:pt x="153026" y="18979"/>
                    <a:pt x="141395" y="0"/>
                    <a:pt x="113328" y="0"/>
                  </a:cubicBezTo>
                  <a:cubicBezTo>
                    <a:pt x="56942" y="0"/>
                    <a:pt x="50" y="55924"/>
                    <a:pt x="50" y="114632"/>
                  </a:cubicBezTo>
                  <a:cubicBezTo>
                    <a:pt x="50" y="156386"/>
                    <a:pt x="29887" y="183968"/>
                    <a:pt x="68573" y="183968"/>
                  </a:cubicBezTo>
                  <a:cubicBezTo>
                    <a:pt x="90571" y="183968"/>
                    <a:pt x="109788" y="173846"/>
                    <a:pt x="123189" y="162206"/>
                  </a:cubicBezTo>
                  <a:cubicBezTo>
                    <a:pt x="146704" y="141456"/>
                    <a:pt x="151003" y="118428"/>
                    <a:pt x="151003" y="117669"/>
                  </a:cubicBezTo>
                  <a:cubicBezTo>
                    <a:pt x="151003" y="115138"/>
                    <a:pt x="148474" y="115138"/>
                    <a:pt x="147969" y="115138"/>
                  </a:cubicBezTo>
                  <a:cubicBezTo>
                    <a:pt x="146452" y="115138"/>
                    <a:pt x="145187" y="115644"/>
                    <a:pt x="144682" y="117669"/>
                  </a:cubicBezTo>
                  <a:cubicBezTo>
                    <a:pt x="142406" y="125007"/>
                    <a:pt x="136590" y="142974"/>
                    <a:pt x="119144" y="157651"/>
                  </a:cubicBezTo>
                  <a:cubicBezTo>
                    <a:pt x="101697" y="171822"/>
                    <a:pt x="85767" y="176124"/>
                    <a:pt x="72619" y="176124"/>
                  </a:cubicBezTo>
                  <a:cubicBezTo>
                    <a:pt x="49862" y="176124"/>
                    <a:pt x="23059" y="162965"/>
                    <a:pt x="23059" y="123489"/>
                  </a:cubicBezTo>
                  <a:cubicBezTo>
                    <a:pt x="23059" y="109065"/>
                    <a:pt x="28369" y="68071"/>
                    <a:pt x="53655" y="38464"/>
                  </a:cubicBezTo>
                  <a:cubicBezTo>
                    <a:pt x="69079" y="20497"/>
                    <a:pt x="92847" y="7845"/>
                    <a:pt x="115351" y="7845"/>
                  </a:cubicBezTo>
                  <a:cubicBezTo>
                    <a:pt x="141142" y="7845"/>
                    <a:pt x="156060" y="27330"/>
                    <a:pt x="156060" y="56683"/>
                  </a:cubicBezTo>
                  <a:cubicBezTo>
                    <a:pt x="156060" y="66805"/>
                    <a:pt x="155301" y="67059"/>
                    <a:pt x="155301" y="69589"/>
                  </a:cubicBezTo>
                  <a:cubicBezTo>
                    <a:pt x="155301" y="72120"/>
                    <a:pt x="158083" y="72120"/>
                    <a:pt x="159094" y="72120"/>
                  </a:cubicBezTo>
                  <a:cubicBezTo>
                    <a:pt x="162381" y="72120"/>
                    <a:pt x="162381" y="71613"/>
                    <a:pt x="163646" y="67059"/>
                  </a:cubicBezTo>
                  <a:lnTo>
                    <a:pt x="179575" y="253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F27EBCBF-594B-40EE-ABDA-50419391BC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12181" y="2324807"/>
              <a:ext cx="59824" cy="112481"/>
            </a:xfrm>
            <a:custGeom>
              <a:avLst/>
              <a:gdLst>
                <a:gd name="connsiteX0" fmla="*/ 36165 w 59824"/>
                <a:gd name="connsiteY0" fmla="*/ 40737 h 112481"/>
                <a:gd name="connsiteX1" fmla="*/ 54219 w 59824"/>
                <a:gd name="connsiteY1" fmla="*/ 40737 h 112481"/>
                <a:gd name="connsiteX2" fmla="*/ 59883 w 59824"/>
                <a:gd name="connsiteY2" fmla="*/ 36840 h 112481"/>
                <a:gd name="connsiteX3" fmla="*/ 54573 w 59824"/>
                <a:gd name="connsiteY3" fmla="*/ 34360 h 112481"/>
                <a:gd name="connsiteX4" fmla="*/ 37758 w 59824"/>
                <a:gd name="connsiteY4" fmla="*/ 34360 h 112481"/>
                <a:gd name="connsiteX5" fmla="*/ 44307 w 59824"/>
                <a:gd name="connsiteY5" fmla="*/ 8144 h 112481"/>
                <a:gd name="connsiteX6" fmla="*/ 44838 w 59824"/>
                <a:gd name="connsiteY6" fmla="*/ 5664 h 112481"/>
                <a:gd name="connsiteX7" fmla="*/ 38820 w 59824"/>
                <a:gd name="connsiteY7" fmla="*/ -4 h 112481"/>
                <a:gd name="connsiteX8" fmla="*/ 30501 w 59824"/>
                <a:gd name="connsiteY8" fmla="*/ 7613 h 112481"/>
                <a:gd name="connsiteX9" fmla="*/ 23775 w 59824"/>
                <a:gd name="connsiteY9" fmla="*/ 34360 h 112481"/>
                <a:gd name="connsiteX10" fmla="*/ 5722 w 59824"/>
                <a:gd name="connsiteY10" fmla="*/ 34360 h 112481"/>
                <a:gd name="connsiteX11" fmla="*/ 58 w 59824"/>
                <a:gd name="connsiteY11" fmla="*/ 38257 h 112481"/>
                <a:gd name="connsiteX12" fmla="*/ 5368 w 59824"/>
                <a:gd name="connsiteY12" fmla="*/ 40737 h 112481"/>
                <a:gd name="connsiteX13" fmla="*/ 22182 w 59824"/>
                <a:gd name="connsiteY13" fmla="*/ 40737 h 112481"/>
                <a:gd name="connsiteX14" fmla="*/ 11740 w 59824"/>
                <a:gd name="connsiteY14" fmla="*/ 82541 h 112481"/>
                <a:gd name="connsiteX15" fmla="*/ 9085 w 59824"/>
                <a:gd name="connsiteY15" fmla="*/ 95649 h 112481"/>
                <a:gd name="connsiteX16" fmla="*/ 28023 w 59824"/>
                <a:gd name="connsiteY16" fmla="*/ 112477 h 112481"/>
                <a:gd name="connsiteX17" fmla="*/ 58821 w 59824"/>
                <a:gd name="connsiteY17" fmla="*/ 85375 h 112481"/>
                <a:gd name="connsiteX18" fmla="*/ 55989 w 59824"/>
                <a:gd name="connsiteY18" fmla="*/ 83073 h 112481"/>
                <a:gd name="connsiteX19" fmla="*/ 52272 w 59824"/>
                <a:gd name="connsiteY19" fmla="*/ 86438 h 112481"/>
                <a:gd name="connsiteX20" fmla="*/ 28554 w 59824"/>
                <a:gd name="connsiteY20" fmla="*/ 107517 h 112481"/>
                <a:gd name="connsiteX21" fmla="*/ 22359 w 59824"/>
                <a:gd name="connsiteY21" fmla="*/ 98838 h 112481"/>
                <a:gd name="connsiteX22" fmla="*/ 23421 w 59824"/>
                <a:gd name="connsiteY22" fmla="*/ 91575 h 112481"/>
                <a:gd name="connsiteX23" fmla="*/ 36165 w 59824"/>
                <a:gd name="connsiteY23" fmla="*/ 40737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24" h="112481">
                  <a:moveTo>
                    <a:pt x="36165" y="40737"/>
                  </a:moveTo>
                  <a:lnTo>
                    <a:pt x="54219" y="40737"/>
                  </a:lnTo>
                  <a:cubicBezTo>
                    <a:pt x="57582" y="40737"/>
                    <a:pt x="59883" y="40737"/>
                    <a:pt x="59883" y="36840"/>
                  </a:cubicBezTo>
                  <a:cubicBezTo>
                    <a:pt x="59883" y="34360"/>
                    <a:pt x="57582" y="34360"/>
                    <a:pt x="54573" y="34360"/>
                  </a:cubicBezTo>
                  <a:lnTo>
                    <a:pt x="37758" y="34360"/>
                  </a:lnTo>
                  <a:lnTo>
                    <a:pt x="44307" y="8144"/>
                  </a:lnTo>
                  <a:cubicBezTo>
                    <a:pt x="44484" y="7258"/>
                    <a:pt x="44838" y="6373"/>
                    <a:pt x="44838" y="5664"/>
                  </a:cubicBezTo>
                  <a:cubicBezTo>
                    <a:pt x="44838" y="2476"/>
                    <a:pt x="42360" y="-4"/>
                    <a:pt x="38820" y="-4"/>
                  </a:cubicBezTo>
                  <a:cubicBezTo>
                    <a:pt x="34395" y="-4"/>
                    <a:pt x="31740" y="3007"/>
                    <a:pt x="30501" y="7613"/>
                  </a:cubicBezTo>
                  <a:cubicBezTo>
                    <a:pt x="29262" y="12041"/>
                    <a:pt x="31563" y="3539"/>
                    <a:pt x="23775" y="34360"/>
                  </a:cubicBezTo>
                  <a:lnTo>
                    <a:pt x="5722" y="34360"/>
                  </a:lnTo>
                  <a:cubicBezTo>
                    <a:pt x="2359" y="34360"/>
                    <a:pt x="58" y="34360"/>
                    <a:pt x="58" y="38257"/>
                  </a:cubicBezTo>
                  <a:cubicBezTo>
                    <a:pt x="58" y="40737"/>
                    <a:pt x="2182" y="40737"/>
                    <a:pt x="5368" y="40737"/>
                  </a:cubicBezTo>
                  <a:lnTo>
                    <a:pt x="22182" y="40737"/>
                  </a:lnTo>
                  <a:lnTo>
                    <a:pt x="11740" y="82541"/>
                  </a:lnTo>
                  <a:cubicBezTo>
                    <a:pt x="10678" y="86970"/>
                    <a:pt x="9085" y="93346"/>
                    <a:pt x="9085" y="95649"/>
                  </a:cubicBezTo>
                  <a:cubicBezTo>
                    <a:pt x="9085" y="106100"/>
                    <a:pt x="17934" y="112477"/>
                    <a:pt x="28023" y="112477"/>
                  </a:cubicBezTo>
                  <a:cubicBezTo>
                    <a:pt x="47670" y="112477"/>
                    <a:pt x="58821" y="87678"/>
                    <a:pt x="58821" y="85375"/>
                  </a:cubicBezTo>
                  <a:cubicBezTo>
                    <a:pt x="58821" y="83073"/>
                    <a:pt x="56520" y="83073"/>
                    <a:pt x="55989" y="83073"/>
                  </a:cubicBezTo>
                  <a:cubicBezTo>
                    <a:pt x="53865" y="83073"/>
                    <a:pt x="53688" y="83427"/>
                    <a:pt x="52272" y="86438"/>
                  </a:cubicBezTo>
                  <a:cubicBezTo>
                    <a:pt x="47316" y="97598"/>
                    <a:pt x="38289" y="107517"/>
                    <a:pt x="28554" y="107517"/>
                  </a:cubicBezTo>
                  <a:cubicBezTo>
                    <a:pt x="24837" y="107517"/>
                    <a:pt x="22359" y="105215"/>
                    <a:pt x="22359" y="98838"/>
                  </a:cubicBezTo>
                  <a:cubicBezTo>
                    <a:pt x="22359" y="97066"/>
                    <a:pt x="23067" y="93346"/>
                    <a:pt x="23421" y="91575"/>
                  </a:cubicBezTo>
                  <a:lnTo>
                    <a:pt x="36165" y="4073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EAC636DB-4AA0-44E1-99D0-24A005375F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92635" y="2303227"/>
              <a:ext cx="88498" cy="57316"/>
            </a:xfrm>
            <a:custGeom>
              <a:avLst/>
              <a:gdLst>
                <a:gd name="connsiteX0" fmla="*/ 13209 w 88498"/>
                <a:gd name="connsiteY0" fmla="*/ 43518 h 57316"/>
                <a:gd name="connsiteX1" fmla="*/ 11060 w 88498"/>
                <a:gd name="connsiteY1" fmla="*/ 52881 h 57316"/>
                <a:gd name="connsiteX2" fmla="*/ 15738 w 88498"/>
                <a:gd name="connsiteY2" fmla="*/ 57309 h 57316"/>
                <a:gd name="connsiteX3" fmla="*/ 21806 w 88498"/>
                <a:gd name="connsiteY3" fmla="*/ 53134 h 57316"/>
                <a:gd name="connsiteX4" fmla="*/ 24208 w 88498"/>
                <a:gd name="connsiteY4" fmla="*/ 43265 h 57316"/>
                <a:gd name="connsiteX5" fmla="*/ 28760 w 88498"/>
                <a:gd name="connsiteY5" fmla="*/ 25425 h 57316"/>
                <a:gd name="connsiteX6" fmla="*/ 54930 w 88498"/>
                <a:gd name="connsiteY6" fmla="*/ 4295 h 57316"/>
                <a:gd name="connsiteX7" fmla="*/ 63780 w 88498"/>
                <a:gd name="connsiteY7" fmla="*/ 13405 h 57316"/>
                <a:gd name="connsiteX8" fmla="*/ 55562 w 88498"/>
                <a:gd name="connsiteY8" fmla="*/ 40861 h 57316"/>
                <a:gd name="connsiteX9" fmla="*/ 54298 w 88498"/>
                <a:gd name="connsiteY9" fmla="*/ 46175 h 57316"/>
                <a:gd name="connsiteX10" fmla="*/ 68078 w 88498"/>
                <a:gd name="connsiteY10" fmla="*/ 57309 h 57316"/>
                <a:gd name="connsiteX11" fmla="*/ 88559 w 88498"/>
                <a:gd name="connsiteY11" fmla="*/ 37697 h 57316"/>
                <a:gd name="connsiteX12" fmla="*/ 85904 w 88498"/>
                <a:gd name="connsiteY12" fmla="*/ 35926 h 57316"/>
                <a:gd name="connsiteX13" fmla="*/ 82870 w 88498"/>
                <a:gd name="connsiteY13" fmla="*/ 38836 h 57316"/>
                <a:gd name="connsiteX14" fmla="*/ 68584 w 88498"/>
                <a:gd name="connsiteY14" fmla="*/ 53007 h 57316"/>
                <a:gd name="connsiteX15" fmla="*/ 64791 w 88498"/>
                <a:gd name="connsiteY15" fmla="*/ 48199 h 57316"/>
                <a:gd name="connsiteX16" fmla="*/ 66435 w 88498"/>
                <a:gd name="connsiteY16" fmla="*/ 41493 h 57316"/>
                <a:gd name="connsiteX17" fmla="*/ 74399 w 88498"/>
                <a:gd name="connsiteY17" fmla="*/ 15049 h 57316"/>
                <a:gd name="connsiteX18" fmla="*/ 55688 w 88498"/>
                <a:gd name="connsiteY18" fmla="*/ -7 h 57316"/>
                <a:gd name="connsiteX19" fmla="*/ 31794 w 88498"/>
                <a:gd name="connsiteY19" fmla="*/ 12519 h 57316"/>
                <a:gd name="connsiteX20" fmla="*/ 16370 w 88498"/>
                <a:gd name="connsiteY20" fmla="*/ -7 h 57316"/>
                <a:gd name="connsiteX21" fmla="*/ 61 w 88498"/>
                <a:gd name="connsiteY21" fmla="*/ 19604 h 57316"/>
                <a:gd name="connsiteX22" fmla="*/ 2716 w 88498"/>
                <a:gd name="connsiteY22" fmla="*/ 21376 h 57316"/>
                <a:gd name="connsiteX23" fmla="*/ 5623 w 88498"/>
                <a:gd name="connsiteY23" fmla="*/ 18972 h 57316"/>
                <a:gd name="connsiteX24" fmla="*/ 15738 w 88498"/>
                <a:gd name="connsiteY24" fmla="*/ 4295 h 57316"/>
                <a:gd name="connsiteX25" fmla="*/ 20921 w 88498"/>
                <a:gd name="connsiteY25" fmla="*/ 11001 h 57316"/>
                <a:gd name="connsiteX26" fmla="*/ 18898 w 88498"/>
                <a:gd name="connsiteY26" fmla="*/ 20870 h 57316"/>
                <a:gd name="connsiteX27" fmla="*/ 16117 w 88498"/>
                <a:gd name="connsiteY27" fmla="*/ 32257 h 57316"/>
                <a:gd name="connsiteX28" fmla="*/ 13209 w 88498"/>
                <a:gd name="connsiteY28" fmla="*/ 43518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498" h="57316">
                  <a:moveTo>
                    <a:pt x="13209" y="43518"/>
                  </a:moveTo>
                  <a:cubicBezTo>
                    <a:pt x="12450" y="46681"/>
                    <a:pt x="11060" y="52248"/>
                    <a:pt x="11060" y="52881"/>
                  </a:cubicBezTo>
                  <a:cubicBezTo>
                    <a:pt x="11060" y="55664"/>
                    <a:pt x="13336" y="57309"/>
                    <a:pt x="15738" y="57309"/>
                  </a:cubicBezTo>
                  <a:cubicBezTo>
                    <a:pt x="17634" y="57309"/>
                    <a:pt x="20415" y="56297"/>
                    <a:pt x="21806" y="53134"/>
                  </a:cubicBezTo>
                  <a:cubicBezTo>
                    <a:pt x="21932" y="52501"/>
                    <a:pt x="23450" y="46554"/>
                    <a:pt x="24208" y="43265"/>
                  </a:cubicBezTo>
                  <a:cubicBezTo>
                    <a:pt x="28507" y="26184"/>
                    <a:pt x="28507" y="25931"/>
                    <a:pt x="28760" y="25425"/>
                  </a:cubicBezTo>
                  <a:cubicBezTo>
                    <a:pt x="30403" y="22008"/>
                    <a:pt x="39506" y="4295"/>
                    <a:pt x="54930" y="4295"/>
                  </a:cubicBezTo>
                  <a:cubicBezTo>
                    <a:pt x="61125" y="4295"/>
                    <a:pt x="63780" y="7711"/>
                    <a:pt x="63780" y="13405"/>
                  </a:cubicBezTo>
                  <a:cubicBezTo>
                    <a:pt x="63780" y="20617"/>
                    <a:pt x="58470" y="33649"/>
                    <a:pt x="55562" y="40861"/>
                  </a:cubicBezTo>
                  <a:cubicBezTo>
                    <a:pt x="54930" y="42379"/>
                    <a:pt x="54298" y="44024"/>
                    <a:pt x="54298" y="46175"/>
                  </a:cubicBezTo>
                  <a:cubicBezTo>
                    <a:pt x="54298" y="52754"/>
                    <a:pt x="60619" y="57309"/>
                    <a:pt x="68078" y="57309"/>
                  </a:cubicBezTo>
                  <a:cubicBezTo>
                    <a:pt x="81606" y="57309"/>
                    <a:pt x="88559" y="40861"/>
                    <a:pt x="88559" y="37697"/>
                  </a:cubicBezTo>
                  <a:cubicBezTo>
                    <a:pt x="88559" y="35926"/>
                    <a:pt x="86410" y="35926"/>
                    <a:pt x="85904" y="35926"/>
                  </a:cubicBezTo>
                  <a:cubicBezTo>
                    <a:pt x="83755" y="35926"/>
                    <a:pt x="83629" y="36432"/>
                    <a:pt x="82870" y="38836"/>
                  </a:cubicBezTo>
                  <a:cubicBezTo>
                    <a:pt x="80468" y="46428"/>
                    <a:pt x="74652" y="53007"/>
                    <a:pt x="68584" y="53007"/>
                  </a:cubicBezTo>
                  <a:cubicBezTo>
                    <a:pt x="65676" y="53007"/>
                    <a:pt x="64791" y="50983"/>
                    <a:pt x="64791" y="48199"/>
                  </a:cubicBezTo>
                  <a:cubicBezTo>
                    <a:pt x="64791" y="45542"/>
                    <a:pt x="65297" y="44277"/>
                    <a:pt x="66435" y="41493"/>
                  </a:cubicBezTo>
                  <a:cubicBezTo>
                    <a:pt x="68584" y="36432"/>
                    <a:pt x="74399" y="22008"/>
                    <a:pt x="74399" y="15049"/>
                  </a:cubicBezTo>
                  <a:cubicBezTo>
                    <a:pt x="74399" y="5687"/>
                    <a:pt x="67699" y="-7"/>
                    <a:pt x="55688" y="-7"/>
                  </a:cubicBezTo>
                  <a:cubicBezTo>
                    <a:pt x="44184" y="-7"/>
                    <a:pt x="36219" y="6952"/>
                    <a:pt x="31794" y="12519"/>
                  </a:cubicBezTo>
                  <a:cubicBezTo>
                    <a:pt x="31162" y="2144"/>
                    <a:pt x="21047" y="-7"/>
                    <a:pt x="16370" y="-7"/>
                  </a:cubicBezTo>
                  <a:cubicBezTo>
                    <a:pt x="3727" y="-7"/>
                    <a:pt x="61" y="19351"/>
                    <a:pt x="61" y="19604"/>
                  </a:cubicBezTo>
                  <a:cubicBezTo>
                    <a:pt x="61" y="21376"/>
                    <a:pt x="2084" y="21376"/>
                    <a:pt x="2716" y="21376"/>
                  </a:cubicBezTo>
                  <a:cubicBezTo>
                    <a:pt x="4865" y="21376"/>
                    <a:pt x="5118" y="20617"/>
                    <a:pt x="5623" y="18972"/>
                  </a:cubicBezTo>
                  <a:cubicBezTo>
                    <a:pt x="7520" y="11633"/>
                    <a:pt x="10428" y="4295"/>
                    <a:pt x="15738" y="4295"/>
                  </a:cubicBezTo>
                  <a:cubicBezTo>
                    <a:pt x="20036" y="4295"/>
                    <a:pt x="20921" y="8344"/>
                    <a:pt x="20921" y="11001"/>
                  </a:cubicBezTo>
                  <a:cubicBezTo>
                    <a:pt x="20921" y="12772"/>
                    <a:pt x="19657" y="17580"/>
                    <a:pt x="18898" y="20870"/>
                  </a:cubicBezTo>
                  <a:cubicBezTo>
                    <a:pt x="18013" y="24286"/>
                    <a:pt x="16749" y="29473"/>
                    <a:pt x="16117" y="32257"/>
                  </a:cubicBezTo>
                  <a:lnTo>
                    <a:pt x="13209" y="4351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E5F11321-4962-4217-A995-87563B78B88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994980" y="2485117"/>
              <a:ext cx="53630" cy="119212"/>
            </a:xfrm>
            <a:custGeom>
              <a:avLst/>
              <a:gdLst>
                <a:gd name="connsiteX0" fmla="*/ 49085 w 53630"/>
                <a:gd name="connsiteY0" fmla="*/ 6734 h 119212"/>
                <a:gd name="connsiteX1" fmla="*/ 42005 w 53630"/>
                <a:gd name="connsiteY1" fmla="*/ 2 h 119212"/>
                <a:gd name="connsiteX2" fmla="*/ 32093 w 53630"/>
                <a:gd name="connsiteY2" fmla="*/ 9745 h 119212"/>
                <a:gd name="connsiteX3" fmla="*/ 39173 w 53630"/>
                <a:gd name="connsiteY3" fmla="*/ 16476 h 119212"/>
                <a:gd name="connsiteX4" fmla="*/ 49085 w 53630"/>
                <a:gd name="connsiteY4" fmla="*/ 6734 h 119212"/>
                <a:gd name="connsiteX5" fmla="*/ 12978 w 53630"/>
                <a:gd name="connsiteY5" fmla="*/ 96719 h 119212"/>
                <a:gd name="connsiteX6" fmla="*/ 11385 w 53630"/>
                <a:gd name="connsiteY6" fmla="*/ 104158 h 119212"/>
                <a:gd name="connsiteX7" fmla="*/ 28200 w 53630"/>
                <a:gd name="connsiteY7" fmla="*/ 119215 h 119212"/>
                <a:gd name="connsiteX8" fmla="*/ 53687 w 53630"/>
                <a:gd name="connsiteY8" fmla="*/ 92113 h 119212"/>
                <a:gd name="connsiteX9" fmla="*/ 50855 w 53630"/>
                <a:gd name="connsiteY9" fmla="*/ 89810 h 119212"/>
                <a:gd name="connsiteX10" fmla="*/ 47492 w 53630"/>
                <a:gd name="connsiteY10" fmla="*/ 92822 h 119212"/>
                <a:gd name="connsiteX11" fmla="*/ 28730 w 53630"/>
                <a:gd name="connsiteY11" fmla="*/ 114255 h 119212"/>
                <a:gd name="connsiteX12" fmla="*/ 24306 w 53630"/>
                <a:gd name="connsiteY12" fmla="*/ 108055 h 119212"/>
                <a:gd name="connsiteX13" fmla="*/ 27138 w 53630"/>
                <a:gd name="connsiteY13" fmla="*/ 96719 h 119212"/>
                <a:gd name="connsiteX14" fmla="*/ 32801 w 53630"/>
                <a:gd name="connsiteY14" fmla="*/ 82548 h 119212"/>
                <a:gd name="connsiteX15" fmla="*/ 41474 w 53630"/>
                <a:gd name="connsiteY15" fmla="*/ 60051 h 119212"/>
                <a:gd name="connsiteX16" fmla="*/ 42536 w 53630"/>
                <a:gd name="connsiteY16" fmla="*/ 54383 h 119212"/>
                <a:gd name="connsiteX17" fmla="*/ 25722 w 53630"/>
                <a:gd name="connsiteY17" fmla="*/ 39327 h 119212"/>
                <a:gd name="connsiteX18" fmla="*/ 57 w 53630"/>
                <a:gd name="connsiteY18" fmla="*/ 66428 h 119212"/>
                <a:gd name="connsiteX19" fmla="*/ 3066 w 53630"/>
                <a:gd name="connsiteY19" fmla="*/ 68731 h 119212"/>
                <a:gd name="connsiteX20" fmla="*/ 6252 w 53630"/>
                <a:gd name="connsiteY20" fmla="*/ 65897 h 119212"/>
                <a:gd name="connsiteX21" fmla="*/ 25191 w 53630"/>
                <a:gd name="connsiteY21" fmla="*/ 44286 h 119212"/>
                <a:gd name="connsiteX22" fmla="*/ 29615 w 53630"/>
                <a:gd name="connsiteY22" fmla="*/ 50486 h 119212"/>
                <a:gd name="connsiteX23" fmla="*/ 24129 w 53630"/>
                <a:gd name="connsiteY23" fmla="*/ 68200 h 119212"/>
                <a:gd name="connsiteX24" fmla="*/ 12978 w 53630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085" y="6734"/>
                  </a:moveTo>
                  <a:cubicBezTo>
                    <a:pt x="49085" y="3899"/>
                    <a:pt x="46961" y="2"/>
                    <a:pt x="42005" y="2"/>
                  </a:cubicBezTo>
                  <a:cubicBezTo>
                    <a:pt x="37226" y="2"/>
                    <a:pt x="32093" y="4608"/>
                    <a:pt x="32093" y="9745"/>
                  </a:cubicBezTo>
                  <a:cubicBezTo>
                    <a:pt x="32093" y="12756"/>
                    <a:pt x="34394" y="16476"/>
                    <a:pt x="39173" y="16476"/>
                  </a:cubicBezTo>
                  <a:cubicBezTo>
                    <a:pt x="44306" y="16476"/>
                    <a:pt x="49085" y="11516"/>
                    <a:pt x="49085" y="6734"/>
                  </a:cubicBezTo>
                  <a:close/>
                  <a:moveTo>
                    <a:pt x="12978" y="96719"/>
                  </a:moveTo>
                  <a:cubicBezTo>
                    <a:pt x="12270" y="99021"/>
                    <a:pt x="11385" y="101147"/>
                    <a:pt x="11385" y="104158"/>
                  </a:cubicBezTo>
                  <a:cubicBezTo>
                    <a:pt x="11385" y="112484"/>
                    <a:pt x="18465" y="119215"/>
                    <a:pt x="28200" y="119215"/>
                  </a:cubicBezTo>
                  <a:cubicBezTo>
                    <a:pt x="45899" y="119215"/>
                    <a:pt x="53687" y="94770"/>
                    <a:pt x="53687" y="92113"/>
                  </a:cubicBezTo>
                  <a:cubicBezTo>
                    <a:pt x="53687" y="89810"/>
                    <a:pt x="51386" y="89810"/>
                    <a:pt x="50855" y="89810"/>
                  </a:cubicBezTo>
                  <a:cubicBezTo>
                    <a:pt x="48377" y="89810"/>
                    <a:pt x="48200" y="90873"/>
                    <a:pt x="47492" y="92822"/>
                  </a:cubicBezTo>
                  <a:cubicBezTo>
                    <a:pt x="43421" y="106992"/>
                    <a:pt x="35633" y="114255"/>
                    <a:pt x="28730" y="114255"/>
                  </a:cubicBezTo>
                  <a:cubicBezTo>
                    <a:pt x="25191" y="114255"/>
                    <a:pt x="24306" y="111952"/>
                    <a:pt x="24306" y="108055"/>
                  </a:cubicBezTo>
                  <a:cubicBezTo>
                    <a:pt x="24306" y="103981"/>
                    <a:pt x="25545" y="100616"/>
                    <a:pt x="27138" y="96719"/>
                  </a:cubicBezTo>
                  <a:cubicBezTo>
                    <a:pt x="28907" y="91936"/>
                    <a:pt x="30854" y="87153"/>
                    <a:pt x="32801" y="82548"/>
                  </a:cubicBezTo>
                  <a:cubicBezTo>
                    <a:pt x="34394" y="78296"/>
                    <a:pt x="40766" y="62177"/>
                    <a:pt x="41474" y="60051"/>
                  </a:cubicBezTo>
                  <a:cubicBezTo>
                    <a:pt x="42005" y="58280"/>
                    <a:pt x="42536" y="56155"/>
                    <a:pt x="42536" y="54383"/>
                  </a:cubicBezTo>
                  <a:cubicBezTo>
                    <a:pt x="42536" y="46058"/>
                    <a:pt x="35456" y="39327"/>
                    <a:pt x="25722" y="39327"/>
                  </a:cubicBezTo>
                  <a:cubicBezTo>
                    <a:pt x="8199" y="39327"/>
                    <a:pt x="57" y="63417"/>
                    <a:pt x="57" y="66428"/>
                  </a:cubicBezTo>
                  <a:cubicBezTo>
                    <a:pt x="57" y="68731"/>
                    <a:pt x="2535" y="68731"/>
                    <a:pt x="3066" y="68731"/>
                  </a:cubicBezTo>
                  <a:cubicBezTo>
                    <a:pt x="5544" y="68731"/>
                    <a:pt x="5721" y="67845"/>
                    <a:pt x="6252" y="65897"/>
                  </a:cubicBezTo>
                  <a:cubicBezTo>
                    <a:pt x="10854" y="50663"/>
                    <a:pt x="18642" y="44286"/>
                    <a:pt x="25191" y="44286"/>
                  </a:cubicBezTo>
                  <a:cubicBezTo>
                    <a:pt x="28023" y="44286"/>
                    <a:pt x="29615" y="45703"/>
                    <a:pt x="29615" y="50486"/>
                  </a:cubicBezTo>
                  <a:cubicBezTo>
                    <a:pt x="29615" y="54560"/>
                    <a:pt x="28553" y="57217"/>
                    <a:pt x="24129" y="68200"/>
                  </a:cubicBezTo>
                  <a:lnTo>
                    <a:pt x="12978" y="9671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4E6D3DA7-035E-4DB5-8506-DD3C5BDFECA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33493" y="2021493"/>
              <a:ext cx="139321" cy="457769"/>
            </a:xfrm>
            <a:custGeom>
              <a:avLst/>
              <a:gdLst>
                <a:gd name="connsiteX0" fmla="*/ 21055 w 139321"/>
                <a:gd name="connsiteY0" fmla="*/ 457749 h 457769"/>
                <a:gd name="connsiteX1" fmla="*/ 28134 w 139321"/>
                <a:gd name="connsiteY1" fmla="*/ 454207 h 457769"/>
                <a:gd name="connsiteX2" fmla="*/ 137620 w 139321"/>
                <a:gd name="connsiteY2" fmla="*/ 5800 h 457769"/>
                <a:gd name="connsiteX3" fmla="*/ 139390 w 139321"/>
                <a:gd name="connsiteY3" fmla="*/ 2510 h 457769"/>
                <a:gd name="connsiteX4" fmla="*/ 133574 w 139321"/>
                <a:gd name="connsiteY4" fmla="*/ -20 h 457769"/>
                <a:gd name="connsiteX5" fmla="*/ 128517 w 139321"/>
                <a:gd name="connsiteY5" fmla="*/ 486 h 457769"/>
                <a:gd name="connsiteX6" fmla="*/ 69855 w 139321"/>
                <a:gd name="connsiteY6" fmla="*/ 89054 h 457769"/>
                <a:gd name="connsiteX7" fmla="*/ 6136 w 139321"/>
                <a:gd name="connsiteY7" fmla="*/ 324644 h 457769"/>
                <a:gd name="connsiteX8" fmla="*/ 68 w 139321"/>
                <a:gd name="connsiteY8" fmla="*/ 445097 h 457769"/>
                <a:gd name="connsiteX9" fmla="*/ 68 w 139321"/>
                <a:gd name="connsiteY9" fmla="*/ 454966 h 457769"/>
                <a:gd name="connsiteX10" fmla="*/ 7148 w 139321"/>
                <a:gd name="connsiteY10" fmla="*/ 457749 h 457769"/>
                <a:gd name="connsiteX11" fmla="*/ 21055 w 139321"/>
                <a:gd name="connsiteY11" fmla="*/ 457749 h 4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321" h="457769">
                  <a:moveTo>
                    <a:pt x="21055" y="457749"/>
                  </a:moveTo>
                  <a:cubicBezTo>
                    <a:pt x="26617" y="457749"/>
                    <a:pt x="28134" y="457749"/>
                    <a:pt x="28134" y="454207"/>
                  </a:cubicBezTo>
                  <a:cubicBezTo>
                    <a:pt x="28640" y="276818"/>
                    <a:pt x="49121" y="129542"/>
                    <a:pt x="137620" y="5800"/>
                  </a:cubicBezTo>
                  <a:cubicBezTo>
                    <a:pt x="139390" y="3523"/>
                    <a:pt x="139390" y="3017"/>
                    <a:pt x="139390" y="2510"/>
                  </a:cubicBezTo>
                  <a:cubicBezTo>
                    <a:pt x="139390" y="-20"/>
                    <a:pt x="137620" y="-20"/>
                    <a:pt x="133574" y="-20"/>
                  </a:cubicBezTo>
                  <a:cubicBezTo>
                    <a:pt x="129528" y="-20"/>
                    <a:pt x="129023" y="-20"/>
                    <a:pt x="128517" y="486"/>
                  </a:cubicBezTo>
                  <a:cubicBezTo>
                    <a:pt x="127506" y="1245"/>
                    <a:pt x="95393" y="38191"/>
                    <a:pt x="69855" y="89054"/>
                  </a:cubicBezTo>
                  <a:cubicBezTo>
                    <a:pt x="36479" y="155859"/>
                    <a:pt x="15492" y="232534"/>
                    <a:pt x="6136" y="324644"/>
                  </a:cubicBezTo>
                  <a:cubicBezTo>
                    <a:pt x="5378" y="332489"/>
                    <a:pt x="68" y="385124"/>
                    <a:pt x="68" y="445097"/>
                  </a:cubicBezTo>
                  <a:lnTo>
                    <a:pt x="68" y="454966"/>
                  </a:lnTo>
                  <a:cubicBezTo>
                    <a:pt x="321" y="457749"/>
                    <a:pt x="1838" y="457749"/>
                    <a:pt x="7148" y="457749"/>
                  </a:cubicBezTo>
                  <a:lnTo>
                    <a:pt x="21055" y="45774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7E85549A-673A-4F1C-8F89-4C540B0B34A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33493" y="2474206"/>
              <a:ext cx="139321" cy="457769"/>
            </a:xfrm>
            <a:custGeom>
              <a:avLst/>
              <a:gdLst>
                <a:gd name="connsiteX0" fmla="*/ 7148 w 139321"/>
                <a:gd name="connsiteY0" fmla="*/ -2 h 457769"/>
                <a:gd name="connsiteX1" fmla="*/ 68 w 139321"/>
                <a:gd name="connsiteY1" fmla="*/ 2781 h 457769"/>
                <a:gd name="connsiteX2" fmla="*/ 68 w 139321"/>
                <a:gd name="connsiteY2" fmla="*/ 12650 h 457769"/>
                <a:gd name="connsiteX3" fmla="*/ 35467 w 139321"/>
                <a:gd name="connsiteY3" fmla="*/ 283415 h 457769"/>
                <a:gd name="connsiteX4" fmla="*/ 122954 w 139321"/>
                <a:gd name="connsiteY4" fmla="*/ 450935 h 457769"/>
                <a:gd name="connsiteX5" fmla="*/ 128770 w 139321"/>
                <a:gd name="connsiteY5" fmla="*/ 457261 h 457769"/>
                <a:gd name="connsiteX6" fmla="*/ 133574 w 139321"/>
                <a:gd name="connsiteY6" fmla="*/ 457767 h 457769"/>
                <a:gd name="connsiteX7" fmla="*/ 139390 w 139321"/>
                <a:gd name="connsiteY7" fmla="*/ 455237 h 457769"/>
                <a:gd name="connsiteX8" fmla="*/ 137873 w 139321"/>
                <a:gd name="connsiteY8" fmla="*/ 451947 h 457769"/>
                <a:gd name="connsiteX9" fmla="*/ 28134 w 139321"/>
                <a:gd name="connsiteY9" fmla="*/ 3541 h 457769"/>
                <a:gd name="connsiteX10" fmla="*/ 21055 w 139321"/>
                <a:gd name="connsiteY10" fmla="*/ -2 h 457769"/>
                <a:gd name="connsiteX11" fmla="*/ 7148 w 139321"/>
                <a:gd name="connsiteY11" fmla="*/ -2 h 4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321" h="457769">
                  <a:moveTo>
                    <a:pt x="7148" y="-2"/>
                  </a:moveTo>
                  <a:cubicBezTo>
                    <a:pt x="1838" y="-2"/>
                    <a:pt x="321" y="-2"/>
                    <a:pt x="68" y="2781"/>
                  </a:cubicBezTo>
                  <a:lnTo>
                    <a:pt x="68" y="12650"/>
                  </a:lnTo>
                  <a:cubicBezTo>
                    <a:pt x="68" y="167265"/>
                    <a:pt x="27629" y="257857"/>
                    <a:pt x="35467" y="283415"/>
                  </a:cubicBezTo>
                  <a:cubicBezTo>
                    <a:pt x="52661" y="339592"/>
                    <a:pt x="80728" y="398806"/>
                    <a:pt x="122954" y="450935"/>
                  </a:cubicBezTo>
                  <a:cubicBezTo>
                    <a:pt x="126747" y="455490"/>
                    <a:pt x="127758" y="456755"/>
                    <a:pt x="128770" y="457261"/>
                  </a:cubicBezTo>
                  <a:cubicBezTo>
                    <a:pt x="129276" y="457514"/>
                    <a:pt x="129528" y="457767"/>
                    <a:pt x="133574" y="457767"/>
                  </a:cubicBezTo>
                  <a:cubicBezTo>
                    <a:pt x="137620" y="457767"/>
                    <a:pt x="139390" y="457767"/>
                    <a:pt x="139390" y="455237"/>
                  </a:cubicBezTo>
                  <a:cubicBezTo>
                    <a:pt x="139390" y="454731"/>
                    <a:pt x="139390" y="454225"/>
                    <a:pt x="137873" y="451947"/>
                  </a:cubicBezTo>
                  <a:cubicBezTo>
                    <a:pt x="53673" y="335038"/>
                    <a:pt x="28387" y="194341"/>
                    <a:pt x="28134" y="3541"/>
                  </a:cubicBezTo>
                  <a:cubicBezTo>
                    <a:pt x="28134" y="-2"/>
                    <a:pt x="26617" y="-2"/>
                    <a:pt x="21055" y="-2"/>
                  </a:cubicBezTo>
                  <a:lnTo>
                    <a:pt x="7148" y="-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BEEEEEB5-72EF-41DD-95C5-0530B8311A9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03663" y="2371468"/>
              <a:ext cx="83441" cy="168531"/>
            </a:xfrm>
            <a:custGeom>
              <a:avLst/>
              <a:gdLst>
                <a:gd name="connsiteX0" fmla="*/ 51911 w 83441"/>
                <a:gd name="connsiteY0" fmla="*/ 6579 h 168531"/>
                <a:gd name="connsiteX1" fmla="*/ 46096 w 83441"/>
                <a:gd name="connsiteY1" fmla="*/ 0 h 168531"/>
                <a:gd name="connsiteX2" fmla="*/ 76 w 83441"/>
                <a:gd name="connsiteY2" fmla="*/ 16195 h 168531"/>
                <a:gd name="connsiteX3" fmla="*/ 76 w 83441"/>
                <a:gd name="connsiteY3" fmla="*/ 24040 h 168531"/>
                <a:gd name="connsiteX4" fmla="*/ 33200 w 83441"/>
                <a:gd name="connsiteY4" fmla="*/ 17461 h 168531"/>
                <a:gd name="connsiteX5" fmla="*/ 33200 w 83441"/>
                <a:gd name="connsiteY5" fmla="*/ 148541 h 168531"/>
                <a:gd name="connsiteX6" fmla="*/ 9685 w 83441"/>
                <a:gd name="connsiteY6" fmla="*/ 160687 h 168531"/>
                <a:gd name="connsiteX7" fmla="*/ 1594 w 83441"/>
                <a:gd name="connsiteY7" fmla="*/ 160687 h 168531"/>
                <a:gd name="connsiteX8" fmla="*/ 1594 w 83441"/>
                <a:gd name="connsiteY8" fmla="*/ 168532 h 168531"/>
                <a:gd name="connsiteX9" fmla="*/ 42556 w 83441"/>
                <a:gd name="connsiteY9" fmla="*/ 167773 h 168531"/>
                <a:gd name="connsiteX10" fmla="*/ 83518 w 83441"/>
                <a:gd name="connsiteY10" fmla="*/ 168532 h 168531"/>
                <a:gd name="connsiteX11" fmla="*/ 83518 w 83441"/>
                <a:gd name="connsiteY11" fmla="*/ 160687 h 168531"/>
                <a:gd name="connsiteX12" fmla="*/ 75427 w 83441"/>
                <a:gd name="connsiteY12" fmla="*/ 160687 h 168531"/>
                <a:gd name="connsiteX13" fmla="*/ 51911 w 83441"/>
                <a:gd name="connsiteY13" fmla="*/ 148541 h 168531"/>
                <a:gd name="connsiteX14" fmla="*/ 51911 w 83441"/>
                <a:gd name="connsiteY14" fmla="*/ 6579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441" h="168531">
                  <a:moveTo>
                    <a:pt x="51911" y="6579"/>
                  </a:moveTo>
                  <a:cubicBezTo>
                    <a:pt x="51911" y="506"/>
                    <a:pt x="51911" y="0"/>
                    <a:pt x="46096" y="0"/>
                  </a:cubicBezTo>
                  <a:cubicBezTo>
                    <a:pt x="30419" y="16195"/>
                    <a:pt x="8168" y="16195"/>
                    <a:pt x="76" y="16195"/>
                  </a:cubicBezTo>
                  <a:lnTo>
                    <a:pt x="76" y="24040"/>
                  </a:lnTo>
                  <a:cubicBezTo>
                    <a:pt x="5134" y="24040"/>
                    <a:pt x="20052" y="24040"/>
                    <a:pt x="33200" y="17461"/>
                  </a:cubicBezTo>
                  <a:lnTo>
                    <a:pt x="33200" y="148541"/>
                  </a:lnTo>
                  <a:cubicBezTo>
                    <a:pt x="33200" y="157651"/>
                    <a:pt x="32442" y="160687"/>
                    <a:pt x="9685" y="160687"/>
                  </a:cubicBezTo>
                  <a:lnTo>
                    <a:pt x="1594" y="160687"/>
                  </a:lnTo>
                  <a:lnTo>
                    <a:pt x="1594" y="168532"/>
                  </a:lnTo>
                  <a:cubicBezTo>
                    <a:pt x="10443" y="167773"/>
                    <a:pt x="32442" y="167773"/>
                    <a:pt x="42556" y="167773"/>
                  </a:cubicBezTo>
                  <a:cubicBezTo>
                    <a:pt x="52670" y="167773"/>
                    <a:pt x="74668" y="167773"/>
                    <a:pt x="83518" y="168532"/>
                  </a:cubicBezTo>
                  <a:lnTo>
                    <a:pt x="83518" y="160687"/>
                  </a:lnTo>
                  <a:lnTo>
                    <a:pt x="75427" y="160687"/>
                  </a:lnTo>
                  <a:cubicBezTo>
                    <a:pt x="52670" y="160687"/>
                    <a:pt x="51911" y="157904"/>
                    <a:pt x="51911" y="148541"/>
                  </a:cubicBezTo>
                  <a:lnTo>
                    <a:pt x="51911" y="657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27B1926F-625B-4377-AF15-9B335AA7EB5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84761" y="2471676"/>
              <a:ext cx="154493" cy="10122"/>
            </a:xfrm>
            <a:custGeom>
              <a:avLst/>
              <a:gdLst>
                <a:gd name="connsiteX0" fmla="*/ 145727 w 154493"/>
                <a:gd name="connsiteY0" fmla="*/ 10122 h 10122"/>
                <a:gd name="connsiteX1" fmla="*/ 154577 w 154493"/>
                <a:gd name="connsiteY1" fmla="*/ 5061 h 10122"/>
                <a:gd name="connsiteX2" fmla="*/ 145727 w 154493"/>
                <a:gd name="connsiteY2" fmla="*/ 0 h 10122"/>
                <a:gd name="connsiteX3" fmla="*/ 8934 w 154493"/>
                <a:gd name="connsiteY3" fmla="*/ 0 h 10122"/>
                <a:gd name="connsiteX4" fmla="*/ 84 w 154493"/>
                <a:gd name="connsiteY4" fmla="*/ 5061 h 10122"/>
                <a:gd name="connsiteX5" fmla="*/ 8934 w 154493"/>
                <a:gd name="connsiteY5" fmla="*/ 10122 h 10122"/>
                <a:gd name="connsiteX6" fmla="*/ 145727 w 154493"/>
                <a:gd name="connsiteY6" fmla="*/ 10122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93" h="10122">
                  <a:moveTo>
                    <a:pt x="145727" y="10122"/>
                  </a:moveTo>
                  <a:cubicBezTo>
                    <a:pt x="150025" y="10122"/>
                    <a:pt x="154577" y="10122"/>
                    <a:pt x="154577" y="5061"/>
                  </a:cubicBezTo>
                  <a:cubicBezTo>
                    <a:pt x="154577" y="0"/>
                    <a:pt x="150025" y="0"/>
                    <a:pt x="145727" y="0"/>
                  </a:cubicBezTo>
                  <a:lnTo>
                    <a:pt x="8934" y="0"/>
                  </a:lnTo>
                  <a:cubicBezTo>
                    <a:pt x="4635" y="0"/>
                    <a:pt x="84" y="0"/>
                    <a:pt x="84" y="5061"/>
                  </a:cubicBezTo>
                  <a:cubicBezTo>
                    <a:pt x="84" y="10122"/>
                    <a:pt x="4635" y="10122"/>
                    <a:pt x="8934" y="10122"/>
                  </a:cubicBezTo>
                  <a:lnTo>
                    <a:pt x="145727" y="1012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6598BE70-A4FB-4986-BFB1-A221F4AFE4B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27238" y="2187624"/>
              <a:ext cx="186605" cy="181184"/>
            </a:xfrm>
            <a:custGeom>
              <a:avLst/>
              <a:gdLst>
                <a:gd name="connsiteX0" fmla="*/ 99974 w 186605"/>
                <a:gd name="connsiteY0" fmla="*/ 4548 h 181184"/>
                <a:gd name="connsiteX1" fmla="*/ 93400 w 186605"/>
                <a:gd name="connsiteY1" fmla="*/ -7 h 181184"/>
                <a:gd name="connsiteX2" fmla="*/ 86826 w 186605"/>
                <a:gd name="connsiteY2" fmla="*/ 4548 h 181184"/>
                <a:gd name="connsiteX3" fmla="*/ 1362 w 186605"/>
                <a:gd name="connsiteY3" fmla="*/ 176117 h 181184"/>
                <a:gd name="connsiteX4" fmla="*/ 98 w 186605"/>
                <a:gd name="connsiteY4" fmla="*/ 179153 h 181184"/>
                <a:gd name="connsiteX5" fmla="*/ 5660 w 186605"/>
                <a:gd name="connsiteY5" fmla="*/ 181178 h 181184"/>
                <a:gd name="connsiteX6" fmla="*/ 181140 w 186605"/>
                <a:gd name="connsiteY6" fmla="*/ 181178 h 181184"/>
                <a:gd name="connsiteX7" fmla="*/ 186703 w 186605"/>
                <a:gd name="connsiteY7" fmla="*/ 179153 h 181184"/>
                <a:gd name="connsiteX8" fmla="*/ 185439 w 186605"/>
                <a:gd name="connsiteY8" fmla="*/ 176117 h 181184"/>
                <a:gd name="connsiteX9" fmla="*/ 99974 w 186605"/>
                <a:gd name="connsiteY9" fmla="*/ 4548 h 181184"/>
                <a:gd name="connsiteX10" fmla="*/ 85309 w 186605"/>
                <a:gd name="connsiteY10" fmla="*/ 25298 h 181184"/>
                <a:gd name="connsiteX11" fmla="*/ 153326 w 186605"/>
                <a:gd name="connsiteY11" fmla="*/ 161946 h 181184"/>
                <a:gd name="connsiteX12" fmla="*/ 17039 w 186605"/>
                <a:gd name="connsiteY12" fmla="*/ 161946 h 181184"/>
                <a:gd name="connsiteX13" fmla="*/ 85309 w 186605"/>
                <a:gd name="connsiteY13" fmla="*/ 25298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605" h="181184">
                  <a:moveTo>
                    <a:pt x="99974" y="4548"/>
                  </a:moveTo>
                  <a:cubicBezTo>
                    <a:pt x="98204" y="1259"/>
                    <a:pt x="97699" y="-7"/>
                    <a:pt x="93400" y="-7"/>
                  </a:cubicBezTo>
                  <a:cubicBezTo>
                    <a:pt x="89102" y="-7"/>
                    <a:pt x="88596" y="1259"/>
                    <a:pt x="86826" y="4548"/>
                  </a:cubicBezTo>
                  <a:lnTo>
                    <a:pt x="1362" y="176117"/>
                  </a:lnTo>
                  <a:cubicBezTo>
                    <a:pt x="98" y="178394"/>
                    <a:pt x="98" y="178900"/>
                    <a:pt x="98" y="179153"/>
                  </a:cubicBezTo>
                  <a:cubicBezTo>
                    <a:pt x="98" y="181178"/>
                    <a:pt x="1615" y="181178"/>
                    <a:pt x="5660" y="181178"/>
                  </a:cubicBezTo>
                  <a:lnTo>
                    <a:pt x="181140" y="181178"/>
                  </a:lnTo>
                  <a:cubicBezTo>
                    <a:pt x="185186" y="181178"/>
                    <a:pt x="186703" y="181178"/>
                    <a:pt x="186703" y="179153"/>
                  </a:cubicBezTo>
                  <a:cubicBezTo>
                    <a:pt x="186703" y="178900"/>
                    <a:pt x="186703" y="178394"/>
                    <a:pt x="185439" y="176117"/>
                  </a:cubicBezTo>
                  <a:lnTo>
                    <a:pt x="99974" y="4548"/>
                  </a:lnTo>
                  <a:close/>
                  <a:moveTo>
                    <a:pt x="85309" y="25298"/>
                  </a:moveTo>
                  <a:lnTo>
                    <a:pt x="153326" y="161946"/>
                  </a:lnTo>
                  <a:lnTo>
                    <a:pt x="17039" y="161946"/>
                  </a:lnTo>
                  <a:lnTo>
                    <a:pt x="85309" y="2529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7F80946E-5D89-46F2-A119-C3FB765039C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31881" y="2210399"/>
              <a:ext cx="77625" cy="161193"/>
            </a:xfrm>
            <a:custGeom>
              <a:avLst/>
              <a:gdLst>
                <a:gd name="connsiteX0" fmla="*/ 46378 w 77625"/>
                <a:gd name="connsiteY0" fmla="*/ 57183 h 161193"/>
                <a:gd name="connsiteX1" fmla="*/ 70146 w 77625"/>
                <a:gd name="connsiteY1" fmla="*/ 57183 h 161193"/>
                <a:gd name="connsiteX2" fmla="*/ 77732 w 77625"/>
                <a:gd name="connsiteY2" fmla="*/ 52122 h 161193"/>
                <a:gd name="connsiteX3" fmla="*/ 70652 w 77625"/>
                <a:gd name="connsiteY3" fmla="*/ 49338 h 161193"/>
                <a:gd name="connsiteX4" fmla="*/ 48401 w 77625"/>
                <a:gd name="connsiteY4" fmla="*/ 49338 h 161193"/>
                <a:gd name="connsiteX5" fmla="*/ 58768 w 77625"/>
                <a:gd name="connsiteY5" fmla="*/ 6826 h 161193"/>
                <a:gd name="connsiteX6" fmla="*/ 51435 w 77625"/>
                <a:gd name="connsiteY6" fmla="*/ -7 h 161193"/>
                <a:gd name="connsiteX7" fmla="*/ 41321 w 77625"/>
                <a:gd name="connsiteY7" fmla="*/ 9103 h 161193"/>
                <a:gd name="connsiteX8" fmla="*/ 31460 w 77625"/>
                <a:gd name="connsiteY8" fmla="*/ 49338 h 161193"/>
                <a:gd name="connsiteX9" fmla="*/ 7691 w 77625"/>
                <a:gd name="connsiteY9" fmla="*/ 49338 h 161193"/>
                <a:gd name="connsiteX10" fmla="*/ 106 w 77625"/>
                <a:gd name="connsiteY10" fmla="*/ 54146 h 161193"/>
                <a:gd name="connsiteX11" fmla="*/ 7186 w 77625"/>
                <a:gd name="connsiteY11" fmla="*/ 57183 h 161193"/>
                <a:gd name="connsiteX12" fmla="*/ 29437 w 77625"/>
                <a:gd name="connsiteY12" fmla="*/ 57183 h 161193"/>
                <a:gd name="connsiteX13" fmla="*/ 10220 w 77625"/>
                <a:gd name="connsiteY13" fmla="*/ 137906 h 161193"/>
                <a:gd name="connsiteX14" fmla="*/ 33482 w 77625"/>
                <a:gd name="connsiteY14" fmla="*/ 161187 h 161193"/>
                <a:gd name="connsiteX15" fmla="*/ 73686 w 77625"/>
                <a:gd name="connsiteY15" fmla="*/ 122217 h 161193"/>
                <a:gd name="connsiteX16" fmla="*/ 70652 w 77625"/>
                <a:gd name="connsiteY16" fmla="*/ 119686 h 161193"/>
                <a:gd name="connsiteX17" fmla="*/ 66859 w 77625"/>
                <a:gd name="connsiteY17" fmla="*/ 123229 h 161193"/>
                <a:gd name="connsiteX18" fmla="*/ 33988 w 77625"/>
                <a:gd name="connsiteY18" fmla="*/ 155620 h 161193"/>
                <a:gd name="connsiteX19" fmla="*/ 26150 w 77625"/>
                <a:gd name="connsiteY19" fmla="*/ 143979 h 161193"/>
                <a:gd name="connsiteX20" fmla="*/ 27667 w 77625"/>
                <a:gd name="connsiteY20" fmla="*/ 131833 h 161193"/>
                <a:gd name="connsiteX21" fmla="*/ 46378 w 77625"/>
                <a:gd name="connsiteY21" fmla="*/ 57183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25" h="161193">
                  <a:moveTo>
                    <a:pt x="46378" y="57183"/>
                  </a:moveTo>
                  <a:lnTo>
                    <a:pt x="70146" y="57183"/>
                  </a:lnTo>
                  <a:cubicBezTo>
                    <a:pt x="75203" y="57183"/>
                    <a:pt x="77732" y="57183"/>
                    <a:pt x="77732" y="52122"/>
                  </a:cubicBezTo>
                  <a:cubicBezTo>
                    <a:pt x="77732" y="49338"/>
                    <a:pt x="75203" y="49338"/>
                    <a:pt x="70652" y="49338"/>
                  </a:cubicBezTo>
                  <a:lnTo>
                    <a:pt x="48401" y="49338"/>
                  </a:lnTo>
                  <a:cubicBezTo>
                    <a:pt x="57503" y="13405"/>
                    <a:pt x="58768" y="8344"/>
                    <a:pt x="58768" y="6826"/>
                  </a:cubicBezTo>
                  <a:cubicBezTo>
                    <a:pt x="58768" y="2524"/>
                    <a:pt x="55733" y="-7"/>
                    <a:pt x="51435" y="-7"/>
                  </a:cubicBezTo>
                  <a:cubicBezTo>
                    <a:pt x="50676" y="-7"/>
                    <a:pt x="43597" y="246"/>
                    <a:pt x="41321" y="9103"/>
                  </a:cubicBezTo>
                  <a:lnTo>
                    <a:pt x="31460" y="49338"/>
                  </a:lnTo>
                  <a:lnTo>
                    <a:pt x="7691" y="49338"/>
                  </a:lnTo>
                  <a:cubicBezTo>
                    <a:pt x="2634" y="49338"/>
                    <a:pt x="106" y="49338"/>
                    <a:pt x="106" y="54146"/>
                  </a:cubicBezTo>
                  <a:cubicBezTo>
                    <a:pt x="106" y="57183"/>
                    <a:pt x="2129" y="57183"/>
                    <a:pt x="7186" y="57183"/>
                  </a:cubicBezTo>
                  <a:lnTo>
                    <a:pt x="29437" y="57183"/>
                  </a:lnTo>
                  <a:cubicBezTo>
                    <a:pt x="11231" y="129049"/>
                    <a:pt x="10220" y="133351"/>
                    <a:pt x="10220" y="137906"/>
                  </a:cubicBezTo>
                  <a:cubicBezTo>
                    <a:pt x="10220" y="151571"/>
                    <a:pt x="19828" y="161187"/>
                    <a:pt x="33482" y="161187"/>
                  </a:cubicBezTo>
                  <a:cubicBezTo>
                    <a:pt x="59273" y="161187"/>
                    <a:pt x="73686" y="124241"/>
                    <a:pt x="73686" y="122217"/>
                  </a:cubicBezTo>
                  <a:cubicBezTo>
                    <a:pt x="73686" y="119686"/>
                    <a:pt x="71663" y="119686"/>
                    <a:pt x="70652" y="119686"/>
                  </a:cubicBezTo>
                  <a:cubicBezTo>
                    <a:pt x="68376" y="119686"/>
                    <a:pt x="68123" y="120446"/>
                    <a:pt x="66859" y="123229"/>
                  </a:cubicBezTo>
                  <a:cubicBezTo>
                    <a:pt x="55986" y="149546"/>
                    <a:pt x="42585" y="155620"/>
                    <a:pt x="33988" y="155620"/>
                  </a:cubicBezTo>
                  <a:cubicBezTo>
                    <a:pt x="28678" y="155620"/>
                    <a:pt x="26150" y="152330"/>
                    <a:pt x="26150" y="143979"/>
                  </a:cubicBezTo>
                  <a:cubicBezTo>
                    <a:pt x="26150" y="137906"/>
                    <a:pt x="26655" y="136135"/>
                    <a:pt x="27667" y="131833"/>
                  </a:cubicBezTo>
                  <a:lnTo>
                    <a:pt x="46378" y="5718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ED3E7926-0A0D-45A3-8522-A63526C7076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46969" y="2471676"/>
              <a:ext cx="438790" cy="10121"/>
            </a:xfrm>
            <a:custGeom>
              <a:avLst/>
              <a:gdLst>
                <a:gd name="connsiteX0" fmla="*/ 0 w 438790"/>
                <a:gd name="connsiteY0" fmla="*/ 0 h 10121"/>
                <a:gd name="connsiteX1" fmla="*/ 438790 w 438790"/>
                <a:gd name="connsiteY1" fmla="*/ 0 h 10121"/>
                <a:gd name="connsiteX2" fmla="*/ 438790 w 438790"/>
                <a:gd name="connsiteY2" fmla="*/ 10121 h 10121"/>
                <a:gd name="connsiteX3" fmla="*/ 0 w 43879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790" h="10121">
                  <a:moveTo>
                    <a:pt x="0" y="0"/>
                  </a:moveTo>
                  <a:lnTo>
                    <a:pt x="438790" y="0"/>
                  </a:lnTo>
                  <a:lnTo>
                    <a:pt x="438790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0F2EAE2D-4D38-4514-A469-26AF4E49D34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61128" y="2540746"/>
              <a:ext cx="180283" cy="178400"/>
            </a:xfrm>
            <a:custGeom>
              <a:avLst/>
              <a:gdLst>
                <a:gd name="connsiteX0" fmla="*/ 144727 w 180283"/>
                <a:gd name="connsiteY0" fmla="*/ 28855 h 178400"/>
                <a:gd name="connsiteX1" fmla="*/ 177092 w 180283"/>
                <a:gd name="connsiteY1" fmla="*/ 7851 h 178400"/>
                <a:gd name="connsiteX2" fmla="*/ 180379 w 180283"/>
                <a:gd name="connsiteY2" fmla="*/ 3043 h 178400"/>
                <a:gd name="connsiteX3" fmla="*/ 177092 w 180283"/>
                <a:gd name="connsiteY3" fmla="*/ 7 h 178400"/>
                <a:gd name="connsiteX4" fmla="*/ 156358 w 180283"/>
                <a:gd name="connsiteY4" fmla="*/ 766 h 178400"/>
                <a:gd name="connsiteX5" fmla="*/ 131325 w 180283"/>
                <a:gd name="connsiteY5" fmla="*/ 7 h 178400"/>
                <a:gd name="connsiteX6" fmla="*/ 126521 w 180283"/>
                <a:gd name="connsiteY6" fmla="*/ 4815 h 178400"/>
                <a:gd name="connsiteX7" fmla="*/ 130567 w 180283"/>
                <a:gd name="connsiteY7" fmla="*/ 7851 h 178400"/>
                <a:gd name="connsiteX8" fmla="*/ 142198 w 180283"/>
                <a:gd name="connsiteY8" fmla="*/ 16202 h 178400"/>
                <a:gd name="connsiteX9" fmla="*/ 138405 w 180283"/>
                <a:gd name="connsiteY9" fmla="*/ 25818 h 178400"/>
                <a:gd name="connsiteX10" fmla="*/ 60779 w 180283"/>
                <a:gd name="connsiteY10" fmla="*/ 149307 h 178400"/>
                <a:gd name="connsiteX11" fmla="*/ 43586 w 180283"/>
                <a:gd name="connsiteY11" fmla="*/ 15443 h 178400"/>
                <a:gd name="connsiteX12" fmla="*/ 61032 w 180283"/>
                <a:gd name="connsiteY12" fmla="*/ 7851 h 178400"/>
                <a:gd name="connsiteX13" fmla="*/ 67354 w 180283"/>
                <a:gd name="connsiteY13" fmla="*/ 2790 h 178400"/>
                <a:gd name="connsiteX14" fmla="*/ 63814 w 180283"/>
                <a:gd name="connsiteY14" fmla="*/ 7 h 178400"/>
                <a:gd name="connsiteX15" fmla="*/ 32460 w 180283"/>
                <a:gd name="connsiteY15" fmla="*/ 766 h 178400"/>
                <a:gd name="connsiteX16" fmla="*/ 18553 w 180283"/>
                <a:gd name="connsiteY16" fmla="*/ 513 h 178400"/>
                <a:gd name="connsiteX17" fmla="*/ 4899 w 180283"/>
                <a:gd name="connsiteY17" fmla="*/ 7 h 178400"/>
                <a:gd name="connsiteX18" fmla="*/ 95 w 180283"/>
                <a:gd name="connsiteY18" fmla="*/ 4815 h 178400"/>
                <a:gd name="connsiteX19" fmla="*/ 6416 w 180283"/>
                <a:gd name="connsiteY19" fmla="*/ 7851 h 178400"/>
                <a:gd name="connsiteX20" fmla="*/ 21587 w 180283"/>
                <a:gd name="connsiteY20" fmla="*/ 16455 h 178400"/>
                <a:gd name="connsiteX21" fmla="*/ 41563 w 180283"/>
                <a:gd name="connsiteY21" fmla="*/ 172588 h 178400"/>
                <a:gd name="connsiteX22" fmla="*/ 46620 w 180283"/>
                <a:gd name="connsiteY22" fmla="*/ 178408 h 178400"/>
                <a:gd name="connsiteX23" fmla="*/ 53700 w 180283"/>
                <a:gd name="connsiteY23" fmla="*/ 173853 h 178400"/>
                <a:gd name="connsiteX24" fmla="*/ 144727 w 180283"/>
                <a:gd name="connsiteY24" fmla="*/ 2885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283" h="178400">
                  <a:moveTo>
                    <a:pt x="144727" y="28855"/>
                  </a:moveTo>
                  <a:cubicBezTo>
                    <a:pt x="157116" y="9117"/>
                    <a:pt x="167736" y="8358"/>
                    <a:pt x="177092" y="7851"/>
                  </a:cubicBezTo>
                  <a:cubicBezTo>
                    <a:pt x="180126" y="7598"/>
                    <a:pt x="180379" y="3296"/>
                    <a:pt x="180379" y="3043"/>
                  </a:cubicBezTo>
                  <a:cubicBezTo>
                    <a:pt x="180379" y="1019"/>
                    <a:pt x="179115" y="7"/>
                    <a:pt x="177092" y="7"/>
                  </a:cubicBezTo>
                  <a:cubicBezTo>
                    <a:pt x="170518" y="7"/>
                    <a:pt x="163185" y="766"/>
                    <a:pt x="156358" y="766"/>
                  </a:cubicBezTo>
                  <a:cubicBezTo>
                    <a:pt x="148014" y="766"/>
                    <a:pt x="139417" y="7"/>
                    <a:pt x="131325" y="7"/>
                  </a:cubicBezTo>
                  <a:cubicBezTo>
                    <a:pt x="129808" y="7"/>
                    <a:pt x="126521" y="7"/>
                    <a:pt x="126521" y="4815"/>
                  </a:cubicBezTo>
                  <a:cubicBezTo>
                    <a:pt x="126521" y="7598"/>
                    <a:pt x="128797" y="7851"/>
                    <a:pt x="130567" y="7851"/>
                  </a:cubicBezTo>
                  <a:cubicBezTo>
                    <a:pt x="137394" y="8358"/>
                    <a:pt x="142198" y="10888"/>
                    <a:pt x="142198" y="16202"/>
                  </a:cubicBezTo>
                  <a:cubicBezTo>
                    <a:pt x="142198" y="19998"/>
                    <a:pt x="138405" y="25565"/>
                    <a:pt x="138405" y="25818"/>
                  </a:cubicBezTo>
                  <a:lnTo>
                    <a:pt x="60779" y="149307"/>
                  </a:lnTo>
                  <a:lnTo>
                    <a:pt x="43586" y="15443"/>
                  </a:lnTo>
                  <a:cubicBezTo>
                    <a:pt x="43586" y="11141"/>
                    <a:pt x="49401" y="7851"/>
                    <a:pt x="61032" y="7851"/>
                  </a:cubicBezTo>
                  <a:cubicBezTo>
                    <a:pt x="64572" y="7851"/>
                    <a:pt x="67354" y="7851"/>
                    <a:pt x="67354" y="2790"/>
                  </a:cubicBezTo>
                  <a:cubicBezTo>
                    <a:pt x="67354" y="513"/>
                    <a:pt x="65331" y="7"/>
                    <a:pt x="63814" y="7"/>
                  </a:cubicBezTo>
                  <a:cubicBezTo>
                    <a:pt x="53700" y="7"/>
                    <a:pt x="42827" y="766"/>
                    <a:pt x="32460" y="766"/>
                  </a:cubicBezTo>
                  <a:cubicBezTo>
                    <a:pt x="27909" y="766"/>
                    <a:pt x="23104" y="513"/>
                    <a:pt x="18553" y="513"/>
                  </a:cubicBezTo>
                  <a:cubicBezTo>
                    <a:pt x="14002" y="513"/>
                    <a:pt x="9198" y="7"/>
                    <a:pt x="4899" y="7"/>
                  </a:cubicBezTo>
                  <a:cubicBezTo>
                    <a:pt x="3129" y="7"/>
                    <a:pt x="95" y="7"/>
                    <a:pt x="95" y="4815"/>
                  </a:cubicBezTo>
                  <a:cubicBezTo>
                    <a:pt x="95" y="7851"/>
                    <a:pt x="2371" y="7851"/>
                    <a:pt x="6416" y="7851"/>
                  </a:cubicBezTo>
                  <a:cubicBezTo>
                    <a:pt x="20576" y="7851"/>
                    <a:pt x="20829" y="10129"/>
                    <a:pt x="21587" y="16455"/>
                  </a:cubicBezTo>
                  <a:lnTo>
                    <a:pt x="41563" y="172588"/>
                  </a:lnTo>
                  <a:cubicBezTo>
                    <a:pt x="42321" y="177649"/>
                    <a:pt x="43333" y="178408"/>
                    <a:pt x="46620" y="178408"/>
                  </a:cubicBezTo>
                  <a:cubicBezTo>
                    <a:pt x="50665" y="178408"/>
                    <a:pt x="51677" y="177143"/>
                    <a:pt x="53700" y="173853"/>
                  </a:cubicBezTo>
                  <a:lnTo>
                    <a:pt x="144727" y="2885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A76408A6-EBDA-4C26-BCE3-26FCF05FE98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099776" y="2675192"/>
              <a:ext cx="133455" cy="78116"/>
            </a:xfrm>
            <a:custGeom>
              <a:avLst/>
              <a:gdLst>
                <a:gd name="connsiteX0" fmla="*/ 118689 w 133455"/>
                <a:gd name="connsiteY0" fmla="*/ 17191 h 78116"/>
                <a:gd name="connsiteX1" fmla="*/ 133556 w 133455"/>
                <a:gd name="connsiteY1" fmla="*/ 6385 h 78116"/>
                <a:gd name="connsiteX2" fmla="*/ 133556 w 133455"/>
                <a:gd name="connsiteY2" fmla="*/ 8 h 78116"/>
                <a:gd name="connsiteX3" fmla="*/ 120813 w 133455"/>
                <a:gd name="connsiteY3" fmla="*/ 717 h 78116"/>
                <a:gd name="connsiteX4" fmla="*/ 103467 w 133455"/>
                <a:gd name="connsiteY4" fmla="*/ 8 h 78116"/>
                <a:gd name="connsiteX5" fmla="*/ 103467 w 133455"/>
                <a:gd name="connsiteY5" fmla="*/ 6385 h 78116"/>
                <a:gd name="connsiteX6" fmla="*/ 112671 w 133455"/>
                <a:gd name="connsiteY6" fmla="*/ 14179 h 78116"/>
                <a:gd name="connsiteX7" fmla="*/ 111609 w 133455"/>
                <a:gd name="connsiteY7" fmla="*/ 18430 h 78116"/>
                <a:gd name="connsiteX8" fmla="*/ 94440 w 133455"/>
                <a:gd name="connsiteY8" fmla="*/ 62537 h 78116"/>
                <a:gd name="connsiteX9" fmla="*/ 75324 w 133455"/>
                <a:gd name="connsiteY9" fmla="*/ 14179 h 78116"/>
                <a:gd name="connsiteX10" fmla="*/ 74439 w 133455"/>
                <a:gd name="connsiteY10" fmla="*/ 10814 h 78116"/>
                <a:gd name="connsiteX11" fmla="*/ 83997 w 133455"/>
                <a:gd name="connsiteY11" fmla="*/ 6385 h 78116"/>
                <a:gd name="connsiteX12" fmla="*/ 83997 w 133455"/>
                <a:gd name="connsiteY12" fmla="*/ 8 h 78116"/>
                <a:gd name="connsiteX13" fmla="*/ 64882 w 133455"/>
                <a:gd name="connsiteY13" fmla="*/ 717 h 78116"/>
                <a:gd name="connsiteX14" fmla="*/ 49306 w 133455"/>
                <a:gd name="connsiteY14" fmla="*/ 8 h 78116"/>
                <a:gd name="connsiteX15" fmla="*/ 49306 w 133455"/>
                <a:gd name="connsiteY15" fmla="*/ 6385 h 78116"/>
                <a:gd name="connsiteX16" fmla="*/ 59395 w 133455"/>
                <a:gd name="connsiteY16" fmla="*/ 7802 h 78116"/>
                <a:gd name="connsiteX17" fmla="*/ 63466 w 133455"/>
                <a:gd name="connsiteY17" fmla="*/ 15596 h 78116"/>
                <a:gd name="connsiteX18" fmla="*/ 62758 w 133455"/>
                <a:gd name="connsiteY18" fmla="*/ 17722 h 78116"/>
                <a:gd name="connsiteX19" fmla="*/ 46120 w 133455"/>
                <a:gd name="connsiteY19" fmla="*/ 59880 h 78116"/>
                <a:gd name="connsiteX20" fmla="*/ 28243 w 133455"/>
                <a:gd name="connsiteY20" fmla="*/ 14179 h 78116"/>
                <a:gd name="connsiteX21" fmla="*/ 27181 w 133455"/>
                <a:gd name="connsiteY21" fmla="*/ 10814 h 78116"/>
                <a:gd name="connsiteX22" fmla="*/ 36739 w 133455"/>
                <a:gd name="connsiteY22" fmla="*/ 6385 h 78116"/>
                <a:gd name="connsiteX23" fmla="*/ 36739 w 133455"/>
                <a:gd name="connsiteY23" fmla="*/ 8 h 78116"/>
                <a:gd name="connsiteX24" fmla="*/ 16738 w 133455"/>
                <a:gd name="connsiteY24" fmla="*/ 717 h 78116"/>
                <a:gd name="connsiteX25" fmla="*/ 101 w 133455"/>
                <a:gd name="connsiteY25" fmla="*/ 8 h 78116"/>
                <a:gd name="connsiteX26" fmla="*/ 101 w 133455"/>
                <a:gd name="connsiteY26" fmla="*/ 6385 h 78116"/>
                <a:gd name="connsiteX27" fmla="*/ 12844 w 133455"/>
                <a:gd name="connsiteY27" fmla="*/ 11522 h 78116"/>
                <a:gd name="connsiteX28" fmla="*/ 37447 w 133455"/>
                <a:gd name="connsiteY28" fmla="*/ 74051 h 78116"/>
                <a:gd name="connsiteX29" fmla="*/ 42226 w 133455"/>
                <a:gd name="connsiteY29" fmla="*/ 78125 h 78116"/>
                <a:gd name="connsiteX30" fmla="*/ 46828 w 133455"/>
                <a:gd name="connsiteY30" fmla="*/ 74405 h 78116"/>
                <a:gd name="connsiteX31" fmla="*/ 66828 w 133455"/>
                <a:gd name="connsiteY31" fmla="*/ 23745 h 78116"/>
                <a:gd name="connsiteX32" fmla="*/ 86475 w 133455"/>
                <a:gd name="connsiteY32" fmla="*/ 73874 h 78116"/>
                <a:gd name="connsiteX33" fmla="*/ 91431 w 133455"/>
                <a:gd name="connsiteY33" fmla="*/ 78125 h 78116"/>
                <a:gd name="connsiteX34" fmla="*/ 96210 w 133455"/>
                <a:gd name="connsiteY34" fmla="*/ 74051 h 78116"/>
                <a:gd name="connsiteX35" fmla="*/ 118689 w 133455"/>
                <a:gd name="connsiteY35" fmla="*/ 17191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689" y="17191"/>
                  </a:moveTo>
                  <a:cubicBezTo>
                    <a:pt x="122229" y="8334"/>
                    <a:pt x="128069" y="6562"/>
                    <a:pt x="133556" y="6385"/>
                  </a:cubicBezTo>
                  <a:lnTo>
                    <a:pt x="133556" y="8"/>
                  </a:lnTo>
                  <a:cubicBezTo>
                    <a:pt x="128777" y="540"/>
                    <a:pt x="125945" y="717"/>
                    <a:pt x="120813" y="717"/>
                  </a:cubicBezTo>
                  <a:cubicBezTo>
                    <a:pt x="115503" y="717"/>
                    <a:pt x="108777" y="540"/>
                    <a:pt x="103467" y="8"/>
                  </a:cubicBezTo>
                  <a:lnTo>
                    <a:pt x="103467" y="6385"/>
                  </a:lnTo>
                  <a:cubicBezTo>
                    <a:pt x="109662" y="6562"/>
                    <a:pt x="112671" y="9928"/>
                    <a:pt x="112671" y="14179"/>
                  </a:cubicBezTo>
                  <a:cubicBezTo>
                    <a:pt x="112671" y="15596"/>
                    <a:pt x="112671" y="15951"/>
                    <a:pt x="111609" y="18430"/>
                  </a:cubicBezTo>
                  <a:lnTo>
                    <a:pt x="94440" y="62537"/>
                  </a:lnTo>
                  <a:lnTo>
                    <a:pt x="75324" y="14179"/>
                  </a:lnTo>
                  <a:cubicBezTo>
                    <a:pt x="74970" y="13294"/>
                    <a:pt x="74439" y="11876"/>
                    <a:pt x="74439" y="10814"/>
                  </a:cubicBezTo>
                  <a:cubicBezTo>
                    <a:pt x="74439" y="6917"/>
                    <a:pt x="79041" y="6385"/>
                    <a:pt x="83997" y="6385"/>
                  </a:cubicBezTo>
                  <a:lnTo>
                    <a:pt x="83997" y="8"/>
                  </a:lnTo>
                  <a:cubicBezTo>
                    <a:pt x="77625" y="540"/>
                    <a:pt x="71253" y="717"/>
                    <a:pt x="64882" y="717"/>
                  </a:cubicBezTo>
                  <a:cubicBezTo>
                    <a:pt x="59749" y="717"/>
                    <a:pt x="54439" y="363"/>
                    <a:pt x="49306" y="8"/>
                  </a:cubicBezTo>
                  <a:lnTo>
                    <a:pt x="49306" y="6385"/>
                  </a:lnTo>
                  <a:cubicBezTo>
                    <a:pt x="53377" y="6385"/>
                    <a:pt x="57094" y="6385"/>
                    <a:pt x="59395" y="7802"/>
                  </a:cubicBezTo>
                  <a:cubicBezTo>
                    <a:pt x="61873" y="9574"/>
                    <a:pt x="63466" y="15419"/>
                    <a:pt x="63466" y="15596"/>
                  </a:cubicBezTo>
                  <a:cubicBezTo>
                    <a:pt x="63466" y="15951"/>
                    <a:pt x="63112" y="17013"/>
                    <a:pt x="62758" y="17722"/>
                  </a:cubicBezTo>
                  <a:lnTo>
                    <a:pt x="46120" y="59880"/>
                  </a:lnTo>
                  <a:lnTo>
                    <a:pt x="28243" y="14179"/>
                  </a:lnTo>
                  <a:cubicBezTo>
                    <a:pt x="27181" y="11699"/>
                    <a:pt x="27181" y="11522"/>
                    <a:pt x="27181" y="10814"/>
                  </a:cubicBezTo>
                  <a:cubicBezTo>
                    <a:pt x="27181" y="6385"/>
                    <a:pt x="33553" y="6385"/>
                    <a:pt x="36739" y="6385"/>
                  </a:cubicBezTo>
                  <a:lnTo>
                    <a:pt x="36739" y="8"/>
                  </a:lnTo>
                  <a:cubicBezTo>
                    <a:pt x="36385" y="8"/>
                    <a:pt x="23818" y="717"/>
                    <a:pt x="16738" y="717"/>
                  </a:cubicBezTo>
                  <a:cubicBezTo>
                    <a:pt x="11251" y="717"/>
                    <a:pt x="5588" y="540"/>
                    <a:pt x="101" y="8"/>
                  </a:cubicBezTo>
                  <a:lnTo>
                    <a:pt x="101" y="6385"/>
                  </a:lnTo>
                  <a:cubicBezTo>
                    <a:pt x="7004" y="6385"/>
                    <a:pt x="10897" y="6385"/>
                    <a:pt x="12844" y="11522"/>
                  </a:cubicBezTo>
                  <a:lnTo>
                    <a:pt x="37447" y="74051"/>
                  </a:lnTo>
                  <a:cubicBezTo>
                    <a:pt x="38509" y="76708"/>
                    <a:pt x="39040" y="78125"/>
                    <a:pt x="42226" y="78125"/>
                  </a:cubicBezTo>
                  <a:cubicBezTo>
                    <a:pt x="45412" y="78125"/>
                    <a:pt x="45943" y="76708"/>
                    <a:pt x="46828" y="74405"/>
                  </a:cubicBezTo>
                  <a:lnTo>
                    <a:pt x="66828" y="23745"/>
                  </a:lnTo>
                  <a:lnTo>
                    <a:pt x="86475" y="73874"/>
                  </a:lnTo>
                  <a:cubicBezTo>
                    <a:pt x="87537" y="76531"/>
                    <a:pt x="88245" y="78125"/>
                    <a:pt x="91431" y="78125"/>
                  </a:cubicBezTo>
                  <a:cubicBezTo>
                    <a:pt x="94617" y="78125"/>
                    <a:pt x="95148" y="76885"/>
                    <a:pt x="96210" y="74051"/>
                  </a:cubicBezTo>
                  <a:lnTo>
                    <a:pt x="118689" y="1719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8F4FC8CB-BBD7-456D-B7C3-7BDBDFC7CC0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61348" y="2731166"/>
              <a:ext cx="22478" cy="54557"/>
            </a:xfrm>
            <a:custGeom>
              <a:avLst/>
              <a:gdLst>
                <a:gd name="connsiteX0" fmla="*/ 17629 w 22478"/>
                <a:gd name="connsiteY0" fmla="*/ 17545 h 54557"/>
                <a:gd name="connsiteX1" fmla="*/ 3823 w 22478"/>
                <a:gd name="connsiteY1" fmla="*/ 49961 h 54557"/>
                <a:gd name="connsiteX2" fmla="*/ 2584 w 22478"/>
                <a:gd name="connsiteY2" fmla="*/ 52086 h 54557"/>
                <a:gd name="connsiteX3" fmla="*/ 5062 w 22478"/>
                <a:gd name="connsiteY3" fmla="*/ 54566 h 54557"/>
                <a:gd name="connsiteX4" fmla="*/ 22585 w 22478"/>
                <a:gd name="connsiteY4" fmla="*/ 19316 h 54557"/>
                <a:gd name="connsiteX5" fmla="*/ 10195 w 22478"/>
                <a:gd name="connsiteY5" fmla="*/ 8 h 54557"/>
                <a:gd name="connsiteX6" fmla="*/ 106 w 22478"/>
                <a:gd name="connsiteY6" fmla="*/ 10105 h 54557"/>
                <a:gd name="connsiteX7" fmla="*/ 10372 w 22478"/>
                <a:gd name="connsiteY7" fmla="*/ 20379 h 54557"/>
                <a:gd name="connsiteX8" fmla="*/ 17629 w 22478"/>
                <a:gd name="connsiteY8" fmla="*/ 17545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" h="54557">
                  <a:moveTo>
                    <a:pt x="17629" y="17545"/>
                  </a:moveTo>
                  <a:cubicBezTo>
                    <a:pt x="17629" y="27287"/>
                    <a:pt x="15859" y="38624"/>
                    <a:pt x="3823" y="49961"/>
                  </a:cubicBezTo>
                  <a:cubicBezTo>
                    <a:pt x="3115" y="50669"/>
                    <a:pt x="2584" y="51201"/>
                    <a:pt x="2584" y="52086"/>
                  </a:cubicBezTo>
                  <a:cubicBezTo>
                    <a:pt x="2584" y="53326"/>
                    <a:pt x="4000" y="54566"/>
                    <a:pt x="5062" y="54566"/>
                  </a:cubicBezTo>
                  <a:cubicBezTo>
                    <a:pt x="7540" y="54566"/>
                    <a:pt x="22585" y="40395"/>
                    <a:pt x="22585" y="19316"/>
                  </a:cubicBezTo>
                  <a:cubicBezTo>
                    <a:pt x="22585" y="8334"/>
                    <a:pt x="18337" y="8"/>
                    <a:pt x="10195" y="8"/>
                  </a:cubicBezTo>
                  <a:cubicBezTo>
                    <a:pt x="4354" y="8"/>
                    <a:pt x="106" y="4614"/>
                    <a:pt x="106" y="10105"/>
                  </a:cubicBezTo>
                  <a:cubicBezTo>
                    <a:pt x="106" y="15773"/>
                    <a:pt x="4177" y="20379"/>
                    <a:pt x="10372" y="20379"/>
                  </a:cubicBezTo>
                  <a:cubicBezTo>
                    <a:pt x="14620" y="20379"/>
                    <a:pt x="17452" y="17545"/>
                    <a:pt x="17629" y="17545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0E8C6ABA-E81D-4506-939D-3972B39B475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09897" y="2634096"/>
              <a:ext cx="53630" cy="119212"/>
            </a:xfrm>
            <a:custGeom>
              <a:avLst/>
              <a:gdLst>
                <a:gd name="connsiteX0" fmla="*/ 49137 w 53630"/>
                <a:gd name="connsiteY0" fmla="*/ 6739 h 119212"/>
                <a:gd name="connsiteX1" fmla="*/ 42057 w 53630"/>
                <a:gd name="connsiteY1" fmla="*/ 8 h 119212"/>
                <a:gd name="connsiteX2" fmla="*/ 32145 w 53630"/>
                <a:gd name="connsiteY2" fmla="*/ 9751 h 119212"/>
                <a:gd name="connsiteX3" fmla="*/ 39225 w 53630"/>
                <a:gd name="connsiteY3" fmla="*/ 16482 h 119212"/>
                <a:gd name="connsiteX4" fmla="*/ 49137 w 53630"/>
                <a:gd name="connsiteY4" fmla="*/ 6739 h 119212"/>
                <a:gd name="connsiteX5" fmla="*/ 13030 w 53630"/>
                <a:gd name="connsiteY5" fmla="*/ 96724 h 119212"/>
                <a:gd name="connsiteX6" fmla="*/ 11437 w 53630"/>
                <a:gd name="connsiteY6" fmla="*/ 104164 h 119212"/>
                <a:gd name="connsiteX7" fmla="*/ 28251 w 53630"/>
                <a:gd name="connsiteY7" fmla="*/ 119221 h 119212"/>
                <a:gd name="connsiteX8" fmla="*/ 53739 w 53630"/>
                <a:gd name="connsiteY8" fmla="*/ 92119 h 119212"/>
                <a:gd name="connsiteX9" fmla="*/ 50907 w 53630"/>
                <a:gd name="connsiteY9" fmla="*/ 89816 h 119212"/>
                <a:gd name="connsiteX10" fmla="*/ 47544 w 53630"/>
                <a:gd name="connsiteY10" fmla="*/ 92827 h 119212"/>
                <a:gd name="connsiteX11" fmla="*/ 28782 w 53630"/>
                <a:gd name="connsiteY11" fmla="*/ 114261 h 119212"/>
                <a:gd name="connsiteX12" fmla="*/ 24357 w 53630"/>
                <a:gd name="connsiteY12" fmla="*/ 108061 h 119212"/>
                <a:gd name="connsiteX13" fmla="*/ 27189 w 53630"/>
                <a:gd name="connsiteY13" fmla="*/ 96724 h 119212"/>
                <a:gd name="connsiteX14" fmla="*/ 32853 w 53630"/>
                <a:gd name="connsiteY14" fmla="*/ 82554 h 119212"/>
                <a:gd name="connsiteX15" fmla="*/ 41526 w 53630"/>
                <a:gd name="connsiteY15" fmla="*/ 60057 h 119212"/>
                <a:gd name="connsiteX16" fmla="*/ 42588 w 53630"/>
                <a:gd name="connsiteY16" fmla="*/ 54389 h 119212"/>
                <a:gd name="connsiteX17" fmla="*/ 25773 w 53630"/>
                <a:gd name="connsiteY17" fmla="*/ 39332 h 119212"/>
                <a:gd name="connsiteX18" fmla="*/ 109 w 53630"/>
                <a:gd name="connsiteY18" fmla="*/ 66434 h 119212"/>
                <a:gd name="connsiteX19" fmla="*/ 3118 w 53630"/>
                <a:gd name="connsiteY19" fmla="*/ 68737 h 119212"/>
                <a:gd name="connsiteX20" fmla="*/ 6304 w 53630"/>
                <a:gd name="connsiteY20" fmla="*/ 65903 h 119212"/>
                <a:gd name="connsiteX21" fmla="*/ 25242 w 53630"/>
                <a:gd name="connsiteY21" fmla="*/ 44292 h 119212"/>
                <a:gd name="connsiteX22" fmla="*/ 29667 w 53630"/>
                <a:gd name="connsiteY22" fmla="*/ 50492 h 119212"/>
                <a:gd name="connsiteX23" fmla="*/ 24180 w 53630"/>
                <a:gd name="connsiteY23" fmla="*/ 68206 h 119212"/>
                <a:gd name="connsiteX24" fmla="*/ 13030 w 53630"/>
                <a:gd name="connsiteY24" fmla="*/ 9672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137" y="6739"/>
                  </a:moveTo>
                  <a:cubicBezTo>
                    <a:pt x="49137" y="3905"/>
                    <a:pt x="47013" y="8"/>
                    <a:pt x="42057" y="8"/>
                  </a:cubicBezTo>
                  <a:cubicBezTo>
                    <a:pt x="37278" y="8"/>
                    <a:pt x="32145" y="4614"/>
                    <a:pt x="32145" y="9751"/>
                  </a:cubicBezTo>
                  <a:cubicBezTo>
                    <a:pt x="32145" y="12762"/>
                    <a:pt x="34446" y="16482"/>
                    <a:pt x="39225" y="16482"/>
                  </a:cubicBezTo>
                  <a:cubicBezTo>
                    <a:pt x="44358" y="16482"/>
                    <a:pt x="49137" y="11522"/>
                    <a:pt x="49137" y="6739"/>
                  </a:cubicBezTo>
                  <a:close/>
                  <a:moveTo>
                    <a:pt x="13030" y="96724"/>
                  </a:moveTo>
                  <a:cubicBezTo>
                    <a:pt x="12322" y="99027"/>
                    <a:pt x="11437" y="101153"/>
                    <a:pt x="11437" y="104164"/>
                  </a:cubicBezTo>
                  <a:cubicBezTo>
                    <a:pt x="11437" y="112490"/>
                    <a:pt x="18516" y="119221"/>
                    <a:pt x="28251" y="119221"/>
                  </a:cubicBezTo>
                  <a:cubicBezTo>
                    <a:pt x="45951" y="119221"/>
                    <a:pt x="53739" y="94776"/>
                    <a:pt x="53739" y="92119"/>
                  </a:cubicBezTo>
                  <a:cubicBezTo>
                    <a:pt x="53739" y="89816"/>
                    <a:pt x="51438" y="89816"/>
                    <a:pt x="50907" y="89816"/>
                  </a:cubicBezTo>
                  <a:cubicBezTo>
                    <a:pt x="48429" y="89816"/>
                    <a:pt x="48252" y="90879"/>
                    <a:pt x="47544" y="92827"/>
                  </a:cubicBezTo>
                  <a:cubicBezTo>
                    <a:pt x="43473" y="106998"/>
                    <a:pt x="35685" y="114261"/>
                    <a:pt x="28782" y="114261"/>
                  </a:cubicBezTo>
                  <a:cubicBezTo>
                    <a:pt x="25242" y="114261"/>
                    <a:pt x="24357" y="111958"/>
                    <a:pt x="24357" y="108061"/>
                  </a:cubicBezTo>
                  <a:cubicBezTo>
                    <a:pt x="24357" y="103987"/>
                    <a:pt x="25596" y="100621"/>
                    <a:pt x="27189" y="96724"/>
                  </a:cubicBezTo>
                  <a:cubicBezTo>
                    <a:pt x="28959" y="91942"/>
                    <a:pt x="30906" y="87159"/>
                    <a:pt x="32853" y="82554"/>
                  </a:cubicBezTo>
                  <a:cubicBezTo>
                    <a:pt x="34446" y="78302"/>
                    <a:pt x="40818" y="62183"/>
                    <a:pt x="41526" y="60057"/>
                  </a:cubicBezTo>
                  <a:cubicBezTo>
                    <a:pt x="42057" y="58286"/>
                    <a:pt x="42588" y="56160"/>
                    <a:pt x="42588" y="54389"/>
                  </a:cubicBezTo>
                  <a:cubicBezTo>
                    <a:pt x="42588" y="46064"/>
                    <a:pt x="35508" y="39332"/>
                    <a:pt x="25773" y="39332"/>
                  </a:cubicBezTo>
                  <a:cubicBezTo>
                    <a:pt x="8251" y="39332"/>
                    <a:pt x="109" y="63423"/>
                    <a:pt x="109" y="66434"/>
                  </a:cubicBezTo>
                  <a:cubicBezTo>
                    <a:pt x="109" y="68737"/>
                    <a:pt x="2587" y="68737"/>
                    <a:pt x="3118" y="68737"/>
                  </a:cubicBezTo>
                  <a:cubicBezTo>
                    <a:pt x="5596" y="68737"/>
                    <a:pt x="5773" y="67851"/>
                    <a:pt x="6304" y="65903"/>
                  </a:cubicBezTo>
                  <a:cubicBezTo>
                    <a:pt x="10906" y="50669"/>
                    <a:pt x="18693" y="44292"/>
                    <a:pt x="25242" y="44292"/>
                  </a:cubicBezTo>
                  <a:cubicBezTo>
                    <a:pt x="28074" y="44292"/>
                    <a:pt x="29667" y="45709"/>
                    <a:pt x="29667" y="50492"/>
                  </a:cubicBezTo>
                  <a:cubicBezTo>
                    <a:pt x="29667" y="54566"/>
                    <a:pt x="28605" y="57223"/>
                    <a:pt x="24180" y="68206"/>
                  </a:cubicBezTo>
                  <a:lnTo>
                    <a:pt x="13030" y="9672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98AEF984-5356-4577-8F47-74371FEBC70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15752" y="2299599"/>
              <a:ext cx="336547" cy="354271"/>
            </a:xfrm>
            <a:custGeom>
              <a:avLst/>
              <a:gdLst>
                <a:gd name="connsiteX0" fmla="*/ 306072 w 336547"/>
                <a:gd name="connsiteY0" fmla="*/ 354262 h 354271"/>
                <a:gd name="connsiteX1" fmla="*/ 336668 w 336547"/>
                <a:gd name="connsiteY1" fmla="*/ 273286 h 354271"/>
                <a:gd name="connsiteX2" fmla="*/ 330346 w 336547"/>
                <a:gd name="connsiteY2" fmla="*/ 273286 h 354271"/>
                <a:gd name="connsiteX3" fmla="*/ 264605 w 336547"/>
                <a:gd name="connsiteY3" fmla="*/ 324402 h 354271"/>
                <a:gd name="connsiteX4" fmla="*/ 185967 w 336547"/>
                <a:gd name="connsiteY4" fmla="*/ 332247 h 354271"/>
                <a:gd name="connsiteX5" fmla="*/ 33497 w 336547"/>
                <a:gd name="connsiteY5" fmla="*/ 332247 h 354271"/>
                <a:gd name="connsiteX6" fmla="*/ 162199 w 336547"/>
                <a:gd name="connsiteY6" fmla="*/ 181175 h 354271"/>
                <a:gd name="connsiteX7" fmla="*/ 164475 w 336547"/>
                <a:gd name="connsiteY7" fmla="*/ 177126 h 354271"/>
                <a:gd name="connsiteX8" fmla="*/ 162705 w 336547"/>
                <a:gd name="connsiteY8" fmla="*/ 173331 h 354271"/>
                <a:gd name="connsiteX9" fmla="*/ 44876 w 336547"/>
                <a:gd name="connsiteY9" fmla="*/ 12137 h 354271"/>
                <a:gd name="connsiteX10" fmla="*/ 183439 w 336547"/>
                <a:gd name="connsiteY10" fmla="*/ 12137 h 354271"/>
                <a:gd name="connsiteX11" fmla="*/ 242606 w 336547"/>
                <a:gd name="connsiteY11" fmla="*/ 16186 h 354271"/>
                <a:gd name="connsiteX12" fmla="*/ 298234 w 336547"/>
                <a:gd name="connsiteY12" fmla="*/ 35165 h 354271"/>
                <a:gd name="connsiteX13" fmla="*/ 330346 w 336547"/>
                <a:gd name="connsiteY13" fmla="*/ 71098 h 354271"/>
                <a:gd name="connsiteX14" fmla="*/ 336668 w 336547"/>
                <a:gd name="connsiteY14" fmla="*/ 71098 h 354271"/>
                <a:gd name="connsiteX15" fmla="*/ 306072 w 336547"/>
                <a:gd name="connsiteY15" fmla="*/ -9 h 354271"/>
                <a:gd name="connsiteX16" fmla="*/ 7201 w 336547"/>
                <a:gd name="connsiteY16" fmla="*/ -9 h 354271"/>
                <a:gd name="connsiteX17" fmla="*/ 373 w 336547"/>
                <a:gd name="connsiteY17" fmla="*/ 1762 h 354271"/>
                <a:gd name="connsiteX18" fmla="*/ 121 w 336547"/>
                <a:gd name="connsiteY18" fmla="*/ 10113 h 354271"/>
                <a:gd name="connsiteX19" fmla="*/ 133880 w 336547"/>
                <a:gd name="connsiteY19" fmla="*/ 193322 h 354271"/>
                <a:gd name="connsiteX20" fmla="*/ 2902 w 336547"/>
                <a:gd name="connsiteY20" fmla="*/ 346924 h 354271"/>
                <a:gd name="connsiteX21" fmla="*/ 373 w 336547"/>
                <a:gd name="connsiteY21" fmla="*/ 351478 h 354271"/>
                <a:gd name="connsiteX22" fmla="*/ 7201 w 336547"/>
                <a:gd name="connsiteY22" fmla="*/ 354262 h 354271"/>
                <a:gd name="connsiteX23" fmla="*/ 306072 w 336547"/>
                <a:gd name="connsiteY23" fmla="*/ 354262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47" h="354271">
                  <a:moveTo>
                    <a:pt x="306072" y="354262"/>
                  </a:moveTo>
                  <a:lnTo>
                    <a:pt x="336668" y="273286"/>
                  </a:lnTo>
                  <a:lnTo>
                    <a:pt x="330346" y="273286"/>
                  </a:lnTo>
                  <a:cubicBezTo>
                    <a:pt x="320485" y="299603"/>
                    <a:pt x="293683" y="316810"/>
                    <a:pt x="264605" y="324402"/>
                  </a:cubicBezTo>
                  <a:cubicBezTo>
                    <a:pt x="259295" y="325667"/>
                    <a:pt x="234515" y="332247"/>
                    <a:pt x="185967" y="332247"/>
                  </a:cubicBezTo>
                  <a:lnTo>
                    <a:pt x="33497" y="332247"/>
                  </a:lnTo>
                  <a:lnTo>
                    <a:pt x="162199" y="181175"/>
                  </a:lnTo>
                  <a:cubicBezTo>
                    <a:pt x="163969" y="179151"/>
                    <a:pt x="164475" y="178392"/>
                    <a:pt x="164475" y="177126"/>
                  </a:cubicBezTo>
                  <a:cubicBezTo>
                    <a:pt x="164475" y="176620"/>
                    <a:pt x="164475" y="175861"/>
                    <a:pt x="162705" y="173331"/>
                  </a:cubicBezTo>
                  <a:lnTo>
                    <a:pt x="44876" y="12137"/>
                  </a:lnTo>
                  <a:lnTo>
                    <a:pt x="183439" y="12137"/>
                  </a:lnTo>
                  <a:cubicBezTo>
                    <a:pt x="217321" y="12137"/>
                    <a:pt x="240331" y="15680"/>
                    <a:pt x="242606" y="16186"/>
                  </a:cubicBezTo>
                  <a:cubicBezTo>
                    <a:pt x="256260" y="18210"/>
                    <a:pt x="278259" y="22512"/>
                    <a:pt x="298234" y="35165"/>
                  </a:cubicBezTo>
                  <a:cubicBezTo>
                    <a:pt x="304555" y="39213"/>
                    <a:pt x="321749" y="50601"/>
                    <a:pt x="330346" y="71098"/>
                  </a:cubicBezTo>
                  <a:lnTo>
                    <a:pt x="336668" y="71098"/>
                  </a:lnTo>
                  <a:lnTo>
                    <a:pt x="306072" y="-9"/>
                  </a:lnTo>
                  <a:lnTo>
                    <a:pt x="7201" y="-9"/>
                  </a:lnTo>
                  <a:cubicBezTo>
                    <a:pt x="1385" y="-9"/>
                    <a:pt x="1132" y="244"/>
                    <a:pt x="373" y="1762"/>
                  </a:cubicBezTo>
                  <a:cubicBezTo>
                    <a:pt x="121" y="2521"/>
                    <a:pt x="121" y="7329"/>
                    <a:pt x="121" y="10113"/>
                  </a:cubicBezTo>
                  <a:lnTo>
                    <a:pt x="133880" y="193322"/>
                  </a:lnTo>
                  <a:lnTo>
                    <a:pt x="2902" y="346924"/>
                  </a:lnTo>
                  <a:cubicBezTo>
                    <a:pt x="373" y="349960"/>
                    <a:pt x="373" y="351225"/>
                    <a:pt x="373" y="351478"/>
                  </a:cubicBezTo>
                  <a:cubicBezTo>
                    <a:pt x="373" y="354262"/>
                    <a:pt x="2649" y="354262"/>
                    <a:pt x="7201" y="354262"/>
                  </a:cubicBezTo>
                  <a:lnTo>
                    <a:pt x="306072" y="35426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B93250E7-D2BC-414A-AA8D-89C27269C3A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58242" y="2736765"/>
              <a:ext cx="77701" cy="153576"/>
            </a:xfrm>
            <a:custGeom>
              <a:avLst/>
              <a:gdLst>
                <a:gd name="connsiteX0" fmla="*/ 77817 w 77701"/>
                <a:gd name="connsiteY0" fmla="*/ 6744 h 153576"/>
                <a:gd name="connsiteX1" fmla="*/ 70737 w 77701"/>
                <a:gd name="connsiteY1" fmla="*/ 12 h 153576"/>
                <a:gd name="connsiteX2" fmla="*/ 60825 w 77701"/>
                <a:gd name="connsiteY2" fmla="*/ 9755 h 153576"/>
                <a:gd name="connsiteX3" fmla="*/ 67905 w 77701"/>
                <a:gd name="connsiteY3" fmla="*/ 16486 h 153576"/>
                <a:gd name="connsiteX4" fmla="*/ 77817 w 77701"/>
                <a:gd name="connsiteY4" fmla="*/ 6744 h 153576"/>
                <a:gd name="connsiteX5" fmla="*/ 40293 w 77701"/>
                <a:gd name="connsiteY5" fmla="*/ 126133 h 153576"/>
                <a:gd name="connsiteX6" fmla="*/ 17461 w 77701"/>
                <a:gd name="connsiteY6" fmla="*/ 148629 h 153576"/>
                <a:gd name="connsiteX7" fmla="*/ 11089 w 77701"/>
                <a:gd name="connsiteY7" fmla="*/ 147566 h 153576"/>
                <a:gd name="connsiteX8" fmla="*/ 17107 w 77701"/>
                <a:gd name="connsiteY8" fmla="*/ 138533 h 153576"/>
                <a:gd name="connsiteX9" fmla="*/ 10204 w 77701"/>
                <a:gd name="connsiteY9" fmla="*/ 131979 h 153576"/>
                <a:gd name="connsiteX10" fmla="*/ 115 w 77701"/>
                <a:gd name="connsiteY10" fmla="*/ 142430 h 153576"/>
                <a:gd name="connsiteX11" fmla="*/ 17638 w 77701"/>
                <a:gd name="connsiteY11" fmla="*/ 153589 h 153576"/>
                <a:gd name="connsiteX12" fmla="*/ 54453 w 77701"/>
                <a:gd name="connsiteY12" fmla="*/ 125602 h 153576"/>
                <a:gd name="connsiteX13" fmla="*/ 70383 w 77701"/>
                <a:gd name="connsiteY13" fmla="*/ 62187 h 153576"/>
                <a:gd name="connsiteX14" fmla="*/ 71268 w 77701"/>
                <a:gd name="connsiteY14" fmla="*/ 55987 h 153576"/>
                <a:gd name="connsiteX15" fmla="*/ 52329 w 77701"/>
                <a:gd name="connsiteY15" fmla="*/ 39336 h 153576"/>
                <a:gd name="connsiteX16" fmla="*/ 21355 w 77701"/>
                <a:gd name="connsiteY16" fmla="*/ 66438 h 153576"/>
                <a:gd name="connsiteX17" fmla="*/ 24364 w 77701"/>
                <a:gd name="connsiteY17" fmla="*/ 68741 h 153576"/>
                <a:gd name="connsiteX18" fmla="*/ 27903 w 77701"/>
                <a:gd name="connsiteY18" fmla="*/ 65553 h 153576"/>
                <a:gd name="connsiteX19" fmla="*/ 51798 w 77701"/>
                <a:gd name="connsiteY19" fmla="*/ 44296 h 153576"/>
                <a:gd name="connsiteX20" fmla="*/ 57816 w 77701"/>
                <a:gd name="connsiteY20" fmla="*/ 52976 h 153576"/>
                <a:gd name="connsiteX21" fmla="*/ 57285 w 77701"/>
                <a:gd name="connsiteY21" fmla="*/ 58290 h 153576"/>
                <a:gd name="connsiteX22" fmla="*/ 40293 w 77701"/>
                <a:gd name="connsiteY22" fmla="*/ 126133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7817" y="6744"/>
                  </a:moveTo>
                  <a:cubicBezTo>
                    <a:pt x="77817" y="3732"/>
                    <a:pt x="75516" y="12"/>
                    <a:pt x="70737" y="12"/>
                  </a:cubicBezTo>
                  <a:cubicBezTo>
                    <a:pt x="65604" y="12"/>
                    <a:pt x="60825" y="4972"/>
                    <a:pt x="60825" y="9755"/>
                  </a:cubicBezTo>
                  <a:cubicBezTo>
                    <a:pt x="60825" y="12589"/>
                    <a:pt x="62949" y="16486"/>
                    <a:pt x="67905" y="16486"/>
                  </a:cubicBezTo>
                  <a:cubicBezTo>
                    <a:pt x="72684" y="16486"/>
                    <a:pt x="77817" y="11880"/>
                    <a:pt x="77817" y="6744"/>
                  </a:cubicBezTo>
                  <a:close/>
                  <a:moveTo>
                    <a:pt x="40293" y="126133"/>
                  </a:moveTo>
                  <a:cubicBezTo>
                    <a:pt x="37284" y="138355"/>
                    <a:pt x="27903" y="148629"/>
                    <a:pt x="17461" y="148629"/>
                  </a:cubicBezTo>
                  <a:cubicBezTo>
                    <a:pt x="15160" y="148629"/>
                    <a:pt x="13036" y="148275"/>
                    <a:pt x="11089" y="147566"/>
                  </a:cubicBezTo>
                  <a:cubicBezTo>
                    <a:pt x="15691" y="145441"/>
                    <a:pt x="17107" y="141190"/>
                    <a:pt x="17107" y="138533"/>
                  </a:cubicBezTo>
                  <a:cubicBezTo>
                    <a:pt x="17107" y="134281"/>
                    <a:pt x="13744" y="131979"/>
                    <a:pt x="10204" y="131979"/>
                  </a:cubicBezTo>
                  <a:cubicBezTo>
                    <a:pt x="4717" y="131979"/>
                    <a:pt x="115" y="136761"/>
                    <a:pt x="115" y="142430"/>
                  </a:cubicBezTo>
                  <a:cubicBezTo>
                    <a:pt x="115" y="149161"/>
                    <a:pt x="7018" y="153589"/>
                    <a:pt x="17638" y="153589"/>
                  </a:cubicBezTo>
                  <a:cubicBezTo>
                    <a:pt x="28257" y="153589"/>
                    <a:pt x="48966" y="147212"/>
                    <a:pt x="54453" y="125602"/>
                  </a:cubicBezTo>
                  <a:lnTo>
                    <a:pt x="70383" y="62187"/>
                  </a:lnTo>
                  <a:cubicBezTo>
                    <a:pt x="70914" y="60239"/>
                    <a:pt x="71268" y="58644"/>
                    <a:pt x="71268" y="55987"/>
                  </a:cubicBezTo>
                  <a:cubicBezTo>
                    <a:pt x="71268" y="46245"/>
                    <a:pt x="62949" y="39336"/>
                    <a:pt x="52329" y="39336"/>
                  </a:cubicBezTo>
                  <a:cubicBezTo>
                    <a:pt x="32682" y="39336"/>
                    <a:pt x="21355" y="63958"/>
                    <a:pt x="21355" y="66438"/>
                  </a:cubicBezTo>
                  <a:cubicBezTo>
                    <a:pt x="21355" y="68741"/>
                    <a:pt x="23833" y="68741"/>
                    <a:pt x="24364" y="68741"/>
                  </a:cubicBezTo>
                  <a:cubicBezTo>
                    <a:pt x="26488" y="68741"/>
                    <a:pt x="26665" y="68210"/>
                    <a:pt x="27903" y="65553"/>
                  </a:cubicBezTo>
                  <a:cubicBezTo>
                    <a:pt x="32328" y="55279"/>
                    <a:pt x="41532" y="44296"/>
                    <a:pt x="51798" y="44296"/>
                  </a:cubicBezTo>
                  <a:cubicBezTo>
                    <a:pt x="56223" y="44296"/>
                    <a:pt x="57816" y="47308"/>
                    <a:pt x="57816" y="52976"/>
                  </a:cubicBezTo>
                  <a:cubicBezTo>
                    <a:pt x="57816" y="54924"/>
                    <a:pt x="57462" y="57404"/>
                    <a:pt x="57285" y="58290"/>
                  </a:cubicBezTo>
                  <a:lnTo>
                    <a:pt x="40293" y="12613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6FE1BF3C-3507-4456-BAA5-DDA7DE63D07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71256" y="2751999"/>
              <a:ext cx="97879" cy="115669"/>
            </a:xfrm>
            <a:custGeom>
              <a:avLst/>
              <a:gdLst>
                <a:gd name="connsiteX0" fmla="*/ 90918 w 97879"/>
                <a:gd name="connsiteY0" fmla="*/ 62187 h 115669"/>
                <a:gd name="connsiteX1" fmla="*/ 97998 w 97879"/>
                <a:gd name="connsiteY1" fmla="*/ 57936 h 115669"/>
                <a:gd name="connsiteX2" fmla="*/ 90918 w 97879"/>
                <a:gd name="connsiteY2" fmla="*/ 53507 h 115669"/>
                <a:gd name="connsiteX3" fmla="*/ 8969 w 97879"/>
                <a:gd name="connsiteY3" fmla="*/ 53507 h 115669"/>
                <a:gd name="connsiteX4" fmla="*/ 60652 w 97879"/>
                <a:gd name="connsiteY4" fmla="*/ 8692 h 115669"/>
                <a:gd name="connsiteX5" fmla="*/ 90918 w 97879"/>
                <a:gd name="connsiteY5" fmla="*/ 8692 h 115669"/>
                <a:gd name="connsiteX6" fmla="*/ 97998 w 97879"/>
                <a:gd name="connsiteY6" fmla="*/ 4441 h 115669"/>
                <a:gd name="connsiteX7" fmla="*/ 90918 w 97879"/>
                <a:gd name="connsiteY7" fmla="*/ 12 h 115669"/>
                <a:gd name="connsiteX8" fmla="*/ 59944 w 97879"/>
                <a:gd name="connsiteY8" fmla="*/ 12 h 115669"/>
                <a:gd name="connsiteX9" fmla="*/ 119 w 97879"/>
                <a:gd name="connsiteY9" fmla="*/ 57759 h 115669"/>
                <a:gd name="connsiteX10" fmla="*/ 59944 w 97879"/>
                <a:gd name="connsiteY10" fmla="*/ 115682 h 115669"/>
                <a:gd name="connsiteX11" fmla="*/ 90918 w 97879"/>
                <a:gd name="connsiteY11" fmla="*/ 115682 h 115669"/>
                <a:gd name="connsiteX12" fmla="*/ 97998 w 97879"/>
                <a:gd name="connsiteY12" fmla="*/ 111431 h 115669"/>
                <a:gd name="connsiteX13" fmla="*/ 90918 w 97879"/>
                <a:gd name="connsiteY13" fmla="*/ 107002 h 115669"/>
                <a:gd name="connsiteX14" fmla="*/ 60652 w 97879"/>
                <a:gd name="connsiteY14" fmla="*/ 107002 h 115669"/>
                <a:gd name="connsiteX15" fmla="*/ 8969 w 97879"/>
                <a:gd name="connsiteY15" fmla="*/ 62187 h 115669"/>
                <a:gd name="connsiteX16" fmla="*/ 90918 w 97879"/>
                <a:gd name="connsiteY16" fmla="*/ 62187 h 11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879" h="115669">
                  <a:moveTo>
                    <a:pt x="90918" y="62187"/>
                  </a:moveTo>
                  <a:cubicBezTo>
                    <a:pt x="93750" y="62187"/>
                    <a:pt x="97998" y="62187"/>
                    <a:pt x="97998" y="57936"/>
                  </a:cubicBezTo>
                  <a:cubicBezTo>
                    <a:pt x="97998" y="53507"/>
                    <a:pt x="93927" y="53507"/>
                    <a:pt x="90918" y="53507"/>
                  </a:cubicBezTo>
                  <a:lnTo>
                    <a:pt x="8969" y="53507"/>
                  </a:lnTo>
                  <a:cubicBezTo>
                    <a:pt x="11623" y="27823"/>
                    <a:pt x="33040" y="8692"/>
                    <a:pt x="60652" y="8692"/>
                  </a:cubicBezTo>
                  <a:lnTo>
                    <a:pt x="90918" y="8692"/>
                  </a:lnTo>
                  <a:cubicBezTo>
                    <a:pt x="93750" y="8692"/>
                    <a:pt x="97998" y="8692"/>
                    <a:pt x="97998" y="4441"/>
                  </a:cubicBezTo>
                  <a:cubicBezTo>
                    <a:pt x="97998" y="12"/>
                    <a:pt x="93927" y="12"/>
                    <a:pt x="90918" y="12"/>
                  </a:cubicBezTo>
                  <a:lnTo>
                    <a:pt x="59944" y="12"/>
                  </a:lnTo>
                  <a:cubicBezTo>
                    <a:pt x="27022" y="12"/>
                    <a:pt x="119" y="25874"/>
                    <a:pt x="119" y="57759"/>
                  </a:cubicBezTo>
                  <a:cubicBezTo>
                    <a:pt x="119" y="90352"/>
                    <a:pt x="27376" y="115682"/>
                    <a:pt x="59944" y="115682"/>
                  </a:cubicBezTo>
                  <a:lnTo>
                    <a:pt x="90918" y="115682"/>
                  </a:lnTo>
                  <a:cubicBezTo>
                    <a:pt x="93750" y="115682"/>
                    <a:pt x="97998" y="115682"/>
                    <a:pt x="97998" y="111431"/>
                  </a:cubicBezTo>
                  <a:cubicBezTo>
                    <a:pt x="97998" y="107002"/>
                    <a:pt x="93927" y="107002"/>
                    <a:pt x="90918" y="107002"/>
                  </a:cubicBezTo>
                  <a:lnTo>
                    <a:pt x="60652" y="107002"/>
                  </a:lnTo>
                  <a:cubicBezTo>
                    <a:pt x="33040" y="107002"/>
                    <a:pt x="11623" y="87872"/>
                    <a:pt x="8969" y="62187"/>
                  </a:cubicBezTo>
                  <a:lnTo>
                    <a:pt x="90918" y="6218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2D24BE52-AE8F-49FE-B5C2-876E2F1DB29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685746" y="2715686"/>
              <a:ext cx="193811" cy="147554"/>
            </a:xfrm>
            <a:custGeom>
              <a:avLst/>
              <a:gdLst>
                <a:gd name="connsiteX0" fmla="*/ 62781 w 193811"/>
                <a:gd name="connsiteY0" fmla="*/ 38805 h 147554"/>
                <a:gd name="connsiteX1" fmla="*/ 78180 w 193811"/>
                <a:gd name="connsiteY1" fmla="*/ 77066 h 147554"/>
                <a:gd name="connsiteX2" fmla="*/ 114110 w 193811"/>
                <a:gd name="connsiteY2" fmla="*/ 142252 h 147554"/>
                <a:gd name="connsiteX3" fmla="*/ 116765 w 193811"/>
                <a:gd name="connsiteY3" fmla="*/ 143492 h 147554"/>
                <a:gd name="connsiteX4" fmla="*/ 125438 w 193811"/>
                <a:gd name="connsiteY4" fmla="*/ 139950 h 147554"/>
                <a:gd name="connsiteX5" fmla="*/ 130394 w 193811"/>
                <a:gd name="connsiteY5" fmla="*/ 129144 h 147554"/>
                <a:gd name="connsiteX6" fmla="*/ 158890 w 193811"/>
                <a:gd name="connsiteY6" fmla="*/ 25166 h 147554"/>
                <a:gd name="connsiteX7" fmla="*/ 186502 w 193811"/>
                <a:gd name="connsiteY7" fmla="*/ 17549 h 147554"/>
                <a:gd name="connsiteX8" fmla="*/ 193936 w 193811"/>
                <a:gd name="connsiteY8" fmla="*/ 3378 h 147554"/>
                <a:gd name="connsiteX9" fmla="*/ 189688 w 193811"/>
                <a:gd name="connsiteY9" fmla="*/ 12 h 147554"/>
                <a:gd name="connsiteX10" fmla="*/ 157474 w 193811"/>
                <a:gd name="connsiteY10" fmla="*/ 13120 h 147554"/>
                <a:gd name="connsiteX11" fmla="*/ 123668 w 193811"/>
                <a:gd name="connsiteY11" fmla="*/ 127904 h 147554"/>
                <a:gd name="connsiteX12" fmla="*/ 101897 w 193811"/>
                <a:gd name="connsiteY12" fmla="*/ 89466 h 147554"/>
                <a:gd name="connsiteX13" fmla="*/ 73578 w 193811"/>
                <a:gd name="connsiteY13" fmla="*/ 20206 h 147554"/>
                <a:gd name="connsiteX14" fmla="*/ 71277 w 193811"/>
                <a:gd name="connsiteY14" fmla="*/ 14537 h 147554"/>
                <a:gd name="connsiteX15" fmla="*/ 69330 w 193811"/>
                <a:gd name="connsiteY15" fmla="*/ 14006 h 147554"/>
                <a:gd name="connsiteX16" fmla="*/ 60657 w 193811"/>
                <a:gd name="connsiteY16" fmla="*/ 17549 h 147554"/>
                <a:gd name="connsiteX17" fmla="*/ 56940 w 193811"/>
                <a:gd name="connsiteY17" fmla="*/ 25166 h 147554"/>
                <a:gd name="connsiteX18" fmla="*/ 32338 w 193811"/>
                <a:gd name="connsiteY18" fmla="*/ 122590 h 147554"/>
                <a:gd name="connsiteX19" fmla="*/ 23488 w 193811"/>
                <a:gd name="connsiteY19" fmla="*/ 130030 h 147554"/>
                <a:gd name="connsiteX20" fmla="*/ 8443 w 193811"/>
                <a:gd name="connsiteY20" fmla="*/ 124716 h 147554"/>
                <a:gd name="connsiteX21" fmla="*/ 7204 w 193811"/>
                <a:gd name="connsiteY21" fmla="*/ 124007 h 147554"/>
                <a:gd name="connsiteX22" fmla="*/ 124 w 193811"/>
                <a:gd name="connsiteY22" fmla="*/ 138178 h 147554"/>
                <a:gd name="connsiteX23" fmla="*/ 6850 w 193811"/>
                <a:gd name="connsiteY23" fmla="*/ 145087 h 147554"/>
                <a:gd name="connsiteX24" fmla="*/ 17824 w 193811"/>
                <a:gd name="connsiteY24" fmla="*/ 147566 h 147554"/>
                <a:gd name="connsiteX25" fmla="*/ 44196 w 193811"/>
                <a:gd name="connsiteY25" fmla="*/ 110368 h 147554"/>
                <a:gd name="connsiteX26" fmla="*/ 62781 w 193811"/>
                <a:gd name="connsiteY26" fmla="*/ 38805 h 1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811" h="147554">
                  <a:moveTo>
                    <a:pt x="62781" y="38805"/>
                  </a:moveTo>
                  <a:cubicBezTo>
                    <a:pt x="65082" y="44651"/>
                    <a:pt x="70038" y="57936"/>
                    <a:pt x="78180" y="77066"/>
                  </a:cubicBezTo>
                  <a:cubicBezTo>
                    <a:pt x="91808" y="108597"/>
                    <a:pt x="100658" y="125602"/>
                    <a:pt x="114110" y="142252"/>
                  </a:cubicBezTo>
                  <a:cubicBezTo>
                    <a:pt x="115172" y="143492"/>
                    <a:pt x="116057" y="143492"/>
                    <a:pt x="116765" y="143492"/>
                  </a:cubicBezTo>
                  <a:cubicBezTo>
                    <a:pt x="120482" y="143492"/>
                    <a:pt x="125084" y="140127"/>
                    <a:pt x="125438" y="139950"/>
                  </a:cubicBezTo>
                  <a:cubicBezTo>
                    <a:pt x="128447" y="137647"/>
                    <a:pt x="128624" y="136938"/>
                    <a:pt x="130394" y="129144"/>
                  </a:cubicBezTo>
                  <a:cubicBezTo>
                    <a:pt x="142430" y="76358"/>
                    <a:pt x="156412" y="28531"/>
                    <a:pt x="158890" y="25166"/>
                  </a:cubicBezTo>
                  <a:cubicBezTo>
                    <a:pt x="161368" y="21446"/>
                    <a:pt x="169687" y="17726"/>
                    <a:pt x="186502" y="17549"/>
                  </a:cubicBezTo>
                  <a:cubicBezTo>
                    <a:pt x="190219" y="17549"/>
                    <a:pt x="193936" y="8515"/>
                    <a:pt x="193936" y="3378"/>
                  </a:cubicBezTo>
                  <a:cubicBezTo>
                    <a:pt x="193936" y="12"/>
                    <a:pt x="193228" y="12"/>
                    <a:pt x="189688" y="12"/>
                  </a:cubicBezTo>
                  <a:cubicBezTo>
                    <a:pt x="170572" y="12"/>
                    <a:pt x="161191" y="7275"/>
                    <a:pt x="157474" y="13120"/>
                  </a:cubicBezTo>
                  <a:cubicBezTo>
                    <a:pt x="147740" y="28531"/>
                    <a:pt x="131633" y="95134"/>
                    <a:pt x="123668" y="127904"/>
                  </a:cubicBezTo>
                  <a:cubicBezTo>
                    <a:pt x="113579" y="114265"/>
                    <a:pt x="106499" y="99208"/>
                    <a:pt x="101897" y="89466"/>
                  </a:cubicBezTo>
                  <a:cubicBezTo>
                    <a:pt x="93047" y="70158"/>
                    <a:pt x="83313" y="47308"/>
                    <a:pt x="73578" y="20206"/>
                  </a:cubicBezTo>
                  <a:cubicBezTo>
                    <a:pt x="71808" y="15246"/>
                    <a:pt x="71808" y="14892"/>
                    <a:pt x="71277" y="14537"/>
                  </a:cubicBezTo>
                  <a:cubicBezTo>
                    <a:pt x="70569" y="14006"/>
                    <a:pt x="69861" y="14006"/>
                    <a:pt x="69330" y="14006"/>
                  </a:cubicBezTo>
                  <a:cubicBezTo>
                    <a:pt x="66675" y="14006"/>
                    <a:pt x="62958" y="15955"/>
                    <a:pt x="60657" y="17549"/>
                  </a:cubicBezTo>
                  <a:cubicBezTo>
                    <a:pt x="57294" y="20206"/>
                    <a:pt x="57117" y="21446"/>
                    <a:pt x="56940" y="25166"/>
                  </a:cubicBezTo>
                  <a:cubicBezTo>
                    <a:pt x="53223" y="70335"/>
                    <a:pt x="36408" y="115151"/>
                    <a:pt x="32338" y="122590"/>
                  </a:cubicBezTo>
                  <a:cubicBezTo>
                    <a:pt x="30745" y="125424"/>
                    <a:pt x="28267" y="130030"/>
                    <a:pt x="23488" y="130030"/>
                  </a:cubicBezTo>
                  <a:cubicBezTo>
                    <a:pt x="23311" y="130030"/>
                    <a:pt x="15700" y="130030"/>
                    <a:pt x="8443" y="124716"/>
                  </a:cubicBezTo>
                  <a:cubicBezTo>
                    <a:pt x="7735" y="124185"/>
                    <a:pt x="7735" y="124007"/>
                    <a:pt x="7204" y="124007"/>
                  </a:cubicBezTo>
                  <a:cubicBezTo>
                    <a:pt x="4195" y="124007"/>
                    <a:pt x="124" y="133041"/>
                    <a:pt x="124" y="138178"/>
                  </a:cubicBezTo>
                  <a:cubicBezTo>
                    <a:pt x="124" y="140127"/>
                    <a:pt x="478" y="142252"/>
                    <a:pt x="6850" y="145087"/>
                  </a:cubicBezTo>
                  <a:cubicBezTo>
                    <a:pt x="11629" y="147212"/>
                    <a:pt x="16054" y="147566"/>
                    <a:pt x="17824" y="147566"/>
                  </a:cubicBezTo>
                  <a:cubicBezTo>
                    <a:pt x="31099" y="147566"/>
                    <a:pt x="40479" y="120996"/>
                    <a:pt x="44196" y="110368"/>
                  </a:cubicBezTo>
                  <a:cubicBezTo>
                    <a:pt x="55878" y="77598"/>
                    <a:pt x="59418" y="57581"/>
                    <a:pt x="62781" y="38805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CA7B9843-B309-4711-9B6A-406333D8CE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00958" y="2721354"/>
              <a:ext cx="46019" cy="176958"/>
            </a:xfrm>
            <a:custGeom>
              <a:avLst/>
              <a:gdLst>
                <a:gd name="connsiteX0" fmla="*/ 42611 w 46019"/>
                <a:gd name="connsiteY0" fmla="*/ 12 h 176958"/>
                <a:gd name="connsiteX1" fmla="*/ 132 w 46019"/>
                <a:gd name="connsiteY1" fmla="*/ 88403 h 176958"/>
                <a:gd name="connsiteX2" fmla="*/ 42611 w 46019"/>
                <a:gd name="connsiteY2" fmla="*/ 176971 h 176958"/>
                <a:gd name="connsiteX3" fmla="*/ 46151 w 46019"/>
                <a:gd name="connsiteY3" fmla="*/ 174845 h 176958"/>
                <a:gd name="connsiteX4" fmla="*/ 44381 w 46019"/>
                <a:gd name="connsiteY4" fmla="*/ 172188 h 176958"/>
                <a:gd name="connsiteX5" fmla="*/ 12167 w 46019"/>
                <a:gd name="connsiteY5" fmla="*/ 88580 h 176958"/>
                <a:gd name="connsiteX6" fmla="*/ 44912 w 46019"/>
                <a:gd name="connsiteY6" fmla="*/ 4264 h 176958"/>
                <a:gd name="connsiteX7" fmla="*/ 46151 w 46019"/>
                <a:gd name="connsiteY7" fmla="*/ 2138 h 176958"/>
                <a:gd name="connsiteX8" fmla="*/ 42611 w 46019"/>
                <a:gd name="connsiteY8" fmla="*/ 1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9" h="176958">
                  <a:moveTo>
                    <a:pt x="42611" y="12"/>
                  </a:moveTo>
                  <a:cubicBezTo>
                    <a:pt x="8981" y="23749"/>
                    <a:pt x="132" y="61301"/>
                    <a:pt x="132" y="88403"/>
                  </a:cubicBezTo>
                  <a:cubicBezTo>
                    <a:pt x="132" y="113379"/>
                    <a:pt x="7565" y="152172"/>
                    <a:pt x="42611" y="176971"/>
                  </a:cubicBezTo>
                  <a:cubicBezTo>
                    <a:pt x="44027" y="176971"/>
                    <a:pt x="46151" y="176971"/>
                    <a:pt x="46151" y="174845"/>
                  </a:cubicBezTo>
                  <a:cubicBezTo>
                    <a:pt x="46151" y="173783"/>
                    <a:pt x="45620" y="173428"/>
                    <a:pt x="44381" y="172188"/>
                  </a:cubicBezTo>
                  <a:cubicBezTo>
                    <a:pt x="20840" y="150932"/>
                    <a:pt x="12167" y="120819"/>
                    <a:pt x="12167" y="88580"/>
                  </a:cubicBezTo>
                  <a:cubicBezTo>
                    <a:pt x="12167" y="40754"/>
                    <a:pt x="30398" y="17372"/>
                    <a:pt x="44912" y="4264"/>
                  </a:cubicBezTo>
                  <a:cubicBezTo>
                    <a:pt x="45620" y="3555"/>
                    <a:pt x="46151" y="3024"/>
                    <a:pt x="46151" y="2138"/>
                  </a:cubicBezTo>
                  <a:cubicBezTo>
                    <a:pt x="46151" y="12"/>
                    <a:pt x="44027" y="12"/>
                    <a:pt x="42611" y="12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F8FB01E8-96B5-4299-8BBA-D5ECA6E6783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67939" y="2736765"/>
              <a:ext cx="53630" cy="119212"/>
            </a:xfrm>
            <a:custGeom>
              <a:avLst/>
              <a:gdLst>
                <a:gd name="connsiteX0" fmla="*/ 49163 w 53630"/>
                <a:gd name="connsiteY0" fmla="*/ 6744 h 119212"/>
                <a:gd name="connsiteX1" fmla="*/ 42083 w 53630"/>
                <a:gd name="connsiteY1" fmla="*/ 12 h 119212"/>
                <a:gd name="connsiteX2" fmla="*/ 32171 w 53630"/>
                <a:gd name="connsiteY2" fmla="*/ 9755 h 119212"/>
                <a:gd name="connsiteX3" fmla="*/ 39251 w 53630"/>
                <a:gd name="connsiteY3" fmla="*/ 16486 h 119212"/>
                <a:gd name="connsiteX4" fmla="*/ 49163 w 53630"/>
                <a:gd name="connsiteY4" fmla="*/ 6744 h 119212"/>
                <a:gd name="connsiteX5" fmla="*/ 13056 w 53630"/>
                <a:gd name="connsiteY5" fmla="*/ 96728 h 119212"/>
                <a:gd name="connsiteX6" fmla="*/ 11463 w 53630"/>
                <a:gd name="connsiteY6" fmla="*/ 104168 h 119212"/>
                <a:gd name="connsiteX7" fmla="*/ 28277 w 53630"/>
                <a:gd name="connsiteY7" fmla="*/ 119225 h 119212"/>
                <a:gd name="connsiteX8" fmla="*/ 53765 w 53630"/>
                <a:gd name="connsiteY8" fmla="*/ 92123 h 119212"/>
                <a:gd name="connsiteX9" fmla="*/ 50933 w 53630"/>
                <a:gd name="connsiteY9" fmla="*/ 89820 h 119212"/>
                <a:gd name="connsiteX10" fmla="*/ 47570 w 53630"/>
                <a:gd name="connsiteY10" fmla="*/ 92831 h 119212"/>
                <a:gd name="connsiteX11" fmla="*/ 28808 w 53630"/>
                <a:gd name="connsiteY11" fmla="*/ 114265 h 119212"/>
                <a:gd name="connsiteX12" fmla="*/ 24383 w 53630"/>
                <a:gd name="connsiteY12" fmla="*/ 108065 h 119212"/>
                <a:gd name="connsiteX13" fmla="*/ 27215 w 53630"/>
                <a:gd name="connsiteY13" fmla="*/ 96728 h 119212"/>
                <a:gd name="connsiteX14" fmla="*/ 32879 w 53630"/>
                <a:gd name="connsiteY14" fmla="*/ 82558 h 119212"/>
                <a:gd name="connsiteX15" fmla="*/ 41552 w 53630"/>
                <a:gd name="connsiteY15" fmla="*/ 60061 h 119212"/>
                <a:gd name="connsiteX16" fmla="*/ 42614 w 53630"/>
                <a:gd name="connsiteY16" fmla="*/ 54393 h 119212"/>
                <a:gd name="connsiteX17" fmla="*/ 25799 w 53630"/>
                <a:gd name="connsiteY17" fmla="*/ 39336 h 119212"/>
                <a:gd name="connsiteX18" fmla="*/ 135 w 53630"/>
                <a:gd name="connsiteY18" fmla="*/ 66438 h 119212"/>
                <a:gd name="connsiteX19" fmla="*/ 3144 w 53630"/>
                <a:gd name="connsiteY19" fmla="*/ 68741 h 119212"/>
                <a:gd name="connsiteX20" fmla="*/ 6330 w 53630"/>
                <a:gd name="connsiteY20" fmla="*/ 65907 h 119212"/>
                <a:gd name="connsiteX21" fmla="*/ 25268 w 53630"/>
                <a:gd name="connsiteY21" fmla="*/ 44296 h 119212"/>
                <a:gd name="connsiteX22" fmla="*/ 29693 w 53630"/>
                <a:gd name="connsiteY22" fmla="*/ 50496 h 119212"/>
                <a:gd name="connsiteX23" fmla="*/ 24206 w 53630"/>
                <a:gd name="connsiteY23" fmla="*/ 68210 h 119212"/>
                <a:gd name="connsiteX24" fmla="*/ 13056 w 53630"/>
                <a:gd name="connsiteY24" fmla="*/ 9672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163" y="6744"/>
                  </a:moveTo>
                  <a:cubicBezTo>
                    <a:pt x="49163" y="3909"/>
                    <a:pt x="47039" y="12"/>
                    <a:pt x="42083" y="12"/>
                  </a:cubicBezTo>
                  <a:cubicBezTo>
                    <a:pt x="37304" y="12"/>
                    <a:pt x="32171" y="4618"/>
                    <a:pt x="32171" y="9755"/>
                  </a:cubicBezTo>
                  <a:cubicBezTo>
                    <a:pt x="32171" y="12766"/>
                    <a:pt x="34472" y="16486"/>
                    <a:pt x="39251" y="16486"/>
                  </a:cubicBezTo>
                  <a:cubicBezTo>
                    <a:pt x="44384" y="16486"/>
                    <a:pt x="49163" y="11526"/>
                    <a:pt x="49163" y="6744"/>
                  </a:cubicBezTo>
                  <a:close/>
                  <a:moveTo>
                    <a:pt x="13056" y="96728"/>
                  </a:moveTo>
                  <a:cubicBezTo>
                    <a:pt x="12348" y="99031"/>
                    <a:pt x="11463" y="101157"/>
                    <a:pt x="11463" y="104168"/>
                  </a:cubicBezTo>
                  <a:cubicBezTo>
                    <a:pt x="11463" y="112494"/>
                    <a:pt x="18542" y="119225"/>
                    <a:pt x="28277" y="119225"/>
                  </a:cubicBezTo>
                  <a:cubicBezTo>
                    <a:pt x="45977" y="119225"/>
                    <a:pt x="53765" y="94780"/>
                    <a:pt x="53765" y="92123"/>
                  </a:cubicBezTo>
                  <a:cubicBezTo>
                    <a:pt x="53765" y="89820"/>
                    <a:pt x="51464" y="89820"/>
                    <a:pt x="50933" y="89820"/>
                  </a:cubicBezTo>
                  <a:cubicBezTo>
                    <a:pt x="48455" y="89820"/>
                    <a:pt x="48278" y="90883"/>
                    <a:pt x="47570" y="92831"/>
                  </a:cubicBezTo>
                  <a:cubicBezTo>
                    <a:pt x="43499" y="107002"/>
                    <a:pt x="35711" y="114265"/>
                    <a:pt x="28808" y="114265"/>
                  </a:cubicBezTo>
                  <a:cubicBezTo>
                    <a:pt x="25268" y="114265"/>
                    <a:pt x="24383" y="111962"/>
                    <a:pt x="24383" y="108065"/>
                  </a:cubicBezTo>
                  <a:cubicBezTo>
                    <a:pt x="24383" y="103991"/>
                    <a:pt x="25622" y="100625"/>
                    <a:pt x="27215" y="96728"/>
                  </a:cubicBezTo>
                  <a:cubicBezTo>
                    <a:pt x="28985" y="91946"/>
                    <a:pt x="30932" y="87163"/>
                    <a:pt x="32879" y="82558"/>
                  </a:cubicBezTo>
                  <a:cubicBezTo>
                    <a:pt x="34472" y="78306"/>
                    <a:pt x="40844" y="62187"/>
                    <a:pt x="41552" y="60061"/>
                  </a:cubicBezTo>
                  <a:cubicBezTo>
                    <a:pt x="42083" y="58290"/>
                    <a:pt x="42614" y="56164"/>
                    <a:pt x="42614" y="54393"/>
                  </a:cubicBezTo>
                  <a:cubicBezTo>
                    <a:pt x="42614" y="46068"/>
                    <a:pt x="35534" y="39336"/>
                    <a:pt x="25799" y="39336"/>
                  </a:cubicBezTo>
                  <a:cubicBezTo>
                    <a:pt x="8277" y="39336"/>
                    <a:pt x="135" y="63427"/>
                    <a:pt x="135" y="66438"/>
                  </a:cubicBezTo>
                  <a:cubicBezTo>
                    <a:pt x="135" y="68741"/>
                    <a:pt x="2613" y="68741"/>
                    <a:pt x="3144" y="68741"/>
                  </a:cubicBezTo>
                  <a:cubicBezTo>
                    <a:pt x="5622" y="68741"/>
                    <a:pt x="5799" y="67855"/>
                    <a:pt x="6330" y="65907"/>
                  </a:cubicBezTo>
                  <a:cubicBezTo>
                    <a:pt x="10932" y="50673"/>
                    <a:pt x="18719" y="44296"/>
                    <a:pt x="25268" y="44296"/>
                  </a:cubicBezTo>
                  <a:cubicBezTo>
                    <a:pt x="28100" y="44296"/>
                    <a:pt x="29693" y="45713"/>
                    <a:pt x="29693" y="50496"/>
                  </a:cubicBezTo>
                  <a:cubicBezTo>
                    <a:pt x="29693" y="54570"/>
                    <a:pt x="28631" y="57227"/>
                    <a:pt x="24206" y="68210"/>
                  </a:cubicBezTo>
                  <a:lnTo>
                    <a:pt x="13056" y="9672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65ABBA02-10CA-4E96-9D61-21C32D54A56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043726" y="2721354"/>
              <a:ext cx="45842" cy="176958"/>
            </a:xfrm>
            <a:custGeom>
              <a:avLst/>
              <a:gdLst>
                <a:gd name="connsiteX0" fmla="*/ 3500 w 45842"/>
                <a:gd name="connsiteY0" fmla="*/ 12 h 176958"/>
                <a:gd name="connsiteX1" fmla="*/ 138 w 45842"/>
                <a:gd name="connsiteY1" fmla="*/ 2138 h 176958"/>
                <a:gd name="connsiteX2" fmla="*/ 1731 w 45842"/>
                <a:gd name="connsiteY2" fmla="*/ 4795 h 176958"/>
                <a:gd name="connsiteX3" fmla="*/ 33944 w 45842"/>
                <a:gd name="connsiteY3" fmla="*/ 88403 h 176958"/>
                <a:gd name="connsiteX4" fmla="*/ 3323 w 45842"/>
                <a:gd name="connsiteY4" fmla="*/ 170771 h 176958"/>
                <a:gd name="connsiteX5" fmla="*/ 138 w 45842"/>
                <a:gd name="connsiteY5" fmla="*/ 174845 h 176958"/>
                <a:gd name="connsiteX6" fmla="*/ 2439 w 45842"/>
                <a:gd name="connsiteY6" fmla="*/ 176971 h 176958"/>
                <a:gd name="connsiteX7" fmla="*/ 33059 w 45842"/>
                <a:gd name="connsiteY7" fmla="*/ 143138 h 176958"/>
                <a:gd name="connsiteX8" fmla="*/ 45980 w 45842"/>
                <a:gd name="connsiteY8" fmla="*/ 88580 h 176958"/>
                <a:gd name="connsiteX9" fmla="*/ 3500 w 45842"/>
                <a:gd name="connsiteY9" fmla="*/ 1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42" h="176958">
                  <a:moveTo>
                    <a:pt x="3500" y="12"/>
                  </a:moveTo>
                  <a:cubicBezTo>
                    <a:pt x="2262" y="12"/>
                    <a:pt x="138" y="12"/>
                    <a:pt x="138" y="2138"/>
                  </a:cubicBezTo>
                  <a:cubicBezTo>
                    <a:pt x="138" y="3024"/>
                    <a:pt x="669" y="3555"/>
                    <a:pt x="1731" y="4795"/>
                  </a:cubicBezTo>
                  <a:cubicBezTo>
                    <a:pt x="16952" y="18789"/>
                    <a:pt x="33944" y="42702"/>
                    <a:pt x="33944" y="88403"/>
                  </a:cubicBezTo>
                  <a:cubicBezTo>
                    <a:pt x="33944" y="125424"/>
                    <a:pt x="22439" y="153412"/>
                    <a:pt x="3323" y="170771"/>
                  </a:cubicBezTo>
                  <a:cubicBezTo>
                    <a:pt x="315" y="173783"/>
                    <a:pt x="138" y="173960"/>
                    <a:pt x="138" y="174845"/>
                  </a:cubicBezTo>
                  <a:cubicBezTo>
                    <a:pt x="138" y="175731"/>
                    <a:pt x="669" y="176971"/>
                    <a:pt x="2439" y="176971"/>
                  </a:cubicBezTo>
                  <a:cubicBezTo>
                    <a:pt x="4562" y="176971"/>
                    <a:pt x="21377" y="165280"/>
                    <a:pt x="33059" y="143138"/>
                  </a:cubicBezTo>
                  <a:cubicBezTo>
                    <a:pt x="40847" y="128436"/>
                    <a:pt x="45980" y="109305"/>
                    <a:pt x="45980" y="88580"/>
                  </a:cubicBezTo>
                  <a:cubicBezTo>
                    <a:pt x="45980" y="63604"/>
                    <a:pt x="38546" y="24811"/>
                    <a:pt x="3500" y="12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066181E2-8BD7-4A49-8291-E75AAE96F7A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162430" y="2367166"/>
              <a:ext cx="193179" cy="172833"/>
            </a:xfrm>
            <a:custGeom>
              <a:avLst/>
              <a:gdLst>
                <a:gd name="connsiteX0" fmla="*/ 30232 w 193179"/>
                <a:gd name="connsiteY0" fmla="*/ 153096 h 172833"/>
                <a:gd name="connsiteX1" fmla="*/ 7222 w 193179"/>
                <a:gd name="connsiteY1" fmla="*/ 164989 h 172833"/>
                <a:gd name="connsiteX2" fmla="*/ 142 w 193179"/>
                <a:gd name="connsiteY2" fmla="*/ 169797 h 172833"/>
                <a:gd name="connsiteX3" fmla="*/ 7222 w 193179"/>
                <a:gd name="connsiteY3" fmla="*/ 172834 h 172833"/>
                <a:gd name="connsiteX4" fmla="*/ 90916 w 193179"/>
                <a:gd name="connsiteY4" fmla="*/ 172834 h 172833"/>
                <a:gd name="connsiteX5" fmla="*/ 193322 w 193179"/>
                <a:gd name="connsiteY5" fmla="*/ 64022 h 172833"/>
                <a:gd name="connsiteX6" fmla="*/ 133901 w 193179"/>
                <a:gd name="connsiteY6" fmla="*/ 0 h 172833"/>
                <a:gd name="connsiteX7" fmla="*/ 48943 w 193179"/>
                <a:gd name="connsiteY7" fmla="*/ 0 h 172833"/>
                <a:gd name="connsiteX8" fmla="*/ 41357 w 193179"/>
                <a:gd name="connsiteY8" fmla="*/ 4808 h 172833"/>
                <a:gd name="connsiteX9" fmla="*/ 48690 w 193179"/>
                <a:gd name="connsiteY9" fmla="*/ 7845 h 172833"/>
                <a:gd name="connsiteX10" fmla="*/ 59563 w 193179"/>
                <a:gd name="connsiteY10" fmla="*/ 8351 h 172833"/>
                <a:gd name="connsiteX11" fmla="*/ 65125 w 193179"/>
                <a:gd name="connsiteY11" fmla="*/ 12399 h 172833"/>
                <a:gd name="connsiteX12" fmla="*/ 64114 w 193179"/>
                <a:gd name="connsiteY12" fmla="*/ 17207 h 172833"/>
                <a:gd name="connsiteX13" fmla="*/ 30232 w 193179"/>
                <a:gd name="connsiteY13" fmla="*/ 153096 h 172833"/>
                <a:gd name="connsiteX14" fmla="*/ 84848 w 193179"/>
                <a:gd name="connsiteY14" fmla="*/ 17461 h 172833"/>
                <a:gd name="connsiteX15" fmla="*/ 98502 w 193179"/>
                <a:gd name="connsiteY15" fmla="*/ 7845 h 172833"/>
                <a:gd name="connsiteX16" fmla="*/ 125557 w 193179"/>
                <a:gd name="connsiteY16" fmla="*/ 7845 h 172833"/>
                <a:gd name="connsiteX17" fmla="*/ 171324 w 193179"/>
                <a:gd name="connsiteY17" fmla="*/ 54659 h 172833"/>
                <a:gd name="connsiteX18" fmla="*/ 144774 w 193179"/>
                <a:gd name="connsiteY18" fmla="*/ 136395 h 172833"/>
                <a:gd name="connsiteX19" fmla="*/ 86365 w 193179"/>
                <a:gd name="connsiteY19" fmla="*/ 164989 h 172833"/>
                <a:gd name="connsiteX20" fmla="*/ 57793 w 193179"/>
                <a:gd name="connsiteY20" fmla="*/ 164989 h 172833"/>
                <a:gd name="connsiteX21" fmla="*/ 52230 w 193179"/>
                <a:gd name="connsiteY21" fmla="*/ 164736 h 172833"/>
                <a:gd name="connsiteX22" fmla="*/ 48943 w 193179"/>
                <a:gd name="connsiteY22" fmla="*/ 162206 h 172833"/>
                <a:gd name="connsiteX23" fmla="*/ 50207 w 193179"/>
                <a:gd name="connsiteY23" fmla="*/ 156386 h 172833"/>
                <a:gd name="connsiteX24" fmla="*/ 84848 w 193179"/>
                <a:gd name="connsiteY24" fmla="*/ 17461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179" h="172833">
                  <a:moveTo>
                    <a:pt x="30232" y="153096"/>
                  </a:moveTo>
                  <a:cubicBezTo>
                    <a:pt x="27703" y="162965"/>
                    <a:pt x="27198" y="164989"/>
                    <a:pt x="7222" y="164989"/>
                  </a:cubicBezTo>
                  <a:cubicBezTo>
                    <a:pt x="2924" y="164989"/>
                    <a:pt x="142" y="164989"/>
                    <a:pt x="142" y="169797"/>
                  </a:cubicBezTo>
                  <a:cubicBezTo>
                    <a:pt x="142" y="172834"/>
                    <a:pt x="2418" y="172834"/>
                    <a:pt x="7222" y="172834"/>
                  </a:cubicBezTo>
                  <a:lnTo>
                    <a:pt x="90916" y="172834"/>
                  </a:lnTo>
                  <a:cubicBezTo>
                    <a:pt x="143510" y="172834"/>
                    <a:pt x="193322" y="119440"/>
                    <a:pt x="193322" y="64022"/>
                  </a:cubicBezTo>
                  <a:cubicBezTo>
                    <a:pt x="193322" y="28342"/>
                    <a:pt x="171829" y="0"/>
                    <a:pt x="133901" y="0"/>
                  </a:cubicBezTo>
                  <a:lnTo>
                    <a:pt x="48943" y="0"/>
                  </a:lnTo>
                  <a:cubicBezTo>
                    <a:pt x="44139" y="0"/>
                    <a:pt x="41357" y="0"/>
                    <a:pt x="41357" y="4808"/>
                  </a:cubicBezTo>
                  <a:cubicBezTo>
                    <a:pt x="41357" y="7845"/>
                    <a:pt x="43633" y="7845"/>
                    <a:pt x="48690" y="7845"/>
                  </a:cubicBezTo>
                  <a:cubicBezTo>
                    <a:pt x="51977" y="7845"/>
                    <a:pt x="56528" y="8098"/>
                    <a:pt x="59563" y="8351"/>
                  </a:cubicBezTo>
                  <a:cubicBezTo>
                    <a:pt x="63608" y="8857"/>
                    <a:pt x="65125" y="9616"/>
                    <a:pt x="65125" y="12399"/>
                  </a:cubicBezTo>
                  <a:cubicBezTo>
                    <a:pt x="65125" y="13412"/>
                    <a:pt x="64873" y="14171"/>
                    <a:pt x="64114" y="17207"/>
                  </a:cubicBezTo>
                  <a:lnTo>
                    <a:pt x="30232" y="153096"/>
                  </a:lnTo>
                  <a:close/>
                  <a:moveTo>
                    <a:pt x="84848" y="17461"/>
                  </a:moveTo>
                  <a:cubicBezTo>
                    <a:pt x="87124" y="8604"/>
                    <a:pt x="87629" y="7845"/>
                    <a:pt x="98502" y="7845"/>
                  </a:cubicBezTo>
                  <a:lnTo>
                    <a:pt x="125557" y="7845"/>
                  </a:lnTo>
                  <a:cubicBezTo>
                    <a:pt x="150337" y="7845"/>
                    <a:pt x="171324" y="21256"/>
                    <a:pt x="171324" y="54659"/>
                  </a:cubicBezTo>
                  <a:cubicBezTo>
                    <a:pt x="171324" y="67059"/>
                    <a:pt x="166267" y="108559"/>
                    <a:pt x="144774" y="136395"/>
                  </a:cubicBezTo>
                  <a:cubicBezTo>
                    <a:pt x="137441" y="145757"/>
                    <a:pt x="117466" y="164989"/>
                    <a:pt x="86365" y="164989"/>
                  </a:cubicBezTo>
                  <a:lnTo>
                    <a:pt x="57793" y="164989"/>
                  </a:lnTo>
                  <a:cubicBezTo>
                    <a:pt x="54253" y="164989"/>
                    <a:pt x="53747" y="164989"/>
                    <a:pt x="52230" y="164736"/>
                  </a:cubicBezTo>
                  <a:cubicBezTo>
                    <a:pt x="49701" y="164483"/>
                    <a:pt x="48943" y="164230"/>
                    <a:pt x="48943" y="162206"/>
                  </a:cubicBezTo>
                  <a:cubicBezTo>
                    <a:pt x="48943" y="161447"/>
                    <a:pt x="48943" y="160940"/>
                    <a:pt x="50207" y="156386"/>
                  </a:cubicBezTo>
                  <a:lnTo>
                    <a:pt x="84848" y="1746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E1720977-359F-46B4-A248-C7D2A14FF4B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78593" y="2314533"/>
              <a:ext cx="129207" cy="120983"/>
            </a:xfrm>
            <a:custGeom>
              <a:avLst/>
              <a:gdLst>
                <a:gd name="connsiteX0" fmla="*/ 36435 w 129207"/>
                <a:gd name="connsiteY0" fmla="*/ 2653 h 120983"/>
                <a:gd name="connsiteX1" fmla="*/ 30771 w 129207"/>
                <a:gd name="connsiteY1" fmla="*/ -4 h 120983"/>
                <a:gd name="connsiteX2" fmla="*/ 151 w 129207"/>
                <a:gd name="connsiteY2" fmla="*/ -4 h 120983"/>
                <a:gd name="connsiteX3" fmla="*/ 151 w 129207"/>
                <a:gd name="connsiteY3" fmla="*/ 6373 h 120983"/>
                <a:gd name="connsiteX4" fmla="*/ 5461 w 129207"/>
                <a:gd name="connsiteY4" fmla="*/ 6373 h 120983"/>
                <a:gd name="connsiteX5" fmla="*/ 18382 w 129207"/>
                <a:gd name="connsiteY5" fmla="*/ 7436 h 120983"/>
                <a:gd name="connsiteX6" fmla="*/ 18382 w 129207"/>
                <a:gd name="connsiteY6" fmla="*/ 101849 h 120983"/>
                <a:gd name="connsiteX7" fmla="*/ 151 w 129207"/>
                <a:gd name="connsiteY7" fmla="*/ 114603 h 120983"/>
                <a:gd name="connsiteX8" fmla="*/ 151 w 129207"/>
                <a:gd name="connsiteY8" fmla="*/ 120980 h 120983"/>
                <a:gd name="connsiteX9" fmla="*/ 21744 w 129207"/>
                <a:gd name="connsiteY9" fmla="*/ 120271 h 120983"/>
                <a:gd name="connsiteX10" fmla="*/ 43338 w 129207"/>
                <a:gd name="connsiteY10" fmla="*/ 120980 h 120983"/>
                <a:gd name="connsiteX11" fmla="*/ 43338 w 129207"/>
                <a:gd name="connsiteY11" fmla="*/ 114603 h 120983"/>
                <a:gd name="connsiteX12" fmla="*/ 25107 w 129207"/>
                <a:gd name="connsiteY12" fmla="*/ 101849 h 120983"/>
                <a:gd name="connsiteX13" fmla="*/ 25107 w 129207"/>
                <a:gd name="connsiteY13" fmla="*/ 12395 h 120983"/>
                <a:gd name="connsiteX14" fmla="*/ 103694 w 129207"/>
                <a:gd name="connsiteY14" fmla="*/ 118323 h 120983"/>
                <a:gd name="connsiteX15" fmla="*/ 107765 w 129207"/>
                <a:gd name="connsiteY15" fmla="*/ 120980 h 120983"/>
                <a:gd name="connsiteX16" fmla="*/ 111128 w 129207"/>
                <a:gd name="connsiteY16" fmla="*/ 116020 h 120983"/>
                <a:gd name="connsiteX17" fmla="*/ 111128 w 129207"/>
                <a:gd name="connsiteY17" fmla="*/ 19127 h 120983"/>
                <a:gd name="connsiteX18" fmla="*/ 129359 w 129207"/>
                <a:gd name="connsiteY18" fmla="*/ 6373 h 120983"/>
                <a:gd name="connsiteX19" fmla="*/ 129359 w 129207"/>
                <a:gd name="connsiteY19" fmla="*/ -4 h 120983"/>
                <a:gd name="connsiteX20" fmla="*/ 107765 w 129207"/>
                <a:gd name="connsiteY20" fmla="*/ 704 h 120983"/>
                <a:gd name="connsiteX21" fmla="*/ 86171 w 129207"/>
                <a:gd name="connsiteY21" fmla="*/ -4 h 120983"/>
                <a:gd name="connsiteX22" fmla="*/ 86171 w 129207"/>
                <a:gd name="connsiteY22" fmla="*/ 6373 h 120983"/>
                <a:gd name="connsiteX23" fmla="*/ 104402 w 129207"/>
                <a:gd name="connsiteY23" fmla="*/ 19127 h 120983"/>
                <a:gd name="connsiteX24" fmla="*/ 104402 w 129207"/>
                <a:gd name="connsiteY24" fmla="*/ 94232 h 120983"/>
                <a:gd name="connsiteX25" fmla="*/ 36435 w 129207"/>
                <a:gd name="connsiteY25" fmla="*/ 2653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207" h="120983">
                  <a:moveTo>
                    <a:pt x="36435" y="2653"/>
                  </a:moveTo>
                  <a:cubicBezTo>
                    <a:pt x="34488" y="173"/>
                    <a:pt x="34311" y="-4"/>
                    <a:pt x="30771" y="-4"/>
                  </a:cubicBezTo>
                  <a:lnTo>
                    <a:pt x="151" y="-4"/>
                  </a:lnTo>
                  <a:lnTo>
                    <a:pt x="151" y="6373"/>
                  </a:lnTo>
                  <a:lnTo>
                    <a:pt x="5461" y="6373"/>
                  </a:lnTo>
                  <a:cubicBezTo>
                    <a:pt x="13072" y="6373"/>
                    <a:pt x="17497" y="7258"/>
                    <a:pt x="18382" y="7436"/>
                  </a:cubicBezTo>
                  <a:lnTo>
                    <a:pt x="18382" y="101849"/>
                  </a:lnTo>
                  <a:cubicBezTo>
                    <a:pt x="18382" y="106632"/>
                    <a:pt x="18382" y="114603"/>
                    <a:pt x="151" y="114603"/>
                  </a:cubicBezTo>
                  <a:lnTo>
                    <a:pt x="151" y="120980"/>
                  </a:lnTo>
                  <a:cubicBezTo>
                    <a:pt x="7408" y="120448"/>
                    <a:pt x="14488" y="120271"/>
                    <a:pt x="21744" y="120271"/>
                  </a:cubicBezTo>
                  <a:cubicBezTo>
                    <a:pt x="29001" y="120271"/>
                    <a:pt x="36081" y="120448"/>
                    <a:pt x="43338" y="120980"/>
                  </a:cubicBezTo>
                  <a:lnTo>
                    <a:pt x="43338" y="114603"/>
                  </a:lnTo>
                  <a:cubicBezTo>
                    <a:pt x="25107" y="114603"/>
                    <a:pt x="25107" y="106632"/>
                    <a:pt x="25107" y="101849"/>
                  </a:cubicBezTo>
                  <a:lnTo>
                    <a:pt x="25107" y="12395"/>
                  </a:lnTo>
                  <a:lnTo>
                    <a:pt x="103694" y="118323"/>
                  </a:lnTo>
                  <a:cubicBezTo>
                    <a:pt x="105464" y="120802"/>
                    <a:pt x="105641" y="120980"/>
                    <a:pt x="107765" y="120980"/>
                  </a:cubicBezTo>
                  <a:cubicBezTo>
                    <a:pt x="111128" y="120980"/>
                    <a:pt x="111128" y="119385"/>
                    <a:pt x="111128" y="116020"/>
                  </a:cubicBezTo>
                  <a:lnTo>
                    <a:pt x="111128" y="19127"/>
                  </a:lnTo>
                  <a:cubicBezTo>
                    <a:pt x="111128" y="14344"/>
                    <a:pt x="111128" y="6373"/>
                    <a:pt x="129359" y="6373"/>
                  </a:cubicBezTo>
                  <a:lnTo>
                    <a:pt x="129359" y="-4"/>
                  </a:lnTo>
                  <a:cubicBezTo>
                    <a:pt x="122102" y="527"/>
                    <a:pt x="115022" y="704"/>
                    <a:pt x="107765" y="704"/>
                  </a:cubicBezTo>
                  <a:cubicBezTo>
                    <a:pt x="100508" y="704"/>
                    <a:pt x="93428" y="527"/>
                    <a:pt x="86171" y="-4"/>
                  </a:cubicBezTo>
                  <a:lnTo>
                    <a:pt x="86171" y="6373"/>
                  </a:lnTo>
                  <a:cubicBezTo>
                    <a:pt x="104402" y="6373"/>
                    <a:pt x="104402" y="14344"/>
                    <a:pt x="104402" y="19127"/>
                  </a:cubicBezTo>
                  <a:lnTo>
                    <a:pt x="104402" y="94232"/>
                  </a:lnTo>
                  <a:lnTo>
                    <a:pt x="36435" y="265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7CF5C5DA-D04F-43C2-B8BF-62C290B3224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27671" y="2356514"/>
              <a:ext cx="88321" cy="80773"/>
            </a:xfrm>
            <a:custGeom>
              <a:avLst/>
              <a:gdLst>
                <a:gd name="connsiteX0" fmla="*/ 69363 w 88321"/>
                <a:gd name="connsiteY0" fmla="*/ 31526 h 80773"/>
                <a:gd name="connsiteX1" fmla="*/ 61221 w 88321"/>
                <a:gd name="connsiteY1" fmla="*/ 8853 h 80773"/>
                <a:gd name="connsiteX2" fmla="*/ 35025 w 88321"/>
                <a:gd name="connsiteY2" fmla="*/ -4 h 80773"/>
                <a:gd name="connsiteX3" fmla="*/ 6352 w 88321"/>
                <a:gd name="connsiteY3" fmla="*/ 17178 h 80773"/>
                <a:gd name="connsiteX4" fmla="*/ 14847 w 88321"/>
                <a:gd name="connsiteY4" fmla="*/ 25858 h 80773"/>
                <a:gd name="connsiteX5" fmla="*/ 23166 w 88321"/>
                <a:gd name="connsiteY5" fmla="*/ 17532 h 80773"/>
                <a:gd name="connsiteX6" fmla="*/ 16971 w 88321"/>
                <a:gd name="connsiteY6" fmla="*/ 9384 h 80773"/>
                <a:gd name="connsiteX7" fmla="*/ 34671 w 88321"/>
                <a:gd name="connsiteY7" fmla="*/ 4956 h 80773"/>
                <a:gd name="connsiteX8" fmla="*/ 55380 w 88321"/>
                <a:gd name="connsiteY8" fmla="*/ 26389 h 80773"/>
                <a:gd name="connsiteX9" fmla="*/ 55380 w 88321"/>
                <a:gd name="connsiteY9" fmla="*/ 31880 h 80773"/>
                <a:gd name="connsiteX10" fmla="*/ 21042 w 88321"/>
                <a:gd name="connsiteY10" fmla="*/ 37549 h 80773"/>
                <a:gd name="connsiteX11" fmla="*/ 157 w 88321"/>
                <a:gd name="connsiteY11" fmla="*/ 61108 h 80773"/>
                <a:gd name="connsiteX12" fmla="*/ 31131 w 88321"/>
                <a:gd name="connsiteY12" fmla="*/ 80770 h 80773"/>
                <a:gd name="connsiteX13" fmla="*/ 57327 w 88321"/>
                <a:gd name="connsiteY13" fmla="*/ 65890 h 80773"/>
                <a:gd name="connsiteX14" fmla="*/ 70955 w 88321"/>
                <a:gd name="connsiteY14" fmla="*/ 79884 h 80773"/>
                <a:gd name="connsiteX15" fmla="*/ 88478 w 88321"/>
                <a:gd name="connsiteY15" fmla="*/ 63056 h 80773"/>
                <a:gd name="connsiteX16" fmla="*/ 88478 w 88321"/>
                <a:gd name="connsiteY16" fmla="*/ 53314 h 80773"/>
                <a:gd name="connsiteX17" fmla="*/ 82460 w 88321"/>
                <a:gd name="connsiteY17" fmla="*/ 53314 h 80773"/>
                <a:gd name="connsiteX18" fmla="*/ 82460 w 88321"/>
                <a:gd name="connsiteY18" fmla="*/ 62879 h 80773"/>
                <a:gd name="connsiteX19" fmla="*/ 75911 w 88321"/>
                <a:gd name="connsiteY19" fmla="*/ 73153 h 80773"/>
                <a:gd name="connsiteX20" fmla="*/ 69363 w 88321"/>
                <a:gd name="connsiteY20" fmla="*/ 62525 h 80773"/>
                <a:gd name="connsiteX21" fmla="*/ 69363 w 88321"/>
                <a:gd name="connsiteY21" fmla="*/ 31526 h 80773"/>
                <a:gd name="connsiteX22" fmla="*/ 55380 w 88321"/>
                <a:gd name="connsiteY22" fmla="*/ 54022 h 80773"/>
                <a:gd name="connsiteX23" fmla="*/ 32547 w 88321"/>
                <a:gd name="connsiteY23" fmla="*/ 75810 h 80773"/>
                <a:gd name="connsiteX24" fmla="*/ 15024 w 88321"/>
                <a:gd name="connsiteY24" fmla="*/ 61108 h 80773"/>
                <a:gd name="connsiteX25" fmla="*/ 55380 w 88321"/>
                <a:gd name="connsiteY25" fmla="*/ 36486 h 80773"/>
                <a:gd name="connsiteX26" fmla="*/ 55380 w 88321"/>
                <a:gd name="connsiteY26" fmla="*/ 54022 h 8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21" h="80773">
                  <a:moveTo>
                    <a:pt x="69363" y="31526"/>
                  </a:moveTo>
                  <a:cubicBezTo>
                    <a:pt x="69363" y="22138"/>
                    <a:pt x="69363" y="15407"/>
                    <a:pt x="61221" y="8853"/>
                  </a:cubicBezTo>
                  <a:cubicBezTo>
                    <a:pt x="53964" y="2830"/>
                    <a:pt x="45468" y="-4"/>
                    <a:pt x="35025" y="-4"/>
                  </a:cubicBezTo>
                  <a:cubicBezTo>
                    <a:pt x="18210" y="-4"/>
                    <a:pt x="6352" y="6373"/>
                    <a:pt x="6352" y="17178"/>
                  </a:cubicBezTo>
                  <a:cubicBezTo>
                    <a:pt x="6352" y="22846"/>
                    <a:pt x="10246" y="25858"/>
                    <a:pt x="14847" y="25858"/>
                  </a:cubicBezTo>
                  <a:cubicBezTo>
                    <a:pt x="19626" y="25858"/>
                    <a:pt x="23166" y="22315"/>
                    <a:pt x="23166" y="17532"/>
                  </a:cubicBezTo>
                  <a:cubicBezTo>
                    <a:pt x="23166" y="14521"/>
                    <a:pt x="21750" y="10801"/>
                    <a:pt x="16971" y="9384"/>
                  </a:cubicBezTo>
                  <a:cubicBezTo>
                    <a:pt x="23343" y="4956"/>
                    <a:pt x="33609" y="4956"/>
                    <a:pt x="34671" y="4956"/>
                  </a:cubicBezTo>
                  <a:cubicBezTo>
                    <a:pt x="44583" y="4956"/>
                    <a:pt x="55380" y="11510"/>
                    <a:pt x="55380" y="26389"/>
                  </a:cubicBezTo>
                  <a:lnTo>
                    <a:pt x="55380" y="31880"/>
                  </a:lnTo>
                  <a:cubicBezTo>
                    <a:pt x="45645" y="32235"/>
                    <a:pt x="33963" y="32766"/>
                    <a:pt x="21042" y="37549"/>
                  </a:cubicBezTo>
                  <a:cubicBezTo>
                    <a:pt x="5113" y="43394"/>
                    <a:pt x="157" y="53137"/>
                    <a:pt x="157" y="61108"/>
                  </a:cubicBezTo>
                  <a:cubicBezTo>
                    <a:pt x="157" y="76341"/>
                    <a:pt x="18564" y="80770"/>
                    <a:pt x="31131" y="80770"/>
                  </a:cubicBezTo>
                  <a:cubicBezTo>
                    <a:pt x="45291" y="80770"/>
                    <a:pt x="53610" y="72799"/>
                    <a:pt x="57327" y="65890"/>
                  </a:cubicBezTo>
                  <a:cubicBezTo>
                    <a:pt x="58035" y="73153"/>
                    <a:pt x="62814" y="79884"/>
                    <a:pt x="70955" y="79884"/>
                  </a:cubicBezTo>
                  <a:cubicBezTo>
                    <a:pt x="71309" y="79884"/>
                    <a:pt x="88478" y="79884"/>
                    <a:pt x="88478" y="63056"/>
                  </a:cubicBezTo>
                  <a:lnTo>
                    <a:pt x="88478" y="53314"/>
                  </a:lnTo>
                  <a:lnTo>
                    <a:pt x="82460" y="53314"/>
                  </a:lnTo>
                  <a:lnTo>
                    <a:pt x="82460" y="62879"/>
                  </a:lnTo>
                  <a:cubicBezTo>
                    <a:pt x="82460" y="64650"/>
                    <a:pt x="82460" y="73153"/>
                    <a:pt x="75911" y="73153"/>
                  </a:cubicBezTo>
                  <a:cubicBezTo>
                    <a:pt x="69363" y="73153"/>
                    <a:pt x="69363" y="64828"/>
                    <a:pt x="69363" y="62525"/>
                  </a:cubicBezTo>
                  <a:lnTo>
                    <a:pt x="69363" y="31526"/>
                  </a:lnTo>
                  <a:close/>
                  <a:moveTo>
                    <a:pt x="55380" y="54022"/>
                  </a:moveTo>
                  <a:cubicBezTo>
                    <a:pt x="55380" y="71027"/>
                    <a:pt x="40512" y="75810"/>
                    <a:pt x="32547" y="75810"/>
                  </a:cubicBezTo>
                  <a:cubicBezTo>
                    <a:pt x="23520" y="75810"/>
                    <a:pt x="15024" y="69787"/>
                    <a:pt x="15024" y="61108"/>
                  </a:cubicBezTo>
                  <a:cubicBezTo>
                    <a:pt x="15024" y="51365"/>
                    <a:pt x="23520" y="37726"/>
                    <a:pt x="55380" y="36486"/>
                  </a:cubicBezTo>
                  <a:lnTo>
                    <a:pt x="55380" y="5402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1FE98288-5481-4697-878C-EF49B8EDCF1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31116" y="2310990"/>
              <a:ext cx="119295" cy="128069"/>
            </a:xfrm>
            <a:custGeom>
              <a:avLst/>
              <a:gdLst>
                <a:gd name="connsiteX0" fmla="*/ 119457 w 119295"/>
                <a:gd name="connsiteY0" fmla="*/ 4601 h 128069"/>
                <a:gd name="connsiteX1" fmla="*/ 116979 w 119295"/>
                <a:gd name="connsiteY1" fmla="*/ -4 h 128069"/>
                <a:gd name="connsiteX2" fmla="*/ 113970 w 119295"/>
                <a:gd name="connsiteY2" fmla="*/ 2122 h 128069"/>
                <a:gd name="connsiteX3" fmla="*/ 104589 w 119295"/>
                <a:gd name="connsiteY3" fmla="*/ 15584 h 128069"/>
                <a:gd name="connsiteX4" fmla="*/ 67951 w 119295"/>
                <a:gd name="connsiteY4" fmla="*/ -4 h 128069"/>
                <a:gd name="connsiteX5" fmla="*/ 161 w 119295"/>
                <a:gd name="connsiteY5" fmla="*/ 63942 h 128069"/>
                <a:gd name="connsiteX6" fmla="*/ 67951 w 119295"/>
                <a:gd name="connsiteY6" fmla="*/ 128065 h 128069"/>
                <a:gd name="connsiteX7" fmla="*/ 119457 w 119295"/>
                <a:gd name="connsiteY7" fmla="*/ 83073 h 128069"/>
                <a:gd name="connsiteX8" fmla="*/ 116448 w 119295"/>
                <a:gd name="connsiteY8" fmla="*/ 79707 h 128069"/>
                <a:gd name="connsiteX9" fmla="*/ 113439 w 119295"/>
                <a:gd name="connsiteY9" fmla="*/ 82010 h 128069"/>
                <a:gd name="connsiteX10" fmla="*/ 70428 w 119295"/>
                <a:gd name="connsiteY10" fmla="*/ 121688 h 128069"/>
                <a:gd name="connsiteX11" fmla="*/ 19099 w 119295"/>
                <a:gd name="connsiteY11" fmla="*/ 64119 h 128069"/>
                <a:gd name="connsiteX12" fmla="*/ 70074 w 119295"/>
                <a:gd name="connsiteY12" fmla="*/ 6373 h 128069"/>
                <a:gd name="connsiteX13" fmla="*/ 113085 w 119295"/>
                <a:gd name="connsiteY13" fmla="*/ 48531 h 128069"/>
                <a:gd name="connsiteX14" fmla="*/ 116271 w 119295"/>
                <a:gd name="connsiteY14" fmla="*/ 50657 h 128069"/>
                <a:gd name="connsiteX15" fmla="*/ 119457 w 119295"/>
                <a:gd name="connsiteY15" fmla="*/ 46051 h 128069"/>
                <a:gd name="connsiteX16" fmla="*/ 119457 w 119295"/>
                <a:gd name="connsiteY16" fmla="*/ 4601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95" h="128069">
                  <a:moveTo>
                    <a:pt x="119457" y="4601"/>
                  </a:moveTo>
                  <a:cubicBezTo>
                    <a:pt x="119457" y="1590"/>
                    <a:pt x="119457" y="-4"/>
                    <a:pt x="116979" y="-4"/>
                  </a:cubicBezTo>
                  <a:cubicBezTo>
                    <a:pt x="116271" y="-4"/>
                    <a:pt x="115386" y="-4"/>
                    <a:pt x="113970" y="2122"/>
                  </a:cubicBezTo>
                  <a:lnTo>
                    <a:pt x="104589" y="15584"/>
                  </a:lnTo>
                  <a:cubicBezTo>
                    <a:pt x="97155" y="8144"/>
                    <a:pt x="84942" y="-4"/>
                    <a:pt x="67951" y="-4"/>
                  </a:cubicBezTo>
                  <a:cubicBezTo>
                    <a:pt x="30781" y="-4"/>
                    <a:pt x="161" y="28692"/>
                    <a:pt x="161" y="63942"/>
                  </a:cubicBezTo>
                  <a:cubicBezTo>
                    <a:pt x="161" y="99900"/>
                    <a:pt x="31312" y="128065"/>
                    <a:pt x="67951" y="128065"/>
                  </a:cubicBezTo>
                  <a:cubicBezTo>
                    <a:pt x="99279" y="128065"/>
                    <a:pt x="119457" y="104683"/>
                    <a:pt x="119457" y="83073"/>
                  </a:cubicBezTo>
                  <a:cubicBezTo>
                    <a:pt x="119457" y="81124"/>
                    <a:pt x="119280" y="79707"/>
                    <a:pt x="116448" y="79707"/>
                  </a:cubicBezTo>
                  <a:cubicBezTo>
                    <a:pt x="115386" y="79707"/>
                    <a:pt x="113616" y="79707"/>
                    <a:pt x="113439" y="82010"/>
                  </a:cubicBezTo>
                  <a:cubicBezTo>
                    <a:pt x="112023" y="110529"/>
                    <a:pt x="87951" y="121688"/>
                    <a:pt x="70428" y="121688"/>
                  </a:cubicBezTo>
                  <a:cubicBezTo>
                    <a:pt x="51490" y="121688"/>
                    <a:pt x="19099" y="110174"/>
                    <a:pt x="19099" y="64119"/>
                  </a:cubicBezTo>
                  <a:cubicBezTo>
                    <a:pt x="19099" y="16115"/>
                    <a:pt x="53437" y="6373"/>
                    <a:pt x="70074" y="6373"/>
                  </a:cubicBezTo>
                  <a:cubicBezTo>
                    <a:pt x="87597" y="6373"/>
                    <a:pt x="108483" y="18064"/>
                    <a:pt x="113085" y="48531"/>
                  </a:cubicBezTo>
                  <a:cubicBezTo>
                    <a:pt x="113439" y="50657"/>
                    <a:pt x="115032" y="50657"/>
                    <a:pt x="116271" y="50657"/>
                  </a:cubicBezTo>
                  <a:cubicBezTo>
                    <a:pt x="119457" y="50657"/>
                    <a:pt x="119457" y="49594"/>
                    <a:pt x="119457" y="46051"/>
                  </a:cubicBezTo>
                  <a:lnTo>
                    <a:pt x="119457" y="460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6950BC22-CD03-403A-AEA8-E3F23239174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72976" y="2312584"/>
              <a:ext cx="39824" cy="122932"/>
            </a:xfrm>
            <a:custGeom>
              <a:avLst/>
              <a:gdLst>
                <a:gd name="connsiteX0" fmla="*/ 26716 w 39824"/>
                <a:gd name="connsiteY0" fmla="*/ -4 h 122932"/>
                <a:gd name="connsiteX1" fmla="*/ 166 w 39824"/>
                <a:gd name="connsiteY1" fmla="*/ 1944 h 122932"/>
                <a:gd name="connsiteX2" fmla="*/ 166 w 39824"/>
                <a:gd name="connsiteY2" fmla="*/ 8321 h 122932"/>
                <a:gd name="connsiteX3" fmla="*/ 13441 w 39824"/>
                <a:gd name="connsiteY3" fmla="*/ 18241 h 122932"/>
                <a:gd name="connsiteX4" fmla="*/ 13441 w 39824"/>
                <a:gd name="connsiteY4" fmla="*/ 108934 h 122932"/>
                <a:gd name="connsiteX5" fmla="*/ 166 w 39824"/>
                <a:gd name="connsiteY5" fmla="*/ 116551 h 122932"/>
                <a:gd name="connsiteX6" fmla="*/ 166 w 39824"/>
                <a:gd name="connsiteY6" fmla="*/ 122928 h 122932"/>
                <a:gd name="connsiteX7" fmla="*/ 19990 w 39824"/>
                <a:gd name="connsiteY7" fmla="*/ 122220 h 122932"/>
                <a:gd name="connsiteX8" fmla="*/ 39991 w 39824"/>
                <a:gd name="connsiteY8" fmla="*/ 122928 h 122932"/>
                <a:gd name="connsiteX9" fmla="*/ 39991 w 39824"/>
                <a:gd name="connsiteY9" fmla="*/ 116551 h 122932"/>
                <a:gd name="connsiteX10" fmla="*/ 26716 w 39824"/>
                <a:gd name="connsiteY10" fmla="*/ 108934 h 122932"/>
                <a:gd name="connsiteX11" fmla="*/ 26716 w 39824"/>
                <a:gd name="connsiteY11" fmla="*/ -4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24" h="122932">
                  <a:moveTo>
                    <a:pt x="26716" y="-4"/>
                  </a:moveTo>
                  <a:lnTo>
                    <a:pt x="166" y="1944"/>
                  </a:lnTo>
                  <a:lnTo>
                    <a:pt x="166" y="8321"/>
                  </a:lnTo>
                  <a:cubicBezTo>
                    <a:pt x="12025" y="8321"/>
                    <a:pt x="13441" y="9561"/>
                    <a:pt x="13441" y="18241"/>
                  </a:cubicBezTo>
                  <a:lnTo>
                    <a:pt x="13441" y="108934"/>
                  </a:lnTo>
                  <a:cubicBezTo>
                    <a:pt x="13441" y="116551"/>
                    <a:pt x="11671" y="116551"/>
                    <a:pt x="166" y="116551"/>
                  </a:cubicBezTo>
                  <a:lnTo>
                    <a:pt x="166" y="122928"/>
                  </a:lnTo>
                  <a:cubicBezTo>
                    <a:pt x="520" y="122928"/>
                    <a:pt x="12910" y="122220"/>
                    <a:pt x="19990" y="122220"/>
                  </a:cubicBezTo>
                  <a:cubicBezTo>
                    <a:pt x="26716" y="122220"/>
                    <a:pt x="33265" y="122397"/>
                    <a:pt x="39991" y="122928"/>
                  </a:cubicBezTo>
                  <a:lnTo>
                    <a:pt x="39991" y="116551"/>
                  </a:lnTo>
                  <a:cubicBezTo>
                    <a:pt x="28486" y="116551"/>
                    <a:pt x="26716" y="116551"/>
                    <a:pt x="26716" y="108934"/>
                  </a:cubicBezTo>
                  <a:lnTo>
                    <a:pt x="26716" y="-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49D7643C-9236-4E74-8711-F05AC7FE932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66967" y="2526212"/>
              <a:ext cx="133455" cy="78116"/>
            </a:xfrm>
            <a:custGeom>
              <a:avLst/>
              <a:gdLst>
                <a:gd name="connsiteX0" fmla="*/ 118739 w 133455"/>
                <a:gd name="connsiteY0" fmla="*/ 17185 h 78116"/>
                <a:gd name="connsiteX1" fmla="*/ 133606 w 133455"/>
                <a:gd name="connsiteY1" fmla="*/ 6379 h 78116"/>
                <a:gd name="connsiteX2" fmla="*/ 133606 w 133455"/>
                <a:gd name="connsiteY2" fmla="*/ 2 h 78116"/>
                <a:gd name="connsiteX3" fmla="*/ 120863 w 133455"/>
                <a:gd name="connsiteY3" fmla="*/ 711 h 78116"/>
                <a:gd name="connsiteX4" fmla="*/ 103517 w 133455"/>
                <a:gd name="connsiteY4" fmla="*/ 2 h 78116"/>
                <a:gd name="connsiteX5" fmla="*/ 103517 w 133455"/>
                <a:gd name="connsiteY5" fmla="*/ 6379 h 78116"/>
                <a:gd name="connsiteX6" fmla="*/ 112721 w 133455"/>
                <a:gd name="connsiteY6" fmla="*/ 14173 h 78116"/>
                <a:gd name="connsiteX7" fmla="*/ 111659 w 133455"/>
                <a:gd name="connsiteY7" fmla="*/ 18425 h 78116"/>
                <a:gd name="connsiteX8" fmla="*/ 94490 w 133455"/>
                <a:gd name="connsiteY8" fmla="*/ 62531 h 78116"/>
                <a:gd name="connsiteX9" fmla="*/ 75374 w 133455"/>
                <a:gd name="connsiteY9" fmla="*/ 14173 h 78116"/>
                <a:gd name="connsiteX10" fmla="*/ 74489 w 133455"/>
                <a:gd name="connsiteY10" fmla="*/ 10808 h 78116"/>
                <a:gd name="connsiteX11" fmla="*/ 84047 w 133455"/>
                <a:gd name="connsiteY11" fmla="*/ 6379 h 78116"/>
                <a:gd name="connsiteX12" fmla="*/ 84047 w 133455"/>
                <a:gd name="connsiteY12" fmla="*/ 2 h 78116"/>
                <a:gd name="connsiteX13" fmla="*/ 64931 w 133455"/>
                <a:gd name="connsiteY13" fmla="*/ 711 h 78116"/>
                <a:gd name="connsiteX14" fmla="*/ 49356 w 133455"/>
                <a:gd name="connsiteY14" fmla="*/ 2 h 78116"/>
                <a:gd name="connsiteX15" fmla="*/ 49356 w 133455"/>
                <a:gd name="connsiteY15" fmla="*/ 6379 h 78116"/>
                <a:gd name="connsiteX16" fmla="*/ 59445 w 133455"/>
                <a:gd name="connsiteY16" fmla="*/ 7796 h 78116"/>
                <a:gd name="connsiteX17" fmla="*/ 63515 w 133455"/>
                <a:gd name="connsiteY17" fmla="*/ 15590 h 78116"/>
                <a:gd name="connsiteX18" fmla="*/ 62808 w 133455"/>
                <a:gd name="connsiteY18" fmla="*/ 17716 h 78116"/>
                <a:gd name="connsiteX19" fmla="*/ 46170 w 133455"/>
                <a:gd name="connsiteY19" fmla="*/ 59874 h 78116"/>
                <a:gd name="connsiteX20" fmla="*/ 28293 w 133455"/>
                <a:gd name="connsiteY20" fmla="*/ 14173 h 78116"/>
                <a:gd name="connsiteX21" fmla="*/ 27231 w 133455"/>
                <a:gd name="connsiteY21" fmla="*/ 10808 h 78116"/>
                <a:gd name="connsiteX22" fmla="*/ 36789 w 133455"/>
                <a:gd name="connsiteY22" fmla="*/ 6379 h 78116"/>
                <a:gd name="connsiteX23" fmla="*/ 36789 w 133455"/>
                <a:gd name="connsiteY23" fmla="*/ 2 h 78116"/>
                <a:gd name="connsiteX24" fmla="*/ 16788 w 133455"/>
                <a:gd name="connsiteY24" fmla="*/ 711 h 78116"/>
                <a:gd name="connsiteX25" fmla="*/ 151 w 133455"/>
                <a:gd name="connsiteY25" fmla="*/ 2 h 78116"/>
                <a:gd name="connsiteX26" fmla="*/ 151 w 133455"/>
                <a:gd name="connsiteY26" fmla="*/ 6379 h 78116"/>
                <a:gd name="connsiteX27" fmla="*/ 12894 w 133455"/>
                <a:gd name="connsiteY27" fmla="*/ 11516 h 78116"/>
                <a:gd name="connsiteX28" fmla="*/ 37497 w 133455"/>
                <a:gd name="connsiteY28" fmla="*/ 74045 h 78116"/>
                <a:gd name="connsiteX29" fmla="*/ 42276 w 133455"/>
                <a:gd name="connsiteY29" fmla="*/ 78119 h 78116"/>
                <a:gd name="connsiteX30" fmla="*/ 46878 w 133455"/>
                <a:gd name="connsiteY30" fmla="*/ 74399 h 78116"/>
                <a:gd name="connsiteX31" fmla="*/ 66878 w 133455"/>
                <a:gd name="connsiteY31" fmla="*/ 23739 h 78116"/>
                <a:gd name="connsiteX32" fmla="*/ 86525 w 133455"/>
                <a:gd name="connsiteY32" fmla="*/ 73868 h 78116"/>
                <a:gd name="connsiteX33" fmla="*/ 91481 w 133455"/>
                <a:gd name="connsiteY33" fmla="*/ 78119 h 78116"/>
                <a:gd name="connsiteX34" fmla="*/ 96260 w 133455"/>
                <a:gd name="connsiteY34" fmla="*/ 74045 h 78116"/>
                <a:gd name="connsiteX35" fmla="*/ 118739 w 133455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739" y="17185"/>
                  </a:moveTo>
                  <a:cubicBezTo>
                    <a:pt x="122278" y="8328"/>
                    <a:pt x="128119" y="6557"/>
                    <a:pt x="133606" y="6379"/>
                  </a:cubicBezTo>
                  <a:lnTo>
                    <a:pt x="133606" y="2"/>
                  </a:lnTo>
                  <a:cubicBezTo>
                    <a:pt x="128827" y="534"/>
                    <a:pt x="125995" y="711"/>
                    <a:pt x="120863" y="711"/>
                  </a:cubicBezTo>
                  <a:cubicBezTo>
                    <a:pt x="115553" y="711"/>
                    <a:pt x="108827" y="534"/>
                    <a:pt x="103517" y="2"/>
                  </a:cubicBezTo>
                  <a:lnTo>
                    <a:pt x="103517" y="6379"/>
                  </a:lnTo>
                  <a:cubicBezTo>
                    <a:pt x="109712" y="6557"/>
                    <a:pt x="112721" y="9922"/>
                    <a:pt x="112721" y="14173"/>
                  </a:cubicBezTo>
                  <a:cubicBezTo>
                    <a:pt x="112721" y="15590"/>
                    <a:pt x="112721" y="15945"/>
                    <a:pt x="111659" y="18425"/>
                  </a:cubicBezTo>
                  <a:lnTo>
                    <a:pt x="94490" y="62531"/>
                  </a:lnTo>
                  <a:lnTo>
                    <a:pt x="75374" y="14173"/>
                  </a:lnTo>
                  <a:cubicBezTo>
                    <a:pt x="75020" y="13288"/>
                    <a:pt x="74489" y="11871"/>
                    <a:pt x="74489" y="10808"/>
                  </a:cubicBezTo>
                  <a:cubicBezTo>
                    <a:pt x="74489" y="6911"/>
                    <a:pt x="79091" y="6379"/>
                    <a:pt x="84047" y="6379"/>
                  </a:cubicBezTo>
                  <a:lnTo>
                    <a:pt x="84047" y="2"/>
                  </a:lnTo>
                  <a:cubicBezTo>
                    <a:pt x="77675" y="534"/>
                    <a:pt x="71303" y="711"/>
                    <a:pt x="64931" y="711"/>
                  </a:cubicBezTo>
                  <a:cubicBezTo>
                    <a:pt x="59799" y="711"/>
                    <a:pt x="54489" y="357"/>
                    <a:pt x="49356" y="2"/>
                  </a:cubicBezTo>
                  <a:lnTo>
                    <a:pt x="49356" y="6379"/>
                  </a:lnTo>
                  <a:cubicBezTo>
                    <a:pt x="53427" y="6379"/>
                    <a:pt x="57144" y="6379"/>
                    <a:pt x="59445" y="7796"/>
                  </a:cubicBezTo>
                  <a:cubicBezTo>
                    <a:pt x="61923" y="9568"/>
                    <a:pt x="63515" y="15413"/>
                    <a:pt x="63515" y="15590"/>
                  </a:cubicBezTo>
                  <a:cubicBezTo>
                    <a:pt x="63515" y="15945"/>
                    <a:pt x="63161" y="17008"/>
                    <a:pt x="62808" y="17716"/>
                  </a:cubicBezTo>
                  <a:lnTo>
                    <a:pt x="46170" y="59874"/>
                  </a:lnTo>
                  <a:lnTo>
                    <a:pt x="28293" y="14173"/>
                  </a:lnTo>
                  <a:cubicBezTo>
                    <a:pt x="27231" y="11693"/>
                    <a:pt x="27231" y="11516"/>
                    <a:pt x="27231" y="10808"/>
                  </a:cubicBezTo>
                  <a:cubicBezTo>
                    <a:pt x="27231" y="6379"/>
                    <a:pt x="33603" y="6379"/>
                    <a:pt x="36789" y="6379"/>
                  </a:cubicBezTo>
                  <a:lnTo>
                    <a:pt x="36789" y="2"/>
                  </a:lnTo>
                  <a:cubicBezTo>
                    <a:pt x="36435" y="2"/>
                    <a:pt x="23868" y="711"/>
                    <a:pt x="16788" y="711"/>
                  </a:cubicBezTo>
                  <a:cubicBezTo>
                    <a:pt x="11301" y="711"/>
                    <a:pt x="5637" y="534"/>
                    <a:pt x="151" y="2"/>
                  </a:cubicBezTo>
                  <a:lnTo>
                    <a:pt x="151" y="6379"/>
                  </a:lnTo>
                  <a:cubicBezTo>
                    <a:pt x="7053" y="6379"/>
                    <a:pt x="10947" y="6379"/>
                    <a:pt x="12894" y="11516"/>
                  </a:cubicBezTo>
                  <a:lnTo>
                    <a:pt x="37497" y="74045"/>
                  </a:lnTo>
                  <a:cubicBezTo>
                    <a:pt x="38559" y="76702"/>
                    <a:pt x="39090" y="78119"/>
                    <a:pt x="42276" y="78119"/>
                  </a:cubicBezTo>
                  <a:cubicBezTo>
                    <a:pt x="45462" y="78119"/>
                    <a:pt x="45993" y="76702"/>
                    <a:pt x="46878" y="74399"/>
                  </a:cubicBezTo>
                  <a:lnTo>
                    <a:pt x="66878" y="23739"/>
                  </a:lnTo>
                  <a:lnTo>
                    <a:pt x="86525" y="73868"/>
                  </a:lnTo>
                  <a:cubicBezTo>
                    <a:pt x="87587" y="76525"/>
                    <a:pt x="88295" y="78119"/>
                    <a:pt x="91481" y="78119"/>
                  </a:cubicBezTo>
                  <a:cubicBezTo>
                    <a:pt x="94667" y="78119"/>
                    <a:pt x="95198" y="76879"/>
                    <a:pt x="96260" y="74045"/>
                  </a:cubicBezTo>
                  <a:lnTo>
                    <a:pt x="118739" y="1718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6A3AB546-42F5-4685-A244-6CA48914D3A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72142" y="2187624"/>
              <a:ext cx="173457" cy="181184"/>
            </a:xfrm>
            <a:custGeom>
              <a:avLst/>
              <a:gdLst>
                <a:gd name="connsiteX0" fmla="*/ 36581 w 173457"/>
                <a:gd name="connsiteY0" fmla="*/ 152077 h 181184"/>
                <a:gd name="connsiteX1" fmla="*/ 5480 w 173457"/>
                <a:gd name="connsiteY1" fmla="*/ 173333 h 181184"/>
                <a:gd name="connsiteX2" fmla="*/ 170 w 173457"/>
                <a:gd name="connsiteY2" fmla="*/ 178394 h 181184"/>
                <a:gd name="connsiteX3" fmla="*/ 3457 w 173457"/>
                <a:gd name="connsiteY3" fmla="*/ 181178 h 181184"/>
                <a:gd name="connsiteX4" fmla="*/ 25203 w 173457"/>
                <a:gd name="connsiteY4" fmla="*/ 180419 h 181184"/>
                <a:gd name="connsiteX5" fmla="*/ 50488 w 173457"/>
                <a:gd name="connsiteY5" fmla="*/ 181178 h 181184"/>
                <a:gd name="connsiteX6" fmla="*/ 55292 w 173457"/>
                <a:gd name="connsiteY6" fmla="*/ 176370 h 181184"/>
                <a:gd name="connsiteX7" fmla="*/ 51247 w 173457"/>
                <a:gd name="connsiteY7" fmla="*/ 173333 h 181184"/>
                <a:gd name="connsiteX8" fmla="*/ 39363 w 173457"/>
                <a:gd name="connsiteY8" fmla="*/ 164476 h 181184"/>
                <a:gd name="connsiteX9" fmla="*/ 42902 w 173457"/>
                <a:gd name="connsiteY9" fmla="*/ 155114 h 181184"/>
                <a:gd name="connsiteX10" fmla="*/ 62119 w 173457"/>
                <a:gd name="connsiteY10" fmla="*/ 122723 h 181184"/>
                <a:gd name="connsiteX11" fmla="*/ 125585 w 173457"/>
                <a:gd name="connsiteY11" fmla="*/ 122723 h 181184"/>
                <a:gd name="connsiteX12" fmla="*/ 129631 w 173457"/>
                <a:gd name="connsiteY12" fmla="*/ 164983 h 181184"/>
                <a:gd name="connsiteX13" fmla="*/ 111426 w 173457"/>
                <a:gd name="connsiteY13" fmla="*/ 173333 h 181184"/>
                <a:gd name="connsiteX14" fmla="*/ 105357 w 173457"/>
                <a:gd name="connsiteY14" fmla="*/ 178394 h 181184"/>
                <a:gd name="connsiteX15" fmla="*/ 108897 w 173457"/>
                <a:gd name="connsiteY15" fmla="*/ 181178 h 181184"/>
                <a:gd name="connsiteX16" fmla="*/ 140504 w 173457"/>
                <a:gd name="connsiteY16" fmla="*/ 180419 h 181184"/>
                <a:gd name="connsiteX17" fmla="*/ 169076 w 173457"/>
                <a:gd name="connsiteY17" fmla="*/ 181178 h 181184"/>
                <a:gd name="connsiteX18" fmla="*/ 173627 w 173457"/>
                <a:gd name="connsiteY18" fmla="*/ 176117 h 181184"/>
                <a:gd name="connsiteX19" fmla="*/ 167812 w 173457"/>
                <a:gd name="connsiteY19" fmla="*/ 173333 h 181184"/>
                <a:gd name="connsiteX20" fmla="*/ 151376 w 173457"/>
                <a:gd name="connsiteY20" fmla="*/ 164223 h 181184"/>
                <a:gd name="connsiteX21" fmla="*/ 135952 w 173457"/>
                <a:gd name="connsiteY21" fmla="*/ 6066 h 181184"/>
                <a:gd name="connsiteX22" fmla="*/ 131148 w 173457"/>
                <a:gd name="connsiteY22" fmla="*/ -7 h 181184"/>
                <a:gd name="connsiteX23" fmla="*/ 124574 w 173457"/>
                <a:gd name="connsiteY23" fmla="*/ 4295 h 181184"/>
                <a:gd name="connsiteX24" fmla="*/ 36581 w 173457"/>
                <a:gd name="connsiteY24" fmla="*/ 152077 h 181184"/>
                <a:gd name="connsiteX25" fmla="*/ 66923 w 173457"/>
                <a:gd name="connsiteY25" fmla="*/ 114878 h 181184"/>
                <a:gd name="connsiteX26" fmla="*/ 116735 w 173457"/>
                <a:gd name="connsiteY26" fmla="*/ 31372 h 181184"/>
                <a:gd name="connsiteX27" fmla="*/ 124827 w 173457"/>
                <a:gd name="connsiteY27" fmla="*/ 114878 h 181184"/>
                <a:gd name="connsiteX28" fmla="*/ 66923 w 173457"/>
                <a:gd name="connsiteY28" fmla="*/ 114878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57" h="181184">
                  <a:moveTo>
                    <a:pt x="36581" y="152077"/>
                  </a:moveTo>
                  <a:cubicBezTo>
                    <a:pt x="26467" y="169031"/>
                    <a:pt x="16606" y="172574"/>
                    <a:pt x="5480" y="173333"/>
                  </a:cubicBezTo>
                  <a:cubicBezTo>
                    <a:pt x="2446" y="173586"/>
                    <a:pt x="170" y="173586"/>
                    <a:pt x="170" y="178394"/>
                  </a:cubicBezTo>
                  <a:cubicBezTo>
                    <a:pt x="170" y="179913"/>
                    <a:pt x="1435" y="181178"/>
                    <a:pt x="3457" y="181178"/>
                  </a:cubicBezTo>
                  <a:cubicBezTo>
                    <a:pt x="10284" y="181178"/>
                    <a:pt x="18123" y="180419"/>
                    <a:pt x="25203" y="180419"/>
                  </a:cubicBezTo>
                  <a:cubicBezTo>
                    <a:pt x="33547" y="180419"/>
                    <a:pt x="42397" y="181178"/>
                    <a:pt x="50488" y="181178"/>
                  </a:cubicBezTo>
                  <a:cubicBezTo>
                    <a:pt x="52005" y="181178"/>
                    <a:pt x="55292" y="181178"/>
                    <a:pt x="55292" y="176370"/>
                  </a:cubicBezTo>
                  <a:cubicBezTo>
                    <a:pt x="55292" y="173586"/>
                    <a:pt x="53017" y="173333"/>
                    <a:pt x="51247" y="173333"/>
                  </a:cubicBezTo>
                  <a:cubicBezTo>
                    <a:pt x="45431" y="172827"/>
                    <a:pt x="39363" y="170803"/>
                    <a:pt x="39363" y="164476"/>
                  </a:cubicBezTo>
                  <a:cubicBezTo>
                    <a:pt x="39363" y="161440"/>
                    <a:pt x="40880" y="158656"/>
                    <a:pt x="42902" y="155114"/>
                  </a:cubicBezTo>
                  <a:lnTo>
                    <a:pt x="62119" y="122723"/>
                  </a:lnTo>
                  <a:lnTo>
                    <a:pt x="125585" y="122723"/>
                  </a:lnTo>
                  <a:cubicBezTo>
                    <a:pt x="126091" y="128037"/>
                    <a:pt x="129631" y="162452"/>
                    <a:pt x="129631" y="164983"/>
                  </a:cubicBezTo>
                  <a:cubicBezTo>
                    <a:pt x="129631" y="172574"/>
                    <a:pt x="116483" y="173333"/>
                    <a:pt x="111426" y="173333"/>
                  </a:cubicBezTo>
                  <a:cubicBezTo>
                    <a:pt x="107886" y="173333"/>
                    <a:pt x="105357" y="173333"/>
                    <a:pt x="105357" y="178394"/>
                  </a:cubicBezTo>
                  <a:cubicBezTo>
                    <a:pt x="105357" y="181178"/>
                    <a:pt x="108391" y="181178"/>
                    <a:pt x="108897" y="181178"/>
                  </a:cubicBezTo>
                  <a:cubicBezTo>
                    <a:pt x="119264" y="181178"/>
                    <a:pt x="130137" y="180419"/>
                    <a:pt x="140504" y="180419"/>
                  </a:cubicBezTo>
                  <a:cubicBezTo>
                    <a:pt x="146825" y="180419"/>
                    <a:pt x="162755" y="181178"/>
                    <a:pt x="169076" y="181178"/>
                  </a:cubicBezTo>
                  <a:cubicBezTo>
                    <a:pt x="170593" y="181178"/>
                    <a:pt x="173627" y="181178"/>
                    <a:pt x="173627" y="176117"/>
                  </a:cubicBezTo>
                  <a:cubicBezTo>
                    <a:pt x="173627" y="173333"/>
                    <a:pt x="171099" y="173333"/>
                    <a:pt x="167812" y="173333"/>
                  </a:cubicBezTo>
                  <a:cubicBezTo>
                    <a:pt x="152135" y="173333"/>
                    <a:pt x="152135" y="171562"/>
                    <a:pt x="151376" y="164223"/>
                  </a:cubicBezTo>
                  <a:lnTo>
                    <a:pt x="135952" y="6066"/>
                  </a:lnTo>
                  <a:cubicBezTo>
                    <a:pt x="135447" y="1005"/>
                    <a:pt x="135447" y="-7"/>
                    <a:pt x="131148" y="-7"/>
                  </a:cubicBezTo>
                  <a:cubicBezTo>
                    <a:pt x="127102" y="-7"/>
                    <a:pt x="126091" y="1765"/>
                    <a:pt x="124574" y="4295"/>
                  </a:cubicBezTo>
                  <a:lnTo>
                    <a:pt x="36581" y="152077"/>
                  </a:lnTo>
                  <a:close/>
                  <a:moveTo>
                    <a:pt x="66923" y="114878"/>
                  </a:moveTo>
                  <a:lnTo>
                    <a:pt x="116735" y="31372"/>
                  </a:lnTo>
                  <a:lnTo>
                    <a:pt x="124827" y="114878"/>
                  </a:lnTo>
                  <a:lnTo>
                    <a:pt x="66923" y="11487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FE58AC77-40FB-4AA8-BF07-DEB46694EE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58242" y="2330420"/>
              <a:ext cx="133455" cy="78116"/>
            </a:xfrm>
            <a:custGeom>
              <a:avLst/>
              <a:gdLst>
                <a:gd name="connsiteX0" fmla="*/ 118766 w 133455"/>
                <a:gd name="connsiteY0" fmla="*/ 17177 h 78116"/>
                <a:gd name="connsiteX1" fmla="*/ 133634 w 133455"/>
                <a:gd name="connsiteY1" fmla="*/ 6372 h 78116"/>
                <a:gd name="connsiteX2" fmla="*/ 133634 w 133455"/>
                <a:gd name="connsiteY2" fmla="*/ -5 h 78116"/>
                <a:gd name="connsiteX3" fmla="*/ 120890 w 133455"/>
                <a:gd name="connsiteY3" fmla="*/ 703 h 78116"/>
                <a:gd name="connsiteX4" fmla="*/ 103544 w 133455"/>
                <a:gd name="connsiteY4" fmla="*/ -5 h 78116"/>
                <a:gd name="connsiteX5" fmla="*/ 103544 w 133455"/>
                <a:gd name="connsiteY5" fmla="*/ 6372 h 78116"/>
                <a:gd name="connsiteX6" fmla="*/ 112748 w 133455"/>
                <a:gd name="connsiteY6" fmla="*/ 14166 h 78116"/>
                <a:gd name="connsiteX7" fmla="*/ 111686 w 133455"/>
                <a:gd name="connsiteY7" fmla="*/ 18417 h 78116"/>
                <a:gd name="connsiteX8" fmla="*/ 94517 w 133455"/>
                <a:gd name="connsiteY8" fmla="*/ 62524 h 78116"/>
                <a:gd name="connsiteX9" fmla="*/ 75402 w 133455"/>
                <a:gd name="connsiteY9" fmla="*/ 14166 h 78116"/>
                <a:gd name="connsiteX10" fmla="*/ 74517 w 133455"/>
                <a:gd name="connsiteY10" fmla="*/ 10800 h 78116"/>
                <a:gd name="connsiteX11" fmla="*/ 84074 w 133455"/>
                <a:gd name="connsiteY11" fmla="*/ 6372 h 78116"/>
                <a:gd name="connsiteX12" fmla="*/ 84074 w 133455"/>
                <a:gd name="connsiteY12" fmla="*/ -5 h 78116"/>
                <a:gd name="connsiteX13" fmla="*/ 64959 w 133455"/>
                <a:gd name="connsiteY13" fmla="*/ 703 h 78116"/>
                <a:gd name="connsiteX14" fmla="*/ 49383 w 133455"/>
                <a:gd name="connsiteY14" fmla="*/ -5 h 78116"/>
                <a:gd name="connsiteX15" fmla="*/ 49383 w 133455"/>
                <a:gd name="connsiteY15" fmla="*/ 6372 h 78116"/>
                <a:gd name="connsiteX16" fmla="*/ 59472 w 133455"/>
                <a:gd name="connsiteY16" fmla="*/ 7789 h 78116"/>
                <a:gd name="connsiteX17" fmla="*/ 63543 w 133455"/>
                <a:gd name="connsiteY17" fmla="*/ 15583 h 78116"/>
                <a:gd name="connsiteX18" fmla="*/ 62835 w 133455"/>
                <a:gd name="connsiteY18" fmla="*/ 17708 h 78116"/>
                <a:gd name="connsiteX19" fmla="*/ 46197 w 133455"/>
                <a:gd name="connsiteY19" fmla="*/ 59867 h 78116"/>
                <a:gd name="connsiteX20" fmla="*/ 28320 w 133455"/>
                <a:gd name="connsiteY20" fmla="*/ 14166 h 78116"/>
                <a:gd name="connsiteX21" fmla="*/ 27258 w 133455"/>
                <a:gd name="connsiteY21" fmla="*/ 10800 h 78116"/>
                <a:gd name="connsiteX22" fmla="*/ 36816 w 133455"/>
                <a:gd name="connsiteY22" fmla="*/ 6372 h 78116"/>
                <a:gd name="connsiteX23" fmla="*/ 36816 w 133455"/>
                <a:gd name="connsiteY23" fmla="*/ -5 h 78116"/>
                <a:gd name="connsiteX24" fmla="*/ 16816 w 133455"/>
                <a:gd name="connsiteY24" fmla="*/ 703 h 78116"/>
                <a:gd name="connsiteX25" fmla="*/ 178 w 133455"/>
                <a:gd name="connsiteY25" fmla="*/ -5 h 78116"/>
                <a:gd name="connsiteX26" fmla="*/ 178 w 133455"/>
                <a:gd name="connsiteY26" fmla="*/ 6372 h 78116"/>
                <a:gd name="connsiteX27" fmla="*/ 12922 w 133455"/>
                <a:gd name="connsiteY27" fmla="*/ 11509 h 78116"/>
                <a:gd name="connsiteX28" fmla="*/ 37524 w 133455"/>
                <a:gd name="connsiteY28" fmla="*/ 74038 h 78116"/>
                <a:gd name="connsiteX29" fmla="*/ 42303 w 133455"/>
                <a:gd name="connsiteY29" fmla="*/ 78112 h 78116"/>
                <a:gd name="connsiteX30" fmla="*/ 46905 w 133455"/>
                <a:gd name="connsiteY30" fmla="*/ 74392 h 78116"/>
                <a:gd name="connsiteX31" fmla="*/ 66906 w 133455"/>
                <a:gd name="connsiteY31" fmla="*/ 23731 h 78116"/>
                <a:gd name="connsiteX32" fmla="*/ 86552 w 133455"/>
                <a:gd name="connsiteY32" fmla="*/ 73860 h 78116"/>
                <a:gd name="connsiteX33" fmla="*/ 91508 w 133455"/>
                <a:gd name="connsiteY33" fmla="*/ 78112 h 78116"/>
                <a:gd name="connsiteX34" fmla="*/ 96287 w 133455"/>
                <a:gd name="connsiteY34" fmla="*/ 74038 h 78116"/>
                <a:gd name="connsiteX35" fmla="*/ 118766 w 133455"/>
                <a:gd name="connsiteY35" fmla="*/ 17177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766" y="17177"/>
                  </a:moveTo>
                  <a:cubicBezTo>
                    <a:pt x="122306" y="8320"/>
                    <a:pt x="128147" y="6549"/>
                    <a:pt x="133634" y="6372"/>
                  </a:cubicBezTo>
                  <a:lnTo>
                    <a:pt x="133634" y="-5"/>
                  </a:lnTo>
                  <a:cubicBezTo>
                    <a:pt x="128855" y="526"/>
                    <a:pt x="126023" y="703"/>
                    <a:pt x="120890" y="703"/>
                  </a:cubicBezTo>
                  <a:cubicBezTo>
                    <a:pt x="115580" y="703"/>
                    <a:pt x="108854" y="526"/>
                    <a:pt x="103544" y="-5"/>
                  </a:cubicBezTo>
                  <a:lnTo>
                    <a:pt x="103544" y="6372"/>
                  </a:lnTo>
                  <a:cubicBezTo>
                    <a:pt x="109739" y="6549"/>
                    <a:pt x="112748" y="9914"/>
                    <a:pt x="112748" y="14166"/>
                  </a:cubicBezTo>
                  <a:cubicBezTo>
                    <a:pt x="112748" y="15583"/>
                    <a:pt x="112748" y="15937"/>
                    <a:pt x="111686" y="18417"/>
                  </a:cubicBezTo>
                  <a:lnTo>
                    <a:pt x="94517" y="62524"/>
                  </a:lnTo>
                  <a:lnTo>
                    <a:pt x="75402" y="14166"/>
                  </a:lnTo>
                  <a:cubicBezTo>
                    <a:pt x="75048" y="13280"/>
                    <a:pt x="74517" y="11863"/>
                    <a:pt x="74517" y="10800"/>
                  </a:cubicBezTo>
                  <a:cubicBezTo>
                    <a:pt x="74517" y="6903"/>
                    <a:pt x="79118" y="6372"/>
                    <a:pt x="84074" y="6372"/>
                  </a:cubicBezTo>
                  <a:lnTo>
                    <a:pt x="84074" y="-5"/>
                  </a:lnTo>
                  <a:cubicBezTo>
                    <a:pt x="77702" y="526"/>
                    <a:pt x="71331" y="703"/>
                    <a:pt x="64959" y="703"/>
                  </a:cubicBezTo>
                  <a:cubicBezTo>
                    <a:pt x="59826" y="703"/>
                    <a:pt x="54516" y="349"/>
                    <a:pt x="49383" y="-5"/>
                  </a:cubicBezTo>
                  <a:lnTo>
                    <a:pt x="49383" y="6372"/>
                  </a:lnTo>
                  <a:cubicBezTo>
                    <a:pt x="53454" y="6372"/>
                    <a:pt x="57171" y="6372"/>
                    <a:pt x="59472" y="7789"/>
                  </a:cubicBezTo>
                  <a:cubicBezTo>
                    <a:pt x="61950" y="9560"/>
                    <a:pt x="63543" y="15406"/>
                    <a:pt x="63543" y="15583"/>
                  </a:cubicBezTo>
                  <a:cubicBezTo>
                    <a:pt x="63543" y="15937"/>
                    <a:pt x="63189" y="17000"/>
                    <a:pt x="62835" y="17708"/>
                  </a:cubicBezTo>
                  <a:lnTo>
                    <a:pt x="46197" y="59867"/>
                  </a:lnTo>
                  <a:lnTo>
                    <a:pt x="28320" y="14166"/>
                  </a:lnTo>
                  <a:cubicBezTo>
                    <a:pt x="27258" y="11686"/>
                    <a:pt x="27258" y="11509"/>
                    <a:pt x="27258" y="10800"/>
                  </a:cubicBezTo>
                  <a:cubicBezTo>
                    <a:pt x="27258" y="6372"/>
                    <a:pt x="33630" y="6372"/>
                    <a:pt x="36816" y="6372"/>
                  </a:cubicBezTo>
                  <a:lnTo>
                    <a:pt x="36816" y="-5"/>
                  </a:lnTo>
                  <a:cubicBezTo>
                    <a:pt x="36462" y="-5"/>
                    <a:pt x="23895" y="703"/>
                    <a:pt x="16816" y="703"/>
                  </a:cubicBezTo>
                  <a:cubicBezTo>
                    <a:pt x="11329" y="703"/>
                    <a:pt x="5665" y="526"/>
                    <a:pt x="178" y="-5"/>
                  </a:cubicBezTo>
                  <a:lnTo>
                    <a:pt x="178" y="6372"/>
                  </a:lnTo>
                  <a:cubicBezTo>
                    <a:pt x="7081" y="6372"/>
                    <a:pt x="10975" y="6372"/>
                    <a:pt x="12922" y="11509"/>
                  </a:cubicBezTo>
                  <a:lnTo>
                    <a:pt x="37524" y="74038"/>
                  </a:lnTo>
                  <a:cubicBezTo>
                    <a:pt x="38586" y="76695"/>
                    <a:pt x="39117" y="78112"/>
                    <a:pt x="42303" y="78112"/>
                  </a:cubicBezTo>
                  <a:cubicBezTo>
                    <a:pt x="45489" y="78112"/>
                    <a:pt x="46020" y="76695"/>
                    <a:pt x="46905" y="74392"/>
                  </a:cubicBezTo>
                  <a:lnTo>
                    <a:pt x="66906" y="23731"/>
                  </a:lnTo>
                  <a:lnTo>
                    <a:pt x="86552" y="73860"/>
                  </a:lnTo>
                  <a:cubicBezTo>
                    <a:pt x="87614" y="76517"/>
                    <a:pt x="88322" y="78112"/>
                    <a:pt x="91508" y="78112"/>
                  </a:cubicBezTo>
                  <a:cubicBezTo>
                    <a:pt x="94694" y="78112"/>
                    <a:pt x="95225" y="76872"/>
                    <a:pt x="96287" y="74038"/>
                  </a:cubicBezTo>
                  <a:lnTo>
                    <a:pt x="118766" y="1717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8A0CF2DE-D39D-45A7-A25B-8DC4719E695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19814" y="2386395"/>
              <a:ext cx="22478" cy="54557"/>
            </a:xfrm>
            <a:custGeom>
              <a:avLst/>
              <a:gdLst>
                <a:gd name="connsiteX0" fmla="*/ 17706 w 22478"/>
                <a:gd name="connsiteY0" fmla="*/ 17531 h 54557"/>
                <a:gd name="connsiteX1" fmla="*/ 3901 w 22478"/>
                <a:gd name="connsiteY1" fmla="*/ 49947 h 54557"/>
                <a:gd name="connsiteX2" fmla="*/ 2662 w 22478"/>
                <a:gd name="connsiteY2" fmla="*/ 52073 h 54557"/>
                <a:gd name="connsiteX3" fmla="*/ 5140 w 22478"/>
                <a:gd name="connsiteY3" fmla="*/ 54553 h 54557"/>
                <a:gd name="connsiteX4" fmla="*/ 22662 w 22478"/>
                <a:gd name="connsiteY4" fmla="*/ 19303 h 54557"/>
                <a:gd name="connsiteX5" fmla="*/ 10272 w 22478"/>
                <a:gd name="connsiteY5" fmla="*/ -5 h 54557"/>
                <a:gd name="connsiteX6" fmla="*/ 184 w 22478"/>
                <a:gd name="connsiteY6" fmla="*/ 10092 h 54557"/>
                <a:gd name="connsiteX7" fmla="*/ 10449 w 22478"/>
                <a:gd name="connsiteY7" fmla="*/ 20365 h 54557"/>
                <a:gd name="connsiteX8" fmla="*/ 17706 w 22478"/>
                <a:gd name="connsiteY8" fmla="*/ 17531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" h="54557">
                  <a:moveTo>
                    <a:pt x="17706" y="17531"/>
                  </a:moveTo>
                  <a:cubicBezTo>
                    <a:pt x="17706" y="27274"/>
                    <a:pt x="15936" y="38610"/>
                    <a:pt x="3901" y="49947"/>
                  </a:cubicBezTo>
                  <a:cubicBezTo>
                    <a:pt x="3193" y="50656"/>
                    <a:pt x="2662" y="51187"/>
                    <a:pt x="2662" y="52073"/>
                  </a:cubicBezTo>
                  <a:cubicBezTo>
                    <a:pt x="2662" y="53313"/>
                    <a:pt x="4078" y="54553"/>
                    <a:pt x="5140" y="54553"/>
                  </a:cubicBezTo>
                  <a:cubicBezTo>
                    <a:pt x="7617" y="54553"/>
                    <a:pt x="22662" y="40382"/>
                    <a:pt x="22662" y="19303"/>
                  </a:cubicBezTo>
                  <a:cubicBezTo>
                    <a:pt x="22662" y="8320"/>
                    <a:pt x="18414" y="-5"/>
                    <a:pt x="10272" y="-5"/>
                  </a:cubicBezTo>
                  <a:cubicBezTo>
                    <a:pt x="4432" y="-5"/>
                    <a:pt x="184" y="4600"/>
                    <a:pt x="184" y="10092"/>
                  </a:cubicBezTo>
                  <a:cubicBezTo>
                    <a:pt x="184" y="15760"/>
                    <a:pt x="4255" y="20365"/>
                    <a:pt x="10449" y="20365"/>
                  </a:cubicBezTo>
                  <a:cubicBezTo>
                    <a:pt x="14697" y="20365"/>
                    <a:pt x="17529" y="17531"/>
                    <a:pt x="17706" y="17531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A5685E61-C5BC-42A2-915C-A1C15FC0711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268362" y="2289325"/>
              <a:ext cx="53630" cy="119212"/>
            </a:xfrm>
            <a:custGeom>
              <a:avLst/>
              <a:gdLst>
                <a:gd name="connsiteX0" fmla="*/ 49214 w 53630"/>
                <a:gd name="connsiteY0" fmla="*/ 6726 h 119212"/>
                <a:gd name="connsiteX1" fmla="*/ 42134 w 53630"/>
                <a:gd name="connsiteY1" fmla="*/ -5 h 119212"/>
                <a:gd name="connsiteX2" fmla="*/ 32222 w 53630"/>
                <a:gd name="connsiteY2" fmla="*/ 9737 h 119212"/>
                <a:gd name="connsiteX3" fmla="*/ 39302 w 53630"/>
                <a:gd name="connsiteY3" fmla="*/ 16468 h 119212"/>
                <a:gd name="connsiteX4" fmla="*/ 49214 w 53630"/>
                <a:gd name="connsiteY4" fmla="*/ 6726 h 119212"/>
                <a:gd name="connsiteX5" fmla="*/ 13107 w 53630"/>
                <a:gd name="connsiteY5" fmla="*/ 96711 h 119212"/>
                <a:gd name="connsiteX6" fmla="*/ 11514 w 53630"/>
                <a:gd name="connsiteY6" fmla="*/ 104151 h 119212"/>
                <a:gd name="connsiteX7" fmla="*/ 28328 w 53630"/>
                <a:gd name="connsiteY7" fmla="*/ 119207 h 119212"/>
                <a:gd name="connsiteX8" fmla="*/ 53816 w 53630"/>
                <a:gd name="connsiteY8" fmla="*/ 92105 h 119212"/>
                <a:gd name="connsiteX9" fmla="*/ 50984 w 53630"/>
                <a:gd name="connsiteY9" fmla="*/ 89803 h 119212"/>
                <a:gd name="connsiteX10" fmla="*/ 47621 w 53630"/>
                <a:gd name="connsiteY10" fmla="*/ 92814 h 119212"/>
                <a:gd name="connsiteX11" fmla="*/ 28859 w 53630"/>
                <a:gd name="connsiteY11" fmla="*/ 114247 h 119212"/>
                <a:gd name="connsiteX12" fmla="*/ 24435 w 53630"/>
                <a:gd name="connsiteY12" fmla="*/ 108048 h 119212"/>
                <a:gd name="connsiteX13" fmla="*/ 27267 w 53630"/>
                <a:gd name="connsiteY13" fmla="*/ 96711 h 119212"/>
                <a:gd name="connsiteX14" fmla="*/ 32930 w 53630"/>
                <a:gd name="connsiteY14" fmla="*/ 82540 h 119212"/>
                <a:gd name="connsiteX15" fmla="*/ 41603 w 53630"/>
                <a:gd name="connsiteY15" fmla="*/ 60044 h 119212"/>
                <a:gd name="connsiteX16" fmla="*/ 42665 w 53630"/>
                <a:gd name="connsiteY16" fmla="*/ 54375 h 119212"/>
                <a:gd name="connsiteX17" fmla="*/ 25851 w 53630"/>
                <a:gd name="connsiteY17" fmla="*/ 39319 h 119212"/>
                <a:gd name="connsiteX18" fmla="*/ 186 w 53630"/>
                <a:gd name="connsiteY18" fmla="*/ 66421 h 119212"/>
                <a:gd name="connsiteX19" fmla="*/ 3195 w 53630"/>
                <a:gd name="connsiteY19" fmla="*/ 68723 h 119212"/>
                <a:gd name="connsiteX20" fmla="*/ 6381 w 53630"/>
                <a:gd name="connsiteY20" fmla="*/ 65889 h 119212"/>
                <a:gd name="connsiteX21" fmla="*/ 25320 w 53630"/>
                <a:gd name="connsiteY21" fmla="*/ 44279 h 119212"/>
                <a:gd name="connsiteX22" fmla="*/ 29744 w 53630"/>
                <a:gd name="connsiteY22" fmla="*/ 50478 h 119212"/>
                <a:gd name="connsiteX23" fmla="*/ 24258 w 53630"/>
                <a:gd name="connsiteY23" fmla="*/ 68192 h 119212"/>
                <a:gd name="connsiteX24" fmla="*/ 13107 w 53630"/>
                <a:gd name="connsiteY24" fmla="*/ 967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214" y="6726"/>
                  </a:moveTo>
                  <a:cubicBezTo>
                    <a:pt x="49214" y="3892"/>
                    <a:pt x="47090" y="-5"/>
                    <a:pt x="42134" y="-5"/>
                  </a:cubicBezTo>
                  <a:cubicBezTo>
                    <a:pt x="37355" y="-5"/>
                    <a:pt x="32222" y="4600"/>
                    <a:pt x="32222" y="9737"/>
                  </a:cubicBezTo>
                  <a:cubicBezTo>
                    <a:pt x="32222" y="12749"/>
                    <a:pt x="34523" y="16468"/>
                    <a:pt x="39302" y="16468"/>
                  </a:cubicBezTo>
                  <a:cubicBezTo>
                    <a:pt x="44435" y="16468"/>
                    <a:pt x="49214" y="11509"/>
                    <a:pt x="49214" y="6726"/>
                  </a:cubicBezTo>
                  <a:close/>
                  <a:moveTo>
                    <a:pt x="13107" y="96711"/>
                  </a:moveTo>
                  <a:cubicBezTo>
                    <a:pt x="12399" y="99014"/>
                    <a:pt x="11514" y="101139"/>
                    <a:pt x="11514" y="104151"/>
                  </a:cubicBezTo>
                  <a:cubicBezTo>
                    <a:pt x="11514" y="112476"/>
                    <a:pt x="18594" y="119207"/>
                    <a:pt x="28328" y="119207"/>
                  </a:cubicBezTo>
                  <a:cubicBezTo>
                    <a:pt x="46028" y="119207"/>
                    <a:pt x="53816" y="94762"/>
                    <a:pt x="53816" y="92105"/>
                  </a:cubicBezTo>
                  <a:cubicBezTo>
                    <a:pt x="53816" y="89803"/>
                    <a:pt x="51515" y="89803"/>
                    <a:pt x="50984" y="89803"/>
                  </a:cubicBezTo>
                  <a:cubicBezTo>
                    <a:pt x="48506" y="89803"/>
                    <a:pt x="48329" y="90865"/>
                    <a:pt x="47621" y="92814"/>
                  </a:cubicBezTo>
                  <a:cubicBezTo>
                    <a:pt x="43550" y="106985"/>
                    <a:pt x="35762" y="114247"/>
                    <a:pt x="28859" y="114247"/>
                  </a:cubicBezTo>
                  <a:cubicBezTo>
                    <a:pt x="25320" y="114247"/>
                    <a:pt x="24435" y="111945"/>
                    <a:pt x="24435" y="108048"/>
                  </a:cubicBezTo>
                  <a:cubicBezTo>
                    <a:pt x="24435" y="103973"/>
                    <a:pt x="25674" y="100608"/>
                    <a:pt x="27267" y="96711"/>
                  </a:cubicBezTo>
                  <a:cubicBezTo>
                    <a:pt x="29036" y="91928"/>
                    <a:pt x="30983" y="87146"/>
                    <a:pt x="32930" y="82540"/>
                  </a:cubicBezTo>
                  <a:cubicBezTo>
                    <a:pt x="34523" y="78289"/>
                    <a:pt x="40895" y="62169"/>
                    <a:pt x="41603" y="60044"/>
                  </a:cubicBezTo>
                  <a:cubicBezTo>
                    <a:pt x="42134" y="58272"/>
                    <a:pt x="42665" y="56147"/>
                    <a:pt x="42665" y="54375"/>
                  </a:cubicBezTo>
                  <a:cubicBezTo>
                    <a:pt x="42665" y="46050"/>
                    <a:pt x="35585" y="39319"/>
                    <a:pt x="25851" y="39319"/>
                  </a:cubicBezTo>
                  <a:cubicBezTo>
                    <a:pt x="8328" y="39319"/>
                    <a:pt x="186" y="63409"/>
                    <a:pt x="186" y="66421"/>
                  </a:cubicBezTo>
                  <a:cubicBezTo>
                    <a:pt x="186" y="68723"/>
                    <a:pt x="2664" y="68723"/>
                    <a:pt x="3195" y="68723"/>
                  </a:cubicBezTo>
                  <a:cubicBezTo>
                    <a:pt x="5673" y="68723"/>
                    <a:pt x="5850" y="67838"/>
                    <a:pt x="6381" y="65889"/>
                  </a:cubicBezTo>
                  <a:cubicBezTo>
                    <a:pt x="10983" y="50656"/>
                    <a:pt x="18771" y="44279"/>
                    <a:pt x="25320" y="44279"/>
                  </a:cubicBezTo>
                  <a:cubicBezTo>
                    <a:pt x="28151" y="44279"/>
                    <a:pt x="29744" y="45696"/>
                    <a:pt x="29744" y="50478"/>
                  </a:cubicBezTo>
                  <a:cubicBezTo>
                    <a:pt x="29744" y="54553"/>
                    <a:pt x="28682" y="57210"/>
                    <a:pt x="24258" y="68192"/>
                  </a:cubicBezTo>
                  <a:lnTo>
                    <a:pt x="13107" y="9671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92C93863-7006-48DD-8F25-6EDCC0E6607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31583" y="2289325"/>
              <a:ext cx="77701" cy="153576"/>
            </a:xfrm>
            <a:custGeom>
              <a:avLst/>
              <a:gdLst>
                <a:gd name="connsiteX0" fmla="*/ 77890 w 77701"/>
                <a:gd name="connsiteY0" fmla="*/ 6726 h 153576"/>
                <a:gd name="connsiteX1" fmla="*/ 70811 w 77701"/>
                <a:gd name="connsiteY1" fmla="*/ -5 h 153576"/>
                <a:gd name="connsiteX2" fmla="*/ 60899 w 77701"/>
                <a:gd name="connsiteY2" fmla="*/ 9737 h 153576"/>
                <a:gd name="connsiteX3" fmla="*/ 67979 w 77701"/>
                <a:gd name="connsiteY3" fmla="*/ 16468 h 153576"/>
                <a:gd name="connsiteX4" fmla="*/ 77890 w 77701"/>
                <a:gd name="connsiteY4" fmla="*/ 6726 h 153576"/>
                <a:gd name="connsiteX5" fmla="*/ 40367 w 77701"/>
                <a:gd name="connsiteY5" fmla="*/ 126115 h 153576"/>
                <a:gd name="connsiteX6" fmla="*/ 17534 w 77701"/>
                <a:gd name="connsiteY6" fmla="*/ 148612 h 153576"/>
                <a:gd name="connsiteX7" fmla="*/ 11163 w 77701"/>
                <a:gd name="connsiteY7" fmla="*/ 147549 h 153576"/>
                <a:gd name="connsiteX8" fmla="*/ 17180 w 77701"/>
                <a:gd name="connsiteY8" fmla="*/ 138515 h 153576"/>
                <a:gd name="connsiteX9" fmla="*/ 10278 w 77701"/>
                <a:gd name="connsiteY9" fmla="*/ 131961 h 153576"/>
                <a:gd name="connsiteX10" fmla="*/ 189 w 77701"/>
                <a:gd name="connsiteY10" fmla="*/ 142412 h 153576"/>
                <a:gd name="connsiteX11" fmla="*/ 17711 w 77701"/>
                <a:gd name="connsiteY11" fmla="*/ 153571 h 153576"/>
                <a:gd name="connsiteX12" fmla="*/ 54527 w 77701"/>
                <a:gd name="connsiteY12" fmla="*/ 125584 h 153576"/>
                <a:gd name="connsiteX13" fmla="*/ 70457 w 77701"/>
                <a:gd name="connsiteY13" fmla="*/ 62169 h 153576"/>
                <a:gd name="connsiteX14" fmla="*/ 71342 w 77701"/>
                <a:gd name="connsiteY14" fmla="*/ 55970 h 153576"/>
                <a:gd name="connsiteX15" fmla="*/ 52403 w 77701"/>
                <a:gd name="connsiteY15" fmla="*/ 39319 h 153576"/>
                <a:gd name="connsiteX16" fmla="*/ 21428 w 77701"/>
                <a:gd name="connsiteY16" fmla="*/ 66421 h 153576"/>
                <a:gd name="connsiteX17" fmla="*/ 24437 w 77701"/>
                <a:gd name="connsiteY17" fmla="*/ 68723 h 153576"/>
                <a:gd name="connsiteX18" fmla="*/ 27977 w 77701"/>
                <a:gd name="connsiteY18" fmla="*/ 65535 h 153576"/>
                <a:gd name="connsiteX19" fmla="*/ 51872 w 77701"/>
                <a:gd name="connsiteY19" fmla="*/ 44279 h 153576"/>
                <a:gd name="connsiteX20" fmla="*/ 57890 w 77701"/>
                <a:gd name="connsiteY20" fmla="*/ 52958 h 153576"/>
                <a:gd name="connsiteX21" fmla="*/ 57359 w 77701"/>
                <a:gd name="connsiteY21" fmla="*/ 58272 h 153576"/>
                <a:gd name="connsiteX22" fmla="*/ 40367 w 77701"/>
                <a:gd name="connsiteY22" fmla="*/ 126115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7890" y="6726"/>
                  </a:moveTo>
                  <a:cubicBezTo>
                    <a:pt x="77890" y="3715"/>
                    <a:pt x="75589" y="-5"/>
                    <a:pt x="70811" y="-5"/>
                  </a:cubicBezTo>
                  <a:cubicBezTo>
                    <a:pt x="65678" y="-5"/>
                    <a:pt x="60899" y="4955"/>
                    <a:pt x="60899" y="9737"/>
                  </a:cubicBezTo>
                  <a:cubicBezTo>
                    <a:pt x="60899" y="12571"/>
                    <a:pt x="63023" y="16468"/>
                    <a:pt x="67979" y="16468"/>
                  </a:cubicBezTo>
                  <a:cubicBezTo>
                    <a:pt x="72758" y="16468"/>
                    <a:pt x="77890" y="11863"/>
                    <a:pt x="77890" y="6726"/>
                  </a:cubicBezTo>
                  <a:close/>
                  <a:moveTo>
                    <a:pt x="40367" y="126115"/>
                  </a:moveTo>
                  <a:cubicBezTo>
                    <a:pt x="37358" y="138338"/>
                    <a:pt x="27977" y="148612"/>
                    <a:pt x="17534" y="148612"/>
                  </a:cubicBezTo>
                  <a:cubicBezTo>
                    <a:pt x="15234" y="148612"/>
                    <a:pt x="13110" y="148257"/>
                    <a:pt x="11163" y="147549"/>
                  </a:cubicBezTo>
                  <a:cubicBezTo>
                    <a:pt x="15765" y="145423"/>
                    <a:pt x="17180" y="141172"/>
                    <a:pt x="17180" y="138515"/>
                  </a:cubicBezTo>
                  <a:cubicBezTo>
                    <a:pt x="17180" y="134264"/>
                    <a:pt x="13818" y="131961"/>
                    <a:pt x="10278" y="131961"/>
                  </a:cubicBezTo>
                  <a:cubicBezTo>
                    <a:pt x="4791" y="131961"/>
                    <a:pt x="189" y="136744"/>
                    <a:pt x="189" y="142412"/>
                  </a:cubicBezTo>
                  <a:cubicBezTo>
                    <a:pt x="189" y="149143"/>
                    <a:pt x="7092" y="153571"/>
                    <a:pt x="17711" y="153571"/>
                  </a:cubicBezTo>
                  <a:cubicBezTo>
                    <a:pt x="28331" y="153571"/>
                    <a:pt x="49040" y="147195"/>
                    <a:pt x="54527" y="125584"/>
                  </a:cubicBezTo>
                  <a:lnTo>
                    <a:pt x="70457" y="62169"/>
                  </a:lnTo>
                  <a:cubicBezTo>
                    <a:pt x="70988" y="60221"/>
                    <a:pt x="71342" y="58627"/>
                    <a:pt x="71342" y="55970"/>
                  </a:cubicBezTo>
                  <a:cubicBezTo>
                    <a:pt x="71342" y="46227"/>
                    <a:pt x="63023" y="39319"/>
                    <a:pt x="52403" y="39319"/>
                  </a:cubicBezTo>
                  <a:cubicBezTo>
                    <a:pt x="32756" y="39319"/>
                    <a:pt x="21428" y="63941"/>
                    <a:pt x="21428" y="66421"/>
                  </a:cubicBezTo>
                  <a:cubicBezTo>
                    <a:pt x="21428" y="68723"/>
                    <a:pt x="23906" y="68723"/>
                    <a:pt x="24437" y="68723"/>
                  </a:cubicBezTo>
                  <a:cubicBezTo>
                    <a:pt x="26561" y="68723"/>
                    <a:pt x="26738" y="68192"/>
                    <a:pt x="27977" y="65535"/>
                  </a:cubicBezTo>
                  <a:cubicBezTo>
                    <a:pt x="32402" y="55261"/>
                    <a:pt x="41606" y="44279"/>
                    <a:pt x="51872" y="44279"/>
                  </a:cubicBezTo>
                  <a:cubicBezTo>
                    <a:pt x="56297" y="44279"/>
                    <a:pt x="57890" y="47290"/>
                    <a:pt x="57890" y="52958"/>
                  </a:cubicBezTo>
                  <a:cubicBezTo>
                    <a:pt x="57890" y="54907"/>
                    <a:pt x="57536" y="57387"/>
                    <a:pt x="57359" y="58272"/>
                  </a:cubicBezTo>
                  <a:lnTo>
                    <a:pt x="40367" y="12611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D7C01F3D-6B94-49D2-88CC-6677629256D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863292" y="2471676"/>
              <a:ext cx="574831" cy="10121"/>
            </a:xfrm>
            <a:custGeom>
              <a:avLst/>
              <a:gdLst>
                <a:gd name="connsiteX0" fmla="*/ 0 w 574831"/>
                <a:gd name="connsiteY0" fmla="*/ 0 h 10121"/>
                <a:gd name="connsiteX1" fmla="*/ 574831 w 574831"/>
                <a:gd name="connsiteY1" fmla="*/ 0 h 10121"/>
                <a:gd name="connsiteX2" fmla="*/ 574831 w 574831"/>
                <a:gd name="connsiteY2" fmla="*/ 10121 h 10121"/>
                <a:gd name="connsiteX3" fmla="*/ 0 w 57483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31" h="10121">
                  <a:moveTo>
                    <a:pt x="0" y="0"/>
                  </a:moveTo>
                  <a:lnTo>
                    <a:pt x="574831" y="0"/>
                  </a:lnTo>
                  <a:lnTo>
                    <a:pt x="574831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C7C2C51C-3C90-48FC-AF90-155FA2F2040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35070" y="2537962"/>
              <a:ext cx="54110" cy="178400"/>
            </a:xfrm>
            <a:custGeom>
              <a:avLst/>
              <a:gdLst>
                <a:gd name="connsiteX0" fmla="*/ 54287 w 54110"/>
                <a:gd name="connsiteY0" fmla="*/ 2790 h 178400"/>
                <a:gd name="connsiteX1" fmla="*/ 51000 w 54110"/>
                <a:gd name="connsiteY1" fmla="*/ 7 h 178400"/>
                <a:gd name="connsiteX2" fmla="*/ 20152 w 54110"/>
                <a:gd name="connsiteY2" fmla="*/ 2537 h 178400"/>
                <a:gd name="connsiteX3" fmla="*/ 15348 w 54110"/>
                <a:gd name="connsiteY3" fmla="*/ 7851 h 178400"/>
                <a:gd name="connsiteX4" fmla="*/ 21669 w 54110"/>
                <a:gd name="connsiteY4" fmla="*/ 10635 h 178400"/>
                <a:gd name="connsiteX5" fmla="*/ 34059 w 54110"/>
                <a:gd name="connsiteY5" fmla="*/ 14937 h 178400"/>
                <a:gd name="connsiteX6" fmla="*/ 33300 w 54110"/>
                <a:gd name="connsiteY6" fmla="*/ 19998 h 178400"/>
                <a:gd name="connsiteX7" fmla="*/ 1441 w 54110"/>
                <a:gd name="connsiteY7" fmla="*/ 146523 h 178400"/>
                <a:gd name="connsiteX8" fmla="*/ 177 w 54110"/>
                <a:gd name="connsiteY8" fmla="*/ 155127 h 178400"/>
                <a:gd name="connsiteX9" fmla="*/ 23186 w 54110"/>
                <a:gd name="connsiteY9" fmla="*/ 178408 h 178400"/>
                <a:gd name="connsiteX10" fmla="*/ 42150 w 54110"/>
                <a:gd name="connsiteY10" fmla="*/ 164237 h 178400"/>
                <a:gd name="connsiteX11" fmla="*/ 49736 w 54110"/>
                <a:gd name="connsiteY11" fmla="*/ 139438 h 178400"/>
                <a:gd name="connsiteX12" fmla="*/ 46702 w 54110"/>
                <a:gd name="connsiteY12" fmla="*/ 136907 h 178400"/>
                <a:gd name="connsiteX13" fmla="*/ 43162 w 54110"/>
                <a:gd name="connsiteY13" fmla="*/ 141462 h 178400"/>
                <a:gd name="connsiteX14" fmla="*/ 23945 w 54110"/>
                <a:gd name="connsiteY14" fmla="*/ 172841 h 178400"/>
                <a:gd name="connsiteX15" fmla="*/ 16359 w 54110"/>
                <a:gd name="connsiteY15" fmla="*/ 161200 h 178400"/>
                <a:gd name="connsiteX16" fmla="*/ 17876 w 54110"/>
                <a:gd name="connsiteY16" fmla="*/ 149054 h 178400"/>
                <a:gd name="connsiteX17" fmla="*/ 54287 w 54110"/>
                <a:gd name="connsiteY17" fmla="*/ 279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110" h="178400">
                  <a:moveTo>
                    <a:pt x="54287" y="2790"/>
                  </a:moveTo>
                  <a:cubicBezTo>
                    <a:pt x="54287" y="2537"/>
                    <a:pt x="54287" y="7"/>
                    <a:pt x="51000" y="7"/>
                  </a:cubicBezTo>
                  <a:cubicBezTo>
                    <a:pt x="45184" y="7"/>
                    <a:pt x="26726" y="2031"/>
                    <a:pt x="20152" y="2537"/>
                  </a:cubicBezTo>
                  <a:cubicBezTo>
                    <a:pt x="18129" y="2790"/>
                    <a:pt x="15348" y="3043"/>
                    <a:pt x="15348" y="7851"/>
                  </a:cubicBezTo>
                  <a:cubicBezTo>
                    <a:pt x="15348" y="10635"/>
                    <a:pt x="17876" y="10635"/>
                    <a:pt x="21669" y="10635"/>
                  </a:cubicBezTo>
                  <a:cubicBezTo>
                    <a:pt x="33806" y="10635"/>
                    <a:pt x="34059" y="12912"/>
                    <a:pt x="34059" y="14937"/>
                  </a:cubicBezTo>
                  <a:lnTo>
                    <a:pt x="33300" y="19998"/>
                  </a:lnTo>
                  <a:lnTo>
                    <a:pt x="1441" y="146523"/>
                  </a:lnTo>
                  <a:cubicBezTo>
                    <a:pt x="682" y="149307"/>
                    <a:pt x="177" y="151078"/>
                    <a:pt x="177" y="155127"/>
                  </a:cubicBezTo>
                  <a:cubicBezTo>
                    <a:pt x="177" y="169551"/>
                    <a:pt x="11302" y="178408"/>
                    <a:pt x="23186" y="178408"/>
                  </a:cubicBezTo>
                  <a:cubicBezTo>
                    <a:pt x="31530" y="178408"/>
                    <a:pt x="37852" y="173347"/>
                    <a:pt x="42150" y="164237"/>
                  </a:cubicBezTo>
                  <a:cubicBezTo>
                    <a:pt x="46702" y="154621"/>
                    <a:pt x="49736" y="139944"/>
                    <a:pt x="49736" y="139438"/>
                  </a:cubicBezTo>
                  <a:cubicBezTo>
                    <a:pt x="49736" y="136907"/>
                    <a:pt x="47460" y="136907"/>
                    <a:pt x="46702" y="136907"/>
                  </a:cubicBezTo>
                  <a:cubicBezTo>
                    <a:pt x="44173" y="136907"/>
                    <a:pt x="43920" y="137920"/>
                    <a:pt x="43162" y="141462"/>
                  </a:cubicBezTo>
                  <a:cubicBezTo>
                    <a:pt x="38863" y="157911"/>
                    <a:pt x="34059" y="172841"/>
                    <a:pt x="23945" y="172841"/>
                  </a:cubicBezTo>
                  <a:cubicBezTo>
                    <a:pt x="16359" y="172841"/>
                    <a:pt x="16359" y="164743"/>
                    <a:pt x="16359" y="161200"/>
                  </a:cubicBezTo>
                  <a:cubicBezTo>
                    <a:pt x="16359" y="155127"/>
                    <a:pt x="16612" y="153862"/>
                    <a:pt x="17876" y="149054"/>
                  </a:cubicBezTo>
                  <a:lnTo>
                    <a:pt x="54287" y="2790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BD6A158A-C044-4B7A-8874-1592FA7D50B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07709" y="2634096"/>
              <a:ext cx="53630" cy="119212"/>
            </a:xfrm>
            <a:custGeom>
              <a:avLst/>
              <a:gdLst>
                <a:gd name="connsiteX0" fmla="*/ 49208 w 53630"/>
                <a:gd name="connsiteY0" fmla="*/ 6739 h 119212"/>
                <a:gd name="connsiteX1" fmla="*/ 42128 w 53630"/>
                <a:gd name="connsiteY1" fmla="*/ 8 h 119212"/>
                <a:gd name="connsiteX2" fmla="*/ 32216 w 53630"/>
                <a:gd name="connsiteY2" fmla="*/ 9751 h 119212"/>
                <a:gd name="connsiteX3" fmla="*/ 39296 w 53630"/>
                <a:gd name="connsiteY3" fmla="*/ 16482 h 119212"/>
                <a:gd name="connsiteX4" fmla="*/ 49208 w 53630"/>
                <a:gd name="connsiteY4" fmla="*/ 6739 h 119212"/>
                <a:gd name="connsiteX5" fmla="*/ 13100 w 53630"/>
                <a:gd name="connsiteY5" fmla="*/ 96724 h 119212"/>
                <a:gd name="connsiteX6" fmla="*/ 11507 w 53630"/>
                <a:gd name="connsiteY6" fmla="*/ 104164 h 119212"/>
                <a:gd name="connsiteX7" fmla="*/ 28322 w 53630"/>
                <a:gd name="connsiteY7" fmla="*/ 119221 h 119212"/>
                <a:gd name="connsiteX8" fmla="*/ 53810 w 53630"/>
                <a:gd name="connsiteY8" fmla="*/ 92119 h 119212"/>
                <a:gd name="connsiteX9" fmla="*/ 50978 w 53630"/>
                <a:gd name="connsiteY9" fmla="*/ 89816 h 119212"/>
                <a:gd name="connsiteX10" fmla="*/ 47615 w 53630"/>
                <a:gd name="connsiteY10" fmla="*/ 92827 h 119212"/>
                <a:gd name="connsiteX11" fmla="*/ 28853 w 53630"/>
                <a:gd name="connsiteY11" fmla="*/ 114261 h 119212"/>
                <a:gd name="connsiteX12" fmla="*/ 24428 w 53630"/>
                <a:gd name="connsiteY12" fmla="*/ 108061 h 119212"/>
                <a:gd name="connsiteX13" fmla="*/ 27260 w 53630"/>
                <a:gd name="connsiteY13" fmla="*/ 96724 h 119212"/>
                <a:gd name="connsiteX14" fmla="*/ 32924 w 53630"/>
                <a:gd name="connsiteY14" fmla="*/ 82554 h 119212"/>
                <a:gd name="connsiteX15" fmla="*/ 41597 w 53630"/>
                <a:gd name="connsiteY15" fmla="*/ 60057 h 119212"/>
                <a:gd name="connsiteX16" fmla="*/ 42659 w 53630"/>
                <a:gd name="connsiteY16" fmla="*/ 54389 h 119212"/>
                <a:gd name="connsiteX17" fmla="*/ 25844 w 53630"/>
                <a:gd name="connsiteY17" fmla="*/ 39332 h 119212"/>
                <a:gd name="connsiteX18" fmla="*/ 180 w 53630"/>
                <a:gd name="connsiteY18" fmla="*/ 66434 h 119212"/>
                <a:gd name="connsiteX19" fmla="*/ 3189 w 53630"/>
                <a:gd name="connsiteY19" fmla="*/ 68737 h 119212"/>
                <a:gd name="connsiteX20" fmla="*/ 6375 w 53630"/>
                <a:gd name="connsiteY20" fmla="*/ 65903 h 119212"/>
                <a:gd name="connsiteX21" fmla="*/ 25313 w 53630"/>
                <a:gd name="connsiteY21" fmla="*/ 44292 h 119212"/>
                <a:gd name="connsiteX22" fmla="*/ 29738 w 53630"/>
                <a:gd name="connsiteY22" fmla="*/ 50492 h 119212"/>
                <a:gd name="connsiteX23" fmla="*/ 24251 w 53630"/>
                <a:gd name="connsiteY23" fmla="*/ 68206 h 119212"/>
                <a:gd name="connsiteX24" fmla="*/ 13100 w 53630"/>
                <a:gd name="connsiteY24" fmla="*/ 9672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208" y="6739"/>
                  </a:moveTo>
                  <a:cubicBezTo>
                    <a:pt x="49208" y="3905"/>
                    <a:pt x="47084" y="8"/>
                    <a:pt x="42128" y="8"/>
                  </a:cubicBezTo>
                  <a:cubicBezTo>
                    <a:pt x="37349" y="8"/>
                    <a:pt x="32216" y="4614"/>
                    <a:pt x="32216" y="9751"/>
                  </a:cubicBezTo>
                  <a:cubicBezTo>
                    <a:pt x="32216" y="12762"/>
                    <a:pt x="34517" y="16482"/>
                    <a:pt x="39296" y="16482"/>
                  </a:cubicBezTo>
                  <a:cubicBezTo>
                    <a:pt x="44429" y="16482"/>
                    <a:pt x="49208" y="11522"/>
                    <a:pt x="49208" y="6739"/>
                  </a:cubicBezTo>
                  <a:close/>
                  <a:moveTo>
                    <a:pt x="13100" y="96724"/>
                  </a:moveTo>
                  <a:cubicBezTo>
                    <a:pt x="12392" y="99027"/>
                    <a:pt x="11507" y="101153"/>
                    <a:pt x="11507" y="104164"/>
                  </a:cubicBezTo>
                  <a:cubicBezTo>
                    <a:pt x="11507" y="112490"/>
                    <a:pt x="18587" y="119221"/>
                    <a:pt x="28322" y="119221"/>
                  </a:cubicBezTo>
                  <a:cubicBezTo>
                    <a:pt x="46022" y="119221"/>
                    <a:pt x="53810" y="94776"/>
                    <a:pt x="53810" y="92119"/>
                  </a:cubicBezTo>
                  <a:cubicBezTo>
                    <a:pt x="53810" y="89816"/>
                    <a:pt x="51509" y="89816"/>
                    <a:pt x="50978" y="89816"/>
                  </a:cubicBezTo>
                  <a:cubicBezTo>
                    <a:pt x="48500" y="89816"/>
                    <a:pt x="48323" y="90879"/>
                    <a:pt x="47615" y="92827"/>
                  </a:cubicBezTo>
                  <a:cubicBezTo>
                    <a:pt x="43544" y="106998"/>
                    <a:pt x="35756" y="114261"/>
                    <a:pt x="28853" y="114261"/>
                  </a:cubicBezTo>
                  <a:cubicBezTo>
                    <a:pt x="25313" y="114261"/>
                    <a:pt x="24428" y="111958"/>
                    <a:pt x="24428" y="108061"/>
                  </a:cubicBezTo>
                  <a:cubicBezTo>
                    <a:pt x="24428" y="103987"/>
                    <a:pt x="25667" y="100621"/>
                    <a:pt x="27260" y="96724"/>
                  </a:cubicBezTo>
                  <a:cubicBezTo>
                    <a:pt x="29030" y="91942"/>
                    <a:pt x="30977" y="87159"/>
                    <a:pt x="32924" y="82554"/>
                  </a:cubicBezTo>
                  <a:cubicBezTo>
                    <a:pt x="34517" y="78302"/>
                    <a:pt x="40889" y="62183"/>
                    <a:pt x="41597" y="60057"/>
                  </a:cubicBezTo>
                  <a:cubicBezTo>
                    <a:pt x="42128" y="58286"/>
                    <a:pt x="42659" y="56160"/>
                    <a:pt x="42659" y="54389"/>
                  </a:cubicBezTo>
                  <a:cubicBezTo>
                    <a:pt x="42659" y="46064"/>
                    <a:pt x="35579" y="39332"/>
                    <a:pt x="25844" y="39332"/>
                  </a:cubicBezTo>
                  <a:cubicBezTo>
                    <a:pt x="8322" y="39332"/>
                    <a:pt x="180" y="63423"/>
                    <a:pt x="180" y="66434"/>
                  </a:cubicBezTo>
                  <a:cubicBezTo>
                    <a:pt x="180" y="68737"/>
                    <a:pt x="2658" y="68737"/>
                    <a:pt x="3189" y="68737"/>
                  </a:cubicBezTo>
                  <a:cubicBezTo>
                    <a:pt x="5667" y="68737"/>
                    <a:pt x="5844" y="67851"/>
                    <a:pt x="6375" y="65903"/>
                  </a:cubicBezTo>
                  <a:cubicBezTo>
                    <a:pt x="10976" y="50669"/>
                    <a:pt x="18764" y="44292"/>
                    <a:pt x="25313" y="44292"/>
                  </a:cubicBezTo>
                  <a:cubicBezTo>
                    <a:pt x="28145" y="44292"/>
                    <a:pt x="29738" y="45709"/>
                    <a:pt x="29738" y="50492"/>
                  </a:cubicBezTo>
                  <a:cubicBezTo>
                    <a:pt x="29738" y="54566"/>
                    <a:pt x="28676" y="57223"/>
                    <a:pt x="24251" y="68206"/>
                  </a:cubicBezTo>
                  <a:lnTo>
                    <a:pt x="13100" y="9672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03CA3302-3310-457C-9F55-9BAE3A6B37C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70930" y="2634096"/>
              <a:ext cx="77701" cy="153576"/>
            </a:xfrm>
            <a:custGeom>
              <a:avLst/>
              <a:gdLst>
                <a:gd name="connsiteX0" fmla="*/ 77884 w 77701"/>
                <a:gd name="connsiteY0" fmla="*/ 6739 h 153576"/>
                <a:gd name="connsiteX1" fmla="*/ 70804 w 77701"/>
                <a:gd name="connsiteY1" fmla="*/ 8 h 153576"/>
                <a:gd name="connsiteX2" fmla="*/ 60892 w 77701"/>
                <a:gd name="connsiteY2" fmla="*/ 9751 h 153576"/>
                <a:gd name="connsiteX3" fmla="*/ 67972 w 77701"/>
                <a:gd name="connsiteY3" fmla="*/ 16482 h 153576"/>
                <a:gd name="connsiteX4" fmla="*/ 77884 w 77701"/>
                <a:gd name="connsiteY4" fmla="*/ 6739 h 153576"/>
                <a:gd name="connsiteX5" fmla="*/ 40361 w 77701"/>
                <a:gd name="connsiteY5" fmla="*/ 126129 h 153576"/>
                <a:gd name="connsiteX6" fmla="*/ 17528 w 77701"/>
                <a:gd name="connsiteY6" fmla="*/ 148625 h 153576"/>
                <a:gd name="connsiteX7" fmla="*/ 11156 w 77701"/>
                <a:gd name="connsiteY7" fmla="*/ 147562 h 153576"/>
                <a:gd name="connsiteX8" fmla="*/ 17174 w 77701"/>
                <a:gd name="connsiteY8" fmla="*/ 138528 h 153576"/>
                <a:gd name="connsiteX9" fmla="*/ 10271 w 77701"/>
                <a:gd name="connsiteY9" fmla="*/ 131974 h 153576"/>
                <a:gd name="connsiteX10" fmla="*/ 182 w 77701"/>
                <a:gd name="connsiteY10" fmla="*/ 142425 h 153576"/>
                <a:gd name="connsiteX11" fmla="*/ 17705 w 77701"/>
                <a:gd name="connsiteY11" fmla="*/ 153585 h 153576"/>
                <a:gd name="connsiteX12" fmla="*/ 54521 w 77701"/>
                <a:gd name="connsiteY12" fmla="*/ 125598 h 153576"/>
                <a:gd name="connsiteX13" fmla="*/ 70450 w 77701"/>
                <a:gd name="connsiteY13" fmla="*/ 62183 h 153576"/>
                <a:gd name="connsiteX14" fmla="*/ 71335 w 77701"/>
                <a:gd name="connsiteY14" fmla="*/ 55983 h 153576"/>
                <a:gd name="connsiteX15" fmla="*/ 52397 w 77701"/>
                <a:gd name="connsiteY15" fmla="*/ 39332 h 153576"/>
                <a:gd name="connsiteX16" fmla="*/ 21422 w 77701"/>
                <a:gd name="connsiteY16" fmla="*/ 66434 h 153576"/>
                <a:gd name="connsiteX17" fmla="*/ 24431 w 77701"/>
                <a:gd name="connsiteY17" fmla="*/ 68737 h 153576"/>
                <a:gd name="connsiteX18" fmla="*/ 27971 w 77701"/>
                <a:gd name="connsiteY18" fmla="*/ 65549 h 153576"/>
                <a:gd name="connsiteX19" fmla="*/ 51866 w 77701"/>
                <a:gd name="connsiteY19" fmla="*/ 44292 h 153576"/>
                <a:gd name="connsiteX20" fmla="*/ 57883 w 77701"/>
                <a:gd name="connsiteY20" fmla="*/ 52972 h 153576"/>
                <a:gd name="connsiteX21" fmla="*/ 57352 w 77701"/>
                <a:gd name="connsiteY21" fmla="*/ 58286 h 153576"/>
                <a:gd name="connsiteX22" fmla="*/ 40361 w 77701"/>
                <a:gd name="connsiteY22" fmla="*/ 126129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7884" y="6739"/>
                  </a:moveTo>
                  <a:cubicBezTo>
                    <a:pt x="77884" y="3728"/>
                    <a:pt x="75583" y="8"/>
                    <a:pt x="70804" y="8"/>
                  </a:cubicBezTo>
                  <a:cubicBezTo>
                    <a:pt x="65671" y="8"/>
                    <a:pt x="60892" y="4968"/>
                    <a:pt x="60892" y="9751"/>
                  </a:cubicBezTo>
                  <a:cubicBezTo>
                    <a:pt x="60892" y="12585"/>
                    <a:pt x="63016" y="16482"/>
                    <a:pt x="67972" y="16482"/>
                  </a:cubicBezTo>
                  <a:cubicBezTo>
                    <a:pt x="72751" y="16482"/>
                    <a:pt x="77884" y="11876"/>
                    <a:pt x="77884" y="6739"/>
                  </a:cubicBezTo>
                  <a:close/>
                  <a:moveTo>
                    <a:pt x="40361" y="126129"/>
                  </a:moveTo>
                  <a:cubicBezTo>
                    <a:pt x="37352" y="138351"/>
                    <a:pt x="27971" y="148625"/>
                    <a:pt x="17528" y="148625"/>
                  </a:cubicBezTo>
                  <a:cubicBezTo>
                    <a:pt x="15227" y="148625"/>
                    <a:pt x="13103" y="148271"/>
                    <a:pt x="11156" y="147562"/>
                  </a:cubicBezTo>
                  <a:cubicBezTo>
                    <a:pt x="15758" y="145437"/>
                    <a:pt x="17174" y="141186"/>
                    <a:pt x="17174" y="138528"/>
                  </a:cubicBezTo>
                  <a:cubicBezTo>
                    <a:pt x="17174" y="134277"/>
                    <a:pt x="13811" y="131974"/>
                    <a:pt x="10271" y="131974"/>
                  </a:cubicBezTo>
                  <a:cubicBezTo>
                    <a:pt x="4784" y="131974"/>
                    <a:pt x="182" y="136757"/>
                    <a:pt x="182" y="142425"/>
                  </a:cubicBezTo>
                  <a:cubicBezTo>
                    <a:pt x="182" y="149157"/>
                    <a:pt x="7085" y="153585"/>
                    <a:pt x="17705" y="153585"/>
                  </a:cubicBezTo>
                  <a:cubicBezTo>
                    <a:pt x="28325" y="153585"/>
                    <a:pt x="49034" y="147208"/>
                    <a:pt x="54521" y="125598"/>
                  </a:cubicBezTo>
                  <a:lnTo>
                    <a:pt x="70450" y="62183"/>
                  </a:lnTo>
                  <a:cubicBezTo>
                    <a:pt x="70981" y="60234"/>
                    <a:pt x="71335" y="58640"/>
                    <a:pt x="71335" y="55983"/>
                  </a:cubicBezTo>
                  <a:cubicBezTo>
                    <a:pt x="71335" y="46241"/>
                    <a:pt x="63016" y="39332"/>
                    <a:pt x="52397" y="39332"/>
                  </a:cubicBezTo>
                  <a:cubicBezTo>
                    <a:pt x="32750" y="39332"/>
                    <a:pt x="21422" y="63954"/>
                    <a:pt x="21422" y="66434"/>
                  </a:cubicBezTo>
                  <a:cubicBezTo>
                    <a:pt x="21422" y="68737"/>
                    <a:pt x="23900" y="68737"/>
                    <a:pt x="24431" y="68737"/>
                  </a:cubicBezTo>
                  <a:cubicBezTo>
                    <a:pt x="26555" y="68737"/>
                    <a:pt x="26732" y="68206"/>
                    <a:pt x="27971" y="65549"/>
                  </a:cubicBezTo>
                  <a:cubicBezTo>
                    <a:pt x="32396" y="55275"/>
                    <a:pt x="41600" y="44292"/>
                    <a:pt x="51866" y="44292"/>
                  </a:cubicBezTo>
                  <a:cubicBezTo>
                    <a:pt x="56290" y="44292"/>
                    <a:pt x="57883" y="47304"/>
                    <a:pt x="57883" y="52972"/>
                  </a:cubicBezTo>
                  <a:cubicBezTo>
                    <a:pt x="57883" y="54920"/>
                    <a:pt x="57529" y="57400"/>
                    <a:pt x="57352" y="58286"/>
                  </a:cubicBezTo>
                  <a:lnTo>
                    <a:pt x="40361" y="12612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CD9CE471-A412-4679-BAEC-CE6E5A6AFDE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76557" y="2021493"/>
              <a:ext cx="139321" cy="457769"/>
            </a:xfrm>
            <a:custGeom>
              <a:avLst/>
              <a:gdLst>
                <a:gd name="connsiteX0" fmla="*/ 139516 w 139321"/>
                <a:gd name="connsiteY0" fmla="*/ 445097 h 457769"/>
                <a:gd name="connsiteX1" fmla="*/ 104117 w 139321"/>
                <a:gd name="connsiteY1" fmla="*/ 174332 h 457769"/>
                <a:gd name="connsiteX2" fmla="*/ 16630 w 139321"/>
                <a:gd name="connsiteY2" fmla="*/ 6812 h 457769"/>
                <a:gd name="connsiteX3" fmla="*/ 10814 w 139321"/>
                <a:gd name="connsiteY3" fmla="*/ 486 h 457769"/>
                <a:gd name="connsiteX4" fmla="*/ 6010 w 139321"/>
                <a:gd name="connsiteY4" fmla="*/ -20 h 457769"/>
                <a:gd name="connsiteX5" fmla="*/ 194 w 139321"/>
                <a:gd name="connsiteY5" fmla="*/ 2510 h 457769"/>
                <a:gd name="connsiteX6" fmla="*/ 3481 w 139321"/>
                <a:gd name="connsiteY6" fmla="*/ 8078 h 457769"/>
                <a:gd name="connsiteX7" fmla="*/ 111449 w 139321"/>
                <a:gd name="connsiteY7" fmla="*/ 454207 h 457769"/>
                <a:gd name="connsiteX8" fmla="*/ 118529 w 139321"/>
                <a:gd name="connsiteY8" fmla="*/ 457749 h 457769"/>
                <a:gd name="connsiteX9" fmla="*/ 132436 w 139321"/>
                <a:gd name="connsiteY9" fmla="*/ 457749 h 457769"/>
                <a:gd name="connsiteX10" fmla="*/ 139516 w 139321"/>
                <a:gd name="connsiteY10" fmla="*/ 454966 h 457769"/>
                <a:gd name="connsiteX11" fmla="*/ 139516 w 139321"/>
                <a:gd name="connsiteY11" fmla="*/ 445097 h 4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321" h="457769">
                  <a:moveTo>
                    <a:pt x="139516" y="445097"/>
                  </a:moveTo>
                  <a:cubicBezTo>
                    <a:pt x="139516" y="290483"/>
                    <a:pt x="111955" y="199890"/>
                    <a:pt x="104117" y="174332"/>
                  </a:cubicBezTo>
                  <a:cubicBezTo>
                    <a:pt x="86923" y="118155"/>
                    <a:pt x="58856" y="58941"/>
                    <a:pt x="16630" y="6812"/>
                  </a:cubicBezTo>
                  <a:cubicBezTo>
                    <a:pt x="12837" y="2257"/>
                    <a:pt x="11825" y="992"/>
                    <a:pt x="10814" y="486"/>
                  </a:cubicBezTo>
                  <a:cubicBezTo>
                    <a:pt x="10308" y="233"/>
                    <a:pt x="10055" y="-20"/>
                    <a:pt x="6010" y="-20"/>
                  </a:cubicBezTo>
                  <a:cubicBezTo>
                    <a:pt x="2217" y="-20"/>
                    <a:pt x="194" y="-20"/>
                    <a:pt x="194" y="2510"/>
                  </a:cubicBezTo>
                  <a:cubicBezTo>
                    <a:pt x="194" y="3017"/>
                    <a:pt x="194" y="3523"/>
                    <a:pt x="3481" y="8078"/>
                  </a:cubicBezTo>
                  <a:cubicBezTo>
                    <a:pt x="91474" y="131060"/>
                    <a:pt x="111197" y="282891"/>
                    <a:pt x="111449" y="454207"/>
                  </a:cubicBezTo>
                  <a:cubicBezTo>
                    <a:pt x="111449" y="457749"/>
                    <a:pt x="112967" y="457749"/>
                    <a:pt x="118529" y="457749"/>
                  </a:cubicBezTo>
                  <a:lnTo>
                    <a:pt x="132436" y="457749"/>
                  </a:lnTo>
                  <a:cubicBezTo>
                    <a:pt x="137746" y="457749"/>
                    <a:pt x="139263" y="457749"/>
                    <a:pt x="139516" y="454966"/>
                  </a:cubicBezTo>
                  <a:lnTo>
                    <a:pt x="139516" y="44509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C8C8AF32-0857-45C6-8F4D-44E00277A7E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476557" y="2474206"/>
              <a:ext cx="139321" cy="457769"/>
            </a:xfrm>
            <a:custGeom>
              <a:avLst/>
              <a:gdLst>
                <a:gd name="connsiteX0" fmla="*/ 139516 w 139321"/>
                <a:gd name="connsiteY0" fmla="*/ 2781 h 457769"/>
                <a:gd name="connsiteX1" fmla="*/ 132436 w 139321"/>
                <a:gd name="connsiteY1" fmla="*/ -2 h 457769"/>
                <a:gd name="connsiteX2" fmla="*/ 118529 w 139321"/>
                <a:gd name="connsiteY2" fmla="*/ -2 h 457769"/>
                <a:gd name="connsiteX3" fmla="*/ 111449 w 139321"/>
                <a:gd name="connsiteY3" fmla="*/ 3541 h 457769"/>
                <a:gd name="connsiteX4" fmla="*/ 104622 w 139321"/>
                <a:gd name="connsiteY4" fmla="*/ 152841 h 457769"/>
                <a:gd name="connsiteX5" fmla="*/ 1964 w 139321"/>
                <a:gd name="connsiteY5" fmla="*/ 451947 h 457769"/>
                <a:gd name="connsiteX6" fmla="*/ 194 w 139321"/>
                <a:gd name="connsiteY6" fmla="*/ 455237 h 457769"/>
                <a:gd name="connsiteX7" fmla="*/ 6010 w 139321"/>
                <a:gd name="connsiteY7" fmla="*/ 457767 h 457769"/>
                <a:gd name="connsiteX8" fmla="*/ 11067 w 139321"/>
                <a:gd name="connsiteY8" fmla="*/ 457261 h 457769"/>
                <a:gd name="connsiteX9" fmla="*/ 69729 w 139321"/>
                <a:gd name="connsiteY9" fmla="*/ 368693 h 457769"/>
                <a:gd name="connsiteX10" fmla="*/ 133448 w 139321"/>
                <a:gd name="connsiteY10" fmla="*/ 133103 h 457769"/>
                <a:gd name="connsiteX11" fmla="*/ 139516 w 139321"/>
                <a:gd name="connsiteY11" fmla="*/ 12650 h 457769"/>
                <a:gd name="connsiteX12" fmla="*/ 139516 w 139321"/>
                <a:gd name="connsiteY12" fmla="*/ 2781 h 4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321" h="457769">
                  <a:moveTo>
                    <a:pt x="139516" y="2781"/>
                  </a:moveTo>
                  <a:cubicBezTo>
                    <a:pt x="139263" y="-2"/>
                    <a:pt x="137746" y="-2"/>
                    <a:pt x="132436" y="-2"/>
                  </a:cubicBezTo>
                  <a:lnTo>
                    <a:pt x="118529" y="-2"/>
                  </a:lnTo>
                  <a:cubicBezTo>
                    <a:pt x="112967" y="-2"/>
                    <a:pt x="111449" y="-2"/>
                    <a:pt x="111449" y="3541"/>
                  </a:cubicBezTo>
                  <a:cubicBezTo>
                    <a:pt x="111449" y="29605"/>
                    <a:pt x="111197" y="89831"/>
                    <a:pt x="104622" y="152841"/>
                  </a:cubicBezTo>
                  <a:cubicBezTo>
                    <a:pt x="90968" y="283668"/>
                    <a:pt x="57339" y="374260"/>
                    <a:pt x="1964" y="451947"/>
                  </a:cubicBezTo>
                  <a:cubicBezTo>
                    <a:pt x="194" y="454225"/>
                    <a:pt x="194" y="454731"/>
                    <a:pt x="194" y="455237"/>
                  </a:cubicBezTo>
                  <a:cubicBezTo>
                    <a:pt x="194" y="457767"/>
                    <a:pt x="2217" y="457767"/>
                    <a:pt x="6010" y="457767"/>
                  </a:cubicBezTo>
                  <a:cubicBezTo>
                    <a:pt x="10055" y="457767"/>
                    <a:pt x="10561" y="457767"/>
                    <a:pt x="11067" y="457261"/>
                  </a:cubicBezTo>
                  <a:cubicBezTo>
                    <a:pt x="12078" y="456502"/>
                    <a:pt x="44191" y="419557"/>
                    <a:pt x="69729" y="368693"/>
                  </a:cubicBezTo>
                  <a:cubicBezTo>
                    <a:pt x="103105" y="301888"/>
                    <a:pt x="124092" y="225213"/>
                    <a:pt x="133448" y="133103"/>
                  </a:cubicBezTo>
                  <a:cubicBezTo>
                    <a:pt x="134206" y="125258"/>
                    <a:pt x="139516" y="72624"/>
                    <a:pt x="139516" y="12650"/>
                  </a:cubicBezTo>
                  <a:lnTo>
                    <a:pt x="139516" y="278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AB8ECF4B-D42C-4CEE-9A59-10B218CB6CD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60059" y="2392471"/>
              <a:ext cx="168147" cy="168531"/>
            </a:xfrm>
            <a:custGeom>
              <a:avLst/>
              <a:gdLst>
                <a:gd name="connsiteX0" fmla="*/ 89462 w 168147"/>
                <a:gd name="connsiteY0" fmla="*/ 89327 h 168531"/>
                <a:gd name="connsiteX1" fmla="*/ 160008 w 168147"/>
                <a:gd name="connsiteY1" fmla="*/ 89327 h 168531"/>
                <a:gd name="connsiteX2" fmla="*/ 168352 w 168147"/>
                <a:gd name="connsiteY2" fmla="*/ 84266 h 168531"/>
                <a:gd name="connsiteX3" fmla="*/ 160008 w 168147"/>
                <a:gd name="connsiteY3" fmla="*/ 79205 h 168531"/>
                <a:gd name="connsiteX4" fmla="*/ 89462 w 168147"/>
                <a:gd name="connsiteY4" fmla="*/ 79205 h 168531"/>
                <a:gd name="connsiteX5" fmla="*/ 89462 w 168147"/>
                <a:gd name="connsiteY5" fmla="*/ 8351 h 168531"/>
                <a:gd name="connsiteX6" fmla="*/ 84405 w 168147"/>
                <a:gd name="connsiteY6" fmla="*/ 0 h 168531"/>
                <a:gd name="connsiteX7" fmla="*/ 79348 w 168147"/>
                <a:gd name="connsiteY7" fmla="*/ 8351 h 168531"/>
                <a:gd name="connsiteX8" fmla="*/ 79348 w 168147"/>
                <a:gd name="connsiteY8" fmla="*/ 79205 h 168531"/>
                <a:gd name="connsiteX9" fmla="*/ 8549 w 168147"/>
                <a:gd name="connsiteY9" fmla="*/ 79205 h 168531"/>
                <a:gd name="connsiteX10" fmla="*/ 205 w 168147"/>
                <a:gd name="connsiteY10" fmla="*/ 84266 h 168531"/>
                <a:gd name="connsiteX11" fmla="*/ 8549 w 168147"/>
                <a:gd name="connsiteY11" fmla="*/ 89327 h 168531"/>
                <a:gd name="connsiteX12" fmla="*/ 79348 w 168147"/>
                <a:gd name="connsiteY12" fmla="*/ 89327 h 168531"/>
                <a:gd name="connsiteX13" fmla="*/ 79348 w 168147"/>
                <a:gd name="connsiteY13" fmla="*/ 160181 h 168531"/>
                <a:gd name="connsiteX14" fmla="*/ 84405 w 168147"/>
                <a:gd name="connsiteY14" fmla="*/ 168532 h 168531"/>
                <a:gd name="connsiteX15" fmla="*/ 89462 w 168147"/>
                <a:gd name="connsiteY15" fmla="*/ 160181 h 168531"/>
                <a:gd name="connsiteX16" fmla="*/ 89462 w 168147"/>
                <a:gd name="connsiteY16" fmla="*/ 89327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147" h="168531">
                  <a:moveTo>
                    <a:pt x="89462" y="89327"/>
                  </a:moveTo>
                  <a:lnTo>
                    <a:pt x="160008" y="89327"/>
                  </a:lnTo>
                  <a:cubicBezTo>
                    <a:pt x="163548" y="89327"/>
                    <a:pt x="168352" y="89327"/>
                    <a:pt x="168352" y="84266"/>
                  </a:cubicBezTo>
                  <a:cubicBezTo>
                    <a:pt x="168352" y="79205"/>
                    <a:pt x="163548" y="79205"/>
                    <a:pt x="160008" y="79205"/>
                  </a:cubicBezTo>
                  <a:lnTo>
                    <a:pt x="89462" y="79205"/>
                  </a:lnTo>
                  <a:lnTo>
                    <a:pt x="89462" y="8351"/>
                  </a:lnTo>
                  <a:cubicBezTo>
                    <a:pt x="89462" y="4808"/>
                    <a:pt x="89462" y="0"/>
                    <a:pt x="84405" y="0"/>
                  </a:cubicBezTo>
                  <a:cubicBezTo>
                    <a:pt x="79348" y="0"/>
                    <a:pt x="79348" y="4808"/>
                    <a:pt x="79348" y="8351"/>
                  </a:cubicBezTo>
                  <a:lnTo>
                    <a:pt x="79348" y="79205"/>
                  </a:lnTo>
                  <a:lnTo>
                    <a:pt x="8549" y="79205"/>
                  </a:lnTo>
                  <a:cubicBezTo>
                    <a:pt x="5009" y="79205"/>
                    <a:pt x="205" y="79205"/>
                    <a:pt x="205" y="84266"/>
                  </a:cubicBezTo>
                  <a:cubicBezTo>
                    <a:pt x="205" y="89327"/>
                    <a:pt x="5009" y="89327"/>
                    <a:pt x="8549" y="89327"/>
                  </a:cubicBezTo>
                  <a:lnTo>
                    <a:pt x="79348" y="89327"/>
                  </a:lnTo>
                  <a:lnTo>
                    <a:pt x="79348" y="160181"/>
                  </a:lnTo>
                  <a:cubicBezTo>
                    <a:pt x="79348" y="163724"/>
                    <a:pt x="79348" y="168532"/>
                    <a:pt x="84405" y="168532"/>
                  </a:cubicBezTo>
                  <a:cubicBezTo>
                    <a:pt x="89462" y="168532"/>
                    <a:pt x="89462" y="163724"/>
                    <a:pt x="89462" y="160181"/>
                  </a:cubicBezTo>
                  <a:lnTo>
                    <a:pt x="89462" y="8932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7541EB58-FE62-4A9A-B5E6-BD966DD4549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109364" y="2187624"/>
              <a:ext cx="186605" cy="181184"/>
            </a:xfrm>
            <a:custGeom>
              <a:avLst/>
              <a:gdLst>
                <a:gd name="connsiteX0" fmla="*/ 100096 w 186605"/>
                <a:gd name="connsiteY0" fmla="*/ 4548 h 181184"/>
                <a:gd name="connsiteX1" fmla="*/ 93522 w 186605"/>
                <a:gd name="connsiteY1" fmla="*/ -7 h 181184"/>
                <a:gd name="connsiteX2" fmla="*/ 86947 w 186605"/>
                <a:gd name="connsiteY2" fmla="*/ 4548 h 181184"/>
                <a:gd name="connsiteX3" fmla="*/ 1483 w 186605"/>
                <a:gd name="connsiteY3" fmla="*/ 176117 h 181184"/>
                <a:gd name="connsiteX4" fmla="*/ 219 w 186605"/>
                <a:gd name="connsiteY4" fmla="*/ 179153 h 181184"/>
                <a:gd name="connsiteX5" fmla="*/ 5782 w 186605"/>
                <a:gd name="connsiteY5" fmla="*/ 181178 h 181184"/>
                <a:gd name="connsiteX6" fmla="*/ 181262 w 186605"/>
                <a:gd name="connsiteY6" fmla="*/ 181178 h 181184"/>
                <a:gd name="connsiteX7" fmla="*/ 186824 w 186605"/>
                <a:gd name="connsiteY7" fmla="*/ 179153 h 181184"/>
                <a:gd name="connsiteX8" fmla="*/ 185560 w 186605"/>
                <a:gd name="connsiteY8" fmla="*/ 176117 h 181184"/>
                <a:gd name="connsiteX9" fmla="*/ 100096 w 186605"/>
                <a:gd name="connsiteY9" fmla="*/ 4548 h 181184"/>
                <a:gd name="connsiteX10" fmla="*/ 85430 w 186605"/>
                <a:gd name="connsiteY10" fmla="*/ 25298 h 181184"/>
                <a:gd name="connsiteX11" fmla="*/ 153448 w 186605"/>
                <a:gd name="connsiteY11" fmla="*/ 161946 h 181184"/>
                <a:gd name="connsiteX12" fmla="*/ 17160 w 186605"/>
                <a:gd name="connsiteY12" fmla="*/ 161946 h 181184"/>
                <a:gd name="connsiteX13" fmla="*/ 85430 w 186605"/>
                <a:gd name="connsiteY13" fmla="*/ 25298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605" h="181184">
                  <a:moveTo>
                    <a:pt x="100096" y="4548"/>
                  </a:moveTo>
                  <a:cubicBezTo>
                    <a:pt x="98326" y="1259"/>
                    <a:pt x="97820" y="-7"/>
                    <a:pt x="93522" y="-7"/>
                  </a:cubicBezTo>
                  <a:cubicBezTo>
                    <a:pt x="89223" y="-7"/>
                    <a:pt x="88717" y="1259"/>
                    <a:pt x="86947" y="4548"/>
                  </a:cubicBezTo>
                  <a:lnTo>
                    <a:pt x="1483" y="176117"/>
                  </a:lnTo>
                  <a:cubicBezTo>
                    <a:pt x="219" y="178394"/>
                    <a:pt x="219" y="178900"/>
                    <a:pt x="219" y="179153"/>
                  </a:cubicBezTo>
                  <a:cubicBezTo>
                    <a:pt x="219" y="181178"/>
                    <a:pt x="1736" y="181178"/>
                    <a:pt x="5782" y="181178"/>
                  </a:cubicBezTo>
                  <a:lnTo>
                    <a:pt x="181262" y="181178"/>
                  </a:lnTo>
                  <a:cubicBezTo>
                    <a:pt x="185307" y="181178"/>
                    <a:pt x="186824" y="181178"/>
                    <a:pt x="186824" y="179153"/>
                  </a:cubicBezTo>
                  <a:cubicBezTo>
                    <a:pt x="186824" y="178900"/>
                    <a:pt x="186824" y="178394"/>
                    <a:pt x="185560" y="176117"/>
                  </a:cubicBezTo>
                  <a:lnTo>
                    <a:pt x="100096" y="4548"/>
                  </a:lnTo>
                  <a:close/>
                  <a:moveTo>
                    <a:pt x="85430" y="25298"/>
                  </a:moveTo>
                  <a:lnTo>
                    <a:pt x="153448" y="161946"/>
                  </a:lnTo>
                  <a:lnTo>
                    <a:pt x="17160" y="161946"/>
                  </a:lnTo>
                  <a:lnTo>
                    <a:pt x="85430" y="2529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59FCBAC0-2E18-4407-8BF5-DF6D296C591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314006" y="2210399"/>
              <a:ext cx="77625" cy="161193"/>
            </a:xfrm>
            <a:custGeom>
              <a:avLst/>
              <a:gdLst>
                <a:gd name="connsiteX0" fmla="*/ 46499 w 77625"/>
                <a:gd name="connsiteY0" fmla="*/ 57183 h 161193"/>
                <a:gd name="connsiteX1" fmla="*/ 70267 w 77625"/>
                <a:gd name="connsiteY1" fmla="*/ 57183 h 161193"/>
                <a:gd name="connsiteX2" fmla="*/ 77853 w 77625"/>
                <a:gd name="connsiteY2" fmla="*/ 52122 h 161193"/>
                <a:gd name="connsiteX3" fmla="*/ 70773 w 77625"/>
                <a:gd name="connsiteY3" fmla="*/ 49338 h 161193"/>
                <a:gd name="connsiteX4" fmla="*/ 48522 w 77625"/>
                <a:gd name="connsiteY4" fmla="*/ 49338 h 161193"/>
                <a:gd name="connsiteX5" fmla="*/ 58889 w 77625"/>
                <a:gd name="connsiteY5" fmla="*/ 6826 h 161193"/>
                <a:gd name="connsiteX6" fmla="*/ 51556 w 77625"/>
                <a:gd name="connsiteY6" fmla="*/ -7 h 161193"/>
                <a:gd name="connsiteX7" fmla="*/ 41442 w 77625"/>
                <a:gd name="connsiteY7" fmla="*/ 9103 h 161193"/>
                <a:gd name="connsiteX8" fmla="*/ 31581 w 77625"/>
                <a:gd name="connsiteY8" fmla="*/ 49338 h 161193"/>
                <a:gd name="connsiteX9" fmla="*/ 7813 w 77625"/>
                <a:gd name="connsiteY9" fmla="*/ 49338 h 161193"/>
                <a:gd name="connsiteX10" fmla="*/ 227 w 77625"/>
                <a:gd name="connsiteY10" fmla="*/ 54146 h 161193"/>
                <a:gd name="connsiteX11" fmla="*/ 7307 w 77625"/>
                <a:gd name="connsiteY11" fmla="*/ 57183 h 161193"/>
                <a:gd name="connsiteX12" fmla="*/ 29558 w 77625"/>
                <a:gd name="connsiteY12" fmla="*/ 57183 h 161193"/>
                <a:gd name="connsiteX13" fmla="*/ 10341 w 77625"/>
                <a:gd name="connsiteY13" fmla="*/ 137906 h 161193"/>
                <a:gd name="connsiteX14" fmla="*/ 33604 w 77625"/>
                <a:gd name="connsiteY14" fmla="*/ 161187 h 161193"/>
                <a:gd name="connsiteX15" fmla="*/ 73807 w 77625"/>
                <a:gd name="connsiteY15" fmla="*/ 122217 h 161193"/>
                <a:gd name="connsiteX16" fmla="*/ 70773 w 77625"/>
                <a:gd name="connsiteY16" fmla="*/ 119686 h 161193"/>
                <a:gd name="connsiteX17" fmla="*/ 66980 w 77625"/>
                <a:gd name="connsiteY17" fmla="*/ 123229 h 161193"/>
                <a:gd name="connsiteX18" fmla="*/ 34110 w 77625"/>
                <a:gd name="connsiteY18" fmla="*/ 155620 h 161193"/>
                <a:gd name="connsiteX19" fmla="*/ 26271 w 77625"/>
                <a:gd name="connsiteY19" fmla="*/ 143979 h 161193"/>
                <a:gd name="connsiteX20" fmla="*/ 27788 w 77625"/>
                <a:gd name="connsiteY20" fmla="*/ 131833 h 161193"/>
                <a:gd name="connsiteX21" fmla="*/ 46499 w 77625"/>
                <a:gd name="connsiteY21" fmla="*/ 57183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25" h="161193">
                  <a:moveTo>
                    <a:pt x="46499" y="57183"/>
                  </a:moveTo>
                  <a:lnTo>
                    <a:pt x="70267" y="57183"/>
                  </a:lnTo>
                  <a:cubicBezTo>
                    <a:pt x="75325" y="57183"/>
                    <a:pt x="77853" y="57183"/>
                    <a:pt x="77853" y="52122"/>
                  </a:cubicBezTo>
                  <a:cubicBezTo>
                    <a:pt x="77853" y="49338"/>
                    <a:pt x="75325" y="49338"/>
                    <a:pt x="70773" y="49338"/>
                  </a:cubicBezTo>
                  <a:lnTo>
                    <a:pt x="48522" y="49338"/>
                  </a:lnTo>
                  <a:cubicBezTo>
                    <a:pt x="57625" y="13405"/>
                    <a:pt x="58889" y="8344"/>
                    <a:pt x="58889" y="6826"/>
                  </a:cubicBezTo>
                  <a:cubicBezTo>
                    <a:pt x="58889" y="2524"/>
                    <a:pt x="55855" y="-7"/>
                    <a:pt x="51556" y="-7"/>
                  </a:cubicBezTo>
                  <a:cubicBezTo>
                    <a:pt x="50798" y="-7"/>
                    <a:pt x="43718" y="246"/>
                    <a:pt x="41442" y="9103"/>
                  </a:cubicBezTo>
                  <a:lnTo>
                    <a:pt x="31581" y="49338"/>
                  </a:lnTo>
                  <a:lnTo>
                    <a:pt x="7813" y="49338"/>
                  </a:lnTo>
                  <a:cubicBezTo>
                    <a:pt x="2756" y="49338"/>
                    <a:pt x="227" y="49338"/>
                    <a:pt x="227" y="54146"/>
                  </a:cubicBezTo>
                  <a:cubicBezTo>
                    <a:pt x="227" y="57183"/>
                    <a:pt x="2250" y="57183"/>
                    <a:pt x="7307" y="57183"/>
                  </a:cubicBezTo>
                  <a:lnTo>
                    <a:pt x="29558" y="57183"/>
                  </a:lnTo>
                  <a:cubicBezTo>
                    <a:pt x="11353" y="129049"/>
                    <a:pt x="10341" y="133351"/>
                    <a:pt x="10341" y="137906"/>
                  </a:cubicBezTo>
                  <a:cubicBezTo>
                    <a:pt x="10341" y="151571"/>
                    <a:pt x="19950" y="161187"/>
                    <a:pt x="33604" y="161187"/>
                  </a:cubicBezTo>
                  <a:cubicBezTo>
                    <a:pt x="59395" y="161187"/>
                    <a:pt x="73807" y="124241"/>
                    <a:pt x="73807" y="122217"/>
                  </a:cubicBezTo>
                  <a:cubicBezTo>
                    <a:pt x="73807" y="119686"/>
                    <a:pt x="71785" y="119686"/>
                    <a:pt x="70773" y="119686"/>
                  </a:cubicBezTo>
                  <a:cubicBezTo>
                    <a:pt x="68498" y="119686"/>
                    <a:pt x="68245" y="120446"/>
                    <a:pt x="66980" y="123229"/>
                  </a:cubicBezTo>
                  <a:cubicBezTo>
                    <a:pt x="56108" y="149546"/>
                    <a:pt x="42707" y="155620"/>
                    <a:pt x="34110" y="155620"/>
                  </a:cubicBezTo>
                  <a:cubicBezTo>
                    <a:pt x="28800" y="155620"/>
                    <a:pt x="26271" y="152330"/>
                    <a:pt x="26271" y="143979"/>
                  </a:cubicBezTo>
                  <a:cubicBezTo>
                    <a:pt x="26271" y="137906"/>
                    <a:pt x="26777" y="136135"/>
                    <a:pt x="27788" y="131833"/>
                  </a:cubicBezTo>
                  <a:lnTo>
                    <a:pt x="46499" y="5718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8137C93F-132E-4A4A-9CC9-E049614753D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29094" y="2471676"/>
              <a:ext cx="438790" cy="10121"/>
            </a:xfrm>
            <a:custGeom>
              <a:avLst/>
              <a:gdLst>
                <a:gd name="connsiteX0" fmla="*/ 0 w 438790"/>
                <a:gd name="connsiteY0" fmla="*/ 0 h 10121"/>
                <a:gd name="connsiteX1" fmla="*/ 438790 w 438790"/>
                <a:gd name="connsiteY1" fmla="*/ 0 h 10121"/>
                <a:gd name="connsiteX2" fmla="*/ 438790 w 438790"/>
                <a:gd name="connsiteY2" fmla="*/ 10121 h 10121"/>
                <a:gd name="connsiteX3" fmla="*/ 0 w 43879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790" h="10121">
                  <a:moveTo>
                    <a:pt x="0" y="0"/>
                  </a:moveTo>
                  <a:lnTo>
                    <a:pt x="438790" y="0"/>
                  </a:lnTo>
                  <a:lnTo>
                    <a:pt x="438790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CB73C107-EA9F-4783-8332-E3EC362850E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43254" y="2540746"/>
              <a:ext cx="180283" cy="178400"/>
            </a:xfrm>
            <a:custGeom>
              <a:avLst/>
              <a:gdLst>
                <a:gd name="connsiteX0" fmla="*/ 144848 w 180283"/>
                <a:gd name="connsiteY0" fmla="*/ 28855 h 178400"/>
                <a:gd name="connsiteX1" fmla="*/ 177213 w 180283"/>
                <a:gd name="connsiteY1" fmla="*/ 7851 h 178400"/>
                <a:gd name="connsiteX2" fmla="*/ 180500 w 180283"/>
                <a:gd name="connsiteY2" fmla="*/ 3043 h 178400"/>
                <a:gd name="connsiteX3" fmla="*/ 177213 w 180283"/>
                <a:gd name="connsiteY3" fmla="*/ 7 h 178400"/>
                <a:gd name="connsiteX4" fmla="*/ 156479 w 180283"/>
                <a:gd name="connsiteY4" fmla="*/ 766 h 178400"/>
                <a:gd name="connsiteX5" fmla="*/ 131447 w 180283"/>
                <a:gd name="connsiteY5" fmla="*/ 7 h 178400"/>
                <a:gd name="connsiteX6" fmla="*/ 126643 w 180283"/>
                <a:gd name="connsiteY6" fmla="*/ 4815 h 178400"/>
                <a:gd name="connsiteX7" fmla="*/ 130688 w 180283"/>
                <a:gd name="connsiteY7" fmla="*/ 7851 h 178400"/>
                <a:gd name="connsiteX8" fmla="*/ 142320 w 180283"/>
                <a:gd name="connsiteY8" fmla="*/ 16202 h 178400"/>
                <a:gd name="connsiteX9" fmla="*/ 138527 w 180283"/>
                <a:gd name="connsiteY9" fmla="*/ 25818 h 178400"/>
                <a:gd name="connsiteX10" fmla="*/ 60901 w 180283"/>
                <a:gd name="connsiteY10" fmla="*/ 149307 h 178400"/>
                <a:gd name="connsiteX11" fmla="*/ 43707 w 180283"/>
                <a:gd name="connsiteY11" fmla="*/ 15443 h 178400"/>
                <a:gd name="connsiteX12" fmla="*/ 61154 w 180283"/>
                <a:gd name="connsiteY12" fmla="*/ 7851 h 178400"/>
                <a:gd name="connsiteX13" fmla="*/ 67475 w 180283"/>
                <a:gd name="connsiteY13" fmla="*/ 2790 h 178400"/>
                <a:gd name="connsiteX14" fmla="*/ 63935 w 180283"/>
                <a:gd name="connsiteY14" fmla="*/ 7 h 178400"/>
                <a:gd name="connsiteX15" fmla="*/ 32581 w 180283"/>
                <a:gd name="connsiteY15" fmla="*/ 766 h 178400"/>
                <a:gd name="connsiteX16" fmla="*/ 18675 w 180283"/>
                <a:gd name="connsiteY16" fmla="*/ 513 h 178400"/>
                <a:gd name="connsiteX17" fmla="*/ 5020 w 180283"/>
                <a:gd name="connsiteY17" fmla="*/ 7 h 178400"/>
                <a:gd name="connsiteX18" fmla="*/ 216 w 180283"/>
                <a:gd name="connsiteY18" fmla="*/ 4815 h 178400"/>
                <a:gd name="connsiteX19" fmla="*/ 6538 w 180283"/>
                <a:gd name="connsiteY19" fmla="*/ 7851 h 178400"/>
                <a:gd name="connsiteX20" fmla="*/ 21709 w 180283"/>
                <a:gd name="connsiteY20" fmla="*/ 16455 h 178400"/>
                <a:gd name="connsiteX21" fmla="*/ 41684 w 180283"/>
                <a:gd name="connsiteY21" fmla="*/ 172588 h 178400"/>
                <a:gd name="connsiteX22" fmla="*/ 46741 w 180283"/>
                <a:gd name="connsiteY22" fmla="*/ 178408 h 178400"/>
                <a:gd name="connsiteX23" fmla="*/ 53821 w 180283"/>
                <a:gd name="connsiteY23" fmla="*/ 173853 h 178400"/>
                <a:gd name="connsiteX24" fmla="*/ 144848 w 180283"/>
                <a:gd name="connsiteY24" fmla="*/ 2885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283" h="178400">
                  <a:moveTo>
                    <a:pt x="144848" y="28855"/>
                  </a:moveTo>
                  <a:cubicBezTo>
                    <a:pt x="157238" y="9117"/>
                    <a:pt x="167858" y="8358"/>
                    <a:pt x="177213" y="7851"/>
                  </a:cubicBezTo>
                  <a:cubicBezTo>
                    <a:pt x="180247" y="7598"/>
                    <a:pt x="180500" y="3296"/>
                    <a:pt x="180500" y="3043"/>
                  </a:cubicBezTo>
                  <a:cubicBezTo>
                    <a:pt x="180500" y="1019"/>
                    <a:pt x="179236" y="7"/>
                    <a:pt x="177213" y="7"/>
                  </a:cubicBezTo>
                  <a:cubicBezTo>
                    <a:pt x="170639" y="7"/>
                    <a:pt x="163306" y="766"/>
                    <a:pt x="156479" y="766"/>
                  </a:cubicBezTo>
                  <a:cubicBezTo>
                    <a:pt x="148135" y="766"/>
                    <a:pt x="139538" y="7"/>
                    <a:pt x="131447" y="7"/>
                  </a:cubicBezTo>
                  <a:cubicBezTo>
                    <a:pt x="129930" y="7"/>
                    <a:pt x="126643" y="7"/>
                    <a:pt x="126643" y="4815"/>
                  </a:cubicBezTo>
                  <a:cubicBezTo>
                    <a:pt x="126643" y="7598"/>
                    <a:pt x="128918" y="7851"/>
                    <a:pt x="130688" y="7851"/>
                  </a:cubicBezTo>
                  <a:cubicBezTo>
                    <a:pt x="137515" y="8358"/>
                    <a:pt x="142320" y="10888"/>
                    <a:pt x="142320" y="16202"/>
                  </a:cubicBezTo>
                  <a:cubicBezTo>
                    <a:pt x="142320" y="19998"/>
                    <a:pt x="138527" y="25565"/>
                    <a:pt x="138527" y="25818"/>
                  </a:cubicBezTo>
                  <a:lnTo>
                    <a:pt x="60901" y="149307"/>
                  </a:lnTo>
                  <a:lnTo>
                    <a:pt x="43707" y="15443"/>
                  </a:lnTo>
                  <a:cubicBezTo>
                    <a:pt x="43707" y="11141"/>
                    <a:pt x="49523" y="7851"/>
                    <a:pt x="61154" y="7851"/>
                  </a:cubicBezTo>
                  <a:cubicBezTo>
                    <a:pt x="64694" y="7851"/>
                    <a:pt x="67475" y="7851"/>
                    <a:pt x="67475" y="2790"/>
                  </a:cubicBezTo>
                  <a:cubicBezTo>
                    <a:pt x="67475" y="513"/>
                    <a:pt x="65452" y="7"/>
                    <a:pt x="63935" y="7"/>
                  </a:cubicBezTo>
                  <a:cubicBezTo>
                    <a:pt x="53821" y="7"/>
                    <a:pt x="42948" y="766"/>
                    <a:pt x="32581" y="766"/>
                  </a:cubicBezTo>
                  <a:cubicBezTo>
                    <a:pt x="28030" y="766"/>
                    <a:pt x="23226" y="513"/>
                    <a:pt x="18675" y="513"/>
                  </a:cubicBezTo>
                  <a:cubicBezTo>
                    <a:pt x="14123" y="513"/>
                    <a:pt x="9319" y="7"/>
                    <a:pt x="5020" y="7"/>
                  </a:cubicBezTo>
                  <a:cubicBezTo>
                    <a:pt x="3251" y="7"/>
                    <a:pt x="216" y="7"/>
                    <a:pt x="216" y="4815"/>
                  </a:cubicBezTo>
                  <a:cubicBezTo>
                    <a:pt x="216" y="7851"/>
                    <a:pt x="2492" y="7851"/>
                    <a:pt x="6538" y="7851"/>
                  </a:cubicBezTo>
                  <a:cubicBezTo>
                    <a:pt x="20697" y="7851"/>
                    <a:pt x="20950" y="10129"/>
                    <a:pt x="21709" y="16455"/>
                  </a:cubicBezTo>
                  <a:lnTo>
                    <a:pt x="41684" y="172588"/>
                  </a:lnTo>
                  <a:cubicBezTo>
                    <a:pt x="42443" y="177649"/>
                    <a:pt x="43454" y="178408"/>
                    <a:pt x="46741" y="178408"/>
                  </a:cubicBezTo>
                  <a:cubicBezTo>
                    <a:pt x="50787" y="178408"/>
                    <a:pt x="51798" y="177143"/>
                    <a:pt x="53821" y="173853"/>
                  </a:cubicBezTo>
                  <a:lnTo>
                    <a:pt x="144848" y="2885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65236F87-3D20-4205-96DD-55BFDFECFD5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181901" y="2675192"/>
              <a:ext cx="133455" cy="78116"/>
            </a:xfrm>
            <a:custGeom>
              <a:avLst/>
              <a:gdLst>
                <a:gd name="connsiteX0" fmla="*/ 118810 w 133455"/>
                <a:gd name="connsiteY0" fmla="*/ 17191 h 78116"/>
                <a:gd name="connsiteX1" fmla="*/ 133678 w 133455"/>
                <a:gd name="connsiteY1" fmla="*/ 6385 h 78116"/>
                <a:gd name="connsiteX2" fmla="*/ 133678 w 133455"/>
                <a:gd name="connsiteY2" fmla="*/ 8 h 78116"/>
                <a:gd name="connsiteX3" fmla="*/ 120934 w 133455"/>
                <a:gd name="connsiteY3" fmla="*/ 717 h 78116"/>
                <a:gd name="connsiteX4" fmla="*/ 103588 w 133455"/>
                <a:gd name="connsiteY4" fmla="*/ 8 h 78116"/>
                <a:gd name="connsiteX5" fmla="*/ 103588 w 133455"/>
                <a:gd name="connsiteY5" fmla="*/ 6385 h 78116"/>
                <a:gd name="connsiteX6" fmla="*/ 112792 w 133455"/>
                <a:gd name="connsiteY6" fmla="*/ 14179 h 78116"/>
                <a:gd name="connsiteX7" fmla="*/ 111730 w 133455"/>
                <a:gd name="connsiteY7" fmla="*/ 18430 h 78116"/>
                <a:gd name="connsiteX8" fmla="*/ 94561 w 133455"/>
                <a:gd name="connsiteY8" fmla="*/ 62537 h 78116"/>
                <a:gd name="connsiteX9" fmla="*/ 75446 w 133455"/>
                <a:gd name="connsiteY9" fmla="*/ 14179 h 78116"/>
                <a:gd name="connsiteX10" fmla="*/ 74561 w 133455"/>
                <a:gd name="connsiteY10" fmla="*/ 10814 h 78116"/>
                <a:gd name="connsiteX11" fmla="*/ 84119 w 133455"/>
                <a:gd name="connsiteY11" fmla="*/ 6385 h 78116"/>
                <a:gd name="connsiteX12" fmla="*/ 84119 w 133455"/>
                <a:gd name="connsiteY12" fmla="*/ 8 h 78116"/>
                <a:gd name="connsiteX13" fmla="*/ 65003 w 133455"/>
                <a:gd name="connsiteY13" fmla="*/ 717 h 78116"/>
                <a:gd name="connsiteX14" fmla="*/ 49427 w 133455"/>
                <a:gd name="connsiteY14" fmla="*/ 8 h 78116"/>
                <a:gd name="connsiteX15" fmla="*/ 49427 w 133455"/>
                <a:gd name="connsiteY15" fmla="*/ 6385 h 78116"/>
                <a:gd name="connsiteX16" fmla="*/ 59516 w 133455"/>
                <a:gd name="connsiteY16" fmla="*/ 7802 h 78116"/>
                <a:gd name="connsiteX17" fmla="*/ 63587 w 133455"/>
                <a:gd name="connsiteY17" fmla="*/ 15596 h 78116"/>
                <a:gd name="connsiteX18" fmla="*/ 62879 w 133455"/>
                <a:gd name="connsiteY18" fmla="*/ 17722 h 78116"/>
                <a:gd name="connsiteX19" fmla="*/ 46241 w 133455"/>
                <a:gd name="connsiteY19" fmla="*/ 59880 h 78116"/>
                <a:gd name="connsiteX20" fmla="*/ 28365 w 133455"/>
                <a:gd name="connsiteY20" fmla="*/ 14179 h 78116"/>
                <a:gd name="connsiteX21" fmla="*/ 27303 w 133455"/>
                <a:gd name="connsiteY21" fmla="*/ 10814 h 78116"/>
                <a:gd name="connsiteX22" fmla="*/ 36860 w 133455"/>
                <a:gd name="connsiteY22" fmla="*/ 6385 h 78116"/>
                <a:gd name="connsiteX23" fmla="*/ 36860 w 133455"/>
                <a:gd name="connsiteY23" fmla="*/ 8 h 78116"/>
                <a:gd name="connsiteX24" fmla="*/ 16860 w 133455"/>
                <a:gd name="connsiteY24" fmla="*/ 717 h 78116"/>
                <a:gd name="connsiteX25" fmla="*/ 222 w 133455"/>
                <a:gd name="connsiteY25" fmla="*/ 8 h 78116"/>
                <a:gd name="connsiteX26" fmla="*/ 222 w 133455"/>
                <a:gd name="connsiteY26" fmla="*/ 6385 h 78116"/>
                <a:gd name="connsiteX27" fmla="*/ 12966 w 133455"/>
                <a:gd name="connsiteY27" fmla="*/ 11522 h 78116"/>
                <a:gd name="connsiteX28" fmla="*/ 37568 w 133455"/>
                <a:gd name="connsiteY28" fmla="*/ 74051 h 78116"/>
                <a:gd name="connsiteX29" fmla="*/ 42347 w 133455"/>
                <a:gd name="connsiteY29" fmla="*/ 78125 h 78116"/>
                <a:gd name="connsiteX30" fmla="*/ 46949 w 133455"/>
                <a:gd name="connsiteY30" fmla="*/ 74405 h 78116"/>
                <a:gd name="connsiteX31" fmla="*/ 66950 w 133455"/>
                <a:gd name="connsiteY31" fmla="*/ 23745 h 78116"/>
                <a:gd name="connsiteX32" fmla="*/ 86597 w 133455"/>
                <a:gd name="connsiteY32" fmla="*/ 73874 h 78116"/>
                <a:gd name="connsiteX33" fmla="*/ 91553 w 133455"/>
                <a:gd name="connsiteY33" fmla="*/ 78125 h 78116"/>
                <a:gd name="connsiteX34" fmla="*/ 96331 w 133455"/>
                <a:gd name="connsiteY34" fmla="*/ 74051 h 78116"/>
                <a:gd name="connsiteX35" fmla="*/ 118810 w 133455"/>
                <a:gd name="connsiteY35" fmla="*/ 17191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810" y="17191"/>
                  </a:moveTo>
                  <a:cubicBezTo>
                    <a:pt x="122350" y="8334"/>
                    <a:pt x="128191" y="6562"/>
                    <a:pt x="133678" y="6385"/>
                  </a:cubicBezTo>
                  <a:lnTo>
                    <a:pt x="133678" y="8"/>
                  </a:lnTo>
                  <a:cubicBezTo>
                    <a:pt x="128899" y="540"/>
                    <a:pt x="126067" y="717"/>
                    <a:pt x="120934" y="717"/>
                  </a:cubicBezTo>
                  <a:cubicBezTo>
                    <a:pt x="115624" y="717"/>
                    <a:pt x="108898" y="540"/>
                    <a:pt x="103588" y="8"/>
                  </a:cubicBezTo>
                  <a:lnTo>
                    <a:pt x="103588" y="6385"/>
                  </a:lnTo>
                  <a:cubicBezTo>
                    <a:pt x="109783" y="6562"/>
                    <a:pt x="112792" y="9928"/>
                    <a:pt x="112792" y="14179"/>
                  </a:cubicBezTo>
                  <a:cubicBezTo>
                    <a:pt x="112792" y="15596"/>
                    <a:pt x="112792" y="15951"/>
                    <a:pt x="111730" y="18430"/>
                  </a:cubicBezTo>
                  <a:lnTo>
                    <a:pt x="94561" y="62537"/>
                  </a:lnTo>
                  <a:lnTo>
                    <a:pt x="75446" y="14179"/>
                  </a:lnTo>
                  <a:cubicBezTo>
                    <a:pt x="75092" y="13294"/>
                    <a:pt x="74561" y="11876"/>
                    <a:pt x="74561" y="10814"/>
                  </a:cubicBezTo>
                  <a:cubicBezTo>
                    <a:pt x="74561" y="6917"/>
                    <a:pt x="79163" y="6385"/>
                    <a:pt x="84119" y="6385"/>
                  </a:cubicBezTo>
                  <a:lnTo>
                    <a:pt x="84119" y="8"/>
                  </a:lnTo>
                  <a:cubicBezTo>
                    <a:pt x="77747" y="540"/>
                    <a:pt x="71375" y="717"/>
                    <a:pt x="65003" y="717"/>
                  </a:cubicBezTo>
                  <a:cubicBezTo>
                    <a:pt x="59870" y="717"/>
                    <a:pt x="54560" y="363"/>
                    <a:pt x="49427" y="8"/>
                  </a:cubicBezTo>
                  <a:lnTo>
                    <a:pt x="49427" y="6385"/>
                  </a:lnTo>
                  <a:cubicBezTo>
                    <a:pt x="53498" y="6385"/>
                    <a:pt x="57215" y="6385"/>
                    <a:pt x="59516" y="7802"/>
                  </a:cubicBezTo>
                  <a:cubicBezTo>
                    <a:pt x="61994" y="9574"/>
                    <a:pt x="63587" y="15419"/>
                    <a:pt x="63587" y="15596"/>
                  </a:cubicBezTo>
                  <a:cubicBezTo>
                    <a:pt x="63587" y="15951"/>
                    <a:pt x="63233" y="17013"/>
                    <a:pt x="62879" y="17722"/>
                  </a:cubicBezTo>
                  <a:lnTo>
                    <a:pt x="46241" y="59880"/>
                  </a:lnTo>
                  <a:lnTo>
                    <a:pt x="28365" y="14179"/>
                  </a:lnTo>
                  <a:cubicBezTo>
                    <a:pt x="27303" y="11699"/>
                    <a:pt x="27303" y="11522"/>
                    <a:pt x="27303" y="10814"/>
                  </a:cubicBezTo>
                  <a:cubicBezTo>
                    <a:pt x="27303" y="6385"/>
                    <a:pt x="33675" y="6385"/>
                    <a:pt x="36860" y="6385"/>
                  </a:cubicBezTo>
                  <a:lnTo>
                    <a:pt x="36860" y="8"/>
                  </a:lnTo>
                  <a:cubicBezTo>
                    <a:pt x="36506" y="8"/>
                    <a:pt x="23940" y="717"/>
                    <a:pt x="16860" y="717"/>
                  </a:cubicBezTo>
                  <a:cubicBezTo>
                    <a:pt x="11373" y="717"/>
                    <a:pt x="5709" y="540"/>
                    <a:pt x="222" y="8"/>
                  </a:cubicBezTo>
                  <a:lnTo>
                    <a:pt x="222" y="6385"/>
                  </a:lnTo>
                  <a:cubicBezTo>
                    <a:pt x="7125" y="6385"/>
                    <a:pt x="11019" y="6385"/>
                    <a:pt x="12966" y="11522"/>
                  </a:cubicBezTo>
                  <a:lnTo>
                    <a:pt x="37568" y="74051"/>
                  </a:lnTo>
                  <a:cubicBezTo>
                    <a:pt x="38630" y="76708"/>
                    <a:pt x="39161" y="78125"/>
                    <a:pt x="42347" y="78125"/>
                  </a:cubicBezTo>
                  <a:cubicBezTo>
                    <a:pt x="45533" y="78125"/>
                    <a:pt x="46064" y="76708"/>
                    <a:pt x="46949" y="74405"/>
                  </a:cubicBezTo>
                  <a:lnTo>
                    <a:pt x="66950" y="23745"/>
                  </a:lnTo>
                  <a:lnTo>
                    <a:pt x="86597" y="73874"/>
                  </a:lnTo>
                  <a:cubicBezTo>
                    <a:pt x="87659" y="76531"/>
                    <a:pt x="88367" y="78125"/>
                    <a:pt x="91553" y="78125"/>
                  </a:cubicBezTo>
                  <a:cubicBezTo>
                    <a:pt x="94738" y="78125"/>
                    <a:pt x="95269" y="76885"/>
                    <a:pt x="96331" y="74051"/>
                  </a:cubicBezTo>
                  <a:lnTo>
                    <a:pt x="118810" y="1719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45895B88-8273-484D-B28B-06A28E5CA05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343474" y="2731166"/>
              <a:ext cx="22478" cy="54557"/>
            </a:xfrm>
            <a:custGeom>
              <a:avLst/>
              <a:gdLst>
                <a:gd name="connsiteX0" fmla="*/ 17751 w 22478"/>
                <a:gd name="connsiteY0" fmla="*/ 17545 h 54557"/>
                <a:gd name="connsiteX1" fmla="*/ 3945 w 22478"/>
                <a:gd name="connsiteY1" fmla="*/ 49961 h 54557"/>
                <a:gd name="connsiteX2" fmla="*/ 2706 w 22478"/>
                <a:gd name="connsiteY2" fmla="*/ 52086 h 54557"/>
                <a:gd name="connsiteX3" fmla="*/ 5184 w 22478"/>
                <a:gd name="connsiteY3" fmla="*/ 54566 h 54557"/>
                <a:gd name="connsiteX4" fmla="*/ 22706 w 22478"/>
                <a:gd name="connsiteY4" fmla="*/ 19316 h 54557"/>
                <a:gd name="connsiteX5" fmla="*/ 10317 w 22478"/>
                <a:gd name="connsiteY5" fmla="*/ 8 h 54557"/>
                <a:gd name="connsiteX6" fmla="*/ 228 w 22478"/>
                <a:gd name="connsiteY6" fmla="*/ 10105 h 54557"/>
                <a:gd name="connsiteX7" fmla="*/ 10494 w 22478"/>
                <a:gd name="connsiteY7" fmla="*/ 20379 h 54557"/>
                <a:gd name="connsiteX8" fmla="*/ 17751 w 22478"/>
                <a:gd name="connsiteY8" fmla="*/ 17545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" h="54557">
                  <a:moveTo>
                    <a:pt x="17751" y="17545"/>
                  </a:moveTo>
                  <a:cubicBezTo>
                    <a:pt x="17751" y="27287"/>
                    <a:pt x="15981" y="38624"/>
                    <a:pt x="3945" y="49961"/>
                  </a:cubicBezTo>
                  <a:cubicBezTo>
                    <a:pt x="3237" y="50669"/>
                    <a:pt x="2706" y="51201"/>
                    <a:pt x="2706" y="52086"/>
                  </a:cubicBezTo>
                  <a:cubicBezTo>
                    <a:pt x="2706" y="53326"/>
                    <a:pt x="4122" y="54566"/>
                    <a:pt x="5184" y="54566"/>
                  </a:cubicBezTo>
                  <a:cubicBezTo>
                    <a:pt x="7662" y="54566"/>
                    <a:pt x="22706" y="40395"/>
                    <a:pt x="22706" y="19316"/>
                  </a:cubicBezTo>
                  <a:cubicBezTo>
                    <a:pt x="22706" y="8334"/>
                    <a:pt x="18459" y="8"/>
                    <a:pt x="10317" y="8"/>
                  </a:cubicBezTo>
                  <a:cubicBezTo>
                    <a:pt x="4476" y="8"/>
                    <a:pt x="228" y="4614"/>
                    <a:pt x="228" y="10105"/>
                  </a:cubicBezTo>
                  <a:cubicBezTo>
                    <a:pt x="228" y="15773"/>
                    <a:pt x="4299" y="20379"/>
                    <a:pt x="10494" y="20379"/>
                  </a:cubicBezTo>
                  <a:cubicBezTo>
                    <a:pt x="14742" y="20379"/>
                    <a:pt x="17574" y="17545"/>
                    <a:pt x="17751" y="17545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AF9C846B-A7F0-4139-ACED-FC16C01FE62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392022" y="2634096"/>
              <a:ext cx="53630" cy="119212"/>
            </a:xfrm>
            <a:custGeom>
              <a:avLst/>
              <a:gdLst>
                <a:gd name="connsiteX0" fmla="*/ 49258 w 53630"/>
                <a:gd name="connsiteY0" fmla="*/ 6739 h 119212"/>
                <a:gd name="connsiteX1" fmla="*/ 42179 w 53630"/>
                <a:gd name="connsiteY1" fmla="*/ 8 h 119212"/>
                <a:gd name="connsiteX2" fmla="*/ 32267 w 53630"/>
                <a:gd name="connsiteY2" fmla="*/ 9751 h 119212"/>
                <a:gd name="connsiteX3" fmla="*/ 39347 w 53630"/>
                <a:gd name="connsiteY3" fmla="*/ 16482 h 119212"/>
                <a:gd name="connsiteX4" fmla="*/ 49258 w 53630"/>
                <a:gd name="connsiteY4" fmla="*/ 6739 h 119212"/>
                <a:gd name="connsiteX5" fmla="*/ 13151 w 53630"/>
                <a:gd name="connsiteY5" fmla="*/ 96724 h 119212"/>
                <a:gd name="connsiteX6" fmla="*/ 11558 w 53630"/>
                <a:gd name="connsiteY6" fmla="*/ 104164 h 119212"/>
                <a:gd name="connsiteX7" fmla="*/ 28373 w 53630"/>
                <a:gd name="connsiteY7" fmla="*/ 119221 h 119212"/>
                <a:gd name="connsiteX8" fmla="*/ 53860 w 53630"/>
                <a:gd name="connsiteY8" fmla="*/ 92119 h 119212"/>
                <a:gd name="connsiteX9" fmla="*/ 51028 w 53630"/>
                <a:gd name="connsiteY9" fmla="*/ 89816 h 119212"/>
                <a:gd name="connsiteX10" fmla="*/ 47665 w 53630"/>
                <a:gd name="connsiteY10" fmla="*/ 92827 h 119212"/>
                <a:gd name="connsiteX11" fmla="*/ 28904 w 53630"/>
                <a:gd name="connsiteY11" fmla="*/ 114261 h 119212"/>
                <a:gd name="connsiteX12" fmla="*/ 24479 w 53630"/>
                <a:gd name="connsiteY12" fmla="*/ 108061 h 119212"/>
                <a:gd name="connsiteX13" fmla="*/ 27311 w 53630"/>
                <a:gd name="connsiteY13" fmla="*/ 96724 h 119212"/>
                <a:gd name="connsiteX14" fmla="*/ 32975 w 53630"/>
                <a:gd name="connsiteY14" fmla="*/ 82554 h 119212"/>
                <a:gd name="connsiteX15" fmla="*/ 41648 w 53630"/>
                <a:gd name="connsiteY15" fmla="*/ 60057 h 119212"/>
                <a:gd name="connsiteX16" fmla="*/ 42709 w 53630"/>
                <a:gd name="connsiteY16" fmla="*/ 54389 h 119212"/>
                <a:gd name="connsiteX17" fmla="*/ 25895 w 53630"/>
                <a:gd name="connsiteY17" fmla="*/ 39332 h 119212"/>
                <a:gd name="connsiteX18" fmla="*/ 230 w 53630"/>
                <a:gd name="connsiteY18" fmla="*/ 66434 h 119212"/>
                <a:gd name="connsiteX19" fmla="*/ 3239 w 53630"/>
                <a:gd name="connsiteY19" fmla="*/ 68737 h 119212"/>
                <a:gd name="connsiteX20" fmla="*/ 6425 w 53630"/>
                <a:gd name="connsiteY20" fmla="*/ 65903 h 119212"/>
                <a:gd name="connsiteX21" fmla="*/ 25364 w 53630"/>
                <a:gd name="connsiteY21" fmla="*/ 44292 h 119212"/>
                <a:gd name="connsiteX22" fmla="*/ 29789 w 53630"/>
                <a:gd name="connsiteY22" fmla="*/ 50492 h 119212"/>
                <a:gd name="connsiteX23" fmla="*/ 24302 w 53630"/>
                <a:gd name="connsiteY23" fmla="*/ 68206 h 119212"/>
                <a:gd name="connsiteX24" fmla="*/ 13151 w 53630"/>
                <a:gd name="connsiteY24" fmla="*/ 9672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258" y="6739"/>
                  </a:moveTo>
                  <a:cubicBezTo>
                    <a:pt x="49258" y="3905"/>
                    <a:pt x="47134" y="8"/>
                    <a:pt x="42179" y="8"/>
                  </a:cubicBezTo>
                  <a:cubicBezTo>
                    <a:pt x="37400" y="8"/>
                    <a:pt x="32267" y="4614"/>
                    <a:pt x="32267" y="9751"/>
                  </a:cubicBezTo>
                  <a:cubicBezTo>
                    <a:pt x="32267" y="12762"/>
                    <a:pt x="34568" y="16482"/>
                    <a:pt x="39347" y="16482"/>
                  </a:cubicBezTo>
                  <a:cubicBezTo>
                    <a:pt x="44479" y="16482"/>
                    <a:pt x="49258" y="11522"/>
                    <a:pt x="49258" y="6739"/>
                  </a:cubicBezTo>
                  <a:close/>
                  <a:moveTo>
                    <a:pt x="13151" y="96724"/>
                  </a:moveTo>
                  <a:cubicBezTo>
                    <a:pt x="12443" y="99027"/>
                    <a:pt x="11558" y="101153"/>
                    <a:pt x="11558" y="104164"/>
                  </a:cubicBezTo>
                  <a:cubicBezTo>
                    <a:pt x="11558" y="112490"/>
                    <a:pt x="18638" y="119221"/>
                    <a:pt x="28373" y="119221"/>
                  </a:cubicBezTo>
                  <a:cubicBezTo>
                    <a:pt x="46072" y="119221"/>
                    <a:pt x="53860" y="94776"/>
                    <a:pt x="53860" y="92119"/>
                  </a:cubicBezTo>
                  <a:cubicBezTo>
                    <a:pt x="53860" y="89816"/>
                    <a:pt x="51559" y="89816"/>
                    <a:pt x="51028" y="89816"/>
                  </a:cubicBezTo>
                  <a:cubicBezTo>
                    <a:pt x="48550" y="89816"/>
                    <a:pt x="48373" y="90879"/>
                    <a:pt x="47665" y="92827"/>
                  </a:cubicBezTo>
                  <a:cubicBezTo>
                    <a:pt x="43595" y="106998"/>
                    <a:pt x="35807" y="114261"/>
                    <a:pt x="28904" y="114261"/>
                  </a:cubicBezTo>
                  <a:cubicBezTo>
                    <a:pt x="25364" y="114261"/>
                    <a:pt x="24479" y="111958"/>
                    <a:pt x="24479" y="108061"/>
                  </a:cubicBezTo>
                  <a:cubicBezTo>
                    <a:pt x="24479" y="103987"/>
                    <a:pt x="25718" y="100621"/>
                    <a:pt x="27311" y="96724"/>
                  </a:cubicBezTo>
                  <a:cubicBezTo>
                    <a:pt x="29081" y="91942"/>
                    <a:pt x="31028" y="87159"/>
                    <a:pt x="32975" y="82554"/>
                  </a:cubicBezTo>
                  <a:cubicBezTo>
                    <a:pt x="34568" y="78302"/>
                    <a:pt x="40940" y="62183"/>
                    <a:pt x="41648" y="60057"/>
                  </a:cubicBezTo>
                  <a:cubicBezTo>
                    <a:pt x="42179" y="58286"/>
                    <a:pt x="42709" y="56160"/>
                    <a:pt x="42709" y="54389"/>
                  </a:cubicBezTo>
                  <a:cubicBezTo>
                    <a:pt x="42709" y="46064"/>
                    <a:pt x="35630" y="39332"/>
                    <a:pt x="25895" y="39332"/>
                  </a:cubicBezTo>
                  <a:cubicBezTo>
                    <a:pt x="8372" y="39332"/>
                    <a:pt x="230" y="63423"/>
                    <a:pt x="230" y="66434"/>
                  </a:cubicBezTo>
                  <a:cubicBezTo>
                    <a:pt x="230" y="68737"/>
                    <a:pt x="2708" y="68737"/>
                    <a:pt x="3239" y="68737"/>
                  </a:cubicBezTo>
                  <a:cubicBezTo>
                    <a:pt x="5717" y="68737"/>
                    <a:pt x="5894" y="67851"/>
                    <a:pt x="6425" y="65903"/>
                  </a:cubicBezTo>
                  <a:cubicBezTo>
                    <a:pt x="11027" y="50669"/>
                    <a:pt x="18815" y="44292"/>
                    <a:pt x="25364" y="44292"/>
                  </a:cubicBezTo>
                  <a:cubicBezTo>
                    <a:pt x="28196" y="44292"/>
                    <a:pt x="29789" y="45709"/>
                    <a:pt x="29789" y="50492"/>
                  </a:cubicBezTo>
                  <a:cubicBezTo>
                    <a:pt x="29789" y="54566"/>
                    <a:pt x="28727" y="57223"/>
                    <a:pt x="24302" y="68206"/>
                  </a:cubicBezTo>
                  <a:lnTo>
                    <a:pt x="13151" y="9672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584F4390-3C79-4379-A8BA-EC751DD3491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97878" y="2299599"/>
              <a:ext cx="336547" cy="354271"/>
            </a:xfrm>
            <a:custGeom>
              <a:avLst/>
              <a:gdLst>
                <a:gd name="connsiteX0" fmla="*/ 306194 w 336547"/>
                <a:gd name="connsiteY0" fmla="*/ 354262 h 354271"/>
                <a:gd name="connsiteX1" fmla="*/ 336789 w 336547"/>
                <a:gd name="connsiteY1" fmla="*/ 273286 h 354271"/>
                <a:gd name="connsiteX2" fmla="*/ 330468 w 336547"/>
                <a:gd name="connsiteY2" fmla="*/ 273286 h 354271"/>
                <a:gd name="connsiteX3" fmla="*/ 264726 w 336547"/>
                <a:gd name="connsiteY3" fmla="*/ 324402 h 354271"/>
                <a:gd name="connsiteX4" fmla="*/ 186089 w 336547"/>
                <a:gd name="connsiteY4" fmla="*/ 332247 h 354271"/>
                <a:gd name="connsiteX5" fmla="*/ 33619 w 336547"/>
                <a:gd name="connsiteY5" fmla="*/ 332247 h 354271"/>
                <a:gd name="connsiteX6" fmla="*/ 162321 w 336547"/>
                <a:gd name="connsiteY6" fmla="*/ 181175 h 354271"/>
                <a:gd name="connsiteX7" fmla="*/ 164596 w 336547"/>
                <a:gd name="connsiteY7" fmla="*/ 177126 h 354271"/>
                <a:gd name="connsiteX8" fmla="*/ 162826 w 336547"/>
                <a:gd name="connsiteY8" fmla="*/ 173331 h 354271"/>
                <a:gd name="connsiteX9" fmla="*/ 44997 w 336547"/>
                <a:gd name="connsiteY9" fmla="*/ 12137 h 354271"/>
                <a:gd name="connsiteX10" fmla="*/ 183560 w 336547"/>
                <a:gd name="connsiteY10" fmla="*/ 12137 h 354271"/>
                <a:gd name="connsiteX11" fmla="*/ 242728 w 336547"/>
                <a:gd name="connsiteY11" fmla="*/ 16186 h 354271"/>
                <a:gd name="connsiteX12" fmla="*/ 298355 w 336547"/>
                <a:gd name="connsiteY12" fmla="*/ 35165 h 354271"/>
                <a:gd name="connsiteX13" fmla="*/ 330468 w 336547"/>
                <a:gd name="connsiteY13" fmla="*/ 71098 h 354271"/>
                <a:gd name="connsiteX14" fmla="*/ 336789 w 336547"/>
                <a:gd name="connsiteY14" fmla="*/ 71098 h 354271"/>
                <a:gd name="connsiteX15" fmla="*/ 306194 w 336547"/>
                <a:gd name="connsiteY15" fmla="*/ -9 h 354271"/>
                <a:gd name="connsiteX16" fmla="*/ 7322 w 336547"/>
                <a:gd name="connsiteY16" fmla="*/ -9 h 354271"/>
                <a:gd name="connsiteX17" fmla="*/ 495 w 336547"/>
                <a:gd name="connsiteY17" fmla="*/ 1762 h 354271"/>
                <a:gd name="connsiteX18" fmla="*/ 242 w 336547"/>
                <a:gd name="connsiteY18" fmla="*/ 10113 h 354271"/>
                <a:gd name="connsiteX19" fmla="*/ 134001 w 336547"/>
                <a:gd name="connsiteY19" fmla="*/ 193322 h 354271"/>
                <a:gd name="connsiteX20" fmla="*/ 3023 w 336547"/>
                <a:gd name="connsiteY20" fmla="*/ 346924 h 354271"/>
                <a:gd name="connsiteX21" fmla="*/ 495 w 336547"/>
                <a:gd name="connsiteY21" fmla="*/ 351478 h 354271"/>
                <a:gd name="connsiteX22" fmla="*/ 7322 w 336547"/>
                <a:gd name="connsiteY22" fmla="*/ 354262 h 354271"/>
                <a:gd name="connsiteX23" fmla="*/ 306194 w 336547"/>
                <a:gd name="connsiteY23" fmla="*/ 354262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47" h="354271">
                  <a:moveTo>
                    <a:pt x="306194" y="354262"/>
                  </a:moveTo>
                  <a:lnTo>
                    <a:pt x="336789" y="273286"/>
                  </a:lnTo>
                  <a:lnTo>
                    <a:pt x="330468" y="273286"/>
                  </a:lnTo>
                  <a:cubicBezTo>
                    <a:pt x="320607" y="299603"/>
                    <a:pt x="293804" y="316810"/>
                    <a:pt x="264726" y="324402"/>
                  </a:cubicBezTo>
                  <a:cubicBezTo>
                    <a:pt x="259416" y="325667"/>
                    <a:pt x="234637" y="332247"/>
                    <a:pt x="186089" y="332247"/>
                  </a:cubicBezTo>
                  <a:lnTo>
                    <a:pt x="33619" y="332247"/>
                  </a:lnTo>
                  <a:lnTo>
                    <a:pt x="162321" y="181175"/>
                  </a:lnTo>
                  <a:cubicBezTo>
                    <a:pt x="164091" y="179151"/>
                    <a:pt x="164596" y="178392"/>
                    <a:pt x="164596" y="177126"/>
                  </a:cubicBezTo>
                  <a:cubicBezTo>
                    <a:pt x="164596" y="176620"/>
                    <a:pt x="164596" y="175861"/>
                    <a:pt x="162826" y="173331"/>
                  </a:cubicBezTo>
                  <a:lnTo>
                    <a:pt x="44997" y="12137"/>
                  </a:lnTo>
                  <a:lnTo>
                    <a:pt x="183560" y="12137"/>
                  </a:lnTo>
                  <a:cubicBezTo>
                    <a:pt x="217443" y="12137"/>
                    <a:pt x="240452" y="15680"/>
                    <a:pt x="242728" y="16186"/>
                  </a:cubicBezTo>
                  <a:cubicBezTo>
                    <a:pt x="256382" y="18210"/>
                    <a:pt x="278380" y="22512"/>
                    <a:pt x="298355" y="35165"/>
                  </a:cubicBezTo>
                  <a:cubicBezTo>
                    <a:pt x="304677" y="39213"/>
                    <a:pt x="321871" y="50601"/>
                    <a:pt x="330468" y="71098"/>
                  </a:cubicBezTo>
                  <a:lnTo>
                    <a:pt x="336789" y="71098"/>
                  </a:lnTo>
                  <a:lnTo>
                    <a:pt x="306194" y="-9"/>
                  </a:lnTo>
                  <a:lnTo>
                    <a:pt x="7322" y="-9"/>
                  </a:lnTo>
                  <a:cubicBezTo>
                    <a:pt x="1506" y="-9"/>
                    <a:pt x="1253" y="244"/>
                    <a:pt x="495" y="1762"/>
                  </a:cubicBezTo>
                  <a:cubicBezTo>
                    <a:pt x="242" y="2521"/>
                    <a:pt x="242" y="7329"/>
                    <a:pt x="242" y="10113"/>
                  </a:cubicBezTo>
                  <a:lnTo>
                    <a:pt x="134001" y="193322"/>
                  </a:lnTo>
                  <a:lnTo>
                    <a:pt x="3023" y="346924"/>
                  </a:lnTo>
                  <a:cubicBezTo>
                    <a:pt x="495" y="349960"/>
                    <a:pt x="495" y="351225"/>
                    <a:pt x="495" y="351478"/>
                  </a:cubicBezTo>
                  <a:cubicBezTo>
                    <a:pt x="495" y="354262"/>
                    <a:pt x="2771" y="354262"/>
                    <a:pt x="7322" y="354262"/>
                  </a:cubicBezTo>
                  <a:lnTo>
                    <a:pt x="306194" y="35426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21D7F3B3-EE88-4C4A-B8C4-57DC9E06563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540368" y="2736765"/>
              <a:ext cx="77701" cy="153576"/>
            </a:xfrm>
            <a:custGeom>
              <a:avLst/>
              <a:gdLst>
                <a:gd name="connsiteX0" fmla="*/ 77938 w 77701"/>
                <a:gd name="connsiteY0" fmla="*/ 6744 h 153576"/>
                <a:gd name="connsiteX1" fmla="*/ 70858 w 77701"/>
                <a:gd name="connsiteY1" fmla="*/ 12 h 153576"/>
                <a:gd name="connsiteX2" fmla="*/ 60946 w 77701"/>
                <a:gd name="connsiteY2" fmla="*/ 9755 h 153576"/>
                <a:gd name="connsiteX3" fmla="*/ 68026 w 77701"/>
                <a:gd name="connsiteY3" fmla="*/ 16486 h 153576"/>
                <a:gd name="connsiteX4" fmla="*/ 77938 w 77701"/>
                <a:gd name="connsiteY4" fmla="*/ 6744 h 153576"/>
                <a:gd name="connsiteX5" fmla="*/ 40415 w 77701"/>
                <a:gd name="connsiteY5" fmla="*/ 126133 h 153576"/>
                <a:gd name="connsiteX6" fmla="*/ 17582 w 77701"/>
                <a:gd name="connsiteY6" fmla="*/ 148629 h 153576"/>
                <a:gd name="connsiteX7" fmla="*/ 11210 w 77701"/>
                <a:gd name="connsiteY7" fmla="*/ 147566 h 153576"/>
                <a:gd name="connsiteX8" fmla="*/ 17228 w 77701"/>
                <a:gd name="connsiteY8" fmla="*/ 138533 h 153576"/>
                <a:gd name="connsiteX9" fmla="*/ 10325 w 77701"/>
                <a:gd name="connsiteY9" fmla="*/ 131979 h 153576"/>
                <a:gd name="connsiteX10" fmla="*/ 236 w 77701"/>
                <a:gd name="connsiteY10" fmla="*/ 142430 h 153576"/>
                <a:gd name="connsiteX11" fmla="*/ 17759 w 77701"/>
                <a:gd name="connsiteY11" fmla="*/ 153589 h 153576"/>
                <a:gd name="connsiteX12" fmla="*/ 54574 w 77701"/>
                <a:gd name="connsiteY12" fmla="*/ 125602 h 153576"/>
                <a:gd name="connsiteX13" fmla="*/ 70504 w 77701"/>
                <a:gd name="connsiteY13" fmla="*/ 62187 h 153576"/>
                <a:gd name="connsiteX14" fmla="*/ 71389 w 77701"/>
                <a:gd name="connsiteY14" fmla="*/ 55987 h 153576"/>
                <a:gd name="connsiteX15" fmla="*/ 52451 w 77701"/>
                <a:gd name="connsiteY15" fmla="*/ 39336 h 153576"/>
                <a:gd name="connsiteX16" fmla="*/ 21476 w 77701"/>
                <a:gd name="connsiteY16" fmla="*/ 66438 h 153576"/>
                <a:gd name="connsiteX17" fmla="*/ 24485 w 77701"/>
                <a:gd name="connsiteY17" fmla="*/ 68741 h 153576"/>
                <a:gd name="connsiteX18" fmla="*/ 28025 w 77701"/>
                <a:gd name="connsiteY18" fmla="*/ 65553 h 153576"/>
                <a:gd name="connsiteX19" fmla="*/ 51920 w 77701"/>
                <a:gd name="connsiteY19" fmla="*/ 44296 h 153576"/>
                <a:gd name="connsiteX20" fmla="*/ 57937 w 77701"/>
                <a:gd name="connsiteY20" fmla="*/ 52976 h 153576"/>
                <a:gd name="connsiteX21" fmla="*/ 57406 w 77701"/>
                <a:gd name="connsiteY21" fmla="*/ 58290 h 153576"/>
                <a:gd name="connsiteX22" fmla="*/ 40415 w 77701"/>
                <a:gd name="connsiteY22" fmla="*/ 126133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7938" y="6744"/>
                  </a:moveTo>
                  <a:cubicBezTo>
                    <a:pt x="77938" y="3732"/>
                    <a:pt x="75637" y="12"/>
                    <a:pt x="70858" y="12"/>
                  </a:cubicBezTo>
                  <a:cubicBezTo>
                    <a:pt x="65725" y="12"/>
                    <a:pt x="60946" y="4972"/>
                    <a:pt x="60946" y="9755"/>
                  </a:cubicBezTo>
                  <a:cubicBezTo>
                    <a:pt x="60946" y="12589"/>
                    <a:pt x="63070" y="16486"/>
                    <a:pt x="68026" y="16486"/>
                  </a:cubicBezTo>
                  <a:cubicBezTo>
                    <a:pt x="72805" y="16486"/>
                    <a:pt x="77938" y="11880"/>
                    <a:pt x="77938" y="6744"/>
                  </a:cubicBezTo>
                  <a:close/>
                  <a:moveTo>
                    <a:pt x="40415" y="126133"/>
                  </a:moveTo>
                  <a:cubicBezTo>
                    <a:pt x="37406" y="138355"/>
                    <a:pt x="28025" y="148629"/>
                    <a:pt x="17582" y="148629"/>
                  </a:cubicBezTo>
                  <a:cubicBezTo>
                    <a:pt x="15281" y="148629"/>
                    <a:pt x="13157" y="148275"/>
                    <a:pt x="11210" y="147566"/>
                  </a:cubicBezTo>
                  <a:cubicBezTo>
                    <a:pt x="15812" y="145441"/>
                    <a:pt x="17228" y="141190"/>
                    <a:pt x="17228" y="138533"/>
                  </a:cubicBezTo>
                  <a:cubicBezTo>
                    <a:pt x="17228" y="134281"/>
                    <a:pt x="13865" y="131979"/>
                    <a:pt x="10325" y="131979"/>
                  </a:cubicBezTo>
                  <a:cubicBezTo>
                    <a:pt x="4838" y="131979"/>
                    <a:pt x="236" y="136761"/>
                    <a:pt x="236" y="142430"/>
                  </a:cubicBezTo>
                  <a:cubicBezTo>
                    <a:pt x="236" y="149161"/>
                    <a:pt x="7139" y="153589"/>
                    <a:pt x="17759" y="153589"/>
                  </a:cubicBezTo>
                  <a:cubicBezTo>
                    <a:pt x="28379" y="153589"/>
                    <a:pt x="49088" y="147212"/>
                    <a:pt x="54574" y="125602"/>
                  </a:cubicBezTo>
                  <a:lnTo>
                    <a:pt x="70504" y="62187"/>
                  </a:lnTo>
                  <a:cubicBezTo>
                    <a:pt x="71035" y="60239"/>
                    <a:pt x="71389" y="58644"/>
                    <a:pt x="71389" y="55987"/>
                  </a:cubicBezTo>
                  <a:cubicBezTo>
                    <a:pt x="71389" y="46245"/>
                    <a:pt x="63070" y="39336"/>
                    <a:pt x="52451" y="39336"/>
                  </a:cubicBezTo>
                  <a:cubicBezTo>
                    <a:pt x="32804" y="39336"/>
                    <a:pt x="21476" y="63958"/>
                    <a:pt x="21476" y="66438"/>
                  </a:cubicBezTo>
                  <a:cubicBezTo>
                    <a:pt x="21476" y="68741"/>
                    <a:pt x="23954" y="68741"/>
                    <a:pt x="24485" y="68741"/>
                  </a:cubicBezTo>
                  <a:cubicBezTo>
                    <a:pt x="26609" y="68741"/>
                    <a:pt x="26786" y="68210"/>
                    <a:pt x="28025" y="65553"/>
                  </a:cubicBezTo>
                  <a:cubicBezTo>
                    <a:pt x="32450" y="55279"/>
                    <a:pt x="41654" y="44296"/>
                    <a:pt x="51920" y="44296"/>
                  </a:cubicBezTo>
                  <a:cubicBezTo>
                    <a:pt x="56344" y="44296"/>
                    <a:pt x="57937" y="47308"/>
                    <a:pt x="57937" y="52976"/>
                  </a:cubicBezTo>
                  <a:cubicBezTo>
                    <a:pt x="57937" y="54924"/>
                    <a:pt x="57583" y="57404"/>
                    <a:pt x="57406" y="58290"/>
                  </a:cubicBezTo>
                  <a:lnTo>
                    <a:pt x="40415" y="12613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3B1D46B9-EE30-4FF3-AB53-2FCBE6E04B6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653382" y="2751999"/>
              <a:ext cx="97879" cy="115669"/>
            </a:xfrm>
            <a:custGeom>
              <a:avLst/>
              <a:gdLst>
                <a:gd name="connsiteX0" fmla="*/ 91040 w 97879"/>
                <a:gd name="connsiteY0" fmla="*/ 62187 h 115669"/>
                <a:gd name="connsiteX1" fmla="*/ 98119 w 97879"/>
                <a:gd name="connsiteY1" fmla="*/ 57936 h 115669"/>
                <a:gd name="connsiteX2" fmla="*/ 91040 w 97879"/>
                <a:gd name="connsiteY2" fmla="*/ 53507 h 115669"/>
                <a:gd name="connsiteX3" fmla="*/ 9090 w 97879"/>
                <a:gd name="connsiteY3" fmla="*/ 53507 h 115669"/>
                <a:gd name="connsiteX4" fmla="*/ 60773 w 97879"/>
                <a:gd name="connsiteY4" fmla="*/ 8692 h 115669"/>
                <a:gd name="connsiteX5" fmla="*/ 91040 w 97879"/>
                <a:gd name="connsiteY5" fmla="*/ 8692 h 115669"/>
                <a:gd name="connsiteX6" fmla="*/ 98119 w 97879"/>
                <a:gd name="connsiteY6" fmla="*/ 4441 h 115669"/>
                <a:gd name="connsiteX7" fmla="*/ 91040 w 97879"/>
                <a:gd name="connsiteY7" fmla="*/ 12 h 115669"/>
                <a:gd name="connsiteX8" fmla="*/ 60065 w 97879"/>
                <a:gd name="connsiteY8" fmla="*/ 12 h 115669"/>
                <a:gd name="connsiteX9" fmla="*/ 240 w 97879"/>
                <a:gd name="connsiteY9" fmla="*/ 57759 h 115669"/>
                <a:gd name="connsiteX10" fmla="*/ 60065 w 97879"/>
                <a:gd name="connsiteY10" fmla="*/ 115682 h 115669"/>
                <a:gd name="connsiteX11" fmla="*/ 91040 w 97879"/>
                <a:gd name="connsiteY11" fmla="*/ 115682 h 115669"/>
                <a:gd name="connsiteX12" fmla="*/ 98119 w 97879"/>
                <a:gd name="connsiteY12" fmla="*/ 111431 h 115669"/>
                <a:gd name="connsiteX13" fmla="*/ 91040 w 97879"/>
                <a:gd name="connsiteY13" fmla="*/ 107002 h 115669"/>
                <a:gd name="connsiteX14" fmla="*/ 60773 w 97879"/>
                <a:gd name="connsiteY14" fmla="*/ 107002 h 115669"/>
                <a:gd name="connsiteX15" fmla="*/ 9090 w 97879"/>
                <a:gd name="connsiteY15" fmla="*/ 62187 h 115669"/>
                <a:gd name="connsiteX16" fmla="*/ 91040 w 97879"/>
                <a:gd name="connsiteY16" fmla="*/ 62187 h 11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879" h="115669">
                  <a:moveTo>
                    <a:pt x="91040" y="62187"/>
                  </a:moveTo>
                  <a:cubicBezTo>
                    <a:pt x="93871" y="62187"/>
                    <a:pt x="98119" y="62187"/>
                    <a:pt x="98119" y="57936"/>
                  </a:cubicBezTo>
                  <a:cubicBezTo>
                    <a:pt x="98119" y="53507"/>
                    <a:pt x="94048" y="53507"/>
                    <a:pt x="91040" y="53507"/>
                  </a:cubicBezTo>
                  <a:lnTo>
                    <a:pt x="9090" y="53507"/>
                  </a:lnTo>
                  <a:cubicBezTo>
                    <a:pt x="11745" y="27823"/>
                    <a:pt x="33162" y="8692"/>
                    <a:pt x="60773" y="8692"/>
                  </a:cubicBezTo>
                  <a:lnTo>
                    <a:pt x="91040" y="8692"/>
                  </a:lnTo>
                  <a:cubicBezTo>
                    <a:pt x="93871" y="8692"/>
                    <a:pt x="98119" y="8692"/>
                    <a:pt x="98119" y="4441"/>
                  </a:cubicBezTo>
                  <a:cubicBezTo>
                    <a:pt x="98119" y="12"/>
                    <a:pt x="94048" y="12"/>
                    <a:pt x="91040" y="12"/>
                  </a:cubicBezTo>
                  <a:lnTo>
                    <a:pt x="60065" y="12"/>
                  </a:lnTo>
                  <a:cubicBezTo>
                    <a:pt x="27144" y="12"/>
                    <a:pt x="240" y="25874"/>
                    <a:pt x="240" y="57759"/>
                  </a:cubicBezTo>
                  <a:cubicBezTo>
                    <a:pt x="240" y="90352"/>
                    <a:pt x="27498" y="115682"/>
                    <a:pt x="60065" y="115682"/>
                  </a:cubicBezTo>
                  <a:lnTo>
                    <a:pt x="91040" y="115682"/>
                  </a:lnTo>
                  <a:cubicBezTo>
                    <a:pt x="93871" y="115682"/>
                    <a:pt x="98119" y="115682"/>
                    <a:pt x="98119" y="111431"/>
                  </a:cubicBezTo>
                  <a:cubicBezTo>
                    <a:pt x="98119" y="107002"/>
                    <a:pt x="94048" y="107002"/>
                    <a:pt x="91040" y="107002"/>
                  </a:cubicBezTo>
                  <a:lnTo>
                    <a:pt x="60773" y="107002"/>
                  </a:lnTo>
                  <a:cubicBezTo>
                    <a:pt x="33162" y="107002"/>
                    <a:pt x="11745" y="87872"/>
                    <a:pt x="9090" y="62187"/>
                  </a:cubicBezTo>
                  <a:lnTo>
                    <a:pt x="91040" y="6218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C9D3F5FA-7915-41BD-8FB2-254497ABACA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67871" y="2715686"/>
              <a:ext cx="193811" cy="147554"/>
            </a:xfrm>
            <a:custGeom>
              <a:avLst/>
              <a:gdLst>
                <a:gd name="connsiteX0" fmla="*/ 62902 w 193811"/>
                <a:gd name="connsiteY0" fmla="*/ 38805 h 147554"/>
                <a:gd name="connsiteX1" fmla="*/ 78301 w 193811"/>
                <a:gd name="connsiteY1" fmla="*/ 77066 h 147554"/>
                <a:gd name="connsiteX2" fmla="*/ 114232 w 193811"/>
                <a:gd name="connsiteY2" fmla="*/ 142252 h 147554"/>
                <a:gd name="connsiteX3" fmla="*/ 116886 w 193811"/>
                <a:gd name="connsiteY3" fmla="*/ 143492 h 147554"/>
                <a:gd name="connsiteX4" fmla="*/ 125559 w 193811"/>
                <a:gd name="connsiteY4" fmla="*/ 139950 h 147554"/>
                <a:gd name="connsiteX5" fmla="*/ 130515 w 193811"/>
                <a:gd name="connsiteY5" fmla="*/ 129144 h 147554"/>
                <a:gd name="connsiteX6" fmla="*/ 159012 w 193811"/>
                <a:gd name="connsiteY6" fmla="*/ 25166 h 147554"/>
                <a:gd name="connsiteX7" fmla="*/ 186623 w 193811"/>
                <a:gd name="connsiteY7" fmla="*/ 17549 h 147554"/>
                <a:gd name="connsiteX8" fmla="*/ 194057 w 193811"/>
                <a:gd name="connsiteY8" fmla="*/ 3378 h 147554"/>
                <a:gd name="connsiteX9" fmla="*/ 189809 w 193811"/>
                <a:gd name="connsiteY9" fmla="*/ 12 h 147554"/>
                <a:gd name="connsiteX10" fmla="*/ 157596 w 193811"/>
                <a:gd name="connsiteY10" fmla="*/ 13120 h 147554"/>
                <a:gd name="connsiteX11" fmla="*/ 123789 w 193811"/>
                <a:gd name="connsiteY11" fmla="*/ 127904 h 147554"/>
                <a:gd name="connsiteX12" fmla="*/ 102019 w 193811"/>
                <a:gd name="connsiteY12" fmla="*/ 89466 h 147554"/>
                <a:gd name="connsiteX13" fmla="*/ 73699 w 193811"/>
                <a:gd name="connsiteY13" fmla="*/ 20206 h 147554"/>
                <a:gd name="connsiteX14" fmla="*/ 71398 w 193811"/>
                <a:gd name="connsiteY14" fmla="*/ 14537 h 147554"/>
                <a:gd name="connsiteX15" fmla="*/ 69451 w 193811"/>
                <a:gd name="connsiteY15" fmla="*/ 14006 h 147554"/>
                <a:gd name="connsiteX16" fmla="*/ 60778 w 193811"/>
                <a:gd name="connsiteY16" fmla="*/ 17549 h 147554"/>
                <a:gd name="connsiteX17" fmla="*/ 57062 w 193811"/>
                <a:gd name="connsiteY17" fmla="*/ 25166 h 147554"/>
                <a:gd name="connsiteX18" fmla="*/ 32459 w 193811"/>
                <a:gd name="connsiteY18" fmla="*/ 122590 h 147554"/>
                <a:gd name="connsiteX19" fmla="*/ 23609 w 193811"/>
                <a:gd name="connsiteY19" fmla="*/ 130030 h 147554"/>
                <a:gd name="connsiteX20" fmla="*/ 8564 w 193811"/>
                <a:gd name="connsiteY20" fmla="*/ 124716 h 147554"/>
                <a:gd name="connsiteX21" fmla="*/ 7325 w 193811"/>
                <a:gd name="connsiteY21" fmla="*/ 124007 h 147554"/>
                <a:gd name="connsiteX22" fmla="*/ 245 w 193811"/>
                <a:gd name="connsiteY22" fmla="*/ 138178 h 147554"/>
                <a:gd name="connsiteX23" fmla="*/ 6971 w 193811"/>
                <a:gd name="connsiteY23" fmla="*/ 145087 h 147554"/>
                <a:gd name="connsiteX24" fmla="*/ 17945 w 193811"/>
                <a:gd name="connsiteY24" fmla="*/ 147566 h 147554"/>
                <a:gd name="connsiteX25" fmla="*/ 44318 w 193811"/>
                <a:gd name="connsiteY25" fmla="*/ 110368 h 147554"/>
                <a:gd name="connsiteX26" fmla="*/ 62902 w 193811"/>
                <a:gd name="connsiteY26" fmla="*/ 38805 h 1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811" h="147554">
                  <a:moveTo>
                    <a:pt x="62902" y="38805"/>
                  </a:moveTo>
                  <a:cubicBezTo>
                    <a:pt x="65203" y="44651"/>
                    <a:pt x="70159" y="57936"/>
                    <a:pt x="78301" y="77066"/>
                  </a:cubicBezTo>
                  <a:cubicBezTo>
                    <a:pt x="91930" y="108597"/>
                    <a:pt x="100780" y="125602"/>
                    <a:pt x="114232" y="142252"/>
                  </a:cubicBezTo>
                  <a:cubicBezTo>
                    <a:pt x="115294" y="143492"/>
                    <a:pt x="116178" y="143492"/>
                    <a:pt x="116886" y="143492"/>
                  </a:cubicBezTo>
                  <a:cubicBezTo>
                    <a:pt x="120603" y="143492"/>
                    <a:pt x="125205" y="140127"/>
                    <a:pt x="125559" y="139950"/>
                  </a:cubicBezTo>
                  <a:cubicBezTo>
                    <a:pt x="128568" y="137647"/>
                    <a:pt x="128745" y="136938"/>
                    <a:pt x="130515" y="129144"/>
                  </a:cubicBezTo>
                  <a:cubicBezTo>
                    <a:pt x="142551" y="76358"/>
                    <a:pt x="156534" y="28531"/>
                    <a:pt x="159012" y="25166"/>
                  </a:cubicBezTo>
                  <a:cubicBezTo>
                    <a:pt x="161490" y="21446"/>
                    <a:pt x="169809" y="17726"/>
                    <a:pt x="186623" y="17549"/>
                  </a:cubicBezTo>
                  <a:cubicBezTo>
                    <a:pt x="190340" y="17549"/>
                    <a:pt x="194057" y="8515"/>
                    <a:pt x="194057" y="3378"/>
                  </a:cubicBezTo>
                  <a:cubicBezTo>
                    <a:pt x="194057" y="12"/>
                    <a:pt x="193349" y="12"/>
                    <a:pt x="189809" y="12"/>
                  </a:cubicBezTo>
                  <a:cubicBezTo>
                    <a:pt x="170694" y="12"/>
                    <a:pt x="161313" y="7275"/>
                    <a:pt x="157596" y="13120"/>
                  </a:cubicBezTo>
                  <a:cubicBezTo>
                    <a:pt x="147861" y="28531"/>
                    <a:pt x="131754" y="95134"/>
                    <a:pt x="123789" y="127904"/>
                  </a:cubicBezTo>
                  <a:cubicBezTo>
                    <a:pt x="113701" y="114265"/>
                    <a:pt x="106621" y="99208"/>
                    <a:pt x="102019" y="89466"/>
                  </a:cubicBezTo>
                  <a:cubicBezTo>
                    <a:pt x="93169" y="70158"/>
                    <a:pt x="83434" y="47308"/>
                    <a:pt x="73699" y="20206"/>
                  </a:cubicBezTo>
                  <a:cubicBezTo>
                    <a:pt x="71929" y="15246"/>
                    <a:pt x="71929" y="14892"/>
                    <a:pt x="71398" y="14537"/>
                  </a:cubicBezTo>
                  <a:cubicBezTo>
                    <a:pt x="70690" y="14006"/>
                    <a:pt x="69982" y="14006"/>
                    <a:pt x="69451" y="14006"/>
                  </a:cubicBezTo>
                  <a:cubicBezTo>
                    <a:pt x="66796" y="14006"/>
                    <a:pt x="63079" y="15955"/>
                    <a:pt x="60778" y="17549"/>
                  </a:cubicBezTo>
                  <a:cubicBezTo>
                    <a:pt x="57415" y="20206"/>
                    <a:pt x="57238" y="21446"/>
                    <a:pt x="57062" y="25166"/>
                  </a:cubicBezTo>
                  <a:cubicBezTo>
                    <a:pt x="53345" y="70335"/>
                    <a:pt x="36530" y="115151"/>
                    <a:pt x="32459" y="122590"/>
                  </a:cubicBezTo>
                  <a:cubicBezTo>
                    <a:pt x="30866" y="125424"/>
                    <a:pt x="28388" y="130030"/>
                    <a:pt x="23609" y="130030"/>
                  </a:cubicBezTo>
                  <a:cubicBezTo>
                    <a:pt x="23432" y="130030"/>
                    <a:pt x="15821" y="130030"/>
                    <a:pt x="8564" y="124716"/>
                  </a:cubicBezTo>
                  <a:cubicBezTo>
                    <a:pt x="7856" y="124185"/>
                    <a:pt x="7856" y="124007"/>
                    <a:pt x="7325" y="124007"/>
                  </a:cubicBezTo>
                  <a:cubicBezTo>
                    <a:pt x="4316" y="124007"/>
                    <a:pt x="245" y="133041"/>
                    <a:pt x="245" y="138178"/>
                  </a:cubicBezTo>
                  <a:cubicBezTo>
                    <a:pt x="245" y="140127"/>
                    <a:pt x="599" y="142252"/>
                    <a:pt x="6971" y="145087"/>
                  </a:cubicBezTo>
                  <a:cubicBezTo>
                    <a:pt x="11750" y="147212"/>
                    <a:pt x="16175" y="147566"/>
                    <a:pt x="17945" y="147566"/>
                  </a:cubicBezTo>
                  <a:cubicBezTo>
                    <a:pt x="31220" y="147566"/>
                    <a:pt x="40601" y="120996"/>
                    <a:pt x="44318" y="110368"/>
                  </a:cubicBezTo>
                  <a:cubicBezTo>
                    <a:pt x="56000" y="77598"/>
                    <a:pt x="59539" y="57581"/>
                    <a:pt x="62902" y="38805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783993CC-3A32-47CC-BCDB-C29C18E2ECE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983083" y="2721354"/>
              <a:ext cx="46019" cy="176958"/>
            </a:xfrm>
            <a:custGeom>
              <a:avLst/>
              <a:gdLst>
                <a:gd name="connsiteX0" fmla="*/ 42732 w 46019"/>
                <a:gd name="connsiteY0" fmla="*/ 12 h 176958"/>
                <a:gd name="connsiteX1" fmla="*/ 253 w 46019"/>
                <a:gd name="connsiteY1" fmla="*/ 88403 h 176958"/>
                <a:gd name="connsiteX2" fmla="*/ 42732 w 46019"/>
                <a:gd name="connsiteY2" fmla="*/ 176971 h 176958"/>
                <a:gd name="connsiteX3" fmla="*/ 46272 w 46019"/>
                <a:gd name="connsiteY3" fmla="*/ 174845 h 176958"/>
                <a:gd name="connsiteX4" fmla="*/ 44502 w 46019"/>
                <a:gd name="connsiteY4" fmla="*/ 172188 h 176958"/>
                <a:gd name="connsiteX5" fmla="*/ 12289 w 46019"/>
                <a:gd name="connsiteY5" fmla="*/ 88580 h 176958"/>
                <a:gd name="connsiteX6" fmla="*/ 45033 w 46019"/>
                <a:gd name="connsiteY6" fmla="*/ 4264 h 176958"/>
                <a:gd name="connsiteX7" fmla="*/ 46272 w 46019"/>
                <a:gd name="connsiteY7" fmla="*/ 2138 h 176958"/>
                <a:gd name="connsiteX8" fmla="*/ 42732 w 46019"/>
                <a:gd name="connsiteY8" fmla="*/ 1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9" h="176958">
                  <a:moveTo>
                    <a:pt x="42732" y="12"/>
                  </a:moveTo>
                  <a:cubicBezTo>
                    <a:pt x="9103" y="23749"/>
                    <a:pt x="253" y="61301"/>
                    <a:pt x="253" y="88403"/>
                  </a:cubicBezTo>
                  <a:cubicBezTo>
                    <a:pt x="253" y="113379"/>
                    <a:pt x="7687" y="152172"/>
                    <a:pt x="42732" y="176971"/>
                  </a:cubicBezTo>
                  <a:cubicBezTo>
                    <a:pt x="44148" y="176971"/>
                    <a:pt x="46272" y="176971"/>
                    <a:pt x="46272" y="174845"/>
                  </a:cubicBezTo>
                  <a:cubicBezTo>
                    <a:pt x="46272" y="173783"/>
                    <a:pt x="45741" y="173428"/>
                    <a:pt x="44502" y="172188"/>
                  </a:cubicBezTo>
                  <a:cubicBezTo>
                    <a:pt x="20962" y="150932"/>
                    <a:pt x="12289" y="120819"/>
                    <a:pt x="12289" y="88580"/>
                  </a:cubicBezTo>
                  <a:cubicBezTo>
                    <a:pt x="12289" y="40754"/>
                    <a:pt x="30520" y="17372"/>
                    <a:pt x="45033" y="4264"/>
                  </a:cubicBezTo>
                  <a:cubicBezTo>
                    <a:pt x="45741" y="3555"/>
                    <a:pt x="46272" y="3024"/>
                    <a:pt x="46272" y="2138"/>
                  </a:cubicBezTo>
                  <a:cubicBezTo>
                    <a:pt x="46272" y="12"/>
                    <a:pt x="44148" y="12"/>
                    <a:pt x="42732" y="12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A98D0D82-DF22-4939-B099-ED7B84B5ADA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050064" y="2736765"/>
              <a:ext cx="53630" cy="119212"/>
            </a:xfrm>
            <a:custGeom>
              <a:avLst/>
              <a:gdLst>
                <a:gd name="connsiteX0" fmla="*/ 49284 w 53630"/>
                <a:gd name="connsiteY0" fmla="*/ 6744 h 119212"/>
                <a:gd name="connsiteX1" fmla="*/ 42204 w 53630"/>
                <a:gd name="connsiteY1" fmla="*/ 12 h 119212"/>
                <a:gd name="connsiteX2" fmla="*/ 32293 w 53630"/>
                <a:gd name="connsiteY2" fmla="*/ 9755 h 119212"/>
                <a:gd name="connsiteX3" fmla="*/ 39372 w 53630"/>
                <a:gd name="connsiteY3" fmla="*/ 16486 h 119212"/>
                <a:gd name="connsiteX4" fmla="*/ 49284 w 53630"/>
                <a:gd name="connsiteY4" fmla="*/ 6744 h 119212"/>
                <a:gd name="connsiteX5" fmla="*/ 13177 w 53630"/>
                <a:gd name="connsiteY5" fmla="*/ 96728 h 119212"/>
                <a:gd name="connsiteX6" fmla="*/ 11584 w 53630"/>
                <a:gd name="connsiteY6" fmla="*/ 104168 h 119212"/>
                <a:gd name="connsiteX7" fmla="*/ 28399 w 53630"/>
                <a:gd name="connsiteY7" fmla="*/ 119225 h 119212"/>
                <a:gd name="connsiteX8" fmla="*/ 53886 w 53630"/>
                <a:gd name="connsiteY8" fmla="*/ 92123 h 119212"/>
                <a:gd name="connsiteX9" fmla="*/ 51054 w 53630"/>
                <a:gd name="connsiteY9" fmla="*/ 89820 h 119212"/>
                <a:gd name="connsiteX10" fmla="*/ 47691 w 53630"/>
                <a:gd name="connsiteY10" fmla="*/ 92831 h 119212"/>
                <a:gd name="connsiteX11" fmla="*/ 28930 w 53630"/>
                <a:gd name="connsiteY11" fmla="*/ 114265 h 119212"/>
                <a:gd name="connsiteX12" fmla="*/ 24505 w 53630"/>
                <a:gd name="connsiteY12" fmla="*/ 108065 h 119212"/>
                <a:gd name="connsiteX13" fmla="*/ 27337 w 53630"/>
                <a:gd name="connsiteY13" fmla="*/ 96728 h 119212"/>
                <a:gd name="connsiteX14" fmla="*/ 33001 w 53630"/>
                <a:gd name="connsiteY14" fmla="*/ 82558 h 119212"/>
                <a:gd name="connsiteX15" fmla="*/ 41673 w 53630"/>
                <a:gd name="connsiteY15" fmla="*/ 60061 h 119212"/>
                <a:gd name="connsiteX16" fmla="*/ 42735 w 53630"/>
                <a:gd name="connsiteY16" fmla="*/ 54393 h 119212"/>
                <a:gd name="connsiteX17" fmla="*/ 25921 w 53630"/>
                <a:gd name="connsiteY17" fmla="*/ 39336 h 119212"/>
                <a:gd name="connsiteX18" fmla="*/ 256 w 53630"/>
                <a:gd name="connsiteY18" fmla="*/ 66438 h 119212"/>
                <a:gd name="connsiteX19" fmla="*/ 3265 w 53630"/>
                <a:gd name="connsiteY19" fmla="*/ 68741 h 119212"/>
                <a:gd name="connsiteX20" fmla="*/ 6451 w 53630"/>
                <a:gd name="connsiteY20" fmla="*/ 65907 h 119212"/>
                <a:gd name="connsiteX21" fmla="*/ 25390 w 53630"/>
                <a:gd name="connsiteY21" fmla="*/ 44296 h 119212"/>
                <a:gd name="connsiteX22" fmla="*/ 29815 w 53630"/>
                <a:gd name="connsiteY22" fmla="*/ 50496 h 119212"/>
                <a:gd name="connsiteX23" fmla="*/ 24328 w 53630"/>
                <a:gd name="connsiteY23" fmla="*/ 68210 h 119212"/>
                <a:gd name="connsiteX24" fmla="*/ 13177 w 53630"/>
                <a:gd name="connsiteY24" fmla="*/ 9672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284" y="6744"/>
                  </a:moveTo>
                  <a:cubicBezTo>
                    <a:pt x="49284" y="3909"/>
                    <a:pt x="47160" y="12"/>
                    <a:pt x="42204" y="12"/>
                  </a:cubicBezTo>
                  <a:cubicBezTo>
                    <a:pt x="37426" y="12"/>
                    <a:pt x="32293" y="4618"/>
                    <a:pt x="32293" y="9755"/>
                  </a:cubicBezTo>
                  <a:cubicBezTo>
                    <a:pt x="32293" y="12766"/>
                    <a:pt x="34594" y="16486"/>
                    <a:pt x="39372" y="16486"/>
                  </a:cubicBezTo>
                  <a:cubicBezTo>
                    <a:pt x="44505" y="16486"/>
                    <a:pt x="49284" y="11526"/>
                    <a:pt x="49284" y="6744"/>
                  </a:cubicBezTo>
                  <a:close/>
                  <a:moveTo>
                    <a:pt x="13177" y="96728"/>
                  </a:moveTo>
                  <a:cubicBezTo>
                    <a:pt x="12469" y="99031"/>
                    <a:pt x="11584" y="101157"/>
                    <a:pt x="11584" y="104168"/>
                  </a:cubicBezTo>
                  <a:cubicBezTo>
                    <a:pt x="11584" y="112494"/>
                    <a:pt x="18664" y="119225"/>
                    <a:pt x="28399" y="119225"/>
                  </a:cubicBezTo>
                  <a:cubicBezTo>
                    <a:pt x="46098" y="119225"/>
                    <a:pt x="53886" y="94780"/>
                    <a:pt x="53886" y="92123"/>
                  </a:cubicBezTo>
                  <a:cubicBezTo>
                    <a:pt x="53886" y="89820"/>
                    <a:pt x="51585" y="89820"/>
                    <a:pt x="51054" y="89820"/>
                  </a:cubicBezTo>
                  <a:cubicBezTo>
                    <a:pt x="48576" y="89820"/>
                    <a:pt x="48399" y="90883"/>
                    <a:pt x="47691" y="92831"/>
                  </a:cubicBezTo>
                  <a:cubicBezTo>
                    <a:pt x="43620" y="107002"/>
                    <a:pt x="35833" y="114265"/>
                    <a:pt x="28930" y="114265"/>
                  </a:cubicBezTo>
                  <a:cubicBezTo>
                    <a:pt x="25390" y="114265"/>
                    <a:pt x="24505" y="111962"/>
                    <a:pt x="24505" y="108065"/>
                  </a:cubicBezTo>
                  <a:cubicBezTo>
                    <a:pt x="24505" y="103991"/>
                    <a:pt x="25744" y="100625"/>
                    <a:pt x="27337" y="96728"/>
                  </a:cubicBezTo>
                  <a:cubicBezTo>
                    <a:pt x="29107" y="91946"/>
                    <a:pt x="31054" y="87163"/>
                    <a:pt x="33001" y="82558"/>
                  </a:cubicBezTo>
                  <a:cubicBezTo>
                    <a:pt x="34594" y="78306"/>
                    <a:pt x="40965" y="62187"/>
                    <a:pt x="41673" y="60061"/>
                  </a:cubicBezTo>
                  <a:cubicBezTo>
                    <a:pt x="42204" y="58290"/>
                    <a:pt x="42735" y="56164"/>
                    <a:pt x="42735" y="54393"/>
                  </a:cubicBezTo>
                  <a:cubicBezTo>
                    <a:pt x="42735" y="46068"/>
                    <a:pt x="35656" y="39336"/>
                    <a:pt x="25921" y="39336"/>
                  </a:cubicBezTo>
                  <a:cubicBezTo>
                    <a:pt x="8398" y="39336"/>
                    <a:pt x="256" y="63427"/>
                    <a:pt x="256" y="66438"/>
                  </a:cubicBezTo>
                  <a:cubicBezTo>
                    <a:pt x="256" y="68741"/>
                    <a:pt x="2734" y="68741"/>
                    <a:pt x="3265" y="68741"/>
                  </a:cubicBezTo>
                  <a:cubicBezTo>
                    <a:pt x="5743" y="68741"/>
                    <a:pt x="5920" y="67855"/>
                    <a:pt x="6451" y="65907"/>
                  </a:cubicBezTo>
                  <a:cubicBezTo>
                    <a:pt x="11053" y="50673"/>
                    <a:pt x="18841" y="44296"/>
                    <a:pt x="25390" y="44296"/>
                  </a:cubicBezTo>
                  <a:cubicBezTo>
                    <a:pt x="28222" y="44296"/>
                    <a:pt x="29815" y="45713"/>
                    <a:pt x="29815" y="50496"/>
                  </a:cubicBezTo>
                  <a:cubicBezTo>
                    <a:pt x="29815" y="54570"/>
                    <a:pt x="28753" y="57227"/>
                    <a:pt x="24328" y="68210"/>
                  </a:cubicBezTo>
                  <a:lnTo>
                    <a:pt x="13177" y="9672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A8839D66-E83C-4537-868B-618A1134006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125852" y="2721354"/>
              <a:ext cx="45842" cy="176958"/>
            </a:xfrm>
            <a:custGeom>
              <a:avLst/>
              <a:gdLst>
                <a:gd name="connsiteX0" fmla="*/ 3622 w 45842"/>
                <a:gd name="connsiteY0" fmla="*/ 12 h 176958"/>
                <a:gd name="connsiteX1" fmla="*/ 259 w 45842"/>
                <a:gd name="connsiteY1" fmla="*/ 2138 h 176958"/>
                <a:gd name="connsiteX2" fmla="*/ 1852 w 45842"/>
                <a:gd name="connsiteY2" fmla="*/ 4795 h 176958"/>
                <a:gd name="connsiteX3" fmla="*/ 34065 w 45842"/>
                <a:gd name="connsiteY3" fmla="*/ 88403 h 176958"/>
                <a:gd name="connsiteX4" fmla="*/ 3445 w 45842"/>
                <a:gd name="connsiteY4" fmla="*/ 170771 h 176958"/>
                <a:gd name="connsiteX5" fmla="*/ 259 w 45842"/>
                <a:gd name="connsiteY5" fmla="*/ 174845 h 176958"/>
                <a:gd name="connsiteX6" fmla="*/ 2560 w 45842"/>
                <a:gd name="connsiteY6" fmla="*/ 176971 h 176958"/>
                <a:gd name="connsiteX7" fmla="*/ 33180 w 45842"/>
                <a:gd name="connsiteY7" fmla="*/ 143138 h 176958"/>
                <a:gd name="connsiteX8" fmla="*/ 46101 w 45842"/>
                <a:gd name="connsiteY8" fmla="*/ 88580 h 176958"/>
                <a:gd name="connsiteX9" fmla="*/ 3622 w 45842"/>
                <a:gd name="connsiteY9" fmla="*/ 1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42" h="176958">
                  <a:moveTo>
                    <a:pt x="3622" y="12"/>
                  </a:moveTo>
                  <a:cubicBezTo>
                    <a:pt x="2383" y="12"/>
                    <a:pt x="259" y="12"/>
                    <a:pt x="259" y="2138"/>
                  </a:cubicBezTo>
                  <a:cubicBezTo>
                    <a:pt x="259" y="3024"/>
                    <a:pt x="790" y="3555"/>
                    <a:pt x="1852" y="4795"/>
                  </a:cubicBezTo>
                  <a:cubicBezTo>
                    <a:pt x="17074" y="18789"/>
                    <a:pt x="34065" y="42702"/>
                    <a:pt x="34065" y="88403"/>
                  </a:cubicBezTo>
                  <a:cubicBezTo>
                    <a:pt x="34065" y="125424"/>
                    <a:pt x="22561" y="153412"/>
                    <a:pt x="3445" y="170771"/>
                  </a:cubicBezTo>
                  <a:cubicBezTo>
                    <a:pt x="436" y="173783"/>
                    <a:pt x="259" y="173960"/>
                    <a:pt x="259" y="174845"/>
                  </a:cubicBezTo>
                  <a:cubicBezTo>
                    <a:pt x="259" y="175731"/>
                    <a:pt x="790" y="176971"/>
                    <a:pt x="2560" y="176971"/>
                  </a:cubicBezTo>
                  <a:cubicBezTo>
                    <a:pt x="4684" y="176971"/>
                    <a:pt x="21499" y="165280"/>
                    <a:pt x="33180" y="143138"/>
                  </a:cubicBezTo>
                  <a:cubicBezTo>
                    <a:pt x="40968" y="128436"/>
                    <a:pt x="46101" y="109305"/>
                    <a:pt x="46101" y="88580"/>
                  </a:cubicBezTo>
                  <a:cubicBezTo>
                    <a:pt x="46101" y="63604"/>
                    <a:pt x="38667" y="24811"/>
                    <a:pt x="3622" y="12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0918D6BC-B7FD-4236-BF17-701F0F427CF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244556" y="2367166"/>
              <a:ext cx="193179" cy="172833"/>
            </a:xfrm>
            <a:custGeom>
              <a:avLst/>
              <a:gdLst>
                <a:gd name="connsiteX0" fmla="*/ 30353 w 193179"/>
                <a:gd name="connsiteY0" fmla="*/ 153096 h 172833"/>
                <a:gd name="connsiteX1" fmla="*/ 7344 w 193179"/>
                <a:gd name="connsiteY1" fmla="*/ 164989 h 172833"/>
                <a:gd name="connsiteX2" fmla="*/ 264 w 193179"/>
                <a:gd name="connsiteY2" fmla="*/ 169797 h 172833"/>
                <a:gd name="connsiteX3" fmla="*/ 7344 w 193179"/>
                <a:gd name="connsiteY3" fmla="*/ 172834 h 172833"/>
                <a:gd name="connsiteX4" fmla="*/ 91038 w 193179"/>
                <a:gd name="connsiteY4" fmla="*/ 172834 h 172833"/>
                <a:gd name="connsiteX5" fmla="*/ 193443 w 193179"/>
                <a:gd name="connsiteY5" fmla="*/ 64022 h 172833"/>
                <a:gd name="connsiteX6" fmla="*/ 134023 w 193179"/>
                <a:gd name="connsiteY6" fmla="*/ 0 h 172833"/>
                <a:gd name="connsiteX7" fmla="*/ 49064 w 193179"/>
                <a:gd name="connsiteY7" fmla="*/ 0 h 172833"/>
                <a:gd name="connsiteX8" fmla="*/ 41479 w 193179"/>
                <a:gd name="connsiteY8" fmla="*/ 4808 h 172833"/>
                <a:gd name="connsiteX9" fmla="*/ 48811 w 193179"/>
                <a:gd name="connsiteY9" fmla="*/ 7845 h 172833"/>
                <a:gd name="connsiteX10" fmla="*/ 59684 w 193179"/>
                <a:gd name="connsiteY10" fmla="*/ 8351 h 172833"/>
                <a:gd name="connsiteX11" fmla="*/ 65247 w 193179"/>
                <a:gd name="connsiteY11" fmla="*/ 12399 h 172833"/>
                <a:gd name="connsiteX12" fmla="*/ 64236 w 193179"/>
                <a:gd name="connsiteY12" fmla="*/ 17207 h 172833"/>
                <a:gd name="connsiteX13" fmla="*/ 30353 w 193179"/>
                <a:gd name="connsiteY13" fmla="*/ 153096 h 172833"/>
                <a:gd name="connsiteX14" fmla="*/ 84969 w 193179"/>
                <a:gd name="connsiteY14" fmla="*/ 17461 h 172833"/>
                <a:gd name="connsiteX15" fmla="*/ 98623 w 193179"/>
                <a:gd name="connsiteY15" fmla="*/ 7845 h 172833"/>
                <a:gd name="connsiteX16" fmla="*/ 125679 w 193179"/>
                <a:gd name="connsiteY16" fmla="*/ 7845 h 172833"/>
                <a:gd name="connsiteX17" fmla="*/ 171445 w 193179"/>
                <a:gd name="connsiteY17" fmla="*/ 54659 h 172833"/>
                <a:gd name="connsiteX18" fmla="*/ 144896 w 193179"/>
                <a:gd name="connsiteY18" fmla="*/ 136395 h 172833"/>
                <a:gd name="connsiteX19" fmla="*/ 86487 w 193179"/>
                <a:gd name="connsiteY19" fmla="*/ 164989 h 172833"/>
                <a:gd name="connsiteX20" fmla="*/ 57914 w 193179"/>
                <a:gd name="connsiteY20" fmla="*/ 164989 h 172833"/>
                <a:gd name="connsiteX21" fmla="*/ 52351 w 193179"/>
                <a:gd name="connsiteY21" fmla="*/ 164736 h 172833"/>
                <a:gd name="connsiteX22" fmla="*/ 49064 w 193179"/>
                <a:gd name="connsiteY22" fmla="*/ 162206 h 172833"/>
                <a:gd name="connsiteX23" fmla="*/ 50329 w 193179"/>
                <a:gd name="connsiteY23" fmla="*/ 156386 h 172833"/>
                <a:gd name="connsiteX24" fmla="*/ 84969 w 193179"/>
                <a:gd name="connsiteY24" fmla="*/ 17461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179" h="172833">
                  <a:moveTo>
                    <a:pt x="30353" y="153096"/>
                  </a:moveTo>
                  <a:cubicBezTo>
                    <a:pt x="27825" y="162965"/>
                    <a:pt x="27319" y="164989"/>
                    <a:pt x="7344" y="164989"/>
                  </a:cubicBezTo>
                  <a:cubicBezTo>
                    <a:pt x="3045" y="164989"/>
                    <a:pt x="264" y="164989"/>
                    <a:pt x="264" y="169797"/>
                  </a:cubicBezTo>
                  <a:cubicBezTo>
                    <a:pt x="264" y="172834"/>
                    <a:pt x="2539" y="172834"/>
                    <a:pt x="7344" y="172834"/>
                  </a:cubicBezTo>
                  <a:lnTo>
                    <a:pt x="91038" y="172834"/>
                  </a:lnTo>
                  <a:cubicBezTo>
                    <a:pt x="143631" y="172834"/>
                    <a:pt x="193443" y="119440"/>
                    <a:pt x="193443" y="64022"/>
                  </a:cubicBezTo>
                  <a:cubicBezTo>
                    <a:pt x="193443" y="28342"/>
                    <a:pt x="171951" y="0"/>
                    <a:pt x="134023" y="0"/>
                  </a:cubicBezTo>
                  <a:lnTo>
                    <a:pt x="49064" y="0"/>
                  </a:lnTo>
                  <a:cubicBezTo>
                    <a:pt x="44260" y="0"/>
                    <a:pt x="41479" y="0"/>
                    <a:pt x="41479" y="4808"/>
                  </a:cubicBezTo>
                  <a:cubicBezTo>
                    <a:pt x="41479" y="7845"/>
                    <a:pt x="43754" y="7845"/>
                    <a:pt x="48811" y="7845"/>
                  </a:cubicBezTo>
                  <a:cubicBezTo>
                    <a:pt x="52099" y="7845"/>
                    <a:pt x="56650" y="8098"/>
                    <a:pt x="59684" y="8351"/>
                  </a:cubicBezTo>
                  <a:cubicBezTo>
                    <a:pt x="63730" y="8857"/>
                    <a:pt x="65247" y="9616"/>
                    <a:pt x="65247" y="12399"/>
                  </a:cubicBezTo>
                  <a:cubicBezTo>
                    <a:pt x="65247" y="13412"/>
                    <a:pt x="64994" y="14171"/>
                    <a:pt x="64236" y="17207"/>
                  </a:cubicBezTo>
                  <a:lnTo>
                    <a:pt x="30353" y="153096"/>
                  </a:lnTo>
                  <a:close/>
                  <a:moveTo>
                    <a:pt x="84969" y="17461"/>
                  </a:moveTo>
                  <a:cubicBezTo>
                    <a:pt x="87245" y="8604"/>
                    <a:pt x="87751" y="7845"/>
                    <a:pt x="98623" y="7845"/>
                  </a:cubicBezTo>
                  <a:lnTo>
                    <a:pt x="125679" y="7845"/>
                  </a:lnTo>
                  <a:cubicBezTo>
                    <a:pt x="150458" y="7845"/>
                    <a:pt x="171445" y="21256"/>
                    <a:pt x="171445" y="54659"/>
                  </a:cubicBezTo>
                  <a:cubicBezTo>
                    <a:pt x="171445" y="67059"/>
                    <a:pt x="166388" y="108559"/>
                    <a:pt x="144896" y="136395"/>
                  </a:cubicBezTo>
                  <a:cubicBezTo>
                    <a:pt x="137563" y="145757"/>
                    <a:pt x="117587" y="164989"/>
                    <a:pt x="86487" y="164989"/>
                  </a:cubicBezTo>
                  <a:lnTo>
                    <a:pt x="57914" y="164989"/>
                  </a:lnTo>
                  <a:cubicBezTo>
                    <a:pt x="54374" y="164989"/>
                    <a:pt x="53869" y="164989"/>
                    <a:pt x="52351" y="164736"/>
                  </a:cubicBezTo>
                  <a:cubicBezTo>
                    <a:pt x="49823" y="164483"/>
                    <a:pt x="49064" y="164230"/>
                    <a:pt x="49064" y="162206"/>
                  </a:cubicBezTo>
                  <a:cubicBezTo>
                    <a:pt x="49064" y="161447"/>
                    <a:pt x="49064" y="160940"/>
                    <a:pt x="50329" y="156386"/>
                  </a:cubicBezTo>
                  <a:lnTo>
                    <a:pt x="84969" y="1746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14AAD95D-FDF7-4C91-A2C5-168BB799890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60719" y="2314533"/>
              <a:ext cx="129207" cy="120983"/>
            </a:xfrm>
            <a:custGeom>
              <a:avLst/>
              <a:gdLst>
                <a:gd name="connsiteX0" fmla="*/ 36557 w 129207"/>
                <a:gd name="connsiteY0" fmla="*/ 2653 h 120983"/>
                <a:gd name="connsiteX1" fmla="*/ 30893 w 129207"/>
                <a:gd name="connsiteY1" fmla="*/ -4 h 120983"/>
                <a:gd name="connsiteX2" fmla="*/ 272 w 129207"/>
                <a:gd name="connsiteY2" fmla="*/ -4 h 120983"/>
                <a:gd name="connsiteX3" fmla="*/ 272 w 129207"/>
                <a:gd name="connsiteY3" fmla="*/ 6373 h 120983"/>
                <a:gd name="connsiteX4" fmla="*/ 5582 w 129207"/>
                <a:gd name="connsiteY4" fmla="*/ 6373 h 120983"/>
                <a:gd name="connsiteX5" fmla="*/ 18503 w 129207"/>
                <a:gd name="connsiteY5" fmla="*/ 7436 h 120983"/>
                <a:gd name="connsiteX6" fmla="*/ 18503 w 129207"/>
                <a:gd name="connsiteY6" fmla="*/ 101849 h 120983"/>
                <a:gd name="connsiteX7" fmla="*/ 272 w 129207"/>
                <a:gd name="connsiteY7" fmla="*/ 114603 h 120983"/>
                <a:gd name="connsiteX8" fmla="*/ 272 w 129207"/>
                <a:gd name="connsiteY8" fmla="*/ 120980 h 120983"/>
                <a:gd name="connsiteX9" fmla="*/ 21866 w 129207"/>
                <a:gd name="connsiteY9" fmla="*/ 120271 h 120983"/>
                <a:gd name="connsiteX10" fmla="*/ 43460 w 129207"/>
                <a:gd name="connsiteY10" fmla="*/ 120980 h 120983"/>
                <a:gd name="connsiteX11" fmla="*/ 43460 w 129207"/>
                <a:gd name="connsiteY11" fmla="*/ 114603 h 120983"/>
                <a:gd name="connsiteX12" fmla="*/ 25229 w 129207"/>
                <a:gd name="connsiteY12" fmla="*/ 101849 h 120983"/>
                <a:gd name="connsiteX13" fmla="*/ 25229 w 129207"/>
                <a:gd name="connsiteY13" fmla="*/ 12395 h 120983"/>
                <a:gd name="connsiteX14" fmla="*/ 103816 w 129207"/>
                <a:gd name="connsiteY14" fmla="*/ 118323 h 120983"/>
                <a:gd name="connsiteX15" fmla="*/ 107886 w 129207"/>
                <a:gd name="connsiteY15" fmla="*/ 120980 h 120983"/>
                <a:gd name="connsiteX16" fmla="*/ 111249 w 129207"/>
                <a:gd name="connsiteY16" fmla="*/ 116020 h 120983"/>
                <a:gd name="connsiteX17" fmla="*/ 111249 w 129207"/>
                <a:gd name="connsiteY17" fmla="*/ 19127 h 120983"/>
                <a:gd name="connsiteX18" fmla="*/ 129480 w 129207"/>
                <a:gd name="connsiteY18" fmla="*/ 6373 h 120983"/>
                <a:gd name="connsiteX19" fmla="*/ 129480 w 129207"/>
                <a:gd name="connsiteY19" fmla="*/ -4 h 120983"/>
                <a:gd name="connsiteX20" fmla="*/ 107886 w 129207"/>
                <a:gd name="connsiteY20" fmla="*/ 704 h 120983"/>
                <a:gd name="connsiteX21" fmla="*/ 86293 w 129207"/>
                <a:gd name="connsiteY21" fmla="*/ -4 h 120983"/>
                <a:gd name="connsiteX22" fmla="*/ 86293 w 129207"/>
                <a:gd name="connsiteY22" fmla="*/ 6373 h 120983"/>
                <a:gd name="connsiteX23" fmla="*/ 104524 w 129207"/>
                <a:gd name="connsiteY23" fmla="*/ 19127 h 120983"/>
                <a:gd name="connsiteX24" fmla="*/ 104524 w 129207"/>
                <a:gd name="connsiteY24" fmla="*/ 94232 h 120983"/>
                <a:gd name="connsiteX25" fmla="*/ 36557 w 129207"/>
                <a:gd name="connsiteY25" fmla="*/ 2653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207" h="120983">
                  <a:moveTo>
                    <a:pt x="36557" y="2653"/>
                  </a:moveTo>
                  <a:cubicBezTo>
                    <a:pt x="34610" y="173"/>
                    <a:pt x="34433" y="-4"/>
                    <a:pt x="30893" y="-4"/>
                  </a:cubicBezTo>
                  <a:lnTo>
                    <a:pt x="272" y="-4"/>
                  </a:lnTo>
                  <a:lnTo>
                    <a:pt x="272" y="6373"/>
                  </a:lnTo>
                  <a:lnTo>
                    <a:pt x="5582" y="6373"/>
                  </a:lnTo>
                  <a:cubicBezTo>
                    <a:pt x="13193" y="6373"/>
                    <a:pt x="17618" y="7258"/>
                    <a:pt x="18503" y="7436"/>
                  </a:cubicBezTo>
                  <a:lnTo>
                    <a:pt x="18503" y="101849"/>
                  </a:lnTo>
                  <a:cubicBezTo>
                    <a:pt x="18503" y="106632"/>
                    <a:pt x="18503" y="114603"/>
                    <a:pt x="272" y="114603"/>
                  </a:cubicBezTo>
                  <a:lnTo>
                    <a:pt x="272" y="120980"/>
                  </a:lnTo>
                  <a:cubicBezTo>
                    <a:pt x="7529" y="120448"/>
                    <a:pt x="14609" y="120271"/>
                    <a:pt x="21866" y="120271"/>
                  </a:cubicBezTo>
                  <a:cubicBezTo>
                    <a:pt x="29123" y="120271"/>
                    <a:pt x="36203" y="120448"/>
                    <a:pt x="43460" y="120980"/>
                  </a:cubicBezTo>
                  <a:lnTo>
                    <a:pt x="43460" y="114603"/>
                  </a:lnTo>
                  <a:cubicBezTo>
                    <a:pt x="25229" y="114603"/>
                    <a:pt x="25229" y="106632"/>
                    <a:pt x="25229" y="101849"/>
                  </a:cubicBezTo>
                  <a:lnTo>
                    <a:pt x="25229" y="12395"/>
                  </a:lnTo>
                  <a:lnTo>
                    <a:pt x="103816" y="118323"/>
                  </a:lnTo>
                  <a:cubicBezTo>
                    <a:pt x="105585" y="120802"/>
                    <a:pt x="105762" y="120980"/>
                    <a:pt x="107886" y="120980"/>
                  </a:cubicBezTo>
                  <a:cubicBezTo>
                    <a:pt x="111249" y="120980"/>
                    <a:pt x="111249" y="119385"/>
                    <a:pt x="111249" y="116020"/>
                  </a:cubicBezTo>
                  <a:lnTo>
                    <a:pt x="111249" y="19127"/>
                  </a:lnTo>
                  <a:cubicBezTo>
                    <a:pt x="111249" y="14344"/>
                    <a:pt x="111249" y="6373"/>
                    <a:pt x="129480" y="6373"/>
                  </a:cubicBezTo>
                  <a:lnTo>
                    <a:pt x="129480" y="-4"/>
                  </a:lnTo>
                  <a:cubicBezTo>
                    <a:pt x="122223" y="527"/>
                    <a:pt x="115143" y="704"/>
                    <a:pt x="107886" y="704"/>
                  </a:cubicBezTo>
                  <a:cubicBezTo>
                    <a:pt x="100630" y="704"/>
                    <a:pt x="93550" y="527"/>
                    <a:pt x="86293" y="-4"/>
                  </a:cubicBezTo>
                  <a:lnTo>
                    <a:pt x="86293" y="6373"/>
                  </a:lnTo>
                  <a:cubicBezTo>
                    <a:pt x="104524" y="6373"/>
                    <a:pt x="104524" y="14344"/>
                    <a:pt x="104524" y="19127"/>
                  </a:cubicBezTo>
                  <a:lnTo>
                    <a:pt x="104524" y="94232"/>
                  </a:lnTo>
                  <a:lnTo>
                    <a:pt x="36557" y="265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3AE01CD3-9C40-46DB-9710-4E5A27385FA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609796" y="2356514"/>
              <a:ext cx="88321" cy="80773"/>
            </a:xfrm>
            <a:custGeom>
              <a:avLst/>
              <a:gdLst>
                <a:gd name="connsiteX0" fmla="*/ 69484 w 88321"/>
                <a:gd name="connsiteY0" fmla="*/ 31526 h 80773"/>
                <a:gd name="connsiteX1" fmla="*/ 61342 w 88321"/>
                <a:gd name="connsiteY1" fmla="*/ 8853 h 80773"/>
                <a:gd name="connsiteX2" fmla="*/ 35147 w 88321"/>
                <a:gd name="connsiteY2" fmla="*/ -4 h 80773"/>
                <a:gd name="connsiteX3" fmla="*/ 6473 w 88321"/>
                <a:gd name="connsiteY3" fmla="*/ 17178 h 80773"/>
                <a:gd name="connsiteX4" fmla="*/ 14969 w 88321"/>
                <a:gd name="connsiteY4" fmla="*/ 25858 h 80773"/>
                <a:gd name="connsiteX5" fmla="*/ 23288 w 88321"/>
                <a:gd name="connsiteY5" fmla="*/ 17532 h 80773"/>
                <a:gd name="connsiteX6" fmla="*/ 17093 w 88321"/>
                <a:gd name="connsiteY6" fmla="*/ 9384 h 80773"/>
                <a:gd name="connsiteX7" fmla="*/ 34793 w 88321"/>
                <a:gd name="connsiteY7" fmla="*/ 4956 h 80773"/>
                <a:gd name="connsiteX8" fmla="*/ 55501 w 88321"/>
                <a:gd name="connsiteY8" fmla="*/ 26389 h 80773"/>
                <a:gd name="connsiteX9" fmla="*/ 55501 w 88321"/>
                <a:gd name="connsiteY9" fmla="*/ 31880 h 80773"/>
                <a:gd name="connsiteX10" fmla="*/ 21164 w 88321"/>
                <a:gd name="connsiteY10" fmla="*/ 37549 h 80773"/>
                <a:gd name="connsiteX11" fmla="*/ 278 w 88321"/>
                <a:gd name="connsiteY11" fmla="*/ 61108 h 80773"/>
                <a:gd name="connsiteX12" fmla="*/ 31253 w 88321"/>
                <a:gd name="connsiteY12" fmla="*/ 80770 h 80773"/>
                <a:gd name="connsiteX13" fmla="*/ 57448 w 88321"/>
                <a:gd name="connsiteY13" fmla="*/ 65890 h 80773"/>
                <a:gd name="connsiteX14" fmla="*/ 71077 w 88321"/>
                <a:gd name="connsiteY14" fmla="*/ 79884 h 80773"/>
                <a:gd name="connsiteX15" fmla="*/ 88600 w 88321"/>
                <a:gd name="connsiteY15" fmla="*/ 63056 h 80773"/>
                <a:gd name="connsiteX16" fmla="*/ 88600 w 88321"/>
                <a:gd name="connsiteY16" fmla="*/ 53314 h 80773"/>
                <a:gd name="connsiteX17" fmla="*/ 82582 w 88321"/>
                <a:gd name="connsiteY17" fmla="*/ 53314 h 80773"/>
                <a:gd name="connsiteX18" fmla="*/ 82582 w 88321"/>
                <a:gd name="connsiteY18" fmla="*/ 62879 h 80773"/>
                <a:gd name="connsiteX19" fmla="*/ 76033 w 88321"/>
                <a:gd name="connsiteY19" fmla="*/ 73153 h 80773"/>
                <a:gd name="connsiteX20" fmla="*/ 69484 w 88321"/>
                <a:gd name="connsiteY20" fmla="*/ 62525 h 80773"/>
                <a:gd name="connsiteX21" fmla="*/ 69484 w 88321"/>
                <a:gd name="connsiteY21" fmla="*/ 31526 h 80773"/>
                <a:gd name="connsiteX22" fmla="*/ 55501 w 88321"/>
                <a:gd name="connsiteY22" fmla="*/ 54022 h 80773"/>
                <a:gd name="connsiteX23" fmla="*/ 32669 w 88321"/>
                <a:gd name="connsiteY23" fmla="*/ 75810 h 80773"/>
                <a:gd name="connsiteX24" fmla="*/ 15146 w 88321"/>
                <a:gd name="connsiteY24" fmla="*/ 61108 h 80773"/>
                <a:gd name="connsiteX25" fmla="*/ 55501 w 88321"/>
                <a:gd name="connsiteY25" fmla="*/ 36486 h 80773"/>
                <a:gd name="connsiteX26" fmla="*/ 55501 w 88321"/>
                <a:gd name="connsiteY26" fmla="*/ 54022 h 8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21" h="80773">
                  <a:moveTo>
                    <a:pt x="69484" y="31526"/>
                  </a:moveTo>
                  <a:cubicBezTo>
                    <a:pt x="69484" y="22138"/>
                    <a:pt x="69484" y="15407"/>
                    <a:pt x="61342" y="8853"/>
                  </a:cubicBezTo>
                  <a:cubicBezTo>
                    <a:pt x="54085" y="2830"/>
                    <a:pt x="45589" y="-4"/>
                    <a:pt x="35147" y="-4"/>
                  </a:cubicBezTo>
                  <a:cubicBezTo>
                    <a:pt x="18332" y="-4"/>
                    <a:pt x="6473" y="6373"/>
                    <a:pt x="6473" y="17178"/>
                  </a:cubicBezTo>
                  <a:cubicBezTo>
                    <a:pt x="6473" y="22846"/>
                    <a:pt x="10367" y="25858"/>
                    <a:pt x="14969" y="25858"/>
                  </a:cubicBezTo>
                  <a:cubicBezTo>
                    <a:pt x="19748" y="25858"/>
                    <a:pt x="23288" y="22315"/>
                    <a:pt x="23288" y="17532"/>
                  </a:cubicBezTo>
                  <a:cubicBezTo>
                    <a:pt x="23288" y="14521"/>
                    <a:pt x="21872" y="10801"/>
                    <a:pt x="17093" y="9384"/>
                  </a:cubicBezTo>
                  <a:cubicBezTo>
                    <a:pt x="23465" y="4956"/>
                    <a:pt x="33731" y="4956"/>
                    <a:pt x="34793" y="4956"/>
                  </a:cubicBezTo>
                  <a:cubicBezTo>
                    <a:pt x="44704" y="4956"/>
                    <a:pt x="55501" y="11510"/>
                    <a:pt x="55501" y="26389"/>
                  </a:cubicBezTo>
                  <a:lnTo>
                    <a:pt x="55501" y="31880"/>
                  </a:lnTo>
                  <a:cubicBezTo>
                    <a:pt x="45766" y="32235"/>
                    <a:pt x="34085" y="32766"/>
                    <a:pt x="21164" y="37549"/>
                  </a:cubicBezTo>
                  <a:cubicBezTo>
                    <a:pt x="5234" y="43394"/>
                    <a:pt x="278" y="53137"/>
                    <a:pt x="278" y="61108"/>
                  </a:cubicBezTo>
                  <a:cubicBezTo>
                    <a:pt x="278" y="76341"/>
                    <a:pt x="18686" y="80770"/>
                    <a:pt x="31253" y="80770"/>
                  </a:cubicBezTo>
                  <a:cubicBezTo>
                    <a:pt x="45412" y="80770"/>
                    <a:pt x="53731" y="72799"/>
                    <a:pt x="57448" y="65890"/>
                  </a:cubicBezTo>
                  <a:cubicBezTo>
                    <a:pt x="58156" y="73153"/>
                    <a:pt x="62935" y="79884"/>
                    <a:pt x="71077" y="79884"/>
                  </a:cubicBezTo>
                  <a:cubicBezTo>
                    <a:pt x="71431" y="79884"/>
                    <a:pt x="88600" y="79884"/>
                    <a:pt x="88600" y="63056"/>
                  </a:cubicBezTo>
                  <a:lnTo>
                    <a:pt x="88600" y="53314"/>
                  </a:lnTo>
                  <a:lnTo>
                    <a:pt x="82582" y="53314"/>
                  </a:lnTo>
                  <a:lnTo>
                    <a:pt x="82582" y="62879"/>
                  </a:lnTo>
                  <a:cubicBezTo>
                    <a:pt x="82582" y="64650"/>
                    <a:pt x="82582" y="73153"/>
                    <a:pt x="76033" y="73153"/>
                  </a:cubicBezTo>
                  <a:cubicBezTo>
                    <a:pt x="69484" y="73153"/>
                    <a:pt x="69484" y="64828"/>
                    <a:pt x="69484" y="62525"/>
                  </a:cubicBezTo>
                  <a:lnTo>
                    <a:pt x="69484" y="31526"/>
                  </a:lnTo>
                  <a:close/>
                  <a:moveTo>
                    <a:pt x="55501" y="54022"/>
                  </a:moveTo>
                  <a:cubicBezTo>
                    <a:pt x="55501" y="71027"/>
                    <a:pt x="40633" y="75810"/>
                    <a:pt x="32669" y="75810"/>
                  </a:cubicBezTo>
                  <a:cubicBezTo>
                    <a:pt x="23642" y="75810"/>
                    <a:pt x="15146" y="69787"/>
                    <a:pt x="15146" y="61108"/>
                  </a:cubicBezTo>
                  <a:cubicBezTo>
                    <a:pt x="15146" y="51365"/>
                    <a:pt x="23642" y="37726"/>
                    <a:pt x="55501" y="36486"/>
                  </a:cubicBezTo>
                  <a:lnTo>
                    <a:pt x="55501" y="54022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0EDDC3EC-F714-45AA-9ACA-C3E3D4CD224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713241" y="2310990"/>
              <a:ext cx="119295" cy="128069"/>
            </a:xfrm>
            <a:custGeom>
              <a:avLst/>
              <a:gdLst>
                <a:gd name="connsiteX0" fmla="*/ 119578 w 119295"/>
                <a:gd name="connsiteY0" fmla="*/ 4601 h 128069"/>
                <a:gd name="connsiteX1" fmla="*/ 117100 w 119295"/>
                <a:gd name="connsiteY1" fmla="*/ -4 h 128069"/>
                <a:gd name="connsiteX2" fmla="*/ 114091 w 119295"/>
                <a:gd name="connsiteY2" fmla="*/ 2122 h 128069"/>
                <a:gd name="connsiteX3" fmla="*/ 104710 w 119295"/>
                <a:gd name="connsiteY3" fmla="*/ 15584 h 128069"/>
                <a:gd name="connsiteX4" fmla="*/ 68072 w 119295"/>
                <a:gd name="connsiteY4" fmla="*/ -4 h 128069"/>
                <a:gd name="connsiteX5" fmla="*/ 282 w 119295"/>
                <a:gd name="connsiteY5" fmla="*/ 63942 h 128069"/>
                <a:gd name="connsiteX6" fmla="*/ 68072 w 119295"/>
                <a:gd name="connsiteY6" fmla="*/ 128065 h 128069"/>
                <a:gd name="connsiteX7" fmla="*/ 119578 w 119295"/>
                <a:gd name="connsiteY7" fmla="*/ 83073 h 128069"/>
                <a:gd name="connsiteX8" fmla="*/ 116569 w 119295"/>
                <a:gd name="connsiteY8" fmla="*/ 79707 h 128069"/>
                <a:gd name="connsiteX9" fmla="*/ 113560 w 119295"/>
                <a:gd name="connsiteY9" fmla="*/ 82010 h 128069"/>
                <a:gd name="connsiteX10" fmla="*/ 70550 w 119295"/>
                <a:gd name="connsiteY10" fmla="*/ 121688 h 128069"/>
                <a:gd name="connsiteX11" fmla="*/ 19221 w 119295"/>
                <a:gd name="connsiteY11" fmla="*/ 64119 h 128069"/>
                <a:gd name="connsiteX12" fmla="*/ 70196 w 119295"/>
                <a:gd name="connsiteY12" fmla="*/ 6373 h 128069"/>
                <a:gd name="connsiteX13" fmla="*/ 113206 w 119295"/>
                <a:gd name="connsiteY13" fmla="*/ 48531 h 128069"/>
                <a:gd name="connsiteX14" fmla="*/ 116392 w 119295"/>
                <a:gd name="connsiteY14" fmla="*/ 50657 h 128069"/>
                <a:gd name="connsiteX15" fmla="*/ 119578 w 119295"/>
                <a:gd name="connsiteY15" fmla="*/ 46051 h 128069"/>
                <a:gd name="connsiteX16" fmla="*/ 119578 w 119295"/>
                <a:gd name="connsiteY16" fmla="*/ 4601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95" h="128069">
                  <a:moveTo>
                    <a:pt x="119578" y="4601"/>
                  </a:moveTo>
                  <a:cubicBezTo>
                    <a:pt x="119578" y="1590"/>
                    <a:pt x="119578" y="-4"/>
                    <a:pt x="117100" y="-4"/>
                  </a:cubicBezTo>
                  <a:cubicBezTo>
                    <a:pt x="116392" y="-4"/>
                    <a:pt x="115507" y="-4"/>
                    <a:pt x="114091" y="2122"/>
                  </a:cubicBezTo>
                  <a:lnTo>
                    <a:pt x="104710" y="15584"/>
                  </a:lnTo>
                  <a:cubicBezTo>
                    <a:pt x="97276" y="8144"/>
                    <a:pt x="85064" y="-4"/>
                    <a:pt x="68072" y="-4"/>
                  </a:cubicBezTo>
                  <a:cubicBezTo>
                    <a:pt x="30903" y="-4"/>
                    <a:pt x="282" y="28692"/>
                    <a:pt x="282" y="63942"/>
                  </a:cubicBezTo>
                  <a:cubicBezTo>
                    <a:pt x="282" y="99900"/>
                    <a:pt x="31434" y="128065"/>
                    <a:pt x="68072" y="128065"/>
                  </a:cubicBezTo>
                  <a:cubicBezTo>
                    <a:pt x="99400" y="128065"/>
                    <a:pt x="119578" y="104683"/>
                    <a:pt x="119578" y="83073"/>
                  </a:cubicBezTo>
                  <a:cubicBezTo>
                    <a:pt x="119578" y="81124"/>
                    <a:pt x="119401" y="79707"/>
                    <a:pt x="116569" y="79707"/>
                  </a:cubicBezTo>
                  <a:cubicBezTo>
                    <a:pt x="115507" y="79707"/>
                    <a:pt x="113737" y="79707"/>
                    <a:pt x="113560" y="82010"/>
                  </a:cubicBezTo>
                  <a:cubicBezTo>
                    <a:pt x="112144" y="110529"/>
                    <a:pt x="88073" y="121688"/>
                    <a:pt x="70550" y="121688"/>
                  </a:cubicBezTo>
                  <a:cubicBezTo>
                    <a:pt x="51611" y="121688"/>
                    <a:pt x="19221" y="110174"/>
                    <a:pt x="19221" y="64119"/>
                  </a:cubicBezTo>
                  <a:cubicBezTo>
                    <a:pt x="19221" y="16115"/>
                    <a:pt x="53558" y="6373"/>
                    <a:pt x="70196" y="6373"/>
                  </a:cubicBezTo>
                  <a:cubicBezTo>
                    <a:pt x="87719" y="6373"/>
                    <a:pt x="108604" y="18064"/>
                    <a:pt x="113206" y="48531"/>
                  </a:cubicBezTo>
                  <a:cubicBezTo>
                    <a:pt x="113560" y="50657"/>
                    <a:pt x="115153" y="50657"/>
                    <a:pt x="116392" y="50657"/>
                  </a:cubicBezTo>
                  <a:cubicBezTo>
                    <a:pt x="119578" y="50657"/>
                    <a:pt x="119578" y="49594"/>
                    <a:pt x="119578" y="46051"/>
                  </a:cubicBezTo>
                  <a:lnTo>
                    <a:pt x="119578" y="460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8465FA66-8FA2-4E92-8B3B-E0BF59F479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855101" y="2312584"/>
              <a:ext cx="39824" cy="122932"/>
            </a:xfrm>
            <a:custGeom>
              <a:avLst/>
              <a:gdLst>
                <a:gd name="connsiteX0" fmla="*/ 26837 w 39824"/>
                <a:gd name="connsiteY0" fmla="*/ -4 h 122932"/>
                <a:gd name="connsiteX1" fmla="*/ 288 w 39824"/>
                <a:gd name="connsiteY1" fmla="*/ 1944 h 122932"/>
                <a:gd name="connsiteX2" fmla="*/ 288 w 39824"/>
                <a:gd name="connsiteY2" fmla="*/ 8321 h 122932"/>
                <a:gd name="connsiteX3" fmla="*/ 13563 w 39824"/>
                <a:gd name="connsiteY3" fmla="*/ 18241 h 122932"/>
                <a:gd name="connsiteX4" fmla="*/ 13563 w 39824"/>
                <a:gd name="connsiteY4" fmla="*/ 108934 h 122932"/>
                <a:gd name="connsiteX5" fmla="*/ 288 w 39824"/>
                <a:gd name="connsiteY5" fmla="*/ 116551 h 122932"/>
                <a:gd name="connsiteX6" fmla="*/ 288 w 39824"/>
                <a:gd name="connsiteY6" fmla="*/ 122928 h 122932"/>
                <a:gd name="connsiteX7" fmla="*/ 20111 w 39824"/>
                <a:gd name="connsiteY7" fmla="*/ 122220 h 122932"/>
                <a:gd name="connsiteX8" fmla="*/ 40112 w 39824"/>
                <a:gd name="connsiteY8" fmla="*/ 122928 h 122932"/>
                <a:gd name="connsiteX9" fmla="*/ 40112 w 39824"/>
                <a:gd name="connsiteY9" fmla="*/ 116551 h 122932"/>
                <a:gd name="connsiteX10" fmla="*/ 26837 w 39824"/>
                <a:gd name="connsiteY10" fmla="*/ 108934 h 122932"/>
                <a:gd name="connsiteX11" fmla="*/ 26837 w 39824"/>
                <a:gd name="connsiteY11" fmla="*/ -4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24" h="122932">
                  <a:moveTo>
                    <a:pt x="26837" y="-4"/>
                  </a:moveTo>
                  <a:lnTo>
                    <a:pt x="288" y="1944"/>
                  </a:lnTo>
                  <a:lnTo>
                    <a:pt x="288" y="8321"/>
                  </a:lnTo>
                  <a:cubicBezTo>
                    <a:pt x="12147" y="8321"/>
                    <a:pt x="13563" y="9561"/>
                    <a:pt x="13563" y="18241"/>
                  </a:cubicBezTo>
                  <a:lnTo>
                    <a:pt x="13563" y="108934"/>
                  </a:lnTo>
                  <a:cubicBezTo>
                    <a:pt x="13563" y="116551"/>
                    <a:pt x="11793" y="116551"/>
                    <a:pt x="288" y="116551"/>
                  </a:cubicBezTo>
                  <a:lnTo>
                    <a:pt x="288" y="122928"/>
                  </a:lnTo>
                  <a:cubicBezTo>
                    <a:pt x="642" y="122928"/>
                    <a:pt x="13032" y="122220"/>
                    <a:pt x="20111" y="122220"/>
                  </a:cubicBezTo>
                  <a:cubicBezTo>
                    <a:pt x="26837" y="122220"/>
                    <a:pt x="33386" y="122397"/>
                    <a:pt x="40112" y="122928"/>
                  </a:cubicBezTo>
                  <a:lnTo>
                    <a:pt x="40112" y="116551"/>
                  </a:lnTo>
                  <a:cubicBezTo>
                    <a:pt x="28607" y="116551"/>
                    <a:pt x="26837" y="116551"/>
                    <a:pt x="26837" y="108934"/>
                  </a:cubicBezTo>
                  <a:lnTo>
                    <a:pt x="26837" y="-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547DC7B2-39C2-4694-B243-BE49D4DB24E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449093" y="2526212"/>
              <a:ext cx="133455" cy="78116"/>
            </a:xfrm>
            <a:custGeom>
              <a:avLst/>
              <a:gdLst>
                <a:gd name="connsiteX0" fmla="*/ 118860 w 133455"/>
                <a:gd name="connsiteY0" fmla="*/ 17185 h 78116"/>
                <a:gd name="connsiteX1" fmla="*/ 133728 w 133455"/>
                <a:gd name="connsiteY1" fmla="*/ 6379 h 78116"/>
                <a:gd name="connsiteX2" fmla="*/ 133728 w 133455"/>
                <a:gd name="connsiteY2" fmla="*/ 2 h 78116"/>
                <a:gd name="connsiteX3" fmla="*/ 120984 w 133455"/>
                <a:gd name="connsiteY3" fmla="*/ 711 h 78116"/>
                <a:gd name="connsiteX4" fmla="*/ 103638 w 133455"/>
                <a:gd name="connsiteY4" fmla="*/ 2 h 78116"/>
                <a:gd name="connsiteX5" fmla="*/ 103638 w 133455"/>
                <a:gd name="connsiteY5" fmla="*/ 6379 h 78116"/>
                <a:gd name="connsiteX6" fmla="*/ 112842 w 133455"/>
                <a:gd name="connsiteY6" fmla="*/ 14173 h 78116"/>
                <a:gd name="connsiteX7" fmla="*/ 111780 w 133455"/>
                <a:gd name="connsiteY7" fmla="*/ 18425 h 78116"/>
                <a:gd name="connsiteX8" fmla="*/ 94611 w 133455"/>
                <a:gd name="connsiteY8" fmla="*/ 62531 h 78116"/>
                <a:gd name="connsiteX9" fmla="*/ 75496 w 133455"/>
                <a:gd name="connsiteY9" fmla="*/ 14173 h 78116"/>
                <a:gd name="connsiteX10" fmla="*/ 74611 w 133455"/>
                <a:gd name="connsiteY10" fmla="*/ 10808 h 78116"/>
                <a:gd name="connsiteX11" fmla="*/ 84169 w 133455"/>
                <a:gd name="connsiteY11" fmla="*/ 6379 h 78116"/>
                <a:gd name="connsiteX12" fmla="*/ 84169 w 133455"/>
                <a:gd name="connsiteY12" fmla="*/ 2 h 78116"/>
                <a:gd name="connsiteX13" fmla="*/ 65053 w 133455"/>
                <a:gd name="connsiteY13" fmla="*/ 711 h 78116"/>
                <a:gd name="connsiteX14" fmla="*/ 49477 w 133455"/>
                <a:gd name="connsiteY14" fmla="*/ 2 h 78116"/>
                <a:gd name="connsiteX15" fmla="*/ 49477 w 133455"/>
                <a:gd name="connsiteY15" fmla="*/ 6379 h 78116"/>
                <a:gd name="connsiteX16" fmla="*/ 59566 w 133455"/>
                <a:gd name="connsiteY16" fmla="*/ 7796 h 78116"/>
                <a:gd name="connsiteX17" fmla="*/ 63637 w 133455"/>
                <a:gd name="connsiteY17" fmla="*/ 15590 h 78116"/>
                <a:gd name="connsiteX18" fmla="*/ 62929 w 133455"/>
                <a:gd name="connsiteY18" fmla="*/ 17716 h 78116"/>
                <a:gd name="connsiteX19" fmla="*/ 46291 w 133455"/>
                <a:gd name="connsiteY19" fmla="*/ 59874 h 78116"/>
                <a:gd name="connsiteX20" fmla="*/ 28415 w 133455"/>
                <a:gd name="connsiteY20" fmla="*/ 14173 h 78116"/>
                <a:gd name="connsiteX21" fmla="*/ 27353 w 133455"/>
                <a:gd name="connsiteY21" fmla="*/ 10808 h 78116"/>
                <a:gd name="connsiteX22" fmla="*/ 36910 w 133455"/>
                <a:gd name="connsiteY22" fmla="*/ 6379 h 78116"/>
                <a:gd name="connsiteX23" fmla="*/ 36910 w 133455"/>
                <a:gd name="connsiteY23" fmla="*/ 2 h 78116"/>
                <a:gd name="connsiteX24" fmla="*/ 16910 w 133455"/>
                <a:gd name="connsiteY24" fmla="*/ 711 h 78116"/>
                <a:gd name="connsiteX25" fmla="*/ 272 w 133455"/>
                <a:gd name="connsiteY25" fmla="*/ 2 h 78116"/>
                <a:gd name="connsiteX26" fmla="*/ 272 w 133455"/>
                <a:gd name="connsiteY26" fmla="*/ 6379 h 78116"/>
                <a:gd name="connsiteX27" fmla="*/ 13016 w 133455"/>
                <a:gd name="connsiteY27" fmla="*/ 11516 h 78116"/>
                <a:gd name="connsiteX28" fmla="*/ 37618 w 133455"/>
                <a:gd name="connsiteY28" fmla="*/ 74045 h 78116"/>
                <a:gd name="connsiteX29" fmla="*/ 42397 w 133455"/>
                <a:gd name="connsiteY29" fmla="*/ 78119 h 78116"/>
                <a:gd name="connsiteX30" fmla="*/ 46999 w 133455"/>
                <a:gd name="connsiteY30" fmla="*/ 74399 h 78116"/>
                <a:gd name="connsiteX31" fmla="*/ 67000 w 133455"/>
                <a:gd name="connsiteY31" fmla="*/ 23739 h 78116"/>
                <a:gd name="connsiteX32" fmla="*/ 86647 w 133455"/>
                <a:gd name="connsiteY32" fmla="*/ 73868 h 78116"/>
                <a:gd name="connsiteX33" fmla="*/ 91602 w 133455"/>
                <a:gd name="connsiteY33" fmla="*/ 78119 h 78116"/>
                <a:gd name="connsiteX34" fmla="*/ 96381 w 133455"/>
                <a:gd name="connsiteY34" fmla="*/ 74045 h 78116"/>
                <a:gd name="connsiteX35" fmla="*/ 118860 w 133455"/>
                <a:gd name="connsiteY35" fmla="*/ 17185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860" y="17185"/>
                  </a:moveTo>
                  <a:cubicBezTo>
                    <a:pt x="122400" y="8328"/>
                    <a:pt x="128241" y="6557"/>
                    <a:pt x="133728" y="6379"/>
                  </a:cubicBezTo>
                  <a:lnTo>
                    <a:pt x="133728" y="2"/>
                  </a:lnTo>
                  <a:cubicBezTo>
                    <a:pt x="128949" y="534"/>
                    <a:pt x="126117" y="711"/>
                    <a:pt x="120984" y="711"/>
                  </a:cubicBezTo>
                  <a:cubicBezTo>
                    <a:pt x="115674" y="711"/>
                    <a:pt x="108948" y="534"/>
                    <a:pt x="103638" y="2"/>
                  </a:cubicBezTo>
                  <a:lnTo>
                    <a:pt x="103638" y="6379"/>
                  </a:lnTo>
                  <a:cubicBezTo>
                    <a:pt x="109833" y="6557"/>
                    <a:pt x="112842" y="9922"/>
                    <a:pt x="112842" y="14173"/>
                  </a:cubicBezTo>
                  <a:cubicBezTo>
                    <a:pt x="112842" y="15590"/>
                    <a:pt x="112842" y="15945"/>
                    <a:pt x="111780" y="18425"/>
                  </a:cubicBezTo>
                  <a:lnTo>
                    <a:pt x="94611" y="62531"/>
                  </a:lnTo>
                  <a:lnTo>
                    <a:pt x="75496" y="14173"/>
                  </a:lnTo>
                  <a:cubicBezTo>
                    <a:pt x="75142" y="13288"/>
                    <a:pt x="74611" y="11871"/>
                    <a:pt x="74611" y="10808"/>
                  </a:cubicBezTo>
                  <a:cubicBezTo>
                    <a:pt x="74611" y="6911"/>
                    <a:pt x="79213" y="6379"/>
                    <a:pt x="84169" y="6379"/>
                  </a:cubicBezTo>
                  <a:lnTo>
                    <a:pt x="84169" y="2"/>
                  </a:lnTo>
                  <a:cubicBezTo>
                    <a:pt x="77797" y="534"/>
                    <a:pt x="71425" y="711"/>
                    <a:pt x="65053" y="711"/>
                  </a:cubicBezTo>
                  <a:cubicBezTo>
                    <a:pt x="59920" y="711"/>
                    <a:pt x="54610" y="357"/>
                    <a:pt x="49477" y="2"/>
                  </a:cubicBezTo>
                  <a:lnTo>
                    <a:pt x="49477" y="6379"/>
                  </a:lnTo>
                  <a:cubicBezTo>
                    <a:pt x="53548" y="6379"/>
                    <a:pt x="57265" y="6379"/>
                    <a:pt x="59566" y="7796"/>
                  </a:cubicBezTo>
                  <a:cubicBezTo>
                    <a:pt x="62044" y="9568"/>
                    <a:pt x="63637" y="15413"/>
                    <a:pt x="63637" y="15590"/>
                  </a:cubicBezTo>
                  <a:cubicBezTo>
                    <a:pt x="63637" y="15945"/>
                    <a:pt x="63283" y="17008"/>
                    <a:pt x="62929" y="17716"/>
                  </a:cubicBezTo>
                  <a:lnTo>
                    <a:pt x="46291" y="59874"/>
                  </a:lnTo>
                  <a:lnTo>
                    <a:pt x="28415" y="14173"/>
                  </a:lnTo>
                  <a:cubicBezTo>
                    <a:pt x="27353" y="11693"/>
                    <a:pt x="27353" y="11516"/>
                    <a:pt x="27353" y="10808"/>
                  </a:cubicBezTo>
                  <a:cubicBezTo>
                    <a:pt x="27353" y="6379"/>
                    <a:pt x="33724" y="6379"/>
                    <a:pt x="36910" y="6379"/>
                  </a:cubicBezTo>
                  <a:lnTo>
                    <a:pt x="36910" y="2"/>
                  </a:lnTo>
                  <a:cubicBezTo>
                    <a:pt x="36556" y="2"/>
                    <a:pt x="23990" y="711"/>
                    <a:pt x="16910" y="711"/>
                  </a:cubicBezTo>
                  <a:cubicBezTo>
                    <a:pt x="11423" y="711"/>
                    <a:pt x="5759" y="534"/>
                    <a:pt x="272" y="2"/>
                  </a:cubicBezTo>
                  <a:lnTo>
                    <a:pt x="272" y="6379"/>
                  </a:lnTo>
                  <a:cubicBezTo>
                    <a:pt x="7175" y="6379"/>
                    <a:pt x="11069" y="6379"/>
                    <a:pt x="13016" y="11516"/>
                  </a:cubicBezTo>
                  <a:lnTo>
                    <a:pt x="37618" y="74045"/>
                  </a:lnTo>
                  <a:cubicBezTo>
                    <a:pt x="38680" y="76702"/>
                    <a:pt x="39211" y="78119"/>
                    <a:pt x="42397" y="78119"/>
                  </a:cubicBezTo>
                  <a:cubicBezTo>
                    <a:pt x="45583" y="78119"/>
                    <a:pt x="46114" y="76702"/>
                    <a:pt x="46999" y="74399"/>
                  </a:cubicBezTo>
                  <a:lnTo>
                    <a:pt x="67000" y="23739"/>
                  </a:lnTo>
                  <a:lnTo>
                    <a:pt x="86647" y="73868"/>
                  </a:lnTo>
                  <a:cubicBezTo>
                    <a:pt x="87708" y="76525"/>
                    <a:pt x="88417" y="78119"/>
                    <a:pt x="91602" y="78119"/>
                  </a:cubicBezTo>
                  <a:cubicBezTo>
                    <a:pt x="94788" y="78119"/>
                    <a:pt x="95319" y="76879"/>
                    <a:pt x="96381" y="74045"/>
                  </a:cubicBezTo>
                  <a:lnTo>
                    <a:pt x="118860" y="1718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DEA7F0CB-CBE0-4472-94B1-8084E6E4D4E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954267" y="2187624"/>
              <a:ext cx="173457" cy="181184"/>
            </a:xfrm>
            <a:custGeom>
              <a:avLst/>
              <a:gdLst>
                <a:gd name="connsiteX0" fmla="*/ 36703 w 173457"/>
                <a:gd name="connsiteY0" fmla="*/ 152077 h 181184"/>
                <a:gd name="connsiteX1" fmla="*/ 5602 w 173457"/>
                <a:gd name="connsiteY1" fmla="*/ 173333 h 181184"/>
                <a:gd name="connsiteX2" fmla="*/ 292 w 173457"/>
                <a:gd name="connsiteY2" fmla="*/ 178394 h 181184"/>
                <a:gd name="connsiteX3" fmla="*/ 3579 w 173457"/>
                <a:gd name="connsiteY3" fmla="*/ 181178 h 181184"/>
                <a:gd name="connsiteX4" fmla="*/ 25324 w 173457"/>
                <a:gd name="connsiteY4" fmla="*/ 180419 h 181184"/>
                <a:gd name="connsiteX5" fmla="*/ 50609 w 173457"/>
                <a:gd name="connsiteY5" fmla="*/ 181178 h 181184"/>
                <a:gd name="connsiteX6" fmla="*/ 55414 w 173457"/>
                <a:gd name="connsiteY6" fmla="*/ 176370 h 181184"/>
                <a:gd name="connsiteX7" fmla="*/ 51368 w 173457"/>
                <a:gd name="connsiteY7" fmla="*/ 173333 h 181184"/>
                <a:gd name="connsiteX8" fmla="*/ 39484 w 173457"/>
                <a:gd name="connsiteY8" fmla="*/ 164476 h 181184"/>
                <a:gd name="connsiteX9" fmla="*/ 43024 w 173457"/>
                <a:gd name="connsiteY9" fmla="*/ 155114 h 181184"/>
                <a:gd name="connsiteX10" fmla="*/ 62241 w 173457"/>
                <a:gd name="connsiteY10" fmla="*/ 122723 h 181184"/>
                <a:gd name="connsiteX11" fmla="*/ 125707 w 173457"/>
                <a:gd name="connsiteY11" fmla="*/ 122723 h 181184"/>
                <a:gd name="connsiteX12" fmla="*/ 129752 w 173457"/>
                <a:gd name="connsiteY12" fmla="*/ 164983 h 181184"/>
                <a:gd name="connsiteX13" fmla="*/ 111547 w 173457"/>
                <a:gd name="connsiteY13" fmla="*/ 173333 h 181184"/>
                <a:gd name="connsiteX14" fmla="*/ 105479 w 173457"/>
                <a:gd name="connsiteY14" fmla="*/ 178394 h 181184"/>
                <a:gd name="connsiteX15" fmla="*/ 109018 w 173457"/>
                <a:gd name="connsiteY15" fmla="*/ 181178 h 181184"/>
                <a:gd name="connsiteX16" fmla="*/ 140625 w 173457"/>
                <a:gd name="connsiteY16" fmla="*/ 180419 h 181184"/>
                <a:gd name="connsiteX17" fmla="*/ 169197 w 173457"/>
                <a:gd name="connsiteY17" fmla="*/ 181178 h 181184"/>
                <a:gd name="connsiteX18" fmla="*/ 173749 w 173457"/>
                <a:gd name="connsiteY18" fmla="*/ 176117 h 181184"/>
                <a:gd name="connsiteX19" fmla="*/ 167933 w 173457"/>
                <a:gd name="connsiteY19" fmla="*/ 173333 h 181184"/>
                <a:gd name="connsiteX20" fmla="*/ 151498 w 173457"/>
                <a:gd name="connsiteY20" fmla="*/ 164223 h 181184"/>
                <a:gd name="connsiteX21" fmla="*/ 136074 w 173457"/>
                <a:gd name="connsiteY21" fmla="*/ 6066 h 181184"/>
                <a:gd name="connsiteX22" fmla="*/ 131270 w 173457"/>
                <a:gd name="connsiteY22" fmla="*/ -7 h 181184"/>
                <a:gd name="connsiteX23" fmla="*/ 124695 w 173457"/>
                <a:gd name="connsiteY23" fmla="*/ 4295 h 181184"/>
                <a:gd name="connsiteX24" fmla="*/ 36703 w 173457"/>
                <a:gd name="connsiteY24" fmla="*/ 152077 h 181184"/>
                <a:gd name="connsiteX25" fmla="*/ 67045 w 173457"/>
                <a:gd name="connsiteY25" fmla="*/ 114878 h 181184"/>
                <a:gd name="connsiteX26" fmla="*/ 116857 w 173457"/>
                <a:gd name="connsiteY26" fmla="*/ 31372 h 181184"/>
                <a:gd name="connsiteX27" fmla="*/ 124948 w 173457"/>
                <a:gd name="connsiteY27" fmla="*/ 114878 h 181184"/>
                <a:gd name="connsiteX28" fmla="*/ 67045 w 173457"/>
                <a:gd name="connsiteY28" fmla="*/ 114878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57" h="181184">
                  <a:moveTo>
                    <a:pt x="36703" y="152077"/>
                  </a:moveTo>
                  <a:cubicBezTo>
                    <a:pt x="26588" y="169031"/>
                    <a:pt x="16727" y="172574"/>
                    <a:pt x="5602" y="173333"/>
                  </a:cubicBezTo>
                  <a:cubicBezTo>
                    <a:pt x="2567" y="173586"/>
                    <a:pt x="292" y="173586"/>
                    <a:pt x="292" y="178394"/>
                  </a:cubicBezTo>
                  <a:cubicBezTo>
                    <a:pt x="292" y="179913"/>
                    <a:pt x="1556" y="181178"/>
                    <a:pt x="3579" y="181178"/>
                  </a:cubicBezTo>
                  <a:cubicBezTo>
                    <a:pt x="10406" y="181178"/>
                    <a:pt x="18244" y="180419"/>
                    <a:pt x="25324" y="180419"/>
                  </a:cubicBezTo>
                  <a:cubicBezTo>
                    <a:pt x="33668" y="180419"/>
                    <a:pt x="42518" y="181178"/>
                    <a:pt x="50609" y="181178"/>
                  </a:cubicBezTo>
                  <a:cubicBezTo>
                    <a:pt x="52127" y="181178"/>
                    <a:pt x="55414" y="181178"/>
                    <a:pt x="55414" y="176370"/>
                  </a:cubicBezTo>
                  <a:cubicBezTo>
                    <a:pt x="55414" y="173586"/>
                    <a:pt x="53138" y="173333"/>
                    <a:pt x="51368" y="173333"/>
                  </a:cubicBezTo>
                  <a:cubicBezTo>
                    <a:pt x="45552" y="172827"/>
                    <a:pt x="39484" y="170803"/>
                    <a:pt x="39484" y="164476"/>
                  </a:cubicBezTo>
                  <a:cubicBezTo>
                    <a:pt x="39484" y="161440"/>
                    <a:pt x="41001" y="158656"/>
                    <a:pt x="43024" y="155114"/>
                  </a:cubicBezTo>
                  <a:lnTo>
                    <a:pt x="62241" y="122723"/>
                  </a:lnTo>
                  <a:lnTo>
                    <a:pt x="125707" y="122723"/>
                  </a:lnTo>
                  <a:cubicBezTo>
                    <a:pt x="126212" y="128037"/>
                    <a:pt x="129752" y="162452"/>
                    <a:pt x="129752" y="164983"/>
                  </a:cubicBezTo>
                  <a:cubicBezTo>
                    <a:pt x="129752" y="172574"/>
                    <a:pt x="116604" y="173333"/>
                    <a:pt x="111547" y="173333"/>
                  </a:cubicBezTo>
                  <a:cubicBezTo>
                    <a:pt x="108007" y="173333"/>
                    <a:pt x="105479" y="173333"/>
                    <a:pt x="105479" y="178394"/>
                  </a:cubicBezTo>
                  <a:cubicBezTo>
                    <a:pt x="105479" y="181178"/>
                    <a:pt x="108513" y="181178"/>
                    <a:pt x="109018" y="181178"/>
                  </a:cubicBezTo>
                  <a:cubicBezTo>
                    <a:pt x="119385" y="181178"/>
                    <a:pt x="130258" y="180419"/>
                    <a:pt x="140625" y="180419"/>
                  </a:cubicBezTo>
                  <a:cubicBezTo>
                    <a:pt x="146946" y="180419"/>
                    <a:pt x="162876" y="181178"/>
                    <a:pt x="169197" y="181178"/>
                  </a:cubicBezTo>
                  <a:cubicBezTo>
                    <a:pt x="170715" y="181178"/>
                    <a:pt x="173749" y="181178"/>
                    <a:pt x="173749" y="176117"/>
                  </a:cubicBezTo>
                  <a:cubicBezTo>
                    <a:pt x="173749" y="173333"/>
                    <a:pt x="171220" y="173333"/>
                    <a:pt x="167933" y="173333"/>
                  </a:cubicBezTo>
                  <a:cubicBezTo>
                    <a:pt x="152256" y="173333"/>
                    <a:pt x="152256" y="171562"/>
                    <a:pt x="151498" y="164223"/>
                  </a:cubicBezTo>
                  <a:lnTo>
                    <a:pt x="136074" y="6066"/>
                  </a:lnTo>
                  <a:cubicBezTo>
                    <a:pt x="135568" y="1005"/>
                    <a:pt x="135568" y="-7"/>
                    <a:pt x="131270" y="-7"/>
                  </a:cubicBezTo>
                  <a:cubicBezTo>
                    <a:pt x="127224" y="-7"/>
                    <a:pt x="126212" y="1765"/>
                    <a:pt x="124695" y="4295"/>
                  </a:cubicBezTo>
                  <a:lnTo>
                    <a:pt x="36703" y="152077"/>
                  </a:lnTo>
                  <a:close/>
                  <a:moveTo>
                    <a:pt x="67045" y="114878"/>
                  </a:moveTo>
                  <a:lnTo>
                    <a:pt x="116857" y="31372"/>
                  </a:lnTo>
                  <a:lnTo>
                    <a:pt x="124948" y="114878"/>
                  </a:lnTo>
                  <a:lnTo>
                    <a:pt x="67045" y="11487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8BD25B6C-88E2-4BE6-8A7C-2067E1426DA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140367" y="2330420"/>
              <a:ext cx="133455" cy="78116"/>
            </a:xfrm>
            <a:custGeom>
              <a:avLst/>
              <a:gdLst>
                <a:gd name="connsiteX0" fmla="*/ 118887 w 133455"/>
                <a:gd name="connsiteY0" fmla="*/ 17177 h 78116"/>
                <a:gd name="connsiteX1" fmla="*/ 133755 w 133455"/>
                <a:gd name="connsiteY1" fmla="*/ 6372 h 78116"/>
                <a:gd name="connsiteX2" fmla="*/ 133755 w 133455"/>
                <a:gd name="connsiteY2" fmla="*/ -5 h 78116"/>
                <a:gd name="connsiteX3" fmla="*/ 121011 w 133455"/>
                <a:gd name="connsiteY3" fmla="*/ 703 h 78116"/>
                <a:gd name="connsiteX4" fmla="*/ 103665 w 133455"/>
                <a:gd name="connsiteY4" fmla="*/ -5 h 78116"/>
                <a:gd name="connsiteX5" fmla="*/ 103665 w 133455"/>
                <a:gd name="connsiteY5" fmla="*/ 6372 h 78116"/>
                <a:gd name="connsiteX6" fmla="*/ 112869 w 133455"/>
                <a:gd name="connsiteY6" fmla="*/ 14166 h 78116"/>
                <a:gd name="connsiteX7" fmla="*/ 111807 w 133455"/>
                <a:gd name="connsiteY7" fmla="*/ 18417 h 78116"/>
                <a:gd name="connsiteX8" fmla="*/ 94639 w 133455"/>
                <a:gd name="connsiteY8" fmla="*/ 62524 h 78116"/>
                <a:gd name="connsiteX9" fmla="*/ 75523 w 133455"/>
                <a:gd name="connsiteY9" fmla="*/ 14166 h 78116"/>
                <a:gd name="connsiteX10" fmla="*/ 74638 w 133455"/>
                <a:gd name="connsiteY10" fmla="*/ 10800 h 78116"/>
                <a:gd name="connsiteX11" fmla="*/ 84196 w 133455"/>
                <a:gd name="connsiteY11" fmla="*/ 6372 h 78116"/>
                <a:gd name="connsiteX12" fmla="*/ 84196 w 133455"/>
                <a:gd name="connsiteY12" fmla="*/ -5 h 78116"/>
                <a:gd name="connsiteX13" fmla="*/ 65080 w 133455"/>
                <a:gd name="connsiteY13" fmla="*/ 703 h 78116"/>
                <a:gd name="connsiteX14" fmla="*/ 49504 w 133455"/>
                <a:gd name="connsiteY14" fmla="*/ -5 h 78116"/>
                <a:gd name="connsiteX15" fmla="*/ 49504 w 133455"/>
                <a:gd name="connsiteY15" fmla="*/ 6372 h 78116"/>
                <a:gd name="connsiteX16" fmla="*/ 59593 w 133455"/>
                <a:gd name="connsiteY16" fmla="*/ 7789 h 78116"/>
                <a:gd name="connsiteX17" fmla="*/ 63664 w 133455"/>
                <a:gd name="connsiteY17" fmla="*/ 15583 h 78116"/>
                <a:gd name="connsiteX18" fmla="*/ 62956 w 133455"/>
                <a:gd name="connsiteY18" fmla="*/ 17708 h 78116"/>
                <a:gd name="connsiteX19" fmla="*/ 46318 w 133455"/>
                <a:gd name="connsiteY19" fmla="*/ 59867 h 78116"/>
                <a:gd name="connsiteX20" fmla="*/ 28442 w 133455"/>
                <a:gd name="connsiteY20" fmla="*/ 14166 h 78116"/>
                <a:gd name="connsiteX21" fmla="*/ 27380 w 133455"/>
                <a:gd name="connsiteY21" fmla="*/ 10800 h 78116"/>
                <a:gd name="connsiteX22" fmla="*/ 36938 w 133455"/>
                <a:gd name="connsiteY22" fmla="*/ 6372 h 78116"/>
                <a:gd name="connsiteX23" fmla="*/ 36938 w 133455"/>
                <a:gd name="connsiteY23" fmla="*/ -5 h 78116"/>
                <a:gd name="connsiteX24" fmla="*/ 16937 w 133455"/>
                <a:gd name="connsiteY24" fmla="*/ 703 h 78116"/>
                <a:gd name="connsiteX25" fmla="*/ 299 w 133455"/>
                <a:gd name="connsiteY25" fmla="*/ -5 h 78116"/>
                <a:gd name="connsiteX26" fmla="*/ 299 w 133455"/>
                <a:gd name="connsiteY26" fmla="*/ 6372 h 78116"/>
                <a:gd name="connsiteX27" fmla="*/ 13043 w 133455"/>
                <a:gd name="connsiteY27" fmla="*/ 11509 h 78116"/>
                <a:gd name="connsiteX28" fmla="*/ 37646 w 133455"/>
                <a:gd name="connsiteY28" fmla="*/ 74038 h 78116"/>
                <a:gd name="connsiteX29" fmla="*/ 42425 w 133455"/>
                <a:gd name="connsiteY29" fmla="*/ 78112 h 78116"/>
                <a:gd name="connsiteX30" fmla="*/ 47026 w 133455"/>
                <a:gd name="connsiteY30" fmla="*/ 74392 h 78116"/>
                <a:gd name="connsiteX31" fmla="*/ 67027 w 133455"/>
                <a:gd name="connsiteY31" fmla="*/ 23731 h 78116"/>
                <a:gd name="connsiteX32" fmla="*/ 86674 w 133455"/>
                <a:gd name="connsiteY32" fmla="*/ 73860 h 78116"/>
                <a:gd name="connsiteX33" fmla="*/ 91630 w 133455"/>
                <a:gd name="connsiteY33" fmla="*/ 78112 h 78116"/>
                <a:gd name="connsiteX34" fmla="*/ 96409 w 133455"/>
                <a:gd name="connsiteY34" fmla="*/ 74038 h 78116"/>
                <a:gd name="connsiteX35" fmla="*/ 118887 w 133455"/>
                <a:gd name="connsiteY35" fmla="*/ 17177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455" h="78116">
                  <a:moveTo>
                    <a:pt x="118887" y="17177"/>
                  </a:moveTo>
                  <a:cubicBezTo>
                    <a:pt x="122427" y="8320"/>
                    <a:pt x="128268" y="6549"/>
                    <a:pt x="133755" y="6372"/>
                  </a:cubicBezTo>
                  <a:lnTo>
                    <a:pt x="133755" y="-5"/>
                  </a:lnTo>
                  <a:cubicBezTo>
                    <a:pt x="128976" y="526"/>
                    <a:pt x="126144" y="703"/>
                    <a:pt x="121011" y="703"/>
                  </a:cubicBezTo>
                  <a:cubicBezTo>
                    <a:pt x="115701" y="703"/>
                    <a:pt x="108975" y="526"/>
                    <a:pt x="103665" y="-5"/>
                  </a:cubicBezTo>
                  <a:lnTo>
                    <a:pt x="103665" y="6372"/>
                  </a:lnTo>
                  <a:cubicBezTo>
                    <a:pt x="109860" y="6549"/>
                    <a:pt x="112869" y="9914"/>
                    <a:pt x="112869" y="14166"/>
                  </a:cubicBezTo>
                  <a:cubicBezTo>
                    <a:pt x="112869" y="15583"/>
                    <a:pt x="112869" y="15937"/>
                    <a:pt x="111807" y="18417"/>
                  </a:cubicBezTo>
                  <a:lnTo>
                    <a:pt x="94639" y="62524"/>
                  </a:lnTo>
                  <a:lnTo>
                    <a:pt x="75523" y="14166"/>
                  </a:lnTo>
                  <a:cubicBezTo>
                    <a:pt x="75169" y="13280"/>
                    <a:pt x="74638" y="11863"/>
                    <a:pt x="74638" y="10800"/>
                  </a:cubicBezTo>
                  <a:cubicBezTo>
                    <a:pt x="74638" y="6903"/>
                    <a:pt x="79240" y="6372"/>
                    <a:pt x="84196" y="6372"/>
                  </a:cubicBezTo>
                  <a:lnTo>
                    <a:pt x="84196" y="-5"/>
                  </a:lnTo>
                  <a:cubicBezTo>
                    <a:pt x="77824" y="526"/>
                    <a:pt x="71452" y="703"/>
                    <a:pt x="65080" y="703"/>
                  </a:cubicBezTo>
                  <a:cubicBezTo>
                    <a:pt x="59947" y="703"/>
                    <a:pt x="54637" y="349"/>
                    <a:pt x="49504" y="-5"/>
                  </a:cubicBezTo>
                  <a:lnTo>
                    <a:pt x="49504" y="6372"/>
                  </a:lnTo>
                  <a:cubicBezTo>
                    <a:pt x="53575" y="6372"/>
                    <a:pt x="57292" y="6372"/>
                    <a:pt x="59593" y="7789"/>
                  </a:cubicBezTo>
                  <a:cubicBezTo>
                    <a:pt x="62071" y="9560"/>
                    <a:pt x="63664" y="15406"/>
                    <a:pt x="63664" y="15583"/>
                  </a:cubicBezTo>
                  <a:cubicBezTo>
                    <a:pt x="63664" y="15937"/>
                    <a:pt x="63310" y="17000"/>
                    <a:pt x="62956" y="17708"/>
                  </a:cubicBezTo>
                  <a:lnTo>
                    <a:pt x="46318" y="59867"/>
                  </a:lnTo>
                  <a:lnTo>
                    <a:pt x="28442" y="14166"/>
                  </a:lnTo>
                  <a:cubicBezTo>
                    <a:pt x="27380" y="11686"/>
                    <a:pt x="27380" y="11509"/>
                    <a:pt x="27380" y="10800"/>
                  </a:cubicBezTo>
                  <a:cubicBezTo>
                    <a:pt x="27380" y="6372"/>
                    <a:pt x="33752" y="6372"/>
                    <a:pt x="36938" y="6372"/>
                  </a:cubicBezTo>
                  <a:lnTo>
                    <a:pt x="36938" y="-5"/>
                  </a:lnTo>
                  <a:cubicBezTo>
                    <a:pt x="36584" y="-5"/>
                    <a:pt x="24017" y="703"/>
                    <a:pt x="16937" y="703"/>
                  </a:cubicBezTo>
                  <a:cubicBezTo>
                    <a:pt x="11450" y="703"/>
                    <a:pt x="5786" y="526"/>
                    <a:pt x="299" y="-5"/>
                  </a:cubicBezTo>
                  <a:lnTo>
                    <a:pt x="299" y="6372"/>
                  </a:lnTo>
                  <a:cubicBezTo>
                    <a:pt x="7202" y="6372"/>
                    <a:pt x="11096" y="6372"/>
                    <a:pt x="13043" y="11509"/>
                  </a:cubicBezTo>
                  <a:lnTo>
                    <a:pt x="37646" y="74038"/>
                  </a:lnTo>
                  <a:cubicBezTo>
                    <a:pt x="38708" y="76695"/>
                    <a:pt x="39239" y="78112"/>
                    <a:pt x="42425" y="78112"/>
                  </a:cubicBezTo>
                  <a:cubicBezTo>
                    <a:pt x="45610" y="78112"/>
                    <a:pt x="46141" y="76695"/>
                    <a:pt x="47026" y="74392"/>
                  </a:cubicBezTo>
                  <a:lnTo>
                    <a:pt x="67027" y="23731"/>
                  </a:lnTo>
                  <a:lnTo>
                    <a:pt x="86674" y="73860"/>
                  </a:lnTo>
                  <a:cubicBezTo>
                    <a:pt x="87736" y="76517"/>
                    <a:pt x="88444" y="78112"/>
                    <a:pt x="91630" y="78112"/>
                  </a:cubicBezTo>
                  <a:cubicBezTo>
                    <a:pt x="94816" y="78112"/>
                    <a:pt x="95347" y="76872"/>
                    <a:pt x="96409" y="74038"/>
                  </a:cubicBezTo>
                  <a:lnTo>
                    <a:pt x="118887" y="1717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60465CD6-0540-4481-85CB-AE1225B31B0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301940" y="2386395"/>
              <a:ext cx="22478" cy="54557"/>
            </a:xfrm>
            <a:custGeom>
              <a:avLst/>
              <a:gdLst>
                <a:gd name="connsiteX0" fmla="*/ 17828 w 22478"/>
                <a:gd name="connsiteY0" fmla="*/ 17531 h 54557"/>
                <a:gd name="connsiteX1" fmla="*/ 4022 w 22478"/>
                <a:gd name="connsiteY1" fmla="*/ 49947 h 54557"/>
                <a:gd name="connsiteX2" fmla="*/ 2783 w 22478"/>
                <a:gd name="connsiteY2" fmla="*/ 52073 h 54557"/>
                <a:gd name="connsiteX3" fmla="*/ 5261 w 22478"/>
                <a:gd name="connsiteY3" fmla="*/ 54553 h 54557"/>
                <a:gd name="connsiteX4" fmla="*/ 22784 w 22478"/>
                <a:gd name="connsiteY4" fmla="*/ 19303 h 54557"/>
                <a:gd name="connsiteX5" fmla="*/ 10394 w 22478"/>
                <a:gd name="connsiteY5" fmla="*/ -5 h 54557"/>
                <a:gd name="connsiteX6" fmla="*/ 305 w 22478"/>
                <a:gd name="connsiteY6" fmla="*/ 10092 h 54557"/>
                <a:gd name="connsiteX7" fmla="*/ 10571 w 22478"/>
                <a:gd name="connsiteY7" fmla="*/ 20365 h 54557"/>
                <a:gd name="connsiteX8" fmla="*/ 17828 w 22478"/>
                <a:gd name="connsiteY8" fmla="*/ 17531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" h="54557">
                  <a:moveTo>
                    <a:pt x="17828" y="17531"/>
                  </a:moveTo>
                  <a:cubicBezTo>
                    <a:pt x="17828" y="27274"/>
                    <a:pt x="16058" y="38610"/>
                    <a:pt x="4022" y="49947"/>
                  </a:cubicBezTo>
                  <a:cubicBezTo>
                    <a:pt x="3314" y="50656"/>
                    <a:pt x="2783" y="51187"/>
                    <a:pt x="2783" y="52073"/>
                  </a:cubicBezTo>
                  <a:cubicBezTo>
                    <a:pt x="2783" y="53313"/>
                    <a:pt x="4199" y="54553"/>
                    <a:pt x="5261" y="54553"/>
                  </a:cubicBezTo>
                  <a:cubicBezTo>
                    <a:pt x="7739" y="54553"/>
                    <a:pt x="22784" y="40382"/>
                    <a:pt x="22784" y="19303"/>
                  </a:cubicBezTo>
                  <a:cubicBezTo>
                    <a:pt x="22784" y="8320"/>
                    <a:pt x="18536" y="-5"/>
                    <a:pt x="10394" y="-5"/>
                  </a:cubicBezTo>
                  <a:cubicBezTo>
                    <a:pt x="4553" y="-5"/>
                    <a:pt x="305" y="4600"/>
                    <a:pt x="305" y="10092"/>
                  </a:cubicBezTo>
                  <a:cubicBezTo>
                    <a:pt x="305" y="15760"/>
                    <a:pt x="4376" y="20365"/>
                    <a:pt x="10571" y="20365"/>
                  </a:cubicBezTo>
                  <a:cubicBezTo>
                    <a:pt x="14819" y="20365"/>
                    <a:pt x="17651" y="17531"/>
                    <a:pt x="17828" y="17531"/>
                  </a:cubicBez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3EDF3569-2124-4E31-B800-E7078DA605D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50488" y="2289325"/>
              <a:ext cx="53630" cy="119212"/>
            </a:xfrm>
            <a:custGeom>
              <a:avLst/>
              <a:gdLst>
                <a:gd name="connsiteX0" fmla="*/ 49336 w 53630"/>
                <a:gd name="connsiteY0" fmla="*/ 6726 h 119212"/>
                <a:gd name="connsiteX1" fmla="*/ 42256 w 53630"/>
                <a:gd name="connsiteY1" fmla="*/ -5 h 119212"/>
                <a:gd name="connsiteX2" fmla="*/ 32344 w 53630"/>
                <a:gd name="connsiteY2" fmla="*/ 9737 h 119212"/>
                <a:gd name="connsiteX3" fmla="*/ 39424 w 53630"/>
                <a:gd name="connsiteY3" fmla="*/ 16468 h 119212"/>
                <a:gd name="connsiteX4" fmla="*/ 49336 w 53630"/>
                <a:gd name="connsiteY4" fmla="*/ 6726 h 119212"/>
                <a:gd name="connsiteX5" fmla="*/ 13228 w 53630"/>
                <a:gd name="connsiteY5" fmla="*/ 96711 h 119212"/>
                <a:gd name="connsiteX6" fmla="*/ 11635 w 53630"/>
                <a:gd name="connsiteY6" fmla="*/ 104151 h 119212"/>
                <a:gd name="connsiteX7" fmla="*/ 28450 w 53630"/>
                <a:gd name="connsiteY7" fmla="*/ 119207 h 119212"/>
                <a:gd name="connsiteX8" fmla="*/ 53937 w 53630"/>
                <a:gd name="connsiteY8" fmla="*/ 92105 h 119212"/>
                <a:gd name="connsiteX9" fmla="*/ 51106 w 53630"/>
                <a:gd name="connsiteY9" fmla="*/ 89803 h 119212"/>
                <a:gd name="connsiteX10" fmla="*/ 47743 w 53630"/>
                <a:gd name="connsiteY10" fmla="*/ 92814 h 119212"/>
                <a:gd name="connsiteX11" fmla="*/ 28981 w 53630"/>
                <a:gd name="connsiteY11" fmla="*/ 114247 h 119212"/>
                <a:gd name="connsiteX12" fmla="*/ 24556 w 53630"/>
                <a:gd name="connsiteY12" fmla="*/ 108048 h 119212"/>
                <a:gd name="connsiteX13" fmla="*/ 27388 w 53630"/>
                <a:gd name="connsiteY13" fmla="*/ 96711 h 119212"/>
                <a:gd name="connsiteX14" fmla="*/ 33052 w 53630"/>
                <a:gd name="connsiteY14" fmla="*/ 82540 h 119212"/>
                <a:gd name="connsiteX15" fmla="*/ 41725 w 53630"/>
                <a:gd name="connsiteY15" fmla="*/ 60044 h 119212"/>
                <a:gd name="connsiteX16" fmla="*/ 42787 w 53630"/>
                <a:gd name="connsiteY16" fmla="*/ 54375 h 119212"/>
                <a:gd name="connsiteX17" fmla="*/ 25972 w 53630"/>
                <a:gd name="connsiteY17" fmla="*/ 39319 h 119212"/>
                <a:gd name="connsiteX18" fmla="*/ 307 w 53630"/>
                <a:gd name="connsiteY18" fmla="*/ 66421 h 119212"/>
                <a:gd name="connsiteX19" fmla="*/ 3316 w 53630"/>
                <a:gd name="connsiteY19" fmla="*/ 68723 h 119212"/>
                <a:gd name="connsiteX20" fmla="*/ 6502 w 53630"/>
                <a:gd name="connsiteY20" fmla="*/ 65889 h 119212"/>
                <a:gd name="connsiteX21" fmla="*/ 25441 w 53630"/>
                <a:gd name="connsiteY21" fmla="*/ 44279 h 119212"/>
                <a:gd name="connsiteX22" fmla="*/ 29866 w 53630"/>
                <a:gd name="connsiteY22" fmla="*/ 50478 h 119212"/>
                <a:gd name="connsiteX23" fmla="*/ 24379 w 53630"/>
                <a:gd name="connsiteY23" fmla="*/ 68192 h 119212"/>
                <a:gd name="connsiteX24" fmla="*/ 13228 w 53630"/>
                <a:gd name="connsiteY24" fmla="*/ 967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336" y="6726"/>
                  </a:moveTo>
                  <a:cubicBezTo>
                    <a:pt x="49336" y="3892"/>
                    <a:pt x="47212" y="-5"/>
                    <a:pt x="42256" y="-5"/>
                  </a:cubicBezTo>
                  <a:cubicBezTo>
                    <a:pt x="37477" y="-5"/>
                    <a:pt x="32344" y="4600"/>
                    <a:pt x="32344" y="9737"/>
                  </a:cubicBezTo>
                  <a:cubicBezTo>
                    <a:pt x="32344" y="12749"/>
                    <a:pt x="34645" y="16468"/>
                    <a:pt x="39424" y="16468"/>
                  </a:cubicBezTo>
                  <a:cubicBezTo>
                    <a:pt x="44557" y="16468"/>
                    <a:pt x="49336" y="11509"/>
                    <a:pt x="49336" y="6726"/>
                  </a:cubicBezTo>
                  <a:close/>
                  <a:moveTo>
                    <a:pt x="13228" y="96711"/>
                  </a:moveTo>
                  <a:cubicBezTo>
                    <a:pt x="12520" y="99014"/>
                    <a:pt x="11635" y="101139"/>
                    <a:pt x="11635" y="104151"/>
                  </a:cubicBezTo>
                  <a:cubicBezTo>
                    <a:pt x="11635" y="112476"/>
                    <a:pt x="18715" y="119207"/>
                    <a:pt x="28450" y="119207"/>
                  </a:cubicBezTo>
                  <a:cubicBezTo>
                    <a:pt x="46150" y="119207"/>
                    <a:pt x="53937" y="94762"/>
                    <a:pt x="53937" y="92105"/>
                  </a:cubicBezTo>
                  <a:cubicBezTo>
                    <a:pt x="53937" y="89803"/>
                    <a:pt x="51637" y="89803"/>
                    <a:pt x="51106" y="89803"/>
                  </a:cubicBezTo>
                  <a:cubicBezTo>
                    <a:pt x="48628" y="89803"/>
                    <a:pt x="48451" y="90865"/>
                    <a:pt x="47743" y="92814"/>
                  </a:cubicBezTo>
                  <a:cubicBezTo>
                    <a:pt x="43672" y="106985"/>
                    <a:pt x="35884" y="114247"/>
                    <a:pt x="28981" y="114247"/>
                  </a:cubicBezTo>
                  <a:cubicBezTo>
                    <a:pt x="25441" y="114247"/>
                    <a:pt x="24556" y="111945"/>
                    <a:pt x="24556" y="108048"/>
                  </a:cubicBezTo>
                  <a:cubicBezTo>
                    <a:pt x="24556" y="103973"/>
                    <a:pt x="25795" y="100608"/>
                    <a:pt x="27388" y="96711"/>
                  </a:cubicBezTo>
                  <a:cubicBezTo>
                    <a:pt x="29158" y="91928"/>
                    <a:pt x="31105" y="87146"/>
                    <a:pt x="33052" y="82540"/>
                  </a:cubicBezTo>
                  <a:cubicBezTo>
                    <a:pt x="34645" y="78289"/>
                    <a:pt x="41017" y="62169"/>
                    <a:pt x="41725" y="60044"/>
                  </a:cubicBezTo>
                  <a:cubicBezTo>
                    <a:pt x="42256" y="58272"/>
                    <a:pt x="42787" y="56147"/>
                    <a:pt x="42787" y="54375"/>
                  </a:cubicBezTo>
                  <a:cubicBezTo>
                    <a:pt x="42787" y="46050"/>
                    <a:pt x="35707" y="39319"/>
                    <a:pt x="25972" y="39319"/>
                  </a:cubicBezTo>
                  <a:cubicBezTo>
                    <a:pt x="8449" y="39319"/>
                    <a:pt x="307" y="63409"/>
                    <a:pt x="307" y="66421"/>
                  </a:cubicBezTo>
                  <a:cubicBezTo>
                    <a:pt x="307" y="68723"/>
                    <a:pt x="2785" y="68723"/>
                    <a:pt x="3316" y="68723"/>
                  </a:cubicBezTo>
                  <a:cubicBezTo>
                    <a:pt x="5794" y="68723"/>
                    <a:pt x="5971" y="67838"/>
                    <a:pt x="6502" y="65889"/>
                  </a:cubicBezTo>
                  <a:cubicBezTo>
                    <a:pt x="11104" y="50656"/>
                    <a:pt x="18892" y="44279"/>
                    <a:pt x="25441" y="44279"/>
                  </a:cubicBezTo>
                  <a:cubicBezTo>
                    <a:pt x="28273" y="44279"/>
                    <a:pt x="29866" y="45696"/>
                    <a:pt x="29866" y="50478"/>
                  </a:cubicBezTo>
                  <a:cubicBezTo>
                    <a:pt x="29866" y="54553"/>
                    <a:pt x="28804" y="57210"/>
                    <a:pt x="24379" y="68192"/>
                  </a:cubicBezTo>
                  <a:lnTo>
                    <a:pt x="13228" y="9671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6F8DBD1F-D740-4B0E-91E6-A1E0E1242A6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13708" y="2289325"/>
              <a:ext cx="77701" cy="153576"/>
            </a:xfrm>
            <a:custGeom>
              <a:avLst/>
              <a:gdLst>
                <a:gd name="connsiteX0" fmla="*/ 78012 w 77701"/>
                <a:gd name="connsiteY0" fmla="*/ 6726 h 153576"/>
                <a:gd name="connsiteX1" fmla="*/ 70932 w 77701"/>
                <a:gd name="connsiteY1" fmla="*/ -5 h 153576"/>
                <a:gd name="connsiteX2" fmla="*/ 61020 w 77701"/>
                <a:gd name="connsiteY2" fmla="*/ 9737 h 153576"/>
                <a:gd name="connsiteX3" fmla="*/ 68100 w 77701"/>
                <a:gd name="connsiteY3" fmla="*/ 16468 h 153576"/>
                <a:gd name="connsiteX4" fmla="*/ 78012 w 77701"/>
                <a:gd name="connsiteY4" fmla="*/ 6726 h 153576"/>
                <a:gd name="connsiteX5" fmla="*/ 40489 w 77701"/>
                <a:gd name="connsiteY5" fmla="*/ 126115 h 153576"/>
                <a:gd name="connsiteX6" fmla="*/ 17656 w 77701"/>
                <a:gd name="connsiteY6" fmla="*/ 148612 h 153576"/>
                <a:gd name="connsiteX7" fmla="*/ 11284 w 77701"/>
                <a:gd name="connsiteY7" fmla="*/ 147549 h 153576"/>
                <a:gd name="connsiteX8" fmla="*/ 17302 w 77701"/>
                <a:gd name="connsiteY8" fmla="*/ 138515 h 153576"/>
                <a:gd name="connsiteX9" fmla="*/ 10399 w 77701"/>
                <a:gd name="connsiteY9" fmla="*/ 131961 h 153576"/>
                <a:gd name="connsiteX10" fmla="*/ 310 w 77701"/>
                <a:gd name="connsiteY10" fmla="*/ 142412 h 153576"/>
                <a:gd name="connsiteX11" fmla="*/ 17833 w 77701"/>
                <a:gd name="connsiteY11" fmla="*/ 153571 h 153576"/>
                <a:gd name="connsiteX12" fmla="*/ 54648 w 77701"/>
                <a:gd name="connsiteY12" fmla="*/ 125584 h 153576"/>
                <a:gd name="connsiteX13" fmla="*/ 70578 w 77701"/>
                <a:gd name="connsiteY13" fmla="*/ 62169 h 153576"/>
                <a:gd name="connsiteX14" fmla="*/ 71463 w 77701"/>
                <a:gd name="connsiteY14" fmla="*/ 55970 h 153576"/>
                <a:gd name="connsiteX15" fmla="*/ 52524 w 77701"/>
                <a:gd name="connsiteY15" fmla="*/ 39319 h 153576"/>
                <a:gd name="connsiteX16" fmla="*/ 21550 w 77701"/>
                <a:gd name="connsiteY16" fmla="*/ 66421 h 153576"/>
                <a:gd name="connsiteX17" fmla="*/ 24559 w 77701"/>
                <a:gd name="connsiteY17" fmla="*/ 68723 h 153576"/>
                <a:gd name="connsiteX18" fmla="*/ 28099 w 77701"/>
                <a:gd name="connsiteY18" fmla="*/ 65535 h 153576"/>
                <a:gd name="connsiteX19" fmla="*/ 51993 w 77701"/>
                <a:gd name="connsiteY19" fmla="*/ 44279 h 153576"/>
                <a:gd name="connsiteX20" fmla="*/ 58011 w 77701"/>
                <a:gd name="connsiteY20" fmla="*/ 52958 h 153576"/>
                <a:gd name="connsiteX21" fmla="*/ 57480 w 77701"/>
                <a:gd name="connsiteY21" fmla="*/ 58272 h 153576"/>
                <a:gd name="connsiteX22" fmla="*/ 40489 w 77701"/>
                <a:gd name="connsiteY22" fmla="*/ 126115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8012" y="6726"/>
                  </a:moveTo>
                  <a:cubicBezTo>
                    <a:pt x="78012" y="3715"/>
                    <a:pt x="75711" y="-5"/>
                    <a:pt x="70932" y="-5"/>
                  </a:cubicBezTo>
                  <a:cubicBezTo>
                    <a:pt x="65799" y="-5"/>
                    <a:pt x="61020" y="4955"/>
                    <a:pt x="61020" y="9737"/>
                  </a:cubicBezTo>
                  <a:cubicBezTo>
                    <a:pt x="61020" y="12571"/>
                    <a:pt x="63144" y="16468"/>
                    <a:pt x="68100" y="16468"/>
                  </a:cubicBezTo>
                  <a:cubicBezTo>
                    <a:pt x="72879" y="16468"/>
                    <a:pt x="78012" y="11863"/>
                    <a:pt x="78012" y="6726"/>
                  </a:cubicBezTo>
                  <a:close/>
                  <a:moveTo>
                    <a:pt x="40489" y="126115"/>
                  </a:moveTo>
                  <a:cubicBezTo>
                    <a:pt x="37480" y="138338"/>
                    <a:pt x="28099" y="148612"/>
                    <a:pt x="17656" y="148612"/>
                  </a:cubicBezTo>
                  <a:cubicBezTo>
                    <a:pt x="15355" y="148612"/>
                    <a:pt x="13231" y="148257"/>
                    <a:pt x="11284" y="147549"/>
                  </a:cubicBezTo>
                  <a:cubicBezTo>
                    <a:pt x="15886" y="145423"/>
                    <a:pt x="17302" y="141172"/>
                    <a:pt x="17302" y="138515"/>
                  </a:cubicBezTo>
                  <a:cubicBezTo>
                    <a:pt x="17302" y="134264"/>
                    <a:pt x="13939" y="131961"/>
                    <a:pt x="10399" y="131961"/>
                  </a:cubicBezTo>
                  <a:cubicBezTo>
                    <a:pt x="4912" y="131961"/>
                    <a:pt x="310" y="136744"/>
                    <a:pt x="310" y="142412"/>
                  </a:cubicBezTo>
                  <a:cubicBezTo>
                    <a:pt x="310" y="149143"/>
                    <a:pt x="7213" y="153571"/>
                    <a:pt x="17833" y="153571"/>
                  </a:cubicBezTo>
                  <a:cubicBezTo>
                    <a:pt x="28453" y="153571"/>
                    <a:pt x="49161" y="147195"/>
                    <a:pt x="54648" y="125584"/>
                  </a:cubicBezTo>
                  <a:lnTo>
                    <a:pt x="70578" y="62169"/>
                  </a:lnTo>
                  <a:cubicBezTo>
                    <a:pt x="71109" y="60221"/>
                    <a:pt x="71463" y="58627"/>
                    <a:pt x="71463" y="55970"/>
                  </a:cubicBezTo>
                  <a:cubicBezTo>
                    <a:pt x="71463" y="46227"/>
                    <a:pt x="63144" y="39319"/>
                    <a:pt x="52524" y="39319"/>
                  </a:cubicBezTo>
                  <a:cubicBezTo>
                    <a:pt x="32878" y="39319"/>
                    <a:pt x="21550" y="63941"/>
                    <a:pt x="21550" y="66421"/>
                  </a:cubicBezTo>
                  <a:cubicBezTo>
                    <a:pt x="21550" y="68723"/>
                    <a:pt x="24028" y="68723"/>
                    <a:pt x="24559" y="68723"/>
                  </a:cubicBezTo>
                  <a:cubicBezTo>
                    <a:pt x="26683" y="68723"/>
                    <a:pt x="26860" y="68192"/>
                    <a:pt x="28099" y="65535"/>
                  </a:cubicBezTo>
                  <a:cubicBezTo>
                    <a:pt x="32524" y="55261"/>
                    <a:pt x="41728" y="44279"/>
                    <a:pt x="51993" y="44279"/>
                  </a:cubicBezTo>
                  <a:cubicBezTo>
                    <a:pt x="56418" y="44279"/>
                    <a:pt x="58011" y="47290"/>
                    <a:pt x="58011" y="52958"/>
                  </a:cubicBezTo>
                  <a:cubicBezTo>
                    <a:pt x="58011" y="54907"/>
                    <a:pt x="57657" y="57387"/>
                    <a:pt x="57480" y="58272"/>
                  </a:cubicBezTo>
                  <a:lnTo>
                    <a:pt x="40489" y="126115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C52BE8CD-31E6-491F-A67F-26C882C541E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945417" y="2471676"/>
              <a:ext cx="574831" cy="10121"/>
            </a:xfrm>
            <a:custGeom>
              <a:avLst/>
              <a:gdLst>
                <a:gd name="connsiteX0" fmla="*/ 0 w 574831"/>
                <a:gd name="connsiteY0" fmla="*/ 0 h 10121"/>
                <a:gd name="connsiteX1" fmla="*/ 574831 w 574831"/>
                <a:gd name="connsiteY1" fmla="*/ 0 h 10121"/>
                <a:gd name="connsiteX2" fmla="*/ 574831 w 574831"/>
                <a:gd name="connsiteY2" fmla="*/ 10121 h 10121"/>
                <a:gd name="connsiteX3" fmla="*/ 0 w 57483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31" h="10121">
                  <a:moveTo>
                    <a:pt x="0" y="0"/>
                  </a:moveTo>
                  <a:lnTo>
                    <a:pt x="574831" y="0"/>
                  </a:lnTo>
                  <a:lnTo>
                    <a:pt x="574831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61336889-EDDB-4B2F-BF3E-80A7912107B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117195" y="2537962"/>
              <a:ext cx="54110" cy="178400"/>
            </a:xfrm>
            <a:custGeom>
              <a:avLst/>
              <a:gdLst>
                <a:gd name="connsiteX0" fmla="*/ 54409 w 54110"/>
                <a:gd name="connsiteY0" fmla="*/ 2790 h 178400"/>
                <a:gd name="connsiteX1" fmla="*/ 51122 w 54110"/>
                <a:gd name="connsiteY1" fmla="*/ 7 h 178400"/>
                <a:gd name="connsiteX2" fmla="*/ 20273 w 54110"/>
                <a:gd name="connsiteY2" fmla="*/ 2537 h 178400"/>
                <a:gd name="connsiteX3" fmla="*/ 15469 w 54110"/>
                <a:gd name="connsiteY3" fmla="*/ 7851 h 178400"/>
                <a:gd name="connsiteX4" fmla="*/ 21791 w 54110"/>
                <a:gd name="connsiteY4" fmla="*/ 10635 h 178400"/>
                <a:gd name="connsiteX5" fmla="*/ 34180 w 54110"/>
                <a:gd name="connsiteY5" fmla="*/ 14937 h 178400"/>
                <a:gd name="connsiteX6" fmla="*/ 33422 w 54110"/>
                <a:gd name="connsiteY6" fmla="*/ 19998 h 178400"/>
                <a:gd name="connsiteX7" fmla="*/ 1562 w 54110"/>
                <a:gd name="connsiteY7" fmla="*/ 146523 h 178400"/>
                <a:gd name="connsiteX8" fmla="*/ 298 w 54110"/>
                <a:gd name="connsiteY8" fmla="*/ 155127 h 178400"/>
                <a:gd name="connsiteX9" fmla="*/ 23308 w 54110"/>
                <a:gd name="connsiteY9" fmla="*/ 178408 h 178400"/>
                <a:gd name="connsiteX10" fmla="*/ 42272 w 54110"/>
                <a:gd name="connsiteY10" fmla="*/ 164237 h 178400"/>
                <a:gd name="connsiteX11" fmla="*/ 49857 w 54110"/>
                <a:gd name="connsiteY11" fmla="*/ 139438 h 178400"/>
                <a:gd name="connsiteX12" fmla="*/ 46823 w 54110"/>
                <a:gd name="connsiteY12" fmla="*/ 136907 h 178400"/>
                <a:gd name="connsiteX13" fmla="*/ 43283 w 54110"/>
                <a:gd name="connsiteY13" fmla="*/ 141462 h 178400"/>
                <a:gd name="connsiteX14" fmla="*/ 24066 w 54110"/>
                <a:gd name="connsiteY14" fmla="*/ 172841 h 178400"/>
                <a:gd name="connsiteX15" fmla="*/ 16481 w 54110"/>
                <a:gd name="connsiteY15" fmla="*/ 161200 h 178400"/>
                <a:gd name="connsiteX16" fmla="*/ 17998 w 54110"/>
                <a:gd name="connsiteY16" fmla="*/ 149054 h 178400"/>
                <a:gd name="connsiteX17" fmla="*/ 54409 w 54110"/>
                <a:gd name="connsiteY17" fmla="*/ 279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110" h="178400">
                  <a:moveTo>
                    <a:pt x="54409" y="2790"/>
                  </a:moveTo>
                  <a:cubicBezTo>
                    <a:pt x="54409" y="2537"/>
                    <a:pt x="54409" y="7"/>
                    <a:pt x="51122" y="7"/>
                  </a:cubicBezTo>
                  <a:cubicBezTo>
                    <a:pt x="45306" y="7"/>
                    <a:pt x="26848" y="2031"/>
                    <a:pt x="20273" y="2537"/>
                  </a:cubicBezTo>
                  <a:cubicBezTo>
                    <a:pt x="18251" y="2790"/>
                    <a:pt x="15469" y="3043"/>
                    <a:pt x="15469" y="7851"/>
                  </a:cubicBezTo>
                  <a:cubicBezTo>
                    <a:pt x="15469" y="10635"/>
                    <a:pt x="17998" y="10635"/>
                    <a:pt x="21791" y="10635"/>
                  </a:cubicBezTo>
                  <a:cubicBezTo>
                    <a:pt x="33928" y="10635"/>
                    <a:pt x="34180" y="12912"/>
                    <a:pt x="34180" y="14937"/>
                  </a:cubicBezTo>
                  <a:lnTo>
                    <a:pt x="33422" y="19998"/>
                  </a:lnTo>
                  <a:lnTo>
                    <a:pt x="1562" y="146523"/>
                  </a:lnTo>
                  <a:cubicBezTo>
                    <a:pt x="804" y="149307"/>
                    <a:pt x="298" y="151078"/>
                    <a:pt x="298" y="155127"/>
                  </a:cubicBezTo>
                  <a:cubicBezTo>
                    <a:pt x="298" y="169551"/>
                    <a:pt x="11424" y="178408"/>
                    <a:pt x="23308" y="178408"/>
                  </a:cubicBezTo>
                  <a:cubicBezTo>
                    <a:pt x="31652" y="178408"/>
                    <a:pt x="37973" y="173347"/>
                    <a:pt x="42272" y="164237"/>
                  </a:cubicBezTo>
                  <a:cubicBezTo>
                    <a:pt x="46823" y="154621"/>
                    <a:pt x="49857" y="139944"/>
                    <a:pt x="49857" y="139438"/>
                  </a:cubicBezTo>
                  <a:cubicBezTo>
                    <a:pt x="49857" y="136907"/>
                    <a:pt x="47582" y="136907"/>
                    <a:pt x="46823" y="136907"/>
                  </a:cubicBezTo>
                  <a:cubicBezTo>
                    <a:pt x="44295" y="136907"/>
                    <a:pt x="44042" y="137920"/>
                    <a:pt x="43283" y="141462"/>
                  </a:cubicBezTo>
                  <a:cubicBezTo>
                    <a:pt x="38985" y="157911"/>
                    <a:pt x="34180" y="172841"/>
                    <a:pt x="24066" y="172841"/>
                  </a:cubicBezTo>
                  <a:cubicBezTo>
                    <a:pt x="16481" y="172841"/>
                    <a:pt x="16481" y="164743"/>
                    <a:pt x="16481" y="161200"/>
                  </a:cubicBezTo>
                  <a:cubicBezTo>
                    <a:pt x="16481" y="155127"/>
                    <a:pt x="16734" y="153862"/>
                    <a:pt x="17998" y="149054"/>
                  </a:cubicBezTo>
                  <a:lnTo>
                    <a:pt x="54409" y="2790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E7E4C41F-60B6-4D7E-BAAA-EC7F73882C9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189835" y="2634096"/>
              <a:ext cx="53630" cy="119212"/>
            </a:xfrm>
            <a:custGeom>
              <a:avLst/>
              <a:gdLst>
                <a:gd name="connsiteX0" fmla="*/ 49329 w 53630"/>
                <a:gd name="connsiteY0" fmla="*/ 6739 h 119212"/>
                <a:gd name="connsiteX1" fmla="*/ 42249 w 53630"/>
                <a:gd name="connsiteY1" fmla="*/ 8 h 119212"/>
                <a:gd name="connsiteX2" fmla="*/ 32338 w 53630"/>
                <a:gd name="connsiteY2" fmla="*/ 9751 h 119212"/>
                <a:gd name="connsiteX3" fmla="*/ 39417 w 53630"/>
                <a:gd name="connsiteY3" fmla="*/ 16482 h 119212"/>
                <a:gd name="connsiteX4" fmla="*/ 49329 w 53630"/>
                <a:gd name="connsiteY4" fmla="*/ 6739 h 119212"/>
                <a:gd name="connsiteX5" fmla="*/ 13222 w 53630"/>
                <a:gd name="connsiteY5" fmla="*/ 96724 h 119212"/>
                <a:gd name="connsiteX6" fmla="*/ 11629 w 53630"/>
                <a:gd name="connsiteY6" fmla="*/ 104164 h 119212"/>
                <a:gd name="connsiteX7" fmla="*/ 28444 w 53630"/>
                <a:gd name="connsiteY7" fmla="*/ 119221 h 119212"/>
                <a:gd name="connsiteX8" fmla="*/ 53931 w 53630"/>
                <a:gd name="connsiteY8" fmla="*/ 92119 h 119212"/>
                <a:gd name="connsiteX9" fmla="*/ 51099 w 53630"/>
                <a:gd name="connsiteY9" fmla="*/ 89816 h 119212"/>
                <a:gd name="connsiteX10" fmla="*/ 47736 w 53630"/>
                <a:gd name="connsiteY10" fmla="*/ 92827 h 119212"/>
                <a:gd name="connsiteX11" fmla="*/ 28975 w 53630"/>
                <a:gd name="connsiteY11" fmla="*/ 114261 h 119212"/>
                <a:gd name="connsiteX12" fmla="*/ 24550 w 53630"/>
                <a:gd name="connsiteY12" fmla="*/ 108061 h 119212"/>
                <a:gd name="connsiteX13" fmla="*/ 27382 w 53630"/>
                <a:gd name="connsiteY13" fmla="*/ 96724 h 119212"/>
                <a:gd name="connsiteX14" fmla="*/ 33046 w 53630"/>
                <a:gd name="connsiteY14" fmla="*/ 82554 h 119212"/>
                <a:gd name="connsiteX15" fmla="*/ 41718 w 53630"/>
                <a:gd name="connsiteY15" fmla="*/ 60057 h 119212"/>
                <a:gd name="connsiteX16" fmla="*/ 42780 w 53630"/>
                <a:gd name="connsiteY16" fmla="*/ 54389 h 119212"/>
                <a:gd name="connsiteX17" fmla="*/ 25966 w 53630"/>
                <a:gd name="connsiteY17" fmla="*/ 39332 h 119212"/>
                <a:gd name="connsiteX18" fmla="*/ 301 w 53630"/>
                <a:gd name="connsiteY18" fmla="*/ 66434 h 119212"/>
                <a:gd name="connsiteX19" fmla="*/ 3310 w 53630"/>
                <a:gd name="connsiteY19" fmla="*/ 68737 h 119212"/>
                <a:gd name="connsiteX20" fmla="*/ 6496 w 53630"/>
                <a:gd name="connsiteY20" fmla="*/ 65903 h 119212"/>
                <a:gd name="connsiteX21" fmla="*/ 25435 w 53630"/>
                <a:gd name="connsiteY21" fmla="*/ 44292 h 119212"/>
                <a:gd name="connsiteX22" fmla="*/ 29860 w 53630"/>
                <a:gd name="connsiteY22" fmla="*/ 50492 h 119212"/>
                <a:gd name="connsiteX23" fmla="*/ 24373 w 53630"/>
                <a:gd name="connsiteY23" fmla="*/ 68206 h 119212"/>
                <a:gd name="connsiteX24" fmla="*/ 13222 w 53630"/>
                <a:gd name="connsiteY24" fmla="*/ 9672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30" h="119212">
                  <a:moveTo>
                    <a:pt x="49329" y="6739"/>
                  </a:moveTo>
                  <a:cubicBezTo>
                    <a:pt x="49329" y="3905"/>
                    <a:pt x="47205" y="8"/>
                    <a:pt x="42249" y="8"/>
                  </a:cubicBezTo>
                  <a:cubicBezTo>
                    <a:pt x="37470" y="8"/>
                    <a:pt x="32338" y="4614"/>
                    <a:pt x="32338" y="9751"/>
                  </a:cubicBezTo>
                  <a:cubicBezTo>
                    <a:pt x="32338" y="12762"/>
                    <a:pt x="34638" y="16482"/>
                    <a:pt x="39417" y="16482"/>
                  </a:cubicBezTo>
                  <a:cubicBezTo>
                    <a:pt x="44550" y="16482"/>
                    <a:pt x="49329" y="11522"/>
                    <a:pt x="49329" y="6739"/>
                  </a:cubicBezTo>
                  <a:close/>
                  <a:moveTo>
                    <a:pt x="13222" y="96724"/>
                  </a:moveTo>
                  <a:cubicBezTo>
                    <a:pt x="12514" y="99027"/>
                    <a:pt x="11629" y="101153"/>
                    <a:pt x="11629" y="104164"/>
                  </a:cubicBezTo>
                  <a:cubicBezTo>
                    <a:pt x="11629" y="112490"/>
                    <a:pt x="18709" y="119221"/>
                    <a:pt x="28444" y="119221"/>
                  </a:cubicBezTo>
                  <a:cubicBezTo>
                    <a:pt x="46143" y="119221"/>
                    <a:pt x="53931" y="94776"/>
                    <a:pt x="53931" y="92119"/>
                  </a:cubicBezTo>
                  <a:cubicBezTo>
                    <a:pt x="53931" y="89816"/>
                    <a:pt x="51630" y="89816"/>
                    <a:pt x="51099" y="89816"/>
                  </a:cubicBezTo>
                  <a:cubicBezTo>
                    <a:pt x="48621" y="89816"/>
                    <a:pt x="48444" y="90879"/>
                    <a:pt x="47736" y="92827"/>
                  </a:cubicBezTo>
                  <a:cubicBezTo>
                    <a:pt x="43665" y="106998"/>
                    <a:pt x="35877" y="114261"/>
                    <a:pt x="28975" y="114261"/>
                  </a:cubicBezTo>
                  <a:cubicBezTo>
                    <a:pt x="25435" y="114261"/>
                    <a:pt x="24550" y="111958"/>
                    <a:pt x="24550" y="108061"/>
                  </a:cubicBezTo>
                  <a:cubicBezTo>
                    <a:pt x="24550" y="103987"/>
                    <a:pt x="25789" y="100621"/>
                    <a:pt x="27382" y="96724"/>
                  </a:cubicBezTo>
                  <a:cubicBezTo>
                    <a:pt x="29152" y="91942"/>
                    <a:pt x="31099" y="87159"/>
                    <a:pt x="33046" y="82554"/>
                  </a:cubicBezTo>
                  <a:cubicBezTo>
                    <a:pt x="34638" y="78302"/>
                    <a:pt x="41010" y="62183"/>
                    <a:pt x="41718" y="60057"/>
                  </a:cubicBezTo>
                  <a:cubicBezTo>
                    <a:pt x="42249" y="58286"/>
                    <a:pt x="42780" y="56160"/>
                    <a:pt x="42780" y="54389"/>
                  </a:cubicBezTo>
                  <a:cubicBezTo>
                    <a:pt x="42780" y="46064"/>
                    <a:pt x="35700" y="39332"/>
                    <a:pt x="25966" y="39332"/>
                  </a:cubicBezTo>
                  <a:cubicBezTo>
                    <a:pt x="8443" y="39332"/>
                    <a:pt x="301" y="63423"/>
                    <a:pt x="301" y="66434"/>
                  </a:cubicBezTo>
                  <a:cubicBezTo>
                    <a:pt x="301" y="68737"/>
                    <a:pt x="2779" y="68737"/>
                    <a:pt x="3310" y="68737"/>
                  </a:cubicBezTo>
                  <a:cubicBezTo>
                    <a:pt x="5788" y="68737"/>
                    <a:pt x="5965" y="67851"/>
                    <a:pt x="6496" y="65903"/>
                  </a:cubicBezTo>
                  <a:cubicBezTo>
                    <a:pt x="11098" y="50669"/>
                    <a:pt x="18886" y="44292"/>
                    <a:pt x="25435" y="44292"/>
                  </a:cubicBezTo>
                  <a:cubicBezTo>
                    <a:pt x="28267" y="44292"/>
                    <a:pt x="29860" y="45709"/>
                    <a:pt x="29860" y="50492"/>
                  </a:cubicBezTo>
                  <a:cubicBezTo>
                    <a:pt x="29860" y="54566"/>
                    <a:pt x="28798" y="57223"/>
                    <a:pt x="24373" y="68206"/>
                  </a:cubicBezTo>
                  <a:lnTo>
                    <a:pt x="13222" y="96724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8DE69D7B-9C24-4265-AFF7-C5E916ACC86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253056" y="2634096"/>
              <a:ext cx="77701" cy="153576"/>
            </a:xfrm>
            <a:custGeom>
              <a:avLst/>
              <a:gdLst>
                <a:gd name="connsiteX0" fmla="*/ 78006 w 77701"/>
                <a:gd name="connsiteY0" fmla="*/ 6739 h 153576"/>
                <a:gd name="connsiteX1" fmla="*/ 70926 w 77701"/>
                <a:gd name="connsiteY1" fmla="*/ 8 h 153576"/>
                <a:gd name="connsiteX2" fmla="*/ 61014 w 77701"/>
                <a:gd name="connsiteY2" fmla="*/ 9751 h 153576"/>
                <a:gd name="connsiteX3" fmla="*/ 68094 w 77701"/>
                <a:gd name="connsiteY3" fmla="*/ 16482 h 153576"/>
                <a:gd name="connsiteX4" fmla="*/ 78006 w 77701"/>
                <a:gd name="connsiteY4" fmla="*/ 6739 h 153576"/>
                <a:gd name="connsiteX5" fmla="*/ 40482 w 77701"/>
                <a:gd name="connsiteY5" fmla="*/ 126129 h 153576"/>
                <a:gd name="connsiteX6" fmla="*/ 17650 w 77701"/>
                <a:gd name="connsiteY6" fmla="*/ 148625 h 153576"/>
                <a:gd name="connsiteX7" fmla="*/ 11278 w 77701"/>
                <a:gd name="connsiteY7" fmla="*/ 147562 h 153576"/>
                <a:gd name="connsiteX8" fmla="*/ 17296 w 77701"/>
                <a:gd name="connsiteY8" fmla="*/ 138528 h 153576"/>
                <a:gd name="connsiteX9" fmla="*/ 10393 w 77701"/>
                <a:gd name="connsiteY9" fmla="*/ 131974 h 153576"/>
                <a:gd name="connsiteX10" fmla="*/ 304 w 77701"/>
                <a:gd name="connsiteY10" fmla="*/ 142425 h 153576"/>
                <a:gd name="connsiteX11" fmla="*/ 17827 w 77701"/>
                <a:gd name="connsiteY11" fmla="*/ 153585 h 153576"/>
                <a:gd name="connsiteX12" fmla="*/ 54642 w 77701"/>
                <a:gd name="connsiteY12" fmla="*/ 125598 h 153576"/>
                <a:gd name="connsiteX13" fmla="*/ 70572 w 77701"/>
                <a:gd name="connsiteY13" fmla="*/ 62183 h 153576"/>
                <a:gd name="connsiteX14" fmla="*/ 71457 w 77701"/>
                <a:gd name="connsiteY14" fmla="*/ 55983 h 153576"/>
                <a:gd name="connsiteX15" fmla="*/ 52518 w 77701"/>
                <a:gd name="connsiteY15" fmla="*/ 39332 h 153576"/>
                <a:gd name="connsiteX16" fmla="*/ 21544 w 77701"/>
                <a:gd name="connsiteY16" fmla="*/ 66434 h 153576"/>
                <a:gd name="connsiteX17" fmla="*/ 24552 w 77701"/>
                <a:gd name="connsiteY17" fmla="*/ 68737 h 153576"/>
                <a:gd name="connsiteX18" fmla="*/ 28092 w 77701"/>
                <a:gd name="connsiteY18" fmla="*/ 65549 h 153576"/>
                <a:gd name="connsiteX19" fmla="*/ 51987 w 77701"/>
                <a:gd name="connsiteY19" fmla="*/ 44292 h 153576"/>
                <a:gd name="connsiteX20" fmla="*/ 58005 w 77701"/>
                <a:gd name="connsiteY20" fmla="*/ 52972 h 153576"/>
                <a:gd name="connsiteX21" fmla="*/ 57474 w 77701"/>
                <a:gd name="connsiteY21" fmla="*/ 58286 h 153576"/>
                <a:gd name="connsiteX22" fmla="*/ 40482 w 77701"/>
                <a:gd name="connsiteY22" fmla="*/ 126129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8006" y="6739"/>
                  </a:moveTo>
                  <a:cubicBezTo>
                    <a:pt x="78006" y="3728"/>
                    <a:pt x="75705" y="8"/>
                    <a:pt x="70926" y="8"/>
                  </a:cubicBezTo>
                  <a:cubicBezTo>
                    <a:pt x="65793" y="8"/>
                    <a:pt x="61014" y="4968"/>
                    <a:pt x="61014" y="9751"/>
                  </a:cubicBezTo>
                  <a:cubicBezTo>
                    <a:pt x="61014" y="12585"/>
                    <a:pt x="63138" y="16482"/>
                    <a:pt x="68094" y="16482"/>
                  </a:cubicBezTo>
                  <a:cubicBezTo>
                    <a:pt x="72873" y="16482"/>
                    <a:pt x="78006" y="11876"/>
                    <a:pt x="78006" y="6739"/>
                  </a:cubicBezTo>
                  <a:close/>
                  <a:moveTo>
                    <a:pt x="40482" y="126129"/>
                  </a:moveTo>
                  <a:cubicBezTo>
                    <a:pt x="37473" y="138351"/>
                    <a:pt x="28092" y="148625"/>
                    <a:pt x="17650" y="148625"/>
                  </a:cubicBezTo>
                  <a:cubicBezTo>
                    <a:pt x="15349" y="148625"/>
                    <a:pt x="13225" y="148271"/>
                    <a:pt x="11278" y="147562"/>
                  </a:cubicBezTo>
                  <a:cubicBezTo>
                    <a:pt x="15880" y="145437"/>
                    <a:pt x="17296" y="141186"/>
                    <a:pt x="17296" y="138528"/>
                  </a:cubicBezTo>
                  <a:cubicBezTo>
                    <a:pt x="17296" y="134277"/>
                    <a:pt x="13933" y="131974"/>
                    <a:pt x="10393" y="131974"/>
                  </a:cubicBezTo>
                  <a:cubicBezTo>
                    <a:pt x="4906" y="131974"/>
                    <a:pt x="304" y="136757"/>
                    <a:pt x="304" y="142425"/>
                  </a:cubicBezTo>
                  <a:cubicBezTo>
                    <a:pt x="304" y="149157"/>
                    <a:pt x="7207" y="153585"/>
                    <a:pt x="17827" y="153585"/>
                  </a:cubicBezTo>
                  <a:cubicBezTo>
                    <a:pt x="28446" y="153585"/>
                    <a:pt x="49155" y="147208"/>
                    <a:pt x="54642" y="125598"/>
                  </a:cubicBezTo>
                  <a:lnTo>
                    <a:pt x="70572" y="62183"/>
                  </a:lnTo>
                  <a:cubicBezTo>
                    <a:pt x="71103" y="60234"/>
                    <a:pt x="71457" y="58640"/>
                    <a:pt x="71457" y="55983"/>
                  </a:cubicBezTo>
                  <a:cubicBezTo>
                    <a:pt x="71457" y="46241"/>
                    <a:pt x="63138" y="39332"/>
                    <a:pt x="52518" y="39332"/>
                  </a:cubicBezTo>
                  <a:cubicBezTo>
                    <a:pt x="32871" y="39332"/>
                    <a:pt x="21544" y="63954"/>
                    <a:pt x="21544" y="66434"/>
                  </a:cubicBezTo>
                  <a:cubicBezTo>
                    <a:pt x="21544" y="68737"/>
                    <a:pt x="24021" y="68737"/>
                    <a:pt x="24552" y="68737"/>
                  </a:cubicBezTo>
                  <a:cubicBezTo>
                    <a:pt x="26676" y="68737"/>
                    <a:pt x="26853" y="68206"/>
                    <a:pt x="28092" y="65549"/>
                  </a:cubicBezTo>
                  <a:cubicBezTo>
                    <a:pt x="32517" y="55275"/>
                    <a:pt x="41721" y="44292"/>
                    <a:pt x="51987" y="44292"/>
                  </a:cubicBezTo>
                  <a:cubicBezTo>
                    <a:pt x="56412" y="44292"/>
                    <a:pt x="58005" y="47304"/>
                    <a:pt x="58005" y="52972"/>
                  </a:cubicBezTo>
                  <a:cubicBezTo>
                    <a:pt x="58005" y="54920"/>
                    <a:pt x="57651" y="57400"/>
                    <a:pt x="57474" y="58286"/>
                  </a:cubicBezTo>
                  <a:lnTo>
                    <a:pt x="40482" y="126129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284C5CEB-8686-4029-A39E-5F79078C656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563233" y="2361599"/>
              <a:ext cx="179525" cy="183968"/>
            </a:xfrm>
            <a:custGeom>
              <a:avLst/>
              <a:gdLst>
                <a:gd name="connsiteX0" fmla="*/ 179841 w 179525"/>
                <a:gd name="connsiteY0" fmla="*/ 2531 h 183968"/>
                <a:gd name="connsiteX1" fmla="*/ 177060 w 179525"/>
                <a:gd name="connsiteY1" fmla="*/ 0 h 183968"/>
                <a:gd name="connsiteX2" fmla="*/ 173267 w 179525"/>
                <a:gd name="connsiteY2" fmla="*/ 3037 h 183968"/>
                <a:gd name="connsiteX3" fmla="*/ 155567 w 179525"/>
                <a:gd name="connsiteY3" fmla="*/ 22522 h 183968"/>
                <a:gd name="connsiteX4" fmla="*/ 113594 w 179525"/>
                <a:gd name="connsiteY4" fmla="*/ 0 h 183968"/>
                <a:gd name="connsiteX5" fmla="*/ 316 w 179525"/>
                <a:gd name="connsiteY5" fmla="*/ 114632 h 183968"/>
                <a:gd name="connsiteX6" fmla="*/ 68839 w 179525"/>
                <a:gd name="connsiteY6" fmla="*/ 183968 h 183968"/>
                <a:gd name="connsiteX7" fmla="*/ 123455 w 179525"/>
                <a:gd name="connsiteY7" fmla="*/ 162206 h 183968"/>
                <a:gd name="connsiteX8" fmla="*/ 151269 w 179525"/>
                <a:gd name="connsiteY8" fmla="*/ 117669 h 183968"/>
                <a:gd name="connsiteX9" fmla="*/ 148234 w 179525"/>
                <a:gd name="connsiteY9" fmla="*/ 115138 h 183968"/>
                <a:gd name="connsiteX10" fmla="*/ 144947 w 179525"/>
                <a:gd name="connsiteY10" fmla="*/ 117669 h 183968"/>
                <a:gd name="connsiteX11" fmla="*/ 119409 w 179525"/>
                <a:gd name="connsiteY11" fmla="*/ 157651 h 183968"/>
                <a:gd name="connsiteX12" fmla="*/ 72884 w 179525"/>
                <a:gd name="connsiteY12" fmla="*/ 176124 h 183968"/>
                <a:gd name="connsiteX13" fmla="*/ 23325 w 179525"/>
                <a:gd name="connsiteY13" fmla="*/ 123489 h 183968"/>
                <a:gd name="connsiteX14" fmla="*/ 53920 w 179525"/>
                <a:gd name="connsiteY14" fmla="*/ 38464 h 183968"/>
                <a:gd name="connsiteX15" fmla="*/ 115616 w 179525"/>
                <a:gd name="connsiteY15" fmla="*/ 7845 h 183968"/>
                <a:gd name="connsiteX16" fmla="*/ 156326 w 179525"/>
                <a:gd name="connsiteY16" fmla="*/ 56683 h 183968"/>
                <a:gd name="connsiteX17" fmla="*/ 155567 w 179525"/>
                <a:gd name="connsiteY17" fmla="*/ 69589 h 183968"/>
                <a:gd name="connsiteX18" fmla="*/ 159360 w 179525"/>
                <a:gd name="connsiteY18" fmla="*/ 72120 h 183968"/>
                <a:gd name="connsiteX19" fmla="*/ 163911 w 179525"/>
                <a:gd name="connsiteY19" fmla="*/ 67059 h 183968"/>
                <a:gd name="connsiteX20" fmla="*/ 179841 w 179525"/>
                <a:gd name="connsiteY20" fmla="*/ 2531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525" h="183968">
                  <a:moveTo>
                    <a:pt x="179841" y="2531"/>
                  </a:moveTo>
                  <a:cubicBezTo>
                    <a:pt x="179841" y="1771"/>
                    <a:pt x="179335" y="0"/>
                    <a:pt x="177060" y="0"/>
                  </a:cubicBezTo>
                  <a:cubicBezTo>
                    <a:pt x="176301" y="0"/>
                    <a:pt x="176048" y="253"/>
                    <a:pt x="173267" y="3037"/>
                  </a:cubicBezTo>
                  <a:lnTo>
                    <a:pt x="155567" y="22522"/>
                  </a:lnTo>
                  <a:cubicBezTo>
                    <a:pt x="153292" y="18979"/>
                    <a:pt x="141660" y="0"/>
                    <a:pt x="113594" y="0"/>
                  </a:cubicBezTo>
                  <a:cubicBezTo>
                    <a:pt x="57207" y="0"/>
                    <a:pt x="316" y="55924"/>
                    <a:pt x="316" y="114632"/>
                  </a:cubicBezTo>
                  <a:cubicBezTo>
                    <a:pt x="316" y="156386"/>
                    <a:pt x="30152" y="183968"/>
                    <a:pt x="68839" y="183968"/>
                  </a:cubicBezTo>
                  <a:cubicBezTo>
                    <a:pt x="90837" y="183968"/>
                    <a:pt x="110054" y="173846"/>
                    <a:pt x="123455" y="162206"/>
                  </a:cubicBezTo>
                  <a:cubicBezTo>
                    <a:pt x="146970" y="141456"/>
                    <a:pt x="151269" y="118428"/>
                    <a:pt x="151269" y="117669"/>
                  </a:cubicBezTo>
                  <a:cubicBezTo>
                    <a:pt x="151269" y="115138"/>
                    <a:pt x="148740" y="115138"/>
                    <a:pt x="148234" y="115138"/>
                  </a:cubicBezTo>
                  <a:cubicBezTo>
                    <a:pt x="146717" y="115138"/>
                    <a:pt x="145453" y="115644"/>
                    <a:pt x="144947" y="117669"/>
                  </a:cubicBezTo>
                  <a:cubicBezTo>
                    <a:pt x="142672" y="125007"/>
                    <a:pt x="136856" y="142974"/>
                    <a:pt x="119409" y="157651"/>
                  </a:cubicBezTo>
                  <a:cubicBezTo>
                    <a:pt x="101962" y="171822"/>
                    <a:pt x="86033" y="176124"/>
                    <a:pt x="72884" y="176124"/>
                  </a:cubicBezTo>
                  <a:cubicBezTo>
                    <a:pt x="50128" y="176124"/>
                    <a:pt x="23325" y="162965"/>
                    <a:pt x="23325" y="123489"/>
                  </a:cubicBezTo>
                  <a:cubicBezTo>
                    <a:pt x="23325" y="109065"/>
                    <a:pt x="28635" y="68071"/>
                    <a:pt x="53920" y="38464"/>
                  </a:cubicBezTo>
                  <a:cubicBezTo>
                    <a:pt x="69344" y="20497"/>
                    <a:pt x="93113" y="7845"/>
                    <a:pt x="115616" y="7845"/>
                  </a:cubicBezTo>
                  <a:cubicBezTo>
                    <a:pt x="141407" y="7845"/>
                    <a:pt x="156326" y="27330"/>
                    <a:pt x="156326" y="56683"/>
                  </a:cubicBezTo>
                  <a:cubicBezTo>
                    <a:pt x="156326" y="66805"/>
                    <a:pt x="155567" y="67059"/>
                    <a:pt x="155567" y="69589"/>
                  </a:cubicBezTo>
                  <a:cubicBezTo>
                    <a:pt x="155567" y="72120"/>
                    <a:pt x="158349" y="72120"/>
                    <a:pt x="159360" y="72120"/>
                  </a:cubicBezTo>
                  <a:cubicBezTo>
                    <a:pt x="162647" y="72120"/>
                    <a:pt x="162647" y="71613"/>
                    <a:pt x="163911" y="67059"/>
                  </a:cubicBezTo>
                  <a:lnTo>
                    <a:pt x="179841" y="2531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9C75A44A-98F9-46C8-9585-419F0654F26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756830" y="2324807"/>
              <a:ext cx="59824" cy="112481"/>
            </a:xfrm>
            <a:custGeom>
              <a:avLst/>
              <a:gdLst>
                <a:gd name="connsiteX0" fmla="*/ 36431 w 59824"/>
                <a:gd name="connsiteY0" fmla="*/ 40737 h 112481"/>
                <a:gd name="connsiteX1" fmla="*/ 54485 w 59824"/>
                <a:gd name="connsiteY1" fmla="*/ 40737 h 112481"/>
                <a:gd name="connsiteX2" fmla="*/ 60148 w 59824"/>
                <a:gd name="connsiteY2" fmla="*/ 36840 h 112481"/>
                <a:gd name="connsiteX3" fmla="*/ 54839 w 59824"/>
                <a:gd name="connsiteY3" fmla="*/ 34360 h 112481"/>
                <a:gd name="connsiteX4" fmla="*/ 38024 w 59824"/>
                <a:gd name="connsiteY4" fmla="*/ 34360 h 112481"/>
                <a:gd name="connsiteX5" fmla="*/ 44573 w 59824"/>
                <a:gd name="connsiteY5" fmla="*/ 8144 h 112481"/>
                <a:gd name="connsiteX6" fmla="*/ 45104 w 59824"/>
                <a:gd name="connsiteY6" fmla="*/ 5664 h 112481"/>
                <a:gd name="connsiteX7" fmla="*/ 39086 w 59824"/>
                <a:gd name="connsiteY7" fmla="*/ -4 h 112481"/>
                <a:gd name="connsiteX8" fmla="*/ 30767 w 59824"/>
                <a:gd name="connsiteY8" fmla="*/ 7613 h 112481"/>
                <a:gd name="connsiteX9" fmla="*/ 24041 w 59824"/>
                <a:gd name="connsiteY9" fmla="*/ 34360 h 112481"/>
                <a:gd name="connsiteX10" fmla="*/ 5987 w 59824"/>
                <a:gd name="connsiteY10" fmla="*/ 34360 h 112481"/>
                <a:gd name="connsiteX11" fmla="*/ 323 w 59824"/>
                <a:gd name="connsiteY11" fmla="*/ 38257 h 112481"/>
                <a:gd name="connsiteX12" fmla="*/ 5633 w 59824"/>
                <a:gd name="connsiteY12" fmla="*/ 40737 h 112481"/>
                <a:gd name="connsiteX13" fmla="*/ 22448 w 59824"/>
                <a:gd name="connsiteY13" fmla="*/ 40737 h 112481"/>
                <a:gd name="connsiteX14" fmla="*/ 12005 w 59824"/>
                <a:gd name="connsiteY14" fmla="*/ 82541 h 112481"/>
                <a:gd name="connsiteX15" fmla="*/ 9350 w 59824"/>
                <a:gd name="connsiteY15" fmla="*/ 95649 h 112481"/>
                <a:gd name="connsiteX16" fmla="*/ 28289 w 59824"/>
                <a:gd name="connsiteY16" fmla="*/ 112477 h 112481"/>
                <a:gd name="connsiteX17" fmla="*/ 59086 w 59824"/>
                <a:gd name="connsiteY17" fmla="*/ 85375 h 112481"/>
                <a:gd name="connsiteX18" fmla="*/ 56254 w 59824"/>
                <a:gd name="connsiteY18" fmla="*/ 83073 h 112481"/>
                <a:gd name="connsiteX19" fmla="*/ 52538 w 59824"/>
                <a:gd name="connsiteY19" fmla="*/ 86438 h 112481"/>
                <a:gd name="connsiteX20" fmla="*/ 28820 w 59824"/>
                <a:gd name="connsiteY20" fmla="*/ 107517 h 112481"/>
                <a:gd name="connsiteX21" fmla="*/ 22625 w 59824"/>
                <a:gd name="connsiteY21" fmla="*/ 98838 h 112481"/>
                <a:gd name="connsiteX22" fmla="*/ 23687 w 59824"/>
                <a:gd name="connsiteY22" fmla="*/ 91575 h 112481"/>
                <a:gd name="connsiteX23" fmla="*/ 36431 w 59824"/>
                <a:gd name="connsiteY23" fmla="*/ 40737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24" h="112481">
                  <a:moveTo>
                    <a:pt x="36431" y="40737"/>
                  </a:moveTo>
                  <a:lnTo>
                    <a:pt x="54485" y="40737"/>
                  </a:lnTo>
                  <a:cubicBezTo>
                    <a:pt x="57847" y="40737"/>
                    <a:pt x="60148" y="40737"/>
                    <a:pt x="60148" y="36840"/>
                  </a:cubicBezTo>
                  <a:cubicBezTo>
                    <a:pt x="60148" y="34360"/>
                    <a:pt x="57847" y="34360"/>
                    <a:pt x="54839" y="34360"/>
                  </a:cubicBezTo>
                  <a:lnTo>
                    <a:pt x="38024" y="34360"/>
                  </a:lnTo>
                  <a:lnTo>
                    <a:pt x="44573" y="8144"/>
                  </a:lnTo>
                  <a:cubicBezTo>
                    <a:pt x="44750" y="7258"/>
                    <a:pt x="45104" y="6373"/>
                    <a:pt x="45104" y="5664"/>
                  </a:cubicBezTo>
                  <a:cubicBezTo>
                    <a:pt x="45104" y="2476"/>
                    <a:pt x="42626" y="-4"/>
                    <a:pt x="39086" y="-4"/>
                  </a:cubicBezTo>
                  <a:cubicBezTo>
                    <a:pt x="34661" y="-4"/>
                    <a:pt x="32006" y="3007"/>
                    <a:pt x="30767" y="7613"/>
                  </a:cubicBezTo>
                  <a:cubicBezTo>
                    <a:pt x="29528" y="12041"/>
                    <a:pt x="31829" y="3539"/>
                    <a:pt x="24041" y="34360"/>
                  </a:cubicBezTo>
                  <a:lnTo>
                    <a:pt x="5987" y="34360"/>
                  </a:lnTo>
                  <a:cubicBezTo>
                    <a:pt x="2624" y="34360"/>
                    <a:pt x="323" y="34360"/>
                    <a:pt x="323" y="38257"/>
                  </a:cubicBezTo>
                  <a:cubicBezTo>
                    <a:pt x="323" y="40737"/>
                    <a:pt x="2447" y="40737"/>
                    <a:pt x="5633" y="40737"/>
                  </a:cubicBezTo>
                  <a:lnTo>
                    <a:pt x="22448" y="40737"/>
                  </a:lnTo>
                  <a:lnTo>
                    <a:pt x="12005" y="82541"/>
                  </a:lnTo>
                  <a:cubicBezTo>
                    <a:pt x="10943" y="86970"/>
                    <a:pt x="9350" y="93346"/>
                    <a:pt x="9350" y="95649"/>
                  </a:cubicBezTo>
                  <a:cubicBezTo>
                    <a:pt x="9350" y="106100"/>
                    <a:pt x="18200" y="112477"/>
                    <a:pt x="28289" y="112477"/>
                  </a:cubicBezTo>
                  <a:cubicBezTo>
                    <a:pt x="47936" y="112477"/>
                    <a:pt x="59086" y="87678"/>
                    <a:pt x="59086" y="85375"/>
                  </a:cubicBezTo>
                  <a:cubicBezTo>
                    <a:pt x="59086" y="83073"/>
                    <a:pt x="56785" y="83073"/>
                    <a:pt x="56254" y="83073"/>
                  </a:cubicBezTo>
                  <a:cubicBezTo>
                    <a:pt x="54131" y="83073"/>
                    <a:pt x="53954" y="83427"/>
                    <a:pt x="52538" y="86438"/>
                  </a:cubicBezTo>
                  <a:cubicBezTo>
                    <a:pt x="47582" y="97598"/>
                    <a:pt x="38555" y="107517"/>
                    <a:pt x="28820" y="107517"/>
                  </a:cubicBezTo>
                  <a:cubicBezTo>
                    <a:pt x="25103" y="107517"/>
                    <a:pt x="22625" y="105215"/>
                    <a:pt x="22625" y="98838"/>
                  </a:cubicBezTo>
                  <a:cubicBezTo>
                    <a:pt x="22625" y="97066"/>
                    <a:pt x="23333" y="93346"/>
                    <a:pt x="23687" y="91575"/>
                  </a:cubicBezTo>
                  <a:lnTo>
                    <a:pt x="36431" y="40737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37DD8124-32CB-4116-A93A-DA74F3665A9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837284" y="2303227"/>
              <a:ext cx="88498" cy="57316"/>
            </a:xfrm>
            <a:custGeom>
              <a:avLst/>
              <a:gdLst>
                <a:gd name="connsiteX0" fmla="*/ 13475 w 88498"/>
                <a:gd name="connsiteY0" fmla="*/ 43518 h 57316"/>
                <a:gd name="connsiteX1" fmla="*/ 11326 w 88498"/>
                <a:gd name="connsiteY1" fmla="*/ 52881 h 57316"/>
                <a:gd name="connsiteX2" fmla="*/ 16003 w 88498"/>
                <a:gd name="connsiteY2" fmla="*/ 57309 h 57316"/>
                <a:gd name="connsiteX3" fmla="*/ 22072 w 88498"/>
                <a:gd name="connsiteY3" fmla="*/ 53134 h 57316"/>
                <a:gd name="connsiteX4" fmla="*/ 24474 w 88498"/>
                <a:gd name="connsiteY4" fmla="*/ 43265 h 57316"/>
                <a:gd name="connsiteX5" fmla="*/ 29025 w 88498"/>
                <a:gd name="connsiteY5" fmla="*/ 25425 h 57316"/>
                <a:gd name="connsiteX6" fmla="*/ 55196 w 88498"/>
                <a:gd name="connsiteY6" fmla="*/ 4295 h 57316"/>
                <a:gd name="connsiteX7" fmla="*/ 64045 w 88498"/>
                <a:gd name="connsiteY7" fmla="*/ 13405 h 57316"/>
                <a:gd name="connsiteX8" fmla="*/ 55828 w 88498"/>
                <a:gd name="connsiteY8" fmla="*/ 40861 h 57316"/>
                <a:gd name="connsiteX9" fmla="*/ 54563 w 88498"/>
                <a:gd name="connsiteY9" fmla="*/ 46175 h 57316"/>
                <a:gd name="connsiteX10" fmla="*/ 68344 w 88498"/>
                <a:gd name="connsiteY10" fmla="*/ 57309 h 57316"/>
                <a:gd name="connsiteX11" fmla="*/ 88825 w 88498"/>
                <a:gd name="connsiteY11" fmla="*/ 37697 h 57316"/>
                <a:gd name="connsiteX12" fmla="*/ 86170 w 88498"/>
                <a:gd name="connsiteY12" fmla="*/ 35926 h 57316"/>
                <a:gd name="connsiteX13" fmla="*/ 83136 w 88498"/>
                <a:gd name="connsiteY13" fmla="*/ 38836 h 57316"/>
                <a:gd name="connsiteX14" fmla="*/ 68850 w 88498"/>
                <a:gd name="connsiteY14" fmla="*/ 53007 h 57316"/>
                <a:gd name="connsiteX15" fmla="*/ 65057 w 88498"/>
                <a:gd name="connsiteY15" fmla="*/ 48199 h 57316"/>
                <a:gd name="connsiteX16" fmla="*/ 66700 w 88498"/>
                <a:gd name="connsiteY16" fmla="*/ 41493 h 57316"/>
                <a:gd name="connsiteX17" fmla="*/ 74665 w 88498"/>
                <a:gd name="connsiteY17" fmla="*/ 15049 h 57316"/>
                <a:gd name="connsiteX18" fmla="*/ 55954 w 88498"/>
                <a:gd name="connsiteY18" fmla="*/ -7 h 57316"/>
                <a:gd name="connsiteX19" fmla="*/ 32059 w 88498"/>
                <a:gd name="connsiteY19" fmla="*/ 12519 h 57316"/>
                <a:gd name="connsiteX20" fmla="*/ 16635 w 88498"/>
                <a:gd name="connsiteY20" fmla="*/ -7 h 57316"/>
                <a:gd name="connsiteX21" fmla="*/ 326 w 88498"/>
                <a:gd name="connsiteY21" fmla="*/ 19604 h 57316"/>
                <a:gd name="connsiteX22" fmla="*/ 2981 w 88498"/>
                <a:gd name="connsiteY22" fmla="*/ 21376 h 57316"/>
                <a:gd name="connsiteX23" fmla="*/ 5889 w 88498"/>
                <a:gd name="connsiteY23" fmla="*/ 18972 h 57316"/>
                <a:gd name="connsiteX24" fmla="*/ 16003 w 88498"/>
                <a:gd name="connsiteY24" fmla="*/ 4295 h 57316"/>
                <a:gd name="connsiteX25" fmla="*/ 21187 w 88498"/>
                <a:gd name="connsiteY25" fmla="*/ 11001 h 57316"/>
                <a:gd name="connsiteX26" fmla="*/ 19164 w 88498"/>
                <a:gd name="connsiteY26" fmla="*/ 20870 h 57316"/>
                <a:gd name="connsiteX27" fmla="*/ 16383 w 88498"/>
                <a:gd name="connsiteY27" fmla="*/ 32257 h 57316"/>
                <a:gd name="connsiteX28" fmla="*/ 13475 w 88498"/>
                <a:gd name="connsiteY28" fmla="*/ 43518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498" h="57316">
                  <a:moveTo>
                    <a:pt x="13475" y="43518"/>
                  </a:moveTo>
                  <a:cubicBezTo>
                    <a:pt x="12716" y="46681"/>
                    <a:pt x="11326" y="52248"/>
                    <a:pt x="11326" y="52881"/>
                  </a:cubicBezTo>
                  <a:cubicBezTo>
                    <a:pt x="11326" y="55664"/>
                    <a:pt x="13601" y="57309"/>
                    <a:pt x="16003" y="57309"/>
                  </a:cubicBezTo>
                  <a:cubicBezTo>
                    <a:pt x="17900" y="57309"/>
                    <a:pt x="20681" y="56297"/>
                    <a:pt x="22072" y="53134"/>
                  </a:cubicBezTo>
                  <a:cubicBezTo>
                    <a:pt x="22198" y="52501"/>
                    <a:pt x="23715" y="46554"/>
                    <a:pt x="24474" y="43265"/>
                  </a:cubicBezTo>
                  <a:cubicBezTo>
                    <a:pt x="28772" y="26184"/>
                    <a:pt x="28772" y="25931"/>
                    <a:pt x="29025" y="25425"/>
                  </a:cubicBezTo>
                  <a:cubicBezTo>
                    <a:pt x="30669" y="22008"/>
                    <a:pt x="39772" y="4295"/>
                    <a:pt x="55196" y="4295"/>
                  </a:cubicBezTo>
                  <a:cubicBezTo>
                    <a:pt x="61390" y="4295"/>
                    <a:pt x="64045" y="7711"/>
                    <a:pt x="64045" y="13405"/>
                  </a:cubicBezTo>
                  <a:cubicBezTo>
                    <a:pt x="64045" y="20617"/>
                    <a:pt x="58735" y="33649"/>
                    <a:pt x="55828" y="40861"/>
                  </a:cubicBezTo>
                  <a:cubicBezTo>
                    <a:pt x="55196" y="42379"/>
                    <a:pt x="54563" y="44024"/>
                    <a:pt x="54563" y="46175"/>
                  </a:cubicBezTo>
                  <a:cubicBezTo>
                    <a:pt x="54563" y="52754"/>
                    <a:pt x="60885" y="57309"/>
                    <a:pt x="68344" y="57309"/>
                  </a:cubicBezTo>
                  <a:cubicBezTo>
                    <a:pt x="81871" y="57309"/>
                    <a:pt x="88825" y="40861"/>
                    <a:pt x="88825" y="37697"/>
                  </a:cubicBezTo>
                  <a:cubicBezTo>
                    <a:pt x="88825" y="35926"/>
                    <a:pt x="86676" y="35926"/>
                    <a:pt x="86170" y="35926"/>
                  </a:cubicBezTo>
                  <a:cubicBezTo>
                    <a:pt x="84021" y="35926"/>
                    <a:pt x="83894" y="36432"/>
                    <a:pt x="83136" y="38836"/>
                  </a:cubicBezTo>
                  <a:cubicBezTo>
                    <a:pt x="80734" y="46428"/>
                    <a:pt x="74918" y="53007"/>
                    <a:pt x="68850" y="53007"/>
                  </a:cubicBezTo>
                  <a:cubicBezTo>
                    <a:pt x="65942" y="53007"/>
                    <a:pt x="65057" y="50983"/>
                    <a:pt x="65057" y="48199"/>
                  </a:cubicBezTo>
                  <a:cubicBezTo>
                    <a:pt x="65057" y="45542"/>
                    <a:pt x="65562" y="44277"/>
                    <a:pt x="66700" y="41493"/>
                  </a:cubicBezTo>
                  <a:cubicBezTo>
                    <a:pt x="68850" y="36432"/>
                    <a:pt x="74665" y="22008"/>
                    <a:pt x="74665" y="15049"/>
                  </a:cubicBezTo>
                  <a:cubicBezTo>
                    <a:pt x="74665" y="5687"/>
                    <a:pt x="67965" y="-7"/>
                    <a:pt x="55954" y="-7"/>
                  </a:cubicBezTo>
                  <a:cubicBezTo>
                    <a:pt x="44449" y="-7"/>
                    <a:pt x="36484" y="6952"/>
                    <a:pt x="32059" y="12519"/>
                  </a:cubicBezTo>
                  <a:cubicBezTo>
                    <a:pt x="31427" y="2144"/>
                    <a:pt x="21313" y="-7"/>
                    <a:pt x="16635" y="-7"/>
                  </a:cubicBezTo>
                  <a:cubicBezTo>
                    <a:pt x="3993" y="-7"/>
                    <a:pt x="326" y="19351"/>
                    <a:pt x="326" y="19604"/>
                  </a:cubicBezTo>
                  <a:cubicBezTo>
                    <a:pt x="326" y="21376"/>
                    <a:pt x="2349" y="21376"/>
                    <a:pt x="2981" y="21376"/>
                  </a:cubicBezTo>
                  <a:cubicBezTo>
                    <a:pt x="5131" y="21376"/>
                    <a:pt x="5384" y="20617"/>
                    <a:pt x="5889" y="18972"/>
                  </a:cubicBezTo>
                  <a:cubicBezTo>
                    <a:pt x="7786" y="11633"/>
                    <a:pt x="10693" y="4295"/>
                    <a:pt x="16003" y="4295"/>
                  </a:cubicBezTo>
                  <a:cubicBezTo>
                    <a:pt x="20302" y="4295"/>
                    <a:pt x="21187" y="8344"/>
                    <a:pt x="21187" y="11001"/>
                  </a:cubicBezTo>
                  <a:cubicBezTo>
                    <a:pt x="21187" y="12772"/>
                    <a:pt x="19923" y="17580"/>
                    <a:pt x="19164" y="20870"/>
                  </a:cubicBezTo>
                  <a:cubicBezTo>
                    <a:pt x="18279" y="24286"/>
                    <a:pt x="17015" y="29473"/>
                    <a:pt x="16383" y="32257"/>
                  </a:cubicBezTo>
                  <a:lnTo>
                    <a:pt x="13475" y="43518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2353A749-9D08-4BC8-9D22-F3BA81AF696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731310" y="2485117"/>
              <a:ext cx="77701" cy="153576"/>
            </a:xfrm>
            <a:custGeom>
              <a:avLst/>
              <a:gdLst>
                <a:gd name="connsiteX0" fmla="*/ 78024 w 77701"/>
                <a:gd name="connsiteY0" fmla="*/ 6734 h 153576"/>
                <a:gd name="connsiteX1" fmla="*/ 70945 w 77701"/>
                <a:gd name="connsiteY1" fmla="*/ 2 h 153576"/>
                <a:gd name="connsiteX2" fmla="*/ 61033 w 77701"/>
                <a:gd name="connsiteY2" fmla="*/ 9745 h 153576"/>
                <a:gd name="connsiteX3" fmla="*/ 68113 w 77701"/>
                <a:gd name="connsiteY3" fmla="*/ 16476 h 153576"/>
                <a:gd name="connsiteX4" fmla="*/ 78024 w 77701"/>
                <a:gd name="connsiteY4" fmla="*/ 6734 h 153576"/>
                <a:gd name="connsiteX5" fmla="*/ 40501 w 77701"/>
                <a:gd name="connsiteY5" fmla="*/ 126123 h 153576"/>
                <a:gd name="connsiteX6" fmla="*/ 17668 w 77701"/>
                <a:gd name="connsiteY6" fmla="*/ 148619 h 153576"/>
                <a:gd name="connsiteX7" fmla="*/ 11297 w 77701"/>
                <a:gd name="connsiteY7" fmla="*/ 147557 h 153576"/>
                <a:gd name="connsiteX8" fmla="*/ 17314 w 77701"/>
                <a:gd name="connsiteY8" fmla="*/ 138523 h 153576"/>
                <a:gd name="connsiteX9" fmla="*/ 10412 w 77701"/>
                <a:gd name="connsiteY9" fmla="*/ 131969 h 153576"/>
                <a:gd name="connsiteX10" fmla="*/ 323 w 77701"/>
                <a:gd name="connsiteY10" fmla="*/ 142420 h 153576"/>
                <a:gd name="connsiteX11" fmla="*/ 17845 w 77701"/>
                <a:gd name="connsiteY11" fmla="*/ 153579 h 153576"/>
                <a:gd name="connsiteX12" fmla="*/ 54661 w 77701"/>
                <a:gd name="connsiteY12" fmla="*/ 125592 h 153576"/>
                <a:gd name="connsiteX13" fmla="*/ 70591 w 77701"/>
                <a:gd name="connsiteY13" fmla="*/ 62177 h 153576"/>
                <a:gd name="connsiteX14" fmla="*/ 71476 w 77701"/>
                <a:gd name="connsiteY14" fmla="*/ 55977 h 153576"/>
                <a:gd name="connsiteX15" fmla="*/ 52537 w 77701"/>
                <a:gd name="connsiteY15" fmla="*/ 39327 h 153576"/>
                <a:gd name="connsiteX16" fmla="*/ 21562 w 77701"/>
                <a:gd name="connsiteY16" fmla="*/ 66428 h 153576"/>
                <a:gd name="connsiteX17" fmla="*/ 24571 w 77701"/>
                <a:gd name="connsiteY17" fmla="*/ 68731 h 153576"/>
                <a:gd name="connsiteX18" fmla="*/ 28111 w 77701"/>
                <a:gd name="connsiteY18" fmla="*/ 65543 h 153576"/>
                <a:gd name="connsiteX19" fmla="*/ 52006 w 77701"/>
                <a:gd name="connsiteY19" fmla="*/ 44286 h 153576"/>
                <a:gd name="connsiteX20" fmla="*/ 58024 w 77701"/>
                <a:gd name="connsiteY20" fmla="*/ 52966 h 153576"/>
                <a:gd name="connsiteX21" fmla="*/ 57493 w 77701"/>
                <a:gd name="connsiteY21" fmla="*/ 58280 h 153576"/>
                <a:gd name="connsiteX22" fmla="*/ 40501 w 77701"/>
                <a:gd name="connsiteY22" fmla="*/ 126123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01" h="153576">
                  <a:moveTo>
                    <a:pt x="78024" y="6734"/>
                  </a:moveTo>
                  <a:cubicBezTo>
                    <a:pt x="78024" y="3722"/>
                    <a:pt x="75723" y="2"/>
                    <a:pt x="70945" y="2"/>
                  </a:cubicBezTo>
                  <a:cubicBezTo>
                    <a:pt x="65812" y="2"/>
                    <a:pt x="61033" y="4962"/>
                    <a:pt x="61033" y="9745"/>
                  </a:cubicBezTo>
                  <a:cubicBezTo>
                    <a:pt x="61033" y="12579"/>
                    <a:pt x="63157" y="16476"/>
                    <a:pt x="68113" y="16476"/>
                  </a:cubicBezTo>
                  <a:cubicBezTo>
                    <a:pt x="72891" y="16476"/>
                    <a:pt x="78024" y="11871"/>
                    <a:pt x="78024" y="6734"/>
                  </a:cubicBezTo>
                  <a:close/>
                  <a:moveTo>
                    <a:pt x="40501" y="126123"/>
                  </a:moveTo>
                  <a:cubicBezTo>
                    <a:pt x="37492" y="138345"/>
                    <a:pt x="28111" y="148619"/>
                    <a:pt x="17668" y="148619"/>
                  </a:cubicBezTo>
                  <a:cubicBezTo>
                    <a:pt x="15367" y="148619"/>
                    <a:pt x="13244" y="148265"/>
                    <a:pt x="11297" y="147557"/>
                  </a:cubicBezTo>
                  <a:cubicBezTo>
                    <a:pt x="15898" y="145431"/>
                    <a:pt x="17314" y="141180"/>
                    <a:pt x="17314" y="138523"/>
                  </a:cubicBezTo>
                  <a:cubicBezTo>
                    <a:pt x="17314" y="134271"/>
                    <a:pt x="13952" y="131969"/>
                    <a:pt x="10412" y="131969"/>
                  </a:cubicBezTo>
                  <a:cubicBezTo>
                    <a:pt x="4925" y="131969"/>
                    <a:pt x="323" y="136751"/>
                    <a:pt x="323" y="142420"/>
                  </a:cubicBezTo>
                  <a:cubicBezTo>
                    <a:pt x="323" y="149151"/>
                    <a:pt x="7226" y="153579"/>
                    <a:pt x="17845" y="153579"/>
                  </a:cubicBezTo>
                  <a:cubicBezTo>
                    <a:pt x="28465" y="153579"/>
                    <a:pt x="49174" y="147202"/>
                    <a:pt x="54661" y="125592"/>
                  </a:cubicBezTo>
                  <a:lnTo>
                    <a:pt x="70591" y="62177"/>
                  </a:lnTo>
                  <a:cubicBezTo>
                    <a:pt x="71122" y="60229"/>
                    <a:pt x="71476" y="58634"/>
                    <a:pt x="71476" y="55977"/>
                  </a:cubicBezTo>
                  <a:cubicBezTo>
                    <a:pt x="71476" y="46235"/>
                    <a:pt x="63157" y="39327"/>
                    <a:pt x="52537" y="39327"/>
                  </a:cubicBezTo>
                  <a:cubicBezTo>
                    <a:pt x="32890" y="39327"/>
                    <a:pt x="21562" y="63948"/>
                    <a:pt x="21562" y="66428"/>
                  </a:cubicBezTo>
                  <a:cubicBezTo>
                    <a:pt x="21562" y="68731"/>
                    <a:pt x="24040" y="68731"/>
                    <a:pt x="24571" y="68731"/>
                  </a:cubicBezTo>
                  <a:cubicBezTo>
                    <a:pt x="26695" y="68731"/>
                    <a:pt x="26872" y="68200"/>
                    <a:pt x="28111" y="65543"/>
                  </a:cubicBezTo>
                  <a:cubicBezTo>
                    <a:pt x="32536" y="55269"/>
                    <a:pt x="41740" y="44286"/>
                    <a:pt x="52006" y="44286"/>
                  </a:cubicBezTo>
                  <a:cubicBezTo>
                    <a:pt x="56431" y="44286"/>
                    <a:pt x="58024" y="47298"/>
                    <a:pt x="58024" y="52966"/>
                  </a:cubicBezTo>
                  <a:cubicBezTo>
                    <a:pt x="58024" y="54915"/>
                    <a:pt x="57670" y="57394"/>
                    <a:pt x="57493" y="58280"/>
                  </a:cubicBezTo>
                  <a:lnTo>
                    <a:pt x="40501" y="126123"/>
                  </a:lnTo>
                  <a:close/>
                </a:path>
              </a:pathLst>
            </a:custGeom>
            <a:solidFill>
              <a:srgbClr val="000000"/>
            </a:solidFill>
            <a:ln w="2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9" name="文本框 288">
            <a:extLst>
              <a:ext uri="{FF2B5EF4-FFF2-40B4-BE49-F238E27FC236}">
                <a16:creationId xmlns:a16="http://schemas.microsoft.com/office/drawing/2014/main" id="{997D0E41-4714-4F7C-ADAF-092E89C91CC7}"/>
              </a:ext>
            </a:extLst>
          </p:cNvPr>
          <p:cNvSpPr txBox="1"/>
          <p:nvPr/>
        </p:nvSpPr>
        <p:spPr>
          <a:xfrm>
            <a:off x="845948" y="4799719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CFL-stability condition: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9" name="组合 328" descr="\documentclass[preview]{standalone}&#10;\usepackage[utf8]{inputenc}&#10;\usepackage{amsmath}&#10;&#10;\begin{document}&#10;&#10;\begin{flalign*}&#10;\Delta t\leq\min_{i\in\mathcal{N}}\frac{V_{\mathrm{w},i}}{\sum_{j\in\mathcal{N}(i)}D_{\mathrm{w}}^{\mathrm{NaCl}}\frac{A_{\mathrm{w},ij}}{l_{ij}}}\end{flalign*}&#10;&#10;\end{document}&#10;" title="IguanaTex Shape Display">
            <a:extLst>
              <a:ext uri="{FF2B5EF4-FFF2-40B4-BE49-F238E27FC236}">
                <a16:creationId xmlns:a16="http://schemas.microsoft.com/office/drawing/2014/main" id="{AEE535AE-5589-4236-B759-E659AFCB7C2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124963" y="5563395"/>
            <a:ext cx="3334007" cy="697801"/>
            <a:chOff x="5228890" y="2199045"/>
            <a:chExt cx="3334007" cy="697801"/>
          </a:xfrm>
        </p:grpSpPr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90F936C4-8D46-4D5D-9D9A-E2FD422F9F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28890" y="2360432"/>
              <a:ext cx="186751" cy="179566"/>
            </a:xfrm>
            <a:custGeom>
              <a:avLst/>
              <a:gdLst>
                <a:gd name="connsiteX0" fmla="*/ 100061 w 186751"/>
                <a:gd name="connsiteY0" fmla="*/ 4514 h 179566"/>
                <a:gd name="connsiteX1" fmla="*/ 93481 w 186751"/>
                <a:gd name="connsiteY1" fmla="*/ 0 h 179566"/>
                <a:gd name="connsiteX2" fmla="*/ 86902 w 186751"/>
                <a:gd name="connsiteY2" fmla="*/ 4514 h 179566"/>
                <a:gd name="connsiteX3" fmla="*/ 1371 w 186751"/>
                <a:gd name="connsiteY3" fmla="*/ 174551 h 179566"/>
                <a:gd name="connsiteX4" fmla="*/ 105 w 186751"/>
                <a:gd name="connsiteY4" fmla="*/ 177561 h 179566"/>
                <a:gd name="connsiteX5" fmla="*/ 5673 w 186751"/>
                <a:gd name="connsiteY5" fmla="*/ 179567 h 179566"/>
                <a:gd name="connsiteX6" fmla="*/ 181290 w 186751"/>
                <a:gd name="connsiteY6" fmla="*/ 179567 h 179566"/>
                <a:gd name="connsiteX7" fmla="*/ 186857 w 186751"/>
                <a:gd name="connsiteY7" fmla="*/ 177561 h 179566"/>
                <a:gd name="connsiteX8" fmla="*/ 185592 w 186751"/>
                <a:gd name="connsiteY8" fmla="*/ 174551 h 179566"/>
                <a:gd name="connsiteX9" fmla="*/ 100061 w 186751"/>
                <a:gd name="connsiteY9" fmla="*/ 4514 h 179566"/>
                <a:gd name="connsiteX10" fmla="*/ 85384 w 186751"/>
                <a:gd name="connsiteY10" fmla="*/ 25079 h 179566"/>
                <a:gd name="connsiteX11" fmla="*/ 153454 w 186751"/>
                <a:gd name="connsiteY11" fmla="*/ 160507 h 179566"/>
                <a:gd name="connsiteX12" fmla="*/ 17060 w 186751"/>
                <a:gd name="connsiteY12" fmla="*/ 160507 h 179566"/>
                <a:gd name="connsiteX13" fmla="*/ 85384 w 186751"/>
                <a:gd name="connsiteY13" fmla="*/ 25079 h 17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79566">
                  <a:moveTo>
                    <a:pt x="100061" y="4514"/>
                  </a:moveTo>
                  <a:cubicBezTo>
                    <a:pt x="98289" y="1254"/>
                    <a:pt x="97783" y="0"/>
                    <a:pt x="93481" y="0"/>
                  </a:cubicBezTo>
                  <a:cubicBezTo>
                    <a:pt x="89179" y="0"/>
                    <a:pt x="88673" y="1254"/>
                    <a:pt x="86902" y="4514"/>
                  </a:cubicBezTo>
                  <a:lnTo>
                    <a:pt x="1371" y="174551"/>
                  </a:lnTo>
                  <a:cubicBezTo>
                    <a:pt x="105" y="176808"/>
                    <a:pt x="105" y="177310"/>
                    <a:pt x="105" y="177561"/>
                  </a:cubicBezTo>
                  <a:cubicBezTo>
                    <a:pt x="105" y="179567"/>
                    <a:pt x="1624" y="179567"/>
                    <a:pt x="5673" y="179567"/>
                  </a:cubicBezTo>
                  <a:lnTo>
                    <a:pt x="181290" y="179567"/>
                  </a:lnTo>
                  <a:cubicBezTo>
                    <a:pt x="185339" y="179567"/>
                    <a:pt x="186857" y="179567"/>
                    <a:pt x="186857" y="177561"/>
                  </a:cubicBezTo>
                  <a:cubicBezTo>
                    <a:pt x="186857" y="177310"/>
                    <a:pt x="186857" y="176808"/>
                    <a:pt x="185592" y="174551"/>
                  </a:cubicBezTo>
                  <a:lnTo>
                    <a:pt x="100061" y="4514"/>
                  </a:lnTo>
                  <a:close/>
                  <a:moveTo>
                    <a:pt x="85384" y="25079"/>
                  </a:moveTo>
                  <a:lnTo>
                    <a:pt x="153454" y="160507"/>
                  </a:lnTo>
                  <a:lnTo>
                    <a:pt x="17060" y="160507"/>
                  </a:lnTo>
                  <a:lnTo>
                    <a:pt x="85384" y="250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4DA5C573-0581-489F-8F37-AB0DAC41213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33693" y="2383003"/>
              <a:ext cx="77686" cy="159754"/>
            </a:xfrm>
            <a:custGeom>
              <a:avLst/>
              <a:gdLst>
                <a:gd name="connsiteX0" fmla="*/ 46422 w 77686"/>
                <a:gd name="connsiteY0" fmla="*/ 56679 h 159754"/>
                <a:gd name="connsiteX1" fmla="*/ 70209 w 77686"/>
                <a:gd name="connsiteY1" fmla="*/ 56679 h 159754"/>
                <a:gd name="connsiteX2" fmla="*/ 77800 w 77686"/>
                <a:gd name="connsiteY2" fmla="*/ 51663 h 159754"/>
                <a:gd name="connsiteX3" fmla="*/ 70715 w 77686"/>
                <a:gd name="connsiteY3" fmla="*/ 48904 h 159754"/>
                <a:gd name="connsiteX4" fmla="*/ 48446 w 77686"/>
                <a:gd name="connsiteY4" fmla="*/ 48904 h 159754"/>
                <a:gd name="connsiteX5" fmla="*/ 58822 w 77686"/>
                <a:gd name="connsiteY5" fmla="*/ 6771 h 159754"/>
                <a:gd name="connsiteX6" fmla="*/ 51483 w 77686"/>
                <a:gd name="connsiteY6" fmla="*/ 0 h 159754"/>
                <a:gd name="connsiteX7" fmla="*/ 41361 w 77686"/>
                <a:gd name="connsiteY7" fmla="*/ 9028 h 159754"/>
                <a:gd name="connsiteX8" fmla="*/ 31492 w 77686"/>
                <a:gd name="connsiteY8" fmla="*/ 48904 h 159754"/>
                <a:gd name="connsiteX9" fmla="*/ 7705 w 77686"/>
                <a:gd name="connsiteY9" fmla="*/ 48904 h 159754"/>
                <a:gd name="connsiteX10" fmla="*/ 114 w 77686"/>
                <a:gd name="connsiteY10" fmla="*/ 53669 h 159754"/>
                <a:gd name="connsiteX11" fmla="*/ 7199 w 77686"/>
                <a:gd name="connsiteY11" fmla="*/ 56679 h 159754"/>
                <a:gd name="connsiteX12" fmla="*/ 29468 w 77686"/>
                <a:gd name="connsiteY12" fmla="*/ 56679 h 159754"/>
                <a:gd name="connsiteX13" fmla="*/ 10236 w 77686"/>
                <a:gd name="connsiteY13" fmla="*/ 136681 h 159754"/>
                <a:gd name="connsiteX14" fmla="*/ 33516 w 77686"/>
                <a:gd name="connsiteY14" fmla="*/ 159754 h 159754"/>
                <a:gd name="connsiteX15" fmla="*/ 73752 w 77686"/>
                <a:gd name="connsiteY15" fmla="*/ 121132 h 159754"/>
                <a:gd name="connsiteX16" fmla="*/ 70715 w 77686"/>
                <a:gd name="connsiteY16" fmla="*/ 118624 h 159754"/>
                <a:gd name="connsiteX17" fmla="*/ 66919 w 77686"/>
                <a:gd name="connsiteY17" fmla="*/ 122136 h 159754"/>
                <a:gd name="connsiteX18" fmla="*/ 34023 w 77686"/>
                <a:gd name="connsiteY18" fmla="*/ 154237 h 159754"/>
                <a:gd name="connsiteX19" fmla="*/ 26178 w 77686"/>
                <a:gd name="connsiteY19" fmla="*/ 142700 h 159754"/>
                <a:gd name="connsiteX20" fmla="*/ 27696 w 77686"/>
                <a:gd name="connsiteY20" fmla="*/ 130662 h 159754"/>
                <a:gd name="connsiteX21" fmla="*/ 46422 w 77686"/>
                <a:gd name="connsiteY21" fmla="*/ 56679 h 15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59754">
                  <a:moveTo>
                    <a:pt x="46422" y="56679"/>
                  </a:moveTo>
                  <a:lnTo>
                    <a:pt x="70209" y="56679"/>
                  </a:lnTo>
                  <a:cubicBezTo>
                    <a:pt x="75270" y="56679"/>
                    <a:pt x="77800" y="56679"/>
                    <a:pt x="77800" y="51663"/>
                  </a:cubicBezTo>
                  <a:cubicBezTo>
                    <a:pt x="77800" y="48904"/>
                    <a:pt x="75270" y="48904"/>
                    <a:pt x="70715" y="48904"/>
                  </a:cubicBezTo>
                  <a:lnTo>
                    <a:pt x="48446" y="48904"/>
                  </a:lnTo>
                  <a:cubicBezTo>
                    <a:pt x="57556" y="13292"/>
                    <a:pt x="58822" y="8276"/>
                    <a:pt x="58822" y="6771"/>
                  </a:cubicBezTo>
                  <a:cubicBezTo>
                    <a:pt x="58822" y="2508"/>
                    <a:pt x="55785" y="0"/>
                    <a:pt x="51483" y="0"/>
                  </a:cubicBezTo>
                  <a:cubicBezTo>
                    <a:pt x="50724" y="0"/>
                    <a:pt x="43638" y="251"/>
                    <a:pt x="41361" y="9028"/>
                  </a:cubicBezTo>
                  <a:lnTo>
                    <a:pt x="31492" y="48904"/>
                  </a:lnTo>
                  <a:lnTo>
                    <a:pt x="7705" y="48904"/>
                  </a:lnTo>
                  <a:cubicBezTo>
                    <a:pt x="2644" y="48904"/>
                    <a:pt x="114" y="48904"/>
                    <a:pt x="114" y="53669"/>
                  </a:cubicBezTo>
                  <a:cubicBezTo>
                    <a:pt x="114" y="56679"/>
                    <a:pt x="2138" y="56679"/>
                    <a:pt x="7199" y="56679"/>
                  </a:cubicBezTo>
                  <a:lnTo>
                    <a:pt x="29468" y="56679"/>
                  </a:lnTo>
                  <a:cubicBezTo>
                    <a:pt x="11248" y="127904"/>
                    <a:pt x="10236" y="132167"/>
                    <a:pt x="10236" y="136681"/>
                  </a:cubicBezTo>
                  <a:cubicBezTo>
                    <a:pt x="10236" y="150224"/>
                    <a:pt x="19852" y="159754"/>
                    <a:pt x="33516" y="159754"/>
                  </a:cubicBezTo>
                  <a:cubicBezTo>
                    <a:pt x="59328" y="159754"/>
                    <a:pt x="73752" y="123139"/>
                    <a:pt x="73752" y="121132"/>
                  </a:cubicBezTo>
                  <a:cubicBezTo>
                    <a:pt x="73752" y="118624"/>
                    <a:pt x="71727" y="118624"/>
                    <a:pt x="70715" y="118624"/>
                  </a:cubicBezTo>
                  <a:cubicBezTo>
                    <a:pt x="68437" y="118624"/>
                    <a:pt x="68184" y="119377"/>
                    <a:pt x="66919" y="122136"/>
                  </a:cubicBezTo>
                  <a:cubicBezTo>
                    <a:pt x="56038" y="148218"/>
                    <a:pt x="42626" y="154237"/>
                    <a:pt x="34023" y="154237"/>
                  </a:cubicBezTo>
                  <a:cubicBezTo>
                    <a:pt x="28708" y="154237"/>
                    <a:pt x="26178" y="150977"/>
                    <a:pt x="26178" y="142700"/>
                  </a:cubicBezTo>
                  <a:cubicBezTo>
                    <a:pt x="26178" y="136681"/>
                    <a:pt x="26684" y="134926"/>
                    <a:pt x="27696" y="130662"/>
                  </a:cubicBezTo>
                  <a:lnTo>
                    <a:pt x="46422" y="566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7A2124F0-05D9-422C-B88A-52743037527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10547" y="2380495"/>
              <a:ext cx="154614" cy="193861"/>
            </a:xfrm>
            <a:custGeom>
              <a:avLst/>
              <a:gdLst>
                <a:gd name="connsiteX0" fmla="*/ 149926 w 154614"/>
                <a:gd name="connsiteY0" fmla="*/ 10533 h 193861"/>
                <a:gd name="connsiteX1" fmla="*/ 154734 w 154614"/>
                <a:gd name="connsiteY1" fmla="*/ 5016 h 193861"/>
                <a:gd name="connsiteX2" fmla="*/ 149673 w 154614"/>
                <a:gd name="connsiteY2" fmla="*/ 0 h 193861"/>
                <a:gd name="connsiteX3" fmla="*/ 145118 w 154614"/>
                <a:gd name="connsiteY3" fmla="*/ 1505 h 193861"/>
                <a:gd name="connsiteX4" fmla="*/ 5181 w 154614"/>
                <a:gd name="connsiteY4" fmla="*/ 66961 h 193861"/>
                <a:gd name="connsiteX5" fmla="*/ 120 w 154614"/>
                <a:gd name="connsiteY5" fmla="*/ 72730 h 193861"/>
                <a:gd name="connsiteX6" fmla="*/ 5181 w 154614"/>
                <a:gd name="connsiteY6" fmla="*/ 78247 h 193861"/>
                <a:gd name="connsiteX7" fmla="*/ 145118 w 154614"/>
                <a:gd name="connsiteY7" fmla="*/ 143453 h 193861"/>
                <a:gd name="connsiteX8" fmla="*/ 149673 w 154614"/>
                <a:gd name="connsiteY8" fmla="*/ 145208 h 193861"/>
                <a:gd name="connsiteX9" fmla="*/ 154734 w 154614"/>
                <a:gd name="connsiteY9" fmla="*/ 140193 h 193861"/>
                <a:gd name="connsiteX10" fmla="*/ 149420 w 154614"/>
                <a:gd name="connsiteY10" fmla="*/ 134424 h 193861"/>
                <a:gd name="connsiteX11" fmla="*/ 17074 w 154614"/>
                <a:gd name="connsiteY11" fmla="*/ 72730 h 193861"/>
                <a:gd name="connsiteX12" fmla="*/ 149926 w 154614"/>
                <a:gd name="connsiteY12" fmla="*/ 10533 h 193861"/>
                <a:gd name="connsiteX13" fmla="*/ 145877 w 154614"/>
                <a:gd name="connsiteY13" fmla="*/ 193862 h 193861"/>
                <a:gd name="connsiteX14" fmla="*/ 154734 w 154614"/>
                <a:gd name="connsiteY14" fmla="*/ 188846 h 193861"/>
                <a:gd name="connsiteX15" fmla="*/ 145624 w 154614"/>
                <a:gd name="connsiteY15" fmla="*/ 183830 h 193861"/>
                <a:gd name="connsiteX16" fmla="*/ 9230 w 154614"/>
                <a:gd name="connsiteY16" fmla="*/ 183830 h 193861"/>
                <a:gd name="connsiteX17" fmla="*/ 120 w 154614"/>
                <a:gd name="connsiteY17" fmla="*/ 188846 h 193861"/>
                <a:gd name="connsiteX18" fmla="*/ 8977 w 154614"/>
                <a:gd name="connsiteY18" fmla="*/ 193862 h 193861"/>
                <a:gd name="connsiteX19" fmla="*/ 145877 w 154614"/>
                <a:gd name="connsiteY19" fmla="*/ 193862 h 1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614" h="193861">
                  <a:moveTo>
                    <a:pt x="149926" y="10533"/>
                  </a:moveTo>
                  <a:cubicBezTo>
                    <a:pt x="152710" y="9279"/>
                    <a:pt x="154734" y="8025"/>
                    <a:pt x="154734" y="5016"/>
                  </a:cubicBezTo>
                  <a:cubicBezTo>
                    <a:pt x="154734" y="2257"/>
                    <a:pt x="152710" y="0"/>
                    <a:pt x="149673" y="0"/>
                  </a:cubicBezTo>
                  <a:cubicBezTo>
                    <a:pt x="148408" y="0"/>
                    <a:pt x="146131" y="1003"/>
                    <a:pt x="145118" y="1505"/>
                  </a:cubicBezTo>
                  <a:lnTo>
                    <a:pt x="5181" y="66961"/>
                  </a:lnTo>
                  <a:cubicBezTo>
                    <a:pt x="879" y="68968"/>
                    <a:pt x="120" y="70723"/>
                    <a:pt x="120" y="72730"/>
                  </a:cubicBezTo>
                  <a:cubicBezTo>
                    <a:pt x="120" y="74987"/>
                    <a:pt x="1638" y="76742"/>
                    <a:pt x="5181" y="78247"/>
                  </a:cubicBezTo>
                  <a:lnTo>
                    <a:pt x="145118" y="143453"/>
                  </a:lnTo>
                  <a:cubicBezTo>
                    <a:pt x="148408" y="145208"/>
                    <a:pt x="148914" y="145208"/>
                    <a:pt x="149673" y="145208"/>
                  </a:cubicBezTo>
                  <a:cubicBezTo>
                    <a:pt x="152457" y="145208"/>
                    <a:pt x="154734" y="142951"/>
                    <a:pt x="154734" y="140193"/>
                  </a:cubicBezTo>
                  <a:cubicBezTo>
                    <a:pt x="154734" y="137935"/>
                    <a:pt x="153722" y="136431"/>
                    <a:pt x="149420" y="134424"/>
                  </a:cubicBezTo>
                  <a:lnTo>
                    <a:pt x="17074" y="72730"/>
                  </a:lnTo>
                  <a:lnTo>
                    <a:pt x="149926" y="10533"/>
                  </a:lnTo>
                  <a:close/>
                  <a:moveTo>
                    <a:pt x="145877" y="193862"/>
                  </a:moveTo>
                  <a:cubicBezTo>
                    <a:pt x="150179" y="193862"/>
                    <a:pt x="154734" y="193862"/>
                    <a:pt x="154734" y="188846"/>
                  </a:cubicBezTo>
                  <a:cubicBezTo>
                    <a:pt x="154734" y="183830"/>
                    <a:pt x="149420" y="183830"/>
                    <a:pt x="145624" y="183830"/>
                  </a:cubicBezTo>
                  <a:lnTo>
                    <a:pt x="9230" y="183830"/>
                  </a:lnTo>
                  <a:cubicBezTo>
                    <a:pt x="5434" y="183830"/>
                    <a:pt x="120" y="183830"/>
                    <a:pt x="120" y="188846"/>
                  </a:cubicBezTo>
                  <a:cubicBezTo>
                    <a:pt x="120" y="193862"/>
                    <a:pt x="4675" y="193862"/>
                    <a:pt x="8977" y="193862"/>
                  </a:cubicBezTo>
                  <a:lnTo>
                    <a:pt x="145877" y="1938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0B0DDE29-8674-47BD-AB6B-20E904763CF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64749" y="2429149"/>
              <a:ext cx="197632" cy="110849"/>
            </a:xfrm>
            <a:custGeom>
              <a:avLst/>
              <a:gdLst>
                <a:gd name="connsiteX0" fmla="*/ 19869 w 197632"/>
                <a:gd name="connsiteY0" fmla="*/ 24578 h 110849"/>
                <a:gd name="connsiteX1" fmla="*/ 19869 w 197632"/>
                <a:gd name="connsiteY1" fmla="*/ 91790 h 110849"/>
                <a:gd name="connsiteX2" fmla="*/ 131 w 197632"/>
                <a:gd name="connsiteY2" fmla="*/ 103075 h 110849"/>
                <a:gd name="connsiteX3" fmla="*/ 131 w 197632"/>
                <a:gd name="connsiteY3" fmla="*/ 110850 h 110849"/>
                <a:gd name="connsiteX4" fmla="*/ 28725 w 197632"/>
                <a:gd name="connsiteY4" fmla="*/ 110098 h 110849"/>
                <a:gd name="connsiteX5" fmla="*/ 57067 w 197632"/>
                <a:gd name="connsiteY5" fmla="*/ 110850 h 110849"/>
                <a:gd name="connsiteX6" fmla="*/ 57067 w 197632"/>
                <a:gd name="connsiteY6" fmla="*/ 103075 h 110849"/>
                <a:gd name="connsiteX7" fmla="*/ 37329 w 197632"/>
                <a:gd name="connsiteY7" fmla="*/ 91790 h 110849"/>
                <a:gd name="connsiteX8" fmla="*/ 37329 w 197632"/>
                <a:gd name="connsiteY8" fmla="*/ 45644 h 110849"/>
                <a:gd name="connsiteX9" fmla="*/ 71491 w 197632"/>
                <a:gd name="connsiteY9" fmla="*/ 5517 h 110849"/>
                <a:gd name="connsiteX10" fmla="*/ 90217 w 197632"/>
                <a:gd name="connsiteY10" fmla="*/ 33355 h 110849"/>
                <a:gd name="connsiteX11" fmla="*/ 90217 w 197632"/>
                <a:gd name="connsiteY11" fmla="*/ 91790 h 110849"/>
                <a:gd name="connsiteX12" fmla="*/ 70479 w 197632"/>
                <a:gd name="connsiteY12" fmla="*/ 103075 h 110849"/>
                <a:gd name="connsiteX13" fmla="*/ 70479 w 197632"/>
                <a:gd name="connsiteY13" fmla="*/ 110850 h 110849"/>
                <a:gd name="connsiteX14" fmla="*/ 99074 w 197632"/>
                <a:gd name="connsiteY14" fmla="*/ 110098 h 110849"/>
                <a:gd name="connsiteX15" fmla="*/ 127415 w 197632"/>
                <a:gd name="connsiteY15" fmla="*/ 110850 h 110849"/>
                <a:gd name="connsiteX16" fmla="*/ 127415 w 197632"/>
                <a:gd name="connsiteY16" fmla="*/ 103075 h 110849"/>
                <a:gd name="connsiteX17" fmla="*/ 107677 w 197632"/>
                <a:gd name="connsiteY17" fmla="*/ 91790 h 110849"/>
                <a:gd name="connsiteX18" fmla="*/ 107677 w 197632"/>
                <a:gd name="connsiteY18" fmla="*/ 45644 h 110849"/>
                <a:gd name="connsiteX19" fmla="*/ 141839 w 197632"/>
                <a:gd name="connsiteY19" fmla="*/ 5517 h 110849"/>
                <a:gd name="connsiteX20" fmla="*/ 160565 w 197632"/>
                <a:gd name="connsiteY20" fmla="*/ 33355 h 110849"/>
                <a:gd name="connsiteX21" fmla="*/ 160565 w 197632"/>
                <a:gd name="connsiteY21" fmla="*/ 91790 h 110849"/>
                <a:gd name="connsiteX22" fmla="*/ 140827 w 197632"/>
                <a:gd name="connsiteY22" fmla="*/ 103075 h 110849"/>
                <a:gd name="connsiteX23" fmla="*/ 140827 w 197632"/>
                <a:gd name="connsiteY23" fmla="*/ 110850 h 110849"/>
                <a:gd name="connsiteX24" fmla="*/ 169422 w 197632"/>
                <a:gd name="connsiteY24" fmla="*/ 110098 h 110849"/>
                <a:gd name="connsiteX25" fmla="*/ 197763 w 197632"/>
                <a:gd name="connsiteY25" fmla="*/ 110850 h 110849"/>
                <a:gd name="connsiteX26" fmla="*/ 197763 w 197632"/>
                <a:gd name="connsiteY26" fmla="*/ 103075 h 110849"/>
                <a:gd name="connsiteX27" fmla="*/ 178025 w 197632"/>
                <a:gd name="connsiteY27" fmla="*/ 95552 h 110849"/>
                <a:gd name="connsiteX28" fmla="*/ 178025 w 197632"/>
                <a:gd name="connsiteY28" fmla="*/ 47650 h 110849"/>
                <a:gd name="connsiteX29" fmla="*/ 170181 w 197632"/>
                <a:gd name="connsiteY29" fmla="*/ 9279 h 110849"/>
                <a:gd name="connsiteX30" fmla="*/ 143611 w 197632"/>
                <a:gd name="connsiteY30" fmla="*/ 0 h 110849"/>
                <a:gd name="connsiteX31" fmla="*/ 106918 w 197632"/>
                <a:gd name="connsiteY31" fmla="*/ 24578 h 110849"/>
                <a:gd name="connsiteX32" fmla="*/ 73262 w 197632"/>
                <a:gd name="connsiteY32" fmla="*/ 0 h 110849"/>
                <a:gd name="connsiteX33" fmla="*/ 35811 w 197632"/>
                <a:gd name="connsiteY33" fmla="*/ 26333 h 110849"/>
                <a:gd name="connsiteX34" fmla="*/ 35811 w 197632"/>
                <a:gd name="connsiteY34" fmla="*/ 0 h 110849"/>
                <a:gd name="connsiteX35" fmla="*/ 131 w 197632"/>
                <a:gd name="connsiteY35" fmla="*/ 2759 h 110849"/>
                <a:gd name="connsiteX36" fmla="*/ 131 w 197632"/>
                <a:gd name="connsiteY36" fmla="*/ 10533 h 110849"/>
                <a:gd name="connsiteX37" fmla="*/ 19869 w 197632"/>
                <a:gd name="connsiteY37" fmla="*/ 24578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0849">
                  <a:moveTo>
                    <a:pt x="19869" y="24578"/>
                  </a:moveTo>
                  <a:lnTo>
                    <a:pt x="19869" y="91790"/>
                  </a:lnTo>
                  <a:cubicBezTo>
                    <a:pt x="19869" y="103075"/>
                    <a:pt x="17085" y="103075"/>
                    <a:pt x="131" y="103075"/>
                  </a:cubicBezTo>
                  <a:lnTo>
                    <a:pt x="131" y="110850"/>
                  </a:lnTo>
                  <a:cubicBezTo>
                    <a:pt x="8987" y="110599"/>
                    <a:pt x="21893" y="110098"/>
                    <a:pt x="28725" y="110098"/>
                  </a:cubicBezTo>
                  <a:cubicBezTo>
                    <a:pt x="35305" y="110098"/>
                    <a:pt x="48463" y="110599"/>
                    <a:pt x="57067" y="110850"/>
                  </a:cubicBezTo>
                  <a:lnTo>
                    <a:pt x="57067" y="103075"/>
                  </a:lnTo>
                  <a:cubicBezTo>
                    <a:pt x="40113" y="103075"/>
                    <a:pt x="37329" y="103075"/>
                    <a:pt x="37329" y="91790"/>
                  </a:cubicBezTo>
                  <a:lnTo>
                    <a:pt x="37329" y="45644"/>
                  </a:lnTo>
                  <a:cubicBezTo>
                    <a:pt x="37329" y="19562"/>
                    <a:pt x="55296" y="5517"/>
                    <a:pt x="71491" y="5517"/>
                  </a:cubicBezTo>
                  <a:cubicBezTo>
                    <a:pt x="87433" y="5517"/>
                    <a:pt x="90217" y="19060"/>
                    <a:pt x="90217" y="33355"/>
                  </a:cubicBezTo>
                  <a:lnTo>
                    <a:pt x="90217" y="91790"/>
                  </a:lnTo>
                  <a:cubicBezTo>
                    <a:pt x="90217" y="103075"/>
                    <a:pt x="87433" y="103075"/>
                    <a:pt x="70479" y="103075"/>
                  </a:cubicBezTo>
                  <a:lnTo>
                    <a:pt x="70479" y="110850"/>
                  </a:lnTo>
                  <a:cubicBezTo>
                    <a:pt x="79336" y="110599"/>
                    <a:pt x="92241" y="110098"/>
                    <a:pt x="99074" y="110098"/>
                  </a:cubicBezTo>
                  <a:cubicBezTo>
                    <a:pt x="105653" y="110098"/>
                    <a:pt x="118812" y="110599"/>
                    <a:pt x="127415" y="110850"/>
                  </a:cubicBezTo>
                  <a:lnTo>
                    <a:pt x="127415" y="103075"/>
                  </a:lnTo>
                  <a:cubicBezTo>
                    <a:pt x="110461" y="103075"/>
                    <a:pt x="107677" y="103075"/>
                    <a:pt x="107677" y="91790"/>
                  </a:cubicBezTo>
                  <a:lnTo>
                    <a:pt x="107677" y="45644"/>
                  </a:lnTo>
                  <a:cubicBezTo>
                    <a:pt x="107677" y="19562"/>
                    <a:pt x="125644" y="5517"/>
                    <a:pt x="141839" y="5517"/>
                  </a:cubicBezTo>
                  <a:cubicBezTo>
                    <a:pt x="157781" y="5517"/>
                    <a:pt x="160565" y="19060"/>
                    <a:pt x="160565" y="33355"/>
                  </a:cubicBezTo>
                  <a:lnTo>
                    <a:pt x="160565" y="91790"/>
                  </a:lnTo>
                  <a:cubicBezTo>
                    <a:pt x="160565" y="103075"/>
                    <a:pt x="157781" y="103075"/>
                    <a:pt x="140827" y="103075"/>
                  </a:cubicBezTo>
                  <a:lnTo>
                    <a:pt x="140827" y="110850"/>
                  </a:lnTo>
                  <a:cubicBezTo>
                    <a:pt x="149684" y="110599"/>
                    <a:pt x="162589" y="110098"/>
                    <a:pt x="169422" y="110098"/>
                  </a:cubicBezTo>
                  <a:cubicBezTo>
                    <a:pt x="176001" y="110098"/>
                    <a:pt x="189160" y="110599"/>
                    <a:pt x="197763" y="110850"/>
                  </a:cubicBezTo>
                  <a:lnTo>
                    <a:pt x="197763" y="103075"/>
                  </a:lnTo>
                  <a:cubicBezTo>
                    <a:pt x="184605" y="103075"/>
                    <a:pt x="178279" y="103075"/>
                    <a:pt x="178025" y="95552"/>
                  </a:cubicBezTo>
                  <a:lnTo>
                    <a:pt x="178025" y="47650"/>
                  </a:lnTo>
                  <a:cubicBezTo>
                    <a:pt x="178025" y="26082"/>
                    <a:pt x="178025" y="18308"/>
                    <a:pt x="170181" y="9279"/>
                  </a:cubicBezTo>
                  <a:cubicBezTo>
                    <a:pt x="166638" y="5016"/>
                    <a:pt x="158288" y="0"/>
                    <a:pt x="143611" y="0"/>
                  </a:cubicBezTo>
                  <a:cubicBezTo>
                    <a:pt x="122354" y="0"/>
                    <a:pt x="111220" y="15047"/>
                    <a:pt x="106918" y="24578"/>
                  </a:cubicBezTo>
                  <a:cubicBezTo>
                    <a:pt x="103375" y="2759"/>
                    <a:pt x="84650" y="0"/>
                    <a:pt x="73262" y="0"/>
                  </a:cubicBezTo>
                  <a:cubicBezTo>
                    <a:pt x="54790" y="0"/>
                    <a:pt x="42896" y="10784"/>
                    <a:pt x="35811" y="26333"/>
                  </a:cubicBezTo>
                  <a:lnTo>
                    <a:pt x="35811" y="0"/>
                  </a:lnTo>
                  <a:lnTo>
                    <a:pt x="131" y="2759"/>
                  </a:lnTo>
                  <a:lnTo>
                    <a:pt x="131" y="10533"/>
                  </a:lnTo>
                  <a:cubicBezTo>
                    <a:pt x="17844" y="10533"/>
                    <a:pt x="19869" y="12289"/>
                    <a:pt x="19869" y="2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839F9631-C404-4D1E-AD64-F6C1A06FA0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75879" y="2372219"/>
              <a:ext cx="54152" cy="167779"/>
            </a:xfrm>
            <a:custGeom>
              <a:avLst/>
              <a:gdLst>
                <a:gd name="connsiteX0" fmla="*/ 36578 w 54152"/>
                <a:gd name="connsiteY0" fmla="*/ 56930 h 167779"/>
                <a:gd name="connsiteX1" fmla="*/ 1151 w 54152"/>
                <a:gd name="connsiteY1" fmla="*/ 59688 h 167779"/>
                <a:gd name="connsiteX2" fmla="*/ 1151 w 54152"/>
                <a:gd name="connsiteY2" fmla="*/ 67463 h 167779"/>
                <a:gd name="connsiteX3" fmla="*/ 19877 w 54152"/>
                <a:gd name="connsiteY3" fmla="*/ 81257 h 167779"/>
                <a:gd name="connsiteX4" fmla="*/ 19877 w 54152"/>
                <a:gd name="connsiteY4" fmla="*/ 148719 h 167779"/>
                <a:gd name="connsiteX5" fmla="*/ 139 w 54152"/>
                <a:gd name="connsiteY5" fmla="*/ 160005 h 167779"/>
                <a:gd name="connsiteX6" fmla="*/ 139 w 54152"/>
                <a:gd name="connsiteY6" fmla="*/ 167780 h 167779"/>
                <a:gd name="connsiteX7" fmla="*/ 27975 w 54152"/>
                <a:gd name="connsiteY7" fmla="*/ 167027 h 167779"/>
                <a:gd name="connsiteX8" fmla="*/ 54292 w 54152"/>
                <a:gd name="connsiteY8" fmla="*/ 167780 h 167779"/>
                <a:gd name="connsiteX9" fmla="*/ 54292 w 54152"/>
                <a:gd name="connsiteY9" fmla="*/ 160005 h 167779"/>
                <a:gd name="connsiteX10" fmla="*/ 36578 w 54152"/>
                <a:gd name="connsiteY10" fmla="*/ 148970 h 167779"/>
                <a:gd name="connsiteX11" fmla="*/ 36578 w 54152"/>
                <a:gd name="connsiteY11" fmla="*/ 56930 h 167779"/>
                <a:gd name="connsiteX12" fmla="*/ 37590 w 54152"/>
                <a:gd name="connsiteY12" fmla="*/ 13292 h 167779"/>
                <a:gd name="connsiteX13" fmla="*/ 24179 w 54152"/>
                <a:gd name="connsiteY13" fmla="*/ 0 h 167779"/>
                <a:gd name="connsiteX14" fmla="*/ 10767 w 54152"/>
                <a:gd name="connsiteY14" fmla="*/ 13292 h 167779"/>
                <a:gd name="connsiteX15" fmla="*/ 24179 w 54152"/>
                <a:gd name="connsiteY15" fmla="*/ 26584 h 167779"/>
                <a:gd name="connsiteX16" fmla="*/ 37590 w 54152"/>
                <a:gd name="connsiteY16" fmla="*/ 13292 h 1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7779">
                  <a:moveTo>
                    <a:pt x="36578" y="56930"/>
                  </a:moveTo>
                  <a:lnTo>
                    <a:pt x="1151" y="59688"/>
                  </a:lnTo>
                  <a:lnTo>
                    <a:pt x="1151" y="67463"/>
                  </a:lnTo>
                  <a:cubicBezTo>
                    <a:pt x="17599" y="67463"/>
                    <a:pt x="19877" y="68968"/>
                    <a:pt x="19877" y="81257"/>
                  </a:cubicBezTo>
                  <a:lnTo>
                    <a:pt x="19877" y="148719"/>
                  </a:lnTo>
                  <a:cubicBezTo>
                    <a:pt x="19877" y="160005"/>
                    <a:pt x="17093" y="160005"/>
                    <a:pt x="139" y="160005"/>
                  </a:cubicBezTo>
                  <a:lnTo>
                    <a:pt x="139" y="167780"/>
                  </a:lnTo>
                  <a:cubicBezTo>
                    <a:pt x="8237" y="167529"/>
                    <a:pt x="21901" y="167027"/>
                    <a:pt x="27975" y="167027"/>
                  </a:cubicBezTo>
                  <a:cubicBezTo>
                    <a:pt x="36831" y="167027"/>
                    <a:pt x="45688" y="167529"/>
                    <a:pt x="54292" y="167780"/>
                  </a:cubicBezTo>
                  <a:lnTo>
                    <a:pt x="54292" y="160005"/>
                  </a:lnTo>
                  <a:cubicBezTo>
                    <a:pt x="37590" y="160005"/>
                    <a:pt x="36578" y="158751"/>
                    <a:pt x="36578" y="148970"/>
                  </a:cubicBezTo>
                  <a:lnTo>
                    <a:pt x="36578" y="56930"/>
                  </a:lnTo>
                  <a:close/>
                  <a:moveTo>
                    <a:pt x="37590" y="13292"/>
                  </a:moveTo>
                  <a:cubicBezTo>
                    <a:pt x="37590" y="5267"/>
                    <a:pt x="31264" y="0"/>
                    <a:pt x="24179" y="0"/>
                  </a:cubicBezTo>
                  <a:cubicBezTo>
                    <a:pt x="16334" y="0"/>
                    <a:pt x="10767" y="6771"/>
                    <a:pt x="10767" y="13292"/>
                  </a:cubicBezTo>
                  <a:cubicBezTo>
                    <a:pt x="10767" y="20063"/>
                    <a:pt x="16334" y="26584"/>
                    <a:pt x="24179" y="26584"/>
                  </a:cubicBezTo>
                  <a:cubicBezTo>
                    <a:pt x="31264" y="26584"/>
                    <a:pt x="37590" y="21317"/>
                    <a:pt x="37590" y="132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757AC7E5-4F9E-44C9-8C15-91443C8C9AD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45918" y="2429149"/>
              <a:ext cx="127284" cy="110849"/>
            </a:xfrm>
            <a:custGeom>
              <a:avLst/>
              <a:gdLst>
                <a:gd name="connsiteX0" fmla="*/ 19880 w 127284"/>
                <a:gd name="connsiteY0" fmla="*/ 24578 h 110849"/>
                <a:gd name="connsiteX1" fmla="*/ 19880 w 127284"/>
                <a:gd name="connsiteY1" fmla="*/ 91790 h 110849"/>
                <a:gd name="connsiteX2" fmla="*/ 142 w 127284"/>
                <a:gd name="connsiteY2" fmla="*/ 103075 h 110849"/>
                <a:gd name="connsiteX3" fmla="*/ 142 w 127284"/>
                <a:gd name="connsiteY3" fmla="*/ 110850 h 110849"/>
                <a:gd name="connsiteX4" fmla="*/ 28736 w 127284"/>
                <a:gd name="connsiteY4" fmla="*/ 110098 h 110849"/>
                <a:gd name="connsiteX5" fmla="*/ 57078 w 127284"/>
                <a:gd name="connsiteY5" fmla="*/ 110850 h 110849"/>
                <a:gd name="connsiteX6" fmla="*/ 57078 w 127284"/>
                <a:gd name="connsiteY6" fmla="*/ 103075 h 110849"/>
                <a:gd name="connsiteX7" fmla="*/ 37340 w 127284"/>
                <a:gd name="connsiteY7" fmla="*/ 91790 h 110849"/>
                <a:gd name="connsiteX8" fmla="*/ 37340 w 127284"/>
                <a:gd name="connsiteY8" fmla="*/ 45644 h 110849"/>
                <a:gd name="connsiteX9" fmla="*/ 71502 w 127284"/>
                <a:gd name="connsiteY9" fmla="*/ 5517 h 110849"/>
                <a:gd name="connsiteX10" fmla="*/ 90228 w 127284"/>
                <a:gd name="connsiteY10" fmla="*/ 33355 h 110849"/>
                <a:gd name="connsiteX11" fmla="*/ 90228 w 127284"/>
                <a:gd name="connsiteY11" fmla="*/ 91790 h 110849"/>
                <a:gd name="connsiteX12" fmla="*/ 70490 w 127284"/>
                <a:gd name="connsiteY12" fmla="*/ 103075 h 110849"/>
                <a:gd name="connsiteX13" fmla="*/ 70490 w 127284"/>
                <a:gd name="connsiteY13" fmla="*/ 110850 h 110849"/>
                <a:gd name="connsiteX14" fmla="*/ 99085 w 127284"/>
                <a:gd name="connsiteY14" fmla="*/ 110098 h 110849"/>
                <a:gd name="connsiteX15" fmla="*/ 127426 w 127284"/>
                <a:gd name="connsiteY15" fmla="*/ 110850 h 110849"/>
                <a:gd name="connsiteX16" fmla="*/ 127426 w 127284"/>
                <a:gd name="connsiteY16" fmla="*/ 103075 h 110849"/>
                <a:gd name="connsiteX17" fmla="*/ 107688 w 127284"/>
                <a:gd name="connsiteY17" fmla="*/ 95552 h 110849"/>
                <a:gd name="connsiteX18" fmla="*/ 107688 w 127284"/>
                <a:gd name="connsiteY18" fmla="*/ 47650 h 110849"/>
                <a:gd name="connsiteX19" fmla="*/ 99844 w 127284"/>
                <a:gd name="connsiteY19" fmla="*/ 9279 h 110849"/>
                <a:gd name="connsiteX20" fmla="*/ 73273 w 127284"/>
                <a:gd name="connsiteY20" fmla="*/ 0 h 110849"/>
                <a:gd name="connsiteX21" fmla="*/ 35822 w 127284"/>
                <a:gd name="connsiteY21" fmla="*/ 26333 h 110849"/>
                <a:gd name="connsiteX22" fmla="*/ 35822 w 127284"/>
                <a:gd name="connsiteY22" fmla="*/ 0 h 110849"/>
                <a:gd name="connsiteX23" fmla="*/ 142 w 127284"/>
                <a:gd name="connsiteY23" fmla="*/ 2759 h 110849"/>
                <a:gd name="connsiteX24" fmla="*/ 142 w 127284"/>
                <a:gd name="connsiteY24" fmla="*/ 10533 h 110849"/>
                <a:gd name="connsiteX25" fmla="*/ 19880 w 127284"/>
                <a:gd name="connsiteY25" fmla="*/ 24578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10849">
                  <a:moveTo>
                    <a:pt x="19880" y="24578"/>
                  </a:moveTo>
                  <a:lnTo>
                    <a:pt x="19880" y="91790"/>
                  </a:lnTo>
                  <a:cubicBezTo>
                    <a:pt x="19880" y="103075"/>
                    <a:pt x="17096" y="103075"/>
                    <a:pt x="142" y="103075"/>
                  </a:cubicBezTo>
                  <a:lnTo>
                    <a:pt x="142" y="110850"/>
                  </a:lnTo>
                  <a:cubicBezTo>
                    <a:pt x="8998" y="110599"/>
                    <a:pt x="21904" y="110098"/>
                    <a:pt x="28736" y="110098"/>
                  </a:cubicBezTo>
                  <a:cubicBezTo>
                    <a:pt x="35316" y="110098"/>
                    <a:pt x="48474" y="110599"/>
                    <a:pt x="57078" y="110850"/>
                  </a:cubicBezTo>
                  <a:lnTo>
                    <a:pt x="57078" y="103075"/>
                  </a:lnTo>
                  <a:cubicBezTo>
                    <a:pt x="40124" y="103075"/>
                    <a:pt x="37340" y="103075"/>
                    <a:pt x="37340" y="91790"/>
                  </a:cubicBezTo>
                  <a:lnTo>
                    <a:pt x="37340" y="45644"/>
                  </a:lnTo>
                  <a:cubicBezTo>
                    <a:pt x="37340" y="19562"/>
                    <a:pt x="55307" y="5517"/>
                    <a:pt x="71502" y="5517"/>
                  </a:cubicBezTo>
                  <a:cubicBezTo>
                    <a:pt x="87444" y="5517"/>
                    <a:pt x="90228" y="19060"/>
                    <a:pt x="90228" y="33355"/>
                  </a:cubicBezTo>
                  <a:lnTo>
                    <a:pt x="90228" y="91790"/>
                  </a:lnTo>
                  <a:cubicBezTo>
                    <a:pt x="90228" y="103075"/>
                    <a:pt x="87444" y="103075"/>
                    <a:pt x="70490" y="103075"/>
                  </a:cubicBezTo>
                  <a:lnTo>
                    <a:pt x="70490" y="110850"/>
                  </a:lnTo>
                  <a:cubicBezTo>
                    <a:pt x="79347" y="110599"/>
                    <a:pt x="92252" y="110098"/>
                    <a:pt x="99085" y="110098"/>
                  </a:cubicBezTo>
                  <a:cubicBezTo>
                    <a:pt x="105664" y="110098"/>
                    <a:pt x="118823" y="110599"/>
                    <a:pt x="127426" y="110850"/>
                  </a:cubicBezTo>
                  <a:lnTo>
                    <a:pt x="127426" y="103075"/>
                  </a:lnTo>
                  <a:cubicBezTo>
                    <a:pt x="114268" y="103075"/>
                    <a:pt x="107941" y="103075"/>
                    <a:pt x="107688" y="95552"/>
                  </a:cubicBezTo>
                  <a:lnTo>
                    <a:pt x="107688" y="47650"/>
                  </a:lnTo>
                  <a:cubicBezTo>
                    <a:pt x="107688" y="26082"/>
                    <a:pt x="107688" y="18308"/>
                    <a:pt x="99844" y="9279"/>
                  </a:cubicBezTo>
                  <a:cubicBezTo>
                    <a:pt x="96301" y="5016"/>
                    <a:pt x="87950" y="0"/>
                    <a:pt x="73273" y="0"/>
                  </a:cubicBezTo>
                  <a:cubicBezTo>
                    <a:pt x="54801" y="0"/>
                    <a:pt x="42907" y="10784"/>
                    <a:pt x="35822" y="26333"/>
                  </a:cubicBezTo>
                  <a:lnTo>
                    <a:pt x="35822" y="0"/>
                  </a:lnTo>
                  <a:lnTo>
                    <a:pt x="142" y="2759"/>
                  </a:lnTo>
                  <a:lnTo>
                    <a:pt x="142" y="10533"/>
                  </a:lnTo>
                  <a:cubicBezTo>
                    <a:pt x="17855" y="10533"/>
                    <a:pt x="19880" y="12289"/>
                    <a:pt x="19880" y="2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469F36A9-D6DE-4841-87BE-45D288DA96E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75696" y="2585367"/>
              <a:ext cx="53672" cy="118147"/>
            </a:xfrm>
            <a:custGeom>
              <a:avLst/>
              <a:gdLst>
                <a:gd name="connsiteX0" fmla="*/ 49198 w 53672"/>
                <a:gd name="connsiteY0" fmla="*/ 6677 h 118147"/>
                <a:gd name="connsiteX1" fmla="*/ 42112 w 53672"/>
                <a:gd name="connsiteY1" fmla="*/ 6 h 118147"/>
                <a:gd name="connsiteX2" fmla="*/ 32193 w 53672"/>
                <a:gd name="connsiteY2" fmla="*/ 9662 h 118147"/>
                <a:gd name="connsiteX3" fmla="*/ 39278 w 53672"/>
                <a:gd name="connsiteY3" fmla="*/ 16333 h 118147"/>
                <a:gd name="connsiteX4" fmla="*/ 49198 w 53672"/>
                <a:gd name="connsiteY4" fmla="*/ 6677 h 118147"/>
                <a:gd name="connsiteX5" fmla="*/ 13062 w 53672"/>
                <a:gd name="connsiteY5" fmla="*/ 95859 h 118147"/>
                <a:gd name="connsiteX6" fmla="*/ 11468 w 53672"/>
                <a:gd name="connsiteY6" fmla="*/ 103232 h 118147"/>
                <a:gd name="connsiteX7" fmla="*/ 28296 w 53672"/>
                <a:gd name="connsiteY7" fmla="*/ 118154 h 118147"/>
                <a:gd name="connsiteX8" fmla="*/ 53803 w 53672"/>
                <a:gd name="connsiteY8" fmla="*/ 91295 h 118147"/>
                <a:gd name="connsiteX9" fmla="*/ 50969 w 53672"/>
                <a:gd name="connsiteY9" fmla="*/ 89012 h 118147"/>
                <a:gd name="connsiteX10" fmla="*/ 47603 w 53672"/>
                <a:gd name="connsiteY10" fmla="*/ 91997 h 118147"/>
                <a:gd name="connsiteX11" fmla="*/ 28827 w 53672"/>
                <a:gd name="connsiteY11" fmla="*/ 113239 h 118147"/>
                <a:gd name="connsiteX12" fmla="*/ 24399 w 53672"/>
                <a:gd name="connsiteY12" fmla="*/ 107094 h 118147"/>
                <a:gd name="connsiteX13" fmla="*/ 27233 w 53672"/>
                <a:gd name="connsiteY13" fmla="*/ 95859 h 118147"/>
                <a:gd name="connsiteX14" fmla="*/ 32901 w 53672"/>
                <a:gd name="connsiteY14" fmla="*/ 81815 h 118147"/>
                <a:gd name="connsiteX15" fmla="*/ 41581 w 53672"/>
                <a:gd name="connsiteY15" fmla="*/ 59519 h 118147"/>
                <a:gd name="connsiteX16" fmla="*/ 42644 w 53672"/>
                <a:gd name="connsiteY16" fmla="*/ 53902 h 118147"/>
                <a:gd name="connsiteX17" fmla="*/ 25816 w 53672"/>
                <a:gd name="connsiteY17" fmla="*/ 38979 h 118147"/>
                <a:gd name="connsiteX18" fmla="*/ 131 w 53672"/>
                <a:gd name="connsiteY18" fmla="*/ 65839 h 118147"/>
                <a:gd name="connsiteX19" fmla="*/ 3142 w 53672"/>
                <a:gd name="connsiteY19" fmla="*/ 68121 h 118147"/>
                <a:gd name="connsiteX20" fmla="*/ 6331 w 53672"/>
                <a:gd name="connsiteY20" fmla="*/ 65313 h 118147"/>
                <a:gd name="connsiteX21" fmla="*/ 25284 w 53672"/>
                <a:gd name="connsiteY21" fmla="*/ 43895 h 118147"/>
                <a:gd name="connsiteX22" fmla="*/ 29713 w 53672"/>
                <a:gd name="connsiteY22" fmla="*/ 50039 h 118147"/>
                <a:gd name="connsiteX23" fmla="*/ 24221 w 53672"/>
                <a:gd name="connsiteY23" fmla="*/ 67595 h 118147"/>
                <a:gd name="connsiteX24" fmla="*/ 13062 w 53672"/>
                <a:gd name="connsiteY24" fmla="*/ 95859 h 1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147">
                  <a:moveTo>
                    <a:pt x="49198" y="6677"/>
                  </a:moveTo>
                  <a:cubicBezTo>
                    <a:pt x="49198" y="3869"/>
                    <a:pt x="47072" y="6"/>
                    <a:pt x="42112" y="6"/>
                  </a:cubicBezTo>
                  <a:cubicBezTo>
                    <a:pt x="37330" y="6"/>
                    <a:pt x="32193" y="4571"/>
                    <a:pt x="32193" y="9662"/>
                  </a:cubicBezTo>
                  <a:cubicBezTo>
                    <a:pt x="32193" y="12646"/>
                    <a:pt x="34495" y="16333"/>
                    <a:pt x="39278" y="16333"/>
                  </a:cubicBezTo>
                  <a:cubicBezTo>
                    <a:pt x="44415" y="16333"/>
                    <a:pt x="49198" y="11417"/>
                    <a:pt x="49198" y="6677"/>
                  </a:cubicBezTo>
                  <a:close/>
                  <a:moveTo>
                    <a:pt x="13062" y="95859"/>
                  </a:moveTo>
                  <a:cubicBezTo>
                    <a:pt x="12353" y="98141"/>
                    <a:pt x="11468" y="100248"/>
                    <a:pt x="11468" y="103232"/>
                  </a:cubicBezTo>
                  <a:cubicBezTo>
                    <a:pt x="11468" y="111483"/>
                    <a:pt x="18553" y="118154"/>
                    <a:pt x="28296" y="118154"/>
                  </a:cubicBezTo>
                  <a:cubicBezTo>
                    <a:pt x="46009" y="118154"/>
                    <a:pt x="53803" y="93928"/>
                    <a:pt x="53803" y="91295"/>
                  </a:cubicBezTo>
                  <a:cubicBezTo>
                    <a:pt x="53803" y="89012"/>
                    <a:pt x="51500" y="89012"/>
                    <a:pt x="50969" y="89012"/>
                  </a:cubicBezTo>
                  <a:cubicBezTo>
                    <a:pt x="48489" y="89012"/>
                    <a:pt x="48312" y="90066"/>
                    <a:pt x="47603" y="91997"/>
                  </a:cubicBezTo>
                  <a:cubicBezTo>
                    <a:pt x="43529" y="106041"/>
                    <a:pt x="35735" y="113239"/>
                    <a:pt x="28827" y="113239"/>
                  </a:cubicBezTo>
                  <a:cubicBezTo>
                    <a:pt x="25284" y="113239"/>
                    <a:pt x="24399" y="110957"/>
                    <a:pt x="24399" y="107094"/>
                  </a:cubicBezTo>
                  <a:cubicBezTo>
                    <a:pt x="24399" y="103057"/>
                    <a:pt x="25639" y="99721"/>
                    <a:pt x="27233" y="95859"/>
                  </a:cubicBezTo>
                  <a:cubicBezTo>
                    <a:pt x="29004" y="91119"/>
                    <a:pt x="30953" y="86379"/>
                    <a:pt x="32901" y="81815"/>
                  </a:cubicBezTo>
                  <a:cubicBezTo>
                    <a:pt x="34495" y="77601"/>
                    <a:pt x="40872" y="61626"/>
                    <a:pt x="41581" y="59519"/>
                  </a:cubicBezTo>
                  <a:cubicBezTo>
                    <a:pt x="42112" y="57764"/>
                    <a:pt x="42644" y="55657"/>
                    <a:pt x="42644" y="53902"/>
                  </a:cubicBezTo>
                  <a:cubicBezTo>
                    <a:pt x="42644" y="45650"/>
                    <a:pt x="35558" y="38979"/>
                    <a:pt x="25816" y="38979"/>
                  </a:cubicBezTo>
                  <a:cubicBezTo>
                    <a:pt x="8279" y="38979"/>
                    <a:pt x="131" y="62855"/>
                    <a:pt x="131" y="65839"/>
                  </a:cubicBezTo>
                  <a:cubicBezTo>
                    <a:pt x="131" y="68121"/>
                    <a:pt x="2611" y="68121"/>
                    <a:pt x="3142" y="68121"/>
                  </a:cubicBezTo>
                  <a:cubicBezTo>
                    <a:pt x="5622" y="68121"/>
                    <a:pt x="5799" y="67244"/>
                    <a:pt x="6331" y="65313"/>
                  </a:cubicBezTo>
                  <a:cubicBezTo>
                    <a:pt x="10936" y="50215"/>
                    <a:pt x="18730" y="43895"/>
                    <a:pt x="25284" y="43895"/>
                  </a:cubicBezTo>
                  <a:cubicBezTo>
                    <a:pt x="28118" y="43895"/>
                    <a:pt x="29713" y="45299"/>
                    <a:pt x="29713" y="50039"/>
                  </a:cubicBezTo>
                  <a:cubicBezTo>
                    <a:pt x="29713" y="54077"/>
                    <a:pt x="28650" y="56710"/>
                    <a:pt x="24221" y="67595"/>
                  </a:cubicBezTo>
                  <a:lnTo>
                    <a:pt x="13062" y="9585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DB8806D7-4F17-4211-914C-01AE9D3A66D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58097" y="2600464"/>
              <a:ext cx="97956" cy="114636"/>
            </a:xfrm>
            <a:custGeom>
              <a:avLst/>
              <a:gdLst>
                <a:gd name="connsiteX0" fmla="*/ 91004 w 97956"/>
                <a:gd name="connsiteY0" fmla="*/ 61626 h 114636"/>
                <a:gd name="connsiteX1" fmla="*/ 98090 w 97956"/>
                <a:gd name="connsiteY1" fmla="*/ 57413 h 114636"/>
                <a:gd name="connsiteX2" fmla="*/ 91004 w 97956"/>
                <a:gd name="connsiteY2" fmla="*/ 53024 h 114636"/>
                <a:gd name="connsiteX3" fmla="*/ 8991 w 97956"/>
                <a:gd name="connsiteY3" fmla="*/ 53024 h 114636"/>
                <a:gd name="connsiteX4" fmla="*/ 60714 w 97956"/>
                <a:gd name="connsiteY4" fmla="*/ 8609 h 114636"/>
                <a:gd name="connsiteX5" fmla="*/ 91004 w 97956"/>
                <a:gd name="connsiteY5" fmla="*/ 8609 h 114636"/>
                <a:gd name="connsiteX6" fmla="*/ 98090 w 97956"/>
                <a:gd name="connsiteY6" fmla="*/ 4395 h 114636"/>
                <a:gd name="connsiteX7" fmla="*/ 91004 w 97956"/>
                <a:gd name="connsiteY7" fmla="*/ 6 h 114636"/>
                <a:gd name="connsiteX8" fmla="*/ 60006 w 97956"/>
                <a:gd name="connsiteY8" fmla="*/ 6 h 114636"/>
                <a:gd name="connsiteX9" fmla="*/ 134 w 97956"/>
                <a:gd name="connsiteY9" fmla="*/ 57237 h 114636"/>
                <a:gd name="connsiteX10" fmla="*/ 60006 w 97956"/>
                <a:gd name="connsiteY10" fmla="*/ 114643 h 114636"/>
                <a:gd name="connsiteX11" fmla="*/ 91004 w 97956"/>
                <a:gd name="connsiteY11" fmla="*/ 114643 h 114636"/>
                <a:gd name="connsiteX12" fmla="*/ 98090 w 97956"/>
                <a:gd name="connsiteY12" fmla="*/ 110430 h 114636"/>
                <a:gd name="connsiteX13" fmla="*/ 91004 w 97956"/>
                <a:gd name="connsiteY13" fmla="*/ 106041 h 114636"/>
                <a:gd name="connsiteX14" fmla="*/ 60714 w 97956"/>
                <a:gd name="connsiteY14" fmla="*/ 106041 h 114636"/>
                <a:gd name="connsiteX15" fmla="*/ 8991 w 97956"/>
                <a:gd name="connsiteY15" fmla="*/ 61626 h 114636"/>
                <a:gd name="connsiteX16" fmla="*/ 91004 w 97956"/>
                <a:gd name="connsiteY16" fmla="*/ 61626 h 11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956" h="114636">
                  <a:moveTo>
                    <a:pt x="91004" y="61626"/>
                  </a:moveTo>
                  <a:cubicBezTo>
                    <a:pt x="93839" y="61626"/>
                    <a:pt x="98090" y="61626"/>
                    <a:pt x="98090" y="57413"/>
                  </a:cubicBezTo>
                  <a:cubicBezTo>
                    <a:pt x="98090" y="53024"/>
                    <a:pt x="94016" y="53024"/>
                    <a:pt x="91004" y="53024"/>
                  </a:cubicBezTo>
                  <a:lnTo>
                    <a:pt x="8991" y="53024"/>
                  </a:lnTo>
                  <a:cubicBezTo>
                    <a:pt x="11648" y="27568"/>
                    <a:pt x="33081" y="8609"/>
                    <a:pt x="60714" y="8609"/>
                  </a:cubicBezTo>
                  <a:lnTo>
                    <a:pt x="91004" y="8609"/>
                  </a:lnTo>
                  <a:cubicBezTo>
                    <a:pt x="93839" y="8609"/>
                    <a:pt x="98090" y="8609"/>
                    <a:pt x="98090" y="4395"/>
                  </a:cubicBezTo>
                  <a:cubicBezTo>
                    <a:pt x="98090" y="6"/>
                    <a:pt x="94016" y="6"/>
                    <a:pt x="91004" y="6"/>
                  </a:cubicBezTo>
                  <a:lnTo>
                    <a:pt x="60006" y="6"/>
                  </a:lnTo>
                  <a:cubicBezTo>
                    <a:pt x="27058" y="6"/>
                    <a:pt x="134" y="25637"/>
                    <a:pt x="134" y="57237"/>
                  </a:cubicBezTo>
                  <a:cubicBezTo>
                    <a:pt x="134" y="89539"/>
                    <a:pt x="27413" y="114643"/>
                    <a:pt x="60006" y="114643"/>
                  </a:cubicBezTo>
                  <a:lnTo>
                    <a:pt x="91004" y="114643"/>
                  </a:lnTo>
                  <a:cubicBezTo>
                    <a:pt x="93839" y="114643"/>
                    <a:pt x="98090" y="114643"/>
                    <a:pt x="98090" y="110430"/>
                  </a:cubicBezTo>
                  <a:cubicBezTo>
                    <a:pt x="98090" y="106041"/>
                    <a:pt x="94016" y="106041"/>
                    <a:pt x="91004" y="106041"/>
                  </a:cubicBezTo>
                  <a:lnTo>
                    <a:pt x="60714" y="106041"/>
                  </a:lnTo>
                  <a:cubicBezTo>
                    <a:pt x="33081" y="106041"/>
                    <a:pt x="11648" y="87081"/>
                    <a:pt x="8991" y="61626"/>
                  </a:cubicBezTo>
                  <a:lnTo>
                    <a:pt x="91004" y="616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78AA2430-90DC-45EE-8BA5-F432F155A65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72677" y="2564476"/>
              <a:ext cx="193963" cy="146236"/>
            </a:xfrm>
            <a:custGeom>
              <a:avLst/>
              <a:gdLst>
                <a:gd name="connsiteX0" fmla="*/ 62845 w 193963"/>
                <a:gd name="connsiteY0" fmla="*/ 38453 h 146236"/>
                <a:gd name="connsiteX1" fmla="*/ 78256 w 193963"/>
                <a:gd name="connsiteY1" fmla="*/ 76372 h 146236"/>
                <a:gd name="connsiteX2" fmla="*/ 114215 w 193963"/>
                <a:gd name="connsiteY2" fmla="*/ 140976 h 146236"/>
                <a:gd name="connsiteX3" fmla="*/ 116872 w 193963"/>
                <a:gd name="connsiteY3" fmla="*/ 142205 h 146236"/>
                <a:gd name="connsiteX4" fmla="*/ 125551 w 193963"/>
                <a:gd name="connsiteY4" fmla="*/ 138694 h 146236"/>
                <a:gd name="connsiteX5" fmla="*/ 130511 w 193963"/>
                <a:gd name="connsiteY5" fmla="*/ 127985 h 146236"/>
                <a:gd name="connsiteX6" fmla="*/ 159030 w 193963"/>
                <a:gd name="connsiteY6" fmla="*/ 24935 h 146236"/>
                <a:gd name="connsiteX7" fmla="*/ 186663 w 193963"/>
                <a:gd name="connsiteY7" fmla="*/ 17386 h 146236"/>
                <a:gd name="connsiteX8" fmla="*/ 194103 w 193963"/>
                <a:gd name="connsiteY8" fmla="*/ 3342 h 146236"/>
                <a:gd name="connsiteX9" fmla="*/ 189852 w 193963"/>
                <a:gd name="connsiteY9" fmla="*/ 6 h 146236"/>
                <a:gd name="connsiteX10" fmla="*/ 157613 w 193963"/>
                <a:gd name="connsiteY10" fmla="*/ 12997 h 146236"/>
                <a:gd name="connsiteX11" fmla="*/ 123780 w 193963"/>
                <a:gd name="connsiteY11" fmla="*/ 126757 h 146236"/>
                <a:gd name="connsiteX12" fmla="*/ 101992 w 193963"/>
                <a:gd name="connsiteY12" fmla="*/ 88661 h 146236"/>
                <a:gd name="connsiteX13" fmla="*/ 73651 w 193963"/>
                <a:gd name="connsiteY13" fmla="*/ 20020 h 146236"/>
                <a:gd name="connsiteX14" fmla="*/ 71348 w 193963"/>
                <a:gd name="connsiteY14" fmla="*/ 14402 h 146236"/>
                <a:gd name="connsiteX15" fmla="*/ 69399 w 193963"/>
                <a:gd name="connsiteY15" fmla="*/ 13875 h 146236"/>
                <a:gd name="connsiteX16" fmla="*/ 60720 w 193963"/>
                <a:gd name="connsiteY16" fmla="*/ 17386 h 146236"/>
                <a:gd name="connsiteX17" fmla="*/ 57000 w 193963"/>
                <a:gd name="connsiteY17" fmla="*/ 24935 h 146236"/>
                <a:gd name="connsiteX18" fmla="*/ 32378 w 193963"/>
                <a:gd name="connsiteY18" fmla="*/ 121490 h 146236"/>
                <a:gd name="connsiteX19" fmla="*/ 23521 w 193963"/>
                <a:gd name="connsiteY19" fmla="*/ 128863 h 146236"/>
                <a:gd name="connsiteX20" fmla="*/ 8465 w 193963"/>
                <a:gd name="connsiteY20" fmla="*/ 123597 h 146236"/>
                <a:gd name="connsiteX21" fmla="*/ 7225 w 193963"/>
                <a:gd name="connsiteY21" fmla="*/ 122894 h 146236"/>
                <a:gd name="connsiteX22" fmla="*/ 139 w 193963"/>
                <a:gd name="connsiteY22" fmla="*/ 136939 h 146236"/>
                <a:gd name="connsiteX23" fmla="*/ 6870 w 193963"/>
                <a:gd name="connsiteY23" fmla="*/ 143785 h 146236"/>
                <a:gd name="connsiteX24" fmla="*/ 17853 w 193963"/>
                <a:gd name="connsiteY24" fmla="*/ 146243 h 146236"/>
                <a:gd name="connsiteX25" fmla="*/ 44246 w 193963"/>
                <a:gd name="connsiteY25" fmla="*/ 109377 h 146236"/>
                <a:gd name="connsiteX26" fmla="*/ 62845 w 193963"/>
                <a:gd name="connsiteY26" fmla="*/ 38453 h 14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963" h="146236">
                  <a:moveTo>
                    <a:pt x="62845" y="38453"/>
                  </a:moveTo>
                  <a:cubicBezTo>
                    <a:pt x="65148" y="44246"/>
                    <a:pt x="70108" y="57413"/>
                    <a:pt x="78256" y="76372"/>
                  </a:cubicBezTo>
                  <a:cubicBezTo>
                    <a:pt x="91896" y="107621"/>
                    <a:pt x="100752" y="124474"/>
                    <a:pt x="114215" y="140976"/>
                  </a:cubicBezTo>
                  <a:cubicBezTo>
                    <a:pt x="115277" y="142205"/>
                    <a:pt x="116163" y="142205"/>
                    <a:pt x="116872" y="142205"/>
                  </a:cubicBezTo>
                  <a:cubicBezTo>
                    <a:pt x="120592" y="142205"/>
                    <a:pt x="125197" y="138870"/>
                    <a:pt x="125551" y="138694"/>
                  </a:cubicBezTo>
                  <a:cubicBezTo>
                    <a:pt x="128563" y="136412"/>
                    <a:pt x="128740" y="135710"/>
                    <a:pt x="130511" y="127985"/>
                  </a:cubicBezTo>
                  <a:cubicBezTo>
                    <a:pt x="142556" y="75670"/>
                    <a:pt x="156550" y="28271"/>
                    <a:pt x="159030" y="24935"/>
                  </a:cubicBezTo>
                  <a:cubicBezTo>
                    <a:pt x="161510" y="21248"/>
                    <a:pt x="169835" y="17562"/>
                    <a:pt x="186663" y="17386"/>
                  </a:cubicBezTo>
                  <a:cubicBezTo>
                    <a:pt x="190383" y="17386"/>
                    <a:pt x="194103" y="8433"/>
                    <a:pt x="194103" y="3342"/>
                  </a:cubicBezTo>
                  <a:cubicBezTo>
                    <a:pt x="194103" y="6"/>
                    <a:pt x="193394" y="6"/>
                    <a:pt x="189852" y="6"/>
                  </a:cubicBezTo>
                  <a:cubicBezTo>
                    <a:pt x="170721" y="6"/>
                    <a:pt x="161333" y="7204"/>
                    <a:pt x="157613" y="12997"/>
                  </a:cubicBezTo>
                  <a:cubicBezTo>
                    <a:pt x="147870" y="28271"/>
                    <a:pt x="131751" y="94279"/>
                    <a:pt x="123780" y="126757"/>
                  </a:cubicBezTo>
                  <a:cubicBezTo>
                    <a:pt x="113683" y="113239"/>
                    <a:pt x="106598" y="98317"/>
                    <a:pt x="101992" y="88661"/>
                  </a:cubicBezTo>
                  <a:cubicBezTo>
                    <a:pt x="93135" y="69526"/>
                    <a:pt x="83393" y="46879"/>
                    <a:pt x="73651" y="20020"/>
                  </a:cubicBezTo>
                  <a:cubicBezTo>
                    <a:pt x="71879" y="15104"/>
                    <a:pt x="71879" y="14753"/>
                    <a:pt x="71348" y="14402"/>
                  </a:cubicBezTo>
                  <a:cubicBezTo>
                    <a:pt x="70639" y="13875"/>
                    <a:pt x="69931" y="13875"/>
                    <a:pt x="69399" y="13875"/>
                  </a:cubicBezTo>
                  <a:cubicBezTo>
                    <a:pt x="66742" y="13875"/>
                    <a:pt x="63022" y="15806"/>
                    <a:pt x="60720" y="17386"/>
                  </a:cubicBezTo>
                  <a:cubicBezTo>
                    <a:pt x="57354" y="20020"/>
                    <a:pt x="57177" y="21248"/>
                    <a:pt x="57000" y="24935"/>
                  </a:cubicBezTo>
                  <a:cubicBezTo>
                    <a:pt x="53280" y="69701"/>
                    <a:pt x="36452" y="114117"/>
                    <a:pt x="32378" y="121490"/>
                  </a:cubicBezTo>
                  <a:cubicBezTo>
                    <a:pt x="30784" y="124299"/>
                    <a:pt x="28304" y="128863"/>
                    <a:pt x="23521" y="128863"/>
                  </a:cubicBezTo>
                  <a:cubicBezTo>
                    <a:pt x="23344" y="128863"/>
                    <a:pt x="15727" y="128863"/>
                    <a:pt x="8465" y="123597"/>
                  </a:cubicBezTo>
                  <a:cubicBezTo>
                    <a:pt x="7756" y="123070"/>
                    <a:pt x="7756" y="122894"/>
                    <a:pt x="7225" y="122894"/>
                  </a:cubicBezTo>
                  <a:cubicBezTo>
                    <a:pt x="4213" y="122894"/>
                    <a:pt x="139" y="131848"/>
                    <a:pt x="139" y="136939"/>
                  </a:cubicBezTo>
                  <a:cubicBezTo>
                    <a:pt x="139" y="138870"/>
                    <a:pt x="493" y="140976"/>
                    <a:pt x="6870" y="143785"/>
                  </a:cubicBezTo>
                  <a:cubicBezTo>
                    <a:pt x="11653" y="145892"/>
                    <a:pt x="16081" y="146243"/>
                    <a:pt x="17853" y="146243"/>
                  </a:cubicBezTo>
                  <a:cubicBezTo>
                    <a:pt x="31138" y="146243"/>
                    <a:pt x="40526" y="119910"/>
                    <a:pt x="44246" y="109377"/>
                  </a:cubicBezTo>
                  <a:cubicBezTo>
                    <a:pt x="55937" y="76899"/>
                    <a:pt x="59480" y="57062"/>
                    <a:pt x="62845" y="384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AAD7A4F9-6142-4F7E-9E80-5914698521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51525" y="2199045"/>
              <a:ext cx="180425" cy="176808"/>
            </a:xfrm>
            <a:custGeom>
              <a:avLst/>
              <a:gdLst>
                <a:gd name="connsiteX0" fmla="*/ 144930 w 180425"/>
                <a:gd name="connsiteY0" fmla="*/ 28584 h 176808"/>
                <a:gd name="connsiteX1" fmla="*/ 177321 w 180425"/>
                <a:gd name="connsiteY1" fmla="*/ 7768 h 176808"/>
                <a:gd name="connsiteX2" fmla="*/ 180610 w 180425"/>
                <a:gd name="connsiteY2" fmla="*/ 3003 h 176808"/>
                <a:gd name="connsiteX3" fmla="*/ 177321 w 180425"/>
                <a:gd name="connsiteY3" fmla="*/ -7 h 176808"/>
                <a:gd name="connsiteX4" fmla="*/ 156570 w 180425"/>
                <a:gd name="connsiteY4" fmla="*/ 746 h 176808"/>
                <a:gd name="connsiteX5" fmla="*/ 131518 w 180425"/>
                <a:gd name="connsiteY5" fmla="*/ -7 h 176808"/>
                <a:gd name="connsiteX6" fmla="*/ 126710 w 180425"/>
                <a:gd name="connsiteY6" fmla="*/ 4758 h 176808"/>
                <a:gd name="connsiteX7" fmla="*/ 130759 w 180425"/>
                <a:gd name="connsiteY7" fmla="*/ 7768 h 176808"/>
                <a:gd name="connsiteX8" fmla="*/ 142400 w 180425"/>
                <a:gd name="connsiteY8" fmla="*/ 16044 h 176808"/>
                <a:gd name="connsiteX9" fmla="*/ 138604 w 180425"/>
                <a:gd name="connsiteY9" fmla="*/ 25574 h 176808"/>
                <a:gd name="connsiteX10" fmla="*/ 60917 w 180425"/>
                <a:gd name="connsiteY10" fmla="*/ 147960 h 176808"/>
                <a:gd name="connsiteX11" fmla="*/ 43710 w 180425"/>
                <a:gd name="connsiteY11" fmla="*/ 15292 h 176808"/>
                <a:gd name="connsiteX12" fmla="*/ 61170 w 180425"/>
                <a:gd name="connsiteY12" fmla="*/ 7768 h 176808"/>
                <a:gd name="connsiteX13" fmla="*/ 67497 w 180425"/>
                <a:gd name="connsiteY13" fmla="*/ 2752 h 176808"/>
                <a:gd name="connsiteX14" fmla="*/ 63954 w 180425"/>
                <a:gd name="connsiteY14" fmla="*/ -7 h 176808"/>
                <a:gd name="connsiteX15" fmla="*/ 32575 w 180425"/>
                <a:gd name="connsiteY15" fmla="*/ 746 h 176808"/>
                <a:gd name="connsiteX16" fmla="*/ 18658 w 180425"/>
                <a:gd name="connsiteY16" fmla="*/ 495 h 176808"/>
                <a:gd name="connsiteX17" fmla="*/ 4993 w 180425"/>
                <a:gd name="connsiteY17" fmla="*/ -7 h 176808"/>
                <a:gd name="connsiteX18" fmla="*/ 185 w 180425"/>
                <a:gd name="connsiteY18" fmla="*/ 4758 h 176808"/>
                <a:gd name="connsiteX19" fmla="*/ 6511 w 180425"/>
                <a:gd name="connsiteY19" fmla="*/ 7768 h 176808"/>
                <a:gd name="connsiteX20" fmla="*/ 21694 w 180425"/>
                <a:gd name="connsiteY20" fmla="*/ 16295 h 176808"/>
                <a:gd name="connsiteX21" fmla="*/ 41685 w 180425"/>
                <a:gd name="connsiteY21" fmla="*/ 171033 h 176808"/>
                <a:gd name="connsiteX22" fmla="*/ 46746 w 180425"/>
                <a:gd name="connsiteY22" fmla="*/ 176801 h 176808"/>
                <a:gd name="connsiteX23" fmla="*/ 53832 w 180425"/>
                <a:gd name="connsiteY23" fmla="*/ 172287 h 176808"/>
                <a:gd name="connsiteX24" fmla="*/ 144930 w 180425"/>
                <a:gd name="connsiteY24" fmla="*/ 28584 h 17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76808">
                  <a:moveTo>
                    <a:pt x="144930" y="28584"/>
                  </a:moveTo>
                  <a:cubicBezTo>
                    <a:pt x="157330" y="9022"/>
                    <a:pt x="167958" y="8269"/>
                    <a:pt x="177321" y="7768"/>
                  </a:cubicBezTo>
                  <a:cubicBezTo>
                    <a:pt x="180357" y="7517"/>
                    <a:pt x="180610" y="3254"/>
                    <a:pt x="180610" y="3003"/>
                  </a:cubicBezTo>
                  <a:cubicBezTo>
                    <a:pt x="180610" y="996"/>
                    <a:pt x="179345" y="-7"/>
                    <a:pt x="177321" y="-7"/>
                  </a:cubicBezTo>
                  <a:cubicBezTo>
                    <a:pt x="170741" y="-7"/>
                    <a:pt x="163403" y="746"/>
                    <a:pt x="156570" y="746"/>
                  </a:cubicBezTo>
                  <a:cubicBezTo>
                    <a:pt x="148220" y="746"/>
                    <a:pt x="139616" y="-7"/>
                    <a:pt x="131518" y="-7"/>
                  </a:cubicBezTo>
                  <a:cubicBezTo>
                    <a:pt x="130000" y="-7"/>
                    <a:pt x="126710" y="-7"/>
                    <a:pt x="126710" y="4758"/>
                  </a:cubicBezTo>
                  <a:cubicBezTo>
                    <a:pt x="126710" y="7517"/>
                    <a:pt x="128988" y="7768"/>
                    <a:pt x="130759" y="7768"/>
                  </a:cubicBezTo>
                  <a:cubicBezTo>
                    <a:pt x="137592" y="8269"/>
                    <a:pt x="142400" y="10777"/>
                    <a:pt x="142400" y="16044"/>
                  </a:cubicBezTo>
                  <a:cubicBezTo>
                    <a:pt x="142400" y="19806"/>
                    <a:pt x="138604" y="25323"/>
                    <a:pt x="138604" y="25574"/>
                  </a:cubicBezTo>
                  <a:lnTo>
                    <a:pt x="60917" y="147960"/>
                  </a:lnTo>
                  <a:lnTo>
                    <a:pt x="43710" y="15292"/>
                  </a:lnTo>
                  <a:cubicBezTo>
                    <a:pt x="43710" y="11028"/>
                    <a:pt x="49530" y="7768"/>
                    <a:pt x="61170" y="7768"/>
                  </a:cubicBezTo>
                  <a:cubicBezTo>
                    <a:pt x="64713" y="7768"/>
                    <a:pt x="67497" y="7768"/>
                    <a:pt x="67497" y="2752"/>
                  </a:cubicBezTo>
                  <a:cubicBezTo>
                    <a:pt x="67497" y="495"/>
                    <a:pt x="65472" y="-7"/>
                    <a:pt x="63954" y="-7"/>
                  </a:cubicBezTo>
                  <a:cubicBezTo>
                    <a:pt x="53832" y="-7"/>
                    <a:pt x="42951" y="746"/>
                    <a:pt x="32575" y="746"/>
                  </a:cubicBezTo>
                  <a:cubicBezTo>
                    <a:pt x="28021" y="746"/>
                    <a:pt x="23213" y="495"/>
                    <a:pt x="18658" y="495"/>
                  </a:cubicBezTo>
                  <a:cubicBezTo>
                    <a:pt x="14103" y="495"/>
                    <a:pt x="9295" y="-7"/>
                    <a:pt x="4993" y="-7"/>
                  </a:cubicBezTo>
                  <a:cubicBezTo>
                    <a:pt x="3222" y="-7"/>
                    <a:pt x="185" y="-7"/>
                    <a:pt x="185" y="4758"/>
                  </a:cubicBezTo>
                  <a:cubicBezTo>
                    <a:pt x="185" y="7768"/>
                    <a:pt x="2462" y="7768"/>
                    <a:pt x="6511" y="7768"/>
                  </a:cubicBezTo>
                  <a:cubicBezTo>
                    <a:pt x="20682" y="7768"/>
                    <a:pt x="20935" y="10025"/>
                    <a:pt x="21694" y="16295"/>
                  </a:cubicBezTo>
                  <a:lnTo>
                    <a:pt x="41685" y="171033"/>
                  </a:lnTo>
                  <a:cubicBezTo>
                    <a:pt x="42444" y="176049"/>
                    <a:pt x="43457" y="176801"/>
                    <a:pt x="46746" y="176801"/>
                  </a:cubicBezTo>
                  <a:cubicBezTo>
                    <a:pt x="50795" y="176801"/>
                    <a:pt x="51807" y="175547"/>
                    <a:pt x="53832" y="172287"/>
                  </a:cubicBezTo>
                  <a:lnTo>
                    <a:pt x="144930" y="285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955059A4-D2A8-4D2D-9791-A796EDF09D4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90282" y="2332291"/>
              <a:ext cx="133560" cy="77419"/>
            </a:xfrm>
            <a:custGeom>
              <a:avLst/>
              <a:gdLst>
                <a:gd name="connsiteX0" fmla="*/ 118872 w 133560"/>
                <a:gd name="connsiteY0" fmla="*/ 17024 h 77419"/>
                <a:gd name="connsiteX1" fmla="*/ 133751 w 133560"/>
                <a:gd name="connsiteY1" fmla="*/ 6315 h 77419"/>
                <a:gd name="connsiteX2" fmla="*/ 133751 w 133560"/>
                <a:gd name="connsiteY2" fmla="*/ -5 h 77419"/>
                <a:gd name="connsiteX3" fmla="*/ 120997 w 133560"/>
                <a:gd name="connsiteY3" fmla="*/ 697 h 77419"/>
                <a:gd name="connsiteX4" fmla="*/ 103638 w 133560"/>
                <a:gd name="connsiteY4" fmla="*/ -5 h 77419"/>
                <a:gd name="connsiteX5" fmla="*/ 103638 w 133560"/>
                <a:gd name="connsiteY5" fmla="*/ 6315 h 77419"/>
                <a:gd name="connsiteX6" fmla="*/ 112849 w 133560"/>
                <a:gd name="connsiteY6" fmla="*/ 14039 h 77419"/>
                <a:gd name="connsiteX7" fmla="*/ 111786 w 133560"/>
                <a:gd name="connsiteY7" fmla="*/ 18252 h 77419"/>
                <a:gd name="connsiteX8" fmla="*/ 94604 w 133560"/>
                <a:gd name="connsiteY8" fmla="*/ 61965 h 77419"/>
                <a:gd name="connsiteX9" fmla="*/ 75473 w 133560"/>
                <a:gd name="connsiteY9" fmla="*/ 14039 h 77419"/>
                <a:gd name="connsiteX10" fmla="*/ 74588 w 133560"/>
                <a:gd name="connsiteY10" fmla="*/ 10704 h 77419"/>
                <a:gd name="connsiteX11" fmla="*/ 84153 w 133560"/>
                <a:gd name="connsiteY11" fmla="*/ 6315 h 77419"/>
                <a:gd name="connsiteX12" fmla="*/ 84153 w 133560"/>
                <a:gd name="connsiteY12" fmla="*/ -5 h 77419"/>
                <a:gd name="connsiteX13" fmla="*/ 65022 w 133560"/>
                <a:gd name="connsiteY13" fmla="*/ 697 h 77419"/>
                <a:gd name="connsiteX14" fmla="*/ 49434 w 133560"/>
                <a:gd name="connsiteY14" fmla="*/ -5 h 77419"/>
                <a:gd name="connsiteX15" fmla="*/ 49434 w 133560"/>
                <a:gd name="connsiteY15" fmla="*/ 6315 h 77419"/>
                <a:gd name="connsiteX16" fmla="*/ 59531 w 133560"/>
                <a:gd name="connsiteY16" fmla="*/ 7719 h 77419"/>
                <a:gd name="connsiteX17" fmla="*/ 63605 w 133560"/>
                <a:gd name="connsiteY17" fmla="*/ 15444 h 77419"/>
                <a:gd name="connsiteX18" fmla="*/ 62897 w 133560"/>
                <a:gd name="connsiteY18" fmla="*/ 17550 h 77419"/>
                <a:gd name="connsiteX19" fmla="*/ 46246 w 133560"/>
                <a:gd name="connsiteY19" fmla="*/ 59332 h 77419"/>
                <a:gd name="connsiteX20" fmla="*/ 28355 w 133560"/>
                <a:gd name="connsiteY20" fmla="*/ 14039 h 77419"/>
                <a:gd name="connsiteX21" fmla="*/ 27293 w 133560"/>
                <a:gd name="connsiteY21" fmla="*/ 10704 h 77419"/>
                <a:gd name="connsiteX22" fmla="*/ 36858 w 133560"/>
                <a:gd name="connsiteY22" fmla="*/ 6315 h 77419"/>
                <a:gd name="connsiteX23" fmla="*/ 36858 w 133560"/>
                <a:gd name="connsiteY23" fmla="*/ -5 h 77419"/>
                <a:gd name="connsiteX24" fmla="*/ 16842 w 133560"/>
                <a:gd name="connsiteY24" fmla="*/ 697 h 77419"/>
                <a:gd name="connsiteX25" fmla="*/ 191 w 133560"/>
                <a:gd name="connsiteY25" fmla="*/ -5 h 77419"/>
                <a:gd name="connsiteX26" fmla="*/ 191 w 133560"/>
                <a:gd name="connsiteY26" fmla="*/ 6315 h 77419"/>
                <a:gd name="connsiteX27" fmla="*/ 12945 w 133560"/>
                <a:gd name="connsiteY27" fmla="*/ 11406 h 77419"/>
                <a:gd name="connsiteX28" fmla="*/ 37566 w 133560"/>
                <a:gd name="connsiteY28" fmla="*/ 73376 h 77419"/>
                <a:gd name="connsiteX29" fmla="*/ 42349 w 133560"/>
                <a:gd name="connsiteY29" fmla="*/ 77414 h 77419"/>
                <a:gd name="connsiteX30" fmla="*/ 46955 w 133560"/>
                <a:gd name="connsiteY30" fmla="*/ 73728 h 77419"/>
                <a:gd name="connsiteX31" fmla="*/ 66971 w 133560"/>
                <a:gd name="connsiteY31" fmla="*/ 23519 h 77419"/>
                <a:gd name="connsiteX32" fmla="*/ 86633 w 133560"/>
                <a:gd name="connsiteY32" fmla="*/ 73201 h 77419"/>
                <a:gd name="connsiteX33" fmla="*/ 91593 w 133560"/>
                <a:gd name="connsiteY33" fmla="*/ 77414 h 77419"/>
                <a:gd name="connsiteX34" fmla="*/ 96375 w 133560"/>
                <a:gd name="connsiteY34" fmla="*/ 73376 h 77419"/>
                <a:gd name="connsiteX35" fmla="*/ 118872 w 133560"/>
                <a:gd name="connsiteY35" fmla="*/ 17024 h 7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419">
                  <a:moveTo>
                    <a:pt x="118872" y="17024"/>
                  </a:moveTo>
                  <a:cubicBezTo>
                    <a:pt x="122414" y="8246"/>
                    <a:pt x="128260" y="6490"/>
                    <a:pt x="133751" y="6315"/>
                  </a:cubicBezTo>
                  <a:lnTo>
                    <a:pt x="133751" y="-5"/>
                  </a:lnTo>
                  <a:cubicBezTo>
                    <a:pt x="128968" y="521"/>
                    <a:pt x="126134" y="697"/>
                    <a:pt x="120997" y="697"/>
                  </a:cubicBezTo>
                  <a:cubicBezTo>
                    <a:pt x="115683" y="697"/>
                    <a:pt x="108952" y="521"/>
                    <a:pt x="103638" y="-5"/>
                  </a:cubicBezTo>
                  <a:lnTo>
                    <a:pt x="103638" y="6315"/>
                  </a:lnTo>
                  <a:cubicBezTo>
                    <a:pt x="109838" y="6490"/>
                    <a:pt x="112849" y="9826"/>
                    <a:pt x="112849" y="14039"/>
                  </a:cubicBezTo>
                  <a:cubicBezTo>
                    <a:pt x="112849" y="15444"/>
                    <a:pt x="112849" y="15795"/>
                    <a:pt x="111786" y="18252"/>
                  </a:cubicBezTo>
                  <a:lnTo>
                    <a:pt x="94604" y="61965"/>
                  </a:lnTo>
                  <a:lnTo>
                    <a:pt x="75473" y="14039"/>
                  </a:lnTo>
                  <a:cubicBezTo>
                    <a:pt x="75119" y="13161"/>
                    <a:pt x="74588" y="11757"/>
                    <a:pt x="74588" y="10704"/>
                  </a:cubicBezTo>
                  <a:cubicBezTo>
                    <a:pt x="74588" y="6841"/>
                    <a:pt x="79193" y="6315"/>
                    <a:pt x="84153" y="6315"/>
                  </a:cubicBezTo>
                  <a:lnTo>
                    <a:pt x="84153" y="-5"/>
                  </a:lnTo>
                  <a:cubicBezTo>
                    <a:pt x="77776" y="521"/>
                    <a:pt x="71399" y="697"/>
                    <a:pt x="65022" y="697"/>
                  </a:cubicBezTo>
                  <a:cubicBezTo>
                    <a:pt x="59885" y="697"/>
                    <a:pt x="54571" y="346"/>
                    <a:pt x="49434" y="-5"/>
                  </a:cubicBezTo>
                  <a:lnTo>
                    <a:pt x="49434" y="6315"/>
                  </a:lnTo>
                  <a:cubicBezTo>
                    <a:pt x="53509" y="6315"/>
                    <a:pt x="57228" y="6315"/>
                    <a:pt x="59531" y="7719"/>
                  </a:cubicBezTo>
                  <a:cubicBezTo>
                    <a:pt x="62011" y="9475"/>
                    <a:pt x="63605" y="15268"/>
                    <a:pt x="63605" y="15444"/>
                  </a:cubicBezTo>
                  <a:cubicBezTo>
                    <a:pt x="63605" y="15795"/>
                    <a:pt x="63251" y="16848"/>
                    <a:pt x="62897" y="17550"/>
                  </a:cubicBezTo>
                  <a:lnTo>
                    <a:pt x="46246" y="59332"/>
                  </a:lnTo>
                  <a:lnTo>
                    <a:pt x="28355" y="14039"/>
                  </a:lnTo>
                  <a:cubicBezTo>
                    <a:pt x="27293" y="11581"/>
                    <a:pt x="27293" y="11406"/>
                    <a:pt x="27293" y="10704"/>
                  </a:cubicBezTo>
                  <a:cubicBezTo>
                    <a:pt x="27293" y="6315"/>
                    <a:pt x="33669" y="6315"/>
                    <a:pt x="36858" y="6315"/>
                  </a:cubicBezTo>
                  <a:lnTo>
                    <a:pt x="36858" y="-5"/>
                  </a:lnTo>
                  <a:cubicBezTo>
                    <a:pt x="36504" y="-5"/>
                    <a:pt x="23927" y="697"/>
                    <a:pt x="16842" y="697"/>
                  </a:cubicBezTo>
                  <a:cubicBezTo>
                    <a:pt x="11350" y="697"/>
                    <a:pt x="5682" y="521"/>
                    <a:pt x="191" y="-5"/>
                  </a:cubicBezTo>
                  <a:lnTo>
                    <a:pt x="191" y="6315"/>
                  </a:lnTo>
                  <a:cubicBezTo>
                    <a:pt x="7099" y="6315"/>
                    <a:pt x="10996" y="6315"/>
                    <a:pt x="12945" y="11406"/>
                  </a:cubicBezTo>
                  <a:lnTo>
                    <a:pt x="37566" y="73376"/>
                  </a:lnTo>
                  <a:cubicBezTo>
                    <a:pt x="38629" y="76010"/>
                    <a:pt x="39161" y="77414"/>
                    <a:pt x="42349" y="77414"/>
                  </a:cubicBezTo>
                  <a:cubicBezTo>
                    <a:pt x="45537" y="77414"/>
                    <a:pt x="46069" y="76010"/>
                    <a:pt x="46955" y="73728"/>
                  </a:cubicBezTo>
                  <a:lnTo>
                    <a:pt x="66971" y="23519"/>
                  </a:lnTo>
                  <a:lnTo>
                    <a:pt x="86633" y="73201"/>
                  </a:lnTo>
                  <a:cubicBezTo>
                    <a:pt x="87696" y="75834"/>
                    <a:pt x="88404" y="77414"/>
                    <a:pt x="91593" y="77414"/>
                  </a:cubicBezTo>
                  <a:cubicBezTo>
                    <a:pt x="94781" y="77414"/>
                    <a:pt x="95313" y="76185"/>
                    <a:pt x="96375" y="73376"/>
                  </a:cubicBezTo>
                  <a:lnTo>
                    <a:pt x="118872" y="1702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31C2A812-BC57-4037-9101-AD0C61E645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51981" y="2387766"/>
              <a:ext cx="22496" cy="54070"/>
            </a:xfrm>
            <a:custGeom>
              <a:avLst/>
              <a:gdLst>
                <a:gd name="connsiteX0" fmla="*/ 17733 w 22496"/>
                <a:gd name="connsiteY0" fmla="*/ 17375 h 54070"/>
                <a:gd name="connsiteX1" fmla="*/ 3916 w 22496"/>
                <a:gd name="connsiteY1" fmla="*/ 49501 h 54070"/>
                <a:gd name="connsiteX2" fmla="*/ 2676 w 22496"/>
                <a:gd name="connsiteY2" fmla="*/ 51608 h 54070"/>
                <a:gd name="connsiteX3" fmla="*/ 5156 w 22496"/>
                <a:gd name="connsiteY3" fmla="*/ 54065 h 54070"/>
                <a:gd name="connsiteX4" fmla="*/ 22693 w 22496"/>
                <a:gd name="connsiteY4" fmla="*/ 19130 h 54070"/>
                <a:gd name="connsiteX5" fmla="*/ 10293 w 22496"/>
                <a:gd name="connsiteY5" fmla="*/ -5 h 54070"/>
                <a:gd name="connsiteX6" fmla="*/ 197 w 22496"/>
                <a:gd name="connsiteY6" fmla="*/ 10001 h 54070"/>
                <a:gd name="connsiteX7" fmla="*/ 10470 w 22496"/>
                <a:gd name="connsiteY7" fmla="*/ 20183 h 54070"/>
                <a:gd name="connsiteX8" fmla="*/ 17733 w 22496"/>
                <a:gd name="connsiteY8" fmla="*/ 17375 h 5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070">
                  <a:moveTo>
                    <a:pt x="17733" y="17375"/>
                  </a:moveTo>
                  <a:cubicBezTo>
                    <a:pt x="17733" y="27030"/>
                    <a:pt x="15962" y="38266"/>
                    <a:pt x="3916" y="49501"/>
                  </a:cubicBezTo>
                  <a:cubicBezTo>
                    <a:pt x="3208" y="50203"/>
                    <a:pt x="2676" y="50730"/>
                    <a:pt x="2676" y="51608"/>
                  </a:cubicBezTo>
                  <a:cubicBezTo>
                    <a:pt x="2676" y="52837"/>
                    <a:pt x="4094" y="54065"/>
                    <a:pt x="5156" y="54065"/>
                  </a:cubicBezTo>
                  <a:cubicBezTo>
                    <a:pt x="7636" y="54065"/>
                    <a:pt x="22693" y="40021"/>
                    <a:pt x="22693" y="19130"/>
                  </a:cubicBezTo>
                  <a:cubicBezTo>
                    <a:pt x="22693" y="8246"/>
                    <a:pt x="18442" y="-5"/>
                    <a:pt x="10293" y="-5"/>
                  </a:cubicBezTo>
                  <a:cubicBezTo>
                    <a:pt x="4448" y="-5"/>
                    <a:pt x="197" y="4559"/>
                    <a:pt x="197" y="10001"/>
                  </a:cubicBezTo>
                  <a:cubicBezTo>
                    <a:pt x="197" y="15619"/>
                    <a:pt x="4271" y="20183"/>
                    <a:pt x="10470" y="20183"/>
                  </a:cubicBezTo>
                  <a:cubicBezTo>
                    <a:pt x="14722" y="20183"/>
                    <a:pt x="17556" y="17375"/>
                    <a:pt x="17733" y="1737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CE664CB4-9424-4283-B8FE-3DB9B61E74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00567" y="2291562"/>
              <a:ext cx="53672" cy="118147"/>
            </a:xfrm>
            <a:custGeom>
              <a:avLst/>
              <a:gdLst>
                <a:gd name="connsiteX0" fmla="*/ 49266 w 53672"/>
                <a:gd name="connsiteY0" fmla="*/ 6666 h 118147"/>
                <a:gd name="connsiteX1" fmla="*/ 42180 w 53672"/>
                <a:gd name="connsiteY1" fmla="*/ -5 h 118147"/>
                <a:gd name="connsiteX2" fmla="*/ 32260 w 53672"/>
                <a:gd name="connsiteY2" fmla="*/ 9650 h 118147"/>
                <a:gd name="connsiteX3" fmla="*/ 39346 w 53672"/>
                <a:gd name="connsiteY3" fmla="*/ 16321 h 118147"/>
                <a:gd name="connsiteX4" fmla="*/ 49266 w 53672"/>
                <a:gd name="connsiteY4" fmla="*/ 6666 h 118147"/>
                <a:gd name="connsiteX5" fmla="*/ 13130 w 53672"/>
                <a:gd name="connsiteY5" fmla="*/ 95847 h 118147"/>
                <a:gd name="connsiteX6" fmla="*/ 11536 w 53672"/>
                <a:gd name="connsiteY6" fmla="*/ 103221 h 118147"/>
                <a:gd name="connsiteX7" fmla="*/ 28363 w 53672"/>
                <a:gd name="connsiteY7" fmla="*/ 118143 h 118147"/>
                <a:gd name="connsiteX8" fmla="*/ 53871 w 53672"/>
                <a:gd name="connsiteY8" fmla="*/ 91283 h 118147"/>
                <a:gd name="connsiteX9" fmla="*/ 51037 w 53672"/>
                <a:gd name="connsiteY9" fmla="*/ 89001 h 118147"/>
                <a:gd name="connsiteX10" fmla="*/ 47671 w 53672"/>
                <a:gd name="connsiteY10" fmla="*/ 91985 h 118147"/>
                <a:gd name="connsiteX11" fmla="*/ 28895 w 53672"/>
                <a:gd name="connsiteY11" fmla="*/ 113227 h 118147"/>
                <a:gd name="connsiteX12" fmla="*/ 24466 w 53672"/>
                <a:gd name="connsiteY12" fmla="*/ 107083 h 118147"/>
                <a:gd name="connsiteX13" fmla="*/ 27301 w 53672"/>
                <a:gd name="connsiteY13" fmla="*/ 95847 h 118147"/>
                <a:gd name="connsiteX14" fmla="*/ 32969 w 53672"/>
                <a:gd name="connsiteY14" fmla="*/ 81803 h 118147"/>
                <a:gd name="connsiteX15" fmla="*/ 41649 w 53672"/>
                <a:gd name="connsiteY15" fmla="*/ 59508 h 118147"/>
                <a:gd name="connsiteX16" fmla="*/ 42711 w 53672"/>
                <a:gd name="connsiteY16" fmla="*/ 53890 h 118147"/>
                <a:gd name="connsiteX17" fmla="*/ 25884 w 53672"/>
                <a:gd name="connsiteY17" fmla="*/ 38968 h 118147"/>
                <a:gd name="connsiteX18" fmla="*/ 199 w 53672"/>
                <a:gd name="connsiteY18" fmla="*/ 65828 h 118147"/>
                <a:gd name="connsiteX19" fmla="*/ 3210 w 53672"/>
                <a:gd name="connsiteY19" fmla="*/ 68110 h 118147"/>
                <a:gd name="connsiteX20" fmla="*/ 6399 w 53672"/>
                <a:gd name="connsiteY20" fmla="*/ 65301 h 118147"/>
                <a:gd name="connsiteX21" fmla="*/ 25352 w 53672"/>
                <a:gd name="connsiteY21" fmla="*/ 43883 h 118147"/>
                <a:gd name="connsiteX22" fmla="*/ 29781 w 53672"/>
                <a:gd name="connsiteY22" fmla="*/ 50028 h 118147"/>
                <a:gd name="connsiteX23" fmla="*/ 24289 w 53672"/>
                <a:gd name="connsiteY23" fmla="*/ 67583 h 118147"/>
                <a:gd name="connsiteX24" fmla="*/ 13130 w 53672"/>
                <a:gd name="connsiteY24" fmla="*/ 95847 h 1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147">
                  <a:moveTo>
                    <a:pt x="49266" y="6666"/>
                  </a:moveTo>
                  <a:cubicBezTo>
                    <a:pt x="49266" y="3857"/>
                    <a:pt x="47140" y="-5"/>
                    <a:pt x="42180" y="-5"/>
                  </a:cubicBezTo>
                  <a:cubicBezTo>
                    <a:pt x="37397" y="-5"/>
                    <a:pt x="32260" y="4559"/>
                    <a:pt x="32260" y="9650"/>
                  </a:cubicBezTo>
                  <a:cubicBezTo>
                    <a:pt x="32260" y="12635"/>
                    <a:pt x="34563" y="16321"/>
                    <a:pt x="39346" y="16321"/>
                  </a:cubicBezTo>
                  <a:cubicBezTo>
                    <a:pt x="44483" y="16321"/>
                    <a:pt x="49266" y="11406"/>
                    <a:pt x="49266" y="6666"/>
                  </a:cubicBezTo>
                  <a:close/>
                  <a:moveTo>
                    <a:pt x="13130" y="95847"/>
                  </a:moveTo>
                  <a:cubicBezTo>
                    <a:pt x="12421" y="98130"/>
                    <a:pt x="11536" y="100236"/>
                    <a:pt x="11536" y="103221"/>
                  </a:cubicBezTo>
                  <a:cubicBezTo>
                    <a:pt x="11536" y="111472"/>
                    <a:pt x="18621" y="118143"/>
                    <a:pt x="28363" y="118143"/>
                  </a:cubicBezTo>
                  <a:cubicBezTo>
                    <a:pt x="46077" y="118143"/>
                    <a:pt x="53871" y="93916"/>
                    <a:pt x="53871" y="91283"/>
                  </a:cubicBezTo>
                  <a:cubicBezTo>
                    <a:pt x="53871" y="89001"/>
                    <a:pt x="51568" y="89001"/>
                    <a:pt x="51037" y="89001"/>
                  </a:cubicBezTo>
                  <a:cubicBezTo>
                    <a:pt x="48557" y="89001"/>
                    <a:pt x="48380" y="90054"/>
                    <a:pt x="47671" y="91985"/>
                  </a:cubicBezTo>
                  <a:cubicBezTo>
                    <a:pt x="43597" y="106029"/>
                    <a:pt x="35803" y="113227"/>
                    <a:pt x="28895" y="113227"/>
                  </a:cubicBezTo>
                  <a:cubicBezTo>
                    <a:pt x="25352" y="113227"/>
                    <a:pt x="24466" y="110945"/>
                    <a:pt x="24466" y="107083"/>
                  </a:cubicBezTo>
                  <a:cubicBezTo>
                    <a:pt x="24466" y="103045"/>
                    <a:pt x="25706" y="99710"/>
                    <a:pt x="27301" y="95847"/>
                  </a:cubicBezTo>
                  <a:cubicBezTo>
                    <a:pt x="29072" y="91107"/>
                    <a:pt x="31021" y="86367"/>
                    <a:pt x="32969" y="81803"/>
                  </a:cubicBezTo>
                  <a:cubicBezTo>
                    <a:pt x="34563" y="77590"/>
                    <a:pt x="40940" y="61614"/>
                    <a:pt x="41649" y="59508"/>
                  </a:cubicBezTo>
                  <a:cubicBezTo>
                    <a:pt x="42180" y="57752"/>
                    <a:pt x="42711" y="55645"/>
                    <a:pt x="42711" y="53890"/>
                  </a:cubicBezTo>
                  <a:cubicBezTo>
                    <a:pt x="42711" y="45639"/>
                    <a:pt x="35626" y="38968"/>
                    <a:pt x="25884" y="38968"/>
                  </a:cubicBezTo>
                  <a:cubicBezTo>
                    <a:pt x="8347" y="38968"/>
                    <a:pt x="199" y="62843"/>
                    <a:pt x="199" y="65828"/>
                  </a:cubicBezTo>
                  <a:cubicBezTo>
                    <a:pt x="199" y="68110"/>
                    <a:pt x="2679" y="68110"/>
                    <a:pt x="3210" y="68110"/>
                  </a:cubicBezTo>
                  <a:cubicBezTo>
                    <a:pt x="5690" y="68110"/>
                    <a:pt x="5867" y="67232"/>
                    <a:pt x="6399" y="65301"/>
                  </a:cubicBezTo>
                  <a:cubicBezTo>
                    <a:pt x="11004" y="50203"/>
                    <a:pt x="18798" y="43883"/>
                    <a:pt x="25352" y="43883"/>
                  </a:cubicBezTo>
                  <a:cubicBezTo>
                    <a:pt x="28186" y="43883"/>
                    <a:pt x="29781" y="45288"/>
                    <a:pt x="29781" y="50028"/>
                  </a:cubicBezTo>
                  <a:cubicBezTo>
                    <a:pt x="29781" y="54065"/>
                    <a:pt x="28718" y="56699"/>
                    <a:pt x="24289" y="67583"/>
                  </a:cubicBezTo>
                  <a:lnTo>
                    <a:pt x="13130" y="958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C72DB62A-D71C-4C2D-AC87-94B3D33D5B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50945" y="2472285"/>
              <a:ext cx="2211952" cy="10031"/>
            </a:xfrm>
            <a:custGeom>
              <a:avLst/>
              <a:gdLst>
                <a:gd name="connsiteX0" fmla="*/ 0 w 2211952"/>
                <a:gd name="connsiteY0" fmla="*/ 0 h 10031"/>
                <a:gd name="connsiteX1" fmla="*/ 2211953 w 2211952"/>
                <a:gd name="connsiteY1" fmla="*/ 0 h 10031"/>
                <a:gd name="connsiteX2" fmla="*/ 2211953 w 2211952"/>
                <a:gd name="connsiteY2" fmla="*/ 10031 h 10031"/>
                <a:gd name="connsiteX3" fmla="*/ 0 w 2211952"/>
                <a:gd name="connsiteY3" fmla="*/ 10031 h 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952" h="10031">
                  <a:moveTo>
                    <a:pt x="0" y="0"/>
                  </a:moveTo>
                  <a:lnTo>
                    <a:pt x="2211953" y="0"/>
                  </a:lnTo>
                  <a:lnTo>
                    <a:pt x="2211953" y="10031"/>
                  </a:lnTo>
                  <a:lnTo>
                    <a:pt x="0" y="100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9EA07441-E5EB-4D23-8363-2742E7F983F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65116" y="2571483"/>
              <a:ext cx="238627" cy="250791"/>
            </a:xfrm>
            <a:custGeom>
              <a:avLst/>
              <a:gdLst>
                <a:gd name="connsiteX0" fmla="*/ 92514 w 238627"/>
                <a:gd name="connsiteY0" fmla="*/ 133924 h 250791"/>
                <a:gd name="connsiteX1" fmla="*/ 2681 w 238627"/>
                <a:gd name="connsiteY1" fmla="*/ 244022 h 250791"/>
                <a:gd name="connsiteX2" fmla="*/ 403 w 238627"/>
                <a:gd name="connsiteY2" fmla="*/ 248034 h 250791"/>
                <a:gd name="connsiteX3" fmla="*/ 7235 w 238627"/>
                <a:gd name="connsiteY3" fmla="*/ 250793 h 250791"/>
                <a:gd name="connsiteX4" fmla="*/ 217015 w 238627"/>
                <a:gd name="connsiteY4" fmla="*/ 250793 h 250791"/>
                <a:gd name="connsiteX5" fmla="*/ 238777 w 238627"/>
                <a:gd name="connsiteY5" fmla="*/ 188346 h 250791"/>
                <a:gd name="connsiteX6" fmla="*/ 232451 w 238627"/>
                <a:gd name="connsiteY6" fmla="*/ 188346 h 250791"/>
                <a:gd name="connsiteX7" fmla="*/ 187661 w 238627"/>
                <a:gd name="connsiteY7" fmla="*/ 229726 h 250791"/>
                <a:gd name="connsiteX8" fmla="*/ 128953 w 238627"/>
                <a:gd name="connsiteY8" fmla="*/ 236999 h 250791"/>
                <a:gd name="connsiteX9" fmla="*/ 21406 w 238627"/>
                <a:gd name="connsiteY9" fmla="*/ 236999 h 250791"/>
                <a:gd name="connsiteX10" fmla="*/ 109215 w 238627"/>
                <a:gd name="connsiteY10" fmla="*/ 129410 h 250791"/>
                <a:gd name="connsiteX11" fmla="*/ 111492 w 238627"/>
                <a:gd name="connsiteY11" fmla="*/ 125397 h 250791"/>
                <a:gd name="connsiteX12" fmla="*/ 109721 w 238627"/>
                <a:gd name="connsiteY12" fmla="*/ 121886 h 250791"/>
                <a:gd name="connsiteX13" fmla="*/ 27480 w 238627"/>
                <a:gd name="connsiteY13" fmla="*/ 10033 h 250791"/>
                <a:gd name="connsiteX14" fmla="*/ 127688 w 238627"/>
                <a:gd name="connsiteY14" fmla="*/ 10033 h 250791"/>
                <a:gd name="connsiteX15" fmla="*/ 232451 w 238627"/>
                <a:gd name="connsiteY15" fmla="*/ 58687 h 250791"/>
                <a:gd name="connsiteX16" fmla="*/ 238777 w 238627"/>
                <a:gd name="connsiteY16" fmla="*/ 58687 h 250791"/>
                <a:gd name="connsiteX17" fmla="*/ 217015 w 238627"/>
                <a:gd name="connsiteY17" fmla="*/ 1 h 250791"/>
                <a:gd name="connsiteX18" fmla="*/ 7235 w 238627"/>
                <a:gd name="connsiteY18" fmla="*/ 1 h 250791"/>
                <a:gd name="connsiteX19" fmla="*/ 150 w 238627"/>
                <a:gd name="connsiteY19" fmla="*/ 8027 h 250791"/>
                <a:gd name="connsiteX20" fmla="*/ 92514 w 238627"/>
                <a:gd name="connsiteY20" fmla="*/ 133924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0791">
                  <a:moveTo>
                    <a:pt x="92514" y="133924"/>
                  </a:moveTo>
                  <a:lnTo>
                    <a:pt x="2681" y="244022"/>
                  </a:lnTo>
                  <a:cubicBezTo>
                    <a:pt x="656" y="246529"/>
                    <a:pt x="403" y="247031"/>
                    <a:pt x="403" y="248034"/>
                  </a:cubicBezTo>
                  <a:cubicBezTo>
                    <a:pt x="403" y="250793"/>
                    <a:pt x="2681" y="250793"/>
                    <a:pt x="7235" y="250793"/>
                  </a:cubicBezTo>
                  <a:lnTo>
                    <a:pt x="217015" y="250793"/>
                  </a:lnTo>
                  <a:lnTo>
                    <a:pt x="238777" y="188346"/>
                  </a:lnTo>
                  <a:lnTo>
                    <a:pt x="232451" y="188346"/>
                  </a:lnTo>
                  <a:cubicBezTo>
                    <a:pt x="226125" y="207155"/>
                    <a:pt x="209170" y="222453"/>
                    <a:pt x="187661" y="229726"/>
                  </a:cubicBezTo>
                  <a:cubicBezTo>
                    <a:pt x="183612" y="230980"/>
                    <a:pt x="166152" y="236999"/>
                    <a:pt x="128953" y="236999"/>
                  </a:cubicBezTo>
                  <a:lnTo>
                    <a:pt x="21406" y="236999"/>
                  </a:lnTo>
                  <a:lnTo>
                    <a:pt x="109215" y="129410"/>
                  </a:lnTo>
                  <a:cubicBezTo>
                    <a:pt x="110986" y="127153"/>
                    <a:pt x="111492" y="126400"/>
                    <a:pt x="111492" y="125397"/>
                  </a:cubicBezTo>
                  <a:cubicBezTo>
                    <a:pt x="111492" y="124394"/>
                    <a:pt x="111239" y="124143"/>
                    <a:pt x="109721" y="121886"/>
                  </a:cubicBezTo>
                  <a:lnTo>
                    <a:pt x="27480" y="10033"/>
                  </a:lnTo>
                  <a:lnTo>
                    <a:pt x="127688" y="10033"/>
                  </a:lnTo>
                  <a:cubicBezTo>
                    <a:pt x="156536" y="10033"/>
                    <a:pt x="214737" y="11788"/>
                    <a:pt x="232451" y="58687"/>
                  </a:cubicBezTo>
                  <a:lnTo>
                    <a:pt x="238777" y="58687"/>
                  </a:lnTo>
                  <a:lnTo>
                    <a:pt x="217015" y="1"/>
                  </a:lnTo>
                  <a:lnTo>
                    <a:pt x="7235" y="1"/>
                  </a:lnTo>
                  <a:cubicBezTo>
                    <a:pt x="403" y="1"/>
                    <a:pt x="150" y="252"/>
                    <a:pt x="150" y="8027"/>
                  </a:cubicBezTo>
                  <a:lnTo>
                    <a:pt x="92514" y="13392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2F6EC983-4F0A-4FFE-AF99-4C536C9FD98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8055" y="2718424"/>
              <a:ext cx="77762" cy="152205"/>
            </a:xfrm>
            <a:custGeom>
              <a:avLst/>
              <a:gdLst>
                <a:gd name="connsiteX0" fmla="*/ 77923 w 77762"/>
                <a:gd name="connsiteY0" fmla="*/ 6683 h 152205"/>
                <a:gd name="connsiteX1" fmla="*/ 70838 w 77762"/>
                <a:gd name="connsiteY1" fmla="*/ 12 h 152205"/>
                <a:gd name="connsiteX2" fmla="*/ 60918 w 77762"/>
                <a:gd name="connsiteY2" fmla="*/ 9667 h 152205"/>
                <a:gd name="connsiteX3" fmla="*/ 68004 w 77762"/>
                <a:gd name="connsiteY3" fmla="*/ 16338 h 152205"/>
                <a:gd name="connsiteX4" fmla="*/ 77923 w 77762"/>
                <a:gd name="connsiteY4" fmla="*/ 6683 h 152205"/>
                <a:gd name="connsiteX5" fmla="*/ 40370 w 77762"/>
                <a:gd name="connsiteY5" fmla="*/ 125006 h 152205"/>
                <a:gd name="connsiteX6" fmla="*/ 17520 w 77762"/>
                <a:gd name="connsiteY6" fmla="*/ 147302 h 152205"/>
                <a:gd name="connsiteX7" fmla="*/ 11143 w 77762"/>
                <a:gd name="connsiteY7" fmla="*/ 146248 h 152205"/>
                <a:gd name="connsiteX8" fmla="*/ 17166 w 77762"/>
                <a:gd name="connsiteY8" fmla="*/ 137295 h 152205"/>
                <a:gd name="connsiteX9" fmla="*/ 10257 w 77762"/>
                <a:gd name="connsiteY9" fmla="*/ 130800 h 152205"/>
                <a:gd name="connsiteX10" fmla="*/ 161 w 77762"/>
                <a:gd name="connsiteY10" fmla="*/ 141157 h 152205"/>
                <a:gd name="connsiteX11" fmla="*/ 17697 w 77762"/>
                <a:gd name="connsiteY11" fmla="*/ 152217 h 152205"/>
                <a:gd name="connsiteX12" fmla="*/ 54541 w 77762"/>
                <a:gd name="connsiteY12" fmla="*/ 124480 h 152205"/>
                <a:gd name="connsiteX13" fmla="*/ 70483 w 77762"/>
                <a:gd name="connsiteY13" fmla="*/ 61631 h 152205"/>
                <a:gd name="connsiteX14" fmla="*/ 71369 w 77762"/>
                <a:gd name="connsiteY14" fmla="*/ 55487 h 152205"/>
                <a:gd name="connsiteX15" fmla="*/ 52416 w 77762"/>
                <a:gd name="connsiteY15" fmla="*/ 38985 h 152205"/>
                <a:gd name="connsiteX16" fmla="*/ 21417 w 77762"/>
                <a:gd name="connsiteY16" fmla="*/ 65845 h 152205"/>
                <a:gd name="connsiteX17" fmla="*/ 24428 w 77762"/>
                <a:gd name="connsiteY17" fmla="*/ 68127 h 152205"/>
                <a:gd name="connsiteX18" fmla="*/ 27971 w 77762"/>
                <a:gd name="connsiteY18" fmla="*/ 64967 h 152205"/>
                <a:gd name="connsiteX19" fmla="*/ 51884 w 77762"/>
                <a:gd name="connsiteY19" fmla="*/ 43900 h 152205"/>
                <a:gd name="connsiteX20" fmla="*/ 57907 w 77762"/>
                <a:gd name="connsiteY20" fmla="*/ 52502 h 152205"/>
                <a:gd name="connsiteX21" fmla="*/ 57375 w 77762"/>
                <a:gd name="connsiteY21" fmla="*/ 57769 h 152205"/>
                <a:gd name="connsiteX22" fmla="*/ 40370 w 77762"/>
                <a:gd name="connsiteY22" fmla="*/ 125006 h 15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2205">
                  <a:moveTo>
                    <a:pt x="77923" y="6683"/>
                  </a:moveTo>
                  <a:cubicBezTo>
                    <a:pt x="77923" y="3698"/>
                    <a:pt x="75620" y="12"/>
                    <a:pt x="70838" y="12"/>
                  </a:cubicBezTo>
                  <a:cubicBezTo>
                    <a:pt x="65701" y="12"/>
                    <a:pt x="60918" y="4927"/>
                    <a:pt x="60918" y="9667"/>
                  </a:cubicBezTo>
                  <a:cubicBezTo>
                    <a:pt x="60918" y="12476"/>
                    <a:pt x="63044" y="16338"/>
                    <a:pt x="68004" y="16338"/>
                  </a:cubicBezTo>
                  <a:cubicBezTo>
                    <a:pt x="72786" y="16338"/>
                    <a:pt x="77923" y="11774"/>
                    <a:pt x="77923" y="6683"/>
                  </a:cubicBezTo>
                  <a:close/>
                  <a:moveTo>
                    <a:pt x="40370" y="125006"/>
                  </a:moveTo>
                  <a:cubicBezTo>
                    <a:pt x="37359" y="137120"/>
                    <a:pt x="27971" y="147302"/>
                    <a:pt x="17520" y="147302"/>
                  </a:cubicBezTo>
                  <a:cubicBezTo>
                    <a:pt x="15217" y="147302"/>
                    <a:pt x="13091" y="146951"/>
                    <a:pt x="11143" y="146248"/>
                  </a:cubicBezTo>
                  <a:cubicBezTo>
                    <a:pt x="15749" y="144142"/>
                    <a:pt x="17166" y="139928"/>
                    <a:pt x="17166" y="137295"/>
                  </a:cubicBezTo>
                  <a:cubicBezTo>
                    <a:pt x="17166" y="133082"/>
                    <a:pt x="13800" y="130800"/>
                    <a:pt x="10257" y="130800"/>
                  </a:cubicBezTo>
                  <a:cubicBezTo>
                    <a:pt x="4766" y="130800"/>
                    <a:pt x="161" y="135540"/>
                    <a:pt x="161" y="141157"/>
                  </a:cubicBezTo>
                  <a:cubicBezTo>
                    <a:pt x="161" y="147828"/>
                    <a:pt x="7069" y="152217"/>
                    <a:pt x="17697" y="152217"/>
                  </a:cubicBezTo>
                  <a:cubicBezTo>
                    <a:pt x="28325" y="152217"/>
                    <a:pt x="49050" y="145897"/>
                    <a:pt x="54541" y="124480"/>
                  </a:cubicBezTo>
                  <a:lnTo>
                    <a:pt x="70483" y="61631"/>
                  </a:lnTo>
                  <a:cubicBezTo>
                    <a:pt x="71015" y="59700"/>
                    <a:pt x="71369" y="58120"/>
                    <a:pt x="71369" y="55487"/>
                  </a:cubicBezTo>
                  <a:cubicBezTo>
                    <a:pt x="71369" y="45831"/>
                    <a:pt x="63044" y="38985"/>
                    <a:pt x="52416" y="38985"/>
                  </a:cubicBezTo>
                  <a:cubicBezTo>
                    <a:pt x="32754" y="38985"/>
                    <a:pt x="21417" y="63387"/>
                    <a:pt x="21417" y="65845"/>
                  </a:cubicBezTo>
                  <a:cubicBezTo>
                    <a:pt x="21417" y="68127"/>
                    <a:pt x="23897" y="68127"/>
                    <a:pt x="24428" y="68127"/>
                  </a:cubicBezTo>
                  <a:cubicBezTo>
                    <a:pt x="26554" y="68127"/>
                    <a:pt x="26731" y="67600"/>
                    <a:pt x="27971" y="64967"/>
                  </a:cubicBezTo>
                  <a:cubicBezTo>
                    <a:pt x="32399" y="54785"/>
                    <a:pt x="41610" y="43900"/>
                    <a:pt x="51884" y="43900"/>
                  </a:cubicBezTo>
                  <a:cubicBezTo>
                    <a:pt x="56313" y="43900"/>
                    <a:pt x="57907" y="46885"/>
                    <a:pt x="57907" y="52502"/>
                  </a:cubicBezTo>
                  <a:cubicBezTo>
                    <a:pt x="57907" y="54434"/>
                    <a:pt x="57553" y="56891"/>
                    <a:pt x="57375" y="57769"/>
                  </a:cubicBezTo>
                  <a:lnTo>
                    <a:pt x="40370" y="125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624E0A86-90D9-4ADE-9C8F-5C87F166589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31158" y="2733522"/>
              <a:ext cx="97956" cy="114636"/>
            </a:xfrm>
            <a:custGeom>
              <a:avLst/>
              <a:gdLst>
                <a:gd name="connsiteX0" fmla="*/ 91035 w 97956"/>
                <a:gd name="connsiteY0" fmla="*/ 61631 h 114636"/>
                <a:gd name="connsiteX1" fmla="*/ 98120 w 97956"/>
                <a:gd name="connsiteY1" fmla="*/ 57418 h 114636"/>
                <a:gd name="connsiteX2" fmla="*/ 91035 w 97956"/>
                <a:gd name="connsiteY2" fmla="*/ 53029 h 114636"/>
                <a:gd name="connsiteX3" fmla="*/ 9021 w 97956"/>
                <a:gd name="connsiteY3" fmla="*/ 53029 h 114636"/>
                <a:gd name="connsiteX4" fmla="*/ 60745 w 97956"/>
                <a:gd name="connsiteY4" fmla="*/ 8614 h 114636"/>
                <a:gd name="connsiteX5" fmla="*/ 91035 w 97956"/>
                <a:gd name="connsiteY5" fmla="*/ 8614 h 114636"/>
                <a:gd name="connsiteX6" fmla="*/ 98120 w 97956"/>
                <a:gd name="connsiteY6" fmla="*/ 4401 h 114636"/>
                <a:gd name="connsiteX7" fmla="*/ 91035 w 97956"/>
                <a:gd name="connsiteY7" fmla="*/ 12 h 114636"/>
                <a:gd name="connsiteX8" fmla="*/ 60036 w 97956"/>
                <a:gd name="connsiteY8" fmla="*/ 12 h 114636"/>
                <a:gd name="connsiteX9" fmla="*/ 164 w 97956"/>
                <a:gd name="connsiteY9" fmla="*/ 57242 h 114636"/>
                <a:gd name="connsiteX10" fmla="*/ 60036 w 97956"/>
                <a:gd name="connsiteY10" fmla="*/ 114649 h 114636"/>
                <a:gd name="connsiteX11" fmla="*/ 91035 w 97956"/>
                <a:gd name="connsiteY11" fmla="*/ 114649 h 114636"/>
                <a:gd name="connsiteX12" fmla="*/ 98120 w 97956"/>
                <a:gd name="connsiteY12" fmla="*/ 110435 h 114636"/>
                <a:gd name="connsiteX13" fmla="*/ 91035 w 97956"/>
                <a:gd name="connsiteY13" fmla="*/ 106046 h 114636"/>
                <a:gd name="connsiteX14" fmla="*/ 60745 w 97956"/>
                <a:gd name="connsiteY14" fmla="*/ 106046 h 114636"/>
                <a:gd name="connsiteX15" fmla="*/ 9021 w 97956"/>
                <a:gd name="connsiteY15" fmla="*/ 61631 h 114636"/>
                <a:gd name="connsiteX16" fmla="*/ 91035 w 97956"/>
                <a:gd name="connsiteY16" fmla="*/ 61631 h 11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956" h="114636">
                  <a:moveTo>
                    <a:pt x="91035" y="61631"/>
                  </a:moveTo>
                  <a:cubicBezTo>
                    <a:pt x="93869" y="61631"/>
                    <a:pt x="98120" y="61631"/>
                    <a:pt x="98120" y="57418"/>
                  </a:cubicBezTo>
                  <a:cubicBezTo>
                    <a:pt x="98120" y="53029"/>
                    <a:pt x="94046" y="53029"/>
                    <a:pt x="91035" y="53029"/>
                  </a:cubicBezTo>
                  <a:lnTo>
                    <a:pt x="9021" y="53029"/>
                  </a:lnTo>
                  <a:cubicBezTo>
                    <a:pt x="11678" y="27574"/>
                    <a:pt x="33111" y="8614"/>
                    <a:pt x="60745" y="8614"/>
                  </a:cubicBezTo>
                  <a:lnTo>
                    <a:pt x="91035" y="8614"/>
                  </a:lnTo>
                  <a:cubicBezTo>
                    <a:pt x="93869" y="8614"/>
                    <a:pt x="98120" y="8614"/>
                    <a:pt x="98120" y="4401"/>
                  </a:cubicBezTo>
                  <a:cubicBezTo>
                    <a:pt x="98120" y="12"/>
                    <a:pt x="94046" y="12"/>
                    <a:pt x="91035" y="12"/>
                  </a:cubicBezTo>
                  <a:lnTo>
                    <a:pt x="60036" y="12"/>
                  </a:lnTo>
                  <a:cubicBezTo>
                    <a:pt x="27089" y="12"/>
                    <a:pt x="164" y="25643"/>
                    <a:pt x="164" y="57242"/>
                  </a:cubicBezTo>
                  <a:cubicBezTo>
                    <a:pt x="164" y="89544"/>
                    <a:pt x="27443" y="114649"/>
                    <a:pt x="60036" y="114649"/>
                  </a:cubicBezTo>
                  <a:lnTo>
                    <a:pt x="91035" y="114649"/>
                  </a:lnTo>
                  <a:cubicBezTo>
                    <a:pt x="93869" y="114649"/>
                    <a:pt x="98120" y="114649"/>
                    <a:pt x="98120" y="110435"/>
                  </a:cubicBezTo>
                  <a:cubicBezTo>
                    <a:pt x="98120" y="106046"/>
                    <a:pt x="94046" y="106046"/>
                    <a:pt x="91035" y="106046"/>
                  </a:cubicBezTo>
                  <a:lnTo>
                    <a:pt x="60745" y="106046"/>
                  </a:lnTo>
                  <a:cubicBezTo>
                    <a:pt x="33111" y="106046"/>
                    <a:pt x="11678" y="87087"/>
                    <a:pt x="9021" y="61631"/>
                  </a:cubicBezTo>
                  <a:lnTo>
                    <a:pt x="91035" y="616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0CEE02AC-D037-4388-8E2F-D6EF30F54F7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45738" y="2697533"/>
              <a:ext cx="193963" cy="146236"/>
            </a:xfrm>
            <a:custGeom>
              <a:avLst/>
              <a:gdLst>
                <a:gd name="connsiteX0" fmla="*/ 62876 w 193963"/>
                <a:gd name="connsiteY0" fmla="*/ 38458 h 146236"/>
                <a:gd name="connsiteX1" fmla="*/ 78286 w 193963"/>
                <a:gd name="connsiteY1" fmla="*/ 76378 h 146236"/>
                <a:gd name="connsiteX2" fmla="*/ 114245 w 193963"/>
                <a:gd name="connsiteY2" fmla="*/ 140982 h 146236"/>
                <a:gd name="connsiteX3" fmla="*/ 116902 w 193963"/>
                <a:gd name="connsiteY3" fmla="*/ 142211 h 146236"/>
                <a:gd name="connsiteX4" fmla="*/ 125582 w 193963"/>
                <a:gd name="connsiteY4" fmla="*/ 138700 h 146236"/>
                <a:gd name="connsiteX5" fmla="*/ 130542 w 193963"/>
                <a:gd name="connsiteY5" fmla="*/ 127991 h 146236"/>
                <a:gd name="connsiteX6" fmla="*/ 159060 w 193963"/>
                <a:gd name="connsiteY6" fmla="*/ 24940 h 146236"/>
                <a:gd name="connsiteX7" fmla="*/ 186694 w 193963"/>
                <a:gd name="connsiteY7" fmla="*/ 17392 h 146236"/>
                <a:gd name="connsiteX8" fmla="*/ 194133 w 193963"/>
                <a:gd name="connsiteY8" fmla="*/ 3347 h 146236"/>
                <a:gd name="connsiteX9" fmla="*/ 189882 w 193963"/>
                <a:gd name="connsiteY9" fmla="*/ 12 h 146236"/>
                <a:gd name="connsiteX10" fmla="*/ 157643 w 193963"/>
                <a:gd name="connsiteY10" fmla="*/ 13003 h 146236"/>
                <a:gd name="connsiteX11" fmla="*/ 123810 w 193963"/>
                <a:gd name="connsiteY11" fmla="*/ 126762 h 146236"/>
                <a:gd name="connsiteX12" fmla="*/ 102023 w 193963"/>
                <a:gd name="connsiteY12" fmla="*/ 88667 h 146236"/>
                <a:gd name="connsiteX13" fmla="*/ 73681 w 193963"/>
                <a:gd name="connsiteY13" fmla="*/ 20025 h 146236"/>
                <a:gd name="connsiteX14" fmla="*/ 71378 w 193963"/>
                <a:gd name="connsiteY14" fmla="*/ 14407 h 146236"/>
                <a:gd name="connsiteX15" fmla="*/ 69430 w 193963"/>
                <a:gd name="connsiteY15" fmla="*/ 13880 h 146236"/>
                <a:gd name="connsiteX16" fmla="*/ 60750 w 193963"/>
                <a:gd name="connsiteY16" fmla="*/ 17392 h 146236"/>
                <a:gd name="connsiteX17" fmla="*/ 57030 w 193963"/>
                <a:gd name="connsiteY17" fmla="*/ 24940 h 146236"/>
                <a:gd name="connsiteX18" fmla="*/ 32408 w 193963"/>
                <a:gd name="connsiteY18" fmla="*/ 121495 h 146236"/>
                <a:gd name="connsiteX19" fmla="*/ 23552 w 193963"/>
                <a:gd name="connsiteY19" fmla="*/ 128868 h 146236"/>
                <a:gd name="connsiteX20" fmla="*/ 8495 w 193963"/>
                <a:gd name="connsiteY20" fmla="*/ 123602 h 146236"/>
                <a:gd name="connsiteX21" fmla="*/ 7255 w 193963"/>
                <a:gd name="connsiteY21" fmla="*/ 122900 h 146236"/>
                <a:gd name="connsiteX22" fmla="*/ 170 w 193963"/>
                <a:gd name="connsiteY22" fmla="*/ 136944 h 146236"/>
                <a:gd name="connsiteX23" fmla="*/ 6901 w 193963"/>
                <a:gd name="connsiteY23" fmla="*/ 143791 h 146236"/>
                <a:gd name="connsiteX24" fmla="*/ 17883 w 193963"/>
                <a:gd name="connsiteY24" fmla="*/ 146248 h 146236"/>
                <a:gd name="connsiteX25" fmla="*/ 44276 w 193963"/>
                <a:gd name="connsiteY25" fmla="*/ 109382 h 146236"/>
                <a:gd name="connsiteX26" fmla="*/ 62876 w 193963"/>
                <a:gd name="connsiteY26" fmla="*/ 38458 h 14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963" h="146236">
                  <a:moveTo>
                    <a:pt x="62876" y="38458"/>
                  </a:moveTo>
                  <a:cubicBezTo>
                    <a:pt x="65178" y="44251"/>
                    <a:pt x="70138" y="57418"/>
                    <a:pt x="78286" y="76378"/>
                  </a:cubicBezTo>
                  <a:cubicBezTo>
                    <a:pt x="91926" y="107626"/>
                    <a:pt x="100783" y="124480"/>
                    <a:pt x="114245" y="140982"/>
                  </a:cubicBezTo>
                  <a:cubicBezTo>
                    <a:pt x="115308" y="142211"/>
                    <a:pt x="116194" y="142211"/>
                    <a:pt x="116902" y="142211"/>
                  </a:cubicBezTo>
                  <a:cubicBezTo>
                    <a:pt x="120622" y="142211"/>
                    <a:pt x="125227" y="138875"/>
                    <a:pt x="125582" y="138700"/>
                  </a:cubicBezTo>
                  <a:cubicBezTo>
                    <a:pt x="128593" y="136417"/>
                    <a:pt x="128770" y="135715"/>
                    <a:pt x="130542" y="127991"/>
                  </a:cubicBezTo>
                  <a:cubicBezTo>
                    <a:pt x="142587" y="75676"/>
                    <a:pt x="156580" y="28276"/>
                    <a:pt x="159060" y="24940"/>
                  </a:cubicBezTo>
                  <a:cubicBezTo>
                    <a:pt x="161540" y="21254"/>
                    <a:pt x="169866" y="17567"/>
                    <a:pt x="186694" y="17392"/>
                  </a:cubicBezTo>
                  <a:cubicBezTo>
                    <a:pt x="190413" y="17392"/>
                    <a:pt x="194133" y="8438"/>
                    <a:pt x="194133" y="3347"/>
                  </a:cubicBezTo>
                  <a:cubicBezTo>
                    <a:pt x="194133" y="12"/>
                    <a:pt x="193425" y="12"/>
                    <a:pt x="189882" y="12"/>
                  </a:cubicBezTo>
                  <a:cubicBezTo>
                    <a:pt x="170751" y="12"/>
                    <a:pt x="161363" y="7209"/>
                    <a:pt x="157643" y="13003"/>
                  </a:cubicBezTo>
                  <a:cubicBezTo>
                    <a:pt x="147901" y="28276"/>
                    <a:pt x="131781" y="94284"/>
                    <a:pt x="123810" y="126762"/>
                  </a:cubicBezTo>
                  <a:cubicBezTo>
                    <a:pt x="113714" y="113244"/>
                    <a:pt x="106628" y="98322"/>
                    <a:pt x="102023" y="88667"/>
                  </a:cubicBezTo>
                  <a:cubicBezTo>
                    <a:pt x="93166" y="69531"/>
                    <a:pt x="83423" y="46885"/>
                    <a:pt x="73681" y="20025"/>
                  </a:cubicBezTo>
                  <a:cubicBezTo>
                    <a:pt x="71910" y="15109"/>
                    <a:pt x="71910" y="14758"/>
                    <a:pt x="71378" y="14407"/>
                  </a:cubicBezTo>
                  <a:cubicBezTo>
                    <a:pt x="70670" y="13880"/>
                    <a:pt x="69961" y="13880"/>
                    <a:pt x="69430" y="13880"/>
                  </a:cubicBezTo>
                  <a:cubicBezTo>
                    <a:pt x="66773" y="13880"/>
                    <a:pt x="63053" y="15812"/>
                    <a:pt x="60750" y="17392"/>
                  </a:cubicBezTo>
                  <a:cubicBezTo>
                    <a:pt x="57384" y="20025"/>
                    <a:pt x="57207" y="21254"/>
                    <a:pt x="57030" y="24940"/>
                  </a:cubicBezTo>
                  <a:cubicBezTo>
                    <a:pt x="53310" y="69707"/>
                    <a:pt x="36482" y="114122"/>
                    <a:pt x="32408" y="121495"/>
                  </a:cubicBezTo>
                  <a:cubicBezTo>
                    <a:pt x="30814" y="124304"/>
                    <a:pt x="28334" y="128868"/>
                    <a:pt x="23552" y="128868"/>
                  </a:cubicBezTo>
                  <a:cubicBezTo>
                    <a:pt x="23374" y="128868"/>
                    <a:pt x="15758" y="128868"/>
                    <a:pt x="8495" y="123602"/>
                  </a:cubicBezTo>
                  <a:cubicBezTo>
                    <a:pt x="7786" y="123075"/>
                    <a:pt x="7786" y="122900"/>
                    <a:pt x="7255" y="122900"/>
                  </a:cubicBezTo>
                  <a:cubicBezTo>
                    <a:pt x="4244" y="122900"/>
                    <a:pt x="170" y="131853"/>
                    <a:pt x="170" y="136944"/>
                  </a:cubicBezTo>
                  <a:cubicBezTo>
                    <a:pt x="170" y="138875"/>
                    <a:pt x="524" y="140982"/>
                    <a:pt x="6901" y="143791"/>
                  </a:cubicBezTo>
                  <a:cubicBezTo>
                    <a:pt x="11683" y="145897"/>
                    <a:pt x="16112" y="146248"/>
                    <a:pt x="17883" y="146248"/>
                  </a:cubicBezTo>
                  <a:cubicBezTo>
                    <a:pt x="31168" y="146248"/>
                    <a:pt x="40557" y="119915"/>
                    <a:pt x="44276" y="109382"/>
                  </a:cubicBezTo>
                  <a:cubicBezTo>
                    <a:pt x="55967" y="76904"/>
                    <a:pt x="59510" y="57067"/>
                    <a:pt x="62876" y="3845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08324E8A-4A5D-4844-AA00-829EBC391D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61118" y="2703151"/>
              <a:ext cx="46055" cy="175378"/>
            </a:xfrm>
            <a:custGeom>
              <a:avLst/>
              <a:gdLst>
                <a:gd name="connsiteX0" fmla="*/ 42690 w 46055"/>
                <a:gd name="connsiteY0" fmla="*/ 12 h 175378"/>
                <a:gd name="connsiteX1" fmla="*/ 177 w 46055"/>
                <a:gd name="connsiteY1" fmla="*/ 87613 h 175378"/>
                <a:gd name="connsiteX2" fmla="*/ 42690 w 46055"/>
                <a:gd name="connsiteY2" fmla="*/ 175390 h 175378"/>
                <a:gd name="connsiteX3" fmla="*/ 46232 w 46055"/>
                <a:gd name="connsiteY3" fmla="*/ 173284 h 175378"/>
                <a:gd name="connsiteX4" fmla="*/ 44461 w 46055"/>
                <a:gd name="connsiteY4" fmla="*/ 170650 h 175378"/>
                <a:gd name="connsiteX5" fmla="*/ 12222 w 46055"/>
                <a:gd name="connsiteY5" fmla="*/ 87789 h 175378"/>
                <a:gd name="connsiteX6" fmla="*/ 44993 w 46055"/>
                <a:gd name="connsiteY6" fmla="*/ 4225 h 175378"/>
                <a:gd name="connsiteX7" fmla="*/ 46232 w 46055"/>
                <a:gd name="connsiteY7" fmla="*/ 2118 h 175378"/>
                <a:gd name="connsiteX8" fmla="*/ 42690 w 46055"/>
                <a:gd name="connsiteY8" fmla="*/ 12 h 17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5378">
                  <a:moveTo>
                    <a:pt x="42690" y="12"/>
                  </a:moveTo>
                  <a:cubicBezTo>
                    <a:pt x="9034" y="23536"/>
                    <a:pt x="177" y="60753"/>
                    <a:pt x="177" y="87613"/>
                  </a:cubicBezTo>
                  <a:cubicBezTo>
                    <a:pt x="177" y="112366"/>
                    <a:pt x="7617" y="150813"/>
                    <a:pt x="42690" y="175390"/>
                  </a:cubicBezTo>
                  <a:cubicBezTo>
                    <a:pt x="44107" y="175390"/>
                    <a:pt x="46232" y="175390"/>
                    <a:pt x="46232" y="173284"/>
                  </a:cubicBezTo>
                  <a:cubicBezTo>
                    <a:pt x="46232" y="172230"/>
                    <a:pt x="45701" y="171879"/>
                    <a:pt x="44461" y="170650"/>
                  </a:cubicBezTo>
                  <a:cubicBezTo>
                    <a:pt x="20902" y="149584"/>
                    <a:pt x="12222" y="119740"/>
                    <a:pt x="12222" y="87789"/>
                  </a:cubicBezTo>
                  <a:cubicBezTo>
                    <a:pt x="12222" y="40389"/>
                    <a:pt x="30467" y="17216"/>
                    <a:pt x="44993" y="4225"/>
                  </a:cubicBezTo>
                  <a:cubicBezTo>
                    <a:pt x="45701" y="3523"/>
                    <a:pt x="46232" y="2996"/>
                    <a:pt x="46232" y="2118"/>
                  </a:cubicBezTo>
                  <a:cubicBezTo>
                    <a:pt x="46232" y="12"/>
                    <a:pt x="44107" y="12"/>
                    <a:pt x="42690" y="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F7D6FD4B-DCAE-4579-8101-1B55A216EC5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28152" y="2718424"/>
              <a:ext cx="53672" cy="118147"/>
            </a:xfrm>
            <a:custGeom>
              <a:avLst/>
              <a:gdLst>
                <a:gd name="connsiteX0" fmla="*/ 49247 w 53672"/>
                <a:gd name="connsiteY0" fmla="*/ 6683 h 118147"/>
                <a:gd name="connsiteX1" fmla="*/ 42161 w 53672"/>
                <a:gd name="connsiteY1" fmla="*/ 12 h 118147"/>
                <a:gd name="connsiteX2" fmla="*/ 32242 w 53672"/>
                <a:gd name="connsiteY2" fmla="*/ 9667 h 118147"/>
                <a:gd name="connsiteX3" fmla="*/ 39327 w 53672"/>
                <a:gd name="connsiteY3" fmla="*/ 16338 h 118147"/>
                <a:gd name="connsiteX4" fmla="*/ 49247 w 53672"/>
                <a:gd name="connsiteY4" fmla="*/ 6683 h 118147"/>
                <a:gd name="connsiteX5" fmla="*/ 13111 w 53672"/>
                <a:gd name="connsiteY5" fmla="*/ 95864 h 118147"/>
                <a:gd name="connsiteX6" fmla="*/ 11517 w 53672"/>
                <a:gd name="connsiteY6" fmla="*/ 103238 h 118147"/>
                <a:gd name="connsiteX7" fmla="*/ 28345 w 53672"/>
                <a:gd name="connsiteY7" fmla="*/ 118160 h 118147"/>
                <a:gd name="connsiteX8" fmla="*/ 53852 w 53672"/>
                <a:gd name="connsiteY8" fmla="*/ 91300 h 118147"/>
                <a:gd name="connsiteX9" fmla="*/ 51018 w 53672"/>
                <a:gd name="connsiteY9" fmla="*/ 89018 h 118147"/>
                <a:gd name="connsiteX10" fmla="*/ 47653 w 53672"/>
                <a:gd name="connsiteY10" fmla="*/ 92002 h 118147"/>
                <a:gd name="connsiteX11" fmla="*/ 28876 w 53672"/>
                <a:gd name="connsiteY11" fmla="*/ 113244 h 118147"/>
                <a:gd name="connsiteX12" fmla="*/ 24448 w 53672"/>
                <a:gd name="connsiteY12" fmla="*/ 107100 h 118147"/>
                <a:gd name="connsiteX13" fmla="*/ 27282 w 53672"/>
                <a:gd name="connsiteY13" fmla="*/ 95864 h 118147"/>
                <a:gd name="connsiteX14" fmla="*/ 32950 w 53672"/>
                <a:gd name="connsiteY14" fmla="*/ 81820 h 118147"/>
                <a:gd name="connsiteX15" fmla="*/ 41630 w 53672"/>
                <a:gd name="connsiteY15" fmla="*/ 59525 h 118147"/>
                <a:gd name="connsiteX16" fmla="*/ 42693 w 53672"/>
                <a:gd name="connsiteY16" fmla="*/ 53907 h 118147"/>
                <a:gd name="connsiteX17" fmla="*/ 25865 w 53672"/>
                <a:gd name="connsiteY17" fmla="*/ 38985 h 118147"/>
                <a:gd name="connsiteX18" fmla="*/ 180 w 53672"/>
                <a:gd name="connsiteY18" fmla="*/ 65845 h 118147"/>
                <a:gd name="connsiteX19" fmla="*/ 3192 w 53672"/>
                <a:gd name="connsiteY19" fmla="*/ 68127 h 118147"/>
                <a:gd name="connsiteX20" fmla="*/ 6380 w 53672"/>
                <a:gd name="connsiteY20" fmla="*/ 65318 h 118147"/>
                <a:gd name="connsiteX21" fmla="*/ 25334 w 53672"/>
                <a:gd name="connsiteY21" fmla="*/ 43900 h 118147"/>
                <a:gd name="connsiteX22" fmla="*/ 29762 w 53672"/>
                <a:gd name="connsiteY22" fmla="*/ 50045 h 118147"/>
                <a:gd name="connsiteX23" fmla="*/ 24271 w 53672"/>
                <a:gd name="connsiteY23" fmla="*/ 67600 h 118147"/>
                <a:gd name="connsiteX24" fmla="*/ 13111 w 53672"/>
                <a:gd name="connsiteY24" fmla="*/ 95864 h 1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8147">
                  <a:moveTo>
                    <a:pt x="49247" y="6683"/>
                  </a:moveTo>
                  <a:cubicBezTo>
                    <a:pt x="49247" y="3874"/>
                    <a:pt x="47121" y="12"/>
                    <a:pt x="42161" y="12"/>
                  </a:cubicBezTo>
                  <a:cubicBezTo>
                    <a:pt x="37379" y="12"/>
                    <a:pt x="32242" y="4576"/>
                    <a:pt x="32242" y="9667"/>
                  </a:cubicBezTo>
                  <a:cubicBezTo>
                    <a:pt x="32242" y="12652"/>
                    <a:pt x="34545" y="16338"/>
                    <a:pt x="39327" y="16338"/>
                  </a:cubicBezTo>
                  <a:cubicBezTo>
                    <a:pt x="44464" y="16338"/>
                    <a:pt x="49247" y="11423"/>
                    <a:pt x="49247" y="6683"/>
                  </a:cubicBezTo>
                  <a:close/>
                  <a:moveTo>
                    <a:pt x="13111" y="95864"/>
                  </a:moveTo>
                  <a:cubicBezTo>
                    <a:pt x="12403" y="98146"/>
                    <a:pt x="11517" y="100253"/>
                    <a:pt x="11517" y="103238"/>
                  </a:cubicBezTo>
                  <a:cubicBezTo>
                    <a:pt x="11517" y="111489"/>
                    <a:pt x="18602" y="118160"/>
                    <a:pt x="28345" y="118160"/>
                  </a:cubicBezTo>
                  <a:cubicBezTo>
                    <a:pt x="46058" y="118160"/>
                    <a:pt x="53852" y="93933"/>
                    <a:pt x="53852" y="91300"/>
                  </a:cubicBezTo>
                  <a:cubicBezTo>
                    <a:pt x="53852" y="89018"/>
                    <a:pt x="51550" y="89018"/>
                    <a:pt x="51018" y="89018"/>
                  </a:cubicBezTo>
                  <a:cubicBezTo>
                    <a:pt x="48538" y="89018"/>
                    <a:pt x="48361" y="90071"/>
                    <a:pt x="47653" y="92002"/>
                  </a:cubicBezTo>
                  <a:cubicBezTo>
                    <a:pt x="43579" y="106046"/>
                    <a:pt x="35785" y="113244"/>
                    <a:pt x="28876" y="113244"/>
                  </a:cubicBezTo>
                  <a:cubicBezTo>
                    <a:pt x="25334" y="113244"/>
                    <a:pt x="24448" y="110962"/>
                    <a:pt x="24448" y="107100"/>
                  </a:cubicBezTo>
                  <a:cubicBezTo>
                    <a:pt x="24448" y="103062"/>
                    <a:pt x="25688" y="99726"/>
                    <a:pt x="27282" y="95864"/>
                  </a:cubicBezTo>
                  <a:cubicBezTo>
                    <a:pt x="29053" y="91124"/>
                    <a:pt x="31002" y="86384"/>
                    <a:pt x="32950" y="81820"/>
                  </a:cubicBezTo>
                  <a:cubicBezTo>
                    <a:pt x="34545" y="77607"/>
                    <a:pt x="40922" y="61631"/>
                    <a:pt x="41630" y="59525"/>
                  </a:cubicBezTo>
                  <a:cubicBezTo>
                    <a:pt x="42161" y="57769"/>
                    <a:pt x="42693" y="55662"/>
                    <a:pt x="42693" y="53907"/>
                  </a:cubicBezTo>
                  <a:cubicBezTo>
                    <a:pt x="42693" y="45656"/>
                    <a:pt x="35607" y="38985"/>
                    <a:pt x="25865" y="38985"/>
                  </a:cubicBezTo>
                  <a:cubicBezTo>
                    <a:pt x="8329" y="38985"/>
                    <a:pt x="180" y="62860"/>
                    <a:pt x="180" y="65845"/>
                  </a:cubicBezTo>
                  <a:cubicBezTo>
                    <a:pt x="180" y="68127"/>
                    <a:pt x="2660" y="68127"/>
                    <a:pt x="3192" y="68127"/>
                  </a:cubicBezTo>
                  <a:cubicBezTo>
                    <a:pt x="5672" y="68127"/>
                    <a:pt x="5849" y="67249"/>
                    <a:pt x="6380" y="65318"/>
                  </a:cubicBezTo>
                  <a:cubicBezTo>
                    <a:pt x="10986" y="50220"/>
                    <a:pt x="18780" y="43900"/>
                    <a:pt x="25334" y="43900"/>
                  </a:cubicBezTo>
                  <a:cubicBezTo>
                    <a:pt x="28168" y="43900"/>
                    <a:pt x="29762" y="45305"/>
                    <a:pt x="29762" y="50045"/>
                  </a:cubicBezTo>
                  <a:cubicBezTo>
                    <a:pt x="29762" y="54082"/>
                    <a:pt x="28699" y="56716"/>
                    <a:pt x="24271" y="67600"/>
                  </a:cubicBezTo>
                  <a:lnTo>
                    <a:pt x="13111" y="95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EAD1BC87-7688-4E12-A0B3-CE8EB82B0B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03999" y="2703151"/>
              <a:ext cx="45878" cy="175378"/>
            </a:xfrm>
            <a:custGeom>
              <a:avLst/>
              <a:gdLst>
                <a:gd name="connsiteX0" fmla="*/ 3549 w 45878"/>
                <a:gd name="connsiteY0" fmla="*/ 12 h 175378"/>
                <a:gd name="connsiteX1" fmla="*/ 183 w 45878"/>
                <a:gd name="connsiteY1" fmla="*/ 2118 h 175378"/>
                <a:gd name="connsiteX2" fmla="*/ 1777 w 45878"/>
                <a:gd name="connsiteY2" fmla="*/ 4752 h 175378"/>
                <a:gd name="connsiteX3" fmla="*/ 34016 w 45878"/>
                <a:gd name="connsiteY3" fmla="*/ 87613 h 175378"/>
                <a:gd name="connsiteX4" fmla="*/ 3372 w 45878"/>
                <a:gd name="connsiteY4" fmla="*/ 169246 h 175378"/>
                <a:gd name="connsiteX5" fmla="*/ 183 w 45878"/>
                <a:gd name="connsiteY5" fmla="*/ 173284 h 175378"/>
                <a:gd name="connsiteX6" fmla="*/ 2486 w 45878"/>
                <a:gd name="connsiteY6" fmla="*/ 175390 h 175378"/>
                <a:gd name="connsiteX7" fmla="*/ 33130 w 45878"/>
                <a:gd name="connsiteY7" fmla="*/ 141859 h 175378"/>
                <a:gd name="connsiteX8" fmla="*/ 46061 w 45878"/>
                <a:gd name="connsiteY8" fmla="*/ 87789 h 175378"/>
                <a:gd name="connsiteX9" fmla="*/ 3549 w 45878"/>
                <a:gd name="connsiteY9" fmla="*/ 12 h 17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5378">
                  <a:moveTo>
                    <a:pt x="3549" y="12"/>
                  </a:moveTo>
                  <a:cubicBezTo>
                    <a:pt x="2309" y="12"/>
                    <a:pt x="183" y="12"/>
                    <a:pt x="183" y="2118"/>
                  </a:cubicBezTo>
                  <a:cubicBezTo>
                    <a:pt x="183" y="2996"/>
                    <a:pt x="715" y="3523"/>
                    <a:pt x="1777" y="4752"/>
                  </a:cubicBezTo>
                  <a:cubicBezTo>
                    <a:pt x="17011" y="18620"/>
                    <a:pt x="34016" y="42320"/>
                    <a:pt x="34016" y="87613"/>
                  </a:cubicBezTo>
                  <a:cubicBezTo>
                    <a:pt x="34016" y="124304"/>
                    <a:pt x="22502" y="152042"/>
                    <a:pt x="3372" y="169246"/>
                  </a:cubicBezTo>
                  <a:cubicBezTo>
                    <a:pt x="360" y="172230"/>
                    <a:pt x="183" y="172406"/>
                    <a:pt x="183" y="173284"/>
                  </a:cubicBezTo>
                  <a:cubicBezTo>
                    <a:pt x="183" y="174161"/>
                    <a:pt x="715" y="175390"/>
                    <a:pt x="2486" y="175390"/>
                  </a:cubicBezTo>
                  <a:cubicBezTo>
                    <a:pt x="4612" y="175390"/>
                    <a:pt x="21439" y="163804"/>
                    <a:pt x="33130" y="141859"/>
                  </a:cubicBezTo>
                  <a:cubicBezTo>
                    <a:pt x="40924" y="127288"/>
                    <a:pt x="46061" y="108329"/>
                    <a:pt x="46061" y="87789"/>
                  </a:cubicBezTo>
                  <a:cubicBezTo>
                    <a:pt x="46061" y="63036"/>
                    <a:pt x="38622" y="24589"/>
                    <a:pt x="3549" y="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6975D575-A022-4503-9918-77CF68142A4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35449" y="2588287"/>
              <a:ext cx="193331" cy="171290"/>
            </a:xfrm>
            <a:custGeom>
              <a:avLst/>
              <a:gdLst>
                <a:gd name="connsiteX0" fmla="*/ 30301 w 193331"/>
                <a:gd name="connsiteY0" fmla="*/ 151738 h 171290"/>
                <a:gd name="connsiteX1" fmla="*/ 7274 w 193331"/>
                <a:gd name="connsiteY1" fmla="*/ 163525 h 171290"/>
                <a:gd name="connsiteX2" fmla="*/ 188 w 193331"/>
                <a:gd name="connsiteY2" fmla="*/ 168290 h 171290"/>
                <a:gd name="connsiteX3" fmla="*/ 7274 w 193331"/>
                <a:gd name="connsiteY3" fmla="*/ 171299 h 171290"/>
                <a:gd name="connsiteX4" fmla="*/ 91034 w 193331"/>
                <a:gd name="connsiteY4" fmla="*/ 171299 h 171290"/>
                <a:gd name="connsiteX5" fmla="*/ 193519 w 193331"/>
                <a:gd name="connsiteY5" fmla="*/ 63459 h 171290"/>
                <a:gd name="connsiteX6" fmla="*/ 134052 w 193331"/>
                <a:gd name="connsiteY6" fmla="*/ 9 h 171290"/>
                <a:gd name="connsiteX7" fmla="*/ 49027 w 193331"/>
                <a:gd name="connsiteY7" fmla="*/ 9 h 171290"/>
                <a:gd name="connsiteX8" fmla="*/ 41436 w 193331"/>
                <a:gd name="connsiteY8" fmla="*/ 4774 h 171290"/>
                <a:gd name="connsiteX9" fmla="*/ 48774 w 193331"/>
                <a:gd name="connsiteY9" fmla="*/ 7783 h 171290"/>
                <a:gd name="connsiteX10" fmla="*/ 59655 w 193331"/>
                <a:gd name="connsiteY10" fmla="*/ 8285 h 171290"/>
                <a:gd name="connsiteX11" fmla="*/ 65223 w 193331"/>
                <a:gd name="connsiteY11" fmla="*/ 12297 h 171290"/>
                <a:gd name="connsiteX12" fmla="*/ 64210 w 193331"/>
                <a:gd name="connsiteY12" fmla="*/ 17063 h 171290"/>
                <a:gd name="connsiteX13" fmla="*/ 30301 w 193331"/>
                <a:gd name="connsiteY13" fmla="*/ 151738 h 171290"/>
                <a:gd name="connsiteX14" fmla="*/ 84960 w 193331"/>
                <a:gd name="connsiteY14" fmla="*/ 17313 h 171290"/>
                <a:gd name="connsiteX15" fmla="*/ 98625 w 193331"/>
                <a:gd name="connsiteY15" fmla="*/ 7783 h 171290"/>
                <a:gd name="connsiteX16" fmla="*/ 125702 w 193331"/>
                <a:gd name="connsiteY16" fmla="*/ 7783 h 171290"/>
                <a:gd name="connsiteX17" fmla="*/ 171504 w 193331"/>
                <a:gd name="connsiteY17" fmla="*/ 54180 h 171290"/>
                <a:gd name="connsiteX18" fmla="*/ 144934 w 193331"/>
                <a:gd name="connsiteY18" fmla="*/ 135185 h 171290"/>
                <a:gd name="connsiteX19" fmla="*/ 86479 w 193331"/>
                <a:gd name="connsiteY19" fmla="*/ 163525 h 171290"/>
                <a:gd name="connsiteX20" fmla="*/ 57884 w 193331"/>
                <a:gd name="connsiteY20" fmla="*/ 163525 h 171290"/>
                <a:gd name="connsiteX21" fmla="*/ 52317 w 193331"/>
                <a:gd name="connsiteY21" fmla="*/ 163274 h 171290"/>
                <a:gd name="connsiteX22" fmla="*/ 49027 w 193331"/>
                <a:gd name="connsiteY22" fmla="*/ 160766 h 171290"/>
                <a:gd name="connsiteX23" fmla="*/ 50292 w 193331"/>
                <a:gd name="connsiteY23" fmla="*/ 154998 h 171290"/>
                <a:gd name="connsiteX24" fmla="*/ 84960 w 193331"/>
                <a:gd name="connsiteY24" fmla="*/ 17313 h 17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331" h="171290">
                  <a:moveTo>
                    <a:pt x="30301" y="151738"/>
                  </a:moveTo>
                  <a:cubicBezTo>
                    <a:pt x="27771" y="161519"/>
                    <a:pt x="27265" y="163525"/>
                    <a:pt x="7274" y="163525"/>
                  </a:cubicBezTo>
                  <a:cubicBezTo>
                    <a:pt x="2972" y="163525"/>
                    <a:pt x="188" y="163525"/>
                    <a:pt x="188" y="168290"/>
                  </a:cubicBezTo>
                  <a:cubicBezTo>
                    <a:pt x="188" y="171299"/>
                    <a:pt x="2466" y="171299"/>
                    <a:pt x="7274" y="171299"/>
                  </a:cubicBezTo>
                  <a:lnTo>
                    <a:pt x="91034" y="171299"/>
                  </a:lnTo>
                  <a:cubicBezTo>
                    <a:pt x="143668" y="171299"/>
                    <a:pt x="193519" y="118382"/>
                    <a:pt x="193519" y="63459"/>
                  </a:cubicBezTo>
                  <a:cubicBezTo>
                    <a:pt x="193519" y="28097"/>
                    <a:pt x="172010" y="9"/>
                    <a:pt x="134052" y="9"/>
                  </a:cubicBezTo>
                  <a:lnTo>
                    <a:pt x="49027" y="9"/>
                  </a:lnTo>
                  <a:cubicBezTo>
                    <a:pt x="44219" y="9"/>
                    <a:pt x="41436" y="9"/>
                    <a:pt x="41436" y="4774"/>
                  </a:cubicBezTo>
                  <a:cubicBezTo>
                    <a:pt x="41436" y="7783"/>
                    <a:pt x="43713" y="7783"/>
                    <a:pt x="48774" y="7783"/>
                  </a:cubicBezTo>
                  <a:cubicBezTo>
                    <a:pt x="52064" y="7783"/>
                    <a:pt x="56619" y="8034"/>
                    <a:pt x="59655" y="8285"/>
                  </a:cubicBezTo>
                  <a:cubicBezTo>
                    <a:pt x="63704" y="8786"/>
                    <a:pt x="65223" y="9539"/>
                    <a:pt x="65223" y="12297"/>
                  </a:cubicBezTo>
                  <a:cubicBezTo>
                    <a:pt x="65223" y="13301"/>
                    <a:pt x="64969" y="14053"/>
                    <a:pt x="64210" y="17063"/>
                  </a:cubicBezTo>
                  <a:lnTo>
                    <a:pt x="30301" y="151738"/>
                  </a:lnTo>
                  <a:close/>
                  <a:moveTo>
                    <a:pt x="84960" y="17313"/>
                  </a:moveTo>
                  <a:cubicBezTo>
                    <a:pt x="87238" y="8536"/>
                    <a:pt x="87744" y="7783"/>
                    <a:pt x="98625" y="7783"/>
                  </a:cubicBezTo>
                  <a:lnTo>
                    <a:pt x="125702" y="7783"/>
                  </a:lnTo>
                  <a:cubicBezTo>
                    <a:pt x="150501" y="7783"/>
                    <a:pt x="171504" y="21075"/>
                    <a:pt x="171504" y="54180"/>
                  </a:cubicBezTo>
                  <a:cubicBezTo>
                    <a:pt x="171504" y="66469"/>
                    <a:pt x="166443" y="107598"/>
                    <a:pt x="144934" y="135185"/>
                  </a:cubicBezTo>
                  <a:cubicBezTo>
                    <a:pt x="137595" y="144465"/>
                    <a:pt x="117604" y="163525"/>
                    <a:pt x="86479" y="163525"/>
                  </a:cubicBezTo>
                  <a:lnTo>
                    <a:pt x="57884" y="163525"/>
                  </a:lnTo>
                  <a:cubicBezTo>
                    <a:pt x="54341" y="163525"/>
                    <a:pt x="53835" y="163525"/>
                    <a:pt x="52317" y="163274"/>
                  </a:cubicBezTo>
                  <a:cubicBezTo>
                    <a:pt x="49786" y="163023"/>
                    <a:pt x="49027" y="162773"/>
                    <a:pt x="49027" y="160766"/>
                  </a:cubicBezTo>
                  <a:cubicBezTo>
                    <a:pt x="49027" y="160014"/>
                    <a:pt x="49027" y="159512"/>
                    <a:pt x="50292" y="154998"/>
                  </a:cubicBezTo>
                  <a:lnTo>
                    <a:pt x="84960" y="173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AA65A711-0C1A-4805-97A8-5DECA309481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51781" y="2567223"/>
              <a:ext cx="129309" cy="119903"/>
            </a:xfrm>
            <a:custGeom>
              <a:avLst/>
              <a:gdLst>
                <a:gd name="connsiteX0" fmla="*/ 36510 w 129309"/>
                <a:gd name="connsiteY0" fmla="*/ 2639 h 119903"/>
                <a:gd name="connsiteX1" fmla="*/ 30841 w 129309"/>
                <a:gd name="connsiteY1" fmla="*/ 6 h 119903"/>
                <a:gd name="connsiteX2" fmla="*/ 197 w 129309"/>
                <a:gd name="connsiteY2" fmla="*/ 6 h 119903"/>
                <a:gd name="connsiteX3" fmla="*/ 197 w 129309"/>
                <a:gd name="connsiteY3" fmla="*/ 6326 h 119903"/>
                <a:gd name="connsiteX4" fmla="*/ 5511 w 129309"/>
                <a:gd name="connsiteY4" fmla="*/ 6326 h 119903"/>
                <a:gd name="connsiteX5" fmla="*/ 18442 w 129309"/>
                <a:gd name="connsiteY5" fmla="*/ 7379 h 119903"/>
                <a:gd name="connsiteX6" fmla="*/ 18442 w 129309"/>
                <a:gd name="connsiteY6" fmla="*/ 100949 h 119903"/>
                <a:gd name="connsiteX7" fmla="*/ 197 w 129309"/>
                <a:gd name="connsiteY7" fmla="*/ 113589 h 119903"/>
                <a:gd name="connsiteX8" fmla="*/ 197 w 129309"/>
                <a:gd name="connsiteY8" fmla="*/ 119909 h 119903"/>
                <a:gd name="connsiteX9" fmla="*/ 21807 w 129309"/>
                <a:gd name="connsiteY9" fmla="*/ 119207 h 119903"/>
                <a:gd name="connsiteX10" fmla="*/ 43418 w 129309"/>
                <a:gd name="connsiteY10" fmla="*/ 119909 h 119903"/>
                <a:gd name="connsiteX11" fmla="*/ 43418 w 129309"/>
                <a:gd name="connsiteY11" fmla="*/ 113589 h 119903"/>
                <a:gd name="connsiteX12" fmla="*/ 25173 w 129309"/>
                <a:gd name="connsiteY12" fmla="*/ 100949 h 119903"/>
                <a:gd name="connsiteX13" fmla="*/ 25173 w 129309"/>
                <a:gd name="connsiteY13" fmla="*/ 12295 h 119903"/>
                <a:gd name="connsiteX14" fmla="*/ 103821 w 129309"/>
                <a:gd name="connsiteY14" fmla="*/ 117276 h 119903"/>
                <a:gd name="connsiteX15" fmla="*/ 107895 w 129309"/>
                <a:gd name="connsiteY15" fmla="*/ 119909 h 119903"/>
                <a:gd name="connsiteX16" fmla="*/ 111261 w 129309"/>
                <a:gd name="connsiteY16" fmla="*/ 114994 h 119903"/>
                <a:gd name="connsiteX17" fmla="*/ 111261 w 129309"/>
                <a:gd name="connsiteY17" fmla="*/ 18966 h 119903"/>
                <a:gd name="connsiteX18" fmla="*/ 129506 w 129309"/>
                <a:gd name="connsiteY18" fmla="*/ 6326 h 119903"/>
                <a:gd name="connsiteX19" fmla="*/ 129506 w 129309"/>
                <a:gd name="connsiteY19" fmla="*/ 6 h 119903"/>
                <a:gd name="connsiteX20" fmla="*/ 107895 w 129309"/>
                <a:gd name="connsiteY20" fmla="*/ 708 h 119903"/>
                <a:gd name="connsiteX21" fmla="*/ 86285 w 129309"/>
                <a:gd name="connsiteY21" fmla="*/ 6 h 119903"/>
                <a:gd name="connsiteX22" fmla="*/ 86285 w 129309"/>
                <a:gd name="connsiteY22" fmla="*/ 6326 h 119903"/>
                <a:gd name="connsiteX23" fmla="*/ 104530 w 129309"/>
                <a:gd name="connsiteY23" fmla="*/ 18966 h 119903"/>
                <a:gd name="connsiteX24" fmla="*/ 104530 w 129309"/>
                <a:gd name="connsiteY24" fmla="*/ 93401 h 119903"/>
                <a:gd name="connsiteX25" fmla="*/ 36510 w 129309"/>
                <a:gd name="connsiteY25" fmla="*/ 2639 h 11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309" h="119903">
                  <a:moveTo>
                    <a:pt x="36510" y="2639"/>
                  </a:moveTo>
                  <a:cubicBezTo>
                    <a:pt x="34561" y="181"/>
                    <a:pt x="34384" y="6"/>
                    <a:pt x="30841" y="6"/>
                  </a:cubicBezTo>
                  <a:lnTo>
                    <a:pt x="197" y="6"/>
                  </a:lnTo>
                  <a:lnTo>
                    <a:pt x="197" y="6326"/>
                  </a:lnTo>
                  <a:lnTo>
                    <a:pt x="5511" y="6326"/>
                  </a:lnTo>
                  <a:cubicBezTo>
                    <a:pt x="13128" y="6326"/>
                    <a:pt x="17556" y="7204"/>
                    <a:pt x="18442" y="7379"/>
                  </a:cubicBezTo>
                  <a:lnTo>
                    <a:pt x="18442" y="100949"/>
                  </a:lnTo>
                  <a:cubicBezTo>
                    <a:pt x="18442" y="105689"/>
                    <a:pt x="18442" y="113589"/>
                    <a:pt x="197" y="113589"/>
                  </a:cubicBezTo>
                  <a:lnTo>
                    <a:pt x="197" y="119909"/>
                  </a:lnTo>
                  <a:cubicBezTo>
                    <a:pt x="7459" y="119383"/>
                    <a:pt x="14545" y="119207"/>
                    <a:pt x="21807" y="119207"/>
                  </a:cubicBezTo>
                  <a:cubicBezTo>
                    <a:pt x="29070" y="119207"/>
                    <a:pt x="36156" y="119383"/>
                    <a:pt x="43418" y="119909"/>
                  </a:cubicBezTo>
                  <a:lnTo>
                    <a:pt x="43418" y="113589"/>
                  </a:lnTo>
                  <a:cubicBezTo>
                    <a:pt x="25173" y="113589"/>
                    <a:pt x="25173" y="105689"/>
                    <a:pt x="25173" y="100949"/>
                  </a:cubicBezTo>
                  <a:lnTo>
                    <a:pt x="25173" y="12295"/>
                  </a:lnTo>
                  <a:lnTo>
                    <a:pt x="103821" y="117276"/>
                  </a:lnTo>
                  <a:cubicBezTo>
                    <a:pt x="105593" y="119734"/>
                    <a:pt x="105770" y="119909"/>
                    <a:pt x="107895" y="119909"/>
                  </a:cubicBezTo>
                  <a:cubicBezTo>
                    <a:pt x="111261" y="119909"/>
                    <a:pt x="111261" y="118329"/>
                    <a:pt x="111261" y="114994"/>
                  </a:cubicBezTo>
                  <a:lnTo>
                    <a:pt x="111261" y="18966"/>
                  </a:lnTo>
                  <a:cubicBezTo>
                    <a:pt x="111261" y="14226"/>
                    <a:pt x="111261" y="6326"/>
                    <a:pt x="129506" y="6326"/>
                  </a:cubicBezTo>
                  <a:lnTo>
                    <a:pt x="129506" y="6"/>
                  </a:lnTo>
                  <a:cubicBezTo>
                    <a:pt x="122243" y="532"/>
                    <a:pt x="115158" y="708"/>
                    <a:pt x="107895" y="708"/>
                  </a:cubicBezTo>
                  <a:cubicBezTo>
                    <a:pt x="100633" y="708"/>
                    <a:pt x="93547" y="532"/>
                    <a:pt x="86285" y="6"/>
                  </a:cubicBezTo>
                  <a:lnTo>
                    <a:pt x="86285" y="6326"/>
                  </a:lnTo>
                  <a:cubicBezTo>
                    <a:pt x="104530" y="6326"/>
                    <a:pt x="104530" y="14226"/>
                    <a:pt x="104530" y="18966"/>
                  </a:cubicBezTo>
                  <a:lnTo>
                    <a:pt x="104530" y="93401"/>
                  </a:lnTo>
                  <a:lnTo>
                    <a:pt x="36510" y="26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6F097D02-5C3B-46A2-882C-C6FBF185FAB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00975" y="2608830"/>
              <a:ext cx="88390" cy="80052"/>
            </a:xfrm>
            <a:custGeom>
              <a:avLst/>
              <a:gdLst>
                <a:gd name="connsiteX0" fmla="*/ 69463 w 88390"/>
                <a:gd name="connsiteY0" fmla="*/ 31254 h 80052"/>
                <a:gd name="connsiteX1" fmla="*/ 61315 w 88390"/>
                <a:gd name="connsiteY1" fmla="*/ 8784 h 80052"/>
                <a:gd name="connsiteX2" fmla="*/ 35099 w 88390"/>
                <a:gd name="connsiteY2" fmla="*/ 6 h 80052"/>
                <a:gd name="connsiteX3" fmla="*/ 6403 w 88390"/>
                <a:gd name="connsiteY3" fmla="*/ 17035 h 80052"/>
                <a:gd name="connsiteX4" fmla="*/ 14905 w 88390"/>
                <a:gd name="connsiteY4" fmla="*/ 25637 h 80052"/>
                <a:gd name="connsiteX5" fmla="*/ 23230 w 88390"/>
                <a:gd name="connsiteY5" fmla="*/ 17386 h 80052"/>
                <a:gd name="connsiteX6" fmla="*/ 17031 w 88390"/>
                <a:gd name="connsiteY6" fmla="*/ 9310 h 80052"/>
                <a:gd name="connsiteX7" fmla="*/ 34744 w 88390"/>
                <a:gd name="connsiteY7" fmla="*/ 4921 h 80052"/>
                <a:gd name="connsiteX8" fmla="*/ 55469 w 88390"/>
                <a:gd name="connsiteY8" fmla="*/ 26163 h 80052"/>
                <a:gd name="connsiteX9" fmla="*/ 55469 w 88390"/>
                <a:gd name="connsiteY9" fmla="*/ 31606 h 80052"/>
                <a:gd name="connsiteX10" fmla="*/ 21105 w 88390"/>
                <a:gd name="connsiteY10" fmla="*/ 37223 h 80052"/>
                <a:gd name="connsiteX11" fmla="*/ 203 w 88390"/>
                <a:gd name="connsiteY11" fmla="*/ 60572 h 80052"/>
                <a:gd name="connsiteX12" fmla="*/ 31202 w 88390"/>
                <a:gd name="connsiteY12" fmla="*/ 80059 h 80052"/>
                <a:gd name="connsiteX13" fmla="*/ 57418 w 88390"/>
                <a:gd name="connsiteY13" fmla="*/ 65312 h 80052"/>
                <a:gd name="connsiteX14" fmla="*/ 71057 w 88390"/>
                <a:gd name="connsiteY14" fmla="*/ 79181 h 80052"/>
                <a:gd name="connsiteX15" fmla="*/ 88594 w 88390"/>
                <a:gd name="connsiteY15" fmla="*/ 62503 h 80052"/>
                <a:gd name="connsiteX16" fmla="*/ 88594 w 88390"/>
                <a:gd name="connsiteY16" fmla="*/ 52848 h 80052"/>
                <a:gd name="connsiteX17" fmla="*/ 82571 w 88390"/>
                <a:gd name="connsiteY17" fmla="*/ 52848 h 80052"/>
                <a:gd name="connsiteX18" fmla="*/ 82571 w 88390"/>
                <a:gd name="connsiteY18" fmla="*/ 62328 h 80052"/>
                <a:gd name="connsiteX19" fmla="*/ 76017 w 88390"/>
                <a:gd name="connsiteY19" fmla="*/ 72510 h 80052"/>
                <a:gd name="connsiteX20" fmla="*/ 69463 w 88390"/>
                <a:gd name="connsiteY20" fmla="*/ 61976 h 80052"/>
                <a:gd name="connsiteX21" fmla="*/ 69463 w 88390"/>
                <a:gd name="connsiteY21" fmla="*/ 31254 h 80052"/>
                <a:gd name="connsiteX22" fmla="*/ 55469 w 88390"/>
                <a:gd name="connsiteY22" fmla="*/ 53550 h 80052"/>
                <a:gd name="connsiteX23" fmla="*/ 32619 w 88390"/>
                <a:gd name="connsiteY23" fmla="*/ 75143 h 80052"/>
                <a:gd name="connsiteX24" fmla="*/ 15082 w 88390"/>
                <a:gd name="connsiteY24" fmla="*/ 60572 h 80052"/>
                <a:gd name="connsiteX25" fmla="*/ 55469 w 88390"/>
                <a:gd name="connsiteY25" fmla="*/ 36170 h 80052"/>
                <a:gd name="connsiteX26" fmla="*/ 55469 w 88390"/>
                <a:gd name="connsiteY26" fmla="*/ 53550 h 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90" h="80052">
                  <a:moveTo>
                    <a:pt x="69463" y="31254"/>
                  </a:moveTo>
                  <a:cubicBezTo>
                    <a:pt x="69463" y="21950"/>
                    <a:pt x="69463" y="15279"/>
                    <a:pt x="61315" y="8784"/>
                  </a:cubicBezTo>
                  <a:cubicBezTo>
                    <a:pt x="54052" y="2815"/>
                    <a:pt x="45550" y="6"/>
                    <a:pt x="35099" y="6"/>
                  </a:cubicBezTo>
                  <a:cubicBezTo>
                    <a:pt x="18271" y="6"/>
                    <a:pt x="6403" y="6326"/>
                    <a:pt x="6403" y="17035"/>
                  </a:cubicBezTo>
                  <a:cubicBezTo>
                    <a:pt x="6403" y="22652"/>
                    <a:pt x="10300" y="25637"/>
                    <a:pt x="14905" y="25637"/>
                  </a:cubicBezTo>
                  <a:cubicBezTo>
                    <a:pt x="19688" y="25637"/>
                    <a:pt x="23230" y="22126"/>
                    <a:pt x="23230" y="17386"/>
                  </a:cubicBezTo>
                  <a:cubicBezTo>
                    <a:pt x="23230" y="14401"/>
                    <a:pt x="21813" y="10715"/>
                    <a:pt x="17031" y="9310"/>
                  </a:cubicBezTo>
                  <a:cubicBezTo>
                    <a:pt x="23408" y="4921"/>
                    <a:pt x="33681" y="4921"/>
                    <a:pt x="34744" y="4921"/>
                  </a:cubicBezTo>
                  <a:cubicBezTo>
                    <a:pt x="44664" y="4921"/>
                    <a:pt x="55469" y="11417"/>
                    <a:pt x="55469" y="26163"/>
                  </a:cubicBezTo>
                  <a:lnTo>
                    <a:pt x="55469" y="31606"/>
                  </a:lnTo>
                  <a:cubicBezTo>
                    <a:pt x="45727" y="31957"/>
                    <a:pt x="34036" y="32483"/>
                    <a:pt x="21105" y="37223"/>
                  </a:cubicBezTo>
                  <a:cubicBezTo>
                    <a:pt x="5163" y="43017"/>
                    <a:pt x="203" y="52672"/>
                    <a:pt x="203" y="60572"/>
                  </a:cubicBezTo>
                  <a:cubicBezTo>
                    <a:pt x="203" y="75670"/>
                    <a:pt x="18625" y="80059"/>
                    <a:pt x="31202" y="80059"/>
                  </a:cubicBezTo>
                  <a:cubicBezTo>
                    <a:pt x="45372" y="80059"/>
                    <a:pt x="53698" y="72159"/>
                    <a:pt x="57418" y="65312"/>
                  </a:cubicBezTo>
                  <a:cubicBezTo>
                    <a:pt x="58126" y="72510"/>
                    <a:pt x="62909" y="79181"/>
                    <a:pt x="71057" y="79181"/>
                  </a:cubicBezTo>
                  <a:cubicBezTo>
                    <a:pt x="71411" y="79181"/>
                    <a:pt x="88594" y="79181"/>
                    <a:pt x="88594" y="62503"/>
                  </a:cubicBezTo>
                  <a:lnTo>
                    <a:pt x="88594" y="52848"/>
                  </a:lnTo>
                  <a:lnTo>
                    <a:pt x="82571" y="52848"/>
                  </a:lnTo>
                  <a:lnTo>
                    <a:pt x="82571" y="62328"/>
                  </a:lnTo>
                  <a:cubicBezTo>
                    <a:pt x="82571" y="64083"/>
                    <a:pt x="82571" y="72510"/>
                    <a:pt x="76017" y="72510"/>
                  </a:cubicBezTo>
                  <a:cubicBezTo>
                    <a:pt x="69463" y="72510"/>
                    <a:pt x="69463" y="64259"/>
                    <a:pt x="69463" y="61976"/>
                  </a:cubicBezTo>
                  <a:lnTo>
                    <a:pt x="69463" y="31254"/>
                  </a:lnTo>
                  <a:close/>
                  <a:moveTo>
                    <a:pt x="55469" y="53550"/>
                  </a:moveTo>
                  <a:cubicBezTo>
                    <a:pt x="55469" y="70403"/>
                    <a:pt x="40590" y="75143"/>
                    <a:pt x="32619" y="75143"/>
                  </a:cubicBezTo>
                  <a:cubicBezTo>
                    <a:pt x="23585" y="75143"/>
                    <a:pt x="15082" y="69174"/>
                    <a:pt x="15082" y="60572"/>
                  </a:cubicBezTo>
                  <a:cubicBezTo>
                    <a:pt x="15082" y="50917"/>
                    <a:pt x="23585" y="37399"/>
                    <a:pt x="55469" y="36170"/>
                  </a:cubicBezTo>
                  <a:lnTo>
                    <a:pt x="55469" y="535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BE1F4594-76C9-45A9-B957-0E520A1CF78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04502" y="2563712"/>
              <a:ext cx="119389" cy="126925"/>
            </a:xfrm>
            <a:custGeom>
              <a:avLst/>
              <a:gdLst>
                <a:gd name="connsiteX0" fmla="*/ 119596 w 119389"/>
                <a:gd name="connsiteY0" fmla="*/ 4570 h 126925"/>
                <a:gd name="connsiteX1" fmla="*/ 117116 w 119389"/>
                <a:gd name="connsiteY1" fmla="*/ 6 h 126925"/>
                <a:gd name="connsiteX2" fmla="*/ 114105 w 119389"/>
                <a:gd name="connsiteY2" fmla="*/ 2112 h 126925"/>
                <a:gd name="connsiteX3" fmla="*/ 104717 w 119389"/>
                <a:gd name="connsiteY3" fmla="*/ 15455 h 126925"/>
                <a:gd name="connsiteX4" fmla="*/ 68050 w 119389"/>
                <a:gd name="connsiteY4" fmla="*/ 6 h 126925"/>
                <a:gd name="connsiteX5" fmla="*/ 207 w 119389"/>
                <a:gd name="connsiteY5" fmla="*/ 63381 h 126925"/>
                <a:gd name="connsiteX6" fmla="*/ 68050 w 119389"/>
                <a:gd name="connsiteY6" fmla="*/ 126932 h 126925"/>
                <a:gd name="connsiteX7" fmla="*/ 119596 w 119389"/>
                <a:gd name="connsiteY7" fmla="*/ 82341 h 126925"/>
                <a:gd name="connsiteX8" fmla="*/ 116585 w 119389"/>
                <a:gd name="connsiteY8" fmla="*/ 79005 h 126925"/>
                <a:gd name="connsiteX9" fmla="*/ 113574 w 119389"/>
                <a:gd name="connsiteY9" fmla="*/ 81287 h 126925"/>
                <a:gd name="connsiteX10" fmla="*/ 70530 w 119389"/>
                <a:gd name="connsiteY10" fmla="*/ 120612 h 126925"/>
                <a:gd name="connsiteX11" fmla="*/ 19160 w 119389"/>
                <a:gd name="connsiteY11" fmla="*/ 63556 h 126925"/>
                <a:gd name="connsiteX12" fmla="*/ 70175 w 119389"/>
                <a:gd name="connsiteY12" fmla="*/ 6326 h 126925"/>
                <a:gd name="connsiteX13" fmla="*/ 113219 w 119389"/>
                <a:gd name="connsiteY13" fmla="*/ 48108 h 126925"/>
                <a:gd name="connsiteX14" fmla="*/ 116408 w 119389"/>
                <a:gd name="connsiteY14" fmla="*/ 50214 h 126925"/>
                <a:gd name="connsiteX15" fmla="*/ 119596 w 119389"/>
                <a:gd name="connsiteY15" fmla="*/ 45650 h 126925"/>
                <a:gd name="connsiteX16" fmla="*/ 119596 w 119389"/>
                <a:gd name="connsiteY16" fmla="*/ 4570 h 1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26925">
                  <a:moveTo>
                    <a:pt x="119596" y="4570"/>
                  </a:moveTo>
                  <a:cubicBezTo>
                    <a:pt x="119596" y="1586"/>
                    <a:pt x="119596" y="6"/>
                    <a:pt x="117116" y="6"/>
                  </a:cubicBezTo>
                  <a:cubicBezTo>
                    <a:pt x="116408" y="6"/>
                    <a:pt x="115522" y="6"/>
                    <a:pt x="114105" y="2112"/>
                  </a:cubicBezTo>
                  <a:lnTo>
                    <a:pt x="104717" y="15455"/>
                  </a:lnTo>
                  <a:cubicBezTo>
                    <a:pt x="97277" y="8081"/>
                    <a:pt x="85055" y="6"/>
                    <a:pt x="68050" y="6"/>
                  </a:cubicBezTo>
                  <a:cubicBezTo>
                    <a:pt x="30851" y="6"/>
                    <a:pt x="207" y="28446"/>
                    <a:pt x="207" y="63381"/>
                  </a:cubicBezTo>
                  <a:cubicBezTo>
                    <a:pt x="207" y="99018"/>
                    <a:pt x="31383" y="126932"/>
                    <a:pt x="68050" y="126932"/>
                  </a:cubicBezTo>
                  <a:cubicBezTo>
                    <a:pt x="99403" y="126932"/>
                    <a:pt x="119596" y="103758"/>
                    <a:pt x="119596" y="82341"/>
                  </a:cubicBezTo>
                  <a:cubicBezTo>
                    <a:pt x="119596" y="80410"/>
                    <a:pt x="119419" y="79005"/>
                    <a:pt x="116585" y="79005"/>
                  </a:cubicBezTo>
                  <a:cubicBezTo>
                    <a:pt x="115522" y="79005"/>
                    <a:pt x="113751" y="79005"/>
                    <a:pt x="113574" y="81287"/>
                  </a:cubicBezTo>
                  <a:cubicBezTo>
                    <a:pt x="112157" y="109552"/>
                    <a:pt x="88066" y="120612"/>
                    <a:pt x="70530" y="120612"/>
                  </a:cubicBezTo>
                  <a:cubicBezTo>
                    <a:pt x="51576" y="120612"/>
                    <a:pt x="19160" y="109201"/>
                    <a:pt x="19160" y="63556"/>
                  </a:cubicBezTo>
                  <a:cubicBezTo>
                    <a:pt x="19160" y="15981"/>
                    <a:pt x="53525" y="6326"/>
                    <a:pt x="70175" y="6326"/>
                  </a:cubicBezTo>
                  <a:cubicBezTo>
                    <a:pt x="87712" y="6326"/>
                    <a:pt x="108614" y="17912"/>
                    <a:pt x="113219" y="48108"/>
                  </a:cubicBezTo>
                  <a:cubicBezTo>
                    <a:pt x="113574" y="50214"/>
                    <a:pt x="115168" y="50214"/>
                    <a:pt x="116408" y="50214"/>
                  </a:cubicBezTo>
                  <a:cubicBezTo>
                    <a:pt x="119596" y="50214"/>
                    <a:pt x="119596" y="49161"/>
                    <a:pt x="119596" y="45650"/>
                  </a:cubicBezTo>
                  <a:lnTo>
                    <a:pt x="119596" y="45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8C110652-7E7C-4F51-BDB6-2C65A25D79C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46472" y="2565292"/>
              <a:ext cx="39855" cy="121834"/>
            </a:xfrm>
            <a:custGeom>
              <a:avLst/>
              <a:gdLst>
                <a:gd name="connsiteX0" fmla="*/ 26783 w 39855"/>
                <a:gd name="connsiteY0" fmla="*/ 6 h 121834"/>
                <a:gd name="connsiteX1" fmla="*/ 212 w 39855"/>
                <a:gd name="connsiteY1" fmla="*/ 1937 h 121834"/>
                <a:gd name="connsiteX2" fmla="*/ 212 w 39855"/>
                <a:gd name="connsiteY2" fmla="*/ 8257 h 121834"/>
                <a:gd name="connsiteX3" fmla="*/ 13498 w 39855"/>
                <a:gd name="connsiteY3" fmla="*/ 18088 h 121834"/>
                <a:gd name="connsiteX4" fmla="*/ 13498 w 39855"/>
                <a:gd name="connsiteY4" fmla="*/ 107972 h 121834"/>
                <a:gd name="connsiteX5" fmla="*/ 212 w 39855"/>
                <a:gd name="connsiteY5" fmla="*/ 115520 h 121834"/>
                <a:gd name="connsiteX6" fmla="*/ 212 w 39855"/>
                <a:gd name="connsiteY6" fmla="*/ 121840 h 121834"/>
                <a:gd name="connsiteX7" fmla="*/ 20052 w 39855"/>
                <a:gd name="connsiteY7" fmla="*/ 121138 h 121834"/>
                <a:gd name="connsiteX8" fmla="*/ 40068 w 39855"/>
                <a:gd name="connsiteY8" fmla="*/ 121840 h 121834"/>
                <a:gd name="connsiteX9" fmla="*/ 40068 w 39855"/>
                <a:gd name="connsiteY9" fmla="*/ 115520 h 121834"/>
                <a:gd name="connsiteX10" fmla="*/ 26783 w 39855"/>
                <a:gd name="connsiteY10" fmla="*/ 107972 h 121834"/>
                <a:gd name="connsiteX11" fmla="*/ 26783 w 39855"/>
                <a:gd name="connsiteY11" fmla="*/ 6 h 1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1834">
                  <a:moveTo>
                    <a:pt x="26783" y="6"/>
                  </a:moveTo>
                  <a:lnTo>
                    <a:pt x="212" y="1937"/>
                  </a:lnTo>
                  <a:lnTo>
                    <a:pt x="212" y="8257"/>
                  </a:lnTo>
                  <a:cubicBezTo>
                    <a:pt x="12081" y="8257"/>
                    <a:pt x="13498" y="9486"/>
                    <a:pt x="13498" y="18088"/>
                  </a:cubicBezTo>
                  <a:lnTo>
                    <a:pt x="13498" y="107972"/>
                  </a:lnTo>
                  <a:cubicBezTo>
                    <a:pt x="13498" y="115520"/>
                    <a:pt x="11726" y="115520"/>
                    <a:pt x="212" y="115520"/>
                  </a:cubicBezTo>
                  <a:lnTo>
                    <a:pt x="212" y="121840"/>
                  </a:lnTo>
                  <a:cubicBezTo>
                    <a:pt x="567" y="121840"/>
                    <a:pt x="12966" y="121138"/>
                    <a:pt x="20052" y="121138"/>
                  </a:cubicBezTo>
                  <a:cubicBezTo>
                    <a:pt x="26783" y="121138"/>
                    <a:pt x="33337" y="121314"/>
                    <a:pt x="40068" y="121840"/>
                  </a:cubicBezTo>
                  <a:lnTo>
                    <a:pt x="40068" y="115520"/>
                  </a:lnTo>
                  <a:cubicBezTo>
                    <a:pt x="28554" y="115520"/>
                    <a:pt x="26783" y="115520"/>
                    <a:pt x="26783" y="107972"/>
                  </a:cubicBezTo>
                  <a:lnTo>
                    <a:pt x="26783" y="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BF7509AB-6A9C-46FF-A92B-2598186549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40146" y="2745914"/>
              <a:ext cx="133560" cy="77419"/>
            </a:xfrm>
            <a:custGeom>
              <a:avLst/>
              <a:gdLst>
                <a:gd name="connsiteX0" fmla="*/ 118878 w 133560"/>
                <a:gd name="connsiteY0" fmla="*/ 17040 h 77419"/>
                <a:gd name="connsiteX1" fmla="*/ 133757 w 133560"/>
                <a:gd name="connsiteY1" fmla="*/ 6331 h 77419"/>
                <a:gd name="connsiteX2" fmla="*/ 133757 w 133560"/>
                <a:gd name="connsiteY2" fmla="*/ 11 h 77419"/>
                <a:gd name="connsiteX3" fmla="*/ 121003 w 133560"/>
                <a:gd name="connsiteY3" fmla="*/ 713 h 77419"/>
                <a:gd name="connsiteX4" fmla="*/ 103644 w 133560"/>
                <a:gd name="connsiteY4" fmla="*/ 11 h 77419"/>
                <a:gd name="connsiteX5" fmla="*/ 103644 w 133560"/>
                <a:gd name="connsiteY5" fmla="*/ 6331 h 77419"/>
                <a:gd name="connsiteX6" fmla="*/ 112855 w 133560"/>
                <a:gd name="connsiteY6" fmla="*/ 14056 h 77419"/>
                <a:gd name="connsiteX7" fmla="*/ 111792 w 133560"/>
                <a:gd name="connsiteY7" fmla="*/ 18269 h 77419"/>
                <a:gd name="connsiteX8" fmla="*/ 94610 w 133560"/>
                <a:gd name="connsiteY8" fmla="*/ 61982 h 77419"/>
                <a:gd name="connsiteX9" fmla="*/ 75479 w 133560"/>
                <a:gd name="connsiteY9" fmla="*/ 14056 h 77419"/>
                <a:gd name="connsiteX10" fmla="*/ 74594 w 133560"/>
                <a:gd name="connsiteY10" fmla="*/ 10720 h 77419"/>
                <a:gd name="connsiteX11" fmla="*/ 84159 w 133560"/>
                <a:gd name="connsiteY11" fmla="*/ 6331 h 77419"/>
                <a:gd name="connsiteX12" fmla="*/ 84159 w 133560"/>
                <a:gd name="connsiteY12" fmla="*/ 11 h 77419"/>
                <a:gd name="connsiteX13" fmla="*/ 65028 w 133560"/>
                <a:gd name="connsiteY13" fmla="*/ 713 h 77419"/>
                <a:gd name="connsiteX14" fmla="*/ 49440 w 133560"/>
                <a:gd name="connsiteY14" fmla="*/ 11 h 77419"/>
                <a:gd name="connsiteX15" fmla="*/ 49440 w 133560"/>
                <a:gd name="connsiteY15" fmla="*/ 6331 h 77419"/>
                <a:gd name="connsiteX16" fmla="*/ 59537 w 133560"/>
                <a:gd name="connsiteY16" fmla="*/ 7736 h 77419"/>
                <a:gd name="connsiteX17" fmla="*/ 63611 w 133560"/>
                <a:gd name="connsiteY17" fmla="*/ 15460 h 77419"/>
                <a:gd name="connsiteX18" fmla="*/ 62903 w 133560"/>
                <a:gd name="connsiteY18" fmla="*/ 17567 h 77419"/>
                <a:gd name="connsiteX19" fmla="*/ 46252 w 133560"/>
                <a:gd name="connsiteY19" fmla="*/ 59349 h 77419"/>
                <a:gd name="connsiteX20" fmla="*/ 28361 w 133560"/>
                <a:gd name="connsiteY20" fmla="*/ 14056 h 77419"/>
                <a:gd name="connsiteX21" fmla="*/ 27298 w 133560"/>
                <a:gd name="connsiteY21" fmla="*/ 10720 h 77419"/>
                <a:gd name="connsiteX22" fmla="*/ 36864 w 133560"/>
                <a:gd name="connsiteY22" fmla="*/ 6331 h 77419"/>
                <a:gd name="connsiteX23" fmla="*/ 36864 w 133560"/>
                <a:gd name="connsiteY23" fmla="*/ 11 h 77419"/>
                <a:gd name="connsiteX24" fmla="*/ 16847 w 133560"/>
                <a:gd name="connsiteY24" fmla="*/ 713 h 77419"/>
                <a:gd name="connsiteX25" fmla="*/ 197 w 133560"/>
                <a:gd name="connsiteY25" fmla="*/ 11 h 77419"/>
                <a:gd name="connsiteX26" fmla="*/ 197 w 133560"/>
                <a:gd name="connsiteY26" fmla="*/ 6331 h 77419"/>
                <a:gd name="connsiteX27" fmla="*/ 12950 w 133560"/>
                <a:gd name="connsiteY27" fmla="*/ 11422 h 77419"/>
                <a:gd name="connsiteX28" fmla="*/ 37572 w 133560"/>
                <a:gd name="connsiteY28" fmla="*/ 73393 h 77419"/>
                <a:gd name="connsiteX29" fmla="*/ 42355 w 133560"/>
                <a:gd name="connsiteY29" fmla="*/ 77431 h 77419"/>
                <a:gd name="connsiteX30" fmla="*/ 46960 w 133560"/>
                <a:gd name="connsiteY30" fmla="*/ 73744 h 77419"/>
                <a:gd name="connsiteX31" fmla="*/ 66977 w 133560"/>
                <a:gd name="connsiteY31" fmla="*/ 23535 h 77419"/>
                <a:gd name="connsiteX32" fmla="*/ 86639 w 133560"/>
                <a:gd name="connsiteY32" fmla="*/ 73217 h 77419"/>
                <a:gd name="connsiteX33" fmla="*/ 91599 w 133560"/>
                <a:gd name="connsiteY33" fmla="*/ 77431 h 77419"/>
                <a:gd name="connsiteX34" fmla="*/ 96381 w 133560"/>
                <a:gd name="connsiteY34" fmla="*/ 73393 h 77419"/>
                <a:gd name="connsiteX35" fmla="*/ 118878 w 133560"/>
                <a:gd name="connsiteY35" fmla="*/ 17040 h 7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60" h="77419">
                  <a:moveTo>
                    <a:pt x="118878" y="17040"/>
                  </a:moveTo>
                  <a:cubicBezTo>
                    <a:pt x="122420" y="8262"/>
                    <a:pt x="128266" y="6507"/>
                    <a:pt x="133757" y="6331"/>
                  </a:cubicBezTo>
                  <a:lnTo>
                    <a:pt x="133757" y="11"/>
                  </a:lnTo>
                  <a:cubicBezTo>
                    <a:pt x="128974" y="538"/>
                    <a:pt x="126140" y="713"/>
                    <a:pt x="121003" y="713"/>
                  </a:cubicBezTo>
                  <a:cubicBezTo>
                    <a:pt x="115689" y="713"/>
                    <a:pt x="108958" y="538"/>
                    <a:pt x="103644" y="11"/>
                  </a:cubicBezTo>
                  <a:lnTo>
                    <a:pt x="103644" y="6331"/>
                  </a:lnTo>
                  <a:cubicBezTo>
                    <a:pt x="109844" y="6507"/>
                    <a:pt x="112855" y="9842"/>
                    <a:pt x="112855" y="14056"/>
                  </a:cubicBezTo>
                  <a:cubicBezTo>
                    <a:pt x="112855" y="15460"/>
                    <a:pt x="112855" y="15811"/>
                    <a:pt x="111792" y="18269"/>
                  </a:cubicBezTo>
                  <a:lnTo>
                    <a:pt x="94610" y="61982"/>
                  </a:lnTo>
                  <a:lnTo>
                    <a:pt x="75479" y="14056"/>
                  </a:lnTo>
                  <a:cubicBezTo>
                    <a:pt x="75125" y="13178"/>
                    <a:pt x="74594" y="11773"/>
                    <a:pt x="74594" y="10720"/>
                  </a:cubicBezTo>
                  <a:cubicBezTo>
                    <a:pt x="74594" y="6858"/>
                    <a:pt x="79199" y="6331"/>
                    <a:pt x="84159" y="6331"/>
                  </a:cubicBezTo>
                  <a:lnTo>
                    <a:pt x="84159" y="11"/>
                  </a:lnTo>
                  <a:cubicBezTo>
                    <a:pt x="77782" y="538"/>
                    <a:pt x="71405" y="713"/>
                    <a:pt x="65028" y="713"/>
                  </a:cubicBezTo>
                  <a:cubicBezTo>
                    <a:pt x="59891" y="713"/>
                    <a:pt x="54577" y="362"/>
                    <a:pt x="49440" y="11"/>
                  </a:cubicBezTo>
                  <a:lnTo>
                    <a:pt x="49440" y="6331"/>
                  </a:lnTo>
                  <a:cubicBezTo>
                    <a:pt x="53515" y="6331"/>
                    <a:pt x="57234" y="6331"/>
                    <a:pt x="59537" y="7736"/>
                  </a:cubicBezTo>
                  <a:cubicBezTo>
                    <a:pt x="62017" y="9491"/>
                    <a:pt x="63611" y="15284"/>
                    <a:pt x="63611" y="15460"/>
                  </a:cubicBezTo>
                  <a:cubicBezTo>
                    <a:pt x="63611" y="15811"/>
                    <a:pt x="63257" y="16864"/>
                    <a:pt x="62903" y="17567"/>
                  </a:cubicBezTo>
                  <a:lnTo>
                    <a:pt x="46252" y="59349"/>
                  </a:lnTo>
                  <a:lnTo>
                    <a:pt x="28361" y="14056"/>
                  </a:lnTo>
                  <a:cubicBezTo>
                    <a:pt x="27298" y="11598"/>
                    <a:pt x="27298" y="11422"/>
                    <a:pt x="27298" y="10720"/>
                  </a:cubicBezTo>
                  <a:cubicBezTo>
                    <a:pt x="27298" y="6331"/>
                    <a:pt x="33675" y="6331"/>
                    <a:pt x="36864" y="6331"/>
                  </a:cubicBezTo>
                  <a:lnTo>
                    <a:pt x="36864" y="11"/>
                  </a:lnTo>
                  <a:cubicBezTo>
                    <a:pt x="36509" y="11"/>
                    <a:pt x="23933" y="713"/>
                    <a:pt x="16847" y="713"/>
                  </a:cubicBezTo>
                  <a:cubicBezTo>
                    <a:pt x="11356" y="713"/>
                    <a:pt x="5688" y="538"/>
                    <a:pt x="197" y="11"/>
                  </a:cubicBezTo>
                  <a:lnTo>
                    <a:pt x="197" y="6331"/>
                  </a:lnTo>
                  <a:cubicBezTo>
                    <a:pt x="7105" y="6331"/>
                    <a:pt x="11002" y="6331"/>
                    <a:pt x="12950" y="11422"/>
                  </a:cubicBezTo>
                  <a:lnTo>
                    <a:pt x="37572" y="73393"/>
                  </a:lnTo>
                  <a:cubicBezTo>
                    <a:pt x="38635" y="76026"/>
                    <a:pt x="39167" y="77431"/>
                    <a:pt x="42355" y="77431"/>
                  </a:cubicBezTo>
                  <a:cubicBezTo>
                    <a:pt x="45543" y="77431"/>
                    <a:pt x="46075" y="76026"/>
                    <a:pt x="46960" y="73744"/>
                  </a:cubicBezTo>
                  <a:lnTo>
                    <a:pt x="66977" y="23535"/>
                  </a:lnTo>
                  <a:lnTo>
                    <a:pt x="86639" y="73217"/>
                  </a:lnTo>
                  <a:cubicBezTo>
                    <a:pt x="87702" y="75851"/>
                    <a:pt x="88410" y="77431"/>
                    <a:pt x="91599" y="77431"/>
                  </a:cubicBezTo>
                  <a:cubicBezTo>
                    <a:pt x="94787" y="77431"/>
                    <a:pt x="95319" y="76202"/>
                    <a:pt x="96381" y="73393"/>
                  </a:cubicBezTo>
                  <a:lnTo>
                    <a:pt x="118878" y="170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C2CE1939-345A-44A0-91E6-60C59E679B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46956" y="2507201"/>
              <a:ext cx="133383" cy="125170"/>
            </a:xfrm>
            <a:custGeom>
              <a:avLst/>
              <a:gdLst>
                <a:gd name="connsiteX0" fmla="*/ 26610 w 133383"/>
                <a:gd name="connsiteY0" fmla="*/ 104107 h 125170"/>
                <a:gd name="connsiteX1" fmla="*/ 4291 w 133383"/>
                <a:gd name="connsiteY1" fmla="*/ 118854 h 125170"/>
                <a:gd name="connsiteX2" fmla="*/ 216 w 133383"/>
                <a:gd name="connsiteY2" fmla="*/ 122540 h 125170"/>
                <a:gd name="connsiteX3" fmla="*/ 2696 w 133383"/>
                <a:gd name="connsiteY3" fmla="*/ 125174 h 125170"/>
                <a:gd name="connsiteX4" fmla="*/ 17930 w 133383"/>
                <a:gd name="connsiteY4" fmla="*/ 124472 h 125170"/>
                <a:gd name="connsiteX5" fmla="*/ 36175 w 133383"/>
                <a:gd name="connsiteY5" fmla="*/ 125174 h 125170"/>
                <a:gd name="connsiteX6" fmla="*/ 39718 w 133383"/>
                <a:gd name="connsiteY6" fmla="*/ 121312 h 125170"/>
                <a:gd name="connsiteX7" fmla="*/ 36706 w 133383"/>
                <a:gd name="connsiteY7" fmla="*/ 118854 h 125170"/>
                <a:gd name="connsiteX8" fmla="*/ 28912 w 133383"/>
                <a:gd name="connsiteY8" fmla="*/ 113587 h 125170"/>
                <a:gd name="connsiteX9" fmla="*/ 31569 w 133383"/>
                <a:gd name="connsiteY9" fmla="*/ 106916 h 125170"/>
                <a:gd name="connsiteX10" fmla="*/ 45740 w 133383"/>
                <a:gd name="connsiteY10" fmla="*/ 85147 h 125170"/>
                <a:gd name="connsiteX11" fmla="*/ 96401 w 133383"/>
                <a:gd name="connsiteY11" fmla="*/ 85147 h 125170"/>
                <a:gd name="connsiteX12" fmla="*/ 100652 w 133383"/>
                <a:gd name="connsiteY12" fmla="*/ 114289 h 125170"/>
                <a:gd name="connsiteX13" fmla="*/ 88430 w 133383"/>
                <a:gd name="connsiteY13" fmla="*/ 118854 h 125170"/>
                <a:gd name="connsiteX14" fmla="*/ 83825 w 133383"/>
                <a:gd name="connsiteY14" fmla="*/ 122716 h 125170"/>
                <a:gd name="connsiteX15" fmla="*/ 86659 w 133383"/>
                <a:gd name="connsiteY15" fmla="*/ 125174 h 125170"/>
                <a:gd name="connsiteX16" fmla="*/ 109509 w 133383"/>
                <a:gd name="connsiteY16" fmla="*/ 124472 h 125170"/>
                <a:gd name="connsiteX17" fmla="*/ 119960 w 133383"/>
                <a:gd name="connsiteY17" fmla="*/ 124647 h 125170"/>
                <a:gd name="connsiteX18" fmla="*/ 130057 w 133383"/>
                <a:gd name="connsiteY18" fmla="*/ 125174 h 125170"/>
                <a:gd name="connsiteX19" fmla="*/ 133600 w 133383"/>
                <a:gd name="connsiteY19" fmla="*/ 121487 h 125170"/>
                <a:gd name="connsiteX20" fmla="*/ 128640 w 133383"/>
                <a:gd name="connsiteY20" fmla="*/ 118854 h 125170"/>
                <a:gd name="connsiteX21" fmla="*/ 117480 w 133383"/>
                <a:gd name="connsiteY21" fmla="*/ 113236 h 125170"/>
                <a:gd name="connsiteX22" fmla="*/ 101892 w 133383"/>
                <a:gd name="connsiteY22" fmla="*/ 4919 h 125170"/>
                <a:gd name="connsiteX23" fmla="*/ 97641 w 133383"/>
                <a:gd name="connsiteY23" fmla="*/ 4 h 125170"/>
                <a:gd name="connsiteX24" fmla="*/ 91618 w 133383"/>
                <a:gd name="connsiteY24" fmla="*/ 4041 h 125170"/>
                <a:gd name="connsiteX25" fmla="*/ 26610 w 133383"/>
                <a:gd name="connsiteY25" fmla="*/ 104107 h 125170"/>
                <a:gd name="connsiteX26" fmla="*/ 49992 w 133383"/>
                <a:gd name="connsiteY26" fmla="*/ 78827 h 125170"/>
                <a:gd name="connsiteX27" fmla="*/ 87190 w 133383"/>
                <a:gd name="connsiteY27" fmla="*/ 21421 h 125170"/>
                <a:gd name="connsiteX28" fmla="*/ 95515 w 133383"/>
                <a:gd name="connsiteY28" fmla="*/ 78827 h 125170"/>
                <a:gd name="connsiteX29" fmla="*/ 49992 w 133383"/>
                <a:gd name="connsiteY29" fmla="*/ 78827 h 12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383" h="125170">
                  <a:moveTo>
                    <a:pt x="26610" y="104107"/>
                  </a:moveTo>
                  <a:cubicBezTo>
                    <a:pt x="20410" y="113587"/>
                    <a:pt x="14742" y="118152"/>
                    <a:pt x="4291" y="118854"/>
                  </a:cubicBezTo>
                  <a:cubicBezTo>
                    <a:pt x="2519" y="119029"/>
                    <a:pt x="216" y="119029"/>
                    <a:pt x="216" y="122540"/>
                  </a:cubicBezTo>
                  <a:cubicBezTo>
                    <a:pt x="216" y="124472"/>
                    <a:pt x="1811" y="125174"/>
                    <a:pt x="2696" y="125174"/>
                  </a:cubicBezTo>
                  <a:cubicBezTo>
                    <a:pt x="7302" y="125174"/>
                    <a:pt x="13147" y="124472"/>
                    <a:pt x="17930" y="124472"/>
                  </a:cubicBezTo>
                  <a:cubicBezTo>
                    <a:pt x="23598" y="124472"/>
                    <a:pt x="30861" y="125174"/>
                    <a:pt x="36175" y="125174"/>
                  </a:cubicBezTo>
                  <a:cubicBezTo>
                    <a:pt x="37061" y="125174"/>
                    <a:pt x="39718" y="125174"/>
                    <a:pt x="39718" y="121312"/>
                  </a:cubicBezTo>
                  <a:cubicBezTo>
                    <a:pt x="39718" y="119029"/>
                    <a:pt x="37415" y="118854"/>
                    <a:pt x="36706" y="118854"/>
                  </a:cubicBezTo>
                  <a:cubicBezTo>
                    <a:pt x="35289" y="118678"/>
                    <a:pt x="28912" y="118327"/>
                    <a:pt x="28912" y="113587"/>
                  </a:cubicBezTo>
                  <a:cubicBezTo>
                    <a:pt x="28912" y="111481"/>
                    <a:pt x="30684" y="108496"/>
                    <a:pt x="31569" y="106916"/>
                  </a:cubicBezTo>
                  <a:lnTo>
                    <a:pt x="45740" y="85147"/>
                  </a:lnTo>
                  <a:lnTo>
                    <a:pt x="96401" y="85147"/>
                  </a:lnTo>
                  <a:lnTo>
                    <a:pt x="100652" y="114289"/>
                  </a:lnTo>
                  <a:cubicBezTo>
                    <a:pt x="99944" y="116045"/>
                    <a:pt x="98881" y="118854"/>
                    <a:pt x="88430" y="118854"/>
                  </a:cubicBezTo>
                  <a:cubicBezTo>
                    <a:pt x="86304" y="118854"/>
                    <a:pt x="83825" y="118854"/>
                    <a:pt x="83825" y="122716"/>
                  </a:cubicBezTo>
                  <a:cubicBezTo>
                    <a:pt x="83825" y="123418"/>
                    <a:pt x="84356" y="125174"/>
                    <a:pt x="86659" y="125174"/>
                  </a:cubicBezTo>
                  <a:cubicBezTo>
                    <a:pt x="91796" y="125174"/>
                    <a:pt x="104372" y="124472"/>
                    <a:pt x="109509" y="124472"/>
                  </a:cubicBezTo>
                  <a:cubicBezTo>
                    <a:pt x="112698" y="124472"/>
                    <a:pt x="116772" y="124647"/>
                    <a:pt x="119960" y="124647"/>
                  </a:cubicBezTo>
                  <a:cubicBezTo>
                    <a:pt x="123149" y="124823"/>
                    <a:pt x="126868" y="125174"/>
                    <a:pt x="130057" y="125174"/>
                  </a:cubicBezTo>
                  <a:cubicBezTo>
                    <a:pt x="132360" y="125174"/>
                    <a:pt x="133600" y="123769"/>
                    <a:pt x="133600" y="121487"/>
                  </a:cubicBezTo>
                  <a:cubicBezTo>
                    <a:pt x="133600" y="118854"/>
                    <a:pt x="131474" y="118854"/>
                    <a:pt x="128640" y="118854"/>
                  </a:cubicBezTo>
                  <a:cubicBezTo>
                    <a:pt x="118366" y="118854"/>
                    <a:pt x="118012" y="117449"/>
                    <a:pt x="117480" y="113236"/>
                  </a:cubicBezTo>
                  <a:lnTo>
                    <a:pt x="101892" y="4919"/>
                  </a:lnTo>
                  <a:cubicBezTo>
                    <a:pt x="101361" y="1233"/>
                    <a:pt x="101007" y="4"/>
                    <a:pt x="97641" y="4"/>
                  </a:cubicBezTo>
                  <a:cubicBezTo>
                    <a:pt x="94276" y="4"/>
                    <a:pt x="93213" y="1584"/>
                    <a:pt x="91618" y="4041"/>
                  </a:cubicBezTo>
                  <a:lnTo>
                    <a:pt x="26610" y="104107"/>
                  </a:lnTo>
                  <a:close/>
                  <a:moveTo>
                    <a:pt x="49992" y="78827"/>
                  </a:moveTo>
                  <a:lnTo>
                    <a:pt x="87190" y="21421"/>
                  </a:lnTo>
                  <a:lnTo>
                    <a:pt x="95515" y="78827"/>
                  </a:lnTo>
                  <a:lnTo>
                    <a:pt x="49992" y="788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4CCD0F44-9566-42A8-8A6B-8EAC2E02060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95875" y="2603405"/>
              <a:ext cx="107420" cy="55424"/>
            </a:xfrm>
            <a:custGeom>
              <a:avLst/>
              <a:gdLst>
                <a:gd name="connsiteX0" fmla="*/ 95496 w 107420"/>
                <a:gd name="connsiteY0" fmla="*/ 13046 h 55424"/>
                <a:gd name="connsiteX1" fmla="*/ 107643 w 107420"/>
                <a:gd name="connsiteY1" fmla="*/ 5522 h 55424"/>
                <a:gd name="connsiteX2" fmla="*/ 107643 w 107420"/>
                <a:gd name="connsiteY2" fmla="*/ 5 h 55424"/>
                <a:gd name="connsiteX3" fmla="*/ 96761 w 107420"/>
                <a:gd name="connsiteY3" fmla="*/ 506 h 55424"/>
                <a:gd name="connsiteX4" fmla="*/ 83223 w 107420"/>
                <a:gd name="connsiteY4" fmla="*/ 5 h 55424"/>
                <a:gd name="connsiteX5" fmla="*/ 83223 w 107420"/>
                <a:gd name="connsiteY5" fmla="*/ 5522 h 55424"/>
                <a:gd name="connsiteX6" fmla="*/ 90435 w 107420"/>
                <a:gd name="connsiteY6" fmla="*/ 10663 h 55424"/>
                <a:gd name="connsiteX7" fmla="*/ 89929 w 107420"/>
                <a:gd name="connsiteY7" fmla="*/ 12795 h 55424"/>
                <a:gd name="connsiteX8" fmla="*/ 76011 w 107420"/>
                <a:gd name="connsiteY8" fmla="*/ 44019 h 55424"/>
                <a:gd name="connsiteX9" fmla="*/ 61081 w 107420"/>
                <a:gd name="connsiteY9" fmla="*/ 10162 h 55424"/>
                <a:gd name="connsiteX10" fmla="*/ 60322 w 107420"/>
                <a:gd name="connsiteY10" fmla="*/ 8281 h 55424"/>
                <a:gd name="connsiteX11" fmla="*/ 67787 w 107420"/>
                <a:gd name="connsiteY11" fmla="*/ 5522 h 55424"/>
                <a:gd name="connsiteX12" fmla="*/ 67787 w 107420"/>
                <a:gd name="connsiteY12" fmla="*/ 5 h 55424"/>
                <a:gd name="connsiteX13" fmla="*/ 52857 w 107420"/>
                <a:gd name="connsiteY13" fmla="*/ 506 h 55424"/>
                <a:gd name="connsiteX14" fmla="*/ 40078 w 107420"/>
                <a:gd name="connsiteY14" fmla="*/ 5 h 55424"/>
                <a:gd name="connsiteX15" fmla="*/ 40078 w 107420"/>
                <a:gd name="connsiteY15" fmla="*/ 5522 h 55424"/>
                <a:gd name="connsiteX16" fmla="*/ 47669 w 107420"/>
                <a:gd name="connsiteY16" fmla="*/ 6149 h 55424"/>
                <a:gd name="connsiteX17" fmla="*/ 50959 w 107420"/>
                <a:gd name="connsiteY17" fmla="*/ 10538 h 55424"/>
                <a:gd name="connsiteX18" fmla="*/ 50327 w 107420"/>
                <a:gd name="connsiteY18" fmla="*/ 12043 h 55424"/>
                <a:gd name="connsiteX19" fmla="*/ 37041 w 107420"/>
                <a:gd name="connsiteY19" fmla="*/ 42138 h 55424"/>
                <a:gd name="connsiteX20" fmla="*/ 22744 w 107420"/>
                <a:gd name="connsiteY20" fmla="*/ 10162 h 55424"/>
                <a:gd name="connsiteX21" fmla="*/ 22111 w 107420"/>
                <a:gd name="connsiteY21" fmla="*/ 8281 h 55424"/>
                <a:gd name="connsiteX22" fmla="*/ 29576 w 107420"/>
                <a:gd name="connsiteY22" fmla="*/ 5522 h 55424"/>
                <a:gd name="connsiteX23" fmla="*/ 29576 w 107420"/>
                <a:gd name="connsiteY23" fmla="*/ 5 h 55424"/>
                <a:gd name="connsiteX24" fmla="*/ 13887 w 107420"/>
                <a:gd name="connsiteY24" fmla="*/ 506 h 55424"/>
                <a:gd name="connsiteX25" fmla="*/ 222 w 107420"/>
                <a:gd name="connsiteY25" fmla="*/ 5 h 55424"/>
                <a:gd name="connsiteX26" fmla="*/ 222 w 107420"/>
                <a:gd name="connsiteY26" fmla="*/ 5522 h 55424"/>
                <a:gd name="connsiteX27" fmla="*/ 10598 w 107420"/>
                <a:gd name="connsiteY27" fmla="*/ 9159 h 55424"/>
                <a:gd name="connsiteX28" fmla="*/ 29703 w 107420"/>
                <a:gd name="connsiteY28" fmla="*/ 52420 h 55424"/>
                <a:gd name="connsiteX29" fmla="*/ 34005 w 107420"/>
                <a:gd name="connsiteY29" fmla="*/ 55430 h 55424"/>
                <a:gd name="connsiteX30" fmla="*/ 38180 w 107420"/>
                <a:gd name="connsiteY30" fmla="*/ 52671 h 55424"/>
                <a:gd name="connsiteX31" fmla="*/ 53869 w 107420"/>
                <a:gd name="connsiteY31" fmla="*/ 17184 h 55424"/>
                <a:gd name="connsiteX32" fmla="*/ 69685 w 107420"/>
                <a:gd name="connsiteY32" fmla="*/ 52671 h 55424"/>
                <a:gd name="connsiteX33" fmla="*/ 73860 w 107420"/>
                <a:gd name="connsiteY33" fmla="*/ 55430 h 55424"/>
                <a:gd name="connsiteX34" fmla="*/ 78162 w 107420"/>
                <a:gd name="connsiteY34" fmla="*/ 52420 h 55424"/>
                <a:gd name="connsiteX35" fmla="*/ 95496 w 107420"/>
                <a:gd name="connsiteY35" fmla="*/ 13046 h 5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420" h="55424">
                  <a:moveTo>
                    <a:pt x="95496" y="13046"/>
                  </a:moveTo>
                  <a:cubicBezTo>
                    <a:pt x="98533" y="6149"/>
                    <a:pt x="104100" y="5522"/>
                    <a:pt x="107643" y="5522"/>
                  </a:cubicBezTo>
                  <a:lnTo>
                    <a:pt x="107643" y="5"/>
                  </a:lnTo>
                  <a:cubicBezTo>
                    <a:pt x="104100" y="381"/>
                    <a:pt x="100937" y="506"/>
                    <a:pt x="96761" y="506"/>
                  </a:cubicBezTo>
                  <a:cubicBezTo>
                    <a:pt x="92586" y="506"/>
                    <a:pt x="87399" y="381"/>
                    <a:pt x="83223" y="5"/>
                  </a:cubicBezTo>
                  <a:lnTo>
                    <a:pt x="83223" y="5522"/>
                  </a:lnTo>
                  <a:cubicBezTo>
                    <a:pt x="88664" y="5647"/>
                    <a:pt x="90435" y="8406"/>
                    <a:pt x="90435" y="10663"/>
                  </a:cubicBezTo>
                  <a:cubicBezTo>
                    <a:pt x="90435" y="11165"/>
                    <a:pt x="90182" y="12293"/>
                    <a:pt x="89929" y="12795"/>
                  </a:cubicBezTo>
                  <a:lnTo>
                    <a:pt x="76011" y="44019"/>
                  </a:lnTo>
                  <a:lnTo>
                    <a:pt x="61081" y="10162"/>
                  </a:lnTo>
                  <a:cubicBezTo>
                    <a:pt x="60322" y="8657"/>
                    <a:pt x="60322" y="8406"/>
                    <a:pt x="60322" y="8281"/>
                  </a:cubicBezTo>
                  <a:cubicBezTo>
                    <a:pt x="60322" y="5522"/>
                    <a:pt x="65257" y="5522"/>
                    <a:pt x="67787" y="5522"/>
                  </a:cubicBezTo>
                  <a:lnTo>
                    <a:pt x="67787" y="5"/>
                  </a:lnTo>
                  <a:cubicBezTo>
                    <a:pt x="62979" y="381"/>
                    <a:pt x="57665" y="506"/>
                    <a:pt x="52857" y="506"/>
                  </a:cubicBezTo>
                  <a:cubicBezTo>
                    <a:pt x="48176" y="506"/>
                    <a:pt x="44506" y="381"/>
                    <a:pt x="40078" y="5"/>
                  </a:cubicBezTo>
                  <a:lnTo>
                    <a:pt x="40078" y="5522"/>
                  </a:lnTo>
                  <a:cubicBezTo>
                    <a:pt x="42608" y="5522"/>
                    <a:pt x="46025" y="5522"/>
                    <a:pt x="47669" y="6149"/>
                  </a:cubicBezTo>
                  <a:cubicBezTo>
                    <a:pt x="49188" y="6776"/>
                    <a:pt x="50959" y="9284"/>
                    <a:pt x="50959" y="10538"/>
                  </a:cubicBezTo>
                  <a:cubicBezTo>
                    <a:pt x="50959" y="10663"/>
                    <a:pt x="50453" y="11792"/>
                    <a:pt x="50327" y="12043"/>
                  </a:cubicBezTo>
                  <a:lnTo>
                    <a:pt x="37041" y="42138"/>
                  </a:lnTo>
                  <a:lnTo>
                    <a:pt x="22744" y="10162"/>
                  </a:lnTo>
                  <a:cubicBezTo>
                    <a:pt x="22491" y="9660"/>
                    <a:pt x="22111" y="8908"/>
                    <a:pt x="22111" y="8281"/>
                  </a:cubicBezTo>
                  <a:cubicBezTo>
                    <a:pt x="22111" y="5522"/>
                    <a:pt x="27046" y="5522"/>
                    <a:pt x="29576" y="5522"/>
                  </a:cubicBezTo>
                  <a:lnTo>
                    <a:pt x="29576" y="5"/>
                  </a:lnTo>
                  <a:cubicBezTo>
                    <a:pt x="24389" y="381"/>
                    <a:pt x="19075" y="506"/>
                    <a:pt x="13887" y="506"/>
                  </a:cubicBezTo>
                  <a:cubicBezTo>
                    <a:pt x="9585" y="506"/>
                    <a:pt x="4524" y="381"/>
                    <a:pt x="222" y="5"/>
                  </a:cubicBezTo>
                  <a:lnTo>
                    <a:pt x="222" y="5522"/>
                  </a:lnTo>
                  <a:cubicBezTo>
                    <a:pt x="6675" y="5522"/>
                    <a:pt x="8953" y="5522"/>
                    <a:pt x="10598" y="9159"/>
                  </a:cubicBezTo>
                  <a:lnTo>
                    <a:pt x="29703" y="52420"/>
                  </a:lnTo>
                  <a:cubicBezTo>
                    <a:pt x="30968" y="55179"/>
                    <a:pt x="32233" y="55430"/>
                    <a:pt x="34005" y="55430"/>
                  </a:cubicBezTo>
                  <a:cubicBezTo>
                    <a:pt x="36156" y="55430"/>
                    <a:pt x="37168" y="54928"/>
                    <a:pt x="38180" y="52671"/>
                  </a:cubicBezTo>
                  <a:lnTo>
                    <a:pt x="53869" y="17184"/>
                  </a:lnTo>
                  <a:lnTo>
                    <a:pt x="69685" y="52671"/>
                  </a:lnTo>
                  <a:cubicBezTo>
                    <a:pt x="70697" y="54928"/>
                    <a:pt x="71709" y="55430"/>
                    <a:pt x="73860" y="55430"/>
                  </a:cubicBezTo>
                  <a:cubicBezTo>
                    <a:pt x="75632" y="55430"/>
                    <a:pt x="76897" y="55179"/>
                    <a:pt x="78162" y="52420"/>
                  </a:cubicBezTo>
                  <a:lnTo>
                    <a:pt x="95496" y="130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2FE91858-B4FD-4117-8748-14964BAD145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33751" y="2642152"/>
              <a:ext cx="17207" cy="39625"/>
            </a:xfrm>
            <a:custGeom>
              <a:avLst/>
              <a:gdLst>
                <a:gd name="connsiteX0" fmla="*/ 13133 w 17207"/>
                <a:gd name="connsiteY0" fmla="*/ 13547 h 39625"/>
                <a:gd name="connsiteX1" fmla="*/ 3137 w 17207"/>
                <a:gd name="connsiteY1" fmla="*/ 35241 h 39625"/>
                <a:gd name="connsiteX2" fmla="*/ 1619 w 17207"/>
                <a:gd name="connsiteY2" fmla="*/ 37373 h 39625"/>
                <a:gd name="connsiteX3" fmla="*/ 3896 w 17207"/>
                <a:gd name="connsiteY3" fmla="*/ 39630 h 39625"/>
                <a:gd name="connsiteX4" fmla="*/ 17435 w 17207"/>
                <a:gd name="connsiteY4" fmla="*/ 14174 h 39625"/>
                <a:gd name="connsiteX5" fmla="*/ 7945 w 17207"/>
                <a:gd name="connsiteY5" fmla="*/ 5 h 39625"/>
                <a:gd name="connsiteX6" fmla="*/ 227 w 17207"/>
                <a:gd name="connsiteY6" fmla="*/ 7654 h 39625"/>
                <a:gd name="connsiteX7" fmla="*/ 7945 w 17207"/>
                <a:gd name="connsiteY7" fmla="*/ 15303 h 39625"/>
                <a:gd name="connsiteX8" fmla="*/ 13133 w 17207"/>
                <a:gd name="connsiteY8" fmla="*/ 13547 h 3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7" h="39625">
                  <a:moveTo>
                    <a:pt x="13133" y="13547"/>
                  </a:moveTo>
                  <a:cubicBezTo>
                    <a:pt x="13133" y="25585"/>
                    <a:pt x="6554" y="32482"/>
                    <a:pt x="3137" y="35241"/>
                  </a:cubicBezTo>
                  <a:cubicBezTo>
                    <a:pt x="1872" y="36244"/>
                    <a:pt x="1619" y="36495"/>
                    <a:pt x="1619" y="37373"/>
                  </a:cubicBezTo>
                  <a:cubicBezTo>
                    <a:pt x="1619" y="38125"/>
                    <a:pt x="2758" y="39630"/>
                    <a:pt x="3896" y="39630"/>
                  </a:cubicBezTo>
                  <a:cubicBezTo>
                    <a:pt x="5541" y="39630"/>
                    <a:pt x="17435" y="29849"/>
                    <a:pt x="17435" y="14174"/>
                  </a:cubicBezTo>
                  <a:cubicBezTo>
                    <a:pt x="17435" y="5647"/>
                    <a:pt x="13639" y="5"/>
                    <a:pt x="7945" y="5"/>
                  </a:cubicBezTo>
                  <a:cubicBezTo>
                    <a:pt x="3137" y="5"/>
                    <a:pt x="227" y="3767"/>
                    <a:pt x="227" y="7654"/>
                  </a:cubicBezTo>
                  <a:cubicBezTo>
                    <a:pt x="227" y="11666"/>
                    <a:pt x="3137" y="15303"/>
                    <a:pt x="7945" y="15303"/>
                  </a:cubicBezTo>
                  <a:cubicBezTo>
                    <a:pt x="9843" y="15303"/>
                    <a:pt x="11741" y="14801"/>
                    <a:pt x="13133" y="135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1C077973-F6A0-4D39-95C7-65EE99CE9D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82000" y="2573812"/>
              <a:ext cx="44536" cy="85018"/>
            </a:xfrm>
            <a:custGeom>
              <a:avLst/>
              <a:gdLst>
                <a:gd name="connsiteX0" fmla="*/ 38820 w 44536"/>
                <a:gd name="connsiteY0" fmla="*/ 5397 h 85018"/>
                <a:gd name="connsiteX1" fmla="*/ 33253 w 44536"/>
                <a:gd name="connsiteY1" fmla="*/ 5 h 85018"/>
                <a:gd name="connsiteX2" fmla="*/ 25535 w 44536"/>
                <a:gd name="connsiteY2" fmla="*/ 7528 h 85018"/>
                <a:gd name="connsiteX3" fmla="*/ 30975 w 44536"/>
                <a:gd name="connsiteY3" fmla="*/ 12920 h 85018"/>
                <a:gd name="connsiteX4" fmla="*/ 38820 w 44536"/>
                <a:gd name="connsiteY4" fmla="*/ 5397 h 85018"/>
                <a:gd name="connsiteX5" fmla="*/ 44767 w 44536"/>
                <a:gd name="connsiteY5" fmla="*/ 65587 h 85018"/>
                <a:gd name="connsiteX6" fmla="*/ 42110 w 44536"/>
                <a:gd name="connsiteY6" fmla="*/ 63831 h 85018"/>
                <a:gd name="connsiteX7" fmla="*/ 39073 w 44536"/>
                <a:gd name="connsiteY7" fmla="*/ 66715 h 85018"/>
                <a:gd name="connsiteX8" fmla="*/ 24902 w 44536"/>
                <a:gd name="connsiteY8" fmla="*/ 80760 h 85018"/>
                <a:gd name="connsiteX9" fmla="*/ 21106 w 44536"/>
                <a:gd name="connsiteY9" fmla="*/ 75995 h 85018"/>
                <a:gd name="connsiteX10" fmla="*/ 22751 w 44536"/>
                <a:gd name="connsiteY10" fmla="*/ 69599 h 85018"/>
                <a:gd name="connsiteX11" fmla="*/ 25408 w 44536"/>
                <a:gd name="connsiteY11" fmla="*/ 62828 h 85018"/>
                <a:gd name="connsiteX12" fmla="*/ 32620 w 44536"/>
                <a:gd name="connsiteY12" fmla="*/ 45523 h 85018"/>
                <a:gd name="connsiteX13" fmla="*/ 34391 w 44536"/>
                <a:gd name="connsiteY13" fmla="*/ 39254 h 85018"/>
                <a:gd name="connsiteX14" fmla="*/ 20600 w 44536"/>
                <a:gd name="connsiteY14" fmla="*/ 28219 h 85018"/>
                <a:gd name="connsiteX15" fmla="*/ 230 w 44536"/>
                <a:gd name="connsiteY15" fmla="*/ 47655 h 85018"/>
                <a:gd name="connsiteX16" fmla="*/ 2887 w 44536"/>
                <a:gd name="connsiteY16" fmla="*/ 49411 h 85018"/>
                <a:gd name="connsiteX17" fmla="*/ 5797 w 44536"/>
                <a:gd name="connsiteY17" fmla="*/ 46903 h 85018"/>
                <a:gd name="connsiteX18" fmla="*/ 20094 w 44536"/>
                <a:gd name="connsiteY18" fmla="*/ 32482 h 85018"/>
                <a:gd name="connsiteX19" fmla="*/ 23890 w 44536"/>
                <a:gd name="connsiteY19" fmla="*/ 37247 h 85018"/>
                <a:gd name="connsiteX20" fmla="*/ 23131 w 44536"/>
                <a:gd name="connsiteY20" fmla="*/ 41761 h 85018"/>
                <a:gd name="connsiteX21" fmla="*/ 14780 w 44536"/>
                <a:gd name="connsiteY21" fmla="*/ 61699 h 85018"/>
                <a:gd name="connsiteX22" fmla="*/ 11996 w 44536"/>
                <a:gd name="connsiteY22" fmla="*/ 68345 h 85018"/>
                <a:gd name="connsiteX23" fmla="*/ 10605 w 44536"/>
                <a:gd name="connsiteY23" fmla="*/ 73988 h 85018"/>
                <a:gd name="connsiteX24" fmla="*/ 24396 w 44536"/>
                <a:gd name="connsiteY24" fmla="*/ 85023 h 85018"/>
                <a:gd name="connsiteX25" fmla="*/ 44767 w 44536"/>
                <a:gd name="connsiteY25" fmla="*/ 65587 h 8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36" h="85018">
                  <a:moveTo>
                    <a:pt x="38820" y="5397"/>
                  </a:moveTo>
                  <a:cubicBezTo>
                    <a:pt x="38820" y="2387"/>
                    <a:pt x="36542" y="5"/>
                    <a:pt x="33253" y="5"/>
                  </a:cubicBezTo>
                  <a:cubicBezTo>
                    <a:pt x="29710" y="5"/>
                    <a:pt x="25535" y="3390"/>
                    <a:pt x="25535" y="7528"/>
                  </a:cubicBezTo>
                  <a:cubicBezTo>
                    <a:pt x="25535" y="11039"/>
                    <a:pt x="28318" y="12920"/>
                    <a:pt x="30975" y="12920"/>
                  </a:cubicBezTo>
                  <a:cubicBezTo>
                    <a:pt x="35151" y="12920"/>
                    <a:pt x="38820" y="9159"/>
                    <a:pt x="38820" y="5397"/>
                  </a:cubicBezTo>
                  <a:close/>
                  <a:moveTo>
                    <a:pt x="44767" y="65587"/>
                  </a:moveTo>
                  <a:cubicBezTo>
                    <a:pt x="44767" y="63831"/>
                    <a:pt x="42616" y="63831"/>
                    <a:pt x="42110" y="63831"/>
                  </a:cubicBezTo>
                  <a:cubicBezTo>
                    <a:pt x="39959" y="63831"/>
                    <a:pt x="39832" y="64333"/>
                    <a:pt x="39073" y="66715"/>
                  </a:cubicBezTo>
                  <a:cubicBezTo>
                    <a:pt x="36922" y="73612"/>
                    <a:pt x="31228" y="80760"/>
                    <a:pt x="24902" y="80760"/>
                  </a:cubicBezTo>
                  <a:cubicBezTo>
                    <a:pt x="21992" y="80760"/>
                    <a:pt x="21106" y="78753"/>
                    <a:pt x="21106" y="75995"/>
                  </a:cubicBezTo>
                  <a:cubicBezTo>
                    <a:pt x="21106" y="73361"/>
                    <a:pt x="21739" y="71982"/>
                    <a:pt x="22751" y="69599"/>
                  </a:cubicBezTo>
                  <a:cubicBezTo>
                    <a:pt x="23763" y="67091"/>
                    <a:pt x="24775" y="64584"/>
                    <a:pt x="25408" y="62828"/>
                  </a:cubicBezTo>
                  <a:cubicBezTo>
                    <a:pt x="25914" y="61699"/>
                    <a:pt x="30849" y="50038"/>
                    <a:pt x="32620" y="45523"/>
                  </a:cubicBezTo>
                  <a:cubicBezTo>
                    <a:pt x="33632" y="43015"/>
                    <a:pt x="34391" y="41385"/>
                    <a:pt x="34391" y="39254"/>
                  </a:cubicBezTo>
                  <a:cubicBezTo>
                    <a:pt x="34391" y="33235"/>
                    <a:pt x="28571" y="28219"/>
                    <a:pt x="20600" y="28219"/>
                  </a:cubicBezTo>
                  <a:cubicBezTo>
                    <a:pt x="7315" y="28219"/>
                    <a:pt x="230" y="44269"/>
                    <a:pt x="230" y="47655"/>
                  </a:cubicBezTo>
                  <a:cubicBezTo>
                    <a:pt x="230" y="49411"/>
                    <a:pt x="2254" y="49411"/>
                    <a:pt x="2887" y="49411"/>
                  </a:cubicBezTo>
                  <a:cubicBezTo>
                    <a:pt x="5038" y="49411"/>
                    <a:pt x="5164" y="48784"/>
                    <a:pt x="5797" y="46903"/>
                  </a:cubicBezTo>
                  <a:cubicBezTo>
                    <a:pt x="8580" y="38000"/>
                    <a:pt x="14653" y="32482"/>
                    <a:pt x="20094" y="32482"/>
                  </a:cubicBezTo>
                  <a:cubicBezTo>
                    <a:pt x="22498" y="32482"/>
                    <a:pt x="23890" y="33862"/>
                    <a:pt x="23890" y="37247"/>
                  </a:cubicBezTo>
                  <a:cubicBezTo>
                    <a:pt x="23890" y="37749"/>
                    <a:pt x="23890" y="39379"/>
                    <a:pt x="23131" y="41761"/>
                  </a:cubicBezTo>
                  <a:cubicBezTo>
                    <a:pt x="22245" y="44019"/>
                    <a:pt x="16551" y="57436"/>
                    <a:pt x="14780" y="61699"/>
                  </a:cubicBezTo>
                  <a:cubicBezTo>
                    <a:pt x="13894" y="63831"/>
                    <a:pt x="13894" y="64082"/>
                    <a:pt x="11996" y="68345"/>
                  </a:cubicBezTo>
                  <a:cubicBezTo>
                    <a:pt x="11364" y="70101"/>
                    <a:pt x="10605" y="71856"/>
                    <a:pt x="10605" y="73988"/>
                  </a:cubicBezTo>
                  <a:cubicBezTo>
                    <a:pt x="10605" y="80509"/>
                    <a:pt x="16804" y="85023"/>
                    <a:pt x="24396" y="85023"/>
                  </a:cubicBezTo>
                  <a:cubicBezTo>
                    <a:pt x="37681" y="85023"/>
                    <a:pt x="44767" y="68722"/>
                    <a:pt x="44767" y="6558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3E01F2FF-3A85-4A0C-9CAE-7EC81D934B0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42678" y="2573812"/>
              <a:ext cx="59846" cy="109345"/>
            </a:xfrm>
            <a:custGeom>
              <a:avLst/>
              <a:gdLst>
                <a:gd name="connsiteX0" fmla="*/ 60079 w 59846"/>
                <a:gd name="connsiteY0" fmla="*/ 5397 h 109345"/>
                <a:gd name="connsiteX1" fmla="*/ 54512 w 59846"/>
                <a:gd name="connsiteY1" fmla="*/ 5 h 109345"/>
                <a:gd name="connsiteX2" fmla="*/ 46667 w 59846"/>
                <a:gd name="connsiteY2" fmla="*/ 7528 h 109345"/>
                <a:gd name="connsiteX3" fmla="*/ 52234 w 59846"/>
                <a:gd name="connsiteY3" fmla="*/ 12920 h 109345"/>
                <a:gd name="connsiteX4" fmla="*/ 60079 w 59846"/>
                <a:gd name="connsiteY4" fmla="*/ 5397 h 109345"/>
                <a:gd name="connsiteX5" fmla="*/ 32496 w 59846"/>
                <a:gd name="connsiteY5" fmla="*/ 89286 h 109345"/>
                <a:gd name="connsiteX6" fmla="*/ 14403 w 59846"/>
                <a:gd name="connsiteY6" fmla="*/ 105086 h 109345"/>
                <a:gd name="connsiteX7" fmla="*/ 9848 w 59846"/>
                <a:gd name="connsiteY7" fmla="*/ 104459 h 109345"/>
                <a:gd name="connsiteX8" fmla="*/ 13770 w 59846"/>
                <a:gd name="connsiteY8" fmla="*/ 97813 h 109345"/>
                <a:gd name="connsiteX9" fmla="*/ 8077 w 59846"/>
                <a:gd name="connsiteY9" fmla="*/ 92672 h 109345"/>
                <a:gd name="connsiteX10" fmla="*/ 232 w 59846"/>
                <a:gd name="connsiteY10" fmla="*/ 100698 h 109345"/>
                <a:gd name="connsiteX11" fmla="*/ 14530 w 59846"/>
                <a:gd name="connsiteY11" fmla="*/ 109350 h 109345"/>
                <a:gd name="connsiteX12" fmla="*/ 43504 w 59846"/>
                <a:gd name="connsiteY12" fmla="*/ 89412 h 109345"/>
                <a:gd name="connsiteX13" fmla="*/ 54891 w 59846"/>
                <a:gd name="connsiteY13" fmla="*/ 44520 h 109345"/>
                <a:gd name="connsiteX14" fmla="*/ 55524 w 59846"/>
                <a:gd name="connsiteY14" fmla="*/ 40382 h 109345"/>
                <a:gd name="connsiteX15" fmla="*/ 39961 w 59846"/>
                <a:gd name="connsiteY15" fmla="*/ 28219 h 109345"/>
                <a:gd name="connsiteX16" fmla="*/ 15289 w 59846"/>
                <a:gd name="connsiteY16" fmla="*/ 47655 h 109345"/>
                <a:gd name="connsiteX17" fmla="*/ 17946 w 59846"/>
                <a:gd name="connsiteY17" fmla="*/ 49411 h 109345"/>
                <a:gd name="connsiteX18" fmla="*/ 20729 w 59846"/>
                <a:gd name="connsiteY18" fmla="*/ 47655 h 109345"/>
                <a:gd name="connsiteX19" fmla="*/ 39455 w 59846"/>
                <a:gd name="connsiteY19" fmla="*/ 32482 h 109345"/>
                <a:gd name="connsiteX20" fmla="*/ 44769 w 59846"/>
                <a:gd name="connsiteY20" fmla="*/ 39128 h 109345"/>
                <a:gd name="connsiteX21" fmla="*/ 44390 w 59846"/>
                <a:gd name="connsiteY21" fmla="*/ 42388 h 109345"/>
                <a:gd name="connsiteX22" fmla="*/ 32496 w 59846"/>
                <a:gd name="connsiteY22" fmla="*/ 89286 h 1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846" h="109345">
                  <a:moveTo>
                    <a:pt x="60079" y="5397"/>
                  </a:moveTo>
                  <a:cubicBezTo>
                    <a:pt x="60079" y="2513"/>
                    <a:pt x="57928" y="5"/>
                    <a:pt x="54512" y="5"/>
                  </a:cubicBezTo>
                  <a:cubicBezTo>
                    <a:pt x="50589" y="5"/>
                    <a:pt x="46667" y="3767"/>
                    <a:pt x="46667" y="7528"/>
                  </a:cubicBezTo>
                  <a:cubicBezTo>
                    <a:pt x="46667" y="10538"/>
                    <a:pt x="49071" y="12920"/>
                    <a:pt x="52234" y="12920"/>
                  </a:cubicBezTo>
                  <a:cubicBezTo>
                    <a:pt x="56536" y="12920"/>
                    <a:pt x="60079" y="8908"/>
                    <a:pt x="60079" y="5397"/>
                  </a:cubicBezTo>
                  <a:close/>
                  <a:moveTo>
                    <a:pt x="32496" y="89286"/>
                  </a:moveTo>
                  <a:cubicBezTo>
                    <a:pt x="30092" y="98817"/>
                    <a:pt x="22121" y="105086"/>
                    <a:pt x="14403" y="105086"/>
                  </a:cubicBezTo>
                  <a:cubicBezTo>
                    <a:pt x="12252" y="105086"/>
                    <a:pt x="10860" y="104710"/>
                    <a:pt x="9848" y="104459"/>
                  </a:cubicBezTo>
                  <a:cubicBezTo>
                    <a:pt x="12885" y="102704"/>
                    <a:pt x="13770" y="99444"/>
                    <a:pt x="13770" y="97813"/>
                  </a:cubicBezTo>
                  <a:cubicBezTo>
                    <a:pt x="13770" y="95682"/>
                    <a:pt x="12252" y="92672"/>
                    <a:pt x="8077" y="92672"/>
                  </a:cubicBezTo>
                  <a:cubicBezTo>
                    <a:pt x="3775" y="92672"/>
                    <a:pt x="232" y="96559"/>
                    <a:pt x="232" y="100698"/>
                  </a:cubicBezTo>
                  <a:cubicBezTo>
                    <a:pt x="232" y="106090"/>
                    <a:pt x="5926" y="109350"/>
                    <a:pt x="14530" y="109350"/>
                  </a:cubicBezTo>
                  <a:cubicBezTo>
                    <a:pt x="23133" y="109350"/>
                    <a:pt x="39582" y="104961"/>
                    <a:pt x="43504" y="89412"/>
                  </a:cubicBezTo>
                  <a:lnTo>
                    <a:pt x="54891" y="44520"/>
                  </a:lnTo>
                  <a:cubicBezTo>
                    <a:pt x="55144" y="43266"/>
                    <a:pt x="55524" y="42138"/>
                    <a:pt x="55524" y="40382"/>
                  </a:cubicBezTo>
                  <a:cubicBezTo>
                    <a:pt x="55524" y="33235"/>
                    <a:pt x="48818" y="28219"/>
                    <a:pt x="39961" y="28219"/>
                  </a:cubicBezTo>
                  <a:cubicBezTo>
                    <a:pt x="24652" y="28219"/>
                    <a:pt x="15289" y="45147"/>
                    <a:pt x="15289" y="47655"/>
                  </a:cubicBezTo>
                  <a:cubicBezTo>
                    <a:pt x="15289" y="49411"/>
                    <a:pt x="17313" y="49411"/>
                    <a:pt x="17946" y="49411"/>
                  </a:cubicBezTo>
                  <a:cubicBezTo>
                    <a:pt x="19844" y="49411"/>
                    <a:pt x="20097" y="48909"/>
                    <a:pt x="20729" y="47655"/>
                  </a:cubicBezTo>
                  <a:cubicBezTo>
                    <a:pt x="26550" y="35366"/>
                    <a:pt x="35153" y="32482"/>
                    <a:pt x="39455" y="32482"/>
                  </a:cubicBezTo>
                  <a:cubicBezTo>
                    <a:pt x="44516" y="32482"/>
                    <a:pt x="44769" y="36996"/>
                    <a:pt x="44769" y="39128"/>
                  </a:cubicBezTo>
                  <a:cubicBezTo>
                    <a:pt x="44769" y="40884"/>
                    <a:pt x="44643" y="41385"/>
                    <a:pt x="44390" y="42388"/>
                  </a:cubicBezTo>
                  <a:lnTo>
                    <a:pt x="32496" y="892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AD7BF620-9F5C-4836-B67E-7CCBF7DDE01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36859" y="2691864"/>
              <a:ext cx="495672" cy="10031"/>
            </a:xfrm>
            <a:custGeom>
              <a:avLst/>
              <a:gdLst>
                <a:gd name="connsiteX0" fmla="*/ 0 w 495672"/>
                <a:gd name="connsiteY0" fmla="*/ 0 h 10031"/>
                <a:gd name="connsiteX1" fmla="*/ 495672 w 495672"/>
                <a:gd name="connsiteY1" fmla="*/ 0 h 10031"/>
                <a:gd name="connsiteX2" fmla="*/ 495672 w 495672"/>
                <a:gd name="connsiteY2" fmla="*/ 10031 h 10031"/>
                <a:gd name="connsiteX3" fmla="*/ 0 w 495672"/>
                <a:gd name="connsiteY3" fmla="*/ 10031 h 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72" h="10031">
                  <a:moveTo>
                    <a:pt x="0" y="0"/>
                  </a:moveTo>
                  <a:lnTo>
                    <a:pt x="495672" y="0"/>
                  </a:lnTo>
                  <a:lnTo>
                    <a:pt x="495672" y="10031"/>
                  </a:lnTo>
                  <a:lnTo>
                    <a:pt x="0" y="100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662190FD-3252-4FF1-9E5F-66C3DC2DA83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82658" y="2724226"/>
              <a:ext cx="39678" cy="123590"/>
            </a:xfrm>
            <a:custGeom>
              <a:avLst/>
              <a:gdLst>
                <a:gd name="connsiteX0" fmla="*/ 39192 w 39678"/>
                <a:gd name="connsiteY0" fmla="*/ 5279 h 123590"/>
                <a:gd name="connsiteX1" fmla="*/ 39900 w 39678"/>
                <a:gd name="connsiteY1" fmla="*/ 2470 h 123590"/>
                <a:gd name="connsiteX2" fmla="*/ 37066 w 39678"/>
                <a:gd name="connsiteY2" fmla="*/ 12 h 123590"/>
                <a:gd name="connsiteX3" fmla="*/ 14393 w 39678"/>
                <a:gd name="connsiteY3" fmla="*/ 1768 h 123590"/>
                <a:gd name="connsiteX4" fmla="*/ 10673 w 39678"/>
                <a:gd name="connsiteY4" fmla="*/ 5805 h 123590"/>
                <a:gd name="connsiteX5" fmla="*/ 15101 w 39678"/>
                <a:gd name="connsiteY5" fmla="*/ 8263 h 123590"/>
                <a:gd name="connsiteX6" fmla="*/ 23604 w 39678"/>
                <a:gd name="connsiteY6" fmla="*/ 10897 h 123590"/>
                <a:gd name="connsiteX7" fmla="*/ 22895 w 39678"/>
                <a:gd name="connsiteY7" fmla="*/ 14759 h 123590"/>
                <a:gd name="connsiteX8" fmla="*/ 930 w 39678"/>
                <a:gd name="connsiteY8" fmla="*/ 101482 h 123590"/>
                <a:gd name="connsiteX9" fmla="*/ 222 w 39678"/>
                <a:gd name="connsiteY9" fmla="*/ 106925 h 123590"/>
                <a:gd name="connsiteX10" fmla="*/ 18821 w 39678"/>
                <a:gd name="connsiteY10" fmla="*/ 123602 h 123590"/>
                <a:gd name="connsiteX11" fmla="*/ 32992 w 39678"/>
                <a:gd name="connsiteY11" fmla="*/ 114298 h 123590"/>
                <a:gd name="connsiteX12" fmla="*/ 39192 w 39678"/>
                <a:gd name="connsiteY12" fmla="*/ 96743 h 123590"/>
                <a:gd name="connsiteX13" fmla="*/ 36357 w 39678"/>
                <a:gd name="connsiteY13" fmla="*/ 94460 h 123590"/>
                <a:gd name="connsiteX14" fmla="*/ 32815 w 39678"/>
                <a:gd name="connsiteY14" fmla="*/ 98674 h 123590"/>
                <a:gd name="connsiteX15" fmla="*/ 19530 w 39678"/>
                <a:gd name="connsiteY15" fmla="*/ 118687 h 123590"/>
                <a:gd name="connsiteX16" fmla="*/ 13507 w 39678"/>
                <a:gd name="connsiteY16" fmla="*/ 110085 h 123590"/>
                <a:gd name="connsiteX17" fmla="*/ 14570 w 39678"/>
                <a:gd name="connsiteY17" fmla="*/ 102887 h 123590"/>
                <a:gd name="connsiteX18" fmla="*/ 39192 w 39678"/>
                <a:gd name="connsiteY18" fmla="*/ 5279 h 12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678" h="123590">
                  <a:moveTo>
                    <a:pt x="39192" y="5279"/>
                  </a:moveTo>
                  <a:cubicBezTo>
                    <a:pt x="39369" y="4928"/>
                    <a:pt x="39900" y="2645"/>
                    <a:pt x="39900" y="2470"/>
                  </a:cubicBezTo>
                  <a:cubicBezTo>
                    <a:pt x="39900" y="1592"/>
                    <a:pt x="39192" y="12"/>
                    <a:pt x="37066" y="12"/>
                  </a:cubicBezTo>
                  <a:cubicBezTo>
                    <a:pt x="33523" y="12"/>
                    <a:pt x="18821" y="1417"/>
                    <a:pt x="14393" y="1768"/>
                  </a:cubicBezTo>
                  <a:cubicBezTo>
                    <a:pt x="13153" y="1943"/>
                    <a:pt x="10673" y="2119"/>
                    <a:pt x="10673" y="5805"/>
                  </a:cubicBezTo>
                  <a:cubicBezTo>
                    <a:pt x="10673" y="8263"/>
                    <a:pt x="13153" y="8263"/>
                    <a:pt x="15101" y="8263"/>
                  </a:cubicBezTo>
                  <a:cubicBezTo>
                    <a:pt x="23604" y="8263"/>
                    <a:pt x="23604" y="9492"/>
                    <a:pt x="23604" y="10897"/>
                  </a:cubicBezTo>
                  <a:cubicBezTo>
                    <a:pt x="23604" y="12125"/>
                    <a:pt x="23249" y="13179"/>
                    <a:pt x="22895" y="14759"/>
                  </a:cubicBezTo>
                  <a:lnTo>
                    <a:pt x="930" y="101482"/>
                  </a:lnTo>
                  <a:cubicBezTo>
                    <a:pt x="399" y="103238"/>
                    <a:pt x="222" y="105169"/>
                    <a:pt x="222" y="106925"/>
                  </a:cubicBezTo>
                  <a:cubicBezTo>
                    <a:pt x="222" y="118160"/>
                    <a:pt x="10318" y="123602"/>
                    <a:pt x="18821" y="123602"/>
                  </a:cubicBezTo>
                  <a:cubicBezTo>
                    <a:pt x="23072" y="123602"/>
                    <a:pt x="28386" y="122198"/>
                    <a:pt x="32992" y="114298"/>
                  </a:cubicBezTo>
                  <a:cubicBezTo>
                    <a:pt x="36712" y="107802"/>
                    <a:pt x="39192" y="97445"/>
                    <a:pt x="39192" y="96743"/>
                  </a:cubicBezTo>
                  <a:cubicBezTo>
                    <a:pt x="39192" y="94460"/>
                    <a:pt x="36889" y="94460"/>
                    <a:pt x="36357" y="94460"/>
                  </a:cubicBezTo>
                  <a:cubicBezTo>
                    <a:pt x="33878" y="94460"/>
                    <a:pt x="33523" y="95514"/>
                    <a:pt x="32815" y="98674"/>
                  </a:cubicBezTo>
                  <a:cubicBezTo>
                    <a:pt x="30512" y="107451"/>
                    <a:pt x="27146" y="118687"/>
                    <a:pt x="19530" y="118687"/>
                  </a:cubicBezTo>
                  <a:cubicBezTo>
                    <a:pt x="14747" y="118687"/>
                    <a:pt x="13507" y="114298"/>
                    <a:pt x="13507" y="110085"/>
                  </a:cubicBezTo>
                  <a:cubicBezTo>
                    <a:pt x="13507" y="108154"/>
                    <a:pt x="14038" y="104818"/>
                    <a:pt x="14570" y="102887"/>
                  </a:cubicBezTo>
                  <a:lnTo>
                    <a:pt x="39192" y="52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031F8B34-3AAF-4F0E-9D4D-F31811E9BD7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47184" y="2787501"/>
              <a:ext cx="44536" cy="85018"/>
            </a:xfrm>
            <a:custGeom>
              <a:avLst/>
              <a:gdLst>
                <a:gd name="connsiteX0" fmla="*/ 38815 w 44536"/>
                <a:gd name="connsiteY0" fmla="*/ 5405 h 85018"/>
                <a:gd name="connsiteX1" fmla="*/ 33247 w 44536"/>
                <a:gd name="connsiteY1" fmla="*/ 13 h 85018"/>
                <a:gd name="connsiteX2" fmla="*/ 25529 w 44536"/>
                <a:gd name="connsiteY2" fmla="*/ 7537 h 85018"/>
                <a:gd name="connsiteX3" fmla="*/ 30970 w 44536"/>
                <a:gd name="connsiteY3" fmla="*/ 12929 h 85018"/>
                <a:gd name="connsiteX4" fmla="*/ 38815 w 44536"/>
                <a:gd name="connsiteY4" fmla="*/ 5405 h 85018"/>
                <a:gd name="connsiteX5" fmla="*/ 44761 w 44536"/>
                <a:gd name="connsiteY5" fmla="*/ 65595 h 85018"/>
                <a:gd name="connsiteX6" fmla="*/ 42104 w 44536"/>
                <a:gd name="connsiteY6" fmla="*/ 63840 h 85018"/>
                <a:gd name="connsiteX7" fmla="*/ 39068 w 44536"/>
                <a:gd name="connsiteY7" fmla="*/ 66724 h 85018"/>
                <a:gd name="connsiteX8" fmla="*/ 24897 w 44536"/>
                <a:gd name="connsiteY8" fmla="*/ 80768 h 85018"/>
                <a:gd name="connsiteX9" fmla="*/ 21101 w 44536"/>
                <a:gd name="connsiteY9" fmla="*/ 76003 h 85018"/>
                <a:gd name="connsiteX10" fmla="*/ 22746 w 44536"/>
                <a:gd name="connsiteY10" fmla="*/ 69608 h 85018"/>
                <a:gd name="connsiteX11" fmla="*/ 25403 w 44536"/>
                <a:gd name="connsiteY11" fmla="*/ 62836 h 85018"/>
                <a:gd name="connsiteX12" fmla="*/ 32615 w 44536"/>
                <a:gd name="connsiteY12" fmla="*/ 45532 h 85018"/>
                <a:gd name="connsiteX13" fmla="*/ 34386 w 44536"/>
                <a:gd name="connsiteY13" fmla="*/ 39262 h 85018"/>
                <a:gd name="connsiteX14" fmla="*/ 20595 w 44536"/>
                <a:gd name="connsiteY14" fmla="*/ 28227 h 85018"/>
                <a:gd name="connsiteX15" fmla="*/ 224 w 44536"/>
                <a:gd name="connsiteY15" fmla="*/ 47664 h 85018"/>
                <a:gd name="connsiteX16" fmla="*/ 2881 w 44536"/>
                <a:gd name="connsiteY16" fmla="*/ 49419 h 85018"/>
                <a:gd name="connsiteX17" fmla="*/ 5791 w 44536"/>
                <a:gd name="connsiteY17" fmla="*/ 46911 h 85018"/>
                <a:gd name="connsiteX18" fmla="*/ 20089 w 44536"/>
                <a:gd name="connsiteY18" fmla="*/ 32491 h 85018"/>
                <a:gd name="connsiteX19" fmla="*/ 23885 w 44536"/>
                <a:gd name="connsiteY19" fmla="*/ 37256 h 85018"/>
                <a:gd name="connsiteX20" fmla="*/ 23125 w 44536"/>
                <a:gd name="connsiteY20" fmla="*/ 41770 h 85018"/>
                <a:gd name="connsiteX21" fmla="*/ 14775 w 44536"/>
                <a:gd name="connsiteY21" fmla="*/ 61708 h 85018"/>
                <a:gd name="connsiteX22" fmla="*/ 11991 w 44536"/>
                <a:gd name="connsiteY22" fmla="*/ 68354 h 85018"/>
                <a:gd name="connsiteX23" fmla="*/ 10599 w 44536"/>
                <a:gd name="connsiteY23" fmla="*/ 73997 h 85018"/>
                <a:gd name="connsiteX24" fmla="*/ 24391 w 44536"/>
                <a:gd name="connsiteY24" fmla="*/ 85032 h 85018"/>
                <a:gd name="connsiteX25" fmla="*/ 44761 w 44536"/>
                <a:gd name="connsiteY25" fmla="*/ 65595 h 8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36" h="85018">
                  <a:moveTo>
                    <a:pt x="38815" y="5405"/>
                  </a:moveTo>
                  <a:cubicBezTo>
                    <a:pt x="38815" y="2396"/>
                    <a:pt x="36537" y="13"/>
                    <a:pt x="33247" y="13"/>
                  </a:cubicBezTo>
                  <a:cubicBezTo>
                    <a:pt x="29705" y="13"/>
                    <a:pt x="25529" y="3399"/>
                    <a:pt x="25529" y="7537"/>
                  </a:cubicBezTo>
                  <a:cubicBezTo>
                    <a:pt x="25529" y="11048"/>
                    <a:pt x="28313" y="12929"/>
                    <a:pt x="30970" y="12929"/>
                  </a:cubicBezTo>
                  <a:cubicBezTo>
                    <a:pt x="35145" y="12929"/>
                    <a:pt x="38815" y="9167"/>
                    <a:pt x="38815" y="5405"/>
                  </a:cubicBezTo>
                  <a:close/>
                  <a:moveTo>
                    <a:pt x="44761" y="65595"/>
                  </a:moveTo>
                  <a:cubicBezTo>
                    <a:pt x="44761" y="63840"/>
                    <a:pt x="42610" y="63840"/>
                    <a:pt x="42104" y="63840"/>
                  </a:cubicBezTo>
                  <a:cubicBezTo>
                    <a:pt x="39953" y="63840"/>
                    <a:pt x="39827" y="64341"/>
                    <a:pt x="39068" y="66724"/>
                  </a:cubicBezTo>
                  <a:cubicBezTo>
                    <a:pt x="36917" y="73620"/>
                    <a:pt x="31223" y="80768"/>
                    <a:pt x="24897" y="80768"/>
                  </a:cubicBezTo>
                  <a:cubicBezTo>
                    <a:pt x="21987" y="80768"/>
                    <a:pt x="21101" y="78762"/>
                    <a:pt x="21101" y="76003"/>
                  </a:cubicBezTo>
                  <a:cubicBezTo>
                    <a:pt x="21101" y="73370"/>
                    <a:pt x="21734" y="71990"/>
                    <a:pt x="22746" y="69608"/>
                  </a:cubicBezTo>
                  <a:cubicBezTo>
                    <a:pt x="23758" y="67100"/>
                    <a:pt x="24770" y="64592"/>
                    <a:pt x="25403" y="62836"/>
                  </a:cubicBezTo>
                  <a:cubicBezTo>
                    <a:pt x="25909" y="61708"/>
                    <a:pt x="30843" y="50046"/>
                    <a:pt x="32615" y="45532"/>
                  </a:cubicBezTo>
                  <a:cubicBezTo>
                    <a:pt x="33627" y="43024"/>
                    <a:pt x="34386" y="41394"/>
                    <a:pt x="34386" y="39262"/>
                  </a:cubicBezTo>
                  <a:cubicBezTo>
                    <a:pt x="34386" y="33243"/>
                    <a:pt x="28566" y="28227"/>
                    <a:pt x="20595" y="28227"/>
                  </a:cubicBezTo>
                  <a:cubicBezTo>
                    <a:pt x="7310" y="28227"/>
                    <a:pt x="224" y="44278"/>
                    <a:pt x="224" y="47664"/>
                  </a:cubicBezTo>
                  <a:cubicBezTo>
                    <a:pt x="224" y="49419"/>
                    <a:pt x="2249" y="49419"/>
                    <a:pt x="2881" y="49419"/>
                  </a:cubicBezTo>
                  <a:cubicBezTo>
                    <a:pt x="5032" y="49419"/>
                    <a:pt x="5159" y="48792"/>
                    <a:pt x="5791" y="46911"/>
                  </a:cubicBezTo>
                  <a:cubicBezTo>
                    <a:pt x="8575" y="38008"/>
                    <a:pt x="14648" y="32491"/>
                    <a:pt x="20089" y="32491"/>
                  </a:cubicBezTo>
                  <a:cubicBezTo>
                    <a:pt x="22493" y="32491"/>
                    <a:pt x="23885" y="33870"/>
                    <a:pt x="23885" y="37256"/>
                  </a:cubicBezTo>
                  <a:cubicBezTo>
                    <a:pt x="23885" y="37757"/>
                    <a:pt x="23885" y="39387"/>
                    <a:pt x="23125" y="41770"/>
                  </a:cubicBezTo>
                  <a:cubicBezTo>
                    <a:pt x="22240" y="44027"/>
                    <a:pt x="16546" y="57444"/>
                    <a:pt x="14775" y="61708"/>
                  </a:cubicBezTo>
                  <a:cubicBezTo>
                    <a:pt x="13889" y="63840"/>
                    <a:pt x="13889" y="64090"/>
                    <a:pt x="11991" y="68354"/>
                  </a:cubicBezTo>
                  <a:cubicBezTo>
                    <a:pt x="11358" y="70109"/>
                    <a:pt x="10599" y="71865"/>
                    <a:pt x="10599" y="73997"/>
                  </a:cubicBezTo>
                  <a:cubicBezTo>
                    <a:pt x="10599" y="80517"/>
                    <a:pt x="16799" y="85032"/>
                    <a:pt x="24391" y="85032"/>
                  </a:cubicBezTo>
                  <a:cubicBezTo>
                    <a:pt x="37676" y="85032"/>
                    <a:pt x="44761" y="68730"/>
                    <a:pt x="44761" y="6559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6B3572F8-4CF2-4203-BF5E-16781399F6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07862" y="2787501"/>
              <a:ext cx="59846" cy="109345"/>
            </a:xfrm>
            <a:custGeom>
              <a:avLst/>
              <a:gdLst>
                <a:gd name="connsiteX0" fmla="*/ 60073 w 59846"/>
                <a:gd name="connsiteY0" fmla="*/ 5405 h 109345"/>
                <a:gd name="connsiteX1" fmla="*/ 54506 w 59846"/>
                <a:gd name="connsiteY1" fmla="*/ 13 h 109345"/>
                <a:gd name="connsiteX2" fmla="*/ 46662 w 59846"/>
                <a:gd name="connsiteY2" fmla="*/ 7537 h 109345"/>
                <a:gd name="connsiteX3" fmla="*/ 52229 w 59846"/>
                <a:gd name="connsiteY3" fmla="*/ 12929 h 109345"/>
                <a:gd name="connsiteX4" fmla="*/ 60073 w 59846"/>
                <a:gd name="connsiteY4" fmla="*/ 5405 h 109345"/>
                <a:gd name="connsiteX5" fmla="*/ 32491 w 59846"/>
                <a:gd name="connsiteY5" fmla="*/ 89295 h 109345"/>
                <a:gd name="connsiteX6" fmla="*/ 14398 w 59846"/>
                <a:gd name="connsiteY6" fmla="*/ 105095 h 109345"/>
                <a:gd name="connsiteX7" fmla="*/ 9843 w 59846"/>
                <a:gd name="connsiteY7" fmla="*/ 104468 h 109345"/>
                <a:gd name="connsiteX8" fmla="*/ 13765 w 59846"/>
                <a:gd name="connsiteY8" fmla="*/ 97822 h 109345"/>
                <a:gd name="connsiteX9" fmla="*/ 8071 w 59846"/>
                <a:gd name="connsiteY9" fmla="*/ 92681 h 109345"/>
                <a:gd name="connsiteX10" fmla="*/ 227 w 59846"/>
                <a:gd name="connsiteY10" fmla="*/ 100706 h 109345"/>
                <a:gd name="connsiteX11" fmla="*/ 14524 w 59846"/>
                <a:gd name="connsiteY11" fmla="*/ 109358 h 109345"/>
                <a:gd name="connsiteX12" fmla="*/ 43499 w 59846"/>
                <a:gd name="connsiteY12" fmla="*/ 89420 h 109345"/>
                <a:gd name="connsiteX13" fmla="*/ 54886 w 59846"/>
                <a:gd name="connsiteY13" fmla="*/ 44529 h 109345"/>
                <a:gd name="connsiteX14" fmla="*/ 55519 w 59846"/>
                <a:gd name="connsiteY14" fmla="*/ 40391 h 109345"/>
                <a:gd name="connsiteX15" fmla="*/ 39956 w 59846"/>
                <a:gd name="connsiteY15" fmla="*/ 28227 h 109345"/>
                <a:gd name="connsiteX16" fmla="*/ 15283 w 59846"/>
                <a:gd name="connsiteY16" fmla="*/ 47664 h 109345"/>
                <a:gd name="connsiteX17" fmla="*/ 17940 w 59846"/>
                <a:gd name="connsiteY17" fmla="*/ 49419 h 109345"/>
                <a:gd name="connsiteX18" fmla="*/ 20724 w 59846"/>
                <a:gd name="connsiteY18" fmla="*/ 47664 h 109345"/>
                <a:gd name="connsiteX19" fmla="*/ 39450 w 59846"/>
                <a:gd name="connsiteY19" fmla="*/ 32491 h 109345"/>
                <a:gd name="connsiteX20" fmla="*/ 44764 w 59846"/>
                <a:gd name="connsiteY20" fmla="*/ 39137 h 109345"/>
                <a:gd name="connsiteX21" fmla="*/ 44384 w 59846"/>
                <a:gd name="connsiteY21" fmla="*/ 42397 h 109345"/>
                <a:gd name="connsiteX22" fmla="*/ 32491 w 59846"/>
                <a:gd name="connsiteY22" fmla="*/ 89295 h 1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846" h="109345">
                  <a:moveTo>
                    <a:pt x="60073" y="5405"/>
                  </a:moveTo>
                  <a:cubicBezTo>
                    <a:pt x="60073" y="2521"/>
                    <a:pt x="57923" y="13"/>
                    <a:pt x="54506" y="13"/>
                  </a:cubicBezTo>
                  <a:cubicBezTo>
                    <a:pt x="50584" y="13"/>
                    <a:pt x="46662" y="3775"/>
                    <a:pt x="46662" y="7537"/>
                  </a:cubicBezTo>
                  <a:cubicBezTo>
                    <a:pt x="46662" y="10546"/>
                    <a:pt x="49066" y="12929"/>
                    <a:pt x="52229" y="12929"/>
                  </a:cubicBezTo>
                  <a:cubicBezTo>
                    <a:pt x="56531" y="12929"/>
                    <a:pt x="60073" y="8916"/>
                    <a:pt x="60073" y="5405"/>
                  </a:cubicBezTo>
                  <a:close/>
                  <a:moveTo>
                    <a:pt x="32491" y="89295"/>
                  </a:moveTo>
                  <a:cubicBezTo>
                    <a:pt x="30087" y="98825"/>
                    <a:pt x="22116" y="105095"/>
                    <a:pt x="14398" y="105095"/>
                  </a:cubicBezTo>
                  <a:cubicBezTo>
                    <a:pt x="12247" y="105095"/>
                    <a:pt x="10855" y="104719"/>
                    <a:pt x="9843" y="104468"/>
                  </a:cubicBezTo>
                  <a:cubicBezTo>
                    <a:pt x="12879" y="102712"/>
                    <a:pt x="13765" y="99452"/>
                    <a:pt x="13765" y="97822"/>
                  </a:cubicBezTo>
                  <a:cubicBezTo>
                    <a:pt x="13765" y="95690"/>
                    <a:pt x="12247" y="92681"/>
                    <a:pt x="8071" y="92681"/>
                  </a:cubicBezTo>
                  <a:cubicBezTo>
                    <a:pt x="3770" y="92681"/>
                    <a:pt x="227" y="96568"/>
                    <a:pt x="227" y="100706"/>
                  </a:cubicBezTo>
                  <a:cubicBezTo>
                    <a:pt x="227" y="106098"/>
                    <a:pt x="5921" y="109358"/>
                    <a:pt x="14524" y="109358"/>
                  </a:cubicBezTo>
                  <a:cubicBezTo>
                    <a:pt x="23128" y="109358"/>
                    <a:pt x="39576" y="104969"/>
                    <a:pt x="43499" y="89420"/>
                  </a:cubicBezTo>
                  <a:lnTo>
                    <a:pt x="54886" y="44529"/>
                  </a:lnTo>
                  <a:cubicBezTo>
                    <a:pt x="55139" y="43275"/>
                    <a:pt x="55519" y="42146"/>
                    <a:pt x="55519" y="40391"/>
                  </a:cubicBezTo>
                  <a:cubicBezTo>
                    <a:pt x="55519" y="33243"/>
                    <a:pt x="48813" y="28227"/>
                    <a:pt x="39956" y="28227"/>
                  </a:cubicBezTo>
                  <a:cubicBezTo>
                    <a:pt x="24646" y="28227"/>
                    <a:pt x="15283" y="45156"/>
                    <a:pt x="15283" y="47664"/>
                  </a:cubicBezTo>
                  <a:cubicBezTo>
                    <a:pt x="15283" y="49419"/>
                    <a:pt x="17308" y="49419"/>
                    <a:pt x="17940" y="49419"/>
                  </a:cubicBezTo>
                  <a:cubicBezTo>
                    <a:pt x="19838" y="49419"/>
                    <a:pt x="20091" y="48918"/>
                    <a:pt x="20724" y="47664"/>
                  </a:cubicBezTo>
                  <a:cubicBezTo>
                    <a:pt x="26544" y="35375"/>
                    <a:pt x="35148" y="32491"/>
                    <a:pt x="39450" y="32491"/>
                  </a:cubicBezTo>
                  <a:cubicBezTo>
                    <a:pt x="44511" y="32491"/>
                    <a:pt x="44764" y="37005"/>
                    <a:pt x="44764" y="39137"/>
                  </a:cubicBezTo>
                  <a:cubicBezTo>
                    <a:pt x="44764" y="40892"/>
                    <a:pt x="44637" y="41394"/>
                    <a:pt x="44384" y="42397"/>
                  </a:cubicBezTo>
                  <a:lnTo>
                    <a:pt x="32491" y="892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3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7B7D5-5CDE-F040-8EBE-C46889F2673E}" type="slidenum"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B3D9F2C-DF84-456B-B2E8-D4D74CD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Salt precipitation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CA471E-27E6-4F21-9025-F440DC0BC16C}"/>
              </a:ext>
            </a:extLst>
          </p:cNvPr>
          <p:cNvSpPr txBox="1"/>
          <p:nvPr/>
        </p:nvSpPr>
        <p:spPr>
          <a:xfrm>
            <a:off x="547617" y="88469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1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Precipitation and pore space alternation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519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8EB679-AB38-487F-AC53-77E1CB77EF4D}"/>
              </a:ext>
            </a:extLst>
          </p:cNvPr>
          <p:cNvSpPr txBox="1"/>
          <p:nvPr/>
        </p:nvSpPr>
        <p:spPr>
          <a:xfrm>
            <a:off x="833951" y="1577716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recipitation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/ dissolution rate</a:t>
            </a:r>
            <a:endParaRPr kumimoji="0" lang="en-US" altLang="zh-CN" sz="20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CA68F87A-0147-40DE-8C63-749192166533}"/>
              </a:ext>
            </a:extLst>
          </p:cNvPr>
          <p:cNvSpPr txBox="1"/>
          <p:nvPr/>
        </p:nvSpPr>
        <p:spPr>
          <a:xfrm>
            <a:off x="833951" y="3048255"/>
            <a:ext cx="915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recipitated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salt is uniformly precipitated on the surface of the pore body:</a:t>
            </a:r>
          </a:p>
        </p:txBody>
      </p:sp>
      <p:grpSp>
        <p:nvGrpSpPr>
          <p:cNvPr id="98" name="组合 97" descr="\documentclass[preview]{standalone}&#10;\usepackage[utf8]{inputenc}&#10;\usepackage{amsmath}&#10;&#10;\begin{document}&#10;&#10;\begin{flalign*}&#10;s_i^\mathrm{NaCl}=-\rho_{\mathrm{w,mol}}^\mathrm{max}\frac{(x_{\mathrm{w,}i}^\mathrm{NaCl}-x_{\mathrm{w,max}}^\mathrm{NaCl})}{\Delta t}\end{flalign*}&#10;&#10;\end{document}&#10;" title="IguanaTex Shape Display">
            <a:extLst>
              <a:ext uri="{FF2B5EF4-FFF2-40B4-BE49-F238E27FC236}">
                <a16:creationId xmlns:a16="http://schemas.microsoft.com/office/drawing/2014/main" id="{04647FB6-0DE5-4B28-B8A4-09AAE861EAD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18338" y="2173123"/>
            <a:ext cx="3656852" cy="598150"/>
            <a:chOff x="5060588" y="2120129"/>
            <a:chExt cx="3656852" cy="59815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60C9340-E5D4-4784-8317-FFE1FB74188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60588" y="2426934"/>
              <a:ext cx="92962" cy="115878"/>
            </a:xfrm>
            <a:custGeom>
              <a:avLst/>
              <a:gdLst>
                <a:gd name="connsiteX0" fmla="*/ 85735 w 92962"/>
                <a:gd name="connsiteY0" fmla="*/ 17395 h 115878"/>
                <a:gd name="connsiteX1" fmla="*/ 73610 w 92962"/>
                <a:gd name="connsiteY1" fmla="*/ 28906 h 115878"/>
                <a:gd name="connsiteX2" fmla="*/ 81441 w 92962"/>
                <a:gd name="connsiteY2" fmla="*/ 36324 h 115878"/>
                <a:gd name="connsiteX3" fmla="*/ 93061 w 92962"/>
                <a:gd name="connsiteY3" fmla="*/ 21999 h 115878"/>
                <a:gd name="connsiteX4" fmla="*/ 63000 w 92962"/>
                <a:gd name="connsiteY4" fmla="*/ 0 h 115878"/>
                <a:gd name="connsiteX5" fmla="*/ 20308 w 92962"/>
                <a:gd name="connsiteY5" fmla="*/ 37347 h 115878"/>
                <a:gd name="connsiteX6" fmla="*/ 46327 w 92962"/>
                <a:gd name="connsiteY6" fmla="*/ 62671 h 115878"/>
                <a:gd name="connsiteX7" fmla="*/ 72599 w 92962"/>
                <a:gd name="connsiteY7" fmla="*/ 82112 h 115878"/>
                <a:gd name="connsiteX8" fmla="*/ 36475 w 92962"/>
                <a:gd name="connsiteY8" fmla="*/ 110251 h 115878"/>
                <a:gd name="connsiteX9" fmla="*/ 7677 w 92962"/>
                <a:gd name="connsiteY9" fmla="*/ 96693 h 115878"/>
                <a:gd name="connsiteX10" fmla="*/ 23592 w 92962"/>
                <a:gd name="connsiteY10" fmla="*/ 83136 h 115878"/>
                <a:gd name="connsiteX11" fmla="*/ 14245 w 92962"/>
                <a:gd name="connsiteY11" fmla="*/ 74182 h 115878"/>
                <a:gd name="connsiteX12" fmla="*/ 99 w 92962"/>
                <a:gd name="connsiteY12" fmla="*/ 91065 h 115878"/>
                <a:gd name="connsiteX13" fmla="*/ 36223 w 92962"/>
                <a:gd name="connsiteY13" fmla="*/ 115878 h 115878"/>
                <a:gd name="connsiteX14" fmla="*/ 86998 w 92962"/>
                <a:gd name="connsiteY14" fmla="*/ 73415 h 115878"/>
                <a:gd name="connsiteX15" fmla="*/ 79167 w 92962"/>
                <a:gd name="connsiteY15" fmla="*/ 54742 h 115878"/>
                <a:gd name="connsiteX16" fmla="*/ 53906 w 92962"/>
                <a:gd name="connsiteY16" fmla="*/ 43998 h 115878"/>
                <a:gd name="connsiteX17" fmla="*/ 34707 w 92962"/>
                <a:gd name="connsiteY17" fmla="*/ 28650 h 115878"/>
                <a:gd name="connsiteX18" fmla="*/ 63000 w 92962"/>
                <a:gd name="connsiteY18" fmla="*/ 5628 h 115878"/>
                <a:gd name="connsiteX19" fmla="*/ 85735 w 92962"/>
                <a:gd name="connsiteY19" fmla="*/ 17395 h 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962" h="115878">
                  <a:moveTo>
                    <a:pt x="85735" y="17395"/>
                  </a:moveTo>
                  <a:cubicBezTo>
                    <a:pt x="78662" y="17650"/>
                    <a:pt x="73610" y="23278"/>
                    <a:pt x="73610" y="28906"/>
                  </a:cubicBezTo>
                  <a:cubicBezTo>
                    <a:pt x="73610" y="32487"/>
                    <a:pt x="75883" y="36324"/>
                    <a:pt x="81441" y="36324"/>
                  </a:cubicBezTo>
                  <a:cubicBezTo>
                    <a:pt x="86998" y="36324"/>
                    <a:pt x="93061" y="31975"/>
                    <a:pt x="93061" y="21999"/>
                  </a:cubicBezTo>
                  <a:cubicBezTo>
                    <a:pt x="93061" y="10488"/>
                    <a:pt x="82199" y="0"/>
                    <a:pt x="63000" y="0"/>
                  </a:cubicBezTo>
                  <a:cubicBezTo>
                    <a:pt x="29655" y="0"/>
                    <a:pt x="20308" y="26092"/>
                    <a:pt x="20308" y="37347"/>
                  </a:cubicBezTo>
                  <a:cubicBezTo>
                    <a:pt x="20308" y="57300"/>
                    <a:pt x="39002" y="61137"/>
                    <a:pt x="46327" y="62671"/>
                  </a:cubicBezTo>
                  <a:cubicBezTo>
                    <a:pt x="59463" y="65229"/>
                    <a:pt x="72599" y="68043"/>
                    <a:pt x="72599" y="82112"/>
                  </a:cubicBezTo>
                  <a:cubicBezTo>
                    <a:pt x="72599" y="88763"/>
                    <a:pt x="66789" y="110251"/>
                    <a:pt x="36475" y="110251"/>
                  </a:cubicBezTo>
                  <a:cubicBezTo>
                    <a:pt x="32939" y="110251"/>
                    <a:pt x="13487" y="110251"/>
                    <a:pt x="7677" y="96693"/>
                  </a:cubicBezTo>
                  <a:cubicBezTo>
                    <a:pt x="17277" y="97972"/>
                    <a:pt x="23592" y="90298"/>
                    <a:pt x="23592" y="83136"/>
                  </a:cubicBezTo>
                  <a:cubicBezTo>
                    <a:pt x="23592" y="77252"/>
                    <a:pt x="19550" y="74182"/>
                    <a:pt x="14245" y="74182"/>
                  </a:cubicBezTo>
                  <a:cubicBezTo>
                    <a:pt x="7677" y="74182"/>
                    <a:pt x="99" y="79554"/>
                    <a:pt x="99" y="91065"/>
                  </a:cubicBezTo>
                  <a:cubicBezTo>
                    <a:pt x="99" y="105646"/>
                    <a:pt x="14498" y="115878"/>
                    <a:pt x="36223" y="115878"/>
                  </a:cubicBezTo>
                  <a:cubicBezTo>
                    <a:pt x="77146" y="115878"/>
                    <a:pt x="86998" y="84926"/>
                    <a:pt x="86998" y="73415"/>
                  </a:cubicBezTo>
                  <a:cubicBezTo>
                    <a:pt x="86998" y="64206"/>
                    <a:pt x="82199" y="57811"/>
                    <a:pt x="79167" y="54742"/>
                  </a:cubicBezTo>
                  <a:cubicBezTo>
                    <a:pt x="72347" y="47579"/>
                    <a:pt x="65021" y="46300"/>
                    <a:pt x="53906" y="43998"/>
                  </a:cubicBezTo>
                  <a:cubicBezTo>
                    <a:pt x="44812" y="41951"/>
                    <a:pt x="34707" y="40161"/>
                    <a:pt x="34707" y="28650"/>
                  </a:cubicBezTo>
                  <a:cubicBezTo>
                    <a:pt x="34707" y="21232"/>
                    <a:pt x="40770" y="5628"/>
                    <a:pt x="63000" y="5628"/>
                  </a:cubicBezTo>
                  <a:cubicBezTo>
                    <a:pt x="69315" y="5628"/>
                    <a:pt x="81946" y="7418"/>
                    <a:pt x="85735" y="17395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34C35FC-0576-411A-8CA0-17CF12767BA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175768" y="2312081"/>
              <a:ext cx="129086" cy="122298"/>
            </a:xfrm>
            <a:custGeom>
              <a:avLst/>
              <a:gdLst>
                <a:gd name="connsiteX0" fmla="*/ 36354 w 129086"/>
                <a:gd name="connsiteY0" fmla="*/ 2682 h 122298"/>
                <a:gd name="connsiteX1" fmla="*/ 30695 w 129086"/>
                <a:gd name="connsiteY1" fmla="*/ -4 h 122298"/>
                <a:gd name="connsiteX2" fmla="*/ 104 w 129086"/>
                <a:gd name="connsiteY2" fmla="*/ -4 h 122298"/>
                <a:gd name="connsiteX3" fmla="*/ 104 w 129086"/>
                <a:gd name="connsiteY3" fmla="*/ 6442 h 122298"/>
                <a:gd name="connsiteX4" fmla="*/ 5408 w 129086"/>
                <a:gd name="connsiteY4" fmla="*/ 6442 h 122298"/>
                <a:gd name="connsiteX5" fmla="*/ 18317 w 129086"/>
                <a:gd name="connsiteY5" fmla="*/ 7516 h 122298"/>
                <a:gd name="connsiteX6" fmla="*/ 18317 w 129086"/>
                <a:gd name="connsiteY6" fmla="*/ 102956 h 122298"/>
                <a:gd name="connsiteX7" fmla="*/ 104 w 129086"/>
                <a:gd name="connsiteY7" fmla="*/ 115848 h 122298"/>
                <a:gd name="connsiteX8" fmla="*/ 104 w 129086"/>
                <a:gd name="connsiteY8" fmla="*/ 122295 h 122298"/>
                <a:gd name="connsiteX9" fmla="*/ 21677 w 129086"/>
                <a:gd name="connsiteY9" fmla="*/ 121578 h 122298"/>
                <a:gd name="connsiteX10" fmla="*/ 43250 w 129086"/>
                <a:gd name="connsiteY10" fmla="*/ 122295 h 122298"/>
                <a:gd name="connsiteX11" fmla="*/ 43250 w 129086"/>
                <a:gd name="connsiteY11" fmla="*/ 115848 h 122298"/>
                <a:gd name="connsiteX12" fmla="*/ 25037 w 129086"/>
                <a:gd name="connsiteY12" fmla="*/ 102956 h 122298"/>
                <a:gd name="connsiteX13" fmla="*/ 25037 w 129086"/>
                <a:gd name="connsiteY13" fmla="*/ 12530 h 122298"/>
                <a:gd name="connsiteX14" fmla="*/ 103549 w 129086"/>
                <a:gd name="connsiteY14" fmla="*/ 119609 h 122298"/>
                <a:gd name="connsiteX15" fmla="*/ 107616 w 129086"/>
                <a:gd name="connsiteY15" fmla="*/ 122295 h 122298"/>
                <a:gd name="connsiteX16" fmla="*/ 110976 w 129086"/>
                <a:gd name="connsiteY16" fmla="*/ 117281 h 122298"/>
                <a:gd name="connsiteX17" fmla="*/ 110976 w 129086"/>
                <a:gd name="connsiteY17" fmla="*/ 19334 h 122298"/>
                <a:gd name="connsiteX18" fmla="*/ 129190 w 129086"/>
                <a:gd name="connsiteY18" fmla="*/ 6442 h 122298"/>
                <a:gd name="connsiteX19" fmla="*/ 129190 w 129086"/>
                <a:gd name="connsiteY19" fmla="*/ -4 h 122298"/>
                <a:gd name="connsiteX20" fmla="*/ 107616 w 129086"/>
                <a:gd name="connsiteY20" fmla="*/ 712 h 122298"/>
                <a:gd name="connsiteX21" fmla="*/ 86043 w 129086"/>
                <a:gd name="connsiteY21" fmla="*/ -4 h 122298"/>
                <a:gd name="connsiteX22" fmla="*/ 86043 w 129086"/>
                <a:gd name="connsiteY22" fmla="*/ 6442 h 122298"/>
                <a:gd name="connsiteX23" fmla="*/ 104257 w 129086"/>
                <a:gd name="connsiteY23" fmla="*/ 19334 h 122298"/>
                <a:gd name="connsiteX24" fmla="*/ 104257 w 129086"/>
                <a:gd name="connsiteY24" fmla="*/ 95256 h 122298"/>
                <a:gd name="connsiteX25" fmla="*/ 36354 w 129086"/>
                <a:gd name="connsiteY25" fmla="*/ 2682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086" h="122298">
                  <a:moveTo>
                    <a:pt x="36354" y="2682"/>
                  </a:moveTo>
                  <a:cubicBezTo>
                    <a:pt x="34409" y="175"/>
                    <a:pt x="34232" y="-4"/>
                    <a:pt x="30695" y="-4"/>
                  </a:cubicBezTo>
                  <a:lnTo>
                    <a:pt x="104" y="-4"/>
                  </a:lnTo>
                  <a:lnTo>
                    <a:pt x="104" y="6442"/>
                  </a:lnTo>
                  <a:lnTo>
                    <a:pt x="5408" y="6442"/>
                  </a:lnTo>
                  <a:cubicBezTo>
                    <a:pt x="13012" y="6442"/>
                    <a:pt x="17433" y="7337"/>
                    <a:pt x="18317" y="7516"/>
                  </a:cubicBezTo>
                  <a:lnTo>
                    <a:pt x="18317" y="102956"/>
                  </a:lnTo>
                  <a:cubicBezTo>
                    <a:pt x="18317" y="107791"/>
                    <a:pt x="18317" y="115848"/>
                    <a:pt x="104" y="115848"/>
                  </a:cubicBezTo>
                  <a:lnTo>
                    <a:pt x="104" y="122295"/>
                  </a:lnTo>
                  <a:cubicBezTo>
                    <a:pt x="7354" y="121757"/>
                    <a:pt x="14427" y="121578"/>
                    <a:pt x="21677" y="121578"/>
                  </a:cubicBezTo>
                  <a:cubicBezTo>
                    <a:pt x="28927" y="121578"/>
                    <a:pt x="36000" y="121757"/>
                    <a:pt x="43250" y="122295"/>
                  </a:cubicBezTo>
                  <a:lnTo>
                    <a:pt x="43250" y="115848"/>
                  </a:lnTo>
                  <a:cubicBezTo>
                    <a:pt x="25037" y="115848"/>
                    <a:pt x="25037" y="107791"/>
                    <a:pt x="25037" y="102956"/>
                  </a:cubicBezTo>
                  <a:lnTo>
                    <a:pt x="25037" y="12530"/>
                  </a:lnTo>
                  <a:lnTo>
                    <a:pt x="103549" y="119609"/>
                  </a:lnTo>
                  <a:cubicBezTo>
                    <a:pt x="105318" y="122116"/>
                    <a:pt x="105494" y="122295"/>
                    <a:pt x="107616" y="122295"/>
                  </a:cubicBezTo>
                  <a:cubicBezTo>
                    <a:pt x="110976" y="122295"/>
                    <a:pt x="110976" y="120683"/>
                    <a:pt x="110976" y="117281"/>
                  </a:cubicBezTo>
                  <a:lnTo>
                    <a:pt x="110976" y="19334"/>
                  </a:lnTo>
                  <a:cubicBezTo>
                    <a:pt x="110976" y="14500"/>
                    <a:pt x="110976" y="6442"/>
                    <a:pt x="129190" y="6442"/>
                  </a:cubicBezTo>
                  <a:lnTo>
                    <a:pt x="129190" y="-4"/>
                  </a:lnTo>
                  <a:cubicBezTo>
                    <a:pt x="121940" y="533"/>
                    <a:pt x="114866" y="712"/>
                    <a:pt x="107616" y="712"/>
                  </a:cubicBezTo>
                  <a:cubicBezTo>
                    <a:pt x="100366" y="712"/>
                    <a:pt x="93293" y="533"/>
                    <a:pt x="86043" y="-4"/>
                  </a:cubicBezTo>
                  <a:lnTo>
                    <a:pt x="86043" y="6442"/>
                  </a:lnTo>
                  <a:cubicBezTo>
                    <a:pt x="104257" y="6442"/>
                    <a:pt x="104257" y="14500"/>
                    <a:pt x="104257" y="19334"/>
                  </a:cubicBezTo>
                  <a:lnTo>
                    <a:pt x="104257" y="95256"/>
                  </a:lnTo>
                  <a:lnTo>
                    <a:pt x="36354" y="268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42937ABE-4411-4D66-A022-64D62BB68A9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324705" y="2354519"/>
              <a:ext cx="88238" cy="81651"/>
            </a:xfrm>
            <a:custGeom>
              <a:avLst/>
              <a:gdLst>
                <a:gd name="connsiteX0" fmla="*/ 69250 w 88238"/>
                <a:gd name="connsiteY0" fmla="*/ 31869 h 81651"/>
                <a:gd name="connsiteX1" fmla="*/ 61116 w 88238"/>
                <a:gd name="connsiteY1" fmla="*/ 8949 h 81651"/>
                <a:gd name="connsiteX2" fmla="*/ 34945 w 88238"/>
                <a:gd name="connsiteY2" fmla="*/ -4 h 81651"/>
                <a:gd name="connsiteX3" fmla="*/ 6298 w 88238"/>
                <a:gd name="connsiteY3" fmla="*/ 17365 h 81651"/>
                <a:gd name="connsiteX4" fmla="*/ 14786 w 88238"/>
                <a:gd name="connsiteY4" fmla="*/ 26139 h 81651"/>
                <a:gd name="connsiteX5" fmla="*/ 23097 w 88238"/>
                <a:gd name="connsiteY5" fmla="*/ 17723 h 81651"/>
                <a:gd name="connsiteX6" fmla="*/ 16908 w 88238"/>
                <a:gd name="connsiteY6" fmla="*/ 9486 h 81651"/>
                <a:gd name="connsiteX7" fmla="*/ 34591 w 88238"/>
                <a:gd name="connsiteY7" fmla="*/ 5010 h 81651"/>
                <a:gd name="connsiteX8" fmla="*/ 55280 w 88238"/>
                <a:gd name="connsiteY8" fmla="*/ 26676 h 81651"/>
                <a:gd name="connsiteX9" fmla="*/ 55280 w 88238"/>
                <a:gd name="connsiteY9" fmla="*/ 32227 h 81651"/>
                <a:gd name="connsiteX10" fmla="*/ 20975 w 88238"/>
                <a:gd name="connsiteY10" fmla="*/ 37957 h 81651"/>
                <a:gd name="connsiteX11" fmla="*/ 109 w 88238"/>
                <a:gd name="connsiteY11" fmla="*/ 61772 h 81651"/>
                <a:gd name="connsiteX12" fmla="*/ 31055 w 88238"/>
                <a:gd name="connsiteY12" fmla="*/ 81648 h 81651"/>
                <a:gd name="connsiteX13" fmla="*/ 57226 w 88238"/>
                <a:gd name="connsiteY13" fmla="*/ 66607 h 81651"/>
                <a:gd name="connsiteX14" fmla="*/ 70842 w 88238"/>
                <a:gd name="connsiteY14" fmla="*/ 80752 h 81651"/>
                <a:gd name="connsiteX15" fmla="*/ 88348 w 88238"/>
                <a:gd name="connsiteY15" fmla="*/ 63742 h 81651"/>
                <a:gd name="connsiteX16" fmla="*/ 88348 w 88238"/>
                <a:gd name="connsiteY16" fmla="*/ 53893 h 81651"/>
                <a:gd name="connsiteX17" fmla="*/ 82336 w 88238"/>
                <a:gd name="connsiteY17" fmla="*/ 53893 h 81651"/>
                <a:gd name="connsiteX18" fmla="*/ 82336 w 88238"/>
                <a:gd name="connsiteY18" fmla="*/ 63563 h 81651"/>
                <a:gd name="connsiteX19" fmla="*/ 75793 w 88238"/>
                <a:gd name="connsiteY19" fmla="*/ 73948 h 81651"/>
                <a:gd name="connsiteX20" fmla="*/ 69250 w 88238"/>
                <a:gd name="connsiteY20" fmla="*/ 63204 h 81651"/>
                <a:gd name="connsiteX21" fmla="*/ 69250 w 88238"/>
                <a:gd name="connsiteY21" fmla="*/ 31869 h 81651"/>
                <a:gd name="connsiteX22" fmla="*/ 55280 w 88238"/>
                <a:gd name="connsiteY22" fmla="*/ 54610 h 81651"/>
                <a:gd name="connsiteX23" fmla="*/ 32469 w 88238"/>
                <a:gd name="connsiteY23" fmla="*/ 76634 h 81651"/>
                <a:gd name="connsiteX24" fmla="*/ 14963 w 88238"/>
                <a:gd name="connsiteY24" fmla="*/ 61772 h 81651"/>
                <a:gd name="connsiteX25" fmla="*/ 55280 w 88238"/>
                <a:gd name="connsiteY25" fmla="*/ 36882 h 81651"/>
                <a:gd name="connsiteX26" fmla="*/ 55280 w 88238"/>
                <a:gd name="connsiteY26" fmla="*/ 54610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38" h="81651">
                  <a:moveTo>
                    <a:pt x="69250" y="31869"/>
                  </a:moveTo>
                  <a:cubicBezTo>
                    <a:pt x="69250" y="22379"/>
                    <a:pt x="69250" y="15574"/>
                    <a:pt x="61116" y="8949"/>
                  </a:cubicBezTo>
                  <a:cubicBezTo>
                    <a:pt x="53866" y="2861"/>
                    <a:pt x="45378" y="-4"/>
                    <a:pt x="34945" y="-4"/>
                  </a:cubicBezTo>
                  <a:cubicBezTo>
                    <a:pt x="18146" y="-4"/>
                    <a:pt x="6298" y="6442"/>
                    <a:pt x="6298" y="17365"/>
                  </a:cubicBezTo>
                  <a:cubicBezTo>
                    <a:pt x="6298" y="23095"/>
                    <a:pt x="10189" y="26139"/>
                    <a:pt x="14786" y="26139"/>
                  </a:cubicBezTo>
                  <a:cubicBezTo>
                    <a:pt x="19561" y="26139"/>
                    <a:pt x="23097" y="22558"/>
                    <a:pt x="23097" y="17723"/>
                  </a:cubicBezTo>
                  <a:cubicBezTo>
                    <a:pt x="23097" y="14679"/>
                    <a:pt x="21683" y="10919"/>
                    <a:pt x="16908" y="9486"/>
                  </a:cubicBezTo>
                  <a:cubicBezTo>
                    <a:pt x="23274" y="5010"/>
                    <a:pt x="33530" y="5010"/>
                    <a:pt x="34591" y="5010"/>
                  </a:cubicBezTo>
                  <a:cubicBezTo>
                    <a:pt x="44494" y="5010"/>
                    <a:pt x="55280" y="11635"/>
                    <a:pt x="55280" y="26676"/>
                  </a:cubicBezTo>
                  <a:lnTo>
                    <a:pt x="55280" y="32227"/>
                  </a:lnTo>
                  <a:cubicBezTo>
                    <a:pt x="45555" y="32585"/>
                    <a:pt x="33884" y="33122"/>
                    <a:pt x="20975" y="37957"/>
                  </a:cubicBezTo>
                  <a:cubicBezTo>
                    <a:pt x="5061" y="43866"/>
                    <a:pt x="109" y="53714"/>
                    <a:pt x="109" y="61772"/>
                  </a:cubicBezTo>
                  <a:cubicBezTo>
                    <a:pt x="109" y="77171"/>
                    <a:pt x="18500" y="81648"/>
                    <a:pt x="31055" y="81648"/>
                  </a:cubicBezTo>
                  <a:cubicBezTo>
                    <a:pt x="45201" y="81648"/>
                    <a:pt x="53512" y="73590"/>
                    <a:pt x="57226" y="66607"/>
                  </a:cubicBezTo>
                  <a:cubicBezTo>
                    <a:pt x="57933" y="73948"/>
                    <a:pt x="62707" y="80752"/>
                    <a:pt x="70842" y="80752"/>
                  </a:cubicBezTo>
                  <a:cubicBezTo>
                    <a:pt x="71195" y="80752"/>
                    <a:pt x="88348" y="80752"/>
                    <a:pt x="88348" y="63742"/>
                  </a:cubicBezTo>
                  <a:lnTo>
                    <a:pt x="88348" y="53893"/>
                  </a:lnTo>
                  <a:lnTo>
                    <a:pt x="82336" y="53893"/>
                  </a:lnTo>
                  <a:lnTo>
                    <a:pt x="82336" y="63563"/>
                  </a:lnTo>
                  <a:cubicBezTo>
                    <a:pt x="82336" y="65353"/>
                    <a:pt x="82336" y="73948"/>
                    <a:pt x="75793" y="73948"/>
                  </a:cubicBezTo>
                  <a:cubicBezTo>
                    <a:pt x="69250" y="73948"/>
                    <a:pt x="69250" y="65532"/>
                    <a:pt x="69250" y="63204"/>
                  </a:cubicBezTo>
                  <a:lnTo>
                    <a:pt x="69250" y="31869"/>
                  </a:lnTo>
                  <a:close/>
                  <a:moveTo>
                    <a:pt x="55280" y="54610"/>
                  </a:moveTo>
                  <a:cubicBezTo>
                    <a:pt x="55280" y="71799"/>
                    <a:pt x="40427" y="76634"/>
                    <a:pt x="32469" y="76634"/>
                  </a:cubicBezTo>
                  <a:cubicBezTo>
                    <a:pt x="23451" y="76634"/>
                    <a:pt x="14963" y="70546"/>
                    <a:pt x="14963" y="61772"/>
                  </a:cubicBezTo>
                  <a:cubicBezTo>
                    <a:pt x="14963" y="51924"/>
                    <a:pt x="23451" y="38136"/>
                    <a:pt x="55280" y="36882"/>
                  </a:cubicBezTo>
                  <a:lnTo>
                    <a:pt x="55280" y="5461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15B7054-8AAD-497B-BBA5-6393B392F4B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28053" y="2308500"/>
              <a:ext cx="119183" cy="129461"/>
            </a:xfrm>
            <a:custGeom>
              <a:avLst/>
              <a:gdLst>
                <a:gd name="connsiteX0" fmla="*/ 119297 w 119183"/>
                <a:gd name="connsiteY0" fmla="*/ 4651 h 129461"/>
                <a:gd name="connsiteX1" fmla="*/ 116821 w 119183"/>
                <a:gd name="connsiteY1" fmla="*/ -4 h 129461"/>
                <a:gd name="connsiteX2" fmla="*/ 113815 w 119183"/>
                <a:gd name="connsiteY2" fmla="*/ 2145 h 129461"/>
                <a:gd name="connsiteX3" fmla="*/ 104443 w 119183"/>
                <a:gd name="connsiteY3" fmla="*/ 15753 h 129461"/>
                <a:gd name="connsiteX4" fmla="*/ 67839 w 119183"/>
                <a:gd name="connsiteY4" fmla="*/ -4 h 129461"/>
                <a:gd name="connsiteX5" fmla="*/ 113 w 119183"/>
                <a:gd name="connsiteY5" fmla="*/ 64637 h 129461"/>
                <a:gd name="connsiteX6" fmla="*/ 67839 w 119183"/>
                <a:gd name="connsiteY6" fmla="*/ 129457 h 129461"/>
                <a:gd name="connsiteX7" fmla="*/ 119297 w 119183"/>
                <a:gd name="connsiteY7" fmla="*/ 83976 h 129461"/>
                <a:gd name="connsiteX8" fmla="*/ 116291 w 119183"/>
                <a:gd name="connsiteY8" fmla="*/ 80573 h 129461"/>
                <a:gd name="connsiteX9" fmla="*/ 113285 w 119183"/>
                <a:gd name="connsiteY9" fmla="*/ 82901 h 129461"/>
                <a:gd name="connsiteX10" fmla="*/ 70315 w 119183"/>
                <a:gd name="connsiteY10" fmla="*/ 123011 h 129461"/>
                <a:gd name="connsiteX11" fmla="*/ 19034 w 119183"/>
                <a:gd name="connsiteY11" fmla="*/ 64816 h 129461"/>
                <a:gd name="connsiteX12" fmla="*/ 69961 w 119183"/>
                <a:gd name="connsiteY12" fmla="*/ 6442 h 129461"/>
                <a:gd name="connsiteX13" fmla="*/ 112931 w 119183"/>
                <a:gd name="connsiteY13" fmla="*/ 49059 h 129461"/>
                <a:gd name="connsiteX14" fmla="*/ 116114 w 119183"/>
                <a:gd name="connsiteY14" fmla="*/ 51207 h 129461"/>
                <a:gd name="connsiteX15" fmla="*/ 119297 w 119183"/>
                <a:gd name="connsiteY15" fmla="*/ 46552 h 129461"/>
                <a:gd name="connsiteX16" fmla="*/ 119297 w 119183"/>
                <a:gd name="connsiteY16" fmla="*/ 4651 h 1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83" h="129461">
                  <a:moveTo>
                    <a:pt x="119297" y="4651"/>
                  </a:moveTo>
                  <a:cubicBezTo>
                    <a:pt x="119297" y="1607"/>
                    <a:pt x="119297" y="-4"/>
                    <a:pt x="116821" y="-4"/>
                  </a:cubicBezTo>
                  <a:cubicBezTo>
                    <a:pt x="116114" y="-4"/>
                    <a:pt x="115230" y="-4"/>
                    <a:pt x="113815" y="2145"/>
                  </a:cubicBezTo>
                  <a:lnTo>
                    <a:pt x="104443" y="15753"/>
                  </a:lnTo>
                  <a:cubicBezTo>
                    <a:pt x="97016" y="8233"/>
                    <a:pt x="84815" y="-4"/>
                    <a:pt x="67839" y="-4"/>
                  </a:cubicBezTo>
                  <a:cubicBezTo>
                    <a:pt x="30705" y="-4"/>
                    <a:pt x="113" y="29004"/>
                    <a:pt x="113" y="64637"/>
                  </a:cubicBezTo>
                  <a:cubicBezTo>
                    <a:pt x="113" y="100986"/>
                    <a:pt x="31236" y="129457"/>
                    <a:pt x="67839" y="129457"/>
                  </a:cubicBezTo>
                  <a:cubicBezTo>
                    <a:pt x="99138" y="129457"/>
                    <a:pt x="119297" y="105821"/>
                    <a:pt x="119297" y="83976"/>
                  </a:cubicBezTo>
                  <a:cubicBezTo>
                    <a:pt x="119297" y="82006"/>
                    <a:pt x="119120" y="80573"/>
                    <a:pt x="116291" y="80573"/>
                  </a:cubicBezTo>
                  <a:cubicBezTo>
                    <a:pt x="115230" y="80573"/>
                    <a:pt x="113462" y="80573"/>
                    <a:pt x="113285" y="82901"/>
                  </a:cubicBezTo>
                  <a:cubicBezTo>
                    <a:pt x="111870" y="111730"/>
                    <a:pt x="87821" y="123011"/>
                    <a:pt x="70315" y="123011"/>
                  </a:cubicBezTo>
                  <a:cubicBezTo>
                    <a:pt x="51394" y="123011"/>
                    <a:pt x="19034" y="111372"/>
                    <a:pt x="19034" y="64816"/>
                  </a:cubicBezTo>
                  <a:cubicBezTo>
                    <a:pt x="19034" y="16290"/>
                    <a:pt x="53339" y="6442"/>
                    <a:pt x="69961" y="6442"/>
                  </a:cubicBezTo>
                  <a:cubicBezTo>
                    <a:pt x="87468" y="6442"/>
                    <a:pt x="108334" y="18260"/>
                    <a:pt x="112931" y="49059"/>
                  </a:cubicBezTo>
                  <a:cubicBezTo>
                    <a:pt x="113285" y="51207"/>
                    <a:pt x="114876" y="51207"/>
                    <a:pt x="116114" y="51207"/>
                  </a:cubicBezTo>
                  <a:cubicBezTo>
                    <a:pt x="119297" y="51207"/>
                    <a:pt x="119297" y="50133"/>
                    <a:pt x="119297" y="46552"/>
                  </a:cubicBezTo>
                  <a:lnTo>
                    <a:pt x="119297" y="465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D8B8F9B-2325-46FA-81D6-ECCABB3681B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569779" y="2310112"/>
              <a:ext cx="39786" cy="124268"/>
            </a:xfrm>
            <a:custGeom>
              <a:avLst/>
              <a:gdLst>
                <a:gd name="connsiteX0" fmla="*/ 26644 w 39786"/>
                <a:gd name="connsiteY0" fmla="*/ -4 h 124268"/>
                <a:gd name="connsiteX1" fmla="*/ 119 w 39786"/>
                <a:gd name="connsiteY1" fmla="*/ 1966 h 124268"/>
                <a:gd name="connsiteX2" fmla="*/ 119 w 39786"/>
                <a:gd name="connsiteY2" fmla="*/ 8412 h 124268"/>
                <a:gd name="connsiteX3" fmla="*/ 13381 w 39786"/>
                <a:gd name="connsiteY3" fmla="*/ 18439 h 124268"/>
                <a:gd name="connsiteX4" fmla="*/ 13381 w 39786"/>
                <a:gd name="connsiteY4" fmla="*/ 110118 h 124268"/>
                <a:gd name="connsiteX5" fmla="*/ 119 w 39786"/>
                <a:gd name="connsiteY5" fmla="*/ 117818 h 124268"/>
                <a:gd name="connsiteX6" fmla="*/ 119 w 39786"/>
                <a:gd name="connsiteY6" fmla="*/ 124264 h 124268"/>
                <a:gd name="connsiteX7" fmla="*/ 19924 w 39786"/>
                <a:gd name="connsiteY7" fmla="*/ 123548 h 124268"/>
                <a:gd name="connsiteX8" fmla="*/ 39906 w 39786"/>
                <a:gd name="connsiteY8" fmla="*/ 124264 h 124268"/>
                <a:gd name="connsiteX9" fmla="*/ 39906 w 39786"/>
                <a:gd name="connsiteY9" fmla="*/ 117818 h 124268"/>
                <a:gd name="connsiteX10" fmla="*/ 26644 w 39786"/>
                <a:gd name="connsiteY10" fmla="*/ 110118 h 124268"/>
                <a:gd name="connsiteX11" fmla="*/ 26644 w 39786"/>
                <a:gd name="connsiteY11" fmla="*/ -4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86" h="124268">
                  <a:moveTo>
                    <a:pt x="26644" y="-4"/>
                  </a:moveTo>
                  <a:lnTo>
                    <a:pt x="119" y="1966"/>
                  </a:lnTo>
                  <a:lnTo>
                    <a:pt x="119" y="8412"/>
                  </a:lnTo>
                  <a:cubicBezTo>
                    <a:pt x="11967" y="8412"/>
                    <a:pt x="13381" y="9665"/>
                    <a:pt x="13381" y="18439"/>
                  </a:cubicBezTo>
                  <a:lnTo>
                    <a:pt x="13381" y="110118"/>
                  </a:lnTo>
                  <a:cubicBezTo>
                    <a:pt x="13381" y="117818"/>
                    <a:pt x="11613" y="117818"/>
                    <a:pt x="119" y="117818"/>
                  </a:cubicBezTo>
                  <a:lnTo>
                    <a:pt x="119" y="124264"/>
                  </a:lnTo>
                  <a:cubicBezTo>
                    <a:pt x="473" y="124264"/>
                    <a:pt x="12851" y="123548"/>
                    <a:pt x="19924" y="123548"/>
                  </a:cubicBezTo>
                  <a:cubicBezTo>
                    <a:pt x="26644" y="123548"/>
                    <a:pt x="33186" y="123727"/>
                    <a:pt x="39906" y="124264"/>
                  </a:cubicBezTo>
                  <a:lnTo>
                    <a:pt x="39906" y="117818"/>
                  </a:lnTo>
                  <a:cubicBezTo>
                    <a:pt x="28412" y="117818"/>
                    <a:pt x="26644" y="117818"/>
                    <a:pt x="26644" y="110118"/>
                  </a:cubicBezTo>
                  <a:lnTo>
                    <a:pt x="26644" y="-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2830829-9C11-4ACF-94D6-9C39BFDB0AD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174176" y="2484519"/>
              <a:ext cx="53579" cy="120508"/>
            </a:xfrm>
            <a:custGeom>
              <a:avLst/>
              <a:gdLst>
                <a:gd name="connsiteX0" fmla="*/ 49086 w 53579"/>
                <a:gd name="connsiteY0" fmla="*/ 6807 h 120508"/>
                <a:gd name="connsiteX1" fmla="*/ 42012 w 53579"/>
                <a:gd name="connsiteY1" fmla="*/ 2 h 120508"/>
                <a:gd name="connsiteX2" fmla="*/ 32110 w 53579"/>
                <a:gd name="connsiteY2" fmla="*/ 9851 h 120508"/>
                <a:gd name="connsiteX3" fmla="*/ 39183 w 53579"/>
                <a:gd name="connsiteY3" fmla="*/ 16655 h 120508"/>
                <a:gd name="connsiteX4" fmla="*/ 49086 w 53579"/>
                <a:gd name="connsiteY4" fmla="*/ 6807 h 120508"/>
                <a:gd name="connsiteX5" fmla="*/ 13012 w 53579"/>
                <a:gd name="connsiteY5" fmla="*/ 97770 h 120508"/>
                <a:gd name="connsiteX6" fmla="*/ 11421 w 53579"/>
                <a:gd name="connsiteY6" fmla="*/ 105290 h 120508"/>
                <a:gd name="connsiteX7" fmla="*/ 28220 w 53579"/>
                <a:gd name="connsiteY7" fmla="*/ 120511 h 120508"/>
                <a:gd name="connsiteX8" fmla="*/ 53683 w 53579"/>
                <a:gd name="connsiteY8" fmla="*/ 93114 h 120508"/>
                <a:gd name="connsiteX9" fmla="*/ 50854 w 53579"/>
                <a:gd name="connsiteY9" fmla="*/ 90786 h 120508"/>
                <a:gd name="connsiteX10" fmla="*/ 47494 w 53579"/>
                <a:gd name="connsiteY10" fmla="*/ 93830 h 120508"/>
                <a:gd name="connsiteX11" fmla="*/ 28750 w 53579"/>
                <a:gd name="connsiteY11" fmla="*/ 115497 h 120508"/>
                <a:gd name="connsiteX12" fmla="*/ 24329 w 53579"/>
                <a:gd name="connsiteY12" fmla="*/ 109230 h 120508"/>
                <a:gd name="connsiteX13" fmla="*/ 27159 w 53579"/>
                <a:gd name="connsiteY13" fmla="*/ 97770 h 120508"/>
                <a:gd name="connsiteX14" fmla="*/ 32817 w 53579"/>
                <a:gd name="connsiteY14" fmla="*/ 83445 h 120508"/>
                <a:gd name="connsiteX15" fmla="*/ 41482 w 53579"/>
                <a:gd name="connsiteY15" fmla="*/ 60704 h 120508"/>
                <a:gd name="connsiteX16" fmla="*/ 42543 w 53579"/>
                <a:gd name="connsiteY16" fmla="*/ 54974 h 120508"/>
                <a:gd name="connsiteX17" fmla="*/ 25744 w 53579"/>
                <a:gd name="connsiteY17" fmla="*/ 39754 h 120508"/>
                <a:gd name="connsiteX18" fmla="*/ 104 w 53579"/>
                <a:gd name="connsiteY18" fmla="*/ 67150 h 120508"/>
                <a:gd name="connsiteX19" fmla="*/ 3110 w 53579"/>
                <a:gd name="connsiteY19" fmla="*/ 69478 h 120508"/>
                <a:gd name="connsiteX20" fmla="*/ 6293 w 53579"/>
                <a:gd name="connsiteY20" fmla="*/ 66613 h 120508"/>
                <a:gd name="connsiteX21" fmla="*/ 25213 w 53579"/>
                <a:gd name="connsiteY21" fmla="*/ 44768 h 120508"/>
                <a:gd name="connsiteX22" fmla="*/ 29634 w 53579"/>
                <a:gd name="connsiteY22" fmla="*/ 51035 h 120508"/>
                <a:gd name="connsiteX23" fmla="*/ 24152 w 53579"/>
                <a:gd name="connsiteY23" fmla="*/ 68941 h 120508"/>
                <a:gd name="connsiteX24" fmla="*/ 13012 w 53579"/>
                <a:gd name="connsiteY24" fmla="*/ 97770 h 1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79" h="120508">
                  <a:moveTo>
                    <a:pt x="49086" y="6807"/>
                  </a:moveTo>
                  <a:cubicBezTo>
                    <a:pt x="49086" y="3942"/>
                    <a:pt x="46964" y="2"/>
                    <a:pt x="42012" y="2"/>
                  </a:cubicBezTo>
                  <a:cubicBezTo>
                    <a:pt x="37238" y="2"/>
                    <a:pt x="32110" y="4658"/>
                    <a:pt x="32110" y="9851"/>
                  </a:cubicBezTo>
                  <a:cubicBezTo>
                    <a:pt x="32110" y="12895"/>
                    <a:pt x="34409" y="16655"/>
                    <a:pt x="39183" y="16655"/>
                  </a:cubicBezTo>
                  <a:cubicBezTo>
                    <a:pt x="44311" y="16655"/>
                    <a:pt x="49086" y="11641"/>
                    <a:pt x="49086" y="6807"/>
                  </a:cubicBezTo>
                  <a:close/>
                  <a:moveTo>
                    <a:pt x="13012" y="97770"/>
                  </a:moveTo>
                  <a:cubicBezTo>
                    <a:pt x="12305" y="100098"/>
                    <a:pt x="11421" y="102246"/>
                    <a:pt x="11421" y="105290"/>
                  </a:cubicBezTo>
                  <a:cubicBezTo>
                    <a:pt x="11421" y="113706"/>
                    <a:pt x="18494" y="120511"/>
                    <a:pt x="28220" y="120511"/>
                  </a:cubicBezTo>
                  <a:cubicBezTo>
                    <a:pt x="45903" y="120511"/>
                    <a:pt x="53683" y="95800"/>
                    <a:pt x="53683" y="93114"/>
                  </a:cubicBezTo>
                  <a:cubicBezTo>
                    <a:pt x="53683" y="90786"/>
                    <a:pt x="51384" y="90786"/>
                    <a:pt x="50854" y="90786"/>
                  </a:cubicBezTo>
                  <a:cubicBezTo>
                    <a:pt x="48378" y="90786"/>
                    <a:pt x="48201" y="91861"/>
                    <a:pt x="47494" y="93830"/>
                  </a:cubicBezTo>
                  <a:cubicBezTo>
                    <a:pt x="43427" y="108155"/>
                    <a:pt x="35646" y="115497"/>
                    <a:pt x="28750" y="115497"/>
                  </a:cubicBezTo>
                  <a:cubicBezTo>
                    <a:pt x="25213" y="115497"/>
                    <a:pt x="24329" y="113169"/>
                    <a:pt x="24329" y="109230"/>
                  </a:cubicBezTo>
                  <a:cubicBezTo>
                    <a:pt x="24329" y="105111"/>
                    <a:pt x="25567" y="101709"/>
                    <a:pt x="27159" y="97770"/>
                  </a:cubicBezTo>
                  <a:cubicBezTo>
                    <a:pt x="28927" y="92935"/>
                    <a:pt x="30872" y="88101"/>
                    <a:pt x="32817" y="83445"/>
                  </a:cubicBezTo>
                  <a:cubicBezTo>
                    <a:pt x="34409" y="79147"/>
                    <a:pt x="40775" y="62853"/>
                    <a:pt x="41482" y="60704"/>
                  </a:cubicBezTo>
                  <a:cubicBezTo>
                    <a:pt x="42012" y="58914"/>
                    <a:pt x="42543" y="56765"/>
                    <a:pt x="42543" y="54974"/>
                  </a:cubicBezTo>
                  <a:cubicBezTo>
                    <a:pt x="42543" y="46558"/>
                    <a:pt x="35470" y="39754"/>
                    <a:pt x="25744" y="39754"/>
                  </a:cubicBezTo>
                  <a:cubicBezTo>
                    <a:pt x="8238" y="39754"/>
                    <a:pt x="104" y="64106"/>
                    <a:pt x="104" y="67150"/>
                  </a:cubicBezTo>
                  <a:cubicBezTo>
                    <a:pt x="104" y="69478"/>
                    <a:pt x="2579" y="69478"/>
                    <a:pt x="3110" y="69478"/>
                  </a:cubicBezTo>
                  <a:cubicBezTo>
                    <a:pt x="5585" y="69478"/>
                    <a:pt x="5762" y="68583"/>
                    <a:pt x="6293" y="66613"/>
                  </a:cubicBezTo>
                  <a:cubicBezTo>
                    <a:pt x="10890" y="51214"/>
                    <a:pt x="18671" y="44768"/>
                    <a:pt x="25213" y="44768"/>
                  </a:cubicBezTo>
                  <a:cubicBezTo>
                    <a:pt x="28043" y="44768"/>
                    <a:pt x="29634" y="46200"/>
                    <a:pt x="29634" y="51035"/>
                  </a:cubicBezTo>
                  <a:cubicBezTo>
                    <a:pt x="29634" y="55153"/>
                    <a:pt x="28573" y="57839"/>
                    <a:pt x="24152" y="68941"/>
                  </a:cubicBezTo>
                  <a:lnTo>
                    <a:pt x="13012" y="9777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902F6D3-5BFB-4508-B5F9-9CBD665B419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714012" y="2446119"/>
              <a:ext cx="167988" cy="59857"/>
            </a:xfrm>
            <a:custGeom>
              <a:avLst/>
              <a:gdLst>
                <a:gd name="connsiteX0" fmla="*/ 159525 w 167988"/>
                <a:gd name="connsiteY0" fmla="*/ 10232 h 59857"/>
                <a:gd name="connsiteX1" fmla="*/ 168113 w 167988"/>
                <a:gd name="connsiteY1" fmla="*/ 5116 h 59857"/>
                <a:gd name="connsiteX2" fmla="*/ 159777 w 167988"/>
                <a:gd name="connsiteY2" fmla="*/ 0 h 59857"/>
                <a:gd name="connsiteX3" fmla="*/ 8461 w 167988"/>
                <a:gd name="connsiteY3" fmla="*/ 0 h 59857"/>
                <a:gd name="connsiteX4" fmla="*/ 125 w 167988"/>
                <a:gd name="connsiteY4" fmla="*/ 5116 h 59857"/>
                <a:gd name="connsiteX5" fmla="*/ 8714 w 167988"/>
                <a:gd name="connsiteY5" fmla="*/ 10232 h 59857"/>
                <a:gd name="connsiteX6" fmla="*/ 159525 w 167988"/>
                <a:gd name="connsiteY6" fmla="*/ 10232 h 59857"/>
                <a:gd name="connsiteX7" fmla="*/ 159777 w 167988"/>
                <a:gd name="connsiteY7" fmla="*/ 59858 h 59857"/>
                <a:gd name="connsiteX8" fmla="*/ 168113 w 167988"/>
                <a:gd name="connsiteY8" fmla="*/ 54742 h 59857"/>
                <a:gd name="connsiteX9" fmla="*/ 159525 w 167988"/>
                <a:gd name="connsiteY9" fmla="*/ 49626 h 59857"/>
                <a:gd name="connsiteX10" fmla="*/ 8714 w 167988"/>
                <a:gd name="connsiteY10" fmla="*/ 49626 h 59857"/>
                <a:gd name="connsiteX11" fmla="*/ 125 w 167988"/>
                <a:gd name="connsiteY11" fmla="*/ 54742 h 59857"/>
                <a:gd name="connsiteX12" fmla="*/ 8461 w 167988"/>
                <a:gd name="connsiteY12" fmla="*/ 59858 h 59857"/>
                <a:gd name="connsiteX13" fmla="*/ 159777 w 167988"/>
                <a:gd name="connsiteY13" fmla="*/ 59858 h 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988" h="59857">
                  <a:moveTo>
                    <a:pt x="159525" y="10232"/>
                  </a:moveTo>
                  <a:cubicBezTo>
                    <a:pt x="163314" y="10232"/>
                    <a:pt x="168113" y="10232"/>
                    <a:pt x="168113" y="5116"/>
                  </a:cubicBezTo>
                  <a:cubicBezTo>
                    <a:pt x="168113" y="0"/>
                    <a:pt x="163314" y="0"/>
                    <a:pt x="159777" y="0"/>
                  </a:cubicBezTo>
                  <a:lnTo>
                    <a:pt x="8461" y="0"/>
                  </a:lnTo>
                  <a:cubicBezTo>
                    <a:pt x="4924" y="0"/>
                    <a:pt x="125" y="0"/>
                    <a:pt x="125" y="5116"/>
                  </a:cubicBezTo>
                  <a:cubicBezTo>
                    <a:pt x="125" y="10232"/>
                    <a:pt x="4924" y="10232"/>
                    <a:pt x="8714" y="10232"/>
                  </a:cubicBezTo>
                  <a:lnTo>
                    <a:pt x="159525" y="10232"/>
                  </a:lnTo>
                  <a:close/>
                  <a:moveTo>
                    <a:pt x="159777" y="59858"/>
                  </a:moveTo>
                  <a:cubicBezTo>
                    <a:pt x="163314" y="59858"/>
                    <a:pt x="168113" y="59858"/>
                    <a:pt x="168113" y="54742"/>
                  </a:cubicBezTo>
                  <a:cubicBezTo>
                    <a:pt x="168113" y="49626"/>
                    <a:pt x="163314" y="49626"/>
                    <a:pt x="159525" y="49626"/>
                  </a:cubicBezTo>
                  <a:lnTo>
                    <a:pt x="8714" y="49626"/>
                  </a:lnTo>
                  <a:cubicBezTo>
                    <a:pt x="4924" y="49626"/>
                    <a:pt x="125" y="49626"/>
                    <a:pt x="125" y="54742"/>
                  </a:cubicBezTo>
                  <a:cubicBezTo>
                    <a:pt x="125" y="59858"/>
                    <a:pt x="4924" y="59858"/>
                    <a:pt x="8461" y="59858"/>
                  </a:cubicBezTo>
                  <a:lnTo>
                    <a:pt x="159777" y="59858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2E89DDE8-33EF-40E2-97B2-7B429E4495B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87480" y="2470932"/>
              <a:ext cx="154347" cy="10232"/>
            </a:xfrm>
            <a:custGeom>
              <a:avLst/>
              <a:gdLst>
                <a:gd name="connsiteX0" fmla="*/ 145641 w 154347"/>
                <a:gd name="connsiteY0" fmla="*/ 10232 h 10232"/>
                <a:gd name="connsiteX1" fmla="*/ 154483 w 154347"/>
                <a:gd name="connsiteY1" fmla="*/ 5116 h 10232"/>
                <a:gd name="connsiteX2" fmla="*/ 145641 w 154347"/>
                <a:gd name="connsiteY2" fmla="*/ 0 h 10232"/>
                <a:gd name="connsiteX3" fmla="*/ 8977 w 154347"/>
                <a:gd name="connsiteY3" fmla="*/ 0 h 10232"/>
                <a:gd name="connsiteX4" fmla="*/ 135 w 154347"/>
                <a:gd name="connsiteY4" fmla="*/ 5116 h 10232"/>
                <a:gd name="connsiteX5" fmla="*/ 8977 w 154347"/>
                <a:gd name="connsiteY5" fmla="*/ 10232 h 10232"/>
                <a:gd name="connsiteX6" fmla="*/ 145641 w 154347"/>
                <a:gd name="connsiteY6" fmla="*/ 10232 h 1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47" h="10232">
                  <a:moveTo>
                    <a:pt x="145641" y="10232"/>
                  </a:moveTo>
                  <a:cubicBezTo>
                    <a:pt x="149936" y="10232"/>
                    <a:pt x="154483" y="10232"/>
                    <a:pt x="154483" y="5116"/>
                  </a:cubicBezTo>
                  <a:cubicBezTo>
                    <a:pt x="154483" y="0"/>
                    <a:pt x="149936" y="0"/>
                    <a:pt x="145641" y="0"/>
                  </a:cubicBezTo>
                  <a:lnTo>
                    <a:pt x="8977" y="0"/>
                  </a:lnTo>
                  <a:cubicBezTo>
                    <a:pt x="4682" y="0"/>
                    <a:pt x="135" y="0"/>
                    <a:pt x="135" y="5116"/>
                  </a:cubicBezTo>
                  <a:cubicBezTo>
                    <a:pt x="135" y="10232"/>
                    <a:pt x="4682" y="10232"/>
                    <a:pt x="8977" y="10232"/>
                  </a:cubicBezTo>
                  <a:lnTo>
                    <a:pt x="145641" y="1023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53104E7-4804-4C55-9138-50CD5E3A27B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170571" y="2426934"/>
              <a:ext cx="119234" cy="168317"/>
            </a:xfrm>
            <a:custGeom>
              <a:avLst/>
              <a:gdLst>
                <a:gd name="connsiteX0" fmla="*/ 901 w 119234"/>
                <a:gd name="connsiteY0" fmla="*/ 157318 h 168317"/>
                <a:gd name="connsiteX1" fmla="*/ 143 w 119234"/>
                <a:gd name="connsiteY1" fmla="*/ 161411 h 168317"/>
                <a:gd name="connsiteX2" fmla="*/ 7216 w 119234"/>
                <a:gd name="connsiteY2" fmla="*/ 168317 h 168317"/>
                <a:gd name="connsiteX3" fmla="*/ 16058 w 119234"/>
                <a:gd name="connsiteY3" fmla="*/ 162946 h 168317"/>
                <a:gd name="connsiteX4" fmla="*/ 32225 w 119234"/>
                <a:gd name="connsiteY4" fmla="*/ 98739 h 168317"/>
                <a:gd name="connsiteX5" fmla="*/ 57234 w 119234"/>
                <a:gd name="connsiteY5" fmla="*/ 115878 h 168317"/>
                <a:gd name="connsiteX6" fmla="*/ 119377 w 119234"/>
                <a:gd name="connsiteY6" fmla="*/ 41696 h 168317"/>
                <a:gd name="connsiteX7" fmla="*/ 84264 w 119234"/>
                <a:gd name="connsiteY7" fmla="*/ 0 h 168317"/>
                <a:gd name="connsiteX8" fmla="*/ 25657 w 119234"/>
                <a:gd name="connsiteY8" fmla="*/ 56788 h 168317"/>
                <a:gd name="connsiteX9" fmla="*/ 901 w 119234"/>
                <a:gd name="connsiteY9" fmla="*/ 157318 h 168317"/>
                <a:gd name="connsiteX10" fmla="*/ 56981 w 119234"/>
                <a:gd name="connsiteY10" fmla="*/ 110251 h 168317"/>
                <a:gd name="connsiteX11" fmla="*/ 35256 w 119234"/>
                <a:gd name="connsiteY11" fmla="*/ 87484 h 168317"/>
                <a:gd name="connsiteX12" fmla="*/ 37277 w 119234"/>
                <a:gd name="connsiteY12" fmla="*/ 78019 h 168317"/>
                <a:gd name="connsiteX13" fmla="*/ 52434 w 119234"/>
                <a:gd name="connsiteY13" fmla="*/ 29929 h 168317"/>
                <a:gd name="connsiteX14" fmla="*/ 83758 w 119234"/>
                <a:gd name="connsiteY14" fmla="*/ 5628 h 168317"/>
                <a:gd name="connsiteX15" fmla="*/ 101189 w 119234"/>
                <a:gd name="connsiteY15" fmla="*/ 30696 h 168317"/>
                <a:gd name="connsiteX16" fmla="*/ 87042 w 119234"/>
                <a:gd name="connsiteY16" fmla="*/ 85949 h 168317"/>
                <a:gd name="connsiteX17" fmla="*/ 56981 w 119234"/>
                <a:gd name="connsiteY17" fmla="*/ 110251 h 16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234" h="168317">
                  <a:moveTo>
                    <a:pt x="901" y="157318"/>
                  </a:moveTo>
                  <a:cubicBezTo>
                    <a:pt x="143" y="160388"/>
                    <a:pt x="143" y="160899"/>
                    <a:pt x="143" y="161411"/>
                  </a:cubicBezTo>
                  <a:cubicBezTo>
                    <a:pt x="143" y="165248"/>
                    <a:pt x="2922" y="168317"/>
                    <a:pt x="7216" y="168317"/>
                  </a:cubicBezTo>
                  <a:cubicBezTo>
                    <a:pt x="12521" y="168317"/>
                    <a:pt x="15552" y="163713"/>
                    <a:pt x="16058" y="162946"/>
                  </a:cubicBezTo>
                  <a:cubicBezTo>
                    <a:pt x="17321" y="160643"/>
                    <a:pt x="25404" y="126366"/>
                    <a:pt x="32225" y="98739"/>
                  </a:cubicBezTo>
                  <a:cubicBezTo>
                    <a:pt x="37277" y="108972"/>
                    <a:pt x="45361" y="115878"/>
                    <a:pt x="57234" y="115878"/>
                  </a:cubicBezTo>
                  <a:cubicBezTo>
                    <a:pt x="86790" y="115878"/>
                    <a:pt x="119377" y="79810"/>
                    <a:pt x="119377" y="41696"/>
                  </a:cubicBezTo>
                  <a:cubicBezTo>
                    <a:pt x="119377" y="14581"/>
                    <a:pt x="102704" y="0"/>
                    <a:pt x="84264" y="0"/>
                  </a:cubicBezTo>
                  <a:cubicBezTo>
                    <a:pt x="59760" y="0"/>
                    <a:pt x="33235" y="25580"/>
                    <a:pt x="25657" y="56788"/>
                  </a:cubicBezTo>
                  <a:lnTo>
                    <a:pt x="901" y="157318"/>
                  </a:lnTo>
                  <a:close/>
                  <a:moveTo>
                    <a:pt x="56981" y="110251"/>
                  </a:moveTo>
                  <a:cubicBezTo>
                    <a:pt x="39298" y="110251"/>
                    <a:pt x="35256" y="89786"/>
                    <a:pt x="35256" y="87484"/>
                  </a:cubicBezTo>
                  <a:cubicBezTo>
                    <a:pt x="35256" y="86461"/>
                    <a:pt x="36519" y="81345"/>
                    <a:pt x="37277" y="78019"/>
                  </a:cubicBezTo>
                  <a:cubicBezTo>
                    <a:pt x="44350" y="49370"/>
                    <a:pt x="46877" y="40161"/>
                    <a:pt x="52434" y="29929"/>
                  </a:cubicBezTo>
                  <a:cubicBezTo>
                    <a:pt x="63297" y="11255"/>
                    <a:pt x="75927" y="5628"/>
                    <a:pt x="83758" y="5628"/>
                  </a:cubicBezTo>
                  <a:cubicBezTo>
                    <a:pt x="93105" y="5628"/>
                    <a:pt x="101189" y="13046"/>
                    <a:pt x="101189" y="30696"/>
                  </a:cubicBezTo>
                  <a:cubicBezTo>
                    <a:pt x="101189" y="44765"/>
                    <a:pt x="93863" y="73415"/>
                    <a:pt x="87042" y="85949"/>
                  </a:cubicBezTo>
                  <a:cubicBezTo>
                    <a:pt x="78706" y="102065"/>
                    <a:pt x="66581" y="110251"/>
                    <a:pt x="56981" y="11025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88648DEC-BD0F-43DD-B586-F44F3DBB096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303147" y="2355414"/>
              <a:ext cx="149067" cy="78965"/>
            </a:xfrm>
            <a:custGeom>
              <a:avLst/>
              <a:gdLst>
                <a:gd name="connsiteX0" fmla="*/ 135954 w 149067"/>
                <a:gd name="connsiteY0" fmla="*/ 24706 h 78965"/>
                <a:gd name="connsiteX1" fmla="*/ 109429 w 149067"/>
                <a:gd name="connsiteY1" fmla="*/ -4 h 78965"/>
                <a:gd name="connsiteX2" fmla="*/ 81136 w 149067"/>
                <a:gd name="connsiteY2" fmla="*/ 16649 h 78965"/>
                <a:gd name="connsiteX3" fmla="*/ 55142 w 149067"/>
                <a:gd name="connsiteY3" fmla="*/ -4 h 78965"/>
                <a:gd name="connsiteX4" fmla="*/ 26319 w 149067"/>
                <a:gd name="connsiteY4" fmla="*/ 17365 h 78965"/>
                <a:gd name="connsiteX5" fmla="*/ 26142 w 149067"/>
                <a:gd name="connsiteY5" fmla="*/ 17365 h 78965"/>
                <a:gd name="connsiteX6" fmla="*/ 26142 w 149067"/>
                <a:gd name="connsiteY6" fmla="*/ -4 h 78965"/>
                <a:gd name="connsiteX7" fmla="*/ 148 w 149067"/>
                <a:gd name="connsiteY7" fmla="*/ 1966 h 78965"/>
                <a:gd name="connsiteX8" fmla="*/ 148 w 149067"/>
                <a:gd name="connsiteY8" fmla="*/ 8412 h 78965"/>
                <a:gd name="connsiteX9" fmla="*/ 13410 w 149067"/>
                <a:gd name="connsiteY9" fmla="*/ 18439 h 78965"/>
                <a:gd name="connsiteX10" fmla="*/ 13410 w 149067"/>
                <a:gd name="connsiteY10" fmla="*/ 64816 h 78965"/>
                <a:gd name="connsiteX11" fmla="*/ 148 w 149067"/>
                <a:gd name="connsiteY11" fmla="*/ 72516 h 78965"/>
                <a:gd name="connsiteX12" fmla="*/ 148 w 149067"/>
                <a:gd name="connsiteY12" fmla="*/ 78962 h 78965"/>
                <a:gd name="connsiteX13" fmla="*/ 20307 w 149067"/>
                <a:gd name="connsiteY13" fmla="*/ 78246 h 78965"/>
                <a:gd name="connsiteX14" fmla="*/ 40642 w 149067"/>
                <a:gd name="connsiteY14" fmla="*/ 78962 h 78965"/>
                <a:gd name="connsiteX15" fmla="*/ 40642 w 149067"/>
                <a:gd name="connsiteY15" fmla="*/ 72516 h 78965"/>
                <a:gd name="connsiteX16" fmla="*/ 27380 w 149067"/>
                <a:gd name="connsiteY16" fmla="*/ 64816 h 78965"/>
                <a:gd name="connsiteX17" fmla="*/ 27380 w 149067"/>
                <a:gd name="connsiteY17" fmla="*/ 32585 h 78965"/>
                <a:gd name="connsiteX18" fmla="*/ 53728 w 149067"/>
                <a:gd name="connsiteY18" fmla="*/ 5010 h 78965"/>
                <a:gd name="connsiteX19" fmla="*/ 67697 w 149067"/>
                <a:gd name="connsiteY19" fmla="*/ 23990 h 78965"/>
                <a:gd name="connsiteX20" fmla="*/ 67697 w 149067"/>
                <a:gd name="connsiteY20" fmla="*/ 64816 h 78965"/>
                <a:gd name="connsiteX21" fmla="*/ 54435 w 149067"/>
                <a:gd name="connsiteY21" fmla="*/ 72516 h 78965"/>
                <a:gd name="connsiteX22" fmla="*/ 54435 w 149067"/>
                <a:gd name="connsiteY22" fmla="*/ 78962 h 78965"/>
                <a:gd name="connsiteX23" fmla="*/ 74594 w 149067"/>
                <a:gd name="connsiteY23" fmla="*/ 78246 h 78965"/>
                <a:gd name="connsiteX24" fmla="*/ 94929 w 149067"/>
                <a:gd name="connsiteY24" fmla="*/ 78962 h 78965"/>
                <a:gd name="connsiteX25" fmla="*/ 94929 w 149067"/>
                <a:gd name="connsiteY25" fmla="*/ 72516 h 78965"/>
                <a:gd name="connsiteX26" fmla="*/ 81667 w 149067"/>
                <a:gd name="connsiteY26" fmla="*/ 64816 h 78965"/>
                <a:gd name="connsiteX27" fmla="*/ 81667 w 149067"/>
                <a:gd name="connsiteY27" fmla="*/ 32585 h 78965"/>
                <a:gd name="connsiteX28" fmla="*/ 108015 w 149067"/>
                <a:gd name="connsiteY28" fmla="*/ 5010 h 78965"/>
                <a:gd name="connsiteX29" fmla="*/ 121984 w 149067"/>
                <a:gd name="connsiteY29" fmla="*/ 23990 h 78965"/>
                <a:gd name="connsiteX30" fmla="*/ 121984 w 149067"/>
                <a:gd name="connsiteY30" fmla="*/ 64816 h 78965"/>
                <a:gd name="connsiteX31" fmla="*/ 108722 w 149067"/>
                <a:gd name="connsiteY31" fmla="*/ 72516 h 78965"/>
                <a:gd name="connsiteX32" fmla="*/ 108722 w 149067"/>
                <a:gd name="connsiteY32" fmla="*/ 78962 h 78965"/>
                <a:gd name="connsiteX33" fmla="*/ 128881 w 149067"/>
                <a:gd name="connsiteY33" fmla="*/ 78246 h 78965"/>
                <a:gd name="connsiteX34" fmla="*/ 149216 w 149067"/>
                <a:gd name="connsiteY34" fmla="*/ 78962 h 78965"/>
                <a:gd name="connsiteX35" fmla="*/ 149216 w 149067"/>
                <a:gd name="connsiteY35" fmla="*/ 72516 h 78965"/>
                <a:gd name="connsiteX36" fmla="*/ 135954 w 149067"/>
                <a:gd name="connsiteY36" fmla="*/ 64816 h 78965"/>
                <a:gd name="connsiteX37" fmla="*/ 135954 w 149067"/>
                <a:gd name="connsiteY37" fmla="*/ 24706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067" h="78965">
                  <a:moveTo>
                    <a:pt x="135954" y="24706"/>
                  </a:moveTo>
                  <a:cubicBezTo>
                    <a:pt x="135954" y="9128"/>
                    <a:pt x="128350" y="-4"/>
                    <a:pt x="109429" y="-4"/>
                  </a:cubicBezTo>
                  <a:cubicBezTo>
                    <a:pt x="95460" y="-4"/>
                    <a:pt x="85911" y="7696"/>
                    <a:pt x="81136" y="16649"/>
                  </a:cubicBezTo>
                  <a:cubicBezTo>
                    <a:pt x="77600" y="3935"/>
                    <a:pt x="68051" y="-4"/>
                    <a:pt x="55142" y="-4"/>
                  </a:cubicBezTo>
                  <a:cubicBezTo>
                    <a:pt x="40642" y="-4"/>
                    <a:pt x="31270" y="8054"/>
                    <a:pt x="26319" y="17365"/>
                  </a:cubicBezTo>
                  <a:lnTo>
                    <a:pt x="26142" y="17365"/>
                  </a:lnTo>
                  <a:lnTo>
                    <a:pt x="26142" y="-4"/>
                  </a:lnTo>
                  <a:lnTo>
                    <a:pt x="148" y="1966"/>
                  </a:lnTo>
                  <a:lnTo>
                    <a:pt x="148" y="8412"/>
                  </a:lnTo>
                  <a:cubicBezTo>
                    <a:pt x="11996" y="8412"/>
                    <a:pt x="13410" y="9665"/>
                    <a:pt x="13410" y="18439"/>
                  </a:cubicBezTo>
                  <a:lnTo>
                    <a:pt x="13410" y="64816"/>
                  </a:lnTo>
                  <a:cubicBezTo>
                    <a:pt x="13410" y="72516"/>
                    <a:pt x="11642" y="72516"/>
                    <a:pt x="148" y="72516"/>
                  </a:cubicBezTo>
                  <a:lnTo>
                    <a:pt x="148" y="78962"/>
                  </a:lnTo>
                  <a:cubicBezTo>
                    <a:pt x="502" y="78962"/>
                    <a:pt x="12880" y="78246"/>
                    <a:pt x="20307" y="78246"/>
                  </a:cubicBezTo>
                  <a:cubicBezTo>
                    <a:pt x="26849" y="78246"/>
                    <a:pt x="39051" y="78783"/>
                    <a:pt x="40642" y="78962"/>
                  </a:cubicBezTo>
                  <a:lnTo>
                    <a:pt x="40642" y="72516"/>
                  </a:lnTo>
                  <a:cubicBezTo>
                    <a:pt x="29148" y="72516"/>
                    <a:pt x="27380" y="72516"/>
                    <a:pt x="27380" y="64816"/>
                  </a:cubicBezTo>
                  <a:lnTo>
                    <a:pt x="27380" y="32585"/>
                  </a:lnTo>
                  <a:cubicBezTo>
                    <a:pt x="27380" y="13784"/>
                    <a:pt x="42057" y="5010"/>
                    <a:pt x="53728" y="5010"/>
                  </a:cubicBezTo>
                  <a:cubicBezTo>
                    <a:pt x="66106" y="5010"/>
                    <a:pt x="67697" y="14858"/>
                    <a:pt x="67697" y="23990"/>
                  </a:cubicBezTo>
                  <a:lnTo>
                    <a:pt x="67697" y="64816"/>
                  </a:lnTo>
                  <a:cubicBezTo>
                    <a:pt x="67697" y="72516"/>
                    <a:pt x="65929" y="72516"/>
                    <a:pt x="54435" y="72516"/>
                  </a:cubicBezTo>
                  <a:lnTo>
                    <a:pt x="54435" y="78962"/>
                  </a:lnTo>
                  <a:cubicBezTo>
                    <a:pt x="54789" y="78962"/>
                    <a:pt x="67167" y="78246"/>
                    <a:pt x="74594" y="78246"/>
                  </a:cubicBezTo>
                  <a:cubicBezTo>
                    <a:pt x="81136" y="78246"/>
                    <a:pt x="93338" y="78783"/>
                    <a:pt x="94929" y="78962"/>
                  </a:cubicBezTo>
                  <a:lnTo>
                    <a:pt x="94929" y="72516"/>
                  </a:lnTo>
                  <a:cubicBezTo>
                    <a:pt x="83435" y="72516"/>
                    <a:pt x="81667" y="72516"/>
                    <a:pt x="81667" y="64816"/>
                  </a:cubicBezTo>
                  <a:lnTo>
                    <a:pt x="81667" y="32585"/>
                  </a:lnTo>
                  <a:cubicBezTo>
                    <a:pt x="81667" y="13784"/>
                    <a:pt x="96344" y="5010"/>
                    <a:pt x="108015" y="5010"/>
                  </a:cubicBezTo>
                  <a:cubicBezTo>
                    <a:pt x="120393" y="5010"/>
                    <a:pt x="121984" y="14858"/>
                    <a:pt x="121984" y="23990"/>
                  </a:cubicBezTo>
                  <a:lnTo>
                    <a:pt x="121984" y="64816"/>
                  </a:lnTo>
                  <a:cubicBezTo>
                    <a:pt x="121984" y="72516"/>
                    <a:pt x="120216" y="72516"/>
                    <a:pt x="108722" y="72516"/>
                  </a:cubicBezTo>
                  <a:lnTo>
                    <a:pt x="108722" y="78962"/>
                  </a:lnTo>
                  <a:cubicBezTo>
                    <a:pt x="109076" y="78962"/>
                    <a:pt x="121454" y="78246"/>
                    <a:pt x="128881" y="78246"/>
                  </a:cubicBezTo>
                  <a:cubicBezTo>
                    <a:pt x="135423" y="78246"/>
                    <a:pt x="147625" y="78783"/>
                    <a:pt x="149216" y="78962"/>
                  </a:cubicBezTo>
                  <a:lnTo>
                    <a:pt x="149216" y="72516"/>
                  </a:lnTo>
                  <a:cubicBezTo>
                    <a:pt x="137722" y="72516"/>
                    <a:pt x="135954" y="72516"/>
                    <a:pt x="135954" y="64816"/>
                  </a:cubicBezTo>
                  <a:lnTo>
                    <a:pt x="135954" y="2470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94682E4-6D05-47E2-9AB8-3E6BCC1E29F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469278" y="2354519"/>
              <a:ext cx="88238" cy="81651"/>
            </a:xfrm>
            <a:custGeom>
              <a:avLst/>
              <a:gdLst>
                <a:gd name="connsiteX0" fmla="*/ 69295 w 88238"/>
                <a:gd name="connsiteY0" fmla="*/ 31869 h 81651"/>
                <a:gd name="connsiteX1" fmla="*/ 61161 w 88238"/>
                <a:gd name="connsiteY1" fmla="*/ 8949 h 81651"/>
                <a:gd name="connsiteX2" fmla="*/ 34990 w 88238"/>
                <a:gd name="connsiteY2" fmla="*/ -4 h 81651"/>
                <a:gd name="connsiteX3" fmla="*/ 6344 w 88238"/>
                <a:gd name="connsiteY3" fmla="*/ 17365 h 81651"/>
                <a:gd name="connsiteX4" fmla="*/ 14831 w 88238"/>
                <a:gd name="connsiteY4" fmla="*/ 26139 h 81651"/>
                <a:gd name="connsiteX5" fmla="*/ 23143 w 88238"/>
                <a:gd name="connsiteY5" fmla="*/ 17723 h 81651"/>
                <a:gd name="connsiteX6" fmla="*/ 16953 w 88238"/>
                <a:gd name="connsiteY6" fmla="*/ 9486 h 81651"/>
                <a:gd name="connsiteX7" fmla="*/ 34636 w 88238"/>
                <a:gd name="connsiteY7" fmla="*/ 5010 h 81651"/>
                <a:gd name="connsiteX8" fmla="*/ 55326 w 88238"/>
                <a:gd name="connsiteY8" fmla="*/ 26676 h 81651"/>
                <a:gd name="connsiteX9" fmla="*/ 55326 w 88238"/>
                <a:gd name="connsiteY9" fmla="*/ 32227 h 81651"/>
                <a:gd name="connsiteX10" fmla="*/ 21021 w 88238"/>
                <a:gd name="connsiteY10" fmla="*/ 37957 h 81651"/>
                <a:gd name="connsiteX11" fmla="*/ 155 w 88238"/>
                <a:gd name="connsiteY11" fmla="*/ 61772 h 81651"/>
                <a:gd name="connsiteX12" fmla="*/ 31100 w 88238"/>
                <a:gd name="connsiteY12" fmla="*/ 81648 h 81651"/>
                <a:gd name="connsiteX13" fmla="*/ 57271 w 88238"/>
                <a:gd name="connsiteY13" fmla="*/ 66607 h 81651"/>
                <a:gd name="connsiteX14" fmla="*/ 70887 w 88238"/>
                <a:gd name="connsiteY14" fmla="*/ 80752 h 81651"/>
                <a:gd name="connsiteX15" fmla="*/ 88393 w 88238"/>
                <a:gd name="connsiteY15" fmla="*/ 63742 h 81651"/>
                <a:gd name="connsiteX16" fmla="*/ 88393 w 88238"/>
                <a:gd name="connsiteY16" fmla="*/ 53893 h 81651"/>
                <a:gd name="connsiteX17" fmla="*/ 82381 w 88238"/>
                <a:gd name="connsiteY17" fmla="*/ 53893 h 81651"/>
                <a:gd name="connsiteX18" fmla="*/ 82381 w 88238"/>
                <a:gd name="connsiteY18" fmla="*/ 63563 h 81651"/>
                <a:gd name="connsiteX19" fmla="*/ 75838 w 88238"/>
                <a:gd name="connsiteY19" fmla="*/ 73948 h 81651"/>
                <a:gd name="connsiteX20" fmla="*/ 69295 w 88238"/>
                <a:gd name="connsiteY20" fmla="*/ 63204 h 81651"/>
                <a:gd name="connsiteX21" fmla="*/ 69295 w 88238"/>
                <a:gd name="connsiteY21" fmla="*/ 31869 h 81651"/>
                <a:gd name="connsiteX22" fmla="*/ 55326 w 88238"/>
                <a:gd name="connsiteY22" fmla="*/ 54610 h 81651"/>
                <a:gd name="connsiteX23" fmla="*/ 32515 w 88238"/>
                <a:gd name="connsiteY23" fmla="*/ 76634 h 81651"/>
                <a:gd name="connsiteX24" fmla="*/ 15008 w 88238"/>
                <a:gd name="connsiteY24" fmla="*/ 61772 h 81651"/>
                <a:gd name="connsiteX25" fmla="*/ 55326 w 88238"/>
                <a:gd name="connsiteY25" fmla="*/ 36882 h 81651"/>
                <a:gd name="connsiteX26" fmla="*/ 55326 w 88238"/>
                <a:gd name="connsiteY26" fmla="*/ 54610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38" h="81651">
                  <a:moveTo>
                    <a:pt x="69295" y="31869"/>
                  </a:moveTo>
                  <a:cubicBezTo>
                    <a:pt x="69295" y="22379"/>
                    <a:pt x="69295" y="15574"/>
                    <a:pt x="61161" y="8949"/>
                  </a:cubicBezTo>
                  <a:cubicBezTo>
                    <a:pt x="53911" y="2861"/>
                    <a:pt x="45423" y="-4"/>
                    <a:pt x="34990" y="-4"/>
                  </a:cubicBezTo>
                  <a:cubicBezTo>
                    <a:pt x="18191" y="-4"/>
                    <a:pt x="6344" y="6442"/>
                    <a:pt x="6344" y="17365"/>
                  </a:cubicBezTo>
                  <a:cubicBezTo>
                    <a:pt x="6344" y="23095"/>
                    <a:pt x="10234" y="26139"/>
                    <a:pt x="14831" y="26139"/>
                  </a:cubicBezTo>
                  <a:cubicBezTo>
                    <a:pt x="19606" y="26139"/>
                    <a:pt x="23143" y="22558"/>
                    <a:pt x="23143" y="17723"/>
                  </a:cubicBezTo>
                  <a:cubicBezTo>
                    <a:pt x="23143" y="14679"/>
                    <a:pt x="21728" y="10919"/>
                    <a:pt x="16953" y="9486"/>
                  </a:cubicBezTo>
                  <a:cubicBezTo>
                    <a:pt x="23319" y="5010"/>
                    <a:pt x="33576" y="5010"/>
                    <a:pt x="34636" y="5010"/>
                  </a:cubicBezTo>
                  <a:cubicBezTo>
                    <a:pt x="44539" y="5010"/>
                    <a:pt x="55326" y="11635"/>
                    <a:pt x="55326" y="26676"/>
                  </a:cubicBezTo>
                  <a:lnTo>
                    <a:pt x="55326" y="32227"/>
                  </a:lnTo>
                  <a:cubicBezTo>
                    <a:pt x="45600" y="32585"/>
                    <a:pt x="33929" y="33122"/>
                    <a:pt x="21021" y="37957"/>
                  </a:cubicBezTo>
                  <a:cubicBezTo>
                    <a:pt x="5106" y="43866"/>
                    <a:pt x="155" y="53714"/>
                    <a:pt x="155" y="61772"/>
                  </a:cubicBezTo>
                  <a:cubicBezTo>
                    <a:pt x="155" y="77171"/>
                    <a:pt x="18545" y="81648"/>
                    <a:pt x="31100" y="81648"/>
                  </a:cubicBezTo>
                  <a:cubicBezTo>
                    <a:pt x="45246" y="81648"/>
                    <a:pt x="53557" y="73590"/>
                    <a:pt x="57271" y="66607"/>
                  </a:cubicBezTo>
                  <a:cubicBezTo>
                    <a:pt x="57978" y="73948"/>
                    <a:pt x="62753" y="80752"/>
                    <a:pt x="70887" y="80752"/>
                  </a:cubicBezTo>
                  <a:cubicBezTo>
                    <a:pt x="71240" y="80752"/>
                    <a:pt x="88393" y="80752"/>
                    <a:pt x="88393" y="63742"/>
                  </a:cubicBezTo>
                  <a:lnTo>
                    <a:pt x="88393" y="53893"/>
                  </a:lnTo>
                  <a:lnTo>
                    <a:pt x="82381" y="53893"/>
                  </a:lnTo>
                  <a:lnTo>
                    <a:pt x="82381" y="63563"/>
                  </a:lnTo>
                  <a:cubicBezTo>
                    <a:pt x="82381" y="65353"/>
                    <a:pt x="82381" y="73948"/>
                    <a:pt x="75838" y="73948"/>
                  </a:cubicBezTo>
                  <a:cubicBezTo>
                    <a:pt x="69295" y="73948"/>
                    <a:pt x="69295" y="65532"/>
                    <a:pt x="69295" y="63204"/>
                  </a:cubicBezTo>
                  <a:lnTo>
                    <a:pt x="69295" y="31869"/>
                  </a:lnTo>
                  <a:close/>
                  <a:moveTo>
                    <a:pt x="55326" y="54610"/>
                  </a:moveTo>
                  <a:cubicBezTo>
                    <a:pt x="55326" y="71799"/>
                    <a:pt x="40472" y="76634"/>
                    <a:pt x="32515" y="76634"/>
                  </a:cubicBezTo>
                  <a:cubicBezTo>
                    <a:pt x="23496" y="76634"/>
                    <a:pt x="15008" y="70546"/>
                    <a:pt x="15008" y="61772"/>
                  </a:cubicBezTo>
                  <a:cubicBezTo>
                    <a:pt x="15008" y="51924"/>
                    <a:pt x="23496" y="38136"/>
                    <a:pt x="55326" y="36882"/>
                  </a:cubicBezTo>
                  <a:lnTo>
                    <a:pt x="55326" y="5461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EFD4188-8920-4E4C-9BE5-77AF3917F2C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564846" y="2357205"/>
              <a:ext cx="96903" cy="77175"/>
            </a:xfrm>
            <a:custGeom>
              <a:avLst/>
              <a:gdLst>
                <a:gd name="connsiteX0" fmla="*/ 55506 w 96903"/>
                <a:gd name="connsiteY0" fmla="*/ 37062 h 77175"/>
                <a:gd name="connsiteX1" fmla="*/ 54092 w 96903"/>
                <a:gd name="connsiteY1" fmla="*/ 35271 h 77175"/>
                <a:gd name="connsiteX2" fmla="*/ 67354 w 96903"/>
                <a:gd name="connsiteY2" fmla="*/ 20409 h 77175"/>
                <a:gd name="connsiteX3" fmla="*/ 93702 w 96903"/>
                <a:gd name="connsiteY3" fmla="*/ 6442 h 77175"/>
                <a:gd name="connsiteX4" fmla="*/ 93702 w 96903"/>
                <a:gd name="connsiteY4" fmla="*/ -4 h 77175"/>
                <a:gd name="connsiteX5" fmla="*/ 78848 w 96903"/>
                <a:gd name="connsiteY5" fmla="*/ 712 h 77175"/>
                <a:gd name="connsiteX6" fmla="*/ 61342 w 96903"/>
                <a:gd name="connsiteY6" fmla="*/ -4 h 77175"/>
                <a:gd name="connsiteX7" fmla="*/ 61342 w 96903"/>
                <a:gd name="connsiteY7" fmla="*/ 6442 h 77175"/>
                <a:gd name="connsiteX8" fmla="*/ 64878 w 96903"/>
                <a:gd name="connsiteY8" fmla="*/ 10561 h 77175"/>
                <a:gd name="connsiteX9" fmla="*/ 62226 w 96903"/>
                <a:gd name="connsiteY9" fmla="*/ 16649 h 77175"/>
                <a:gd name="connsiteX10" fmla="*/ 49848 w 96903"/>
                <a:gd name="connsiteY10" fmla="*/ 30794 h 77175"/>
                <a:gd name="connsiteX11" fmla="*/ 35171 w 96903"/>
                <a:gd name="connsiteY11" fmla="*/ 13784 h 77175"/>
                <a:gd name="connsiteX12" fmla="*/ 33226 w 96903"/>
                <a:gd name="connsiteY12" fmla="*/ 10202 h 77175"/>
                <a:gd name="connsiteX13" fmla="*/ 38000 w 96903"/>
                <a:gd name="connsiteY13" fmla="*/ 6442 h 77175"/>
                <a:gd name="connsiteX14" fmla="*/ 38000 w 96903"/>
                <a:gd name="connsiteY14" fmla="*/ -4 h 77175"/>
                <a:gd name="connsiteX15" fmla="*/ 18195 w 96903"/>
                <a:gd name="connsiteY15" fmla="*/ 712 h 77175"/>
                <a:gd name="connsiteX16" fmla="*/ 1043 w 96903"/>
                <a:gd name="connsiteY16" fmla="*/ -4 h 77175"/>
                <a:gd name="connsiteX17" fmla="*/ 1043 w 96903"/>
                <a:gd name="connsiteY17" fmla="*/ 6442 h 77175"/>
                <a:gd name="connsiteX18" fmla="*/ 18372 w 96903"/>
                <a:gd name="connsiteY18" fmla="*/ 11814 h 77175"/>
                <a:gd name="connsiteX19" fmla="*/ 40476 w 96903"/>
                <a:gd name="connsiteY19" fmla="*/ 37599 h 77175"/>
                <a:gd name="connsiteX20" fmla="*/ 41891 w 96903"/>
                <a:gd name="connsiteY20" fmla="*/ 39389 h 77175"/>
                <a:gd name="connsiteX21" fmla="*/ 26860 w 96903"/>
                <a:gd name="connsiteY21" fmla="*/ 56579 h 77175"/>
                <a:gd name="connsiteX22" fmla="*/ 159 w 96903"/>
                <a:gd name="connsiteY22" fmla="*/ 70725 h 77175"/>
                <a:gd name="connsiteX23" fmla="*/ 159 w 96903"/>
                <a:gd name="connsiteY23" fmla="*/ 77171 h 77175"/>
                <a:gd name="connsiteX24" fmla="*/ 14835 w 96903"/>
                <a:gd name="connsiteY24" fmla="*/ 76455 h 77175"/>
                <a:gd name="connsiteX25" fmla="*/ 32518 w 96903"/>
                <a:gd name="connsiteY25" fmla="*/ 77171 h 77175"/>
                <a:gd name="connsiteX26" fmla="*/ 32518 w 96903"/>
                <a:gd name="connsiteY26" fmla="*/ 70725 h 77175"/>
                <a:gd name="connsiteX27" fmla="*/ 28982 w 96903"/>
                <a:gd name="connsiteY27" fmla="*/ 66607 h 77175"/>
                <a:gd name="connsiteX28" fmla="*/ 33756 w 96903"/>
                <a:gd name="connsiteY28" fmla="*/ 57833 h 77175"/>
                <a:gd name="connsiteX29" fmla="*/ 46134 w 96903"/>
                <a:gd name="connsiteY29" fmla="*/ 44045 h 77175"/>
                <a:gd name="connsiteX30" fmla="*/ 61519 w 96903"/>
                <a:gd name="connsiteY30" fmla="*/ 61772 h 77175"/>
                <a:gd name="connsiteX31" fmla="*/ 64878 w 96903"/>
                <a:gd name="connsiteY31" fmla="*/ 66965 h 77175"/>
                <a:gd name="connsiteX32" fmla="*/ 60104 w 96903"/>
                <a:gd name="connsiteY32" fmla="*/ 70725 h 77175"/>
                <a:gd name="connsiteX33" fmla="*/ 60104 w 96903"/>
                <a:gd name="connsiteY33" fmla="*/ 77171 h 77175"/>
                <a:gd name="connsiteX34" fmla="*/ 80086 w 96903"/>
                <a:gd name="connsiteY34" fmla="*/ 76455 h 77175"/>
                <a:gd name="connsiteX35" fmla="*/ 97062 w 96903"/>
                <a:gd name="connsiteY35" fmla="*/ 77171 h 77175"/>
                <a:gd name="connsiteX36" fmla="*/ 97062 w 96903"/>
                <a:gd name="connsiteY36" fmla="*/ 70725 h 77175"/>
                <a:gd name="connsiteX37" fmla="*/ 79732 w 96903"/>
                <a:gd name="connsiteY37" fmla="*/ 64995 h 77175"/>
                <a:gd name="connsiteX38" fmla="*/ 55506 w 96903"/>
                <a:gd name="connsiteY38" fmla="*/ 37062 h 7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6903" h="77175">
                  <a:moveTo>
                    <a:pt x="55506" y="37062"/>
                  </a:moveTo>
                  <a:cubicBezTo>
                    <a:pt x="55330" y="36882"/>
                    <a:pt x="54092" y="35450"/>
                    <a:pt x="54092" y="35271"/>
                  </a:cubicBezTo>
                  <a:cubicBezTo>
                    <a:pt x="54092" y="34734"/>
                    <a:pt x="65763" y="22020"/>
                    <a:pt x="67354" y="20409"/>
                  </a:cubicBezTo>
                  <a:cubicBezTo>
                    <a:pt x="73543" y="13425"/>
                    <a:pt x="79732" y="6621"/>
                    <a:pt x="93702" y="6442"/>
                  </a:cubicBezTo>
                  <a:lnTo>
                    <a:pt x="93702" y="-4"/>
                  </a:lnTo>
                  <a:cubicBezTo>
                    <a:pt x="88751" y="354"/>
                    <a:pt x="83622" y="712"/>
                    <a:pt x="78848" y="712"/>
                  </a:cubicBezTo>
                  <a:cubicBezTo>
                    <a:pt x="73543" y="712"/>
                    <a:pt x="66647" y="533"/>
                    <a:pt x="61342" y="-4"/>
                  </a:cubicBezTo>
                  <a:lnTo>
                    <a:pt x="61342" y="6442"/>
                  </a:lnTo>
                  <a:cubicBezTo>
                    <a:pt x="64348" y="6979"/>
                    <a:pt x="64878" y="8949"/>
                    <a:pt x="64878" y="10561"/>
                  </a:cubicBezTo>
                  <a:cubicBezTo>
                    <a:pt x="64878" y="10919"/>
                    <a:pt x="64878" y="13605"/>
                    <a:pt x="62226" y="16649"/>
                  </a:cubicBezTo>
                  <a:lnTo>
                    <a:pt x="49848" y="30794"/>
                  </a:lnTo>
                  <a:lnTo>
                    <a:pt x="35171" y="13784"/>
                  </a:lnTo>
                  <a:cubicBezTo>
                    <a:pt x="33403" y="11814"/>
                    <a:pt x="33226" y="10919"/>
                    <a:pt x="33226" y="10202"/>
                  </a:cubicBezTo>
                  <a:cubicBezTo>
                    <a:pt x="33226" y="7516"/>
                    <a:pt x="35701" y="6442"/>
                    <a:pt x="38000" y="6442"/>
                  </a:cubicBezTo>
                  <a:lnTo>
                    <a:pt x="38000" y="-4"/>
                  </a:lnTo>
                  <a:cubicBezTo>
                    <a:pt x="31458" y="533"/>
                    <a:pt x="24738" y="712"/>
                    <a:pt x="18195" y="712"/>
                  </a:cubicBezTo>
                  <a:cubicBezTo>
                    <a:pt x="12890" y="712"/>
                    <a:pt x="6171" y="533"/>
                    <a:pt x="1043" y="-4"/>
                  </a:cubicBezTo>
                  <a:lnTo>
                    <a:pt x="1043" y="6442"/>
                  </a:lnTo>
                  <a:cubicBezTo>
                    <a:pt x="9177" y="6442"/>
                    <a:pt x="13774" y="6442"/>
                    <a:pt x="18372" y="11814"/>
                  </a:cubicBezTo>
                  <a:lnTo>
                    <a:pt x="40476" y="37599"/>
                  </a:lnTo>
                  <a:cubicBezTo>
                    <a:pt x="40653" y="37778"/>
                    <a:pt x="41891" y="39210"/>
                    <a:pt x="41891" y="39389"/>
                  </a:cubicBezTo>
                  <a:cubicBezTo>
                    <a:pt x="41891" y="39927"/>
                    <a:pt x="28628" y="54610"/>
                    <a:pt x="26860" y="56579"/>
                  </a:cubicBezTo>
                  <a:cubicBezTo>
                    <a:pt x="20317" y="63742"/>
                    <a:pt x="14305" y="70367"/>
                    <a:pt x="159" y="70725"/>
                  </a:cubicBezTo>
                  <a:lnTo>
                    <a:pt x="159" y="77171"/>
                  </a:lnTo>
                  <a:cubicBezTo>
                    <a:pt x="5463" y="76813"/>
                    <a:pt x="9354" y="76455"/>
                    <a:pt x="14835" y="76455"/>
                  </a:cubicBezTo>
                  <a:cubicBezTo>
                    <a:pt x="20140" y="76455"/>
                    <a:pt x="27214" y="76634"/>
                    <a:pt x="32518" y="77171"/>
                  </a:cubicBezTo>
                  <a:lnTo>
                    <a:pt x="32518" y="70725"/>
                  </a:lnTo>
                  <a:cubicBezTo>
                    <a:pt x="30397" y="70367"/>
                    <a:pt x="28982" y="69114"/>
                    <a:pt x="28982" y="66607"/>
                  </a:cubicBezTo>
                  <a:cubicBezTo>
                    <a:pt x="28982" y="63204"/>
                    <a:pt x="30927" y="60877"/>
                    <a:pt x="33756" y="57833"/>
                  </a:cubicBezTo>
                  <a:lnTo>
                    <a:pt x="46134" y="44045"/>
                  </a:lnTo>
                  <a:lnTo>
                    <a:pt x="61519" y="61772"/>
                  </a:lnTo>
                  <a:cubicBezTo>
                    <a:pt x="64878" y="65532"/>
                    <a:pt x="64878" y="65890"/>
                    <a:pt x="64878" y="66965"/>
                  </a:cubicBezTo>
                  <a:cubicBezTo>
                    <a:pt x="64878" y="70546"/>
                    <a:pt x="60811" y="70725"/>
                    <a:pt x="60104" y="70725"/>
                  </a:cubicBezTo>
                  <a:lnTo>
                    <a:pt x="60104" y="77171"/>
                  </a:lnTo>
                  <a:cubicBezTo>
                    <a:pt x="61696" y="76992"/>
                    <a:pt x="74427" y="76455"/>
                    <a:pt x="80086" y="76455"/>
                  </a:cubicBezTo>
                  <a:cubicBezTo>
                    <a:pt x="85744" y="76455"/>
                    <a:pt x="91403" y="76634"/>
                    <a:pt x="97062" y="77171"/>
                  </a:cubicBezTo>
                  <a:lnTo>
                    <a:pt x="97062" y="70725"/>
                  </a:lnTo>
                  <a:cubicBezTo>
                    <a:pt x="85214" y="70725"/>
                    <a:pt x="83799" y="69651"/>
                    <a:pt x="79732" y="64995"/>
                  </a:cubicBezTo>
                  <a:lnTo>
                    <a:pt x="55506" y="3706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B4A93C21-5BF8-4A52-BC13-6200AB7D589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298903" y="2526062"/>
              <a:ext cx="133330" cy="78965"/>
            </a:xfrm>
            <a:custGeom>
              <a:avLst/>
              <a:gdLst>
                <a:gd name="connsiteX0" fmla="*/ 118624 w 133330"/>
                <a:gd name="connsiteY0" fmla="*/ 17371 h 78965"/>
                <a:gd name="connsiteX1" fmla="*/ 133478 w 133330"/>
                <a:gd name="connsiteY1" fmla="*/ 6449 h 78965"/>
                <a:gd name="connsiteX2" fmla="*/ 133478 w 133330"/>
                <a:gd name="connsiteY2" fmla="*/ 2 h 78965"/>
                <a:gd name="connsiteX3" fmla="*/ 120746 w 133330"/>
                <a:gd name="connsiteY3" fmla="*/ 719 h 78965"/>
                <a:gd name="connsiteX4" fmla="*/ 103417 w 133330"/>
                <a:gd name="connsiteY4" fmla="*/ 2 h 78965"/>
                <a:gd name="connsiteX5" fmla="*/ 103417 w 133330"/>
                <a:gd name="connsiteY5" fmla="*/ 6449 h 78965"/>
                <a:gd name="connsiteX6" fmla="*/ 112612 w 133330"/>
                <a:gd name="connsiteY6" fmla="*/ 14327 h 78965"/>
                <a:gd name="connsiteX7" fmla="*/ 111551 w 133330"/>
                <a:gd name="connsiteY7" fmla="*/ 18625 h 78965"/>
                <a:gd name="connsiteX8" fmla="*/ 94399 w 133330"/>
                <a:gd name="connsiteY8" fmla="*/ 63211 h 78965"/>
                <a:gd name="connsiteX9" fmla="*/ 75301 w 133330"/>
                <a:gd name="connsiteY9" fmla="*/ 14327 h 78965"/>
                <a:gd name="connsiteX10" fmla="*/ 74417 w 133330"/>
                <a:gd name="connsiteY10" fmla="*/ 10925 h 78965"/>
                <a:gd name="connsiteX11" fmla="*/ 83966 w 133330"/>
                <a:gd name="connsiteY11" fmla="*/ 6449 h 78965"/>
                <a:gd name="connsiteX12" fmla="*/ 83966 w 133330"/>
                <a:gd name="connsiteY12" fmla="*/ 2 h 78965"/>
                <a:gd name="connsiteX13" fmla="*/ 64868 w 133330"/>
                <a:gd name="connsiteY13" fmla="*/ 719 h 78965"/>
                <a:gd name="connsiteX14" fmla="*/ 49307 w 133330"/>
                <a:gd name="connsiteY14" fmla="*/ 2 h 78965"/>
                <a:gd name="connsiteX15" fmla="*/ 49307 w 133330"/>
                <a:gd name="connsiteY15" fmla="*/ 6449 h 78965"/>
                <a:gd name="connsiteX16" fmla="*/ 59386 w 133330"/>
                <a:gd name="connsiteY16" fmla="*/ 7881 h 78965"/>
                <a:gd name="connsiteX17" fmla="*/ 63453 w 133330"/>
                <a:gd name="connsiteY17" fmla="*/ 15760 h 78965"/>
                <a:gd name="connsiteX18" fmla="*/ 62746 w 133330"/>
                <a:gd name="connsiteY18" fmla="*/ 17909 h 78965"/>
                <a:gd name="connsiteX19" fmla="*/ 46124 w 133330"/>
                <a:gd name="connsiteY19" fmla="*/ 60525 h 78965"/>
                <a:gd name="connsiteX20" fmla="*/ 28264 w 133330"/>
                <a:gd name="connsiteY20" fmla="*/ 14327 h 78965"/>
                <a:gd name="connsiteX21" fmla="*/ 27203 w 133330"/>
                <a:gd name="connsiteY21" fmla="*/ 10925 h 78965"/>
                <a:gd name="connsiteX22" fmla="*/ 36752 w 133330"/>
                <a:gd name="connsiteY22" fmla="*/ 6449 h 78965"/>
                <a:gd name="connsiteX23" fmla="*/ 36752 w 133330"/>
                <a:gd name="connsiteY23" fmla="*/ 2 h 78965"/>
                <a:gd name="connsiteX24" fmla="*/ 16770 w 133330"/>
                <a:gd name="connsiteY24" fmla="*/ 719 h 78965"/>
                <a:gd name="connsiteX25" fmla="*/ 148 w 133330"/>
                <a:gd name="connsiteY25" fmla="*/ 2 h 78965"/>
                <a:gd name="connsiteX26" fmla="*/ 148 w 133330"/>
                <a:gd name="connsiteY26" fmla="*/ 6449 h 78965"/>
                <a:gd name="connsiteX27" fmla="*/ 12880 w 133330"/>
                <a:gd name="connsiteY27" fmla="*/ 11641 h 78965"/>
                <a:gd name="connsiteX28" fmla="*/ 37459 w 133330"/>
                <a:gd name="connsiteY28" fmla="*/ 74850 h 78965"/>
                <a:gd name="connsiteX29" fmla="*/ 42234 w 133330"/>
                <a:gd name="connsiteY29" fmla="*/ 78968 h 78965"/>
                <a:gd name="connsiteX30" fmla="*/ 46831 w 133330"/>
                <a:gd name="connsiteY30" fmla="*/ 75208 h 78965"/>
                <a:gd name="connsiteX31" fmla="*/ 66813 w 133330"/>
                <a:gd name="connsiteY31" fmla="*/ 23997 h 78965"/>
                <a:gd name="connsiteX32" fmla="*/ 86441 w 133330"/>
                <a:gd name="connsiteY32" fmla="*/ 74671 h 78965"/>
                <a:gd name="connsiteX33" fmla="*/ 91392 w 133330"/>
                <a:gd name="connsiteY33" fmla="*/ 78968 h 78965"/>
                <a:gd name="connsiteX34" fmla="*/ 96167 w 133330"/>
                <a:gd name="connsiteY34" fmla="*/ 74850 h 78965"/>
                <a:gd name="connsiteX35" fmla="*/ 118624 w 133330"/>
                <a:gd name="connsiteY35" fmla="*/ 17371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330" h="78965">
                  <a:moveTo>
                    <a:pt x="118624" y="17371"/>
                  </a:moveTo>
                  <a:cubicBezTo>
                    <a:pt x="122161" y="8418"/>
                    <a:pt x="127996" y="6628"/>
                    <a:pt x="133478" y="6449"/>
                  </a:cubicBezTo>
                  <a:lnTo>
                    <a:pt x="133478" y="2"/>
                  </a:lnTo>
                  <a:cubicBezTo>
                    <a:pt x="128704" y="540"/>
                    <a:pt x="125874" y="719"/>
                    <a:pt x="120746" y="719"/>
                  </a:cubicBezTo>
                  <a:cubicBezTo>
                    <a:pt x="115441" y="719"/>
                    <a:pt x="108722" y="540"/>
                    <a:pt x="103417" y="2"/>
                  </a:cubicBezTo>
                  <a:lnTo>
                    <a:pt x="103417" y="6449"/>
                  </a:lnTo>
                  <a:cubicBezTo>
                    <a:pt x="109606" y="6628"/>
                    <a:pt x="112612" y="10030"/>
                    <a:pt x="112612" y="14327"/>
                  </a:cubicBezTo>
                  <a:cubicBezTo>
                    <a:pt x="112612" y="15760"/>
                    <a:pt x="112612" y="16118"/>
                    <a:pt x="111551" y="18625"/>
                  </a:cubicBezTo>
                  <a:lnTo>
                    <a:pt x="94399" y="63211"/>
                  </a:lnTo>
                  <a:lnTo>
                    <a:pt x="75301" y="14327"/>
                  </a:lnTo>
                  <a:cubicBezTo>
                    <a:pt x="74947" y="13432"/>
                    <a:pt x="74417" y="12000"/>
                    <a:pt x="74417" y="10925"/>
                  </a:cubicBezTo>
                  <a:cubicBezTo>
                    <a:pt x="74417" y="6986"/>
                    <a:pt x="79014" y="6449"/>
                    <a:pt x="83966" y="6449"/>
                  </a:cubicBezTo>
                  <a:lnTo>
                    <a:pt x="83966" y="2"/>
                  </a:lnTo>
                  <a:cubicBezTo>
                    <a:pt x="77600" y="540"/>
                    <a:pt x="71234" y="719"/>
                    <a:pt x="64868" y="719"/>
                  </a:cubicBezTo>
                  <a:cubicBezTo>
                    <a:pt x="59740" y="719"/>
                    <a:pt x="54435" y="361"/>
                    <a:pt x="49307" y="2"/>
                  </a:cubicBezTo>
                  <a:lnTo>
                    <a:pt x="49307" y="6449"/>
                  </a:lnTo>
                  <a:cubicBezTo>
                    <a:pt x="53374" y="6449"/>
                    <a:pt x="57087" y="6449"/>
                    <a:pt x="59386" y="7881"/>
                  </a:cubicBezTo>
                  <a:cubicBezTo>
                    <a:pt x="61862" y="9672"/>
                    <a:pt x="63453" y="15581"/>
                    <a:pt x="63453" y="15760"/>
                  </a:cubicBezTo>
                  <a:cubicBezTo>
                    <a:pt x="63453" y="16118"/>
                    <a:pt x="63100" y="17192"/>
                    <a:pt x="62746" y="17909"/>
                  </a:cubicBezTo>
                  <a:lnTo>
                    <a:pt x="46124" y="60525"/>
                  </a:lnTo>
                  <a:lnTo>
                    <a:pt x="28264" y="14327"/>
                  </a:lnTo>
                  <a:cubicBezTo>
                    <a:pt x="27203" y="11820"/>
                    <a:pt x="27203" y="11641"/>
                    <a:pt x="27203" y="10925"/>
                  </a:cubicBezTo>
                  <a:cubicBezTo>
                    <a:pt x="27203" y="6449"/>
                    <a:pt x="33569" y="6449"/>
                    <a:pt x="36752" y="6449"/>
                  </a:cubicBezTo>
                  <a:lnTo>
                    <a:pt x="36752" y="2"/>
                  </a:lnTo>
                  <a:cubicBezTo>
                    <a:pt x="36398" y="2"/>
                    <a:pt x="23843" y="719"/>
                    <a:pt x="16770" y="719"/>
                  </a:cubicBezTo>
                  <a:cubicBezTo>
                    <a:pt x="11288" y="719"/>
                    <a:pt x="5630" y="540"/>
                    <a:pt x="148" y="2"/>
                  </a:cubicBezTo>
                  <a:lnTo>
                    <a:pt x="148" y="6449"/>
                  </a:lnTo>
                  <a:cubicBezTo>
                    <a:pt x="7044" y="6449"/>
                    <a:pt x="10935" y="6449"/>
                    <a:pt x="12880" y="11641"/>
                  </a:cubicBezTo>
                  <a:lnTo>
                    <a:pt x="37459" y="74850"/>
                  </a:lnTo>
                  <a:cubicBezTo>
                    <a:pt x="38520" y="77536"/>
                    <a:pt x="39051" y="78968"/>
                    <a:pt x="42234" y="78968"/>
                  </a:cubicBezTo>
                  <a:cubicBezTo>
                    <a:pt x="45417" y="78968"/>
                    <a:pt x="45947" y="77536"/>
                    <a:pt x="46831" y="75208"/>
                  </a:cubicBezTo>
                  <a:lnTo>
                    <a:pt x="66813" y="23997"/>
                  </a:lnTo>
                  <a:lnTo>
                    <a:pt x="86441" y="74671"/>
                  </a:lnTo>
                  <a:cubicBezTo>
                    <a:pt x="87502" y="77357"/>
                    <a:pt x="88210" y="78968"/>
                    <a:pt x="91392" y="78968"/>
                  </a:cubicBezTo>
                  <a:cubicBezTo>
                    <a:pt x="94575" y="78968"/>
                    <a:pt x="95106" y="77715"/>
                    <a:pt x="96167" y="74850"/>
                  </a:cubicBezTo>
                  <a:lnTo>
                    <a:pt x="118624" y="1737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2A396CC-BF97-4DE4-AF1A-7D3DB555BA0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460323" y="2582645"/>
              <a:ext cx="22457" cy="55150"/>
            </a:xfrm>
            <a:custGeom>
              <a:avLst/>
              <a:gdLst>
                <a:gd name="connsiteX0" fmla="*/ 17660 w 22457"/>
                <a:gd name="connsiteY0" fmla="*/ 17730 h 55150"/>
                <a:gd name="connsiteX1" fmla="*/ 3867 w 22457"/>
                <a:gd name="connsiteY1" fmla="*/ 50498 h 55150"/>
                <a:gd name="connsiteX2" fmla="*/ 2629 w 22457"/>
                <a:gd name="connsiteY2" fmla="*/ 52646 h 55150"/>
                <a:gd name="connsiteX3" fmla="*/ 5105 w 22457"/>
                <a:gd name="connsiteY3" fmla="*/ 55153 h 55150"/>
                <a:gd name="connsiteX4" fmla="*/ 22611 w 22457"/>
                <a:gd name="connsiteY4" fmla="*/ 19520 h 55150"/>
                <a:gd name="connsiteX5" fmla="*/ 10233 w 22457"/>
                <a:gd name="connsiteY5" fmla="*/ 2 h 55150"/>
                <a:gd name="connsiteX6" fmla="*/ 154 w 22457"/>
                <a:gd name="connsiteY6" fmla="*/ 10209 h 55150"/>
                <a:gd name="connsiteX7" fmla="*/ 10410 w 22457"/>
                <a:gd name="connsiteY7" fmla="*/ 20595 h 55150"/>
                <a:gd name="connsiteX8" fmla="*/ 17660 w 22457"/>
                <a:gd name="connsiteY8" fmla="*/ 17730 h 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57" h="55150">
                  <a:moveTo>
                    <a:pt x="17660" y="17730"/>
                  </a:moveTo>
                  <a:cubicBezTo>
                    <a:pt x="17660" y="27578"/>
                    <a:pt x="15892" y="39038"/>
                    <a:pt x="3867" y="50498"/>
                  </a:cubicBezTo>
                  <a:cubicBezTo>
                    <a:pt x="3160" y="51214"/>
                    <a:pt x="2629" y="51751"/>
                    <a:pt x="2629" y="52646"/>
                  </a:cubicBezTo>
                  <a:cubicBezTo>
                    <a:pt x="2629" y="53900"/>
                    <a:pt x="4044" y="55153"/>
                    <a:pt x="5105" y="55153"/>
                  </a:cubicBezTo>
                  <a:cubicBezTo>
                    <a:pt x="7581" y="55153"/>
                    <a:pt x="22611" y="40828"/>
                    <a:pt x="22611" y="19520"/>
                  </a:cubicBezTo>
                  <a:cubicBezTo>
                    <a:pt x="22611" y="8418"/>
                    <a:pt x="18367" y="2"/>
                    <a:pt x="10233" y="2"/>
                  </a:cubicBezTo>
                  <a:cubicBezTo>
                    <a:pt x="4398" y="2"/>
                    <a:pt x="154" y="4658"/>
                    <a:pt x="154" y="10209"/>
                  </a:cubicBezTo>
                  <a:cubicBezTo>
                    <a:pt x="154" y="15939"/>
                    <a:pt x="4221" y="20595"/>
                    <a:pt x="10410" y="20595"/>
                  </a:cubicBezTo>
                  <a:cubicBezTo>
                    <a:pt x="14654" y="20595"/>
                    <a:pt x="17483" y="17730"/>
                    <a:pt x="17660" y="1773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39390094-4627-4909-AA45-DFF342B1AE3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510064" y="2524271"/>
              <a:ext cx="149067" cy="78965"/>
            </a:xfrm>
            <a:custGeom>
              <a:avLst/>
              <a:gdLst>
                <a:gd name="connsiteX0" fmla="*/ 135962 w 149067"/>
                <a:gd name="connsiteY0" fmla="*/ 24713 h 78965"/>
                <a:gd name="connsiteX1" fmla="*/ 109437 w 149067"/>
                <a:gd name="connsiteY1" fmla="*/ 2 h 78965"/>
                <a:gd name="connsiteX2" fmla="*/ 81144 w 149067"/>
                <a:gd name="connsiteY2" fmla="*/ 16655 h 78965"/>
                <a:gd name="connsiteX3" fmla="*/ 55150 w 149067"/>
                <a:gd name="connsiteY3" fmla="*/ 2 h 78965"/>
                <a:gd name="connsiteX4" fmla="*/ 26327 w 149067"/>
                <a:gd name="connsiteY4" fmla="*/ 17371 h 78965"/>
                <a:gd name="connsiteX5" fmla="*/ 26150 w 149067"/>
                <a:gd name="connsiteY5" fmla="*/ 17371 h 78965"/>
                <a:gd name="connsiteX6" fmla="*/ 26150 w 149067"/>
                <a:gd name="connsiteY6" fmla="*/ 2 h 78965"/>
                <a:gd name="connsiteX7" fmla="*/ 156 w 149067"/>
                <a:gd name="connsiteY7" fmla="*/ 1972 h 78965"/>
                <a:gd name="connsiteX8" fmla="*/ 156 w 149067"/>
                <a:gd name="connsiteY8" fmla="*/ 8418 h 78965"/>
                <a:gd name="connsiteX9" fmla="*/ 13418 w 149067"/>
                <a:gd name="connsiteY9" fmla="*/ 18446 h 78965"/>
                <a:gd name="connsiteX10" fmla="*/ 13418 w 149067"/>
                <a:gd name="connsiteY10" fmla="*/ 64823 h 78965"/>
                <a:gd name="connsiteX11" fmla="*/ 156 w 149067"/>
                <a:gd name="connsiteY11" fmla="*/ 72522 h 78965"/>
                <a:gd name="connsiteX12" fmla="*/ 156 w 149067"/>
                <a:gd name="connsiteY12" fmla="*/ 78968 h 78965"/>
                <a:gd name="connsiteX13" fmla="*/ 20315 w 149067"/>
                <a:gd name="connsiteY13" fmla="*/ 78252 h 78965"/>
                <a:gd name="connsiteX14" fmla="*/ 40650 w 149067"/>
                <a:gd name="connsiteY14" fmla="*/ 78968 h 78965"/>
                <a:gd name="connsiteX15" fmla="*/ 40650 w 149067"/>
                <a:gd name="connsiteY15" fmla="*/ 72522 h 78965"/>
                <a:gd name="connsiteX16" fmla="*/ 27388 w 149067"/>
                <a:gd name="connsiteY16" fmla="*/ 64823 h 78965"/>
                <a:gd name="connsiteX17" fmla="*/ 27388 w 149067"/>
                <a:gd name="connsiteY17" fmla="*/ 32592 h 78965"/>
                <a:gd name="connsiteX18" fmla="*/ 53736 w 149067"/>
                <a:gd name="connsiteY18" fmla="*/ 5016 h 78965"/>
                <a:gd name="connsiteX19" fmla="*/ 67705 w 149067"/>
                <a:gd name="connsiteY19" fmla="*/ 23997 h 78965"/>
                <a:gd name="connsiteX20" fmla="*/ 67705 w 149067"/>
                <a:gd name="connsiteY20" fmla="*/ 64823 h 78965"/>
                <a:gd name="connsiteX21" fmla="*/ 54443 w 149067"/>
                <a:gd name="connsiteY21" fmla="*/ 72522 h 78965"/>
                <a:gd name="connsiteX22" fmla="*/ 54443 w 149067"/>
                <a:gd name="connsiteY22" fmla="*/ 78968 h 78965"/>
                <a:gd name="connsiteX23" fmla="*/ 74602 w 149067"/>
                <a:gd name="connsiteY23" fmla="*/ 78252 h 78965"/>
                <a:gd name="connsiteX24" fmla="*/ 94937 w 149067"/>
                <a:gd name="connsiteY24" fmla="*/ 78968 h 78965"/>
                <a:gd name="connsiteX25" fmla="*/ 94937 w 149067"/>
                <a:gd name="connsiteY25" fmla="*/ 72522 h 78965"/>
                <a:gd name="connsiteX26" fmla="*/ 81675 w 149067"/>
                <a:gd name="connsiteY26" fmla="*/ 64823 h 78965"/>
                <a:gd name="connsiteX27" fmla="*/ 81675 w 149067"/>
                <a:gd name="connsiteY27" fmla="*/ 32592 h 78965"/>
                <a:gd name="connsiteX28" fmla="*/ 108023 w 149067"/>
                <a:gd name="connsiteY28" fmla="*/ 5016 h 78965"/>
                <a:gd name="connsiteX29" fmla="*/ 121992 w 149067"/>
                <a:gd name="connsiteY29" fmla="*/ 23997 h 78965"/>
                <a:gd name="connsiteX30" fmla="*/ 121992 w 149067"/>
                <a:gd name="connsiteY30" fmla="*/ 64823 h 78965"/>
                <a:gd name="connsiteX31" fmla="*/ 108730 w 149067"/>
                <a:gd name="connsiteY31" fmla="*/ 72522 h 78965"/>
                <a:gd name="connsiteX32" fmla="*/ 108730 w 149067"/>
                <a:gd name="connsiteY32" fmla="*/ 78968 h 78965"/>
                <a:gd name="connsiteX33" fmla="*/ 128889 w 149067"/>
                <a:gd name="connsiteY33" fmla="*/ 78252 h 78965"/>
                <a:gd name="connsiteX34" fmla="*/ 149224 w 149067"/>
                <a:gd name="connsiteY34" fmla="*/ 78968 h 78965"/>
                <a:gd name="connsiteX35" fmla="*/ 149224 w 149067"/>
                <a:gd name="connsiteY35" fmla="*/ 72522 h 78965"/>
                <a:gd name="connsiteX36" fmla="*/ 135962 w 149067"/>
                <a:gd name="connsiteY36" fmla="*/ 64823 h 78965"/>
                <a:gd name="connsiteX37" fmla="*/ 135962 w 149067"/>
                <a:gd name="connsiteY37" fmla="*/ 24713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067" h="78965">
                  <a:moveTo>
                    <a:pt x="135962" y="24713"/>
                  </a:moveTo>
                  <a:cubicBezTo>
                    <a:pt x="135962" y="9135"/>
                    <a:pt x="128358" y="2"/>
                    <a:pt x="109437" y="2"/>
                  </a:cubicBezTo>
                  <a:cubicBezTo>
                    <a:pt x="95468" y="2"/>
                    <a:pt x="85919" y="7702"/>
                    <a:pt x="81144" y="16655"/>
                  </a:cubicBezTo>
                  <a:cubicBezTo>
                    <a:pt x="77608" y="3942"/>
                    <a:pt x="68059" y="2"/>
                    <a:pt x="55150" y="2"/>
                  </a:cubicBezTo>
                  <a:cubicBezTo>
                    <a:pt x="40650" y="2"/>
                    <a:pt x="31278" y="8060"/>
                    <a:pt x="26327" y="17371"/>
                  </a:cubicBezTo>
                  <a:lnTo>
                    <a:pt x="26150" y="17371"/>
                  </a:lnTo>
                  <a:lnTo>
                    <a:pt x="26150" y="2"/>
                  </a:lnTo>
                  <a:lnTo>
                    <a:pt x="156" y="1972"/>
                  </a:lnTo>
                  <a:lnTo>
                    <a:pt x="156" y="8418"/>
                  </a:lnTo>
                  <a:cubicBezTo>
                    <a:pt x="12004" y="8418"/>
                    <a:pt x="13418" y="9672"/>
                    <a:pt x="13418" y="18446"/>
                  </a:cubicBezTo>
                  <a:lnTo>
                    <a:pt x="13418" y="64823"/>
                  </a:lnTo>
                  <a:cubicBezTo>
                    <a:pt x="13418" y="72522"/>
                    <a:pt x="11650" y="72522"/>
                    <a:pt x="156" y="72522"/>
                  </a:cubicBezTo>
                  <a:lnTo>
                    <a:pt x="156" y="78968"/>
                  </a:lnTo>
                  <a:cubicBezTo>
                    <a:pt x="510" y="78968"/>
                    <a:pt x="12888" y="78252"/>
                    <a:pt x="20315" y="78252"/>
                  </a:cubicBezTo>
                  <a:cubicBezTo>
                    <a:pt x="26858" y="78252"/>
                    <a:pt x="39059" y="78789"/>
                    <a:pt x="40650" y="78968"/>
                  </a:cubicBezTo>
                  <a:lnTo>
                    <a:pt x="40650" y="72522"/>
                  </a:lnTo>
                  <a:cubicBezTo>
                    <a:pt x="29156" y="72522"/>
                    <a:pt x="27388" y="72522"/>
                    <a:pt x="27388" y="64823"/>
                  </a:cubicBezTo>
                  <a:lnTo>
                    <a:pt x="27388" y="32592"/>
                  </a:lnTo>
                  <a:cubicBezTo>
                    <a:pt x="27388" y="13790"/>
                    <a:pt x="42065" y="5016"/>
                    <a:pt x="53736" y="5016"/>
                  </a:cubicBezTo>
                  <a:cubicBezTo>
                    <a:pt x="66114" y="5016"/>
                    <a:pt x="67705" y="14865"/>
                    <a:pt x="67705" y="23997"/>
                  </a:cubicBezTo>
                  <a:lnTo>
                    <a:pt x="67705" y="64823"/>
                  </a:lnTo>
                  <a:cubicBezTo>
                    <a:pt x="67705" y="72522"/>
                    <a:pt x="65937" y="72522"/>
                    <a:pt x="54443" y="72522"/>
                  </a:cubicBezTo>
                  <a:lnTo>
                    <a:pt x="54443" y="78968"/>
                  </a:lnTo>
                  <a:cubicBezTo>
                    <a:pt x="54797" y="78968"/>
                    <a:pt x="67175" y="78252"/>
                    <a:pt x="74602" y="78252"/>
                  </a:cubicBezTo>
                  <a:cubicBezTo>
                    <a:pt x="81144" y="78252"/>
                    <a:pt x="93346" y="78789"/>
                    <a:pt x="94937" y="78968"/>
                  </a:cubicBezTo>
                  <a:lnTo>
                    <a:pt x="94937" y="72522"/>
                  </a:lnTo>
                  <a:cubicBezTo>
                    <a:pt x="83443" y="72522"/>
                    <a:pt x="81675" y="72522"/>
                    <a:pt x="81675" y="64823"/>
                  </a:cubicBezTo>
                  <a:lnTo>
                    <a:pt x="81675" y="32592"/>
                  </a:lnTo>
                  <a:cubicBezTo>
                    <a:pt x="81675" y="13790"/>
                    <a:pt x="96352" y="5016"/>
                    <a:pt x="108023" y="5016"/>
                  </a:cubicBezTo>
                  <a:cubicBezTo>
                    <a:pt x="120401" y="5016"/>
                    <a:pt x="121992" y="14865"/>
                    <a:pt x="121992" y="23997"/>
                  </a:cubicBezTo>
                  <a:lnTo>
                    <a:pt x="121992" y="64823"/>
                  </a:lnTo>
                  <a:cubicBezTo>
                    <a:pt x="121992" y="72522"/>
                    <a:pt x="120224" y="72522"/>
                    <a:pt x="108730" y="72522"/>
                  </a:cubicBezTo>
                  <a:lnTo>
                    <a:pt x="108730" y="78968"/>
                  </a:lnTo>
                  <a:cubicBezTo>
                    <a:pt x="109084" y="78968"/>
                    <a:pt x="121462" y="78252"/>
                    <a:pt x="128889" y="78252"/>
                  </a:cubicBezTo>
                  <a:cubicBezTo>
                    <a:pt x="135431" y="78252"/>
                    <a:pt x="147633" y="78789"/>
                    <a:pt x="149224" y="78968"/>
                  </a:cubicBezTo>
                  <a:lnTo>
                    <a:pt x="149224" y="72522"/>
                  </a:lnTo>
                  <a:cubicBezTo>
                    <a:pt x="137730" y="72522"/>
                    <a:pt x="135962" y="72522"/>
                    <a:pt x="135962" y="64823"/>
                  </a:cubicBezTo>
                  <a:lnTo>
                    <a:pt x="135962" y="24713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9E39D61-E6C9-4963-9F34-54EE583B504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673366" y="2523376"/>
              <a:ext cx="86646" cy="81651"/>
            </a:xfrm>
            <a:custGeom>
              <a:avLst/>
              <a:gdLst>
                <a:gd name="connsiteX0" fmla="*/ 86810 w 86646"/>
                <a:gd name="connsiteY0" fmla="*/ 41724 h 81651"/>
                <a:gd name="connsiteX1" fmla="*/ 43486 w 86646"/>
                <a:gd name="connsiteY1" fmla="*/ 2 h 81651"/>
                <a:gd name="connsiteX2" fmla="*/ 163 w 86646"/>
                <a:gd name="connsiteY2" fmla="*/ 41724 h 81651"/>
                <a:gd name="connsiteX3" fmla="*/ 43486 w 86646"/>
                <a:gd name="connsiteY3" fmla="*/ 81654 h 81651"/>
                <a:gd name="connsiteX4" fmla="*/ 86810 w 86646"/>
                <a:gd name="connsiteY4" fmla="*/ 41724 h 81651"/>
                <a:gd name="connsiteX5" fmla="*/ 43486 w 86646"/>
                <a:gd name="connsiteY5" fmla="*/ 75924 h 81651"/>
                <a:gd name="connsiteX6" fmla="*/ 21559 w 86646"/>
                <a:gd name="connsiteY6" fmla="*/ 65002 h 81651"/>
                <a:gd name="connsiteX7" fmla="*/ 16254 w 86646"/>
                <a:gd name="connsiteY7" fmla="*/ 40112 h 81651"/>
                <a:gd name="connsiteX8" fmla="*/ 22620 w 86646"/>
                <a:gd name="connsiteY8" fmla="*/ 14148 h 81651"/>
                <a:gd name="connsiteX9" fmla="*/ 43486 w 86646"/>
                <a:gd name="connsiteY9" fmla="*/ 5016 h 81651"/>
                <a:gd name="connsiteX10" fmla="*/ 65236 w 86646"/>
                <a:gd name="connsiteY10" fmla="*/ 15581 h 81651"/>
                <a:gd name="connsiteX11" fmla="*/ 70718 w 86646"/>
                <a:gd name="connsiteY11" fmla="*/ 40112 h 81651"/>
                <a:gd name="connsiteX12" fmla="*/ 65059 w 86646"/>
                <a:gd name="connsiteY12" fmla="*/ 65539 h 81651"/>
                <a:gd name="connsiteX13" fmla="*/ 43486 w 86646"/>
                <a:gd name="connsiteY13" fmla="*/ 75924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646" h="81651">
                  <a:moveTo>
                    <a:pt x="86810" y="41724"/>
                  </a:moveTo>
                  <a:cubicBezTo>
                    <a:pt x="86810" y="19341"/>
                    <a:pt x="67889" y="2"/>
                    <a:pt x="43486" y="2"/>
                  </a:cubicBezTo>
                  <a:cubicBezTo>
                    <a:pt x="19084" y="2"/>
                    <a:pt x="163" y="19341"/>
                    <a:pt x="163" y="41724"/>
                  </a:cubicBezTo>
                  <a:cubicBezTo>
                    <a:pt x="163" y="63927"/>
                    <a:pt x="19614" y="81654"/>
                    <a:pt x="43486" y="81654"/>
                  </a:cubicBezTo>
                  <a:cubicBezTo>
                    <a:pt x="67358" y="81654"/>
                    <a:pt x="86810" y="63927"/>
                    <a:pt x="86810" y="41724"/>
                  </a:cubicBezTo>
                  <a:close/>
                  <a:moveTo>
                    <a:pt x="43486" y="75924"/>
                  </a:moveTo>
                  <a:cubicBezTo>
                    <a:pt x="36943" y="75924"/>
                    <a:pt x="27395" y="73776"/>
                    <a:pt x="21559" y="65002"/>
                  </a:cubicBezTo>
                  <a:cubicBezTo>
                    <a:pt x="16785" y="57660"/>
                    <a:pt x="16254" y="48349"/>
                    <a:pt x="16254" y="40112"/>
                  </a:cubicBezTo>
                  <a:cubicBezTo>
                    <a:pt x="16254" y="32413"/>
                    <a:pt x="16431" y="21848"/>
                    <a:pt x="22620" y="14148"/>
                  </a:cubicBezTo>
                  <a:cubicBezTo>
                    <a:pt x="27041" y="8956"/>
                    <a:pt x="34468" y="5016"/>
                    <a:pt x="43486" y="5016"/>
                  </a:cubicBezTo>
                  <a:cubicBezTo>
                    <a:pt x="53919" y="5016"/>
                    <a:pt x="61346" y="10030"/>
                    <a:pt x="65236" y="15581"/>
                  </a:cubicBezTo>
                  <a:cubicBezTo>
                    <a:pt x="70188" y="22564"/>
                    <a:pt x="70718" y="31517"/>
                    <a:pt x="70718" y="40112"/>
                  </a:cubicBezTo>
                  <a:cubicBezTo>
                    <a:pt x="70718" y="48707"/>
                    <a:pt x="70188" y="58197"/>
                    <a:pt x="65059" y="65539"/>
                  </a:cubicBezTo>
                  <a:cubicBezTo>
                    <a:pt x="60285" y="72343"/>
                    <a:pt x="52151" y="75924"/>
                    <a:pt x="43486" y="75924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15BCEFF-D416-4977-AB41-4EC2581A87A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77067" y="2478969"/>
              <a:ext cx="39786" cy="124268"/>
            </a:xfrm>
            <a:custGeom>
              <a:avLst/>
              <a:gdLst>
                <a:gd name="connsiteX0" fmla="*/ 26691 w 39786"/>
                <a:gd name="connsiteY0" fmla="*/ 2 h 124268"/>
                <a:gd name="connsiteX1" fmla="*/ 167 w 39786"/>
                <a:gd name="connsiteY1" fmla="*/ 1972 h 124268"/>
                <a:gd name="connsiteX2" fmla="*/ 167 w 39786"/>
                <a:gd name="connsiteY2" fmla="*/ 8418 h 124268"/>
                <a:gd name="connsiteX3" fmla="*/ 13429 w 39786"/>
                <a:gd name="connsiteY3" fmla="*/ 18446 h 124268"/>
                <a:gd name="connsiteX4" fmla="*/ 13429 w 39786"/>
                <a:gd name="connsiteY4" fmla="*/ 110125 h 124268"/>
                <a:gd name="connsiteX5" fmla="*/ 167 w 39786"/>
                <a:gd name="connsiteY5" fmla="*/ 117825 h 124268"/>
                <a:gd name="connsiteX6" fmla="*/ 167 w 39786"/>
                <a:gd name="connsiteY6" fmla="*/ 124271 h 124268"/>
                <a:gd name="connsiteX7" fmla="*/ 19972 w 39786"/>
                <a:gd name="connsiteY7" fmla="*/ 123555 h 124268"/>
                <a:gd name="connsiteX8" fmla="*/ 39954 w 39786"/>
                <a:gd name="connsiteY8" fmla="*/ 124271 h 124268"/>
                <a:gd name="connsiteX9" fmla="*/ 39954 w 39786"/>
                <a:gd name="connsiteY9" fmla="*/ 117825 h 124268"/>
                <a:gd name="connsiteX10" fmla="*/ 26691 w 39786"/>
                <a:gd name="connsiteY10" fmla="*/ 110125 h 124268"/>
                <a:gd name="connsiteX11" fmla="*/ 26691 w 39786"/>
                <a:gd name="connsiteY11" fmla="*/ 2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86" h="124268">
                  <a:moveTo>
                    <a:pt x="26691" y="2"/>
                  </a:moveTo>
                  <a:lnTo>
                    <a:pt x="167" y="1972"/>
                  </a:lnTo>
                  <a:lnTo>
                    <a:pt x="167" y="8418"/>
                  </a:lnTo>
                  <a:cubicBezTo>
                    <a:pt x="12014" y="8418"/>
                    <a:pt x="13429" y="9672"/>
                    <a:pt x="13429" y="18446"/>
                  </a:cubicBezTo>
                  <a:lnTo>
                    <a:pt x="13429" y="110125"/>
                  </a:lnTo>
                  <a:cubicBezTo>
                    <a:pt x="13429" y="117825"/>
                    <a:pt x="11661" y="117825"/>
                    <a:pt x="167" y="117825"/>
                  </a:cubicBezTo>
                  <a:lnTo>
                    <a:pt x="167" y="124271"/>
                  </a:lnTo>
                  <a:cubicBezTo>
                    <a:pt x="520" y="124271"/>
                    <a:pt x="12899" y="123555"/>
                    <a:pt x="19972" y="123555"/>
                  </a:cubicBezTo>
                  <a:cubicBezTo>
                    <a:pt x="26691" y="123555"/>
                    <a:pt x="33234" y="123734"/>
                    <a:pt x="39954" y="124271"/>
                  </a:cubicBezTo>
                  <a:lnTo>
                    <a:pt x="39954" y="117825"/>
                  </a:lnTo>
                  <a:cubicBezTo>
                    <a:pt x="28460" y="117825"/>
                    <a:pt x="26691" y="117825"/>
                    <a:pt x="26691" y="110125"/>
                  </a:cubicBezTo>
                  <a:lnTo>
                    <a:pt x="26691" y="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FBDCE612-7D8B-40FA-9E07-C93C471E3D1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892307" y="2146986"/>
              <a:ext cx="58606" cy="255801"/>
            </a:xfrm>
            <a:custGeom>
              <a:avLst/>
              <a:gdLst>
                <a:gd name="connsiteX0" fmla="*/ 58777 w 58606"/>
                <a:gd name="connsiteY0" fmla="*/ 253236 h 255801"/>
                <a:gd name="connsiteX1" fmla="*/ 54483 w 58606"/>
                <a:gd name="connsiteY1" fmla="*/ 247608 h 255801"/>
                <a:gd name="connsiteX2" fmla="*/ 14822 w 58606"/>
                <a:gd name="connsiteY2" fmla="*/ 127893 h 255801"/>
                <a:gd name="connsiteX3" fmla="*/ 55493 w 58606"/>
                <a:gd name="connsiteY3" fmla="*/ 6899 h 255801"/>
                <a:gd name="connsiteX4" fmla="*/ 58777 w 58606"/>
                <a:gd name="connsiteY4" fmla="*/ 2550 h 255801"/>
                <a:gd name="connsiteX5" fmla="*/ 56251 w 58606"/>
                <a:gd name="connsiteY5" fmla="*/ -8 h 255801"/>
                <a:gd name="connsiteX6" fmla="*/ 16085 w 58606"/>
                <a:gd name="connsiteY6" fmla="*/ 49873 h 255801"/>
                <a:gd name="connsiteX7" fmla="*/ 171 w 58606"/>
                <a:gd name="connsiteY7" fmla="*/ 127893 h 255801"/>
                <a:gd name="connsiteX8" fmla="*/ 16843 w 58606"/>
                <a:gd name="connsiteY8" fmla="*/ 207703 h 255801"/>
                <a:gd name="connsiteX9" fmla="*/ 56251 w 58606"/>
                <a:gd name="connsiteY9" fmla="*/ 255794 h 255801"/>
                <a:gd name="connsiteX10" fmla="*/ 58777 w 58606"/>
                <a:gd name="connsiteY10" fmla="*/ 253236 h 2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06" h="255801">
                  <a:moveTo>
                    <a:pt x="58777" y="253236"/>
                  </a:moveTo>
                  <a:cubicBezTo>
                    <a:pt x="58777" y="252468"/>
                    <a:pt x="58777" y="251957"/>
                    <a:pt x="54483" y="247608"/>
                  </a:cubicBezTo>
                  <a:cubicBezTo>
                    <a:pt x="22906" y="215377"/>
                    <a:pt x="14822" y="167031"/>
                    <a:pt x="14822" y="127893"/>
                  </a:cubicBezTo>
                  <a:cubicBezTo>
                    <a:pt x="14822" y="83384"/>
                    <a:pt x="24422" y="38874"/>
                    <a:pt x="55493" y="6899"/>
                  </a:cubicBezTo>
                  <a:cubicBezTo>
                    <a:pt x="58777" y="3829"/>
                    <a:pt x="58777" y="3318"/>
                    <a:pt x="58777" y="2550"/>
                  </a:cubicBezTo>
                  <a:cubicBezTo>
                    <a:pt x="58777" y="760"/>
                    <a:pt x="57767" y="-8"/>
                    <a:pt x="56251" y="-8"/>
                  </a:cubicBezTo>
                  <a:cubicBezTo>
                    <a:pt x="53725" y="-8"/>
                    <a:pt x="30990" y="17387"/>
                    <a:pt x="16085" y="49873"/>
                  </a:cubicBezTo>
                  <a:cubicBezTo>
                    <a:pt x="3202" y="78012"/>
                    <a:pt x="171" y="106406"/>
                    <a:pt x="171" y="127893"/>
                  </a:cubicBezTo>
                  <a:cubicBezTo>
                    <a:pt x="171" y="147846"/>
                    <a:pt x="2949" y="178797"/>
                    <a:pt x="16843" y="207703"/>
                  </a:cubicBezTo>
                  <a:cubicBezTo>
                    <a:pt x="32000" y="239167"/>
                    <a:pt x="53725" y="255794"/>
                    <a:pt x="56251" y="255794"/>
                  </a:cubicBezTo>
                  <a:cubicBezTo>
                    <a:pt x="57767" y="255794"/>
                    <a:pt x="58777" y="255026"/>
                    <a:pt x="58777" y="253236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7A8CE419-4606-43A0-B9C3-13176812DEC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972864" y="2225773"/>
              <a:ext cx="125802" cy="115878"/>
            </a:xfrm>
            <a:custGeom>
              <a:avLst/>
              <a:gdLst>
                <a:gd name="connsiteX0" fmla="*/ 77222 w 125802"/>
                <a:gd name="connsiteY0" fmla="*/ 35804 h 115878"/>
                <a:gd name="connsiteX1" fmla="*/ 102231 w 125802"/>
                <a:gd name="connsiteY1" fmla="*/ 5620 h 115878"/>
                <a:gd name="connsiteX2" fmla="*/ 114862 w 125802"/>
                <a:gd name="connsiteY2" fmla="*/ 8945 h 115878"/>
                <a:gd name="connsiteX3" fmla="*/ 102736 w 125802"/>
                <a:gd name="connsiteY3" fmla="*/ 22759 h 115878"/>
                <a:gd name="connsiteX4" fmla="*/ 112335 w 125802"/>
                <a:gd name="connsiteY4" fmla="*/ 31712 h 115878"/>
                <a:gd name="connsiteX5" fmla="*/ 125977 w 125802"/>
                <a:gd name="connsiteY5" fmla="*/ 16875 h 115878"/>
                <a:gd name="connsiteX6" fmla="*/ 102484 w 125802"/>
                <a:gd name="connsiteY6" fmla="*/ -8 h 115878"/>
                <a:gd name="connsiteX7" fmla="*/ 75959 w 125802"/>
                <a:gd name="connsiteY7" fmla="*/ 19433 h 115878"/>
                <a:gd name="connsiteX8" fmla="*/ 48677 w 125802"/>
                <a:gd name="connsiteY8" fmla="*/ -8 h 115878"/>
                <a:gd name="connsiteX9" fmla="*/ 8006 w 125802"/>
                <a:gd name="connsiteY9" fmla="*/ 39386 h 115878"/>
                <a:gd name="connsiteX10" fmla="*/ 11037 w 125802"/>
                <a:gd name="connsiteY10" fmla="*/ 41944 h 115878"/>
                <a:gd name="connsiteX11" fmla="*/ 14321 w 125802"/>
                <a:gd name="connsiteY11" fmla="*/ 39130 h 115878"/>
                <a:gd name="connsiteX12" fmla="*/ 48171 w 125802"/>
                <a:gd name="connsiteY12" fmla="*/ 5620 h 115878"/>
                <a:gd name="connsiteX13" fmla="*/ 61813 w 125802"/>
                <a:gd name="connsiteY13" fmla="*/ 22759 h 115878"/>
                <a:gd name="connsiteX14" fmla="*/ 48171 w 125802"/>
                <a:gd name="connsiteY14" fmla="*/ 83639 h 115878"/>
                <a:gd name="connsiteX15" fmla="*/ 24173 w 125802"/>
                <a:gd name="connsiteY15" fmla="*/ 110243 h 115878"/>
                <a:gd name="connsiteX16" fmla="*/ 11542 w 125802"/>
                <a:gd name="connsiteY16" fmla="*/ 106917 h 115878"/>
                <a:gd name="connsiteX17" fmla="*/ 23415 w 125802"/>
                <a:gd name="connsiteY17" fmla="*/ 93104 h 115878"/>
                <a:gd name="connsiteX18" fmla="*/ 14068 w 125802"/>
                <a:gd name="connsiteY18" fmla="*/ 84151 h 115878"/>
                <a:gd name="connsiteX19" fmla="*/ 175 w 125802"/>
                <a:gd name="connsiteY19" fmla="*/ 98987 h 115878"/>
                <a:gd name="connsiteX20" fmla="*/ 23920 w 125802"/>
                <a:gd name="connsiteY20" fmla="*/ 115870 h 115878"/>
                <a:gd name="connsiteX21" fmla="*/ 50445 w 125802"/>
                <a:gd name="connsiteY21" fmla="*/ 96429 h 115878"/>
                <a:gd name="connsiteX22" fmla="*/ 77727 w 125802"/>
                <a:gd name="connsiteY22" fmla="*/ 115870 h 115878"/>
                <a:gd name="connsiteX23" fmla="*/ 118146 w 125802"/>
                <a:gd name="connsiteY23" fmla="*/ 76477 h 115878"/>
                <a:gd name="connsiteX24" fmla="*/ 115114 w 125802"/>
                <a:gd name="connsiteY24" fmla="*/ 73919 h 115878"/>
                <a:gd name="connsiteX25" fmla="*/ 111830 w 125802"/>
                <a:gd name="connsiteY25" fmla="*/ 76733 h 115878"/>
                <a:gd name="connsiteX26" fmla="*/ 78232 w 125802"/>
                <a:gd name="connsiteY26" fmla="*/ 110243 h 115878"/>
                <a:gd name="connsiteX27" fmla="*/ 64339 w 125802"/>
                <a:gd name="connsiteY27" fmla="*/ 93360 h 115878"/>
                <a:gd name="connsiteX28" fmla="*/ 68633 w 125802"/>
                <a:gd name="connsiteY28" fmla="*/ 70849 h 115878"/>
                <a:gd name="connsiteX29" fmla="*/ 77222 w 125802"/>
                <a:gd name="connsiteY29" fmla="*/ 35804 h 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02" h="115878">
                  <a:moveTo>
                    <a:pt x="77222" y="35804"/>
                  </a:moveTo>
                  <a:cubicBezTo>
                    <a:pt x="78738" y="29154"/>
                    <a:pt x="84548" y="5620"/>
                    <a:pt x="102231" y="5620"/>
                  </a:cubicBezTo>
                  <a:cubicBezTo>
                    <a:pt x="103494" y="5620"/>
                    <a:pt x="109557" y="5620"/>
                    <a:pt x="114862" y="8945"/>
                  </a:cubicBezTo>
                  <a:cubicBezTo>
                    <a:pt x="107788" y="10224"/>
                    <a:pt x="102736" y="16619"/>
                    <a:pt x="102736" y="22759"/>
                  </a:cubicBezTo>
                  <a:cubicBezTo>
                    <a:pt x="102736" y="26851"/>
                    <a:pt x="105515" y="31712"/>
                    <a:pt x="112335" y="31712"/>
                  </a:cubicBezTo>
                  <a:cubicBezTo>
                    <a:pt x="117893" y="31712"/>
                    <a:pt x="125977" y="27107"/>
                    <a:pt x="125977" y="16875"/>
                  </a:cubicBezTo>
                  <a:cubicBezTo>
                    <a:pt x="125977" y="3573"/>
                    <a:pt x="111072" y="-8"/>
                    <a:pt x="102484" y="-8"/>
                  </a:cubicBezTo>
                  <a:cubicBezTo>
                    <a:pt x="87832" y="-8"/>
                    <a:pt x="78990" y="13550"/>
                    <a:pt x="75959" y="19433"/>
                  </a:cubicBezTo>
                  <a:cubicBezTo>
                    <a:pt x="69644" y="2550"/>
                    <a:pt x="56002" y="-8"/>
                    <a:pt x="48677" y="-8"/>
                  </a:cubicBezTo>
                  <a:cubicBezTo>
                    <a:pt x="22405" y="-8"/>
                    <a:pt x="8006" y="32991"/>
                    <a:pt x="8006" y="39386"/>
                  </a:cubicBezTo>
                  <a:cubicBezTo>
                    <a:pt x="8006" y="41944"/>
                    <a:pt x="10532" y="41944"/>
                    <a:pt x="11037" y="41944"/>
                  </a:cubicBezTo>
                  <a:cubicBezTo>
                    <a:pt x="13058" y="41944"/>
                    <a:pt x="13816" y="41432"/>
                    <a:pt x="14321" y="39130"/>
                  </a:cubicBezTo>
                  <a:cubicBezTo>
                    <a:pt x="22910" y="12015"/>
                    <a:pt x="39582" y="5620"/>
                    <a:pt x="48171" y="5620"/>
                  </a:cubicBezTo>
                  <a:cubicBezTo>
                    <a:pt x="52971" y="5620"/>
                    <a:pt x="61813" y="7922"/>
                    <a:pt x="61813" y="22759"/>
                  </a:cubicBezTo>
                  <a:cubicBezTo>
                    <a:pt x="61813" y="30688"/>
                    <a:pt x="57518" y="47827"/>
                    <a:pt x="48171" y="83639"/>
                  </a:cubicBezTo>
                  <a:cubicBezTo>
                    <a:pt x="44129" y="99499"/>
                    <a:pt x="35288" y="110243"/>
                    <a:pt x="24173" y="110243"/>
                  </a:cubicBezTo>
                  <a:cubicBezTo>
                    <a:pt x="22657" y="110243"/>
                    <a:pt x="16847" y="110243"/>
                    <a:pt x="11542" y="106917"/>
                  </a:cubicBezTo>
                  <a:cubicBezTo>
                    <a:pt x="17858" y="105638"/>
                    <a:pt x="23415" y="100266"/>
                    <a:pt x="23415" y="93104"/>
                  </a:cubicBezTo>
                  <a:cubicBezTo>
                    <a:pt x="23415" y="86197"/>
                    <a:pt x="17858" y="84151"/>
                    <a:pt x="14068" y="84151"/>
                  </a:cubicBezTo>
                  <a:cubicBezTo>
                    <a:pt x="6490" y="84151"/>
                    <a:pt x="175" y="90802"/>
                    <a:pt x="175" y="98987"/>
                  </a:cubicBezTo>
                  <a:cubicBezTo>
                    <a:pt x="175" y="110754"/>
                    <a:pt x="12805" y="115870"/>
                    <a:pt x="23920" y="115870"/>
                  </a:cubicBezTo>
                  <a:cubicBezTo>
                    <a:pt x="40593" y="115870"/>
                    <a:pt x="49687" y="97964"/>
                    <a:pt x="50445" y="96429"/>
                  </a:cubicBezTo>
                  <a:cubicBezTo>
                    <a:pt x="53476" y="105894"/>
                    <a:pt x="62570" y="115870"/>
                    <a:pt x="77727" y="115870"/>
                  </a:cubicBezTo>
                  <a:cubicBezTo>
                    <a:pt x="103747" y="115870"/>
                    <a:pt x="118146" y="82872"/>
                    <a:pt x="118146" y="76477"/>
                  </a:cubicBezTo>
                  <a:cubicBezTo>
                    <a:pt x="118146" y="73919"/>
                    <a:pt x="115872" y="73919"/>
                    <a:pt x="115114" y="73919"/>
                  </a:cubicBezTo>
                  <a:cubicBezTo>
                    <a:pt x="112841" y="73919"/>
                    <a:pt x="112335" y="74942"/>
                    <a:pt x="111830" y="76733"/>
                  </a:cubicBezTo>
                  <a:cubicBezTo>
                    <a:pt x="103494" y="104103"/>
                    <a:pt x="86316" y="110243"/>
                    <a:pt x="78232" y="110243"/>
                  </a:cubicBezTo>
                  <a:cubicBezTo>
                    <a:pt x="68381" y="110243"/>
                    <a:pt x="64339" y="102057"/>
                    <a:pt x="64339" y="93360"/>
                  </a:cubicBezTo>
                  <a:cubicBezTo>
                    <a:pt x="64339" y="87732"/>
                    <a:pt x="65854" y="82105"/>
                    <a:pt x="68633" y="70849"/>
                  </a:cubicBezTo>
                  <a:lnTo>
                    <a:pt x="77222" y="3580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84138BE-88CE-419D-B454-8CE652A3128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119817" y="2123710"/>
              <a:ext cx="129086" cy="122298"/>
            </a:xfrm>
            <a:custGeom>
              <a:avLst/>
              <a:gdLst>
                <a:gd name="connsiteX0" fmla="*/ 36430 w 129086"/>
                <a:gd name="connsiteY0" fmla="*/ 2674 h 122298"/>
                <a:gd name="connsiteX1" fmla="*/ 30772 w 129086"/>
                <a:gd name="connsiteY1" fmla="*/ -11 h 122298"/>
                <a:gd name="connsiteX2" fmla="*/ 180 w 129086"/>
                <a:gd name="connsiteY2" fmla="*/ -11 h 122298"/>
                <a:gd name="connsiteX3" fmla="*/ 180 w 129086"/>
                <a:gd name="connsiteY3" fmla="*/ 6435 h 122298"/>
                <a:gd name="connsiteX4" fmla="*/ 5485 w 129086"/>
                <a:gd name="connsiteY4" fmla="*/ 6435 h 122298"/>
                <a:gd name="connsiteX5" fmla="*/ 18394 w 129086"/>
                <a:gd name="connsiteY5" fmla="*/ 7509 h 122298"/>
                <a:gd name="connsiteX6" fmla="*/ 18394 w 129086"/>
                <a:gd name="connsiteY6" fmla="*/ 102949 h 122298"/>
                <a:gd name="connsiteX7" fmla="*/ 180 w 129086"/>
                <a:gd name="connsiteY7" fmla="*/ 115841 h 122298"/>
                <a:gd name="connsiteX8" fmla="*/ 180 w 129086"/>
                <a:gd name="connsiteY8" fmla="*/ 122287 h 122298"/>
                <a:gd name="connsiteX9" fmla="*/ 21754 w 129086"/>
                <a:gd name="connsiteY9" fmla="*/ 121571 h 122298"/>
                <a:gd name="connsiteX10" fmla="*/ 43327 w 129086"/>
                <a:gd name="connsiteY10" fmla="*/ 122287 h 122298"/>
                <a:gd name="connsiteX11" fmla="*/ 43327 w 129086"/>
                <a:gd name="connsiteY11" fmla="*/ 115841 h 122298"/>
                <a:gd name="connsiteX12" fmla="*/ 25113 w 129086"/>
                <a:gd name="connsiteY12" fmla="*/ 102949 h 122298"/>
                <a:gd name="connsiteX13" fmla="*/ 25113 w 129086"/>
                <a:gd name="connsiteY13" fmla="*/ 12523 h 122298"/>
                <a:gd name="connsiteX14" fmla="*/ 103626 w 129086"/>
                <a:gd name="connsiteY14" fmla="*/ 119601 h 122298"/>
                <a:gd name="connsiteX15" fmla="*/ 107693 w 129086"/>
                <a:gd name="connsiteY15" fmla="*/ 122287 h 122298"/>
                <a:gd name="connsiteX16" fmla="*/ 111053 w 129086"/>
                <a:gd name="connsiteY16" fmla="*/ 117274 h 122298"/>
                <a:gd name="connsiteX17" fmla="*/ 111053 w 129086"/>
                <a:gd name="connsiteY17" fmla="*/ 19327 h 122298"/>
                <a:gd name="connsiteX18" fmla="*/ 129266 w 129086"/>
                <a:gd name="connsiteY18" fmla="*/ 6435 h 122298"/>
                <a:gd name="connsiteX19" fmla="*/ 129266 w 129086"/>
                <a:gd name="connsiteY19" fmla="*/ -11 h 122298"/>
                <a:gd name="connsiteX20" fmla="*/ 107693 w 129086"/>
                <a:gd name="connsiteY20" fmla="*/ 705 h 122298"/>
                <a:gd name="connsiteX21" fmla="*/ 86120 w 129086"/>
                <a:gd name="connsiteY21" fmla="*/ -11 h 122298"/>
                <a:gd name="connsiteX22" fmla="*/ 86120 w 129086"/>
                <a:gd name="connsiteY22" fmla="*/ 6435 h 122298"/>
                <a:gd name="connsiteX23" fmla="*/ 104333 w 129086"/>
                <a:gd name="connsiteY23" fmla="*/ 19327 h 122298"/>
                <a:gd name="connsiteX24" fmla="*/ 104333 w 129086"/>
                <a:gd name="connsiteY24" fmla="*/ 95249 h 122298"/>
                <a:gd name="connsiteX25" fmla="*/ 36430 w 129086"/>
                <a:gd name="connsiteY25" fmla="*/ 2674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086" h="122298">
                  <a:moveTo>
                    <a:pt x="36430" y="2674"/>
                  </a:moveTo>
                  <a:cubicBezTo>
                    <a:pt x="34485" y="168"/>
                    <a:pt x="34308" y="-11"/>
                    <a:pt x="30772" y="-11"/>
                  </a:cubicBezTo>
                  <a:lnTo>
                    <a:pt x="180" y="-11"/>
                  </a:lnTo>
                  <a:lnTo>
                    <a:pt x="180" y="6435"/>
                  </a:lnTo>
                  <a:lnTo>
                    <a:pt x="5485" y="6435"/>
                  </a:lnTo>
                  <a:cubicBezTo>
                    <a:pt x="13089" y="6435"/>
                    <a:pt x="17510" y="7330"/>
                    <a:pt x="18394" y="7509"/>
                  </a:cubicBezTo>
                  <a:lnTo>
                    <a:pt x="18394" y="102949"/>
                  </a:lnTo>
                  <a:cubicBezTo>
                    <a:pt x="18394" y="107783"/>
                    <a:pt x="18394" y="115841"/>
                    <a:pt x="180" y="115841"/>
                  </a:cubicBezTo>
                  <a:lnTo>
                    <a:pt x="180" y="122287"/>
                  </a:lnTo>
                  <a:cubicBezTo>
                    <a:pt x="7430" y="121750"/>
                    <a:pt x="14503" y="121571"/>
                    <a:pt x="21754" y="121571"/>
                  </a:cubicBezTo>
                  <a:cubicBezTo>
                    <a:pt x="29004" y="121571"/>
                    <a:pt x="36077" y="121750"/>
                    <a:pt x="43327" y="122287"/>
                  </a:cubicBezTo>
                  <a:lnTo>
                    <a:pt x="43327" y="115841"/>
                  </a:lnTo>
                  <a:cubicBezTo>
                    <a:pt x="25113" y="115841"/>
                    <a:pt x="25113" y="107783"/>
                    <a:pt x="25113" y="102949"/>
                  </a:cubicBezTo>
                  <a:lnTo>
                    <a:pt x="25113" y="12523"/>
                  </a:lnTo>
                  <a:lnTo>
                    <a:pt x="103626" y="119601"/>
                  </a:lnTo>
                  <a:cubicBezTo>
                    <a:pt x="105394" y="122108"/>
                    <a:pt x="105571" y="122287"/>
                    <a:pt x="107693" y="122287"/>
                  </a:cubicBezTo>
                  <a:cubicBezTo>
                    <a:pt x="111053" y="122287"/>
                    <a:pt x="111053" y="120676"/>
                    <a:pt x="111053" y="117274"/>
                  </a:cubicBezTo>
                  <a:lnTo>
                    <a:pt x="111053" y="19327"/>
                  </a:lnTo>
                  <a:cubicBezTo>
                    <a:pt x="111053" y="14492"/>
                    <a:pt x="111053" y="6435"/>
                    <a:pt x="129266" y="6435"/>
                  </a:cubicBezTo>
                  <a:lnTo>
                    <a:pt x="129266" y="-11"/>
                  </a:lnTo>
                  <a:cubicBezTo>
                    <a:pt x="122016" y="526"/>
                    <a:pt x="114943" y="705"/>
                    <a:pt x="107693" y="705"/>
                  </a:cubicBezTo>
                  <a:cubicBezTo>
                    <a:pt x="100443" y="705"/>
                    <a:pt x="93370" y="526"/>
                    <a:pt x="86120" y="-11"/>
                  </a:cubicBezTo>
                  <a:lnTo>
                    <a:pt x="86120" y="6435"/>
                  </a:lnTo>
                  <a:cubicBezTo>
                    <a:pt x="104333" y="6435"/>
                    <a:pt x="104333" y="14492"/>
                    <a:pt x="104333" y="19327"/>
                  </a:cubicBezTo>
                  <a:lnTo>
                    <a:pt x="104333" y="95249"/>
                  </a:lnTo>
                  <a:lnTo>
                    <a:pt x="36430" y="267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0A267232-8CE1-42B7-BF15-BEE6EA4397C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268754" y="2166148"/>
              <a:ext cx="88238" cy="81651"/>
            </a:xfrm>
            <a:custGeom>
              <a:avLst/>
              <a:gdLst>
                <a:gd name="connsiteX0" fmla="*/ 69327 w 88238"/>
                <a:gd name="connsiteY0" fmla="*/ 31861 h 81651"/>
                <a:gd name="connsiteX1" fmla="*/ 61193 w 88238"/>
                <a:gd name="connsiteY1" fmla="*/ 8942 h 81651"/>
                <a:gd name="connsiteX2" fmla="*/ 35022 w 88238"/>
                <a:gd name="connsiteY2" fmla="*/ -11 h 81651"/>
                <a:gd name="connsiteX3" fmla="*/ 6375 w 88238"/>
                <a:gd name="connsiteY3" fmla="*/ 17357 h 81651"/>
                <a:gd name="connsiteX4" fmla="*/ 14863 w 88238"/>
                <a:gd name="connsiteY4" fmla="*/ 26131 h 81651"/>
                <a:gd name="connsiteX5" fmla="*/ 23174 w 88238"/>
                <a:gd name="connsiteY5" fmla="*/ 17716 h 81651"/>
                <a:gd name="connsiteX6" fmla="*/ 16985 w 88238"/>
                <a:gd name="connsiteY6" fmla="*/ 9479 h 81651"/>
                <a:gd name="connsiteX7" fmla="*/ 34668 w 88238"/>
                <a:gd name="connsiteY7" fmla="*/ 5002 h 81651"/>
                <a:gd name="connsiteX8" fmla="*/ 55357 w 88238"/>
                <a:gd name="connsiteY8" fmla="*/ 26669 h 81651"/>
                <a:gd name="connsiteX9" fmla="*/ 55357 w 88238"/>
                <a:gd name="connsiteY9" fmla="*/ 32220 h 81651"/>
                <a:gd name="connsiteX10" fmla="*/ 21052 w 88238"/>
                <a:gd name="connsiteY10" fmla="*/ 37950 h 81651"/>
                <a:gd name="connsiteX11" fmla="*/ 186 w 88238"/>
                <a:gd name="connsiteY11" fmla="*/ 61765 h 81651"/>
                <a:gd name="connsiteX12" fmla="*/ 31131 w 88238"/>
                <a:gd name="connsiteY12" fmla="*/ 81640 h 81651"/>
                <a:gd name="connsiteX13" fmla="*/ 57302 w 88238"/>
                <a:gd name="connsiteY13" fmla="*/ 66599 h 81651"/>
                <a:gd name="connsiteX14" fmla="*/ 70918 w 88238"/>
                <a:gd name="connsiteY14" fmla="*/ 80745 h 81651"/>
                <a:gd name="connsiteX15" fmla="*/ 88424 w 88238"/>
                <a:gd name="connsiteY15" fmla="*/ 63734 h 81651"/>
                <a:gd name="connsiteX16" fmla="*/ 88424 w 88238"/>
                <a:gd name="connsiteY16" fmla="*/ 53886 h 81651"/>
                <a:gd name="connsiteX17" fmla="*/ 82412 w 88238"/>
                <a:gd name="connsiteY17" fmla="*/ 53886 h 81651"/>
                <a:gd name="connsiteX18" fmla="*/ 82412 w 88238"/>
                <a:gd name="connsiteY18" fmla="*/ 63555 h 81651"/>
                <a:gd name="connsiteX19" fmla="*/ 75869 w 88238"/>
                <a:gd name="connsiteY19" fmla="*/ 73941 h 81651"/>
                <a:gd name="connsiteX20" fmla="*/ 69327 w 88238"/>
                <a:gd name="connsiteY20" fmla="*/ 63197 h 81651"/>
                <a:gd name="connsiteX21" fmla="*/ 69327 w 88238"/>
                <a:gd name="connsiteY21" fmla="*/ 31861 h 81651"/>
                <a:gd name="connsiteX22" fmla="*/ 55357 w 88238"/>
                <a:gd name="connsiteY22" fmla="*/ 54602 h 81651"/>
                <a:gd name="connsiteX23" fmla="*/ 32546 w 88238"/>
                <a:gd name="connsiteY23" fmla="*/ 76627 h 81651"/>
                <a:gd name="connsiteX24" fmla="*/ 15040 w 88238"/>
                <a:gd name="connsiteY24" fmla="*/ 61765 h 81651"/>
                <a:gd name="connsiteX25" fmla="*/ 55357 w 88238"/>
                <a:gd name="connsiteY25" fmla="*/ 36875 h 81651"/>
                <a:gd name="connsiteX26" fmla="*/ 55357 w 88238"/>
                <a:gd name="connsiteY26" fmla="*/ 54602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38" h="81651">
                  <a:moveTo>
                    <a:pt x="69327" y="31861"/>
                  </a:moveTo>
                  <a:cubicBezTo>
                    <a:pt x="69327" y="22371"/>
                    <a:pt x="69327" y="15567"/>
                    <a:pt x="61193" y="8942"/>
                  </a:cubicBezTo>
                  <a:cubicBezTo>
                    <a:pt x="53943" y="2854"/>
                    <a:pt x="45455" y="-11"/>
                    <a:pt x="35022" y="-11"/>
                  </a:cubicBezTo>
                  <a:cubicBezTo>
                    <a:pt x="18223" y="-11"/>
                    <a:pt x="6375" y="6435"/>
                    <a:pt x="6375" y="17357"/>
                  </a:cubicBezTo>
                  <a:cubicBezTo>
                    <a:pt x="6375" y="23087"/>
                    <a:pt x="10265" y="26131"/>
                    <a:pt x="14863" y="26131"/>
                  </a:cubicBezTo>
                  <a:cubicBezTo>
                    <a:pt x="19637" y="26131"/>
                    <a:pt x="23174" y="22550"/>
                    <a:pt x="23174" y="17716"/>
                  </a:cubicBezTo>
                  <a:cubicBezTo>
                    <a:pt x="23174" y="14672"/>
                    <a:pt x="21759" y="10911"/>
                    <a:pt x="16985" y="9479"/>
                  </a:cubicBezTo>
                  <a:cubicBezTo>
                    <a:pt x="23351" y="5002"/>
                    <a:pt x="33607" y="5002"/>
                    <a:pt x="34668" y="5002"/>
                  </a:cubicBezTo>
                  <a:cubicBezTo>
                    <a:pt x="44571" y="5002"/>
                    <a:pt x="55357" y="11628"/>
                    <a:pt x="55357" y="26669"/>
                  </a:cubicBezTo>
                  <a:lnTo>
                    <a:pt x="55357" y="32220"/>
                  </a:lnTo>
                  <a:cubicBezTo>
                    <a:pt x="45632" y="32578"/>
                    <a:pt x="33961" y="33115"/>
                    <a:pt x="21052" y="37950"/>
                  </a:cubicBezTo>
                  <a:cubicBezTo>
                    <a:pt x="5137" y="43859"/>
                    <a:pt x="186" y="53707"/>
                    <a:pt x="186" y="61765"/>
                  </a:cubicBezTo>
                  <a:cubicBezTo>
                    <a:pt x="186" y="77164"/>
                    <a:pt x="18576" y="81640"/>
                    <a:pt x="31131" y="81640"/>
                  </a:cubicBezTo>
                  <a:cubicBezTo>
                    <a:pt x="45278" y="81640"/>
                    <a:pt x="53589" y="73583"/>
                    <a:pt x="57302" y="66599"/>
                  </a:cubicBezTo>
                  <a:cubicBezTo>
                    <a:pt x="58010" y="73941"/>
                    <a:pt x="62784" y="80745"/>
                    <a:pt x="70918" y="80745"/>
                  </a:cubicBezTo>
                  <a:cubicBezTo>
                    <a:pt x="71272" y="80745"/>
                    <a:pt x="88424" y="80745"/>
                    <a:pt x="88424" y="63734"/>
                  </a:cubicBezTo>
                  <a:lnTo>
                    <a:pt x="88424" y="53886"/>
                  </a:lnTo>
                  <a:lnTo>
                    <a:pt x="82412" y="53886"/>
                  </a:lnTo>
                  <a:lnTo>
                    <a:pt x="82412" y="63555"/>
                  </a:lnTo>
                  <a:cubicBezTo>
                    <a:pt x="82412" y="65346"/>
                    <a:pt x="82412" y="73941"/>
                    <a:pt x="75869" y="73941"/>
                  </a:cubicBezTo>
                  <a:cubicBezTo>
                    <a:pt x="69327" y="73941"/>
                    <a:pt x="69327" y="65525"/>
                    <a:pt x="69327" y="63197"/>
                  </a:cubicBezTo>
                  <a:lnTo>
                    <a:pt x="69327" y="31861"/>
                  </a:lnTo>
                  <a:close/>
                  <a:moveTo>
                    <a:pt x="55357" y="54602"/>
                  </a:moveTo>
                  <a:cubicBezTo>
                    <a:pt x="55357" y="71792"/>
                    <a:pt x="40503" y="76627"/>
                    <a:pt x="32546" y="76627"/>
                  </a:cubicBezTo>
                  <a:cubicBezTo>
                    <a:pt x="23528" y="76627"/>
                    <a:pt x="15040" y="70539"/>
                    <a:pt x="15040" y="61765"/>
                  </a:cubicBezTo>
                  <a:cubicBezTo>
                    <a:pt x="15040" y="51916"/>
                    <a:pt x="23528" y="38129"/>
                    <a:pt x="55357" y="36875"/>
                  </a:cubicBezTo>
                  <a:lnTo>
                    <a:pt x="55357" y="5460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B3E6F325-59D6-4D29-AD52-1F912660FE8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372102" y="2120129"/>
              <a:ext cx="119183" cy="129461"/>
            </a:xfrm>
            <a:custGeom>
              <a:avLst/>
              <a:gdLst>
                <a:gd name="connsiteX0" fmla="*/ 119374 w 119183"/>
                <a:gd name="connsiteY0" fmla="*/ 4644 h 129461"/>
                <a:gd name="connsiteX1" fmla="*/ 116898 w 119183"/>
                <a:gd name="connsiteY1" fmla="*/ -11 h 129461"/>
                <a:gd name="connsiteX2" fmla="*/ 113892 w 119183"/>
                <a:gd name="connsiteY2" fmla="*/ 2137 h 129461"/>
                <a:gd name="connsiteX3" fmla="*/ 104520 w 119183"/>
                <a:gd name="connsiteY3" fmla="*/ 15746 h 129461"/>
                <a:gd name="connsiteX4" fmla="*/ 67916 w 119183"/>
                <a:gd name="connsiteY4" fmla="*/ -11 h 129461"/>
                <a:gd name="connsiteX5" fmla="*/ 190 w 119183"/>
                <a:gd name="connsiteY5" fmla="*/ 64630 h 129461"/>
                <a:gd name="connsiteX6" fmla="*/ 67916 w 119183"/>
                <a:gd name="connsiteY6" fmla="*/ 129450 h 129461"/>
                <a:gd name="connsiteX7" fmla="*/ 119374 w 119183"/>
                <a:gd name="connsiteY7" fmla="*/ 83968 h 129461"/>
                <a:gd name="connsiteX8" fmla="*/ 116368 w 119183"/>
                <a:gd name="connsiteY8" fmla="*/ 80566 h 129461"/>
                <a:gd name="connsiteX9" fmla="*/ 113362 w 119183"/>
                <a:gd name="connsiteY9" fmla="*/ 82894 h 129461"/>
                <a:gd name="connsiteX10" fmla="*/ 70392 w 119183"/>
                <a:gd name="connsiteY10" fmla="*/ 123004 h 129461"/>
                <a:gd name="connsiteX11" fmla="*/ 19111 w 119183"/>
                <a:gd name="connsiteY11" fmla="*/ 64809 h 129461"/>
                <a:gd name="connsiteX12" fmla="*/ 70038 w 119183"/>
                <a:gd name="connsiteY12" fmla="*/ 6435 h 129461"/>
                <a:gd name="connsiteX13" fmla="*/ 113008 w 119183"/>
                <a:gd name="connsiteY13" fmla="*/ 49051 h 129461"/>
                <a:gd name="connsiteX14" fmla="*/ 116191 w 119183"/>
                <a:gd name="connsiteY14" fmla="*/ 51200 h 129461"/>
                <a:gd name="connsiteX15" fmla="*/ 119374 w 119183"/>
                <a:gd name="connsiteY15" fmla="*/ 46544 h 129461"/>
                <a:gd name="connsiteX16" fmla="*/ 119374 w 119183"/>
                <a:gd name="connsiteY16" fmla="*/ 4644 h 1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83" h="129461">
                  <a:moveTo>
                    <a:pt x="119374" y="4644"/>
                  </a:moveTo>
                  <a:cubicBezTo>
                    <a:pt x="119374" y="1600"/>
                    <a:pt x="119374" y="-11"/>
                    <a:pt x="116898" y="-11"/>
                  </a:cubicBezTo>
                  <a:cubicBezTo>
                    <a:pt x="116191" y="-11"/>
                    <a:pt x="115307" y="-11"/>
                    <a:pt x="113892" y="2137"/>
                  </a:cubicBezTo>
                  <a:lnTo>
                    <a:pt x="104520" y="15746"/>
                  </a:lnTo>
                  <a:cubicBezTo>
                    <a:pt x="97093" y="8225"/>
                    <a:pt x="84892" y="-11"/>
                    <a:pt x="67916" y="-11"/>
                  </a:cubicBezTo>
                  <a:cubicBezTo>
                    <a:pt x="30782" y="-11"/>
                    <a:pt x="190" y="28996"/>
                    <a:pt x="190" y="64630"/>
                  </a:cubicBezTo>
                  <a:cubicBezTo>
                    <a:pt x="190" y="100979"/>
                    <a:pt x="31312" y="129450"/>
                    <a:pt x="67916" y="129450"/>
                  </a:cubicBezTo>
                  <a:cubicBezTo>
                    <a:pt x="99215" y="129450"/>
                    <a:pt x="119374" y="105814"/>
                    <a:pt x="119374" y="83968"/>
                  </a:cubicBezTo>
                  <a:cubicBezTo>
                    <a:pt x="119374" y="81999"/>
                    <a:pt x="119197" y="80566"/>
                    <a:pt x="116368" y="80566"/>
                  </a:cubicBezTo>
                  <a:cubicBezTo>
                    <a:pt x="115307" y="80566"/>
                    <a:pt x="113538" y="80566"/>
                    <a:pt x="113362" y="82894"/>
                  </a:cubicBezTo>
                  <a:cubicBezTo>
                    <a:pt x="111947" y="111723"/>
                    <a:pt x="87898" y="123004"/>
                    <a:pt x="70392" y="123004"/>
                  </a:cubicBezTo>
                  <a:cubicBezTo>
                    <a:pt x="51471" y="123004"/>
                    <a:pt x="19111" y="111365"/>
                    <a:pt x="19111" y="64809"/>
                  </a:cubicBezTo>
                  <a:cubicBezTo>
                    <a:pt x="19111" y="16283"/>
                    <a:pt x="53416" y="6435"/>
                    <a:pt x="70038" y="6435"/>
                  </a:cubicBezTo>
                  <a:cubicBezTo>
                    <a:pt x="87544" y="6435"/>
                    <a:pt x="108410" y="18253"/>
                    <a:pt x="113008" y="49051"/>
                  </a:cubicBezTo>
                  <a:cubicBezTo>
                    <a:pt x="113362" y="51200"/>
                    <a:pt x="114953" y="51200"/>
                    <a:pt x="116191" y="51200"/>
                  </a:cubicBezTo>
                  <a:cubicBezTo>
                    <a:pt x="119374" y="51200"/>
                    <a:pt x="119374" y="50126"/>
                    <a:pt x="119374" y="46544"/>
                  </a:cubicBezTo>
                  <a:lnTo>
                    <a:pt x="119374" y="464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59FF599D-6102-47C3-ACF0-DB6B6337941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513828" y="2121740"/>
              <a:ext cx="39786" cy="124268"/>
            </a:xfrm>
            <a:custGeom>
              <a:avLst/>
              <a:gdLst>
                <a:gd name="connsiteX0" fmla="*/ 26720 w 39786"/>
                <a:gd name="connsiteY0" fmla="*/ -11 h 124268"/>
                <a:gd name="connsiteX1" fmla="*/ 196 w 39786"/>
                <a:gd name="connsiteY1" fmla="*/ 1958 h 124268"/>
                <a:gd name="connsiteX2" fmla="*/ 196 w 39786"/>
                <a:gd name="connsiteY2" fmla="*/ 8404 h 124268"/>
                <a:gd name="connsiteX3" fmla="*/ 13458 w 39786"/>
                <a:gd name="connsiteY3" fmla="*/ 18432 h 124268"/>
                <a:gd name="connsiteX4" fmla="*/ 13458 w 39786"/>
                <a:gd name="connsiteY4" fmla="*/ 110111 h 124268"/>
                <a:gd name="connsiteX5" fmla="*/ 196 w 39786"/>
                <a:gd name="connsiteY5" fmla="*/ 117811 h 124268"/>
                <a:gd name="connsiteX6" fmla="*/ 196 w 39786"/>
                <a:gd name="connsiteY6" fmla="*/ 124257 h 124268"/>
                <a:gd name="connsiteX7" fmla="*/ 20001 w 39786"/>
                <a:gd name="connsiteY7" fmla="*/ 123541 h 124268"/>
                <a:gd name="connsiteX8" fmla="*/ 39983 w 39786"/>
                <a:gd name="connsiteY8" fmla="*/ 124257 h 124268"/>
                <a:gd name="connsiteX9" fmla="*/ 39983 w 39786"/>
                <a:gd name="connsiteY9" fmla="*/ 117811 h 124268"/>
                <a:gd name="connsiteX10" fmla="*/ 26720 w 39786"/>
                <a:gd name="connsiteY10" fmla="*/ 110111 h 124268"/>
                <a:gd name="connsiteX11" fmla="*/ 26720 w 39786"/>
                <a:gd name="connsiteY11" fmla="*/ -11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86" h="124268">
                  <a:moveTo>
                    <a:pt x="26720" y="-11"/>
                  </a:moveTo>
                  <a:lnTo>
                    <a:pt x="196" y="1958"/>
                  </a:lnTo>
                  <a:lnTo>
                    <a:pt x="196" y="8404"/>
                  </a:lnTo>
                  <a:cubicBezTo>
                    <a:pt x="12043" y="8404"/>
                    <a:pt x="13458" y="9658"/>
                    <a:pt x="13458" y="18432"/>
                  </a:cubicBezTo>
                  <a:lnTo>
                    <a:pt x="13458" y="110111"/>
                  </a:lnTo>
                  <a:cubicBezTo>
                    <a:pt x="13458" y="117811"/>
                    <a:pt x="11690" y="117811"/>
                    <a:pt x="196" y="117811"/>
                  </a:cubicBezTo>
                  <a:lnTo>
                    <a:pt x="196" y="124257"/>
                  </a:lnTo>
                  <a:cubicBezTo>
                    <a:pt x="549" y="124257"/>
                    <a:pt x="12928" y="123541"/>
                    <a:pt x="20001" y="123541"/>
                  </a:cubicBezTo>
                  <a:cubicBezTo>
                    <a:pt x="26720" y="123541"/>
                    <a:pt x="33263" y="123720"/>
                    <a:pt x="39983" y="124257"/>
                  </a:cubicBezTo>
                  <a:lnTo>
                    <a:pt x="39983" y="117811"/>
                  </a:lnTo>
                  <a:cubicBezTo>
                    <a:pt x="28489" y="117811"/>
                    <a:pt x="26720" y="117811"/>
                    <a:pt x="26720" y="110111"/>
                  </a:cubicBezTo>
                  <a:lnTo>
                    <a:pt x="26720" y="-1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01B4D191-26F8-47E2-A8F2-76FCEC213BF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115219" y="2328245"/>
              <a:ext cx="133330" cy="78965"/>
            </a:xfrm>
            <a:custGeom>
              <a:avLst/>
              <a:gdLst>
                <a:gd name="connsiteX0" fmla="*/ 118657 w 133330"/>
                <a:gd name="connsiteY0" fmla="*/ 17364 h 78965"/>
                <a:gd name="connsiteX1" fmla="*/ 133510 w 133330"/>
                <a:gd name="connsiteY1" fmla="*/ 6441 h 78965"/>
                <a:gd name="connsiteX2" fmla="*/ 133510 w 133330"/>
                <a:gd name="connsiteY2" fmla="*/ -5 h 78965"/>
                <a:gd name="connsiteX3" fmla="*/ 120779 w 133330"/>
                <a:gd name="connsiteY3" fmla="*/ 711 h 78965"/>
                <a:gd name="connsiteX4" fmla="*/ 103449 w 133330"/>
                <a:gd name="connsiteY4" fmla="*/ -5 h 78965"/>
                <a:gd name="connsiteX5" fmla="*/ 103449 w 133330"/>
                <a:gd name="connsiteY5" fmla="*/ 6441 h 78965"/>
                <a:gd name="connsiteX6" fmla="*/ 112644 w 133330"/>
                <a:gd name="connsiteY6" fmla="*/ 14320 h 78965"/>
                <a:gd name="connsiteX7" fmla="*/ 111583 w 133330"/>
                <a:gd name="connsiteY7" fmla="*/ 18617 h 78965"/>
                <a:gd name="connsiteX8" fmla="*/ 94431 w 133330"/>
                <a:gd name="connsiteY8" fmla="*/ 63203 h 78965"/>
                <a:gd name="connsiteX9" fmla="*/ 75333 w 133330"/>
                <a:gd name="connsiteY9" fmla="*/ 14320 h 78965"/>
                <a:gd name="connsiteX10" fmla="*/ 74449 w 133330"/>
                <a:gd name="connsiteY10" fmla="*/ 10917 h 78965"/>
                <a:gd name="connsiteX11" fmla="*/ 83998 w 133330"/>
                <a:gd name="connsiteY11" fmla="*/ 6441 h 78965"/>
                <a:gd name="connsiteX12" fmla="*/ 83998 w 133330"/>
                <a:gd name="connsiteY12" fmla="*/ -5 h 78965"/>
                <a:gd name="connsiteX13" fmla="*/ 64900 w 133330"/>
                <a:gd name="connsiteY13" fmla="*/ 711 h 78965"/>
                <a:gd name="connsiteX14" fmla="*/ 49339 w 133330"/>
                <a:gd name="connsiteY14" fmla="*/ -5 h 78965"/>
                <a:gd name="connsiteX15" fmla="*/ 49339 w 133330"/>
                <a:gd name="connsiteY15" fmla="*/ 6441 h 78965"/>
                <a:gd name="connsiteX16" fmla="*/ 59418 w 133330"/>
                <a:gd name="connsiteY16" fmla="*/ 7873 h 78965"/>
                <a:gd name="connsiteX17" fmla="*/ 63485 w 133330"/>
                <a:gd name="connsiteY17" fmla="*/ 15752 h 78965"/>
                <a:gd name="connsiteX18" fmla="*/ 62778 w 133330"/>
                <a:gd name="connsiteY18" fmla="*/ 17901 h 78965"/>
                <a:gd name="connsiteX19" fmla="*/ 46156 w 133330"/>
                <a:gd name="connsiteY19" fmla="*/ 60517 h 78965"/>
                <a:gd name="connsiteX20" fmla="*/ 28296 w 133330"/>
                <a:gd name="connsiteY20" fmla="*/ 14320 h 78965"/>
                <a:gd name="connsiteX21" fmla="*/ 27235 w 133330"/>
                <a:gd name="connsiteY21" fmla="*/ 10917 h 78965"/>
                <a:gd name="connsiteX22" fmla="*/ 36784 w 133330"/>
                <a:gd name="connsiteY22" fmla="*/ 6441 h 78965"/>
                <a:gd name="connsiteX23" fmla="*/ 36784 w 133330"/>
                <a:gd name="connsiteY23" fmla="*/ -5 h 78965"/>
                <a:gd name="connsiteX24" fmla="*/ 16802 w 133330"/>
                <a:gd name="connsiteY24" fmla="*/ 711 h 78965"/>
                <a:gd name="connsiteX25" fmla="*/ 180 w 133330"/>
                <a:gd name="connsiteY25" fmla="*/ -5 h 78965"/>
                <a:gd name="connsiteX26" fmla="*/ 180 w 133330"/>
                <a:gd name="connsiteY26" fmla="*/ 6441 h 78965"/>
                <a:gd name="connsiteX27" fmla="*/ 12912 w 133330"/>
                <a:gd name="connsiteY27" fmla="*/ 11634 h 78965"/>
                <a:gd name="connsiteX28" fmla="*/ 37491 w 133330"/>
                <a:gd name="connsiteY28" fmla="*/ 74842 h 78965"/>
                <a:gd name="connsiteX29" fmla="*/ 42266 w 133330"/>
                <a:gd name="connsiteY29" fmla="*/ 78961 h 78965"/>
                <a:gd name="connsiteX30" fmla="*/ 46863 w 133330"/>
                <a:gd name="connsiteY30" fmla="*/ 75200 h 78965"/>
                <a:gd name="connsiteX31" fmla="*/ 66845 w 133330"/>
                <a:gd name="connsiteY31" fmla="*/ 23989 h 78965"/>
                <a:gd name="connsiteX32" fmla="*/ 86473 w 133330"/>
                <a:gd name="connsiteY32" fmla="*/ 74663 h 78965"/>
                <a:gd name="connsiteX33" fmla="*/ 91425 w 133330"/>
                <a:gd name="connsiteY33" fmla="*/ 78961 h 78965"/>
                <a:gd name="connsiteX34" fmla="*/ 96199 w 133330"/>
                <a:gd name="connsiteY34" fmla="*/ 74842 h 78965"/>
                <a:gd name="connsiteX35" fmla="*/ 118657 w 133330"/>
                <a:gd name="connsiteY35" fmla="*/ 17364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330" h="78965">
                  <a:moveTo>
                    <a:pt x="118657" y="17364"/>
                  </a:moveTo>
                  <a:cubicBezTo>
                    <a:pt x="122193" y="8411"/>
                    <a:pt x="128029" y="6620"/>
                    <a:pt x="133510" y="6441"/>
                  </a:cubicBezTo>
                  <a:lnTo>
                    <a:pt x="133510" y="-5"/>
                  </a:lnTo>
                  <a:cubicBezTo>
                    <a:pt x="128736" y="532"/>
                    <a:pt x="125907" y="711"/>
                    <a:pt x="120779" y="711"/>
                  </a:cubicBezTo>
                  <a:cubicBezTo>
                    <a:pt x="115474" y="711"/>
                    <a:pt x="108754" y="532"/>
                    <a:pt x="103449" y="-5"/>
                  </a:cubicBezTo>
                  <a:lnTo>
                    <a:pt x="103449" y="6441"/>
                  </a:lnTo>
                  <a:cubicBezTo>
                    <a:pt x="109638" y="6620"/>
                    <a:pt x="112644" y="10022"/>
                    <a:pt x="112644" y="14320"/>
                  </a:cubicBezTo>
                  <a:cubicBezTo>
                    <a:pt x="112644" y="15752"/>
                    <a:pt x="112644" y="16110"/>
                    <a:pt x="111583" y="18617"/>
                  </a:cubicBezTo>
                  <a:lnTo>
                    <a:pt x="94431" y="63203"/>
                  </a:lnTo>
                  <a:lnTo>
                    <a:pt x="75333" y="14320"/>
                  </a:lnTo>
                  <a:cubicBezTo>
                    <a:pt x="74979" y="13424"/>
                    <a:pt x="74449" y="11992"/>
                    <a:pt x="74449" y="10917"/>
                  </a:cubicBezTo>
                  <a:cubicBezTo>
                    <a:pt x="74449" y="6978"/>
                    <a:pt x="79047" y="6441"/>
                    <a:pt x="83998" y="6441"/>
                  </a:cubicBezTo>
                  <a:lnTo>
                    <a:pt x="83998" y="-5"/>
                  </a:lnTo>
                  <a:cubicBezTo>
                    <a:pt x="77632" y="532"/>
                    <a:pt x="71266" y="711"/>
                    <a:pt x="64900" y="711"/>
                  </a:cubicBezTo>
                  <a:cubicBezTo>
                    <a:pt x="59772" y="711"/>
                    <a:pt x="54467" y="353"/>
                    <a:pt x="49339" y="-5"/>
                  </a:cubicBezTo>
                  <a:lnTo>
                    <a:pt x="49339" y="6441"/>
                  </a:lnTo>
                  <a:cubicBezTo>
                    <a:pt x="53406" y="6441"/>
                    <a:pt x="57120" y="6441"/>
                    <a:pt x="59418" y="7873"/>
                  </a:cubicBezTo>
                  <a:cubicBezTo>
                    <a:pt x="61894" y="9664"/>
                    <a:pt x="63485" y="15573"/>
                    <a:pt x="63485" y="15752"/>
                  </a:cubicBezTo>
                  <a:cubicBezTo>
                    <a:pt x="63485" y="16110"/>
                    <a:pt x="63132" y="17185"/>
                    <a:pt x="62778" y="17901"/>
                  </a:cubicBezTo>
                  <a:lnTo>
                    <a:pt x="46156" y="60517"/>
                  </a:lnTo>
                  <a:lnTo>
                    <a:pt x="28296" y="14320"/>
                  </a:lnTo>
                  <a:cubicBezTo>
                    <a:pt x="27235" y="11813"/>
                    <a:pt x="27235" y="11634"/>
                    <a:pt x="27235" y="10917"/>
                  </a:cubicBezTo>
                  <a:cubicBezTo>
                    <a:pt x="27235" y="6441"/>
                    <a:pt x="33601" y="6441"/>
                    <a:pt x="36784" y="6441"/>
                  </a:cubicBezTo>
                  <a:lnTo>
                    <a:pt x="36784" y="-5"/>
                  </a:lnTo>
                  <a:cubicBezTo>
                    <a:pt x="36430" y="-5"/>
                    <a:pt x="23876" y="711"/>
                    <a:pt x="16802" y="711"/>
                  </a:cubicBezTo>
                  <a:cubicBezTo>
                    <a:pt x="11321" y="711"/>
                    <a:pt x="5662" y="532"/>
                    <a:pt x="180" y="-5"/>
                  </a:cubicBezTo>
                  <a:lnTo>
                    <a:pt x="180" y="6441"/>
                  </a:lnTo>
                  <a:cubicBezTo>
                    <a:pt x="7077" y="6441"/>
                    <a:pt x="10967" y="6441"/>
                    <a:pt x="12912" y="11634"/>
                  </a:cubicBezTo>
                  <a:lnTo>
                    <a:pt x="37491" y="74842"/>
                  </a:lnTo>
                  <a:cubicBezTo>
                    <a:pt x="38552" y="77528"/>
                    <a:pt x="39083" y="78961"/>
                    <a:pt x="42266" y="78961"/>
                  </a:cubicBezTo>
                  <a:cubicBezTo>
                    <a:pt x="45449" y="78961"/>
                    <a:pt x="45979" y="77528"/>
                    <a:pt x="46863" y="75200"/>
                  </a:cubicBezTo>
                  <a:lnTo>
                    <a:pt x="66845" y="23989"/>
                  </a:lnTo>
                  <a:lnTo>
                    <a:pt x="86473" y="74663"/>
                  </a:lnTo>
                  <a:cubicBezTo>
                    <a:pt x="87534" y="77349"/>
                    <a:pt x="88242" y="78961"/>
                    <a:pt x="91425" y="78961"/>
                  </a:cubicBezTo>
                  <a:cubicBezTo>
                    <a:pt x="94608" y="78961"/>
                    <a:pt x="95138" y="77707"/>
                    <a:pt x="96199" y="74842"/>
                  </a:cubicBezTo>
                  <a:lnTo>
                    <a:pt x="118657" y="1736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C74CB5F9-160C-4D67-8D85-4B7C50BF26D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276639" y="2384828"/>
              <a:ext cx="22457" cy="55150"/>
            </a:xfrm>
            <a:custGeom>
              <a:avLst/>
              <a:gdLst>
                <a:gd name="connsiteX0" fmla="*/ 17692 w 22457"/>
                <a:gd name="connsiteY0" fmla="*/ 17722 h 55150"/>
                <a:gd name="connsiteX1" fmla="*/ 3899 w 22457"/>
                <a:gd name="connsiteY1" fmla="*/ 50490 h 55150"/>
                <a:gd name="connsiteX2" fmla="*/ 2662 w 22457"/>
                <a:gd name="connsiteY2" fmla="*/ 52639 h 55150"/>
                <a:gd name="connsiteX3" fmla="*/ 5137 w 22457"/>
                <a:gd name="connsiteY3" fmla="*/ 55146 h 55150"/>
                <a:gd name="connsiteX4" fmla="*/ 22643 w 22457"/>
                <a:gd name="connsiteY4" fmla="*/ 19512 h 55150"/>
                <a:gd name="connsiteX5" fmla="*/ 10265 w 22457"/>
                <a:gd name="connsiteY5" fmla="*/ -5 h 55150"/>
                <a:gd name="connsiteX6" fmla="*/ 186 w 22457"/>
                <a:gd name="connsiteY6" fmla="*/ 10201 h 55150"/>
                <a:gd name="connsiteX7" fmla="*/ 10442 w 22457"/>
                <a:gd name="connsiteY7" fmla="*/ 20587 h 55150"/>
                <a:gd name="connsiteX8" fmla="*/ 17692 w 22457"/>
                <a:gd name="connsiteY8" fmla="*/ 17722 h 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57" h="55150">
                  <a:moveTo>
                    <a:pt x="17692" y="17722"/>
                  </a:moveTo>
                  <a:cubicBezTo>
                    <a:pt x="17692" y="27570"/>
                    <a:pt x="15924" y="39030"/>
                    <a:pt x="3899" y="50490"/>
                  </a:cubicBezTo>
                  <a:cubicBezTo>
                    <a:pt x="3192" y="51206"/>
                    <a:pt x="2662" y="51743"/>
                    <a:pt x="2662" y="52639"/>
                  </a:cubicBezTo>
                  <a:cubicBezTo>
                    <a:pt x="2662" y="53892"/>
                    <a:pt x="4076" y="55146"/>
                    <a:pt x="5137" y="55146"/>
                  </a:cubicBezTo>
                  <a:cubicBezTo>
                    <a:pt x="7613" y="55146"/>
                    <a:pt x="22643" y="40821"/>
                    <a:pt x="22643" y="19512"/>
                  </a:cubicBezTo>
                  <a:cubicBezTo>
                    <a:pt x="22643" y="8411"/>
                    <a:pt x="18400" y="-5"/>
                    <a:pt x="10265" y="-5"/>
                  </a:cubicBezTo>
                  <a:cubicBezTo>
                    <a:pt x="4430" y="-5"/>
                    <a:pt x="186" y="4650"/>
                    <a:pt x="186" y="10201"/>
                  </a:cubicBezTo>
                  <a:cubicBezTo>
                    <a:pt x="186" y="15931"/>
                    <a:pt x="4253" y="20587"/>
                    <a:pt x="10442" y="20587"/>
                  </a:cubicBezTo>
                  <a:cubicBezTo>
                    <a:pt x="14686" y="20587"/>
                    <a:pt x="17515" y="17722"/>
                    <a:pt x="17692" y="1772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348021A7-368C-47FA-ADC1-B7B2FB0FD1A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325141" y="2286703"/>
              <a:ext cx="53579" cy="120508"/>
            </a:xfrm>
            <a:custGeom>
              <a:avLst/>
              <a:gdLst>
                <a:gd name="connsiteX0" fmla="*/ 49170 w 53579"/>
                <a:gd name="connsiteY0" fmla="*/ 6799 h 120508"/>
                <a:gd name="connsiteX1" fmla="*/ 42097 w 53579"/>
                <a:gd name="connsiteY1" fmla="*/ -5 h 120508"/>
                <a:gd name="connsiteX2" fmla="*/ 32195 w 53579"/>
                <a:gd name="connsiteY2" fmla="*/ 9843 h 120508"/>
                <a:gd name="connsiteX3" fmla="*/ 39268 w 53579"/>
                <a:gd name="connsiteY3" fmla="*/ 16647 h 120508"/>
                <a:gd name="connsiteX4" fmla="*/ 49170 w 53579"/>
                <a:gd name="connsiteY4" fmla="*/ 6799 h 120508"/>
                <a:gd name="connsiteX5" fmla="*/ 13097 w 53579"/>
                <a:gd name="connsiteY5" fmla="*/ 97762 h 120508"/>
                <a:gd name="connsiteX6" fmla="*/ 11506 w 53579"/>
                <a:gd name="connsiteY6" fmla="*/ 105283 h 120508"/>
                <a:gd name="connsiteX7" fmla="*/ 28304 w 53579"/>
                <a:gd name="connsiteY7" fmla="*/ 120503 h 120508"/>
                <a:gd name="connsiteX8" fmla="*/ 53768 w 53579"/>
                <a:gd name="connsiteY8" fmla="*/ 93107 h 120508"/>
                <a:gd name="connsiteX9" fmla="*/ 50939 w 53579"/>
                <a:gd name="connsiteY9" fmla="*/ 90779 h 120508"/>
                <a:gd name="connsiteX10" fmla="*/ 47579 w 53579"/>
                <a:gd name="connsiteY10" fmla="*/ 93823 h 120508"/>
                <a:gd name="connsiteX11" fmla="*/ 28835 w 53579"/>
                <a:gd name="connsiteY11" fmla="*/ 115489 h 120508"/>
                <a:gd name="connsiteX12" fmla="*/ 24414 w 53579"/>
                <a:gd name="connsiteY12" fmla="*/ 109222 h 120508"/>
                <a:gd name="connsiteX13" fmla="*/ 27243 w 53579"/>
                <a:gd name="connsiteY13" fmla="*/ 97762 h 120508"/>
                <a:gd name="connsiteX14" fmla="*/ 32902 w 53579"/>
                <a:gd name="connsiteY14" fmla="*/ 83437 h 120508"/>
                <a:gd name="connsiteX15" fmla="*/ 41567 w 53579"/>
                <a:gd name="connsiteY15" fmla="*/ 60696 h 120508"/>
                <a:gd name="connsiteX16" fmla="*/ 42628 w 53579"/>
                <a:gd name="connsiteY16" fmla="*/ 54967 h 120508"/>
                <a:gd name="connsiteX17" fmla="*/ 25829 w 53579"/>
                <a:gd name="connsiteY17" fmla="*/ 39746 h 120508"/>
                <a:gd name="connsiteX18" fmla="*/ 188 w 53579"/>
                <a:gd name="connsiteY18" fmla="*/ 67143 h 120508"/>
                <a:gd name="connsiteX19" fmla="*/ 3194 w 53579"/>
                <a:gd name="connsiteY19" fmla="*/ 69470 h 120508"/>
                <a:gd name="connsiteX20" fmla="*/ 6377 w 53579"/>
                <a:gd name="connsiteY20" fmla="*/ 66605 h 120508"/>
                <a:gd name="connsiteX21" fmla="*/ 25298 w 53579"/>
                <a:gd name="connsiteY21" fmla="*/ 44760 h 120508"/>
                <a:gd name="connsiteX22" fmla="*/ 29719 w 53579"/>
                <a:gd name="connsiteY22" fmla="*/ 51027 h 120508"/>
                <a:gd name="connsiteX23" fmla="*/ 24237 w 53579"/>
                <a:gd name="connsiteY23" fmla="*/ 68933 h 120508"/>
                <a:gd name="connsiteX24" fmla="*/ 13097 w 53579"/>
                <a:gd name="connsiteY24" fmla="*/ 97762 h 1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79" h="120508">
                  <a:moveTo>
                    <a:pt x="49170" y="6799"/>
                  </a:moveTo>
                  <a:cubicBezTo>
                    <a:pt x="49170" y="3934"/>
                    <a:pt x="47048" y="-5"/>
                    <a:pt x="42097" y="-5"/>
                  </a:cubicBezTo>
                  <a:cubicBezTo>
                    <a:pt x="37323" y="-5"/>
                    <a:pt x="32195" y="4650"/>
                    <a:pt x="32195" y="9843"/>
                  </a:cubicBezTo>
                  <a:cubicBezTo>
                    <a:pt x="32195" y="12887"/>
                    <a:pt x="34493" y="16647"/>
                    <a:pt x="39268" y="16647"/>
                  </a:cubicBezTo>
                  <a:cubicBezTo>
                    <a:pt x="44396" y="16647"/>
                    <a:pt x="49170" y="11634"/>
                    <a:pt x="49170" y="6799"/>
                  </a:cubicBezTo>
                  <a:close/>
                  <a:moveTo>
                    <a:pt x="13097" y="97762"/>
                  </a:moveTo>
                  <a:cubicBezTo>
                    <a:pt x="12390" y="100090"/>
                    <a:pt x="11506" y="102239"/>
                    <a:pt x="11506" y="105283"/>
                  </a:cubicBezTo>
                  <a:cubicBezTo>
                    <a:pt x="11506" y="113699"/>
                    <a:pt x="18579" y="120503"/>
                    <a:pt x="28304" y="120503"/>
                  </a:cubicBezTo>
                  <a:cubicBezTo>
                    <a:pt x="45987" y="120503"/>
                    <a:pt x="53768" y="95792"/>
                    <a:pt x="53768" y="93107"/>
                  </a:cubicBezTo>
                  <a:cubicBezTo>
                    <a:pt x="53768" y="90779"/>
                    <a:pt x="51469" y="90779"/>
                    <a:pt x="50939" y="90779"/>
                  </a:cubicBezTo>
                  <a:cubicBezTo>
                    <a:pt x="48463" y="90779"/>
                    <a:pt x="48286" y="91853"/>
                    <a:pt x="47579" y="93823"/>
                  </a:cubicBezTo>
                  <a:cubicBezTo>
                    <a:pt x="43512" y="108148"/>
                    <a:pt x="35731" y="115489"/>
                    <a:pt x="28835" y="115489"/>
                  </a:cubicBezTo>
                  <a:cubicBezTo>
                    <a:pt x="25298" y="115489"/>
                    <a:pt x="24414" y="113161"/>
                    <a:pt x="24414" y="109222"/>
                  </a:cubicBezTo>
                  <a:cubicBezTo>
                    <a:pt x="24414" y="105104"/>
                    <a:pt x="25652" y="101701"/>
                    <a:pt x="27243" y="97762"/>
                  </a:cubicBezTo>
                  <a:cubicBezTo>
                    <a:pt x="29012" y="92927"/>
                    <a:pt x="30957" y="88093"/>
                    <a:pt x="32902" y="83437"/>
                  </a:cubicBezTo>
                  <a:cubicBezTo>
                    <a:pt x="34493" y="79140"/>
                    <a:pt x="40859" y="62845"/>
                    <a:pt x="41567" y="60696"/>
                  </a:cubicBezTo>
                  <a:cubicBezTo>
                    <a:pt x="42097" y="58906"/>
                    <a:pt x="42628" y="56757"/>
                    <a:pt x="42628" y="54967"/>
                  </a:cubicBezTo>
                  <a:cubicBezTo>
                    <a:pt x="42628" y="46551"/>
                    <a:pt x="35554" y="39746"/>
                    <a:pt x="25829" y="39746"/>
                  </a:cubicBezTo>
                  <a:cubicBezTo>
                    <a:pt x="8323" y="39746"/>
                    <a:pt x="188" y="64099"/>
                    <a:pt x="188" y="67143"/>
                  </a:cubicBezTo>
                  <a:cubicBezTo>
                    <a:pt x="188" y="69470"/>
                    <a:pt x="2664" y="69470"/>
                    <a:pt x="3194" y="69470"/>
                  </a:cubicBezTo>
                  <a:cubicBezTo>
                    <a:pt x="5670" y="69470"/>
                    <a:pt x="5847" y="68575"/>
                    <a:pt x="6377" y="66605"/>
                  </a:cubicBezTo>
                  <a:cubicBezTo>
                    <a:pt x="10975" y="51206"/>
                    <a:pt x="18756" y="44760"/>
                    <a:pt x="25298" y="44760"/>
                  </a:cubicBezTo>
                  <a:cubicBezTo>
                    <a:pt x="28128" y="44760"/>
                    <a:pt x="29719" y="46193"/>
                    <a:pt x="29719" y="51027"/>
                  </a:cubicBezTo>
                  <a:cubicBezTo>
                    <a:pt x="29719" y="55146"/>
                    <a:pt x="28658" y="57832"/>
                    <a:pt x="24237" y="68933"/>
                  </a:cubicBezTo>
                  <a:lnTo>
                    <a:pt x="13097" y="9776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6EB5F260-6E24-4770-BC83-303A1BD08C9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650848" y="2269771"/>
              <a:ext cx="154347" cy="10232"/>
            </a:xfrm>
            <a:custGeom>
              <a:avLst/>
              <a:gdLst>
                <a:gd name="connsiteX0" fmla="*/ 145707 w 154347"/>
                <a:gd name="connsiteY0" fmla="*/ 10224 h 10232"/>
                <a:gd name="connsiteX1" fmla="*/ 154548 w 154347"/>
                <a:gd name="connsiteY1" fmla="*/ 5108 h 10232"/>
                <a:gd name="connsiteX2" fmla="*/ 145707 w 154347"/>
                <a:gd name="connsiteY2" fmla="*/ -8 h 10232"/>
                <a:gd name="connsiteX3" fmla="*/ 9042 w 154347"/>
                <a:gd name="connsiteY3" fmla="*/ -8 h 10232"/>
                <a:gd name="connsiteX4" fmla="*/ 201 w 154347"/>
                <a:gd name="connsiteY4" fmla="*/ 5108 h 10232"/>
                <a:gd name="connsiteX5" fmla="*/ 9042 w 154347"/>
                <a:gd name="connsiteY5" fmla="*/ 10224 h 10232"/>
                <a:gd name="connsiteX6" fmla="*/ 145707 w 154347"/>
                <a:gd name="connsiteY6" fmla="*/ 10224 h 1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47" h="10232">
                  <a:moveTo>
                    <a:pt x="145707" y="10224"/>
                  </a:moveTo>
                  <a:cubicBezTo>
                    <a:pt x="150001" y="10224"/>
                    <a:pt x="154548" y="10224"/>
                    <a:pt x="154548" y="5108"/>
                  </a:cubicBezTo>
                  <a:cubicBezTo>
                    <a:pt x="154548" y="-8"/>
                    <a:pt x="150001" y="-8"/>
                    <a:pt x="145707" y="-8"/>
                  </a:cubicBezTo>
                  <a:lnTo>
                    <a:pt x="9042" y="-8"/>
                  </a:lnTo>
                  <a:cubicBezTo>
                    <a:pt x="4748" y="-8"/>
                    <a:pt x="201" y="-8"/>
                    <a:pt x="201" y="5108"/>
                  </a:cubicBezTo>
                  <a:cubicBezTo>
                    <a:pt x="201" y="10224"/>
                    <a:pt x="4748" y="10224"/>
                    <a:pt x="9042" y="10224"/>
                  </a:cubicBezTo>
                  <a:lnTo>
                    <a:pt x="145707" y="1022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E34C61B7-6988-4C16-87C9-2DE52983C40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889821" y="2225773"/>
              <a:ext cx="125802" cy="115878"/>
            </a:xfrm>
            <a:custGeom>
              <a:avLst/>
              <a:gdLst>
                <a:gd name="connsiteX0" fmla="*/ 77258 w 125802"/>
                <a:gd name="connsiteY0" fmla="*/ 35804 h 115878"/>
                <a:gd name="connsiteX1" fmla="*/ 102267 w 125802"/>
                <a:gd name="connsiteY1" fmla="*/ 5620 h 115878"/>
                <a:gd name="connsiteX2" fmla="*/ 114898 w 125802"/>
                <a:gd name="connsiteY2" fmla="*/ 8945 h 115878"/>
                <a:gd name="connsiteX3" fmla="*/ 102772 w 125802"/>
                <a:gd name="connsiteY3" fmla="*/ 22759 h 115878"/>
                <a:gd name="connsiteX4" fmla="*/ 112372 w 125802"/>
                <a:gd name="connsiteY4" fmla="*/ 31712 h 115878"/>
                <a:gd name="connsiteX5" fmla="*/ 126013 w 125802"/>
                <a:gd name="connsiteY5" fmla="*/ 16875 h 115878"/>
                <a:gd name="connsiteX6" fmla="*/ 102520 w 125802"/>
                <a:gd name="connsiteY6" fmla="*/ -8 h 115878"/>
                <a:gd name="connsiteX7" fmla="*/ 75995 w 125802"/>
                <a:gd name="connsiteY7" fmla="*/ 19433 h 115878"/>
                <a:gd name="connsiteX8" fmla="*/ 48713 w 125802"/>
                <a:gd name="connsiteY8" fmla="*/ -8 h 115878"/>
                <a:gd name="connsiteX9" fmla="*/ 8042 w 125802"/>
                <a:gd name="connsiteY9" fmla="*/ 39386 h 115878"/>
                <a:gd name="connsiteX10" fmla="*/ 11073 w 125802"/>
                <a:gd name="connsiteY10" fmla="*/ 41944 h 115878"/>
                <a:gd name="connsiteX11" fmla="*/ 14357 w 125802"/>
                <a:gd name="connsiteY11" fmla="*/ 39130 h 115878"/>
                <a:gd name="connsiteX12" fmla="*/ 48207 w 125802"/>
                <a:gd name="connsiteY12" fmla="*/ 5620 h 115878"/>
                <a:gd name="connsiteX13" fmla="*/ 61849 w 125802"/>
                <a:gd name="connsiteY13" fmla="*/ 22759 h 115878"/>
                <a:gd name="connsiteX14" fmla="*/ 48207 w 125802"/>
                <a:gd name="connsiteY14" fmla="*/ 83639 h 115878"/>
                <a:gd name="connsiteX15" fmla="*/ 24209 w 125802"/>
                <a:gd name="connsiteY15" fmla="*/ 110243 h 115878"/>
                <a:gd name="connsiteX16" fmla="*/ 11578 w 125802"/>
                <a:gd name="connsiteY16" fmla="*/ 106917 h 115878"/>
                <a:gd name="connsiteX17" fmla="*/ 23451 w 125802"/>
                <a:gd name="connsiteY17" fmla="*/ 93104 h 115878"/>
                <a:gd name="connsiteX18" fmla="*/ 14105 w 125802"/>
                <a:gd name="connsiteY18" fmla="*/ 84151 h 115878"/>
                <a:gd name="connsiteX19" fmla="*/ 211 w 125802"/>
                <a:gd name="connsiteY19" fmla="*/ 98987 h 115878"/>
                <a:gd name="connsiteX20" fmla="*/ 23956 w 125802"/>
                <a:gd name="connsiteY20" fmla="*/ 115870 h 115878"/>
                <a:gd name="connsiteX21" fmla="*/ 50481 w 125802"/>
                <a:gd name="connsiteY21" fmla="*/ 96429 h 115878"/>
                <a:gd name="connsiteX22" fmla="*/ 77763 w 125802"/>
                <a:gd name="connsiteY22" fmla="*/ 115870 h 115878"/>
                <a:gd name="connsiteX23" fmla="*/ 118182 w 125802"/>
                <a:gd name="connsiteY23" fmla="*/ 76477 h 115878"/>
                <a:gd name="connsiteX24" fmla="*/ 115150 w 125802"/>
                <a:gd name="connsiteY24" fmla="*/ 73919 h 115878"/>
                <a:gd name="connsiteX25" fmla="*/ 111866 w 125802"/>
                <a:gd name="connsiteY25" fmla="*/ 76733 h 115878"/>
                <a:gd name="connsiteX26" fmla="*/ 78269 w 125802"/>
                <a:gd name="connsiteY26" fmla="*/ 110243 h 115878"/>
                <a:gd name="connsiteX27" fmla="*/ 64375 w 125802"/>
                <a:gd name="connsiteY27" fmla="*/ 93360 h 115878"/>
                <a:gd name="connsiteX28" fmla="*/ 68669 w 125802"/>
                <a:gd name="connsiteY28" fmla="*/ 70849 h 115878"/>
                <a:gd name="connsiteX29" fmla="*/ 77258 w 125802"/>
                <a:gd name="connsiteY29" fmla="*/ 35804 h 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02" h="115878">
                  <a:moveTo>
                    <a:pt x="77258" y="35804"/>
                  </a:moveTo>
                  <a:cubicBezTo>
                    <a:pt x="78774" y="29154"/>
                    <a:pt x="84584" y="5620"/>
                    <a:pt x="102267" y="5620"/>
                  </a:cubicBezTo>
                  <a:cubicBezTo>
                    <a:pt x="103530" y="5620"/>
                    <a:pt x="109593" y="5620"/>
                    <a:pt x="114898" y="8945"/>
                  </a:cubicBezTo>
                  <a:cubicBezTo>
                    <a:pt x="107825" y="10224"/>
                    <a:pt x="102772" y="16619"/>
                    <a:pt x="102772" y="22759"/>
                  </a:cubicBezTo>
                  <a:cubicBezTo>
                    <a:pt x="102772" y="26851"/>
                    <a:pt x="105551" y="31712"/>
                    <a:pt x="112372" y="31712"/>
                  </a:cubicBezTo>
                  <a:cubicBezTo>
                    <a:pt x="117929" y="31712"/>
                    <a:pt x="126013" y="27107"/>
                    <a:pt x="126013" y="16875"/>
                  </a:cubicBezTo>
                  <a:cubicBezTo>
                    <a:pt x="126013" y="3573"/>
                    <a:pt x="111109" y="-8"/>
                    <a:pt x="102520" y="-8"/>
                  </a:cubicBezTo>
                  <a:cubicBezTo>
                    <a:pt x="87868" y="-8"/>
                    <a:pt x="79026" y="13550"/>
                    <a:pt x="75995" y="19433"/>
                  </a:cubicBezTo>
                  <a:cubicBezTo>
                    <a:pt x="69680" y="2550"/>
                    <a:pt x="56039" y="-8"/>
                    <a:pt x="48713" y="-8"/>
                  </a:cubicBezTo>
                  <a:cubicBezTo>
                    <a:pt x="22441" y="-8"/>
                    <a:pt x="8042" y="32991"/>
                    <a:pt x="8042" y="39386"/>
                  </a:cubicBezTo>
                  <a:cubicBezTo>
                    <a:pt x="8042" y="41944"/>
                    <a:pt x="10568" y="41944"/>
                    <a:pt x="11073" y="41944"/>
                  </a:cubicBezTo>
                  <a:cubicBezTo>
                    <a:pt x="13094" y="41944"/>
                    <a:pt x="13852" y="41432"/>
                    <a:pt x="14357" y="39130"/>
                  </a:cubicBezTo>
                  <a:cubicBezTo>
                    <a:pt x="22946" y="12015"/>
                    <a:pt x="39619" y="5620"/>
                    <a:pt x="48207" y="5620"/>
                  </a:cubicBezTo>
                  <a:cubicBezTo>
                    <a:pt x="53007" y="5620"/>
                    <a:pt x="61849" y="7922"/>
                    <a:pt x="61849" y="22759"/>
                  </a:cubicBezTo>
                  <a:cubicBezTo>
                    <a:pt x="61849" y="30688"/>
                    <a:pt x="57554" y="47827"/>
                    <a:pt x="48207" y="83639"/>
                  </a:cubicBezTo>
                  <a:cubicBezTo>
                    <a:pt x="44166" y="99499"/>
                    <a:pt x="35324" y="110243"/>
                    <a:pt x="24209" y="110243"/>
                  </a:cubicBezTo>
                  <a:cubicBezTo>
                    <a:pt x="22693" y="110243"/>
                    <a:pt x="16883" y="110243"/>
                    <a:pt x="11578" y="106917"/>
                  </a:cubicBezTo>
                  <a:cubicBezTo>
                    <a:pt x="17894" y="105638"/>
                    <a:pt x="23451" y="100266"/>
                    <a:pt x="23451" y="93104"/>
                  </a:cubicBezTo>
                  <a:cubicBezTo>
                    <a:pt x="23451" y="86197"/>
                    <a:pt x="17894" y="84151"/>
                    <a:pt x="14105" y="84151"/>
                  </a:cubicBezTo>
                  <a:cubicBezTo>
                    <a:pt x="6526" y="84151"/>
                    <a:pt x="211" y="90802"/>
                    <a:pt x="211" y="98987"/>
                  </a:cubicBezTo>
                  <a:cubicBezTo>
                    <a:pt x="211" y="110754"/>
                    <a:pt x="12841" y="115870"/>
                    <a:pt x="23956" y="115870"/>
                  </a:cubicBezTo>
                  <a:cubicBezTo>
                    <a:pt x="40629" y="115870"/>
                    <a:pt x="49723" y="97964"/>
                    <a:pt x="50481" y="96429"/>
                  </a:cubicBezTo>
                  <a:cubicBezTo>
                    <a:pt x="53512" y="105894"/>
                    <a:pt x="62607" y="115870"/>
                    <a:pt x="77763" y="115870"/>
                  </a:cubicBezTo>
                  <a:cubicBezTo>
                    <a:pt x="103783" y="115870"/>
                    <a:pt x="118182" y="82872"/>
                    <a:pt x="118182" y="76477"/>
                  </a:cubicBezTo>
                  <a:cubicBezTo>
                    <a:pt x="118182" y="73919"/>
                    <a:pt x="115908" y="73919"/>
                    <a:pt x="115150" y="73919"/>
                  </a:cubicBezTo>
                  <a:cubicBezTo>
                    <a:pt x="112877" y="73919"/>
                    <a:pt x="112372" y="74942"/>
                    <a:pt x="111866" y="76733"/>
                  </a:cubicBezTo>
                  <a:cubicBezTo>
                    <a:pt x="103530" y="104103"/>
                    <a:pt x="86352" y="110243"/>
                    <a:pt x="78269" y="110243"/>
                  </a:cubicBezTo>
                  <a:cubicBezTo>
                    <a:pt x="68417" y="110243"/>
                    <a:pt x="64375" y="102057"/>
                    <a:pt x="64375" y="93360"/>
                  </a:cubicBezTo>
                  <a:cubicBezTo>
                    <a:pt x="64375" y="87732"/>
                    <a:pt x="65891" y="82105"/>
                    <a:pt x="68669" y="70849"/>
                  </a:cubicBezTo>
                  <a:lnTo>
                    <a:pt x="77258" y="3580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8C697D4E-B99F-4298-AD62-0E6782F3240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036774" y="2123710"/>
              <a:ext cx="129086" cy="122298"/>
            </a:xfrm>
            <a:custGeom>
              <a:avLst/>
              <a:gdLst>
                <a:gd name="connsiteX0" fmla="*/ 36467 w 129086"/>
                <a:gd name="connsiteY0" fmla="*/ 2674 h 122298"/>
                <a:gd name="connsiteX1" fmla="*/ 30808 w 129086"/>
                <a:gd name="connsiteY1" fmla="*/ -11 h 122298"/>
                <a:gd name="connsiteX2" fmla="*/ 216 w 129086"/>
                <a:gd name="connsiteY2" fmla="*/ -11 h 122298"/>
                <a:gd name="connsiteX3" fmla="*/ 216 w 129086"/>
                <a:gd name="connsiteY3" fmla="*/ 6435 h 122298"/>
                <a:gd name="connsiteX4" fmla="*/ 5521 w 129086"/>
                <a:gd name="connsiteY4" fmla="*/ 6435 h 122298"/>
                <a:gd name="connsiteX5" fmla="*/ 18430 w 129086"/>
                <a:gd name="connsiteY5" fmla="*/ 7509 h 122298"/>
                <a:gd name="connsiteX6" fmla="*/ 18430 w 129086"/>
                <a:gd name="connsiteY6" fmla="*/ 102949 h 122298"/>
                <a:gd name="connsiteX7" fmla="*/ 216 w 129086"/>
                <a:gd name="connsiteY7" fmla="*/ 115841 h 122298"/>
                <a:gd name="connsiteX8" fmla="*/ 216 w 129086"/>
                <a:gd name="connsiteY8" fmla="*/ 122287 h 122298"/>
                <a:gd name="connsiteX9" fmla="*/ 21790 w 129086"/>
                <a:gd name="connsiteY9" fmla="*/ 121571 h 122298"/>
                <a:gd name="connsiteX10" fmla="*/ 43363 w 129086"/>
                <a:gd name="connsiteY10" fmla="*/ 122287 h 122298"/>
                <a:gd name="connsiteX11" fmla="*/ 43363 w 129086"/>
                <a:gd name="connsiteY11" fmla="*/ 115841 h 122298"/>
                <a:gd name="connsiteX12" fmla="*/ 25149 w 129086"/>
                <a:gd name="connsiteY12" fmla="*/ 102949 h 122298"/>
                <a:gd name="connsiteX13" fmla="*/ 25149 w 129086"/>
                <a:gd name="connsiteY13" fmla="*/ 12523 h 122298"/>
                <a:gd name="connsiteX14" fmla="*/ 103662 w 129086"/>
                <a:gd name="connsiteY14" fmla="*/ 119601 h 122298"/>
                <a:gd name="connsiteX15" fmla="*/ 107729 w 129086"/>
                <a:gd name="connsiteY15" fmla="*/ 122287 h 122298"/>
                <a:gd name="connsiteX16" fmla="*/ 111089 w 129086"/>
                <a:gd name="connsiteY16" fmla="*/ 117274 h 122298"/>
                <a:gd name="connsiteX17" fmla="*/ 111089 w 129086"/>
                <a:gd name="connsiteY17" fmla="*/ 19327 h 122298"/>
                <a:gd name="connsiteX18" fmla="*/ 129303 w 129086"/>
                <a:gd name="connsiteY18" fmla="*/ 6435 h 122298"/>
                <a:gd name="connsiteX19" fmla="*/ 129303 w 129086"/>
                <a:gd name="connsiteY19" fmla="*/ -11 h 122298"/>
                <a:gd name="connsiteX20" fmla="*/ 107729 w 129086"/>
                <a:gd name="connsiteY20" fmla="*/ 705 h 122298"/>
                <a:gd name="connsiteX21" fmla="*/ 86156 w 129086"/>
                <a:gd name="connsiteY21" fmla="*/ -11 h 122298"/>
                <a:gd name="connsiteX22" fmla="*/ 86156 w 129086"/>
                <a:gd name="connsiteY22" fmla="*/ 6435 h 122298"/>
                <a:gd name="connsiteX23" fmla="*/ 104369 w 129086"/>
                <a:gd name="connsiteY23" fmla="*/ 19327 h 122298"/>
                <a:gd name="connsiteX24" fmla="*/ 104369 w 129086"/>
                <a:gd name="connsiteY24" fmla="*/ 95249 h 122298"/>
                <a:gd name="connsiteX25" fmla="*/ 36467 w 129086"/>
                <a:gd name="connsiteY25" fmla="*/ 2674 h 12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086" h="122298">
                  <a:moveTo>
                    <a:pt x="36467" y="2674"/>
                  </a:moveTo>
                  <a:cubicBezTo>
                    <a:pt x="34521" y="168"/>
                    <a:pt x="34345" y="-11"/>
                    <a:pt x="30808" y="-11"/>
                  </a:cubicBezTo>
                  <a:lnTo>
                    <a:pt x="216" y="-11"/>
                  </a:lnTo>
                  <a:lnTo>
                    <a:pt x="216" y="6435"/>
                  </a:lnTo>
                  <a:lnTo>
                    <a:pt x="5521" y="6435"/>
                  </a:lnTo>
                  <a:cubicBezTo>
                    <a:pt x="13125" y="6435"/>
                    <a:pt x="17546" y="7330"/>
                    <a:pt x="18430" y="7509"/>
                  </a:cubicBezTo>
                  <a:lnTo>
                    <a:pt x="18430" y="102949"/>
                  </a:lnTo>
                  <a:cubicBezTo>
                    <a:pt x="18430" y="107783"/>
                    <a:pt x="18430" y="115841"/>
                    <a:pt x="216" y="115841"/>
                  </a:cubicBezTo>
                  <a:lnTo>
                    <a:pt x="216" y="122287"/>
                  </a:lnTo>
                  <a:cubicBezTo>
                    <a:pt x="7466" y="121750"/>
                    <a:pt x="14540" y="121571"/>
                    <a:pt x="21790" y="121571"/>
                  </a:cubicBezTo>
                  <a:cubicBezTo>
                    <a:pt x="29040" y="121571"/>
                    <a:pt x="36113" y="121750"/>
                    <a:pt x="43363" y="122287"/>
                  </a:cubicBezTo>
                  <a:lnTo>
                    <a:pt x="43363" y="115841"/>
                  </a:lnTo>
                  <a:cubicBezTo>
                    <a:pt x="25149" y="115841"/>
                    <a:pt x="25149" y="107783"/>
                    <a:pt x="25149" y="102949"/>
                  </a:cubicBezTo>
                  <a:lnTo>
                    <a:pt x="25149" y="12523"/>
                  </a:lnTo>
                  <a:lnTo>
                    <a:pt x="103662" y="119601"/>
                  </a:lnTo>
                  <a:cubicBezTo>
                    <a:pt x="105430" y="122108"/>
                    <a:pt x="105607" y="122287"/>
                    <a:pt x="107729" y="122287"/>
                  </a:cubicBezTo>
                  <a:cubicBezTo>
                    <a:pt x="111089" y="122287"/>
                    <a:pt x="111089" y="120676"/>
                    <a:pt x="111089" y="117274"/>
                  </a:cubicBezTo>
                  <a:lnTo>
                    <a:pt x="111089" y="19327"/>
                  </a:lnTo>
                  <a:cubicBezTo>
                    <a:pt x="111089" y="14492"/>
                    <a:pt x="111089" y="6435"/>
                    <a:pt x="129303" y="6435"/>
                  </a:cubicBezTo>
                  <a:lnTo>
                    <a:pt x="129303" y="-11"/>
                  </a:lnTo>
                  <a:cubicBezTo>
                    <a:pt x="122053" y="526"/>
                    <a:pt x="114979" y="705"/>
                    <a:pt x="107729" y="705"/>
                  </a:cubicBezTo>
                  <a:cubicBezTo>
                    <a:pt x="100479" y="705"/>
                    <a:pt x="93406" y="526"/>
                    <a:pt x="86156" y="-11"/>
                  </a:cubicBezTo>
                  <a:lnTo>
                    <a:pt x="86156" y="6435"/>
                  </a:lnTo>
                  <a:cubicBezTo>
                    <a:pt x="104369" y="6435"/>
                    <a:pt x="104369" y="14492"/>
                    <a:pt x="104369" y="19327"/>
                  </a:cubicBezTo>
                  <a:lnTo>
                    <a:pt x="104369" y="95249"/>
                  </a:lnTo>
                  <a:lnTo>
                    <a:pt x="36467" y="267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25AE7E4F-2C2B-464B-B86E-35645DC88F9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185711" y="2166148"/>
              <a:ext cx="88238" cy="81651"/>
            </a:xfrm>
            <a:custGeom>
              <a:avLst/>
              <a:gdLst>
                <a:gd name="connsiteX0" fmla="*/ 69363 w 88238"/>
                <a:gd name="connsiteY0" fmla="*/ 31861 h 81651"/>
                <a:gd name="connsiteX1" fmla="*/ 61229 w 88238"/>
                <a:gd name="connsiteY1" fmla="*/ 8942 h 81651"/>
                <a:gd name="connsiteX2" fmla="*/ 35058 w 88238"/>
                <a:gd name="connsiteY2" fmla="*/ -11 h 81651"/>
                <a:gd name="connsiteX3" fmla="*/ 6411 w 88238"/>
                <a:gd name="connsiteY3" fmla="*/ 17357 h 81651"/>
                <a:gd name="connsiteX4" fmla="*/ 14899 w 88238"/>
                <a:gd name="connsiteY4" fmla="*/ 26131 h 81651"/>
                <a:gd name="connsiteX5" fmla="*/ 23210 w 88238"/>
                <a:gd name="connsiteY5" fmla="*/ 17716 h 81651"/>
                <a:gd name="connsiteX6" fmla="*/ 17021 w 88238"/>
                <a:gd name="connsiteY6" fmla="*/ 9479 h 81651"/>
                <a:gd name="connsiteX7" fmla="*/ 34704 w 88238"/>
                <a:gd name="connsiteY7" fmla="*/ 5002 h 81651"/>
                <a:gd name="connsiteX8" fmla="*/ 55393 w 88238"/>
                <a:gd name="connsiteY8" fmla="*/ 26669 h 81651"/>
                <a:gd name="connsiteX9" fmla="*/ 55393 w 88238"/>
                <a:gd name="connsiteY9" fmla="*/ 32220 h 81651"/>
                <a:gd name="connsiteX10" fmla="*/ 21088 w 88238"/>
                <a:gd name="connsiteY10" fmla="*/ 37950 h 81651"/>
                <a:gd name="connsiteX11" fmla="*/ 222 w 88238"/>
                <a:gd name="connsiteY11" fmla="*/ 61765 h 81651"/>
                <a:gd name="connsiteX12" fmla="*/ 31168 w 88238"/>
                <a:gd name="connsiteY12" fmla="*/ 81640 h 81651"/>
                <a:gd name="connsiteX13" fmla="*/ 57338 w 88238"/>
                <a:gd name="connsiteY13" fmla="*/ 66599 h 81651"/>
                <a:gd name="connsiteX14" fmla="*/ 70954 w 88238"/>
                <a:gd name="connsiteY14" fmla="*/ 80745 h 81651"/>
                <a:gd name="connsiteX15" fmla="*/ 88461 w 88238"/>
                <a:gd name="connsiteY15" fmla="*/ 63734 h 81651"/>
                <a:gd name="connsiteX16" fmla="*/ 88461 w 88238"/>
                <a:gd name="connsiteY16" fmla="*/ 53886 h 81651"/>
                <a:gd name="connsiteX17" fmla="*/ 82448 w 88238"/>
                <a:gd name="connsiteY17" fmla="*/ 53886 h 81651"/>
                <a:gd name="connsiteX18" fmla="*/ 82448 w 88238"/>
                <a:gd name="connsiteY18" fmla="*/ 63555 h 81651"/>
                <a:gd name="connsiteX19" fmla="*/ 75906 w 88238"/>
                <a:gd name="connsiteY19" fmla="*/ 73941 h 81651"/>
                <a:gd name="connsiteX20" fmla="*/ 69363 w 88238"/>
                <a:gd name="connsiteY20" fmla="*/ 63197 h 81651"/>
                <a:gd name="connsiteX21" fmla="*/ 69363 w 88238"/>
                <a:gd name="connsiteY21" fmla="*/ 31861 h 81651"/>
                <a:gd name="connsiteX22" fmla="*/ 55393 w 88238"/>
                <a:gd name="connsiteY22" fmla="*/ 54602 h 81651"/>
                <a:gd name="connsiteX23" fmla="*/ 32582 w 88238"/>
                <a:gd name="connsiteY23" fmla="*/ 76627 h 81651"/>
                <a:gd name="connsiteX24" fmla="*/ 15076 w 88238"/>
                <a:gd name="connsiteY24" fmla="*/ 61765 h 81651"/>
                <a:gd name="connsiteX25" fmla="*/ 55393 w 88238"/>
                <a:gd name="connsiteY25" fmla="*/ 36875 h 81651"/>
                <a:gd name="connsiteX26" fmla="*/ 55393 w 88238"/>
                <a:gd name="connsiteY26" fmla="*/ 54602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38" h="81651">
                  <a:moveTo>
                    <a:pt x="69363" y="31861"/>
                  </a:moveTo>
                  <a:cubicBezTo>
                    <a:pt x="69363" y="22371"/>
                    <a:pt x="69363" y="15567"/>
                    <a:pt x="61229" y="8942"/>
                  </a:cubicBezTo>
                  <a:cubicBezTo>
                    <a:pt x="53979" y="2854"/>
                    <a:pt x="45491" y="-11"/>
                    <a:pt x="35058" y="-11"/>
                  </a:cubicBezTo>
                  <a:cubicBezTo>
                    <a:pt x="18259" y="-11"/>
                    <a:pt x="6411" y="6435"/>
                    <a:pt x="6411" y="17357"/>
                  </a:cubicBezTo>
                  <a:cubicBezTo>
                    <a:pt x="6411" y="23087"/>
                    <a:pt x="10302" y="26131"/>
                    <a:pt x="14899" y="26131"/>
                  </a:cubicBezTo>
                  <a:cubicBezTo>
                    <a:pt x="19674" y="26131"/>
                    <a:pt x="23210" y="22550"/>
                    <a:pt x="23210" y="17716"/>
                  </a:cubicBezTo>
                  <a:cubicBezTo>
                    <a:pt x="23210" y="14672"/>
                    <a:pt x="21796" y="10911"/>
                    <a:pt x="17021" y="9479"/>
                  </a:cubicBezTo>
                  <a:cubicBezTo>
                    <a:pt x="23387" y="5002"/>
                    <a:pt x="33643" y="5002"/>
                    <a:pt x="34704" y="5002"/>
                  </a:cubicBezTo>
                  <a:cubicBezTo>
                    <a:pt x="44607" y="5002"/>
                    <a:pt x="55393" y="11628"/>
                    <a:pt x="55393" y="26669"/>
                  </a:cubicBezTo>
                  <a:lnTo>
                    <a:pt x="55393" y="32220"/>
                  </a:lnTo>
                  <a:cubicBezTo>
                    <a:pt x="45668" y="32578"/>
                    <a:pt x="33997" y="33115"/>
                    <a:pt x="21088" y="37950"/>
                  </a:cubicBezTo>
                  <a:cubicBezTo>
                    <a:pt x="5174" y="43859"/>
                    <a:pt x="222" y="53707"/>
                    <a:pt x="222" y="61765"/>
                  </a:cubicBezTo>
                  <a:cubicBezTo>
                    <a:pt x="222" y="77164"/>
                    <a:pt x="18613" y="81640"/>
                    <a:pt x="31168" y="81640"/>
                  </a:cubicBezTo>
                  <a:cubicBezTo>
                    <a:pt x="45314" y="81640"/>
                    <a:pt x="53625" y="73583"/>
                    <a:pt x="57338" y="66599"/>
                  </a:cubicBezTo>
                  <a:cubicBezTo>
                    <a:pt x="58046" y="73941"/>
                    <a:pt x="62820" y="80745"/>
                    <a:pt x="70954" y="80745"/>
                  </a:cubicBezTo>
                  <a:cubicBezTo>
                    <a:pt x="71308" y="80745"/>
                    <a:pt x="88461" y="80745"/>
                    <a:pt x="88461" y="63734"/>
                  </a:cubicBezTo>
                  <a:lnTo>
                    <a:pt x="88461" y="53886"/>
                  </a:lnTo>
                  <a:lnTo>
                    <a:pt x="82448" y="53886"/>
                  </a:lnTo>
                  <a:lnTo>
                    <a:pt x="82448" y="63555"/>
                  </a:lnTo>
                  <a:cubicBezTo>
                    <a:pt x="82448" y="65346"/>
                    <a:pt x="82448" y="73941"/>
                    <a:pt x="75906" y="73941"/>
                  </a:cubicBezTo>
                  <a:cubicBezTo>
                    <a:pt x="69363" y="73941"/>
                    <a:pt x="69363" y="65525"/>
                    <a:pt x="69363" y="63197"/>
                  </a:cubicBezTo>
                  <a:lnTo>
                    <a:pt x="69363" y="31861"/>
                  </a:lnTo>
                  <a:close/>
                  <a:moveTo>
                    <a:pt x="55393" y="54602"/>
                  </a:moveTo>
                  <a:cubicBezTo>
                    <a:pt x="55393" y="71792"/>
                    <a:pt x="40540" y="76627"/>
                    <a:pt x="32582" y="76627"/>
                  </a:cubicBezTo>
                  <a:cubicBezTo>
                    <a:pt x="23564" y="76627"/>
                    <a:pt x="15076" y="70539"/>
                    <a:pt x="15076" y="61765"/>
                  </a:cubicBezTo>
                  <a:cubicBezTo>
                    <a:pt x="15076" y="51916"/>
                    <a:pt x="23564" y="38129"/>
                    <a:pt x="55393" y="36875"/>
                  </a:cubicBezTo>
                  <a:lnTo>
                    <a:pt x="55393" y="5460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10E50905-AACE-44E7-A80D-497D3D26EB2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289059" y="2120129"/>
              <a:ext cx="119183" cy="129461"/>
            </a:xfrm>
            <a:custGeom>
              <a:avLst/>
              <a:gdLst>
                <a:gd name="connsiteX0" fmla="*/ 119410 w 119183"/>
                <a:gd name="connsiteY0" fmla="*/ 4644 h 129461"/>
                <a:gd name="connsiteX1" fmla="*/ 116934 w 119183"/>
                <a:gd name="connsiteY1" fmla="*/ -11 h 129461"/>
                <a:gd name="connsiteX2" fmla="*/ 113928 w 119183"/>
                <a:gd name="connsiteY2" fmla="*/ 2137 h 129461"/>
                <a:gd name="connsiteX3" fmla="*/ 104556 w 119183"/>
                <a:gd name="connsiteY3" fmla="*/ 15746 h 129461"/>
                <a:gd name="connsiteX4" fmla="*/ 67952 w 119183"/>
                <a:gd name="connsiteY4" fmla="*/ -11 h 129461"/>
                <a:gd name="connsiteX5" fmla="*/ 226 w 119183"/>
                <a:gd name="connsiteY5" fmla="*/ 64630 h 129461"/>
                <a:gd name="connsiteX6" fmla="*/ 67952 w 119183"/>
                <a:gd name="connsiteY6" fmla="*/ 129450 h 129461"/>
                <a:gd name="connsiteX7" fmla="*/ 119410 w 119183"/>
                <a:gd name="connsiteY7" fmla="*/ 83968 h 129461"/>
                <a:gd name="connsiteX8" fmla="*/ 116404 w 119183"/>
                <a:gd name="connsiteY8" fmla="*/ 80566 h 129461"/>
                <a:gd name="connsiteX9" fmla="*/ 113398 w 119183"/>
                <a:gd name="connsiteY9" fmla="*/ 82894 h 129461"/>
                <a:gd name="connsiteX10" fmla="*/ 70428 w 119183"/>
                <a:gd name="connsiteY10" fmla="*/ 123004 h 129461"/>
                <a:gd name="connsiteX11" fmla="*/ 19147 w 119183"/>
                <a:gd name="connsiteY11" fmla="*/ 64809 h 129461"/>
                <a:gd name="connsiteX12" fmla="*/ 70074 w 119183"/>
                <a:gd name="connsiteY12" fmla="*/ 6435 h 129461"/>
                <a:gd name="connsiteX13" fmla="*/ 113044 w 119183"/>
                <a:gd name="connsiteY13" fmla="*/ 49051 h 129461"/>
                <a:gd name="connsiteX14" fmla="*/ 116227 w 119183"/>
                <a:gd name="connsiteY14" fmla="*/ 51200 h 129461"/>
                <a:gd name="connsiteX15" fmla="*/ 119410 w 119183"/>
                <a:gd name="connsiteY15" fmla="*/ 46544 h 129461"/>
                <a:gd name="connsiteX16" fmla="*/ 119410 w 119183"/>
                <a:gd name="connsiteY16" fmla="*/ 4644 h 12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83" h="129461">
                  <a:moveTo>
                    <a:pt x="119410" y="4644"/>
                  </a:moveTo>
                  <a:cubicBezTo>
                    <a:pt x="119410" y="1600"/>
                    <a:pt x="119410" y="-11"/>
                    <a:pt x="116934" y="-11"/>
                  </a:cubicBezTo>
                  <a:cubicBezTo>
                    <a:pt x="116227" y="-11"/>
                    <a:pt x="115343" y="-11"/>
                    <a:pt x="113928" y="2137"/>
                  </a:cubicBezTo>
                  <a:lnTo>
                    <a:pt x="104556" y="15746"/>
                  </a:lnTo>
                  <a:cubicBezTo>
                    <a:pt x="97129" y="8225"/>
                    <a:pt x="84928" y="-11"/>
                    <a:pt x="67952" y="-11"/>
                  </a:cubicBezTo>
                  <a:cubicBezTo>
                    <a:pt x="30818" y="-11"/>
                    <a:pt x="226" y="28996"/>
                    <a:pt x="226" y="64630"/>
                  </a:cubicBezTo>
                  <a:cubicBezTo>
                    <a:pt x="226" y="100979"/>
                    <a:pt x="31348" y="129450"/>
                    <a:pt x="67952" y="129450"/>
                  </a:cubicBezTo>
                  <a:cubicBezTo>
                    <a:pt x="99251" y="129450"/>
                    <a:pt x="119410" y="105814"/>
                    <a:pt x="119410" y="83968"/>
                  </a:cubicBezTo>
                  <a:cubicBezTo>
                    <a:pt x="119410" y="81999"/>
                    <a:pt x="119233" y="80566"/>
                    <a:pt x="116404" y="80566"/>
                  </a:cubicBezTo>
                  <a:cubicBezTo>
                    <a:pt x="115343" y="80566"/>
                    <a:pt x="113575" y="80566"/>
                    <a:pt x="113398" y="82894"/>
                  </a:cubicBezTo>
                  <a:cubicBezTo>
                    <a:pt x="111983" y="111723"/>
                    <a:pt x="87934" y="123004"/>
                    <a:pt x="70428" y="123004"/>
                  </a:cubicBezTo>
                  <a:cubicBezTo>
                    <a:pt x="51507" y="123004"/>
                    <a:pt x="19147" y="111365"/>
                    <a:pt x="19147" y="64809"/>
                  </a:cubicBezTo>
                  <a:cubicBezTo>
                    <a:pt x="19147" y="16283"/>
                    <a:pt x="53452" y="6435"/>
                    <a:pt x="70074" y="6435"/>
                  </a:cubicBezTo>
                  <a:cubicBezTo>
                    <a:pt x="87580" y="6435"/>
                    <a:pt x="108446" y="18253"/>
                    <a:pt x="113044" y="49051"/>
                  </a:cubicBezTo>
                  <a:cubicBezTo>
                    <a:pt x="113398" y="51200"/>
                    <a:pt x="114989" y="51200"/>
                    <a:pt x="116227" y="51200"/>
                  </a:cubicBezTo>
                  <a:cubicBezTo>
                    <a:pt x="119410" y="51200"/>
                    <a:pt x="119410" y="50126"/>
                    <a:pt x="119410" y="46544"/>
                  </a:cubicBezTo>
                  <a:lnTo>
                    <a:pt x="119410" y="464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B9484208-497C-4D48-BECB-0F8587C7785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430785" y="2121740"/>
              <a:ext cx="39786" cy="124268"/>
            </a:xfrm>
            <a:custGeom>
              <a:avLst/>
              <a:gdLst>
                <a:gd name="connsiteX0" fmla="*/ 26757 w 39786"/>
                <a:gd name="connsiteY0" fmla="*/ -11 h 124268"/>
                <a:gd name="connsiteX1" fmla="*/ 232 w 39786"/>
                <a:gd name="connsiteY1" fmla="*/ 1958 h 124268"/>
                <a:gd name="connsiteX2" fmla="*/ 232 w 39786"/>
                <a:gd name="connsiteY2" fmla="*/ 8404 h 124268"/>
                <a:gd name="connsiteX3" fmla="*/ 13494 w 39786"/>
                <a:gd name="connsiteY3" fmla="*/ 18432 h 124268"/>
                <a:gd name="connsiteX4" fmla="*/ 13494 w 39786"/>
                <a:gd name="connsiteY4" fmla="*/ 110111 h 124268"/>
                <a:gd name="connsiteX5" fmla="*/ 232 w 39786"/>
                <a:gd name="connsiteY5" fmla="*/ 117811 h 124268"/>
                <a:gd name="connsiteX6" fmla="*/ 232 w 39786"/>
                <a:gd name="connsiteY6" fmla="*/ 124257 h 124268"/>
                <a:gd name="connsiteX7" fmla="*/ 20037 w 39786"/>
                <a:gd name="connsiteY7" fmla="*/ 123541 h 124268"/>
                <a:gd name="connsiteX8" fmla="*/ 40019 w 39786"/>
                <a:gd name="connsiteY8" fmla="*/ 124257 h 124268"/>
                <a:gd name="connsiteX9" fmla="*/ 40019 w 39786"/>
                <a:gd name="connsiteY9" fmla="*/ 117811 h 124268"/>
                <a:gd name="connsiteX10" fmla="*/ 26757 w 39786"/>
                <a:gd name="connsiteY10" fmla="*/ 110111 h 124268"/>
                <a:gd name="connsiteX11" fmla="*/ 26757 w 39786"/>
                <a:gd name="connsiteY11" fmla="*/ -11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86" h="124268">
                  <a:moveTo>
                    <a:pt x="26757" y="-11"/>
                  </a:moveTo>
                  <a:lnTo>
                    <a:pt x="232" y="1958"/>
                  </a:lnTo>
                  <a:lnTo>
                    <a:pt x="232" y="8404"/>
                  </a:lnTo>
                  <a:cubicBezTo>
                    <a:pt x="12080" y="8404"/>
                    <a:pt x="13494" y="9658"/>
                    <a:pt x="13494" y="18432"/>
                  </a:cubicBezTo>
                  <a:lnTo>
                    <a:pt x="13494" y="110111"/>
                  </a:lnTo>
                  <a:cubicBezTo>
                    <a:pt x="13494" y="117811"/>
                    <a:pt x="11726" y="117811"/>
                    <a:pt x="232" y="117811"/>
                  </a:cubicBezTo>
                  <a:lnTo>
                    <a:pt x="232" y="124257"/>
                  </a:lnTo>
                  <a:cubicBezTo>
                    <a:pt x="586" y="124257"/>
                    <a:pt x="12964" y="123541"/>
                    <a:pt x="20037" y="123541"/>
                  </a:cubicBezTo>
                  <a:cubicBezTo>
                    <a:pt x="26757" y="123541"/>
                    <a:pt x="33299" y="123720"/>
                    <a:pt x="40019" y="124257"/>
                  </a:cubicBezTo>
                  <a:lnTo>
                    <a:pt x="40019" y="117811"/>
                  </a:lnTo>
                  <a:cubicBezTo>
                    <a:pt x="28525" y="117811"/>
                    <a:pt x="26757" y="117811"/>
                    <a:pt x="26757" y="110111"/>
                  </a:cubicBezTo>
                  <a:lnTo>
                    <a:pt x="26757" y="-1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159A4C85-1A64-4B48-A23E-BCDAFEBE3F5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032176" y="2324900"/>
              <a:ext cx="133330" cy="78965"/>
            </a:xfrm>
            <a:custGeom>
              <a:avLst/>
              <a:gdLst>
                <a:gd name="connsiteX0" fmla="*/ 118693 w 133330"/>
                <a:gd name="connsiteY0" fmla="*/ 17364 h 78965"/>
                <a:gd name="connsiteX1" fmla="*/ 133546 w 133330"/>
                <a:gd name="connsiteY1" fmla="*/ 6441 h 78965"/>
                <a:gd name="connsiteX2" fmla="*/ 133546 w 133330"/>
                <a:gd name="connsiteY2" fmla="*/ -5 h 78965"/>
                <a:gd name="connsiteX3" fmla="*/ 120815 w 133330"/>
                <a:gd name="connsiteY3" fmla="*/ 711 h 78965"/>
                <a:gd name="connsiteX4" fmla="*/ 103485 w 133330"/>
                <a:gd name="connsiteY4" fmla="*/ -5 h 78965"/>
                <a:gd name="connsiteX5" fmla="*/ 103485 w 133330"/>
                <a:gd name="connsiteY5" fmla="*/ 6441 h 78965"/>
                <a:gd name="connsiteX6" fmla="*/ 112681 w 133330"/>
                <a:gd name="connsiteY6" fmla="*/ 14320 h 78965"/>
                <a:gd name="connsiteX7" fmla="*/ 111620 w 133330"/>
                <a:gd name="connsiteY7" fmla="*/ 18617 h 78965"/>
                <a:gd name="connsiteX8" fmla="*/ 94467 w 133330"/>
                <a:gd name="connsiteY8" fmla="*/ 63203 h 78965"/>
                <a:gd name="connsiteX9" fmla="*/ 75369 w 133330"/>
                <a:gd name="connsiteY9" fmla="*/ 14320 h 78965"/>
                <a:gd name="connsiteX10" fmla="*/ 74485 w 133330"/>
                <a:gd name="connsiteY10" fmla="*/ 10917 h 78965"/>
                <a:gd name="connsiteX11" fmla="*/ 84034 w 133330"/>
                <a:gd name="connsiteY11" fmla="*/ 6441 h 78965"/>
                <a:gd name="connsiteX12" fmla="*/ 84034 w 133330"/>
                <a:gd name="connsiteY12" fmla="*/ -5 h 78965"/>
                <a:gd name="connsiteX13" fmla="*/ 64936 w 133330"/>
                <a:gd name="connsiteY13" fmla="*/ 711 h 78965"/>
                <a:gd name="connsiteX14" fmla="*/ 49375 w 133330"/>
                <a:gd name="connsiteY14" fmla="*/ -5 h 78965"/>
                <a:gd name="connsiteX15" fmla="*/ 49375 w 133330"/>
                <a:gd name="connsiteY15" fmla="*/ 6441 h 78965"/>
                <a:gd name="connsiteX16" fmla="*/ 59455 w 133330"/>
                <a:gd name="connsiteY16" fmla="*/ 7873 h 78965"/>
                <a:gd name="connsiteX17" fmla="*/ 63522 w 133330"/>
                <a:gd name="connsiteY17" fmla="*/ 15752 h 78965"/>
                <a:gd name="connsiteX18" fmla="*/ 62814 w 133330"/>
                <a:gd name="connsiteY18" fmla="*/ 17901 h 78965"/>
                <a:gd name="connsiteX19" fmla="*/ 46192 w 133330"/>
                <a:gd name="connsiteY19" fmla="*/ 60517 h 78965"/>
                <a:gd name="connsiteX20" fmla="*/ 28332 w 133330"/>
                <a:gd name="connsiteY20" fmla="*/ 14320 h 78965"/>
                <a:gd name="connsiteX21" fmla="*/ 27271 w 133330"/>
                <a:gd name="connsiteY21" fmla="*/ 10917 h 78965"/>
                <a:gd name="connsiteX22" fmla="*/ 36820 w 133330"/>
                <a:gd name="connsiteY22" fmla="*/ 6441 h 78965"/>
                <a:gd name="connsiteX23" fmla="*/ 36820 w 133330"/>
                <a:gd name="connsiteY23" fmla="*/ -5 h 78965"/>
                <a:gd name="connsiteX24" fmla="*/ 16838 w 133330"/>
                <a:gd name="connsiteY24" fmla="*/ 711 h 78965"/>
                <a:gd name="connsiteX25" fmla="*/ 216 w 133330"/>
                <a:gd name="connsiteY25" fmla="*/ -5 h 78965"/>
                <a:gd name="connsiteX26" fmla="*/ 216 w 133330"/>
                <a:gd name="connsiteY26" fmla="*/ 6441 h 78965"/>
                <a:gd name="connsiteX27" fmla="*/ 12948 w 133330"/>
                <a:gd name="connsiteY27" fmla="*/ 11634 h 78965"/>
                <a:gd name="connsiteX28" fmla="*/ 37528 w 133330"/>
                <a:gd name="connsiteY28" fmla="*/ 74842 h 78965"/>
                <a:gd name="connsiteX29" fmla="*/ 42302 w 133330"/>
                <a:gd name="connsiteY29" fmla="*/ 78961 h 78965"/>
                <a:gd name="connsiteX30" fmla="*/ 46900 w 133330"/>
                <a:gd name="connsiteY30" fmla="*/ 75200 h 78965"/>
                <a:gd name="connsiteX31" fmla="*/ 66881 w 133330"/>
                <a:gd name="connsiteY31" fmla="*/ 23989 h 78965"/>
                <a:gd name="connsiteX32" fmla="*/ 86510 w 133330"/>
                <a:gd name="connsiteY32" fmla="*/ 74663 h 78965"/>
                <a:gd name="connsiteX33" fmla="*/ 91461 w 133330"/>
                <a:gd name="connsiteY33" fmla="*/ 78961 h 78965"/>
                <a:gd name="connsiteX34" fmla="*/ 96235 w 133330"/>
                <a:gd name="connsiteY34" fmla="*/ 74842 h 78965"/>
                <a:gd name="connsiteX35" fmla="*/ 118693 w 133330"/>
                <a:gd name="connsiteY35" fmla="*/ 17364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330" h="78965">
                  <a:moveTo>
                    <a:pt x="118693" y="17364"/>
                  </a:moveTo>
                  <a:cubicBezTo>
                    <a:pt x="122229" y="8411"/>
                    <a:pt x="128065" y="6620"/>
                    <a:pt x="133546" y="6441"/>
                  </a:cubicBezTo>
                  <a:lnTo>
                    <a:pt x="133546" y="-5"/>
                  </a:lnTo>
                  <a:cubicBezTo>
                    <a:pt x="128772" y="532"/>
                    <a:pt x="125943" y="711"/>
                    <a:pt x="120815" y="711"/>
                  </a:cubicBezTo>
                  <a:cubicBezTo>
                    <a:pt x="115510" y="711"/>
                    <a:pt x="108790" y="532"/>
                    <a:pt x="103485" y="-5"/>
                  </a:cubicBezTo>
                  <a:lnTo>
                    <a:pt x="103485" y="6441"/>
                  </a:lnTo>
                  <a:cubicBezTo>
                    <a:pt x="109674" y="6620"/>
                    <a:pt x="112681" y="10022"/>
                    <a:pt x="112681" y="14320"/>
                  </a:cubicBezTo>
                  <a:cubicBezTo>
                    <a:pt x="112681" y="15752"/>
                    <a:pt x="112681" y="16110"/>
                    <a:pt x="111620" y="18617"/>
                  </a:cubicBezTo>
                  <a:lnTo>
                    <a:pt x="94467" y="63203"/>
                  </a:lnTo>
                  <a:lnTo>
                    <a:pt x="75369" y="14320"/>
                  </a:lnTo>
                  <a:cubicBezTo>
                    <a:pt x="75016" y="13424"/>
                    <a:pt x="74485" y="11992"/>
                    <a:pt x="74485" y="10917"/>
                  </a:cubicBezTo>
                  <a:cubicBezTo>
                    <a:pt x="74485" y="6978"/>
                    <a:pt x="79083" y="6441"/>
                    <a:pt x="84034" y="6441"/>
                  </a:cubicBezTo>
                  <a:lnTo>
                    <a:pt x="84034" y="-5"/>
                  </a:lnTo>
                  <a:cubicBezTo>
                    <a:pt x="77668" y="532"/>
                    <a:pt x="71302" y="711"/>
                    <a:pt x="64936" y="711"/>
                  </a:cubicBezTo>
                  <a:cubicBezTo>
                    <a:pt x="59808" y="711"/>
                    <a:pt x="54503" y="353"/>
                    <a:pt x="49375" y="-5"/>
                  </a:cubicBezTo>
                  <a:lnTo>
                    <a:pt x="49375" y="6441"/>
                  </a:lnTo>
                  <a:cubicBezTo>
                    <a:pt x="53442" y="6441"/>
                    <a:pt x="57156" y="6441"/>
                    <a:pt x="59455" y="7873"/>
                  </a:cubicBezTo>
                  <a:cubicBezTo>
                    <a:pt x="61930" y="9664"/>
                    <a:pt x="63522" y="15573"/>
                    <a:pt x="63522" y="15752"/>
                  </a:cubicBezTo>
                  <a:cubicBezTo>
                    <a:pt x="63522" y="16110"/>
                    <a:pt x="63168" y="17185"/>
                    <a:pt x="62814" y="17901"/>
                  </a:cubicBezTo>
                  <a:lnTo>
                    <a:pt x="46192" y="60517"/>
                  </a:lnTo>
                  <a:lnTo>
                    <a:pt x="28332" y="14320"/>
                  </a:lnTo>
                  <a:cubicBezTo>
                    <a:pt x="27271" y="11813"/>
                    <a:pt x="27271" y="11634"/>
                    <a:pt x="27271" y="10917"/>
                  </a:cubicBezTo>
                  <a:cubicBezTo>
                    <a:pt x="27271" y="6441"/>
                    <a:pt x="33637" y="6441"/>
                    <a:pt x="36820" y="6441"/>
                  </a:cubicBezTo>
                  <a:lnTo>
                    <a:pt x="36820" y="-5"/>
                  </a:lnTo>
                  <a:cubicBezTo>
                    <a:pt x="36467" y="-5"/>
                    <a:pt x="23912" y="711"/>
                    <a:pt x="16838" y="711"/>
                  </a:cubicBezTo>
                  <a:cubicBezTo>
                    <a:pt x="11357" y="711"/>
                    <a:pt x="5698" y="532"/>
                    <a:pt x="216" y="-5"/>
                  </a:cubicBezTo>
                  <a:lnTo>
                    <a:pt x="216" y="6441"/>
                  </a:lnTo>
                  <a:cubicBezTo>
                    <a:pt x="7113" y="6441"/>
                    <a:pt x="11003" y="6441"/>
                    <a:pt x="12948" y="11634"/>
                  </a:cubicBezTo>
                  <a:lnTo>
                    <a:pt x="37528" y="74842"/>
                  </a:lnTo>
                  <a:cubicBezTo>
                    <a:pt x="38589" y="77528"/>
                    <a:pt x="39119" y="78961"/>
                    <a:pt x="42302" y="78961"/>
                  </a:cubicBezTo>
                  <a:cubicBezTo>
                    <a:pt x="45485" y="78961"/>
                    <a:pt x="46015" y="77528"/>
                    <a:pt x="46900" y="75200"/>
                  </a:cubicBezTo>
                  <a:lnTo>
                    <a:pt x="66881" y="23989"/>
                  </a:lnTo>
                  <a:lnTo>
                    <a:pt x="86510" y="74663"/>
                  </a:lnTo>
                  <a:cubicBezTo>
                    <a:pt x="87571" y="77349"/>
                    <a:pt x="88278" y="78961"/>
                    <a:pt x="91461" y="78961"/>
                  </a:cubicBezTo>
                  <a:cubicBezTo>
                    <a:pt x="94644" y="78961"/>
                    <a:pt x="95174" y="77707"/>
                    <a:pt x="96235" y="74842"/>
                  </a:cubicBezTo>
                  <a:lnTo>
                    <a:pt x="118693" y="1736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AF6FBEA5-DC71-4A46-9224-E2B87FC42EB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193596" y="2381484"/>
              <a:ext cx="22457" cy="55150"/>
            </a:xfrm>
            <a:custGeom>
              <a:avLst/>
              <a:gdLst>
                <a:gd name="connsiteX0" fmla="*/ 17728 w 22457"/>
                <a:gd name="connsiteY0" fmla="*/ 17722 h 55150"/>
                <a:gd name="connsiteX1" fmla="*/ 3936 w 22457"/>
                <a:gd name="connsiteY1" fmla="*/ 50490 h 55150"/>
                <a:gd name="connsiteX2" fmla="*/ 2698 w 22457"/>
                <a:gd name="connsiteY2" fmla="*/ 52639 h 55150"/>
                <a:gd name="connsiteX3" fmla="*/ 5173 w 22457"/>
                <a:gd name="connsiteY3" fmla="*/ 55145 h 55150"/>
                <a:gd name="connsiteX4" fmla="*/ 22680 w 22457"/>
                <a:gd name="connsiteY4" fmla="*/ 19512 h 55150"/>
                <a:gd name="connsiteX5" fmla="*/ 10302 w 22457"/>
                <a:gd name="connsiteY5" fmla="*/ -5 h 55150"/>
                <a:gd name="connsiteX6" fmla="*/ 222 w 22457"/>
                <a:gd name="connsiteY6" fmla="*/ 10201 h 55150"/>
                <a:gd name="connsiteX7" fmla="*/ 10478 w 22457"/>
                <a:gd name="connsiteY7" fmla="*/ 20587 h 55150"/>
                <a:gd name="connsiteX8" fmla="*/ 17728 w 22457"/>
                <a:gd name="connsiteY8" fmla="*/ 17722 h 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57" h="55150">
                  <a:moveTo>
                    <a:pt x="17728" y="17722"/>
                  </a:moveTo>
                  <a:cubicBezTo>
                    <a:pt x="17728" y="27570"/>
                    <a:pt x="15960" y="39030"/>
                    <a:pt x="3936" y="50490"/>
                  </a:cubicBezTo>
                  <a:cubicBezTo>
                    <a:pt x="3228" y="51206"/>
                    <a:pt x="2698" y="51743"/>
                    <a:pt x="2698" y="52639"/>
                  </a:cubicBezTo>
                  <a:cubicBezTo>
                    <a:pt x="2698" y="53892"/>
                    <a:pt x="4112" y="55145"/>
                    <a:pt x="5173" y="55145"/>
                  </a:cubicBezTo>
                  <a:cubicBezTo>
                    <a:pt x="7649" y="55145"/>
                    <a:pt x="22680" y="40821"/>
                    <a:pt x="22680" y="19512"/>
                  </a:cubicBezTo>
                  <a:cubicBezTo>
                    <a:pt x="22680" y="8411"/>
                    <a:pt x="18436" y="-5"/>
                    <a:pt x="10302" y="-5"/>
                  </a:cubicBezTo>
                  <a:cubicBezTo>
                    <a:pt x="4466" y="-5"/>
                    <a:pt x="222" y="4650"/>
                    <a:pt x="222" y="10201"/>
                  </a:cubicBezTo>
                  <a:cubicBezTo>
                    <a:pt x="222" y="15931"/>
                    <a:pt x="4289" y="20587"/>
                    <a:pt x="10478" y="20587"/>
                  </a:cubicBezTo>
                  <a:cubicBezTo>
                    <a:pt x="14722" y="20587"/>
                    <a:pt x="17552" y="17722"/>
                    <a:pt x="17728" y="1772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FF778E7B-B16C-45C2-9EE8-04D97AD33C0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243337" y="2323110"/>
              <a:ext cx="149067" cy="78965"/>
            </a:xfrm>
            <a:custGeom>
              <a:avLst/>
              <a:gdLst>
                <a:gd name="connsiteX0" fmla="*/ 136030 w 149067"/>
                <a:gd name="connsiteY0" fmla="*/ 24705 h 78965"/>
                <a:gd name="connsiteX1" fmla="*/ 109506 w 149067"/>
                <a:gd name="connsiteY1" fmla="*/ -5 h 78965"/>
                <a:gd name="connsiteX2" fmla="*/ 81213 w 149067"/>
                <a:gd name="connsiteY2" fmla="*/ 16647 h 78965"/>
                <a:gd name="connsiteX3" fmla="*/ 55219 w 149067"/>
                <a:gd name="connsiteY3" fmla="*/ -5 h 78965"/>
                <a:gd name="connsiteX4" fmla="*/ 26395 w 149067"/>
                <a:gd name="connsiteY4" fmla="*/ 17364 h 78965"/>
                <a:gd name="connsiteX5" fmla="*/ 26219 w 149067"/>
                <a:gd name="connsiteY5" fmla="*/ 17364 h 78965"/>
                <a:gd name="connsiteX6" fmla="*/ 26219 w 149067"/>
                <a:gd name="connsiteY6" fmla="*/ -5 h 78965"/>
                <a:gd name="connsiteX7" fmla="*/ 225 w 149067"/>
                <a:gd name="connsiteY7" fmla="*/ 1964 h 78965"/>
                <a:gd name="connsiteX8" fmla="*/ 225 w 149067"/>
                <a:gd name="connsiteY8" fmla="*/ 8411 h 78965"/>
                <a:gd name="connsiteX9" fmla="*/ 13487 w 149067"/>
                <a:gd name="connsiteY9" fmla="*/ 18438 h 78965"/>
                <a:gd name="connsiteX10" fmla="*/ 13487 w 149067"/>
                <a:gd name="connsiteY10" fmla="*/ 64815 h 78965"/>
                <a:gd name="connsiteX11" fmla="*/ 225 w 149067"/>
                <a:gd name="connsiteY11" fmla="*/ 72514 h 78965"/>
                <a:gd name="connsiteX12" fmla="*/ 225 w 149067"/>
                <a:gd name="connsiteY12" fmla="*/ 78961 h 78965"/>
                <a:gd name="connsiteX13" fmla="*/ 20383 w 149067"/>
                <a:gd name="connsiteY13" fmla="*/ 78244 h 78965"/>
                <a:gd name="connsiteX14" fmla="*/ 40719 w 149067"/>
                <a:gd name="connsiteY14" fmla="*/ 78961 h 78965"/>
                <a:gd name="connsiteX15" fmla="*/ 40719 w 149067"/>
                <a:gd name="connsiteY15" fmla="*/ 72514 h 78965"/>
                <a:gd name="connsiteX16" fmla="*/ 27456 w 149067"/>
                <a:gd name="connsiteY16" fmla="*/ 64815 h 78965"/>
                <a:gd name="connsiteX17" fmla="*/ 27456 w 149067"/>
                <a:gd name="connsiteY17" fmla="*/ 32584 h 78965"/>
                <a:gd name="connsiteX18" fmla="*/ 53804 w 149067"/>
                <a:gd name="connsiteY18" fmla="*/ 5008 h 78965"/>
                <a:gd name="connsiteX19" fmla="*/ 67774 w 149067"/>
                <a:gd name="connsiteY19" fmla="*/ 23989 h 78965"/>
                <a:gd name="connsiteX20" fmla="*/ 67774 w 149067"/>
                <a:gd name="connsiteY20" fmla="*/ 64815 h 78965"/>
                <a:gd name="connsiteX21" fmla="*/ 54511 w 149067"/>
                <a:gd name="connsiteY21" fmla="*/ 72514 h 78965"/>
                <a:gd name="connsiteX22" fmla="*/ 54511 w 149067"/>
                <a:gd name="connsiteY22" fmla="*/ 78961 h 78965"/>
                <a:gd name="connsiteX23" fmla="*/ 74670 w 149067"/>
                <a:gd name="connsiteY23" fmla="*/ 78244 h 78965"/>
                <a:gd name="connsiteX24" fmla="*/ 95006 w 149067"/>
                <a:gd name="connsiteY24" fmla="*/ 78961 h 78965"/>
                <a:gd name="connsiteX25" fmla="*/ 95006 w 149067"/>
                <a:gd name="connsiteY25" fmla="*/ 72514 h 78965"/>
                <a:gd name="connsiteX26" fmla="*/ 81743 w 149067"/>
                <a:gd name="connsiteY26" fmla="*/ 64815 h 78965"/>
                <a:gd name="connsiteX27" fmla="*/ 81743 w 149067"/>
                <a:gd name="connsiteY27" fmla="*/ 32584 h 78965"/>
                <a:gd name="connsiteX28" fmla="*/ 108091 w 149067"/>
                <a:gd name="connsiteY28" fmla="*/ 5008 h 78965"/>
                <a:gd name="connsiteX29" fmla="*/ 122061 w 149067"/>
                <a:gd name="connsiteY29" fmla="*/ 23989 h 78965"/>
                <a:gd name="connsiteX30" fmla="*/ 122061 w 149067"/>
                <a:gd name="connsiteY30" fmla="*/ 64815 h 78965"/>
                <a:gd name="connsiteX31" fmla="*/ 108798 w 149067"/>
                <a:gd name="connsiteY31" fmla="*/ 72514 h 78965"/>
                <a:gd name="connsiteX32" fmla="*/ 108798 w 149067"/>
                <a:gd name="connsiteY32" fmla="*/ 78961 h 78965"/>
                <a:gd name="connsiteX33" fmla="*/ 128957 w 149067"/>
                <a:gd name="connsiteY33" fmla="*/ 78244 h 78965"/>
                <a:gd name="connsiteX34" fmla="*/ 149293 w 149067"/>
                <a:gd name="connsiteY34" fmla="*/ 78961 h 78965"/>
                <a:gd name="connsiteX35" fmla="*/ 149293 w 149067"/>
                <a:gd name="connsiteY35" fmla="*/ 72514 h 78965"/>
                <a:gd name="connsiteX36" fmla="*/ 136030 w 149067"/>
                <a:gd name="connsiteY36" fmla="*/ 64815 h 78965"/>
                <a:gd name="connsiteX37" fmla="*/ 136030 w 149067"/>
                <a:gd name="connsiteY37" fmla="*/ 24705 h 7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067" h="78965">
                  <a:moveTo>
                    <a:pt x="136030" y="24705"/>
                  </a:moveTo>
                  <a:cubicBezTo>
                    <a:pt x="136030" y="9127"/>
                    <a:pt x="128427" y="-5"/>
                    <a:pt x="109506" y="-5"/>
                  </a:cubicBezTo>
                  <a:cubicBezTo>
                    <a:pt x="95536" y="-5"/>
                    <a:pt x="85987" y="7694"/>
                    <a:pt x="81213" y="16647"/>
                  </a:cubicBezTo>
                  <a:cubicBezTo>
                    <a:pt x="77676" y="3934"/>
                    <a:pt x="68127" y="-5"/>
                    <a:pt x="55219" y="-5"/>
                  </a:cubicBezTo>
                  <a:cubicBezTo>
                    <a:pt x="40719" y="-5"/>
                    <a:pt x="31347" y="8052"/>
                    <a:pt x="26395" y="17364"/>
                  </a:cubicBezTo>
                  <a:lnTo>
                    <a:pt x="26219" y="17364"/>
                  </a:lnTo>
                  <a:lnTo>
                    <a:pt x="26219" y="-5"/>
                  </a:lnTo>
                  <a:lnTo>
                    <a:pt x="225" y="1964"/>
                  </a:lnTo>
                  <a:lnTo>
                    <a:pt x="225" y="8411"/>
                  </a:lnTo>
                  <a:cubicBezTo>
                    <a:pt x="12072" y="8411"/>
                    <a:pt x="13487" y="9664"/>
                    <a:pt x="13487" y="18438"/>
                  </a:cubicBezTo>
                  <a:lnTo>
                    <a:pt x="13487" y="64815"/>
                  </a:lnTo>
                  <a:cubicBezTo>
                    <a:pt x="13487" y="72514"/>
                    <a:pt x="11719" y="72514"/>
                    <a:pt x="225" y="72514"/>
                  </a:cubicBezTo>
                  <a:lnTo>
                    <a:pt x="225" y="78961"/>
                  </a:lnTo>
                  <a:cubicBezTo>
                    <a:pt x="578" y="78961"/>
                    <a:pt x="12956" y="78244"/>
                    <a:pt x="20383" y="78244"/>
                  </a:cubicBezTo>
                  <a:cubicBezTo>
                    <a:pt x="26926" y="78244"/>
                    <a:pt x="39127" y="78782"/>
                    <a:pt x="40719" y="78961"/>
                  </a:cubicBezTo>
                  <a:lnTo>
                    <a:pt x="40719" y="72514"/>
                  </a:lnTo>
                  <a:cubicBezTo>
                    <a:pt x="29225" y="72514"/>
                    <a:pt x="27456" y="72514"/>
                    <a:pt x="27456" y="64815"/>
                  </a:cubicBezTo>
                  <a:lnTo>
                    <a:pt x="27456" y="32584"/>
                  </a:lnTo>
                  <a:cubicBezTo>
                    <a:pt x="27456" y="13782"/>
                    <a:pt x="42133" y="5008"/>
                    <a:pt x="53804" y="5008"/>
                  </a:cubicBezTo>
                  <a:cubicBezTo>
                    <a:pt x="66182" y="5008"/>
                    <a:pt x="67774" y="14857"/>
                    <a:pt x="67774" y="23989"/>
                  </a:cubicBezTo>
                  <a:lnTo>
                    <a:pt x="67774" y="64815"/>
                  </a:lnTo>
                  <a:cubicBezTo>
                    <a:pt x="67774" y="72514"/>
                    <a:pt x="66005" y="72514"/>
                    <a:pt x="54511" y="72514"/>
                  </a:cubicBezTo>
                  <a:lnTo>
                    <a:pt x="54511" y="78961"/>
                  </a:lnTo>
                  <a:cubicBezTo>
                    <a:pt x="54865" y="78961"/>
                    <a:pt x="67243" y="78244"/>
                    <a:pt x="74670" y="78244"/>
                  </a:cubicBezTo>
                  <a:cubicBezTo>
                    <a:pt x="81213" y="78244"/>
                    <a:pt x="93414" y="78782"/>
                    <a:pt x="95006" y="78961"/>
                  </a:cubicBezTo>
                  <a:lnTo>
                    <a:pt x="95006" y="72514"/>
                  </a:lnTo>
                  <a:cubicBezTo>
                    <a:pt x="83512" y="72514"/>
                    <a:pt x="81743" y="72514"/>
                    <a:pt x="81743" y="64815"/>
                  </a:cubicBezTo>
                  <a:lnTo>
                    <a:pt x="81743" y="32584"/>
                  </a:lnTo>
                  <a:cubicBezTo>
                    <a:pt x="81743" y="13782"/>
                    <a:pt x="96420" y="5008"/>
                    <a:pt x="108091" y="5008"/>
                  </a:cubicBezTo>
                  <a:cubicBezTo>
                    <a:pt x="120469" y="5008"/>
                    <a:pt x="122061" y="14857"/>
                    <a:pt x="122061" y="23989"/>
                  </a:cubicBezTo>
                  <a:lnTo>
                    <a:pt x="122061" y="64815"/>
                  </a:lnTo>
                  <a:cubicBezTo>
                    <a:pt x="122061" y="72514"/>
                    <a:pt x="120292" y="72514"/>
                    <a:pt x="108798" y="72514"/>
                  </a:cubicBezTo>
                  <a:lnTo>
                    <a:pt x="108798" y="78961"/>
                  </a:lnTo>
                  <a:cubicBezTo>
                    <a:pt x="109152" y="78961"/>
                    <a:pt x="121530" y="78244"/>
                    <a:pt x="128957" y="78244"/>
                  </a:cubicBezTo>
                  <a:cubicBezTo>
                    <a:pt x="135500" y="78244"/>
                    <a:pt x="147701" y="78782"/>
                    <a:pt x="149293" y="78961"/>
                  </a:cubicBezTo>
                  <a:lnTo>
                    <a:pt x="149293" y="72514"/>
                  </a:lnTo>
                  <a:cubicBezTo>
                    <a:pt x="137799" y="72514"/>
                    <a:pt x="136030" y="72514"/>
                    <a:pt x="136030" y="64815"/>
                  </a:cubicBezTo>
                  <a:lnTo>
                    <a:pt x="136030" y="2470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0AAC9B76-65DA-4EBE-BE5C-1E54B637397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409468" y="2322215"/>
              <a:ext cx="88238" cy="81651"/>
            </a:xfrm>
            <a:custGeom>
              <a:avLst/>
              <a:gdLst>
                <a:gd name="connsiteX0" fmla="*/ 69372 w 88238"/>
                <a:gd name="connsiteY0" fmla="*/ 31868 h 81651"/>
                <a:gd name="connsiteX1" fmla="*/ 61238 w 88238"/>
                <a:gd name="connsiteY1" fmla="*/ 8948 h 81651"/>
                <a:gd name="connsiteX2" fmla="*/ 35067 w 88238"/>
                <a:gd name="connsiteY2" fmla="*/ -5 h 81651"/>
                <a:gd name="connsiteX3" fmla="*/ 6420 w 88238"/>
                <a:gd name="connsiteY3" fmla="*/ 17364 h 81651"/>
                <a:gd name="connsiteX4" fmla="*/ 14908 w 88238"/>
                <a:gd name="connsiteY4" fmla="*/ 26138 h 81651"/>
                <a:gd name="connsiteX5" fmla="*/ 23219 w 88238"/>
                <a:gd name="connsiteY5" fmla="*/ 17722 h 81651"/>
                <a:gd name="connsiteX6" fmla="*/ 17030 w 88238"/>
                <a:gd name="connsiteY6" fmla="*/ 9485 h 81651"/>
                <a:gd name="connsiteX7" fmla="*/ 34713 w 88238"/>
                <a:gd name="connsiteY7" fmla="*/ 5008 h 81651"/>
                <a:gd name="connsiteX8" fmla="*/ 55402 w 88238"/>
                <a:gd name="connsiteY8" fmla="*/ 26675 h 81651"/>
                <a:gd name="connsiteX9" fmla="*/ 55402 w 88238"/>
                <a:gd name="connsiteY9" fmla="*/ 32226 h 81651"/>
                <a:gd name="connsiteX10" fmla="*/ 21097 w 88238"/>
                <a:gd name="connsiteY10" fmla="*/ 37956 h 81651"/>
                <a:gd name="connsiteX11" fmla="*/ 231 w 88238"/>
                <a:gd name="connsiteY11" fmla="*/ 61771 h 81651"/>
                <a:gd name="connsiteX12" fmla="*/ 31176 w 88238"/>
                <a:gd name="connsiteY12" fmla="*/ 81646 h 81651"/>
                <a:gd name="connsiteX13" fmla="*/ 57347 w 88238"/>
                <a:gd name="connsiteY13" fmla="*/ 66605 h 81651"/>
                <a:gd name="connsiteX14" fmla="*/ 70963 w 88238"/>
                <a:gd name="connsiteY14" fmla="*/ 80751 h 81651"/>
                <a:gd name="connsiteX15" fmla="*/ 88469 w 88238"/>
                <a:gd name="connsiteY15" fmla="*/ 63740 h 81651"/>
                <a:gd name="connsiteX16" fmla="*/ 88469 w 88238"/>
                <a:gd name="connsiteY16" fmla="*/ 53892 h 81651"/>
                <a:gd name="connsiteX17" fmla="*/ 82457 w 88238"/>
                <a:gd name="connsiteY17" fmla="*/ 53892 h 81651"/>
                <a:gd name="connsiteX18" fmla="*/ 82457 w 88238"/>
                <a:gd name="connsiteY18" fmla="*/ 63561 h 81651"/>
                <a:gd name="connsiteX19" fmla="*/ 75914 w 88238"/>
                <a:gd name="connsiteY19" fmla="*/ 73947 h 81651"/>
                <a:gd name="connsiteX20" fmla="*/ 69372 w 88238"/>
                <a:gd name="connsiteY20" fmla="*/ 63203 h 81651"/>
                <a:gd name="connsiteX21" fmla="*/ 69372 w 88238"/>
                <a:gd name="connsiteY21" fmla="*/ 31868 h 81651"/>
                <a:gd name="connsiteX22" fmla="*/ 55402 w 88238"/>
                <a:gd name="connsiteY22" fmla="*/ 54608 h 81651"/>
                <a:gd name="connsiteX23" fmla="*/ 32591 w 88238"/>
                <a:gd name="connsiteY23" fmla="*/ 76633 h 81651"/>
                <a:gd name="connsiteX24" fmla="*/ 15085 w 88238"/>
                <a:gd name="connsiteY24" fmla="*/ 61771 h 81651"/>
                <a:gd name="connsiteX25" fmla="*/ 55402 w 88238"/>
                <a:gd name="connsiteY25" fmla="*/ 36881 h 81651"/>
                <a:gd name="connsiteX26" fmla="*/ 55402 w 88238"/>
                <a:gd name="connsiteY26" fmla="*/ 54608 h 8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38" h="81651">
                  <a:moveTo>
                    <a:pt x="69372" y="31868"/>
                  </a:moveTo>
                  <a:cubicBezTo>
                    <a:pt x="69372" y="22377"/>
                    <a:pt x="69372" y="15573"/>
                    <a:pt x="61238" y="8948"/>
                  </a:cubicBezTo>
                  <a:cubicBezTo>
                    <a:pt x="53988" y="2860"/>
                    <a:pt x="45500" y="-5"/>
                    <a:pt x="35067" y="-5"/>
                  </a:cubicBezTo>
                  <a:cubicBezTo>
                    <a:pt x="18268" y="-5"/>
                    <a:pt x="6420" y="6441"/>
                    <a:pt x="6420" y="17364"/>
                  </a:cubicBezTo>
                  <a:cubicBezTo>
                    <a:pt x="6420" y="23094"/>
                    <a:pt x="10310" y="26138"/>
                    <a:pt x="14908" y="26138"/>
                  </a:cubicBezTo>
                  <a:cubicBezTo>
                    <a:pt x="19682" y="26138"/>
                    <a:pt x="23219" y="22556"/>
                    <a:pt x="23219" y="17722"/>
                  </a:cubicBezTo>
                  <a:cubicBezTo>
                    <a:pt x="23219" y="14678"/>
                    <a:pt x="21804" y="10917"/>
                    <a:pt x="17030" y="9485"/>
                  </a:cubicBezTo>
                  <a:cubicBezTo>
                    <a:pt x="23396" y="5008"/>
                    <a:pt x="33652" y="5008"/>
                    <a:pt x="34713" y="5008"/>
                  </a:cubicBezTo>
                  <a:cubicBezTo>
                    <a:pt x="44616" y="5008"/>
                    <a:pt x="55402" y="11634"/>
                    <a:pt x="55402" y="26675"/>
                  </a:cubicBezTo>
                  <a:lnTo>
                    <a:pt x="55402" y="32226"/>
                  </a:lnTo>
                  <a:cubicBezTo>
                    <a:pt x="45676" y="32584"/>
                    <a:pt x="34006" y="33121"/>
                    <a:pt x="21097" y="37956"/>
                  </a:cubicBezTo>
                  <a:cubicBezTo>
                    <a:pt x="5182" y="43865"/>
                    <a:pt x="231" y="53713"/>
                    <a:pt x="231" y="61771"/>
                  </a:cubicBezTo>
                  <a:cubicBezTo>
                    <a:pt x="231" y="77170"/>
                    <a:pt x="18621" y="81646"/>
                    <a:pt x="31176" y="81646"/>
                  </a:cubicBezTo>
                  <a:cubicBezTo>
                    <a:pt x="45323" y="81646"/>
                    <a:pt x="53634" y="73589"/>
                    <a:pt x="57347" y="66605"/>
                  </a:cubicBezTo>
                  <a:cubicBezTo>
                    <a:pt x="58055" y="73947"/>
                    <a:pt x="62829" y="80751"/>
                    <a:pt x="70963" y="80751"/>
                  </a:cubicBezTo>
                  <a:cubicBezTo>
                    <a:pt x="71317" y="80751"/>
                    <a:pt x="88469" y="80751"/>
                    <a:pt x="88469" y="63740"/>
                  </a:cubicBezTo>
                  <a:lnTo>
                    <a:pt x="88469" y="53892"/>
                  </a:lnTo>
                  <a:lnTo>
                    <a:pt x="82457" y="53892"/>
                  </a:lnTo>
                  <a:lnTo>
                    <a:pt x="82457" y="63561"/>
                  </a:lnTo>
                  <a:cubicBezTo>
                    <a:pt x="82457" y="65352"/>
                    <a:pt x="82457" y="73947"/>
                    <a:pt x="75914" y="73947"/>
                  </a:cubicBezTo>
                  <a:cubicBezTo>
                    <a:pt x="69372" y="73947"/>
                    <a:pt x="69372" y="65531"/>
                    <a:pt x="69372" y="63203"/>
                  </a:cubicBezTo>
                  <a:lnTo>
                    <a:pt x="69372" y="31868"/>
                  </a:lnTo>
                  <a:close/>
                  <a:moveTo>
                    <a:pt x="55402" y="54608"/>
                  </a:moveTo>
                  <a:cubicBezTo>
                    <a:pt x="55402" y="71798"/>
                    <a:pt x="40548" y="76633"/>
                    <a:pt x="32591" y="76633"/>
                  </a:cubicBezTo>
                  <a:cubicBezTo>
                    <a:pt x="23573" y="76633"/>
                    <a:pt x="15085" y="70545"/>
                    <a:pt x="15085" y="61771"/>
                  </a:cubicBezTo>
                  <a:cubicBezTo>
                    <a:pt x="15085" y="51922"/>
                    <a:pt x="23573" y="38135"/>
                    <a:pt x="55402" y="36881"/>
                  </a:cubicBezTo>
                  <a:lnTo>
                    <a:pt x="55402" y="54608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26BA8E3-B380-4D25-9B86-CE46F20F90B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505036" y="2324900"/>
              <a:ext cx="96903" cy="77175"/>
            </a:xfrm>
            <a:custGeom>
              <a:avLst/>
              <a:gdLst>
                <a:gd name="connsiteX0" fmla="*/ 55583 w 96903"/>
                <a:gd name="connsiteY0" fmla="*/ 37060 h 77175"/>
                <a:gd name="connsiteX1" fmla="*/ 54168 w 96903"/>
                <a:gd name="connsiteY1" fmla="*/ 35270 h 77175"/>
                <a:gd name="connsiteX2" fmla="*/ 67431 w 96903"/>
                <a:gd name="connsiteY2" fmla="*/ 20408 h 77175"/>
                <a:gd name="connsiteX3" fmla="*/ 93778 w 96903"/>
                <a:gd name="connsiteY3" fmla="*/ 6441 h 77175"/>
                <a:gd name="connsiteX4" fmla="*/ 93778 w 96903"/>
                <a:gd name="connsiteY4" fmla="*/ -5 h 77175"/>
                <a:gd name="connsiteX5" fmla="*/ 78925 w 96903"/>
                <a:gd name="connsiteY5" fmla="*/ 711 h 77175"/>
                <a:gd name="connsiteX6" fmla="*/ 61418 w 96903"/>
                <a:gd name="connsiteY6" fmla="*/ -5 h 77175"/>
                <a:gd name="connsiteX7" fmla="*/ 61418 w 96903"/>
                <a:gd name="connsiteY7" fmla="*/ 6441 h 77175"/>
                <a:gd name="connsiteX8" fmla="*/ 64955 w 96903"/>
                <a:gd name="connsiteY8" fmla="*/ 10559 h 77175"/>
                <a:gd name="connsiteX9" fmla="*/ 62303 w 96903"/>
                <a:gd name="connsiteY9" fmla="*/ 16647 h 77175"/>
                <a:gd name="connsiteX10" fmla="*/ 49924 w 96903"/>
                <a:gd name="connsiteY10" fmla="*/ 30793 h 77175"/>
                <a:gd name="connsiteX11" fmla="*/ 35247 w 96903"/>
                <a:gd name="connsiteY11" fmla="*/ 13782 h 77175"/>
                <a:gd name="connsiteX12" fmla="*/ 33302 w 96903"/>
                <a:gd name="connsiteY12" fmla="*/ 10201 h 77175"/>
                <a:gd name="connsiteX13" fmla="*/ 38077 w 96903"/>
                <a:gd name="connsiteY13" fmla="*/ 6441 h 77175"/>
                <a:gd name="connsiteX14" fmla="*/ 38077 w 96903"/>
                <a:gd name="connsiteY14" fmla="*/ -5 h 77175"/>
                <a:gd name="connsiteX15" fmla="*/ 18272 w 96903"/>
                <a:gd name="connsiteY15" fmla="*/ 711 h 77175"/>
                <a:gd name="connsiteX16" fmla="*/ 1119 w 96903"/>
                <a:gd name="connsiteY16" fmla="*/ -5 h 77175"/>
                <a:gd name="connsiteX17" fmla="*/ 1119 w 96903"/>
                <a:gd name="connsiteY17" fmla="*/ 6441 h 77175"/>
                <a:gd name="connsiteX18" fmla="*/ 18449 w 96903"/>
                <a:gd name="connsiteY18" fmla="*/ 11813 h 77175"/>
                <a:gd name="connsiteX19" fmla="*/ 40552 w 96903"/>
                <a:gd name="connsiteY19" fmla="*/ 37597 h 77175"/>
                <a:gd name="connsiteX20" fmla="*/ 41967 w 96903"/>
                <a:gd name="connsiteY20" fmla="*/ 39388 h 77175"/>
                <a:gd name="connsiteX21" fmla="*/ 26936 w 96903"/>
                <a:gd name="connsiteY21" fmla="*/ 56578 h 77175"/>
                <a:gd name="connsiteX22" fmla="*/ 235 w 96903"/>
                <a:gd name="connsiteY22" fmla="*/ 70724 h 77175"/>
                <a:gd name="connsiteX23" fmla="*/ 235 w 96903"/>
                <a:gd name="connsiteY23" fmla="*/ 77170 h 77175"/>
                <a:gd name="connsiteX24" fmla="*/ 14912 w 96903"/>
                <a:gd name="connsiteY24" fmla="*/ 76454 h 77175"/>
                <a:gd name="connsiteX25" fmla="*/ 32595 w 96903"/>
                <a:gd name="connsiteY25" fmla="*/ 77170 h 77175"/>
                <a:gd name="connsiteX26" fmla="*/ 32595 w 96903"/>
                <a:gd name="connsiteY26" fmla="*/ 70724 h 77175"/>
                <a:gd name="connsiteX27" fmla="*/ 29058 w 96903"/>
                <a:gd name="connsiteY27" fmla="*/ 66605 h 77175"/>
                <a:gd name="connsiteX28" fmla="*/ 33833 w 96903"/>
                <a:gd name="connsiteY28" fmla="*/ 57831 h 77175"/>
                <a:gd name="connsiteX29" fmla="*/ 46211 w 96903"/>
                <a:gd name="connsiteY29" fmla="*/ 44044 h 77175"/>
                <a:gd name="connsiteX30" fmla="*/ 61595 w 96903"/>
                <a:gd name="connsiteY30" fmla="*/ 61771 h 77175"/>
                <a:gd name="connsiteX31" fmla="*/ 64955 w 96903"/>
                <a:gd name="connsiteY31" fmla="*/ 66964 h 77175"/>
                <a:gd name="connsiteX32" fmla="*/ 60181 w 96903"/>
                <a:gd name="connsiteY32" fmla="*/ 70724 h 77175"/>
                <a:gd name="connsiteX33" fmla="*/ 60181 w 96903"/>
                <a:gd name="connsiteY33" fmla="*/ 77170 h 77175"/>
                <a:gd name="connsiteX34" fmla="*/ 80162 w 96903"/>
                <a:gd name="connsiteY34" fmla="*/ 76454 h 77175"/>
                <a:gd name="connsiteX35" fmla="*/ 97138 w 96903"/>
                <a:gd name="connsiteY35" fmla="*/ 77170 h 77175"/>
                <a:gd name="connsiteX36" fmla="*/ 97138 w 96903"/>
                <a:gd name="connsiteY36" fmla="*/ 70724 h 77175"/>
                <a:gd name="connsiteX37" fmla="*/ 79809 w 96903"/>
                <a:gd name="connsiteY37" fmla="*/ 64994 h 77175"/>
                <a:gd name="connsiteX38" fmla="*/ 55583 w 96903"/>
                <a:gd name="connsiteY38" fmla="*/ 37060 h 7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6903" h="77175">
                  <a:moveTo>
                    <a:pt x="55583" y="37060"/>
                  </a:moveTo>
                  <a:cubicBezTo>
                    <a:pt x="55406" y="36881"/>
                    <a:pt x="54168" y="35449"/>
                    <a:pt x="54168" y="35270"/>
                  </a:cubicBezTo>
                  <a:cubicBezTo>
                    <a:pt x="54168" y="34733"/>
                    <a:pt x="65839" y="22019"/>
                    <a:pt x="67431" y="20408"/>
                  </a:cubicBezTo>
                  <a:cubicBezTo>
                    <a:pt x="73620" y="13424"/>
                    <a:pt x="79809" y="6620"/>
                    <a:pt x="93778" y="6441"/>
                  </a:cubicBezTo>
                  <a:lnTo>
                    <a:pt x="93778" y="-5"/>
                  </a:lnTo>
                  <a:cubicBezTo>
                    <a:pt x="88827" y="353"/>
                    <a:pt x="83699" y="711"/>
                    <a:pt x="78925" y="711"/>
                  </a:cubicBezTo>
                  <a:cubicBezTo>
                    <a:pt x="73620" y="711"/>
                    <a:pt x="66723" y="532"/>
                    <a:pt x="61418" y="-5"/>
                  </a:cubicBezTo>
                  <a:lnTo>
                    <a:pt x="61418" y="6441"/>
                  </a:lnTo>
                  <a:cubicBezTo>
                    <a:pt x="64424" y="6978"/>
                    <a:pt x="64955" y="8948"/>
                    <a:pt x="64955" y="10559"/>
                  </a:cubicBezTo>
                  <a:cubicBezTo>
                    <a:pt x="64955" y="10917"/>
                    <a:pt x="64955" y="13603"/>
                    <a:pt x="62303" y="16647"/>
                  </a:cubicBezTo>
                  <a:lnTo>
                    <a:pt x="49924" y="30793"/>
                  </a:lnTo>
                  <a:lnTo>
                    <a:pt x="35247" y="13782"/>
                  </a:lnTo>
                  <a:cubicBezTo>
                    <a:pt x="33479" y="11813"/>
                    <a:pt x="33302" y="10917"/>
                    <a:pt x="33302" y="10201"/>
                  </a:cubicBezTo>
                  <a:cubicBezTo>
                    <a:pt x="33302" y="7515"/>
                    <a:pt x="35778" y="6441"/>
                    <a:pt x="38077" y="6441"/>
                  </a:cubicBezTo>
                  <a:lnTo>
                    <a:pt x="38077" y="-5"/>
                  </a:lnTo>
                  <a:cubicBezTo>
                    <a:pt x="31534" y="532"/>
                    <a:pt x="24814" y="711"/>
                    <a:pt x="18272" y="711"/>
                  </a:cubicBezTo>
                  <a:cubicBezTo>
                    <a:pt x="12967" y="711"/>
                    <a:pt x="6247" y="532"/>
                    <a:pt x="1119" y="-5"/>
                  </a:cubicBezTo>
                  <a:lnTo>
                    <a:pt x="1119" y="6441"/>
                  </a:lnTo>
                  <a:cubicBezTo>
                    <a:pt x="9253" y="6441"/>
                    <a:pt x="13851" y="6441"/>
                    <a:pt x="18449" y="11813"/>
                  </a:cubicBezTo>
                  <a:lnTo>
                    <a:pt x="40552" y="37597"/>
                  </a:lnTo>
                  <a:cubicBezTo>
                    <a:pt x="40729" y="37777"/>
                    <a:pt x="41967" y="39209"/>
                    <a:pt x="41967" y="39388"/>
                  </a:cubicBezTo>
                  <a:cubicBezTo>
                    <a:pt x="41967" y="39925"/>
                    <a:pt x="28705" y="54608"/>
                    <a:pt x="26936" y="56578"/>
                  </a:cubicBezTo>
                  <a:cubicBezTo>
                    <a:pt x="20394" y="63740"/>
                    <a:pt x="14381" y="70366"/>
                    <a:pt x="235" y="70724"/>
                  </a:cubicBezTo>
                  <a:lnTo>
                    <a:pt x="235" y="77170"/>
                  </a:lnTo>
                  <a:cubicBezTo>
                    <a:pt x="5540" y="76812"/>
                    <a:pt x="9430" y="76454"/>
                    <a:pt x="14912" y="76454"/>
                  </a:cubicBezTo>
                  <a:cubicBezTo>
                    <a:pt x="20217" y="76454"/>
                    <a:pt x="27290" y="76633"/>
                    <a:pt x="32595" y="77170"/>
                  </a:cubicBezTo>
                  <a:lnTo>
                    <a:pt x="32595" y="70724"/>
                  </a:lnTo>
                  <a:cubicBezTo>
                    <a:pt x="30473" y="70366"/>
                    <a:pt x="29058" y="69112"/>
                    <a:pt x="29058" y="66605"/>
                  </a:cubicBezTo>
                  <a:cubicBezTo>
                    <a:pt x="29058" y="63203"/>
                    <a:pt x="31004" y="60875"/>
                    <a:pt x="33833" y="57831"/>
                  </a:cubicBezTo>
                  <a:lnTo>
                    <a:pt x="46211" y="44044"/>
                  </a:lnTo>
                  <a:lnTo>
                    <a:pt x="61595" y="61771"/>
                  </a:lnTo>
                  <a:cubicBezTo>
                    <a:pt x="64955" y="65531"/>
                    <a:pt x="64955" y="65889"/>
                    <a:pt x="64955" y="66964"/>
                  </a:cubicBezTo>
                  <a:cubicBezTo>
                    <a:pt x="64955" y="70545"/>
                    <a:pt x="60888" y="70724"/>
                    <a:pt x="60181" y="70724"/>
                  </a:cubicBezTo>
                  <a:lnTo>
                    <a:pt x="60181" y="77170"/>
                  </a:lnTo>
                  <a:cubicBezTo>
                    <a:pt x="61772" y="76991"/>
                    <a:pt x="74504" y="76454"/>
                    <a:pt x="80162" y="76454"/>
                  </a:cubicBezTo>
                  <a:cubicBezTo>
                    <a:pt x="85821" y="76454"/>
                    <a:pt x="91480" y="76633"/>
                    <a:pt x="97138" y="77170"/>
                  </a:cubicBezTo>
                  <a:lnTo>
                    <a:pt x="97138" y="70724"/>
                  </a:lnTo>
                  <a:cubicBezTo>
                    <a:pt x="85290" y="70724"/>
                    <a:pt x="83876" y="69649"/>
                    <a:pt x="79809" y="64994"/>
                  </a:cubicBezTo>
                  <a:lnTo>
                    <a:pt x="55583" y="3706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FC0D7E79-DDF5-458A-9D4F-1C9B4249819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633601" y="2146986"/>
              <a:ext cx="58606" cy="255801"/>
            </a:xfrm>
            <a:custGeom>
              <a:avLst/>
              <a:gdLst>
                <a:gd name="connsiteX0" fmla="*/ 58846 w 58606"/>
                <a:gd name="connsiteY0" fmla="*/ 127893 h 255801"/>
                <a:gd name="connsiteX1" fmla="*/ 42174 w 58606"/>
                <a:gd name="connsiteY1" fmla="*/ 48083 h 255801"/>
                <a:gd name="connsiteX2" fmla="*/ 2766 w 58606"/>
                <a:gd name="connsiteY2" fmla="*/ -8 h 255801"/>
                <a:gd name="connsiteX3" fmla="*/ 240 w 58606"/>
                <a:gd name="connsiteY3" fmla="*/ 2550 h 255801"/>
                <a:gd name="connsiteX4" fmla="*/ 5039 w 58606"/>
                <a:gd name="connsiteY4" fmla="*/ 8434 h 255801"/>
                <a:gd name="connsiteX5" fmla="*/ 44195 w 58606"/>
                <a:gd name="connsiteY5" fmla="*/ 127893 h 255801"/>
                <a:gd name="connsiteX6" fmla="*/ 3524 w 58606"/>
                <a:gd name="connsiteY6" fmla="*/ 248887 h 255801"/>
                <a:gd name="connsiteX7" fmla="*/ 240 w 58606"/>
                <a:gd name="connsiteY7" fmla="*/ 253236 h 255801"/>
                <a:gd name="connsiteX8" fmla="*/ 2766 w 58606"/>
                <a:gd name="connsiteY8" fmla="*/ 255794 h 255801"/>
                <a:gd name="connsiteX9" fmla="*/ 42932 w 58606"/>
                <a:gd name="connsiteY9" fmla="*/ 205912 h 255801"/>
                <a:gd name="connsiteX10" fmla="*/ 58846 w 58606"/>
                <a:gd name="connsiteY10" fmla="*/ 127893 h 25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06" h="255801">
                  <a:moveTo>
                    <a:pt x="58846" y="127893"/>
                  </a:moveTo>
                  <a:cubicBezTo>
                    <a:pt x="58846" y="107940"/>
                    <a:pt x="56068" y="76988"/>
                    <a:pt x="42174" y="48083"/>
                  </a:cubicBezTo>
                  <a:cubicBezTo>
                    <a:pt x="27017" y="16619"/>
                    <a:pt x="5292" y="-8"/>
                    <a:pt x="2766" y="-8"/>
                  </a:cubicBezTo>
                  <a:cubicBezTo>
                    <a:pt x="1250" y="-8"/>
                    <a:pt x="240" y="1015"/>
                    <a:pt x="240" y="2550"/>
                  </a:cubicBezTo>
                  <a:cubicBezTo>
                    <a:pt x="240" y="3318"/>
                    <a:pt x="240" y="3829"/>
                    <a:pt x="5039" y="8434"/>
                  </a:cubicBezTo>
                  <a:cubicBezTo>
                    <a:pt x="29796" y="33758"/>
                    <a:pt x="44195" y="74430"/>
                    <a:pt x="44195" y="127893"/>
                  </a:cubicBezTo>
                  <a:cubicBezTo>
                    <a:pt x="44195" y="171635"/>
                    <a:pt x="34848" y="216656"/>
                    <a:pt x="3524" y="248887"/>
                  </a:cubicBezTo>
                  <a:cubicBezTo>
                    <a:pt x="240" y="251957"/>
                    <a:pt x="240" y="252468"/>
                    <a:pt x="240" y="253236"/>
                  </a:cubicBezTo>
                  <a:cubicBezTo>
                    <a:pt x="240" y="254771"/>
                    <a:pt x="1250" y="255794"/>
                    <a:pt x="2766" y="255794"/>
                  </a:cubicBezTo>
                  <a:cubicBezTo>
                    <a:pt x="5292" y="255794"/>
                    <a:pt x="28027" y="238399"/>
                    <a:pt x="42932" y="205912"/>
                  </a:cubicBezTo>
                  <a:cubicBezTo>
                    <a:pt x="55815" y="177774"/>
                    <a:pt x="58846" y="149380"/>
                    <a:pt x="58846" y="127893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71982FC4-A080-4252-AB56-0C20B7B0855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867298" y="2470932"/>
              <a:ext cx="1850142" cy="10231"/>
            </a:xfrm>
            <a:custGeom>
              <a:avLst/>
              <a:gdLst>
                <a:gd name="connsiteX0" fmla="*/ 0 w 1850142"/>
                <a:gd name="connsiteY0" fmla="*/ 0 h 10231"/>
                <a:gd name="connsiteX1" fmla="*/ 1850143 w 1850142"/>
                <a:gd name="connsiteY1" fmla="*/ 0 h 10231"/>
                <a:gd name="connsiteX2" fmla="*/ 1850143 w 1850142"/>
                <a:gd name="connsiteY2" fmla="*/ 10232 h 10231"/>
                <a:gd name="connsiteX3" fmla="*/ 0 w 1850142"/>
                <a:gd name="connsiteY3" fmla="*/ 10232 h 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142" h="10231">
                  <a:moveTo>
                    <a:pt x="0" y="0"/>
                  </a:moveTo>
                  <a:lnTo>
                    <a:pt x="1850143" y="0"/>
                  </a:lnTo>
                  <a:lnTo>
                    <a:pt x="1850143" y="10232"/>
                  </a:lnTo>
                  <a:lnTo>
                    <a:pt x="0" y="1023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14FE7F88-8EFC-4F0B-9A6C-8F15D38AF6C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653375" y="2532312"/>
              <a:ext cx="186429" cy="183153"/>
            </a:xfrm>
            <a:custGeom>
              <a:avLst/>
              <a:gdLst>
                <a:gd name="connsiteX0" fmla="*/ 99984 w 186429"/>
                <a:gd name="connsiteY0" fmla="*/ 4611 h 183153"/>
                <a:gd name="connsiteX1" fmla="*/ 93416 w 186429"/>
                <a:gd name="connsiteY1" fmla="*/ 7 h 183153"/>
                <a:gd name="connsiteX2" fmla="*/ 86848 w 186429"/>
                <a:gd name="connsiteY2" fmla="*/ 4611 h 183153"/>
                <a:gd name="connsiteX3" fmla="*/ 1464 w 186429"/>
                <a:gd name="connsiteY3" fmla="*/ 178045 h 183153"/>
                <a:gd name="connsiteX4" fmla="*/ 201 w 186429"/>
                <a:gd name="connsiteY4" fmla="*/ 181114 h 183153"/>
                <a:gd name="connsiteX5" fmla="*/ 5759 w 186429"/>
                <a:gd name="connsiteY5" fmla="*/ 183161 h 183153"/>
                <a:gd name="connsiteX6" fmla="*/ 181073 w 186429"/>
                <a:gd name="connsiteY6" fmla="*/ 183161 h 183153"/>
                <a:gd name="connsiteX7" fmla="*/ 186631 w 186429"/>
                <a:gd name="connsiteY7" fmla="*/ 181114 h 183153"/>
                <a:gd name="connsiteX8" fmla="*/ 185368 w 186429"/>
                <a:gd name="connsiteY8" fmla="*/ 178045 h 183153"/>
                <a:gd name="connsiteX9" fmla="*/ 99984 w 186429"/>
                <a:gd name="connsiteY9" fmla="*/ 4611 h 183153"/>
                <a:gd name="connsiteX10" fmla="*/ 85332 w 186429"/>
                <a:gd name="connsiteY10" fmla="*/ 25587 h 183153"/>
                <a:gd name="connsiteX11" fmla="*/ 153286 w 186429"/>
                <a:gd name="connsiteY11" fmla="*/ 163720 h 183153"/>
                <a:gd name="connsiteX12" fmla="*/ 17126 w 186429"/>
                <a:gd name="connsiteY12" fmla="*/ 163720 h 183153"/>
                <a:gd name="connsiteX13" fmla="*/ 85332 w 186429"/>
                <a:gd name="connsiteY13" fmla="*/ 25587 h 18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29" h="183153">
                  <a:moveTo>
                    <a:pt x="99984" y="4611"/>
                  </a:moveTo>
                  <a:cubicBezTo>
                    <a:pt x="98216" y="1286"/>
                    <a:pt x="97711" y="7"/>
                    <a:pt x="93416" y="7"/>
                  </a:cubicBezTo>
                  <a:cubicBezTo>
                    <a:pt x="89122" y="7"/>
                    <a:pt x="88616" y="1286"/>
                    <a:pt x="86848" y="4611"/>
                  </a:cubicBezTo>
                  <a:lnTo>
                    <a:pt x="1464" y="178045"/>
                  </a:lnTo>
                  <a:cubicBezTo>
                    <a:pt x="201" y="180347"/>
                    <a:pt x="201" y="180859"/>
                    <a:pt x="201" y="181114"/>
                  </a:cubicBezTo>
                  <a:cubicBezTo>
                    <a:pt x="201" y="183161"/>
                    <a:pt x="1717" y="183161"/>
                    <a:pt x="5759" y="183161"/>
                  </a:cubicBezTo>
                  <a:lnTo>
                    <a:pt x="181073" y="183161"/>
                  </a:lnTo>
                  <a:cubicBezTo>
                    <a:pt x="185115" y="183161"/>
                    <a:pt x="186631" y="183161"/>
                    <a:pt x="186631" y="181114"/>
                  </a:cubicBezTo>
                  <a:cubicBezTo>
                    <a:pt x="186631" y="180859"/>
                    <a:pt x="186631" y="180347"/>
                    <a:pt x="185368" y="178045"/>
                  </a:cubicBezTo>
                  <a:lnTo>
                    <a:pt x="99984" y="4611"/>
                  </a:lnTo>
                  <a:close/>
                  <a:moveTo>
                    <a:pt x="85332" y="25587"/>
                  </a:moveTo>
                  <a:lnTo>
                    <a:pt x="153286" y="163720"/>
                  </a:lnTo>
                  <a:lnTo>
                    <a:pt x="17126" y="163720"/>
                  </a:lnTo>
                  <a:lnTo>
                    <a:pt x="85332" y="2558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1B461AB1-391C-48BB-9497-7B5516FC83B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857825" y="2555334"/>
              <a:ext cx="77552" cy="162945"/>
            </a:xfrm>
            <a:custGeom>
              <a:avLst/>
              <a:gdLst>
                <a:gd name="connsiteX0" fmla="*/ 46438 w 77552"/>
                <a:gd name="connsiteY0" fmla="*/ 57818 h 162945"/>
                <a:gd name="connsiteX1" fmla="*/ 70184 w 77552"/>
                <a:gd name="connsiteY1" fmla="*/ 57818 h 162945"/>
                <a:gd name="connsiteX2" fmla="*/ 77762 w 77552"/>
                <a:gd name="connsiteY2" fmla="*/ 52702 h 162945"/>
                <a:gd name="connsiteX3" fmla="*/ 70689 w 77552"/>
                <a:gd name="connsiteY3" fmla="*/ 49888 h 162945"/>
                <a:gd name="connsiteX4" fmla="*/ 48459 w 77552"/>
                <a:gd name="connsiteY4" fmla="*/ 49888 h 162945"/>
                <a:gd name="connsiteX5" fmla="*/ 58816 w 77552"/>
                <a:gd name="connsiteY5" fmla="*/ 6913 h 162945"/>
                <a:gd name="connsiteX6" fmla="*/ 51490 w 77552"/>
                <a:gd name="connsiteY6" fmla="*/ 7 h 162945"/>
                <a:gd name="connsiteX7" fmla="*/ 41386 w 77552"/>
                <a:gd name="connsiteY7" fmla="*/ 9216 h 162945"/>
                <a:gd name="connsiteX8" fmla="*/ 31534 w 77552"/>
                <a:gd name="connsiteY8" fmla="*/ 49888 h 162945"/>
                <a:gd name="connsiteX9" fmla="*/ 7788 w 77552"/>
                <a:gd name="connsiteY9" fmla="*/ 49888 h 162945"/>
                <a:gd name="connsiteX10" fmla="*/ 209 w 77552"/>
                <a:gd name="connsiteY10" fmla="*/ 54748 h 162945"/>
                <a:gd name="connsiteX11" fmla="*/ 7283 w 77552"/>
                <a:gd name="connsiteY11" fmla="*/ 57818 h 162945"/>
                <a:gd name="connsiteX12" fmla="*/ 29513 w 77552"/>
                <a:gd name="connsiteY12" fmla="*/ 57818 h 162945"/>
                <a:gd name="connsiteX13" fmla="*/ 10314 w 77552"/>
                <a:gd name="connsiteY13" fmla="*/ 139419 h 162945"/>
                <a:gd name="connsiteX14" fmla="*/ 33555 w 77552"/>
                <a:gd name="connsiteY14" fmla="*/ 162952 h 162945"/>
                <a:gd name="connsiteX15" fmla="*/ 73720 w 77552"/>
                <a:gd name="connsiteY15" fmla="*/ 123559 h 162945"/>
                <a:gd name="connsiteX16" fmla="*/ 70689 w 77552"/>
                <a:gd name="connsiteY16" fmla="*/ 121001 h 162945"/>
                <a:gd name="connsiteX17" fmla="*/ 66900 w 77552"/>
                <a:gd name="connsiteY17" fmla="*/ 124582 h 162945"/>
                <a:gd name="connsiteX18" fmla="*/ 34060 w 77552"/>
                <a:gd name="connsiteY18" fmla="*/ 157325 h 162945"/>
                <a:gd name="connsiteX19" fmla="*/ 26229 w 77552"/>
                <a:gd name="connsiteY19" fmla="*/ 145558 h 162945"/>
                <a:gd name="connsiteX20" fmla="*/ 27744 w 77552"/>
                <a:gd name="connsiteY20" fmla="*/ 133279 h 162945"/>
                <a:gd name="connsiteX21" fmla="*/ 46438 w 77552"/>
                <a:gd name="connsiteY21" fmla="*/ 57818 h 16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52" h="162945">
                  <a:moveTo>
                    <a:pt x="46438" y="57818"/>
                  </a:moveTo>
                  <a:lnTo>
                    <a:pt x="70184" y="57818"/>
                  </a:lnTo>
                  <a:cubicBezTo>
                    <a:pt x="75236" y="57818"/>
                    <a:pt x="77762" y="57818"/>
                    <a:pt x="77762" y="52702"/>
                  </a:cubicBezTo>
                  <a:cubicBezTo>
                    <a:pt x="77762" y="49888"/>
                    <a:pt x="75236" y="49888"/>
                    <a:pt x="70689" y="49888"/>
                  </a:cubicBezTo>
                  <a:lnTo>
                    <a:pt x="48459" y="49888"/>
                  </a:lnTo>
                  <a:cubicBezTo>
                    <a:pt x="57553" y="13564"/>
                    <a:pt x="58816" y="8448"/>
                    <a:pt x="58816" y="6913"/>
                  </a:cubicBezTo>
                  <a:cubicBezTo>
                    <a:pt x="58816" y="2565"/>
                    <a:pt x="55785" y="7"/>
                    <a:pt x="51490" y="7"/>
                  </a:cubicBezTo>
                  <a:cubicBezTo>
                    <a:pt x="50732" y="7"/>
                    <a:pt x="43659" y="263"/>
                    <a:pt x="41386" y="9216"/>
                  </a:cubicBezTo>
                  <a:lnTo>
                    <a:pt x="31534" y="49888"/>
                  </a:lnTo>
                  <a:lnTo>
                    <a:pt x="7788" y="49888"/>
                  </a:lnTo>
                  <a:cubicBezTo>
                    <a:pt x="2736" y="49888"/>
                    <a:pt x="209" y="49888"/>
                    <a:pt x="209" y="54748"/>
                  </a:cubicBezTo>
                  <a:cubicBezTo>
                    <a:pt x="209" y="57818"/>
                    <a:pt x="2230" y="57818"/>
                    <a:pt x="7283" y="57818"/>
                  </a:cubicBezTo>
                  <a:lnTo>
                    <a:pt x="29513" y="57818"/>
                  </a:lnTo>
                  <a:cubicBezTo>
                    <a:pt x="11325" y="130466"/>
                    <a:pt x="10314" y="134814"/>
                    <a:pt x="10314" y="139419"/>
                  </a:cubicBezTo>
                  <a:cubicBezTo>
                    <a:pt x="10314" y="153232"/>
                    <a:pt x="19913" y="162952"/>
                    <a:pt x="33555" y="162952"/>
                  </a:cubicBezTo>
                  <a:cubicBezTo>
                    <a:pt x="59321" y="162952"/>
                    <a:pt x="73720" y="125605"/>
                    <a:pt x="73720" y="123559"/>
                  </a:cubicBezTo>
                  <a:cubicBezTo>
                    <a:pt x="73720" y="121001"/>
                    <a:pt x="71699" y="121001"/>
                    <a:pt x="70689" y="121001"/>
                  </a:cubicBezTo>
                  <a:cubicBezTo>
                    <a:pt x="68415" y="121001"/>
                    <a:pt x="68163" y="121768"/>
                    <a:pt x="66900" y="124582"/>
                  </a:cubicBezTo>
                  <a:cubicBezTo>
                    <a:pt x="56037" y="151186"/>
                    <a:pt x="42649" y="157325"/>
                    <a:pt x="34060" y="157325"/>
                  </a:cubicBezTo>
                  <a:cubicBezTo>
                    <a:pt x="28755" y="157325"/>
                    <a:pt x="26229" y="153999"/>
                    <a:pt x="26229" y="145558"/>
                  </a:cubicBezTo>
                  <a:cubicBezTo>
                    <a:pt x="26229" y="139419"/>
                    <a:pt x="26734" y="137628"/>
                    <a:pt x="27744" y="133279"/>
                  </a:cubicBezTo>
                  <a:lnTo>
                    <a:pt x="46438" y="57818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5" name="组合 124" descr="\documentclass[preview]{standalone}&#10;\usepackage[utf8]{inputenc}&#10;\usepackage{amsmath}&#10;&#10;\begin{document}&#10;&#10;\begin{flalign*}&#10;\phi_\mathrm{s}=\frac{s_i^\mathrm{NaCl}\Delta t}{\rho_\mathrm{m,s}V_{i,\mathrm{ini}}}\end{flalign*}&#10;&#10;\end{document}&#10;" title="IguanaTex Shape Display">
            <a:extLst>
              <a:ext uri="{FF2B5EF4-FFF2-40B4-BE49-F238E27FC236}">
                <a16:creationId xmlns:a16="http://schemas.microsoft.com/office/drawing/2014/main" id="{94093674-BA71-42B3-B342-A2BE0B06A97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824484" y="3725347"/>
            <a:ext cx="1573577" cy="626940"/>
            <a:chOff x="6126922" y="2156326"/>
            <a:chExt cx="1573577" cy="626940"/>
          </a:xfrm>
        </p:grpSpPr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C4AEE2F3-ECC8-4320-ABE2-FE94FC60E53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26922" y="2366137"/>
              <a:ext cx="133133" cy="225217"/>
            </a:xfrm>
            <a:custGeom>
              <a:avLst/>
              <a:gdLst>
                <a:gd name="connsiteX0" fmla="*/ 98720 w 133133"/>
                <a:gd name="connsiteY0" fmla="*/ 6012 h 225217"/>
                <a:gd name="connsiteX1" fmla="*/ 99482 w 133133"/>
                <a:gd name="connsiteY1" fmla="*/ 2505 h 225217"/>
                <a:gd name="connsiteX2" fmla="*/ 96433 w 133133"/>
                <a:gd name="connsiteY2" fmla="*/ 0 h 225217"/>
                <a:gd name="connsiteX3" fmla="*/ 92622 w 133133"/>
                <a:gd name="connsiteY3" fmla="*/ 5010 h 225217"/>
                <a:gd name="connsiteX4" fmla="*/ 77886 w 133133"/>
                <a:gd name="connsiteY4" fmla="*/ 62881 h 225217"/>
                <a:gd name="connsiteX5" fmla="*/ 140 w 133133"/>
                <a:gd name="connsiteY5" fmla="*/ 131523 h 225217"/>
                <a:gd name="connsiteX6" fmla="*/ 48922 w 133133"/>
                <a:gd name="connsiteY6" fmla="*/ 176868 h 225217"/>
                <a:gd name="connsiteX7" fmla="*/ 43078 w 133133"/>
                <a:gd name="connsiteY7" fmla="*/ 200416 h 225217"/>
                <a:gd name="connsiteX8" fmla="*/ 37489 w 133133"/>
                <a:gd name="connsiteY8" fmla="*/ 222462 h 225217"/>
                <a:gd name="connsiteX9" fmla="*/ 40538 w 133133"/>
                <a:gd name="connsiteY9" fmla="*/ 225218 h 225217"/>
                <a:gd name="connsiteX10" fmla="*/ 43078 w 133133"/>
                <a:gd name="connsiteY10" fmla="*/ 224216 h 225217"/>
                <a:gd name="connsiteX11" fmla="*/ 45873 w 133133"/>
                <a:gd name="connsiteY11" fmla="*/ 214195 h 225217"/>
                <a:gd name="connsiteX12" fmla="*/ 55528 w 133133"/>
                <a:gd name="connsiteY12" fmla="*/ 176868 h 225217"/>
                <a:gd name="connsiteX13" fmla="*/ 133274 w 133133"/>
                <a:gd name="connsiteY13" fmla="*/ 108225 h 225217"/>
                <a:gd name="connsiteX14" fmla="*/ 84492 w 133133"/>
                <a:gd name="connsiteY14" fmla="*/ 62881 h 225217"/>
                <a:gd name="connsiteX15" fmla="*/ 98720 w 133133"/>
                <a:gd name="connsiteY15" fmla="*/ 6012 h 225217"/>
                <a:gd name="connsiteX16" fmla="*/ 50192 w 133133"/>
                <a:gd name="connsiteY16" fmla="*/ 171356 h 225217"/>
                <a:gd name="connsiteX17" fmla="*/ 16655 w 133133"/>
                <a:gd name="connsiteY17" fmla="*/ 136784 h 225217"/>
                <a:gd name="connsiteX18" fmla="*/ 76362 w 133133"/>
                <a:gd name="connsiteY18" fmla="*/ 68392 h 225217"/>
                <a:gd name="connsiteX19" fmla="*/ 50192 w 133133"/>
                <a:gd name="connsiteY19" fmla="*/ 171356 h 225217"/>
                <a:gd name="connsiteX20" fmla="*/ 82967 w 133133"/>
                <a:gd name="connsiteY20" fmla="*/ 68392 h 225217"/>
                <a:gd name="connsiteX21" fmla="*/ 116759 w 133133"/>
                <a:gd name="connsiteY21" fmla="*/ 102964 h 225217"/>
                <a:gd name="connsiteX22" fmla="*/ 56798 w 133133"/>
                <a:gd name="connsiteY22" fmla="*/ 171356 h 225217"/>
                <a:gd name="connsiteX23" fmla="*/ 82967 w 133133"/>
                <a:gd name="connsiteY23" fmla="*/ 68392 h 22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133" h="225217">
                  <a:moveTo>
                    <a:pt x="98720" y="6012"/>
                  </a:moveTo>
                  <a:cubicBezTo>
                    <a:pt x="98720" y="5511"/>
                    <a:pt x="99482" y="2756"/>
                    <a:pt x="99482" y="2505"/>
                  </a:cubicBezTo>
                  <a:cubicBezTo>
                    <a:pt x="99482" y="2255"/>
                    <a:pt x="99482" y="0"/>
                    <a:pt x="96433" y="0"/>
                  </a:cubicBezTo>
                  <a:cubicBezTo>
                    <a:pt x="93893" y="0"/>
                    <a:pt x="93638" y="752"/>
                    <a:pt x="92622" y="5010"/>
                  </a:cubicBezTo>
                  <a:lnTo>
                    <a:pt x="77886" y="62881"/>
                  </a:lnTo>
                  <a:cubicBezTo>
                    <a:pt x="37489" y="64133"/>
                    <a:pt x="140" y="97452"/>
                    <a:pt x="140" y="131523"/>
                  </a:cubicBezTo>
                  <a:cubicBezTo>
                    <a:pt x="140" y="155323"/>
                    <a:pt x="17925" y="175114"/>
                    <a:pt x="48922" y="176868"/>
                  </a:cubicBezTo>
                  <a:cubicBezTo>
                    <a:pt x="46889" y="184634"/>
                    <a:pt x="45111" y="192650"/>
                    <a:pt x="43078" y="200416"/>
                  </a:cubicBezTo>
                  <a:cubicBezTo>
                    <a:pt x="40029" y="212191"/>
                    <a:pt x="37489" y="221711"/>
                    <a:pt x="37489" y="222462"/>
                  </a:cubicBezTo>
                  <a:cubicBezTo>
                    <a:pt x="37489" y="224967"/>
                    <a:pt x="39267" y="225218"/>
                    <a:pt x="40538" y="225218"/>
                  </a:cubicBezTo>
                  <a:cubicBezTo>
                    <a:pt x="41808" y="225218"/>
                    <a:pt x="42316" y="224967"/>
                    <a:pt x="43078" y="224216"/>
                  </a:cubicBezTo>
                  <a:cubicBezTo>
                    <a:pt x="43586" y="223715"/>
                    <a:pt x="45111" y="217702"/>
                    <a:pt x="45873" y="214195"/>
                  </a:cubicBezTo>
                  <a:lnTo>
                    <a:pt x="55528" y="176868"/>
                  </a:lnTo>
                  <a:cubicBezTo>
                    <a:pt x="96433" y="175615"/>
                    <a:pt x="133274" y="141795"/>
                    <a:pt x="133274" y="108225"/>
                  </a:cubicBezTo>
                  <a:cubicBezTo>
                    <a:pt x="133274" y="88434"/>
                    <a:pt x="119808" y="65386"/>
                    <a:pt x="84492" y="62881"/>
                  </a:cubicBezTo>
                  <a:lnTo>
                    <a:pt x="98720" y="6012"/>
                  </a:lnTo>
                  <a:close/>
                  <a:moveTo>
                    <a:pt x="50192" y="171356"/>
                  </a:moveTo>
                  <a:cubicBezTo>
                    <a:pt x="34948" y="170605"/>
                    <a:pt x="16655" y="161836"/>
                    <a:pt x="16655" y="136784"/>
                  </a:cubicBezTo>
                  <a:cubicBezTo>
                    <a:pt x="16655" y="106722"/>
                    <a:pt x="38505" y="71649"/>
                    <a:pt x="76362" y="68392"/>
                  </a:cubicBezTo>
                  <a:lnTo>
                    <a:pt x="50192" y="171356"/>
                  </a:lnTo>
                  <a:close/>
                  <a:moveTo>
                    <a:pt x="82967" y="68392"/>
                  </a:moveTo>
                  <a:cubicBezTo>
                    <a:pt x="102277" y="69394"/>
                    <a:pt x="116759" y="80918"/>
                    <a:pt x="116759" y="102964"/>
                  </a:cubicBezTo>
                  <a:cubicBezTo>
                    <a:pt x="116759" y="132525"/>
                    <a:pt x="94909" y="168350"/>
                    <a:pt x="56798" y="171356"/>
                  </a:cubicBezTo>
                  <a:lnTo>
                    <a:pt x="82967" y="68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B4B8B09F-6B0E-4B06-8619-0A8D612022F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273861" y="2499364"/>
              <a:ext cx="64381" cy="79966"/>
            </a:xfrm>
            <a:custGeom>
              <a:avLst/>
              <a:gdLst>
                <a:gd name="connsiteX0" fmla="*/ 59548 w 64381"/>
                <a:gd name="connsiteY0" fmla="*/ 4561 h 79966"/>
                <a:gd name="connsiteX1" fmla="*/ 57058 w 64381"/>
                <a:gd name="connsiteY1" fmla="*/ 1 h 79966"/>
                <a:gd name="connsiteX2" fmla="*/ 53501 w 64381"/>
                <a:gd name="connsiteY2" fmla="*/ 2106 h 79966"/>
                <a:gd name="connsiteX3" fmla="*/ 50300 w 64381"/>
                <a:gd name="connsiteY3" fmla="*/ 4736 h 79966"/>
                <a:gd name="connsiteX4" fmla="*/ 31626 w 64381"/>
                <a:gd name="connsiteY4" fmla="*/ 1 h 79966"/>
                <a:gd name="connsiteX5" fmla="*/ 146 w 64381"/>
                <a:gd name="connsiteY5" fmla="*/ 21922 h 79966"/>
                <a:gd name="connsiteX6" fmla="*/ 6904 w 64381"/>
                <a:gd name="connsiteY6" fmla="*/ 35600 h 79966"/>
                <a:gd name="connsiteX7" fmla="*/ 31448 w 64381"/>
                <a:gd name="connsiteY7" fmla="*/ 44369 h 79966"/>
                <a:gd name="connsiteX8" fmla="*/ 54746 w 64381"/>
                <a:gd name="connsiteY8" fmla="*/ 60151 h 79966"/>
                <a:gd name="connsiteX9" fmla="*/ 32870 w 64381"/>
                <a:gd name="connsiteY9" fmla="*/ 75057 h 79966"/>
                <a:gd name="connsiteX10" fmla="*/ 6371 w 64381"/>
                <a:gd name="connsiteY10" fmla="*/ 52085 h 79966"/>
                <a:gd name="connsiteX11" fmla="*/ 3170 w 64381"/>
                <a:gd name="connsiteY11" fmla="*/ 49104 h 79966"/>
                <a:gd name="connsiteX12" fmla="*/ 146 w 64381"/>
                <a:gd name="connsiteY12" fmla="*/ 53838 h 79966"/>
                <a:gd name="connsiteX13" fmla="*/ 146 w 64381"/>
                <a:gd name="connsiteY13" fmla="*/ 75408 h 79966"/>
                <a:gd name="connsiteX14" fmla="*/ 2636 w 64381"/>
                <a:gd name="connsiteY14" fmla="*/ 79968 h 79966"/>
                <a:gd name="connsiteX15" fmla="*/ 11173 w 64381"/>
                <a:gd name="connsiteY15" fmla="*/ 72427 h 79966"/>
                <a:gd name="connsiteX16" fmla="*/ 32870 w 64381"/>
                <a:gd name="connsiteY16" fmla="*/ 79968 h 79966"/>
                <a:gd name="connsiteX17" fmla="*/ 64528 w 64381"/>
                <a:gd name="connsiteY17" fmla="*/ 55241 h 79966"/>
                <a:gd name="connsiteX18" fmla="*/ 56880 w 64381"/>
                <a:gd name="connsiteY18" fmla="*/ 39108 h 79966"/>
                <a:gd name="connsiteX19" fmla="*/ 35716 w 64381"/>
                <a:gd name="connsiteY19" fmla="*/ 30515 h 79966"/>
                <a:gd name="connsiteX20" fmla="*/ 9928 w 64381"/>
                <a:gd name="connsiteY20" fmla="*/ 16661 h 79966"/>
                <a:gd name="connsiteX21" fmla="*/ 31626 w 64381"/>
                <a:gd name="connsiteY21" fmla="*/ 4210 h 79966"/>
                <a:gd name="connsiteX22" fmla="*/ 53501 w 64381"/>
                <a:gd name="connsiteY22" fmla="*/ 23500 h 79966"/>
                <a:gd name="connsiteX23" fmla="*/ 56525 w 64381"/>
                <a:gd name="connsiteY23" fmla="*/ 25429 h 79966"/>
                <a:gd name="connsiteX24" fmla="*/ 59548 w 64381"/>
                <a:gd name="connsiteY24" fmla="*/ 20870 h 79966"/>
                <a:gd name="connsiteX25" fmla="*/ 59548 w 64381"/>
                <a:gd name="connsiteY25" fmla="*/ 4561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381" h="79966">
                  <a:moveTo>
                    <a:pt x="59548" y="4561"/>
                  </a:moveTo>
                  <a:cubicBezTo>
                    <a:pt x="59548" y="1580"/>
                    <a:pt x="59548" y="1"/>
                    <a:pt x="57058" y="1"/>
                  </a:cubicBezTo>
                  <a:cubicBezTo>
                    <a:pt x="56169" y="1"/>
                    <a:pt x="55813" y="1"/>
                    <a:pt x="53501" y="2106"/>
                  </a:cubicBezTo>
                  <a:cubicBezTo>
                    <a:pt x="53145" y="2281"/>
                    <a:pt x="51367" y="3859"/>
                    <a:pt x="50300" y="4736"/>
                  </a:cubicBezTo>
                  <a:cubicBezTo>
                    <a:pt x="44964" y="1054"/>
                    <a:pt x="38206" y="1"/>
                    <a:pt x="31626" y="1"/>
                  </a:cubicBezTo>
                  <a:cubicBezTo>
                    <a:pt x="6193" y="1"/>
                    <a:pt x="146" y="13154"/>
                    <a:pt x="146" y="21922"/>
                  </a:cubicBezTo>
                  <a:cubicBezTo>
                    <a:pt x="146" y="27534"/>
                    <a:pt x="2636" y="32093"/>
                    <a:pt x="6904" y="35600"/>
                  </a:cubicBezTo>
                  <a:cubicBezTo>
                    <a:pt x="13663" y="41387"/>
                    <a:pt x="20421" y="42615"/>
                    <a:pt x="31448" y="44369"/>
                  </a:cubicBezTo>
                  <a:cubicBezTo>
                    <a:pt x="40340" y="45947"/>
                    <a:pt x="54746" y="48402"/>
                    <a:pt x="54746" y="60151"/>
                  </a:cubicBezTo>
                  <a:cubicBezTo>
                    <a:pt x="54746" y="66991"/>
                    <a:pt x="49944" y="75057"/>
                    <a:pt x="32870" y="75057"/>
                  </a:cubicBezTo>
                  <a:cubicBezTo>
                    <a:pt x="15797" y="75057"/>
                    <a:pt x="9572" y="64009"/>
                    <a:pt x="6371" y="52085"/>
                  </a:cubicBezTo>
                  <a:cubicBezTo>
                    <a:pt x="5837" y="49805"/>
                    <a:pt x="5659" y="49104"/>
                    <a:pt x="3170" y="49104"/>
                  </a:cubicBezTo>
                  <a:cubicBezTo>
                    <a:pt x="146" y="49104"/>
                    <a:pt x="146" y="50331"/>
                    <a:pt x="146" y="53838"/>
                  </a:cubicBezTo>
                  <a:lnTo>
                    <a:pt x="146" y="75408"/>
                  </a:lnTo>
                  <a:cubicBezTo>
                    <a:pt x="146" y="78389"/>
                    <a:pt x="146" y="79968"/>
                    <a:pt x="2636" y="79968"/>
                  </a:cubicBezTo>
                  <a:cubicBezTo>
                    <a:pt x="4237" y="79968"/>
                    <a:pt x="7616" y="76285"/>
                    <a:pt x="11173" y="72427"/>
                  </a:cubicBezTo>
                  <a:cubicBezTo>
                    <a:pt x="18998" y="79617"/>
                    <a:pt x="28602" y="79968"/>
                    <a:pt x="32870" y="79968"/>
                  </a:cubicBezTo>
                  <a:cubicBezTo>
                    <a:pt x="55991" y="79968"/>
                    <a:pt x="64528" y="67692"/>
                    <a:pt x="64528" y="55241"/>
                  </a:cubicBezTo>
                  <a:cubicBezTo>
                    <a:pt x="64528" y="48577"/>
                    <a:pt x="61504" y="43316"/>
                    <a:pt x="56880" y="39108"/>
                  </a:cubicBezTo>
                  <a:cubicBezTo>
                    <a:pt x="50122" y="32970"/>
                    <a:pt x="41941" y="31567"/>
                    <a:pt x="35716" y="30515"/>
                  </a:cubicBezTo>
                  <a:cubicBezTo>
                    <a:pt x="21488" y="28060"/>
                    <a:pt x="9928" y="25955"/>
                    <a:pt x="9928" y="16661"/>
                  </a:cubicBezTo>
                  <a:cubicBezTo>
                    <a:pt x="9928" y="11049"/>
                    <a:pt x="14730" y="4210"/>
                    <a:pt x="31626" y="4210"/>
                  </a:cubicBezTo>
                  <a:cubicBezTo>
                    <a:pt x="52256" y="4210"/>
                    <a:pt x="53145" y="18415"/>
                    <a:pt x="53501" y="23500"/>
                  </a:cubicBezTo>
                  <a:cubicBezTo>
                    <a:pt x="53679" y="25429"/>
                    <a:pt x="55813" y="25429"/>
                    <a:pt x="56525" y="25429"/>
                  </a:cubicBezTo>
                  <a:cubicBezTo>
                    <a:pt x="59548" y="25429"/>
                    <a:pt x="59548" y="24202"/>
                    <a:pt x="59548" y="20870"/>
                  </a:cubicBezTo>
                  <a:lnTo>
                    <a:pt x="59548" y="456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A8FBEAD9-6F30-45CB-BE4B-3DFAC740CA8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443854" y="2448057"/>
              <a:ext cx="168957" cy="58621"/>
            </a:xfrm>
            <a:custGeom>
              <a:avLst/>
              <a:gdLst>
                <a:gd name="connsiteX0" fmla="*/ 160472 w 168957"/>
                <a:gd name="connsiteY0" fmla="*/ 10021 h 58621"/>
                <a:gd name="connsiteX1" fmla="*/ 169110 w 168957"/>
                <a:gd name="connsiteY1" fmla="*/ 5010 h 58621"/>
                <a:gd name="connsiteX2" fmla="*/ 160726 w 168957"/>
                <a:gd name="connsiteY2" fmla="*/ 0 h 58621"/>
                <a:gd name="connsiteX3" fmla="*/ 8537 w 168957"/>
                <a:gd name="connsiteY3" fmla="*/ 0 h 58621"/>
                <a:gd name="connsiteX4" fmla="*/ 153 w 168957"/>
                <a:gd name="connsiteY4" fmla="*/ 5010 h 58621"/>
                <a:gd name="connsiteX5" fmla="*/ 8791 w 168957"/>
                <a:gd name="connsiteY5" fmla="*/ 10021 h 58621"/>
                <a:gd name="connsiteX6" fmla="*/ 160472 w 168957"/>
                <a:gd name="connsiteY6" fmla="*/ 10021 h 58621"/>
                <a:gd name="connsiteX7" fmla="*/ 160726 w 168957"/>
                <a:gd name="connsiteY7" fmla="*/ 58622 h 58621"/>
                <a:gd name="connsiteX8" fmla="*/ 169110 w 168957"/>
                <a:gd name="connsiteY8" fmla="*/ 53611 h 58621"/>
                <a:gd name="connsiteX9" fmla="*/ 160472 w 168957"/>
                <a:gd name="connsiteY9" fmla="*/ 48601 h 58621"/>
                <a:gd name="connsiteX10" fmla="*/ 8791 w 168957"/>
                <a:gd name="connsiteY10" fmla="*/ 48601 h 58621"/>
                <a:gd name="connsiteX11" fmla="*/ 153 w 168957"/>
                <a:gd name="connsiteY11" fmla="*/ 53611 h 58621"/>
                <a:gd name="connsiteX12" fmla="*/ 8537 w 168957"/>
                <a:gd name="connsiteY12" fmla="*/ 58622 h 58621"/>
                <a:gd name="connsiteX13" fmla="*/ 160726 w 168957"/>
                <a:gd name="connsiteY13" fmla="*/ 58622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957" h="58621">
                  <a:moveTo>
                    <a:pt x="160472" y="10021"/>
                  </a:moveTo>
                  <a:cubicBezTo>
                    <a:pt x="164283" y="10021"/>
                    <a:pt x="169110" y="10021"/>
                    <a:pt x="169110" y="5010"/>
                  </a:cubicBezTo>
                  <a:cubicBezTo>
                    <a:pt x="169110" y="0"/>
                    <a:pt x="164283" y="0"/>
                    <a:pt x="160726" y="0"/>
                  </a:cubicBezTo>
                  <a:lnTo>
                    <a:pt x="8537" y="0"/>
                  </a:lnTo>
                  <a:cubicBezTo>
                    <a:pt x="4980" y="0"/>
                    <a:pt x="153" y="0"/>
                    <a:pt x="153" y="5010"/>
                  </a:cubicBezTo>
                  <a:cubicBezTo>
                    <a:pt x="153" y="10021"/>
                    <a:pt x="4980" y="10021"/>
                    <a:pt x="8791" y="10021"/>
                  </a:cubicBezTo>
                  <a:lnTo>
                    <a:pt x="160472" y="10021"/>
                  </a:lnTo>
                  <a:close/>
                  <a:moveTo>
                    <a:pt x="160726" y="58622"/>
                  </a:moveTo>
                  <a:cubicBezTo>
                    <a:pt x="164283" y="58622"/>
                    <a:pt x="169110" y="58622"/>
                    <a:pt x="169110" y="53611"/>
                  </a:cubicBezTo>
                  <a:cubicBezTo>
                    <a:pt x="169110" y="48601"/>
                    <a:pt x="164283" y="48601"/>
                    <a:pt x="160472" y="48601"/>
                  </a:cubicBezTo>
                  <a:lnTo>
                    <a:pt x="8791" y="48601"/>
                  </a:lnTo>
                  <a:cubicBezTo>
                    <a:pt x="4980" y="48601"/>
                    <a:pt x="153" y="48601"/>
                    <a:pt x="153" y="53611"/>
                  </a:cubicBezTo>
                  <a:cubicBezTo>
                    <a:pt x="153" y="58622"/>
                    <a:pt x="4980" y="58622"/>
                    <a:pt x="8537" y="58622"/>
                  </a:cubicBezTo>
                  <a:lnTo>
                    <a:pt x="160726" y="5862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DF391037-6DC5-467E-91D1-1988BF3161A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83074" y="2259789"/>
              <a:ext cx="93498" cy="113485"/>
            </a:xfrm>
            <a:custGeom>
              <a:avLst/>
              <a:gdLst>
                <a:gd name="connsiteX0" fmla="*/ 86296 w 93498"/>
                <a:gd name="connsiteY0" fmla="*/ 17029 h 113485"/>
                <a:gd name="connsiteX1" fmla="*/ 74101 w 93498"/>
                <a:gd name="connsiteY1" fmla="*/ 28302 h 113485"/>
                <a:gd name="connsiteX2" fmla="*/ 81977 w 93498"/>
                <a:gd name="connsiteY2" fmla="*/ 35567 h 113485"/>
                <a:gd name="connsiteX3" fmla="*/ 93664 w 93498"/>
                <a:gd name="connsiteY3" fmla="*/ 21538 h 113485"/>
                <a:gd name="connsiteX4" fmla="*/ 63430 w 93498"/>
                <a:gd name="connsiteY4" fmla="*/ -7 h 113485"/>
                <a:gd name="connsiteX5" fmla="*/ 20492 w 93498"/>
                <a:gd name="connsiteY5" fmla="*/ 36569 h 113485"/>
                <a:gd name="connsiteX6" fmla="*/ 46661 w 93498"/>
                <a:gd name="connsiteY6" fmla="*/ 61371 h 113485"/>
                <a:gd name="connsiteX7" fmla="*/ 73084 w 93498"/>
                <a:gd name="connsiteY7" fmla="*/ 80410 h 113485"/>
                <a:gd name="connsiteX8" fmla="*/ 36752 w 93498"/>
                <a:gd name="connsiteY8" fmla="*/ 107968 h 113485"/>
                <a:gd name="connsiteX9" fmla="*/ 7788 w 93498"/>
                <a:gd name="connsiteY9" fmla="*/ 94690 h 113485"/>
                <a:gd name="connsiteX10" fmla="*/ 23795 w 93498"/>
                <a:gd name="connsiteY10" fmla="*/ 81412 h 113485"/>
                <a:gd name="connsiteX11" fmla="*/ 14394 w 93498"/>
                <a:gd name="connsiteY11" fmla="*/ 72644 h 113485"/>
                <a:gd name="connsiteX12" fmla="*/ 166 w 93498"/>
                <a:gd name="connsiteY12" fmla="*/ 89179 h 113485"/>
                <a:gd name="connsiteX13" fmla="*/ 36498 w 93498"/>
                <a:gd name="connsiteY13" fmla="*/ 113479 h 113485"/>
                <a:gd name="connsiteX14" fmla="*/ 87566 w 93498"/>
                <a:gd name="connsiteY14" fmla="*/ 71893 h 113485"/>
                <a:gd name="connsiteX15" fmla="*/ 79690 w 93498"/>
                <a:gd name="connsiteY15" fmla="*/ 53605 h 113485"/>
                <a:gd name="connsiteX16" fmla="*/ 54283 w 93498"/>
                <a:gd name="connsiteY16" fmla="*/ 43083 h 113485"/>
                <a:gd name="connsiteX17" fmla="*/ 34974 w 93498"/>
                <a:gd name="connsiteY17" fmla="*/ 28052 h 113485"/>
                <a:gd name="connsiteX18" fmla="*/ 63430 w 93498"/>
                <a:gd name="connsiteY18" fmla="*/ 5505 h 113485"/>
                <a:gd name="connsiteX19" fmla="*/ 86296 w 93498"/>
                <a:gd name="connsiteY19" fmla="*/ 17029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498" h="113485">
                  <a:moveTo>
                    <a:pt x="86296" y="17029"/>
                  </a:moveTo>
                  <a:cubicBezTo>
                    <a:pt x="79182" y="17279"/>
                    <a:pt x="74101" y="22791"/>
                    <a:pt x="74101" y="28302"/>
                  </a:cubicBezTo>
                  <a:cubicBezTo>
                    <a:pt x="74101" y="31809"/>
                    <a:pt x="76387" y="35567"/>
                    <a:pt x="81977" y="35567"/>
                  </a:cubicBezTo>
                  <a:cubicBezTo>
                    <a:pt x="87566" y="35567"/>
                    <a:pt x="93664" y="31308"/>
                    <a:pt x="93664" y="21538"/>
                  </a:cubicBezTo>
                  <a:cubicBezTo>
                    <a:pt x="93664" y="10265"/>
                    <a:pt x="82739" y="-7"/>
                    <a:pt x="63430" y="-7"/>
                  </a:cubicBezTo>
                  <a:cubicBezTo>
                    <a:pt x="29892" y="-7"/>
                    <a:pt x="20492" y="25546"/>
                    <a:pt x="20492" y="36569"/>
                  </a:cubicBezTo>
                  <a:cubicBezTo>
                    <a:pt x="20492" y="56110"/>
                    <a:pt x="39293" y="59868"/>
                    <a:pt x="46661" y="61371"/>
                  </a:cubicBezTo>
                  <a:cubicBezTo>
                    <a:pt x="59873" y="63876"/>
                    <a:pt x="73084" y="66632"/>
                    <a:pt x="73084" y="80410"/>
                  </a:cubicBezTo>
                  <a:cubicBezTo>
                    <a:pt x="73084" y="86924"/>
                    <a:pt x="67241" y="107968"/>
                    <a:pt x="36752" y="107968"/>
                  </a:cubicBezTo>
                  <a:cubicBezTo>
                    <a:pt x="33195" y="107968"/>
                    <a:pt x="13632" y="107968"/>
                    <a:pt x="7788" y="94690"/>
                  </a:cubicBezTo>
                  <a:cubicBezTo>
                    <a:pt x="17443" y="95943"/>
                    <a:pt x="23795" y="88427"/>
                    <a:pt x="23795" y="81412"/>
                  </a:cubicBezTo>
                  <a:cubicBezTo>
                    <a:pt x="23795" y="75650"/>
                    <a:pt x="19729" y="72644"/>
                    <a:pt x="14394" y="72644"/>
                  </a:cubicBezTo>
                  <a:cubicBezTo>
                    <a:pt x="7788" y="72644"/>
                    <a:pt x="166" y="77905"/>
                    <a:pt x="166" y="89179"/>
                  </a:cubicBezTo>
                  <a:cubicBezTo>
                    <a:pt x="166" y="103458"/>
                    <a:pt x="14648" y="113479"/>
                    <a:pt x="36498" y="113479"/>
                  </a:cubicBezTo>
                  <a:cubicBezTo>
                    <a:pt x="77658" y="113479"/>
                    <a:pt x="87566" y="83166"/>
                    <a:pt x="87566" y="71893"/>
                  </a:cubicBezTo>
                  <a:cubicBezTo>
                    <a:pt x="87566" y="62874"/>
                    <a:pt x="82739" y="56611"/>
                    <a:pt x="79690" y="53605"/>
                  </a:cubicBezTo>
                  <a:cubicBezTo>
                    <a:pt x="72830" y="46590"/>
                    <a:pt x="65462" y="45337"/>
                    <a:pt x="54283" y="43083"/>
                  </a:cubicBezTo>
                  <a:cubicBezTo>
                    <a:pt x="45137" y="41079"/>
                    <a:pt x="34974" y="39325"/>
                    <a:pt x="34974" y="28052"/>
                  </a:cubicBezTo>
                  <a:cubicBezTo>
                    <a:pt x="34974" y="20786"/>
                    <a:pt x="41071" y="5505"/>
                    <a:pt x="63430" y="5505"/>
                  </a:cubicBezTo>
                  <a:cubicBezTo>
                    <a:pt x="69781" y="5505"/>
                    <a:pt x="82485" y="7258"/>
                    <a:pt x="86296" y="1702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B867A775-19B1-4605-9813-AF112AA3599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898917" y="2159834"/>
              <a:ext cx="129830" cy="119773"/>
            </a:xfrm>
            <a:custGeom>
              <a:avLst/>
              <a:gdLst>
                <a:gd name="connsiteX0" fmla="*/ 36630 w 129830"/>
                <a:gd name="connsiteY0" fmla="*/ 2620 h 119773"/>
                <a:gd name="connsiteX1" fmla="*/ 30939 w 129830"/>
                <a:gd name="connsiteY1" fmla="*/ -10 h 119773"/>
                <a:gd name="connsiteX2" fmla="*/ 171 w 129830"/>
                <a:gd name="connsiteY2" fmla="*/ -10 h 119773"/>
                <a:gd name="connsiteX3" fmla="*/ 171 w 129830"/>
                <a:gd name="connsiteY3" fmla="*/ 6303 h 119773"/>
                <a:gd name="connsiteX4" fmla="*/ 5506 w 129830"/>
                <a:gd name="connsiteY4" fmla="*/ 6303 h 119773"/>
                <a:gd name="connsiteX5" fmla="*/ 18489 w 129830"/>
                <a:gd name="connsiteY5" fmla="*/ 7355 h 119773"/>
                <a:gd name="connsiteX6" fmla="*/ 18489 w 129830"/>
                <a:gd name="connsiteY6" fmla="*/ 100824 h 119773"/>
                <a:gd name="connsiteX7" fmla="*/ 171 w 129830"/>
                <a:gd name="connsiteY7" fmla="*/ 113450 h 119773"/>
                <a:gd name="connsiteX8" fmla="*/ 171 w 129830"/>
                <a:gd name="connsiteY8" fmla="*/ 119764 h 119773"/>
                <a:gd name="connsiteX9" fmla="*/ 21868 w 129830"/>
                <a:gd name="connsiteY9" fmla="*/ 119062 h 119773"/>
                <a:gd name="connsiteX10" fmla="*/ 43566 w 129830"/>
                <a:gd name="connsiteY10" fmla="*/ 119764 h 119773"/>
                <a:gd name="connsiteX11" fmla="*/ 43566 w 129830"/>
                <a:gd name="connsiteY11" fmla="*/ 113450 h 119773"/>
                <a:gd name="connsiteX12" fmla="*/ 25247 w 129830"/>
                <a:gd name="connsiteY12" fmla="*/ 100824 h 119773"/>
                <a:gd name="connsiteX13" fmla="*/ 25247 w 129830"/>
                <a:gd name="connsiteY13" fmla="*/ 12265 h 119773"/>
                <a:gd name="connsiteX14" fmla="*/ 104213 w 129830"/>
                <a:gd name="connsiteY14" fmla="*/ 117133 h 119773"/>
                <a:gd name="connsiteX15" fmla="*/ 108303 w 129830"/>
                <a:gd name="connsiteY15" fmla="*/ 119764 h 119773"/>
                <a:gd name="connsiteX16" fmla="*/ 111682 w 129830"/>
                <a:gd name="connsiteY16" fmla="*/ 114853 h 119773"/>
                <a:gd name="connsiteX17" fmla="*/ 111682 w 129830"/>
                <a:gd name="connsiteY17" fmla="*/ 18929 h 119773"/>
                <a:gd name="connsiteX18" fmla="*/ 130001 w 129830"/>
                <a:gd name="connsiteY18" fmla="*/ 6303 h 119773"/>
                <a:gd name="connsiteX19" fmla="*/ 130001 w 129830"/>
                <a:gd name="connsiteY19" fmla="*/ -10 h 119773"/>
                <a:gd name="connsiteX20" fmla="*/ 108303 w 129830"/>
                <a:gd name="connsiteY20" fmla="*/ 691 h 119773"/>
                <a:gd name="connsiteX21" fmla="*/ 86606 w 129830"/>
                <a:gd name="connsiteY21" fmla="*/ -10 h 119773"/>
                <a:gd name="connsiteX22" fmla="*/ 86606 w 129830"/>
                <a:gd name="connsiteY22" fmla="*/ 6303 h 119773"/>
                <a:gd name="connsiteX23" fmla="*/ 104924 w 129830"/>
                <a:gd name="connsiteY23" fmla="*/ 18929 h 119773"/>
                <a:gd name="connsiteX24" fmla="*/ 104924 w 129830"/>
                <a:gd name="connsiteY24" fmla="*/ 93283 h 119773"/>
                <a:gd name="connsiteX25" fmla="*/ 36630 w 129830"/>
                <a:gd name="connsiteY25" fmla="*/ 2620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830" h="119773">
                  <a:moveTo>
                    <a:pt x="36630" y="2620"/>
                  </a:moveTo>
                  <a:cubicBezTo>
                    <a:pt x="34673" y="165"/>
                    <a:pt x="34496" y="-10"/>
                    <a:pt x="30939" y="-10"/>
                  </a:cubicBezTo>
                  <a:lnTo>
                    <a:pt x="171" y="-10"/>
                  </a:lnTo>
                  <a:lnTo>
                    <a:pt x="171" y="6303"/>
                  </a:lnTo>
                  <a:lnTo>
                    <a:pt x="5506" y="6303"/>
                  </a:lnTo>
                  <a:cubicBezTo>
                    <a:pt x="13154" y="6303"/>
                    <a:pt x="17600" y="7180"/>
                    <a:pt x="18489" y="7355"/>
                  </a:cubicBezTo>
                  <a:lnTo>
                    <a:pt x="18489" y="100824"/>
                  </a:lnTo>
                  <a:cubicBezTo>
                    <a:pt x="18489" y="105559"/>
                    <a:pt x="18489" y="113450"/>
                    <a:pt x="171" y="113450"/>
                  </a:cubicBezTo>
                  <a:lnTo>
                    <a:pt x="171" y="119764"/>
                  </a:lnTo>
                  <a:cubicBezTo>
                    <a:pt x="7462" y="119237"/>
                    <a:pt x="14576" y="119062"/>
                    <a:pt x="21868" y="119062"/>
                  </a:cubicBezTo>
                  <a:cubicBezTo>
                    <a:pt x="29160" y="119062"/>
                    <a:pt x="36274" y="119237"/>
                    <a:pt x="43566" y="119764"/>
                  </a:cubicBezTo>
                  <a:lnTo>
                    <a:pt x="43566" y="113450"/>
                  </a:lnTo>
                  <a:cubicBezTo>
                    <a:pt x="25247" y="113450"/>
                    <a:pt x="25247" y="105559"/>
                    <a:pt x="25247" y="100824"/>
                  </a:cubicBezTo>
                  <a:lnTo>
                    <a:pt x="25247" y="12265"/>
                  </a:lnTo>
                  <a:lnTo>
                    <a:pt x="104213" y="117133"/>
                  </a:lnTo>
                  <a:cubicBezTo>
                    <a:pt x="105991" y="119588"/>
                    <a:pt x="106169" y="119764"/>
                    <a:pt x="108303" y="119764"/>
                  </a:cubicBezTo>
                  <a:cubicBezTo>
                    <a:pt x="111682" y="119764"/>
                    <a:pt x="111682" y="118185"/>
                    <a:pt x="111682" y="114853"/>
                  </a:cubicBezTo>
                  <a:lnTo>
                    <a:pt x="111682" y="18929"/>
                  </a:lnTo>
                  <a:cubicBezTo>
                    <a:pt x="111682" y="14194"/>
                    <a:pt x="111682" y="6303"/>
                    <a:pt x="130001" y="6303"/>
                  </a:cubicBezTo>
                  <a:lnTo>
                    <a:pt x="130001" y="-10"/>
                  </a:lnTo>
                  <a:cubicBezTo>
                    <a:pt x="122709" y="516"/>
                    <a:pt x="115595" y="691"/>
                    <a:pt x="108303" y="691"/>
                  </a:cubicBezTo>
                  <a:cubicBezTo>
                    <a:pt x="101011" y="691"/>
                    <a:pt x="93897" y="516"/>
                    <a:pt x="86606" y="-10"/>
                  </a:cubicBezTo>
                  <a:lnTo>
                    <a:pt x="86606" y="6303"/>
                  </a:lnTo>
                  <a:cubicBezTo>
                    <a:pt x="104924" y="6303"/>
                    <a:pt x="104924" y="14194"/>
                    <a:pt x="104924" y="18929"/>
                  </a:cubicBezTo>
                  <a:lnTo>
                    <a:pt x="104924" y="93283"/>
                  </a:lnTo>
                  <a:lnTo>
                    <a:pt x="36630" y="262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1995F56C-57ED-42E3-820E-0B222520F04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048713" y="2201395"/>
              <a:ext cx="88747" cy="79966"/>
            </a:xfrm>
            <a:custGeom>
              <a:avLst/>
              <a:gdLst>
                <a:gd name="connsiteX0" fmla="*/ 69716 w 88747"/>
                <a:gd name="connsiteY0" fmla="*/ 31205 h 79966"/>
                <a:gd name="connsiteX1" fmla="*/ 61535 w 88747"/>
                <a:gd name="connsiteY1" fmla="*/ 8758 h 79966"/>
                <a:gd name="connsiteX2" fmla="*/ 35213 w 88747"/>
                <a:gd name="connsiteY2" fmla="*/ -10 h 79966"/>
                <a:gd name="connsiteX3" fmla="*/ 6401 w 88747"/>
                <a:gd name="connsiteY3" fmla="*/ 17000 h 79966"/>
                <a:gd name="connsiteX4" fmla="*/ 14938 w 88747"/>
                <a:gd name="connsiteY4" fmla="*/ 25593 h 79966"/>
                <a:gd name="connsiteX5" fmla="*/ 23297 w 88747"/>
                <a:gd name="connsiteY5" fmla="*/ 17351 h 79966"/>
                <a:gd name="connsiteX6" fmla="*/ 17072 w 88747"/>
                <a:gd name="connsiteY6" fmla="*/ 9284 h 79966"/>
                <a:gd name="connsiteX7" fmla="*/ 34857 w 88747"/>
                <a:gd name="connsiteY7" fmla="*/ 4900 h 79966"/>
                <a:gd name="connsiteX8" fmla="*/ 55666 w 88747"/>
                <a:gd name="connsiteY8" fmla="*/ 26119 h 79966"/>
                <a:gd name="connsiteX9" fmla="*/ 55666 w 88747"/>
                <a:gd name="connsiteY9" fmla="*/ 31555 h 79966"/>
                <a:gd name="connsiteX10" fmla="*/ 21163 w 88747"/>
                <a:gd name="connsiteY10" fmla="*/ 37167 h 79966"/>
                <a:gd name="connsiteX11" fmla="*/ 176 w 88747"/>
                <a:gd name="connsiteY11" fmla="*/ 60490 h 79966"/>
                <a:gd name="connsiteX12" fmla="*/ 31300 w 88747"/>
                <a:gd name="connsiteY12" fmla="*/ 79956 h 79966"/>
                <a:gd name="connsiteX13" fmla="*/ 57622 w 88747"/>
                <a:gd name="connsiteY13" fmla="*/ 65225 h 79966"/>
                <a:gd name="connsiteX14" fmla="*/ 71316 w 88747"/>
                <a:gd name="connsiteY14" fmla="*/ 79079 h 79966"/>
                <a:gd name="connsiteX15" fmla="*/ 88924 w 88747"/>
                <a:gd name="connsiteY15" fmla="*/ 62419 h 79966"/>
                <a:gd name="connsiteX16" fmla="*/ 88924 w 88747"/>
                <a:gd name="connsiteY16" fmla="*/ 52774 h 79966"/>
                <a:gd name="connsiteX17" fmla="*/ 82877 w 88747"/>
                <a:gd name="connsiteY17" fmla="*/ 52774 h 79966"/>
                <a:gd name="connsiteX18" fmla="*/ 82877 w 88747"/>
                <a:gd name="connsiteY18" fmla="*/ 62244 h 79966"/>
                <a:gd name="connsiteX19" fmla="*/ 76296 w 88747"/>
                <a:gd name="connsiteY19" fmla="*/ 72415 h 79966"/>
                <a:gd name="connsiteX20" fmla="*/ 69716 w 88747"/>
                <a:gd name="connsiteY20" fmla="*/ 61893 h 79966"/>
                <a:gd name="connsiteX21" fmla="*/ 69716 w 88747"/>
                <a:gd name="connsiteY21" fmla="*/ 31205 h 79966"/>
                <a:gd name="connsiteX22" fmla="*/ 55666 w 88747"/>
                <a:gd name="connsiteY22" fmla="*/ 53476 h 79966"/>
                <a:gd name="connsiteX23" fmla="*/ 32723 w 88747"/>
                <a:gd name="connsiteY23" fmla="*/ 75046 h 79966"/>
                <a:gd name="connsiteX24" fmla="*/ 15116 w 88747"/>
                <a:gd name="connsiteY24" fmla="*/ 60490 h 79966"/>
                <a:gd name="connsiteX25" fmla="*/ 55666 w 88747"/>
                <a:gd name="connsiteY25" fmla="*/ 36115 h 79966"/>
                <a:gd name="connsiteX26" fmla="*/ 55666 w 88747"/>
                <a:gd name="connsiteY26" fmla="*/ 53476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747" h="79966">
                  <a:moveTo>
                    <a:pt x="69716" y="31205"/>
                  </a:moveTo>
                  <a:cubicBezTo>
                    <a:pt x="69716" y="21910"/>
                    <a:pt x="69716" y="15246"/>
                    <a:pt x="61535" y="8758"/>
                  </a:cubicBezTo>
                  <a:cubicBezTo>
                    <a:pt x="54243" y="2795"/>
                    <a:pt x="45706" y="-10"/>
                    <a:pt x="35213" y="-10"/>
                  </a:cubicBezTo>
                  <a:cubicBezTo>
                    <a:pt x="18317" y="-10"/>
                    <a:pt x="6401" y="6303"/>
                    <a:pt x="6401" y="17000"/>
                  </a:cubicBezTo>
                  <a:cubicBezTo>
                    <a:pt x="6401" y="22612"/>
                    <a:pt x="10314" y="25593"/>
                    <a:pt x="14938" y="25593"/>
                  </a:cubicBezTo>
                  <a:cubicBezTo>
                    <a:pt x="19740" y="25593"/>
                    <a:pt x="23297" y="22086"/>
                    <a:pt x="23297" y="17351"/>
                  </a:cubicBezTo>
                  <a:cubicBezTo>
                    <a:pt x="23297" y="14370"/>
                    <a:pt x="21874" y="10687"/>
                    <a:pt x="17072" y="9284"/>
                  </a:cubicBezTo>
                  <a:cubicBezTo>
                    <a:pt x="23475" y="4900"/>
                    <a:pt x="33790" y="4900"/>
                    <a:pt x="34857" y="4900"/>
                  </a:cubicBezTo>
                  <a:cubicBezTo>
                    <a:pt x="44817" y="4900"/>
                    <a:pt x="55666" y="11388"/>
                    <a:pt x="55666" y="26119"/>
                  </a:cubicBezTo>
                  <a:lnTo>
                    <a:pt x="55666" y="31555"/>
                  </a:lnTo>
                  <a:cubicBezTo>
                    <a:pt x="45884" y="31906"/>
                    <a:pt x="34146" y="32432"/>
                    <a:pt x="21163" y="37167"/>
                  </a:cubicBezTo>
                  <a:cubicBezTo>
                    <a:pt x="5156" y="42954"/>
                    <a:pt x="176" y="52599"/>
                    <a:pt x="176" y="60490"/>
                  </a:cubicBezTo>
                  <a:cubicBezTo>
                    <a:pt x="176" y="75572"/>
                    <a:pt x="18673" y="79956"/>
                    <a:pt x="31300" y="79956"/>
                  </a:cubicBezTo>
                  <a:cubicBezTo>
                    <a:pt x="45528" y="79956"/>
                    <a:pt x="53887" y="72064"/>
                    <a:pt x="57622" y="65225"/>
                  </a:cubicBezTo>
                  <a:cubicBezTo>
                    <a:pt x="58333" y="72415"/>
                    <a:pt x="63135" y="79079"/>
                    <a:pt x="71316" y="79079"/>
                  </a:cubicBezTo>
                  <a:cubicBezTo>
                    <a:pt x="71672" y="79079"/>
                    <a:pt x="88924" y="79079"/>
                    <a:pt x="88924" y="62419"/>
                  </a:cubicBezTo>
                  <a:lnTo>
                    <a:pt x="88924" y="52774"/>
                  </a:lnTo>
                  <a:lnTo>
                    <a:pt x="82877" y="52774"/>
                  </a:lnTo>
                  <a:lnTo>
                    <a:pt x="82877" y="62244"/>
                  </a:lnTo>
                  <a:cubicBezTo>
                    <a:pt x="82877" y="63998"/>
                    <a:pt x="82877" y="72415"/>
                    <a:pt x="76296" y="72415"/>
                  </a:cubicBezTo>
                  <a:cubicBezTo>
                    <a:pt x="69716" y="72415"/>
                    <a:pt x="69716" y="64173"/>
                    <a:pt x="69716" y="61893"/>
                  </a:cubicBezTo>
                  <a:lnTo>
                    <a:pt x="69716" y="31205"/>
                  </a:lnTo>
                  <a:close/>
                  <a:moveTo>
                    <a:pt x="55666" y="53476"/>
                  </a:moveTo>
                  <a:cubicBezTo>
                    <a:pt x="55666" y="70311"/>
                    <a:pt x="40726" y="75046"/>
                    <a:pt x="32723" y="75046"/>
                  </a:cubicBezTo>
                  <a:cubicBezTo>
                    <a:pt x="23653" y="75046"/>
                    <a:pt x="15116" y="69083"/>
                    <a:pt x="15116" y="60490"/>
                  </a:cubicBezTo>
                  <a:cubicBezTo>
                    <a:pt x="15116" y="50845"/>
                    <a:pt x="23653" y="37342"/>
                    <a:pt x="55666" y="36115"/>
                  </a:cubicBezTo>
                  <a:lnTo>
                    <a:pt x="55666" y="53476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9412BB43-0AF1-4721-99E4-592AA8119F7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152657" y="2156326"/>
              <a:ext cx="119870" cy="126788"/>
            </a:xfrm>
            <a:custGeom>
              <a:avLst/>
              <a:gdLst>
                <a:gd name="connsiteX0" fmla="*/ 120051 w 119870"/>
                <a:gd name="connsiteY0" fmla="*/ 4549 h 126788"/>
                <a:gd name="connsiteX1" fmla="*/ 117561 w 119870"/>
                <a:gd name="connsiteY1" fmla="*/ -10 h 126788"/>
                <a:gd name="connsiteX2" fmla="*/ 114538 w 119870"/>
                <a:gd name="connsiteY2" fmla="*/ 2094 h 126788"/>
                <a:gd name="connsiteX3" fmla="*/ 105112 w 119870"/>
                <a:gd name="connsiteY3" fmla="*/ 15422 h 126788"/>
                <a:gd name="connsiteX4" fmla="*/ 68297 w 119870"/>
                <a:gd name="connsiteY4" fmla="*/ -10 h 126788"/>
                <a:gd name="connsiteX5" fmla="*/ 180 w 119870"/>
                <a:gd name="connsiteY5" fmla="*/ 63296 h 126788"/>
                <a:gd name="connsiteX6" fmla="*/ 68297 w 119870"/>
                <a:gd name="connsiteY6" fmla="*/ 126778 h 126788"/>
                <a:gd name="connsiteX7" fmla="*/ 120051 w 119870"/>
                <a:gd name="connsiteY7" fmla="*/ 82236 h 126788"/>
                <a:gd name="connsiteX8" fmla="*/ 117028 w 119870"/>
                <a:gd name="connsiteY8" fmla="*/ 78904 h 126788"/>
                <a:gd name="connsiteX9" fmla="*/ 114004 w 119870"/>
                <a:gd name="connsiteY9" fmla="*/ 81183 h 126788"/>
                <a:gd name="connsiteX10" fmla="*/ 70787 w 119870"/>
                <a:gd name="connsiteY10" fmla="*/ 120465 h 126788"/>
                <a:gd name="connsiteX11" fmla="*/ 19210 w 119870"/>
                <a:gd name="connsiteY11" fmla="*/ 63472 h 126788"/>
                <a:gd name="connsiteX12" fmla="*/ 70431 w 119870"/>
                <a:gd name="connsiteY12" fmla="*/ 6303 h 126788"/>
                <a:gd name="connsiteX13" fmla="*/ 113649 w 119870"/>
                <a:gd name="connsiteY13" fmla="*/ 48039 h 126788"/>
                <a:gd name="connsiteX14" fmla="*/ 116850 w 119870"/>
                <a:gd name="connsiteY14" fmla="*/ 50144 h 126788"/>
                <a:gd name="connsiteX15" fmla="*/ 120051 w 119870"/>
                <a:gd name="connsiteY15" fmla="*/ 45584 h 126788"/>
                <a:gd name="connsiteX16" fmla="*/ 120051 w 119870"/>
                <a:gd name="connsiteY16" fmla="*/ 4549 h 12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870" h="126788">
                  <a:moveTo>
                    <a:pt x="120051" y="4549"/>
                  </a:moveTo>
                  <a:cubicBezTo>
                    <a:pt x="120051" y="1568"/>
                    <a:pt x="120051" y="-10"/>
                    <a:pt x="117561" y="-10"/>
                  </a:cubicBezTo>
                  <a:cubicBezTo>
                    <a:pt x="116850" y="-10"/>
                    <a:pt x="115961" y="-10"/>
                    <a:pt x="114538" y="2094"/>
                  </a:cubicBezTo>
                  <a:lnTo>
                    <a:pt x="105112" y="15422"/>
                  </a:lnTo>
                  <a:cubicBezTo>
                    <a:pt x="97642" y="8056"/>
                    <a:pt x="85371" y="-10"/>
                    <a:pt x="68297" y="-10"/>
                  </a:cubicBezTo>
                  <a:cubicBezTo>
                    <a:pt x="30948" y="-10"/>
                    <a:pt x="180" y="28399"/>
                    <a:pt x="180" y="63296"/>
                  </a:cubicBezTo>
                  <a:cubicBezTo>
                    <a:pt x="180" y="98895"/>
                    <a:pt x="31482" y="126778"/>
                    <a:pt x="68297" y="126778"/>
                  </a:cubicBezTo>
                  <a:cubicBezTo>
                    <a:pt x="99776" y="126778"/>
                    <a:pt x="120051" y="103630"/>
                    <a:pt x="120051" y="82236"/>
                  </a:cubicBezTo>
                  <a:cubicBezTo>
                    <a:pt x="120051" y="80307"/>
                    <a:pt x="119873" y="78904"/>
                    <a:pt x="117028" y="78904"/>
                  </a:cubicBezTo>
                  <a:cubicBezTo>
                    <a:pt x="115961" y="78904"/>
                    <a:pt x="114182" y="78904"/>
                    <a:pt x="114004" y="81183"/>
                  </a:cubicBezTo>
                  <a:cubicBezTo>
                    <a:pt x="112582" y="109417"/>
                    <a:pt x="88394" y="120465"/>
                    <a:pt x="70787" y="120465"/>
                  </a:cubicBezTo>
                  <a:cubicBezTo>
                    <a:pt x="51757" y="120465"/>
                    <a:pt x="19210" y="109066"/>
                    <a:pt x="19210" y="63472"/>
                  </a:cubicBezTo>
                  <a:cubicBezTo>
                    <a:pt x="19210" y="15948"/>
                    <a:pt x="53713" y="6303"/>
                    <a:pt x="70431" y="6303"/>
                  </a:cubicBezTo>
                  <a:cubicBezTo>
                    <a:pt x="88038" y="6303"/>
                    <a:pt x="109025" y="17877"/>
                    <a:pt x="113649" y="48039"/>
                  </a:cubicBezTo>
                  <a:cubicBezTo>
                    <a:pt x="114004" y="50144"/>
                    <a:pt x="115605" y="50144"/>
                    <a:pt x="116850" y="50144"/>
                  </a:cubicBezTo>
                  <a:cubicBezTo>
                    <a:pt x="120051" y="50144"/>
                    <a:pt x="120051" y="49092"/>
                    <a:pt x="120051" y="45584"/>
                  </a:cubicBezTo>
                  <a:lnTo>
                    <a:pt x="120051" y="454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E51F8FCF-12DA-47F8-9817-91580EC5711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295201" y="2157905"/>
              <a:ext cx="40016" cy="121702"/>
            </a:xfrm>
            <a:custGeom>
              <a:avLst/>
              <a:gdLst>
                <a:gd name="connsiteX0" fmla="*/ 26864 w 40016"/>
                <a:gd name="connsiteY0" fmla="*/ -10 h 121702"/>
                <a:gd name="connsiteX1" fmla="*/ 186 w 40016"/>
                <a:gd name="connsiteY1" fmla="*/ 1919 h 121702"/>
                <a:gd name="connsiteX2" fmla="*/ 186 w 40016"/>
                <a:gd name="connsiteY2" fmla="*/ 8232 h 121702"/>
                <a:gd name="connsiteX3" fmla="*/ 13525 w 40016"/>
                <a:gd name="connsiteY3" fmla="*/ 18052 h 121702"/>
                <a:gd name="connsiteX4" fmla="*/ 13525 w 40016"/>
                <a:gd name="connsiteY4" fmla="*/ 107839 h 121702"/>
                <a:gd name="connsiteX5" fmla="*/ 186 w 40016"/>
                <a:gd name="connsiteY5" fmla="*/ 115379 h 121702"/>
                <a:gd name="connsiteX6" fmla="*/ 186 w 40016"/>
                <a:gd name="connsiteY6" fmla="*/ 121693 h 121702"/>
                <a:gd name="connsiteX7" fmla="*/ 20105 w 40016"/>
                <a:gd name="connsiteY7" fmla="*/ 120991 h 121702"/>
                <a:gd name="connsiteX8" fmla="*/ 40202 w 40016"/>
                <a:gd name="connsiteY8" fmla="*/ 121693 h 121702"/>
                <a:gd name="connsiteX9" fmla="*/ 40202 w 40016"/>
                <a:gd name="connsiteY9" fmla="*/ 115379 h 121702"/>
                <a:gd name="connsiteX10" fmla="*/ 26864 w 40016"/>
                <a:gd name="connsiteY10" fmla="*/ 107839 h 121702"/>
                <a:gd name="connsiteX11" fmla="*/ 26864 w 40016"/>
                <a:gd name="connsiteY11" fmla="*/ -10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16" h="121702">
                  <a:moveTo>
                    <a:pt x="26864" y="-10"/>
                  </a:moveTo>
                  <a:lnTo>
                    <a:pt x="186" y="1919"/>
                  </a:lnTo>
                  <a:lnTo>
                    <a:pt x="186" y="8232"/>
                  </a:lnTo>
                  <a:cubicBezTo>
                    <a:pt x="12102" y="8232"/>
                    <a:pt x="13525" y="9459"/>
                    <a:pt x="13525" y="18052"/>
                  </a:cubicBezTo>
                  <a:lnTo>
                    <a:pt x="13525" y="107839"/>
                  </a:lnTo>
                  <a:cubicBezTo>
                    <a:pt x="13525" y="115379"/>
                    <a:pt x="11746" y="115379"/>
                    <a:pt x="186" y="115379"/>
                  </a:cubicBezTo>
                  <a:lnTo>
                    <a:pt x="186" y="121693"/>
                  </a:lnTo>
                  <a:cubicBezTo>
                    <a:pt x="542" y="121693"/>
                    <a:pt x="12991" y="120991"/>
                    <a:pt x="20105" y="120991"/>
                  </a:cubicBezTo>
                  <a:cubicBezTo>
                    <a:pt x="26864" y="120991"/>
                    <a:pt x="33444" y="121166"/>
                    <a:pt x="40202" y="121693"/>
                  </a:cubicBezTo>
                  <a:lnTo>
                    <a:pt x="40202" y="115379"/>
                  </a:lnTo>
                  <a:cubicBezTo>
                    <a:pt x="28642" y="115379"/>
                    <a:pt x="26864" y="115379"/>
                    <a:pt x="26864" y="107839"/>
                  </a:cubicBezTo>
                  <a:lnTo>
                    <a:pt x="26864" y="-1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A5FEE22D-74DE-4376-8435-0ABAC22C8EF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97317" y="2319461"/>
              <a:ext cx="53888" cy="118020"/>
            </a:xfrm>
            <a:custGeom>
              <a:avLst/>
              <a:gdLst>
                <a:gd name="connsiteX0" fmla="*/ 49435 w 53888"/>
                <a:gd name="connsiteY0" fmla="*/ 6660 h 118020"/>
                <a:gd name="connsiteX1" fmla="*/ 42321 w 53888"/>
                <a:gd name="connsiteY1" fmla="*/ -4 h 118020"/>
                <a:gd name="connsiteX2" fmla="*/ 32361 w 53888"/>
                <a:gd name="connsiteY2" fmla="*/ 9641 h 118020"/>
                <a:gd name="connsiteX3" fmla="*/ 39475 w 53888"/>
                <a:gd name="connsiteY3" fmla="*/ 16305 h 118020"/>
                <a:gd name="connsiteX4" fmla="*/ 49435 w 53888"/>
                <a:gd name="connsiteY4" fmla="*/ 6660 h 118020"/>
                <a:gd name="connsiteX5" fmla="*/ 13154 w 53888"/>
                <a:gd name="connsiteY5" fmla="*/ 95745 h 118020"/>
                <a:gd name="connsiteX6" fmla="*/ 11553 w 53888"/>
                <a:gd name="connsiteY6" fmla="*/ 103110 h 118020"/>
                <a:gd name="connsiteX7" fmla="*/ 28449 w 53888"/>
                <a:gd name="connsiteY7" fmla="*/ 118016 h 118020"/>
                <a:gd name="connsiteX8" fmla="*/ 54059 w 53888"/>
                <a:gd name="connsiteY8" fmla="*/ 91185 h 118020"/>
                <a:gd name="connsiteX9" fmla="*/ 51213 w 53888"/>
                <a:gd name="connsiteY9" fmla="*/ 88906 h 118020"/>
                <a:gd name="connsiteX10" fmla="*/ 47834 w 53888"/>
                <a:gd name="connsiteY10" fmla="*/ 91887 h 118020"/>
                <a:gd name="connsiteX11" fmla="*/ 28982 w 53888"/>
                <a:gd name="connsiteY11" fmla="*/ 113106 h 118020"/>
                <a:gd name="connsiteX12" fmla="*/ 24536 w 53888"/>
                <a:gd name="connsiteY12" fmla="*/ 106968 h 118020"/>
                <a:gd name="connsiteX13" fmla="*/ 27382 w 53888"/>
                <a:gd name="connsiteY13" fmla="*/ 95745 h 118020"/>
                <a:gd name="connsiteX14" fmla="*/ 33073 w 53888"/>
                <a:gd name="connsiteY14" fmla="*/ 81716 h 118020"/>
                <a:gd name="connsiteX15" fmla="*/ 41787 w 53888"/>
                <a:gd name="connsiteY15" fmla="*/ 59444 h 118020"/>
                <a:gd name="connsiteX16" fmla="*/ 42855 w 53888"/>
                <a:gd name="connsiteY16" fmla="*/ 53833 h 118020"/>
                <a:gd name="connsiteX17" fmla="*/ 25959 w 53888"/>
                <a:gd name="connsiteY17" fmla="*/ 38927 h 118020"/>
                <a:gd name="connsiteX18" fmla="*/ 171 w 53888"/>
                <a:gd name="connsiteY18" fmla="*/ 65758 h 118020"/>
                <a:gd name="connsiteX19" fmla="*/ 3194 w 53888"/>
                <a:gd name="connsiteY19" fmla="*/ 68037 h 118020"/>
                <a:gd name="connsiteX20" fmla="*/ 6395 w 53888"/>
                <a:gd name="connsiteY20" fmla="*/ 65231 h 118020"/>
                <a:gd name="connsiteX21" fmla="*/ 25425 w 53888"/>
                <a:gd name="connsiteY21" fmla="*/ 43837 h 118020"/>
                <a:gd name="connsiteX22" fmla="*/ 29871 w 53888"/>
                <a:gd name="connsiteY22" fmla="*/ 49975 h 118020"/>
                <a:gd name="connsiteX23" fmla="*/ 24358 w 53888"/>
                <a:gd name="connsiteY23" fmla="*/ 67511 h 118020"/>
                <a:gd name="connsiteX24" fmla="*/ 13154 w 53888"/>
                <a:gd name="connsiteY24" fmla="*/ 95745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8" h="118020">
                  <a:moveTo>
                    <a:pt x="49435" y="6660"/>
                  </a:moveTo>
                  <a:cubicBezTo>
                    <a:pt x="49435" y="3854"/>
                    <a:pt x="47301" y="-4"/>
                    <a:pt x="42321" y="-4"/>
                  </a:cubicBezTo>
                  <a:cubicBezTo>
                    <a:pt x="37519" y="-4"/>
                    <a:pt x="32361" y="4555"/>
                    <a:pt x="32361" y="9641"/>
                  </a:cubicBezTo>
                  <a:cubicBezTo>
                    <a:pt x="32361" y="12622"/>
                    <a:pt x="34673" y="16305"/>
                    <a:pt x="39475" y="16305"/>
                  </a:cubicBezTo>
                  <a:cubicBezTo>
                    <a:pt x="44633" y="16305"/>
                    <a:pt x="49435" y="11395"/>
                    <a:pt x="49435" y="6660"/>
                  </a:cubicBezTo>
                  <a:close/>
                  <a:moveTo>
                    <a:pt x="13154" y="95745"/>
                  </a:moveTo>
                  <a:cubicBezTo>
                    <a:pt x="12442" y="98025"/>
                    <a:pt x="11553" y="100129"/>
                    <a:pt x="11553" y="103110"/>
                  </a:cubicBezTo>
                  <a:cubicBezTo>
                    <a:pt x="11553" y="111352"/>
                    <a:pt x="18667" y="118016"/>
                    <a:pt x="28449" y="118016"/>
                  </a:cubicBezTo>
                  <a:cubicBezTo>
                    <a:pt x="46234" y="118016"/>
                    <a:pt x="54059" y="93816"/>
                    <a:pt x="54059" y="91185"/>
                  </a:cubicBezTo>
                  <a:cubicBezTo>
                    <a:pt x="54059" y="88906"/>
                    <a:pt x="51747" y="88906"/>
                    <a:pt x="51213" y="88906"/>
                  </a:cubicBezTo>
                  <a:cubicBezTo>
                    <a:pt x="48724" y="88906"/>
                    <a:pt x="48546" y="89958"/>
                    <a:pt x="47834" y="91887"/>
                  </a:cubicBezTo>
                  <a:cubicBezTo>
                    <a:pt x="43744" y="105916"/>
                    <a:pt x="35918" y="113106"/>
                    <a:pt x="28982" y="113106"/>
                  </a:cubicBezTo>
                  <a:cubicBezTo>
                    <a:pt x="25425" y="113106"/>
                    <a:pt x="24536" y="110826"/>
                    <a:pt x="24536" y="106968"/>
                  </a:cubicBezTo>
                  <a:cubicBezTo>
                    <a:pt x="24536" y="102935"/>
                    <a:pt x="25781" y="99603"/>
                    <a:pt x="27382" y="95745"/>
                  </a:cubicBezTo>
                  <a:cubicBezTo>
                    <a:pt x="29160" y="91010"/>
                    <a:pt x="31116" y="86275"/>
                    <a:pt x="33073" y="81716"/>
                  </a:cubicBezTo>
                  <a:cubicBezTo>
                    <a:pt x="34673" y="77507"/>
                    <a:pt x="41076" y="61549"/>
                    <a:pt x="41787" y="59444"/>
                  </a:cubicBezTo>
                  <a:cubicBezTo>
                    <a:pt x="42321" y="57691"/>
                    <a:pt x="42855" y="55586"/>
                    <a:pt x="42855" y="53833"/>
                  </a:cubicBezTo>
                  <a:cubicBezTo>
                    <a:pt x="42855" y="45591"/>
                    <a:pt x="35741" y="38927"/>
                    <a:pt x="25959" y="38927"/>
                  </a:cubicBezTo>
                  <a:cubicBezTo>
                    <a:pt x="8352" y="38927"/>
                    <a:pt x="171" y="62776"/>
                    <a:pt x="171" y="65758"/>
                  </a:cubicBezTo>
                  <a:cubicBezTo>
                    <a:pt x="171" y="68037"/>
                    <a:pt x="2660" y="68037"/>
                    <a:pt x="3194" y="68037"/>
                  </a:cubicBezTo>
                  <a:cubicBezTo>
                    <a:pt x="5684" y="68037"/>
                    <a:pt x="5862" y="67160"/>
                    <a:pt x="6395" y="65231"/>
                  </a:cubicBezTo>
                  <a:cubicBezTo>
                    <a:pt x="11019" y="50150"/>
                    <a:pt x="18845" y="43837"/>
                    <a:pt x="25425" y="43837"/>
                  </a:cubicBezTo>
                  <a:cubicBezTo>
                    <a:pt x="28271" y="43837"/>
                    <a:pt x="29871" y="45240"/>
                    <a:pt x="29871" y="49975"/>
                  </a:cubicBezTo>
                  <a:cubicBezTo>
                    <a:pt x="29871" y="54008"/>
                    <a:pt x="28804" y="56639"/>
                    <a:pt x="24358" y="67511"/>
                  </a:cubicBezTo>
                  <a:lnTo>
                    <a:pt x="13154" y="95745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4A415D9-CB77-450E-ABBC-17EC4E91BC9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367405" y="2191147"/>
              <a:ext cx="187504" cy="179372"/>
            </a:xfrm>
            <a:custGeom>
              <a:avLst/>
              <a:gdLst>
                <a:gd name="connsiteX0" fmla="*/ 100547 w 187504"/>
                <a:gd name="connsiteY0" fmla="*/ 4503 h 179372"/>
                <a:gd name="connsiteX1" fmla="*/ 93941 w 187504"/>
                <a:gd name="connsiteY1" fmla="*/ -7 h 179372"/>
                <a:gd name="connsiteX2" fmla="*/ 87335 w 187504"/>
                <a:gd name="connsiteY2" fmla="*/ 4503 h 179372"/>
                <a:gd name="connsiteX3" fmla="*/ 1459 w 187504"/>
                <a:gd name="connsiteY3" fmla="*/ 174356 h 179372"/>
                <a:gd name="connsiteX4" fmla="*/ 189 w 187504"/>
                <a:gd name="connsiteY4" fmla="*/ 177362 h 179372"/>
                <a:gd name="connsiteX5" fmla="*/ 5778 w 187504"/>
                <a:gd name="connsiteY5" fmla="*/ 179366 h 179372"/>
                <a:gd name="connsiteX6" fmla="*/ 182104 w 187504"/>
                <a:gd name="connsiteY6" fmla="*/ 179366 h 179372"/>
                <a:gd name="connsiteX7" fmla="*/ 187694 w 187504"/>
                <a:gd name="connsiteY7" fmla="*/ 177362 h 179372"/>
                <a:gd name="connsiteX8" fmla="*/ 186423 w 187504"/>
                <a:gd name="connsiteY8" fmla="*/ 174356 h 179372"/>
                <a:gd name="connsiteX9" fmla="*/ 100547 w 187504"/>
                <a:gd name="connsiteY9" fmla="*/ 4503 h 179372"/>
                <a:gd name="connsiteX10" fmla="*/ 85811 w 187504"/>
                <a:gd name="connsiteY10" fmla="*/ 25045 h 179372"/>
                <a:gd name="connsiteX11" fmla="*/ 154156 w 187504"/>
                <a:gd name="connsiteY11" fmla="*/ 160326 h 179372"/>
                <a:gd name="connsiteX12" fmla="*/ 17212 w 187504"/>
                <a:gd name="connsiteY12" fmla="*/ 160326 h 179372"/>
                <a:gd name="connsiteX13" fmla="*/ 85811 w 187504"/>
                <a:gd name="connsiteY13" fmla="*/ 25045 h 17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504" h="179372">
                  <a:moveTo>
                    <a:pt x="100547" y="4503"/>
                  </a:moveTo>
                  <a:cubicBezTo>
                    <a:pt x="98769" y="1246"/>
                    <a:pt x="98260" y="-7"/>
                    <a:pt x="93941" y="-7"/>
                  </a:cubicBezTo>
                  <a:cubicBezTo>
                    <a:pt x="89622" y="-7"/>
                    <a:pt x="89114" y="1246"/>
                    <a:pt x="87335" y="4503"/>
                  </a:cubicBezTo>
                  <a:lnTo>
                    <a:pt x="1459" y="174356"/>
                  </a:lnTo>
                  <a:cubicBezTo>
                    <a:pt x="189" y="176610"/>
                    <a:pt x="189" y="177111"/>
                    <a:pt x="189" y="177362"/>
                  </a:cubicBezTo>
                  <a:cubicBezTo>
                    <a:pt x="189" y="179366"/>
                    <a:pt x="1713" y="179366"/>
                    <a:pt x="5778" y="179366"/>
                  </a:cubicBezTo>
                  <a:lnTo>
                    <a:pt x="182104" y="179366"/>
                  </a:lnTo>
                  <a:cubicBezTo>
                    <a:pt x="186169" y="179366"/>
                    <a:pt x="187694" y="179366"/>
                    <a:pt x="187694" y="177362"/>
                  </a:cubicBezTo>
                  <a:cubicBezTo>
                    <a:pt x="187694" y="177111"/>
                    <a:pt x="187694" y="176610"/>
                    <a:pt x="186423" y="174356"/>
                  </a:cubicBezTo>
                  <a:lnTo>
                    <a:pt x="100547" y="4503"/>
                  </a:lnTo>
                  <a:close/>
                  <a:moveTo>
                    <a:pt x="85811" y="25045"/>
                  </a:moveTo>
                  <a:lnTo>
                    <a:pt x="154156" y="160326"/>
                  </a:lnTo>
                  <a:lnTo>
                    <a:pt x="17212" y="160326"/>
                  </a:lnTo>
                  <a:lnTo>
                    <a:pt x="85811" y="25045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5D0E123-1BD2-4440-84A1-5F08D7138A0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573034" y="2213694"/>
              <a:ext cx="77999" cy="159581"/>
            </a:xfrm>
            <a:custGeom>
              <a:avLst/>
              <a:gdLst>
                <a:gd name="connsiteX0" fmla="*/ 46692 w 77999"/>
                <a:gd name="connsiteY0" fmla="*/ 56611 h 159581"/>
                <a:gd name="connsiteX1" fmla="*/ 70575 w 77999"/>
                <a:gd name="connsiteY1" fmla="*/ 56611 h 159581"/>
                <a:gd name="connsiteX2" fmla="*/ 78197 w 77999"/>
                <a:gd name="connsiteY2" fmla="*/ 51600 h 159581"/>
                <a:gd name="connsiteX3" fmla="*/ 71083 w 77999"/>
                <a:gd name="connsiteY3" fmla="*/ 48845 h 159581"/>
                <a:gd name="connsiteX4" fmla="*/ 48725 w 77999"/>
                <a:gd name="connsiteY4" fmla="*/ 48845 h 159581"/>
                <a:gd name="connsiteX5" fmla="*/ 59142 w 77999"/>
                <a:gd name="connsiteY5" fmla="*/ 6757 h 159581"/>
                <a:gd name="connsiteX6" fmla="*/ 51774 w 77999"/>
                <a:gd name="connsiteY6" fmla="*/ -7 h 159581"/>
                <a:gd name="connsiteX7" fmla="*/ 41611 w 77999"/>
                <a:gd name="connsiteY7" fmla="*/ 9012 h 159581"/>
                <a:gd name="connsiteX8" fmla="*/ 31702 w 77999"/>
                <a:gd name="connsiteY8" fmla="*/ 48845 h 159581"/>
                <a:gd name="connsiteX9" fmla="*/ 7819 w 77999"/>
                <a:gd name="connsiteY9" fmla="*/ 48845 h 159581"/>
                <a:gd name="connsiteX10" fmla="*/ 197 w 77999"/>
                <a:gd name="connsiteY10" fmla="*/ 53605 h 159581"/>
                <a:gd name="connsiteX11" fmla="*/ 7311 w 77999"/>
                <a:gd name="connsiteY11" fmla="*/ 56611 h 159581"/>
                <a:gd name="connsiteX12" fmla="*/ 29669 w 77999"/>
                <a:gd name="connsiteY12" fmla="*/ 56611 h 159581"/>
                <a:gd name="connsiteX13" fmla="*/ 10360 w 77999"/>
                <a:gd name="connsiteY13" fmla="*/ 136527 h 159581"/>
                <a:gd name="connsiteX14" fmla="*/ 33735 w 77999"/>
                <a:gd name="connsiteY14" fmla="*/ 159575 h 159581"/>
                <a:gd name="connsiteX15" fmla="*/ 74132 w 77999"/>
                <a:gd name="connsiteY15" fmla="*/ 120995 h 159581"/>
                <a:gd name="connsiteX16" fmla="*/ 71083 w 77999"/>
                <a:gd name="connsiteY16" fmla="*/ 118489 h 159581"/>
                <a:gd name="connsiteX17" fmla="*/ 67272 w 77999"/>
                <a:gd name="connsiteY17" fmla="*/ 121997 h 159581"/>
                <a:gd name="connsiteX18" fmla="*/ 34243 w 77999"/>
                <a:gd name="connsiteY18" fmla="*/ 154063 h 159581"/>
                <a:gd name="connsiteX19" fmla="*/ 26366 w 77999"/>
                <a:gd name="connsiteY19" fmla="*/ 142539 h 159581"/>
                <a:gd name="connsiteX20" fmla="*/ 27891 w 77999"/>
                <a:gd name="connsiteY20" fmla="*/ 130514 h 159581"/>
                <a:gd name="connsiteX21" fmla="*/ 46692 w 77999"/>
                <a:gd name="connsiteY21" fmla="*/ 56611 h 1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999" h="159581">
                  <a:moveTo>
                    <a:pt x="46692" y="56611"/>
                  </a:moveTo>
                  <a:lnTo>
                    <a:pt x="70575" y="56611"/>
                  </a:lnTo>
                  <a:cubicBezTo>
                    <a:pt x="75656" y="56611"/>
                    <a:pt x="78197" y="56611"/>
                    <a:pt x="78197" y="51600"/>
                  </a:cubicBezTo>
                  <a:cubicBezTo>
                    <a:pt x="78197" y="48845"/>
                    <a:pt x="75656" y="48845"/>
                    <a:pt x="71083" y="48845"/>
                  </a:cubicBezTo>
                  <a:lnTo>
                    <a:pt x="48725" y="48845"/>
                  </a:lnTo>
                  <a:cubicBezTo>
                    <a:pt x="57871" y="13271"/>
                    <a:pt x="59142" y="8260"/>
                    <a:pt x="59142" y="6757"/>
                  </a:cubicBezTo>
                  <a:cubicBezTo>
                    <a:pt x="59142" y="2498"/>
                    <a:pt x="56093" y="-7"/>
                    <a:pt x="51774" y="-7"/>
                  </a:cubicBezTo>
                  <a:cubicBezTo>
                    <a:pt x="51011" y="-7"/>
                    <a:pt x="43897" y="244"/>
                    <a:pt x="41611" y="9012"/>
                  </a:cubicBezTo>
                  <a:lnTo>
                    <a:pt x="31702" y="48845"/>
                  </a:lnTo>
                  <a:lnTo>
                    <a:pt x="7819" y="48845"/>
                  </a:lnTo>
                  <a:cubicBezTo>
                    <a:pt x="2738" y="48845"/>
                    <a:pt x="197" y="48845"/>
                    <a:pt x="197" y="53605"/>
                  </a:cubicBezTo>
                  <a:cubicBezTo>
                    <a:pt x="197" y="56611"/>
                    <a:pt x="2230" y="56611"/>
                    <a:pt x="7311" y="56611"/>
                  </a:cubicBezTo>
                  <a:lnTo>
                    <a:pt x="29669" y="56611"/>
                  </a:lnTo>
                  <a:cubicBezTo>
                    <a:pt x="11376" y="127759"/>
                    <a:pt x="10360" y="132018"/>
                    <a:pt x="10360" y="136527"/>
                  </a:cubicBezTo>
                  <a:cubicBezTo>
                    <a:pt x="10360" y="150055"/>
                    <a:pt x="20015" y="159575"/>
                    <a:pt x="33735" y="159575"/>
                  </a:cubicBezTo>
                  <a:cubicBezTo>
                    <a:pt x="59650" y="159575"/>
                    <a:pt x="74132" y="122999"/>
                    <a:pt x="74132" y="120995"/>
                  </a:cubicBezTo>
                  <a:cubicBezTo>
                    <a:pt x="74132" y="118489"/>
                    <a:pt x="72099" y="118489"/>
                    <a:pt x="71083" y="118489"/>
                  </a:cubicBezTo>
                  <a:cubicBezTo>
                    <a:pt x="68796" y="118489"/>
                    <a:pt x="68542" y="119241"/>
                    <a:pt x="67272" y="121997"/>
                  </a:cubicBezTo>
                  <a:cubicBezTo>
                    <a:pt x="56347" y="148051"/>
                    <a:pt x="42881" y="154063"/>
                    <a:pt x="34243" y="154063"/>
                  </a:cubicBezTo>
                  <a:cubicBezTo>
                    <a:pt x="28907" y="154063"/>
                    <a:pt x="26366" y="150807"/>
                    <a:pt x="26366" y="142539"/>
                  </a:cubicBezTo>
                  <a:cubicBezTo>
                    <a:pt x="26366" y="136527"/>
                    <a:pt x="26875" y="134773"/>
                    <a:pt x="27891" y="130514"/>
                  </a:cubicBezTo>
                  <a:lnTo>
                    <a:pt x="46692" y="5661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1E434B19-62C6-4D12-9D9E-EC993036701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728300" y="2472358"/>
              <a:ext cx="972199" cy="10020"/>
            </a:xfrm>
            <a:custGeom>
              <a:avLst/>
              <a:gdLst>
                <a:gd name="connsiteX0" fmla="*/ 0 w 972199"/>
                <a:gd name="connsiteY0" fmla="*/ 0 h 10020"/>
                <a:gd name="connsiteX1" fmla="*/ 972199 w 972199"/>
                <a:gd name="connsiteY1" fmla="*/ 0 h 10020"/>
                <a:gd name="connsiteX2" fmla="*/ 972199 w 972199"/>
                <a:gd name="connsiteY2" fmla="*/ 10020 h 10020"/>
                <a:gd name="connsiteX3" fmla="*/ 0 w 972199"/>
                <a:gd name="connsiteY3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99" h="10020">
                  <a:moveTo>
                    <a:pt x="0" y="0"/>
                  </a:moveTo>
                  <a:lnTo>
                    <a:pt x="972199" y="0"/>
                  </a:lnTo>
                  <a:lnTo>
                    <a:pt x="972199" y="10020"/>
                  </a:lnTo>
                  <a:lnTo>
                    <a:pt x="0" y="1002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4770772F-6CFE-4881-8819-3EF0D475A4F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735923" y="2601113"/>
              <a:ext cx="119921" cy="164842"/>
            </a:xfrm>
            <a:custGeom>
              <a:avLst/>
              <a:gdLst>
                <a:gd name="connsiteX0" fmla="*/ 926 w 119921"/>
                <a:gd name="connsiteY0" fmla="*/ 154077 h 164842"/>
                <a:gd name="connsiteX1" fmla="*/ 164 w 119921"/>
                <a:gd name="connsiteY1" fmla="*/ 158085 h 164842"/>
                <a:gd name="connsiteX2" fmla="*/ 7278 w 119921"/>
                <a:gd name="connsiteY2" fmla="*/ 164849 h 164842"/>
                <a:gd name="connsiteX3" fmla="*/ 16171 w 119921"/>
                <a:gd name="connsiteY3" fmla="*/ 159588 h 164842"/>
                <a:gd name="connsiteX4" fmla="*/ 32431 w 119921"/>
                <a:gd name="connsiteY4" fmla="*/ 96708 h 164842"/>
                <a:gd name="connsiteX5" fmla="*/ 57584 w 119921"/>
                <a:gd name="connsiteY5" fmla="*/ 113493 h 164842"/>
                <a:gd name="connsiteX6" fmla="*/ 120086 w 119921"/>
                <a:gd name="connsiteY6" fmla="*/ 40842 h 164842"/>
                <a:gd name="connsiteX7" fmla="*/ 84770 w 119921"/>
                <a:gd name="connsiteY7" fmla="*/ 7 h 164842"/>
                <a:gd name="connsiteX8" fmla="*/ 25825 w 119921"/>
                <a:gd name="connsiteY8" fmla="*/ 55622 h 164842"/>
                <a:gd name="connsiteX9" fmla="*/ 926 w 119921"/>
                <a:gd name="connsiteY9" fmla="*/ 154077 h 164842"/>
                <a:gd name="connsiteX10" fmla="*/ 57330 w 119921"/>
                <a:gd name="connsiteY10" fmla="*/ 107981 h 164842"/>
                <a:gd name="connsiteX11" fmla="*/ 35480 w 119921"/>
                <a:gd name="connsiteY11" fmla="*/ 85685 h 164842"/>
                <a:gd name="connsiteX12" fmla="*/ 37513 w 119921"/>
                <a:gd name="connsiteY12" fmla="*/ 76416 h 164842"/>
                <a:gd name="connsiteX13" fmla="*/ 52757 w 119921"/>
                <a:gd name="connsiteY13" fmla="*/ 29318 h 164842"/>
                <a:gd name="connsiteX14" fmla="*/ 84262 w 119921"/>
                <a:gd name="connsiteY14" fmla="*/ 5518 h 164842"/>
                <a:gd name="connsiteX15" fmla="*/ 101793 w 119921"/>
                <a:gd name="connsiteY15" fmla="*/ 30069 h 164842"/>
                <a:gd name="connsiteX16" fmla="*/ 87565 w 119921"/>
                <a:gd name="connsiteY16" fmla="*/ 84182 h 164842"/>
                <a:gd name="connsiteX17" fmla="*/ 57330 w 119921"/>
                <a:gd name="connsiteY17" fmla="*/ 107981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21" h="164842">
                  <a:moveTo>
                    <a:pt x="926" y="154077"/>
                  </a:moveTo>
                  <a:cubicBezTo>
                    <a:pt x="164" y="157083"/>
                    <a:pt x="164" y="157584"/>
                    <a:pt x="164" y="158085"/>
                  </a:cubicBezTo>
                  <a:cubicBezTo>
                    <a:pt x="164" y="161843"/>
                    <a:pt x="2959" y="164849"/>
                    <a:pt x="7278" y="164849"/>
                  </a:cubicBezTo>
                  <a:cubicBezTo>
                    <a:pt x="12614" y="164849"/>
                    <a:pt x="15663" y="160340"/>
                    <a:pt x="16171" y="159588"/>
                  </a:cubicBezTo>
                  <a:cubicBezTo>
                    <a:pt x="17441" y="157334"/>
                    <a:pt x="25571" y="123764"/>
                    <a:pt x="32431" y="96708"/>
                  </a:cubicBezTo>
                  <a:cubicBezTo>
                    <a:pt x="37513" y="106729"/>
                    <a:pt x="45643" y="113493"/>
                    <a:pt x="57584" y="113493"/>
                  </a:cubicBezTo>
                  <a:cubicBezTo>
                    <a:pt x="87311" y="113493"/>
                    <a:pt x="120086" y="78169"/>
                    <a:pt x="120086" y="40842"/>
                  </a:cubicBezTo>
                  <a:cubicBezTo>
                    <a:pt x="120086" y="14287"/>
                    <a:pt x="103317" y="7"/>
                    <a:pt x="84770" y="7"/>
                  </a:cubicBezTo>
                  <a:cubicBezTo>
                    <a:pt x="60125" y="7"/>
                    <a:pt x="33448" y="25059"/>
                    <a:pt x="25825" y="55622"/>
                  </a:cubicBezTo>
                  <a:lnTo>
                    <a:pt x="926" y="154077"/>
                  </a:lnTo>
                  <a:close/>
                  <a:moveTo>
                    <a:pt x="57330" y="107981"/>
                  </a:moveTo>
                  <a:cubicBezTo>
                    <a:pt x="39545" y="107981"/>
                    <a:pt x="35480" y="87940"/>
                    <a:pt x="35480" y="85685"/>
                  </a:cubicBezTo>
                  <a:cubicBezTo>
                    <a:pt x="35480" y="84683"/>
                    <a:pt x="36751" y="79672"/>
                    <a:pt x="37513" y="76416"/>
                  </a:cubicBezTo>
                  <a:cubicBezTo>
                    <a:pt x="44627" y="48357"/>
                    <a:pt x="47167" y="39339"/>
                    <a:pt x="52757" y="29318"/>
                  </a:cubicBezTo>
                  <a:cubicBezTo>
                    <a:pt x="63682" y="11030"/>
                    <a:pt x="76386" y="5518"/>
                    <a:pt x="84262" y="5518"/>
                  </a:cubicBezTo>
                  <a:cubicBezTo>
                    <a:pt x="93663" y="5518"/>
                    <a:pt x="101793" y="12783"/>
                    <a:pt x="101793" y="30069"/>
                  </a:cubicBezTo>
                  <a:cubicBezTo>
                    <a:pt x="101793" y="43848"/>
                    <a:pt x="94425" y="71906"/>
                    <a:pt x="87565" y="84182"/>
                  </a:cubicBezTo>
                  <a:cubicBezTo>
                    <a:pt x="79180" y="99965"/>
                    <a:pt x="66985" y="107981"/>
                    <a:pt x="57330" y="107981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C5E31490-6E58-4D66-9450-DFFEACDE54A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869263" y="2672085"/>
              <a:ext cx="149927" cy="77335"/>
            </a:xfrm>
            <a:custGeom>
              <a:avLst/>
              <a:gdLst>
                <a:gd name="connsiteX0" fmla="*/ 136758 w 149927"/>
                <a:gd name="connsiteY0" fmla="*/ 24209 h 77335"/>
                <a:gd name="connsiteX1" fmla="*/ 110081 w 149927"/>
                <a:gd name="connsiteY1" fmla="*/ 8 h 77335"/>
                <a:gd name="connsiteX2" fmla="*/ 81625 w 149927"/>
                <a:gd name="connsiteY2" fmla="*/ 16317 h 77335"/>
                <a:gd name="connsiteX3" fmla="*/ 55481 w 149927"/>
                <a:gd name="connsiteY3" fmla="*/ 8 h 77335"/>
                <a:gd name="connsiteX4" fmla="*/ 26491 w 149927"/>
                <a:gd name="connsiteY4" fmla="*/ 17019 h 77335"/>
                <a:gd name="connsiteX5" fmla="*/ 26313 w 149927"/>
                <a:gd name="connsiteY5" fmla="*/ 17019 h 77335"/>
                <a:gd name="connsiteX6" fmla="*/ 26313 w 149927"/>
                <a:gd name="connsiteY6" fmla="*/ 8 h 77335"/>
                <a:gd name="connsiteX7" fmla="*/ 169 w 149927"/>
                <a:gd name="connsiteY7" fmla="*/ 1937 h 77335"/>
                <a:gd name="connsiteX8" fmla="*/ 169 w 149927"/>
                <a:gd name="connsiteY8" fmla="*/ 8250 h 77335"/>
                <a:gd name="connsiteX9" fmla="*/ 13508 w 149927"/>
                <a:gd name="connsiteY9" fmla="*/ 18071 h 77335"/>
                <a:gd name="connsiteX10" fmla="*/ 13508 w 149927"/>
                <a:gd name="connsiteY10" fmla="*/ 63490 h 77335"/>
                <a:gd name="connsiteX11" fmla="*/ 169 w 149927"/>
                <a:gd name="connsiteY11" fmla="*/ 71031 h 77335"/>
                <a:gd name="connsiteX12" fmla="*/ 169 w 149927"/>
                <a:gd name="connsiteY12" fmla="*/ 77344 h 77335"/>
                <a:gd name="connsiteX13" fmla="*/ 20444 w 149927"/>
                <a:gd name="connsiteY13" fmla="*/ 76643 h 77335"/>
                <a:gd name="connsiteX14" fmla="*/ 40897 w 149927"/>
                <a:gd name="connsiteY14" fmla="*/ 77344 h 77335"/>
                <a:gd name="connsiteX15" fmla="*/ 40897 w 149927"/>
                <a:gd name="connsiteY15" fmla="*/ 71031 h 77335"/>
                <a:gd name="connsiteX16" fmla="*/ 27558 w 149927"/>
                <a:gd name="connsiteY16" fmla="*/ 63490 h 77335"/>
                <a:gd name="connsiteX17" fmla="*/ 27558 w 149927"/>
                <a:gd name="connsiteY17" fmla="*/ 31925 h 77335"/>
                <a:gd name="connsiteX18" fmla="*/ 54058 w 149927"/>
                <a:gd name="connsiteY18" fmla="*/ 4919 h 77335"/>
                <a:gd name="connsiteX19" fmla="*/ 68108 w 149927"/>
                <a:gd name="connsiteY19" fmla="*/ 23507 h 77335"/>
                <a:gd name="connsiteX20" fmla="*/ 68108 w 149927"/>
                <a:gd name="connsiteY20" fmla="*/ 63490 h 77335"/>
                <a:gd name="connsiteX21" fmla="*/ 54769 w 149927"/>
                <a:gd name="connsiteY21" fmla="*/ 71031 h 77335"/>
                <a:gd name="connsiteX22" fmla="*/ 54769 w 149927"/>
                <a:gd name="connsiteY22" fmla="*/ 77344 h 77335"/>
                <a:gd name="connsiteX23" fmla="*/ 75044 w 149927"/>
                <a:gd name="connsiteY23" fmla="*/ 76643 h 77335"/>
                <a:gd name="connsiteX24" fmla="*/ 95497 w 149927"/>
                <a:gd name="connsiteY24" fmla="*/ 77344 h 77335"/>
                <a:gd name="connsiteX25" fmla="*/ 95497 w 149927"/>
                <a:gd name="connsiteY25" fmla="*/ 71031 h 77335"/>
                <a:gd name="connsiteX26" fmla="*/ 82158 w 149927"/>
                <a:gd name="connsiteY26" fmla="*/ 63490 h 77335"/>
                <a:gd name="connsiteX27" fmla="*/ 82158 w 149927"/>
                <a:gd name="connsiteY27" fmla="*/ 31925 h 77335"/>
                <a:gd name="connsiteX28" fmla="*/ 108658 w 149927"/>
                <a:gd name="connsiteY28" fmla="*/ 4919 h 77335"/>
                <a:gd name="connsiteX29" fmla="*/ 122708 w 149927"/>
                <a:gd name="connsiteY29" fmla="*/ 23507 h 77335"/>
                <a:gd name="connsiteX30" fmla="*/ 122708 w 149927"/>
                <a:gd name="connsiteY30" fmla="*/ 63490 h 77335"/>
                <a:gd name="connsiteX31" fmla="*/ 109369 w 149927"/>
                <a:gd name="connsiteY31" fmla="*/ 71031 h 77335"/>
                <a:gd name="connsiteX32" fmla="*/ 109369 w 149927"/>
                <a:gd name="connsiteY32" fmla="*/ 77344 h 77335"/>
                <a:gd name="connsiteX33" fmla="*/ 129644 w 149927"/>
                <a:gd name="connsiteY33" fmla="*/ 76643 h 77335"/>
                <a:gd name="connsiteX34" fmla="*/ 150097 w 149927"/>
                <a:gd name="connsiteY34" fmla="*/ 77344 h 77335"/>
                <a:gd name="connsiteX35" fmla="*/ 150097 w 149927"/>
                <a:gd name="connsiteY35" fmla="*/ 71031 h 77335"/>
                <a:gd name="connsiteX36" fmla="*/ 136758 w 149927"/>
                <a:gd name="connsiteY36" fmla="*/ 63490 h 77335"/>
                <a:gd name="connsiteX37" fmla="*/ 136758 w 149927"/>
                <a:gd name="connsiteY37" fmla="*/ 24209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927" h="77335">
                  <a:moveTo>
                    <a:pt x="136758" y="24209"/>
                  </a:moveTo>
                  <a:cubicBezTo>
                    <a:pt x="136758" y="8952"/>
                    <a:pt x="129111" y="8"/>
                    <a:pt x="110081" y="8"/>
                  </a:cubicBezTo>
                  <a:cubicBezTo>
                    <a:pt x="96031" y="8"/>
                    <a:pt x="86427" y="7549"/>
                    <a:pt x="81625" y="16317"/>
                  </a:cubicBezTo>
                  <a:cubicBezTo>
                    <a:pt x="78068" y="3866"/>
                    <a:pt x="68464" y="8"/>
                    <a:pt x="55481" y="8"/>
                  </a:cubicBezTo>
                  <a:cubicBezTo>
                    <a:pt x="40897" y="8"/>
                    <a:pt x="31471" y="7900"/>
                    <a:pt x="26491" y="17019"/>
                  </a:cubicBezTo>
                  <a:lnTo>
                    <a:pt x="26313" y="17019"/>
                  </a:lnTo>
                  <a:lnTo>
                    <a:pt x="26313" y="8"/>
                  </a:lnTo>
                  <a:lnTo>
                    <a:pt x="169" y="1937"/>
                  </a:lnTo>
                  <a:lnTo>
                    <a:pt x="169" y="8250"/>
                  </a:lnTo>
                  <a:cubicBezTo>
                    <a:pt x="12085" y="8250"/>
                    <a:pt x="13508" y="9478"/>
                    <a:pt x="13508" y="18071"/>
                  </a:cubicBezTo>
                  <a:lnTo>
                    <a:pt x="13508" y="63490"/>
                  </a:lnTo>
                  <a:cubicBezTo>
                    <a:pt x="13508" y="71031"/>
                    <a:pt x="11730" y="71031"/>
                    <a:pt x="169" y="71031"/>
                  </a:cubicBezTo>
                  <a:lnTo>
                    <a:pt x="169" y="77344"/>
                  </a:lnTo>
                  <a:cubicBezTo>
                    <a:pt x="525" y="77344"/>
                    <a:pt x="12975" y="76643"/>
                    <a:pt x="20444" y="76643"/>
                  </a:cubicBezTo>
                  <a:cubicBezTo>
                    <a:pt x="27025" y="76643"/>
                    <a:pt x="39296" y="77169"/>
                    <a:pt x="40897" y="77344"/>
                  </a:cubicBezTo>
                  <a:lnTo>
                    <a:pt x="40897" y="71031"/>
                  </a:lnTo>
                  <a:cubicBezTo>
                    <a:pt x="29337" y="71031"/>
                    <a:pt x="27558" y="71031"/>
                    <a:pt x="27558" y="63490"/>
                  </a:cubicBezTo>
                  <a:lnTo>
                    <a:pt x="27558" y="31925"/>
                  </a:lnTo>
                  <a:cubicBezTo>
                    <a:pt x="27558" y="13511"/>
                    <a:pt x="42320" y="4919"/>
                    <a:pt x="54058" y="4919"/>
                  </a:cubicBezTo>
                  <a:cubicBezTo>
                    <a:pt x="66507" y="4919"/>
                    <a:pt x="68108" y="14564"/>
                    <a:pt x="68108" y="23507"/>
                  </a:cubicBezTo>
                  <a:lnTo>
                    <a:pt x="68108" y="63490"/>
                  </a:lnTo>
                  <a:cubicBezTo>
                    <a:pt x="68108" y="71031"/>
                    <a:pt x="66330" y="71031"/>
                    <a:pt x="54769" y="71031"/>
                  </a:cubicBezTo>
                  <a:lnTo>
                    <a:pt x="54769" y="77344"/>
                  </a:lnTo>
                  <a:cubicBezTo>
                    <a:pt x="55125" y="77344"/>
                    <a:pt x="67575" y="76643"/>
                    <a:pt x="75044" y="76643"/>
                  </a:cubicBezTo>
                  <a:cubicBezTo>
                    <a:pt x="81625" y="76643"/>
                    <a:pt x="93896" y="77169"/>
                    <a:pt x="95497" y="77344"/>
                  </a:cubicBezTo>
                  <a:lnTo>
                    <a:pt x="95497" y="71031"/>
                  </a:lnTo>
                  <a:cubicBezTo>
                    <a:pt x="83937" y="71031"/>
                    <a:pt x="82158" y="71031"/>
                    <a:pt x="82158" y="63490"/>
                  </a:cubicBezTo>
                  <a:lnTo>
                    <a:pt x="82158" y="31925"/>
                  </a:lnTo>
                  <a:cubicBezTo>
                    <a:pt x="82158" y="13511"/>
                    <a:pt x="96920" y="4919"/>
                    <a:pt x="108658" y="4919"/>
                  </a:cubicBezTo>
                  <a:cubicBezTo>
                    <a:pt x="121107" y="4919"/>
                    <a:pt x="122708" y="14564"/>
                    <a:pt x="122708" y="23507"/>
                  </a:cubicBezTo>
                  <a:lnTo>
                    <a:pt x="122708" y="63490"/>
                  </a:lnTo>
                  <a:cubicBezTo>
                    <a:pt x="122708" y="71031"/>
                    <a:pt x="120930" y="71031"/>
                    <a:pt x="109369" y="71031"/>
                  </a:cubicBezTo>
                  <a:lnTo>
                    <a:pt x="109369" y="77344"/>
                  </a:lnTo>
                  <a:cubicBezTo>
                    <a:pt x="109725" y="77344"/>
                    <a:pt x="122174" y="76643"/>
                    <a:pt x="129644" y="76643"/>
                  </a:cubicBezTo>
                  <a:cubicBezTo>
                    <a:pt x="136225" y="76643"/>
                    <a:pt x="148496" y="77169"/>
                    <a:pt x="150097" y="77344"/>
                  </a:cubicBezTo>
                  <a:lnTo>
                    <a:pt x="150097" y="71031"/>
                  </a:lnTo>
                  <a:cubicBezTo>
                    <a:pt x="138537" y="71031"/>
                    <a:pt x="136758" y="71031"/>
                    <a:pt x="136758" y="63490"/>
                  </a:cubicBezTo>
                  <a:lnTo>
                    <a:pt x="136758" y="2420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5C3FC613-3CBA-41F9-9491-0154E91CF3F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046490" y="2729254"/>
              <a:ext cx="22586" cy="54012"/>
            </a:xfrm>
            <a:custGeom>
              <a:avLst/>
              <a:gdLst>
                <a:gd name="connsiteX0" fmla="*/ 17783 w 22586"/>
                <a:gd name="connsiteY0" fmla="*/ 17369 h 54012"/>
                <a:gd name="connsiteX1" fmla="*/ 3911 w 22586"/>
                <a:gd name="connsiteY1" fmla="*/ 49461 h 54012"/>
                <a:gd name="connsiteX2" fmla="*/ 2666 w 22586"/>
                <a:gd name="connsiteY2" fmla="*/ 51565 h 54012"/>
                <a:gd name="connsiteX3" fmla="*/ 5156 w 22586"/>
                <a:gd name="connsiteY3" fmla="*/ 54021 h 54012"/>
                <a:gd name="connsiteX4" fmla="*/ 22763 w 22586"/>
                <a:gd name="connsiteY4" fmla="*/ 19123 h 54012"/>
                <a:gd name="connsiteX5" fmla="*/ 10313 w 22586"/>
                <a:gd name="connsiteY5" fmla="*/ 8 h 54012"/>
                <a:gd name="connsiteX6" fmla="*/ 176 w 22586"/>
                <a:gd name="connsiteY6" fmla="*/ 10004 h 54012"/>
                <a:gd name="connsiteX7" fmla="*/ 10491 w 22586"/>
                <a:gd name="connsiteY7" fmla="*/ 20175 h 54012"/>
                <a:gd name="connsiteX8" fmla="*/ 17783 w 22586"/>
                <a:gd name="connsiteY8" fmla="*/ 17369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6" h="54012">
                  <a:moveTo>
                    <a:pt x="17783" y="17369"/>
                  </a:moveTo>
                  <a:cubicBezTo>
                    <a:pt x="17783" y="27014"/>
                    <a:pt x="16005" y="38238"/>
                    <a:pt x="3911" y="49461"/>
                  </a:cubicBezTo>
                  <a:cubicBezTo>
                    <a:pt x="3199" y="50163"/>
                    <a:pt x="2666" y="50689"/>
                    <a:pt x="2666" y="51565"/>
                  </a:cubicBezTo>
                  <a:cubicBezTo>
                    <a:pt x="2666" y="52793"/>
                    <a:pt x="4089" y="54021"/>
                    <a:pt x="5156" y="54021"/>
                  </a:cubicBezTo>
                  <a:cubicBezTo>
                    <a:pt x="7646" y="54021"/>
                    <a:pt x="22763" y="39991"/>
                    <a:pt x="22763" y="19123"/>
                  </a:cubicBezTo>
                  <a:cubicBezTo>
                    <a:pt x="22763" y="8250"/>
                    <a:pt x="18494" y="8"/>
                    <a:pt x="10313" y="8"/>
                  </a:cubicBezTo>
                  <a:cubicBezTo>
                    <a:pt x="4444" y="8"/>
                    <a:pt x="176" y="4568"/>
                    <a:pt x="176" y="10004"/>
                  </a:cubicBezTo>
                  <a:cubicBezTo>
                    <a:pt x="176" y="15616"/>
                    <a:pt x="4266" y="20175"/>
                    <a:pt x="10491" y="20175"/>
                  </a:cubicBezTo>
                  <a:cubicBezTo>
                    <a:pt x="14760" y="20175"/>
                    <a:pt x="17605" y="17369"/>
                    <a:pt x="17783" y="1736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34660B21-0DC6-47DA-96E9-99BA033E0F1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094916" y="2671208"/>
              <a:ext cx="64381" cy="79966"/>
            </a:xfrm>
            <a:custGeom>
              <a:avLst/>
              <a:gdLst>
                <a:gd name="connsiteX0" fmla="*/ 59580 w 64381"/>
                <a:gd name="connsiteY0" fmla="*/ 4568 h 79966"/>
                <a:gd name="connsiteX1" fmla="*/ 57090 w 64381"/>
                <a:gd name="connsiteY1" fmla="*/ 8 h 79966"/>
                <a:gd name="connsiteX2" fmla="*/ 53533 w 64381"/>
                <a:gd name="connsiteY2" fmla="*/ 2113 h 79966"/>
                <a:gd name="connsiteX3" fmla="*/ 50332 w 64381"/>
                <a:gd name="connsiteY3" fmla="*/ 4743 h 79966"/>
                <a:gd name="connsiteX4" fmla="*/ 31658 w 64381"/>
                <a:gd name="connsiteY4" fmla="*/ 8 h 79966"/>
                <a:gd name="connsiteX5" fmla="*/ 178 w 64381"/>
                <a:gd name="connsiteY5" fmla="*/ 21929 h 79966"/>
                <a:gd name="connsiteX6" fmla="*/ 6937 w 64381"/>
                <a:gd name="connsiteY6" fmla="*/ 35607 h 79966"/>
                <a:gd name="connsiteX7" fmla="*/ 31480 w 64381"/>
                <a:gd name="connsiteY7" fmla="*/ 44376 h 79966"/>
                <a:gd name="connsiteX8" fmla="*/ 54778 w 64381"/>
                <a:gd name="connsiteY8" fmla="*/ 60158 h 79966"/>
                <a:gd name="connsiteX9" fmla="*/ 32903 w 64381"/>
                <a:gd name="connsiteY9" fmla="*/ 75064 h 79966"/>
                <a:gd name="connsiteX10" fmla="*/ 6403 w 64381"/>
                <a:gd name="connsiteY10" fmla="*/ 52092 h 79966"/>
                <a:gd name="connsiteX11" fmla="*/ 3202 w 64381"/>
                <a:gd name="connsiteY11" fmla="*/ 49110 h 79966"/>
                <a:gd name="connsiteX12" fmla="*/ 178 w 64381"/>
                <a:gd name="connsiteY12" fmla="*/ 53845 h 79966"/>
                <a:gd name="connsiteX13" fmla="*/ 178 w 64381"/>
                <a:gd name="connsiteY13" fmla="*/ 75415 h 79966"/>
                <a:gd name="connsiteX14" fmla="*/ 2668 w 64381"/>
                <a:gd name="connsiteY14" fmla="*/ 79974 h 79966"/>
                <a:gd name="connsiteX15" fmla="*/ 11205 w 64381"/>
                <a:gd name="connsiteY15" fmla="*/ 72434 h 79966"/>
                <a:gd name="connsiteX16" fmla="*/ 32903 w 64381"/>
                <a:gd name="connsiteY16" fmla="*/ 79974 h 79966"/>
                <a:gd name="connsiteX17" fmla="*/ 64560 w 64381"/>
                <a:gd name="connsiteY17" fmla="*/ 55248 h 79966"/>
                <a:gd name="connsiteX18" fmla="*/ 56912 w 64381"/>
                <a:gd name="connsiteY18" fmla="*/ 39115 h 79966"/>
                <a:gd name="connsiteX19" fmla="*/ 35748 w 64381"/>
                <a:gd name="connsiteY19" fmla="*/ 30522 h 79966"/>
                <a:gd name="connsiteX20" fmla="*/ 9960 w 64381"/>
                <a:gd name="connsiteY20" fmla="*/ 16668 h 79966"/>
                <a:gd name="connsiteX21" fmla="*/ 31658 w 64381"/>
                <a:gd name="connsiteY21" fmla="*/ 4217 h 79966"/>
                <a:gd name="connsiteX22" fmla="*/ 53533 w 64381"/>
                <a:gd name="connsiteY22" fmla="*/ 23507 h 79966"/>
                <a:gd name="connsiteX23" fmla="*/ 56557 w 64381"/>
                <a:gd name="connsiteY23" fmla="*/ 25436 h 79966"/>
                <a:gd name="connsiteX24" fmla="*/ 59580 w 64381"/>
                <a:gd name="connsiteY24" fmla="*/ 20877 h 79966"/>
                <a:gd name="connsiteX25" fmla="*/ 59580 w 64381"/>
                <a:gd name="connsiteY25" fmla="*/ 4568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381" h="79966">
                  <a:moveTo>
                    <a:pt x="59580" y="4568"/>
                  </a:moveTo>
                  <a:cubicBezTo>
                    <a:pt x="59580" y="1587"/>
                    <a:pt x="59580" y="8"/>
                    <a:pt x="57090" y="8"/>
                  </a:cubicBezTo>
                  <a:cubicBezTo>
                    <a:pt x="56201" y="8"/>
                    <a:pt x="55845" y="8"/>
                    <a:pt x="53533" y="2113"/>
                  </a:cubicBezTo>
                  <a:cubicBezTo>
                    <a:pt x="53178" y="2288"/>
                    <a:pt x="51399" y="3866"/>
                    <a:pt x="50332" y="4743"/>
                  </a:cubicBezTo>
                  <a:cubicBezTo>
                    <a:pt x="44997" y="1061"/>
                    <a:pt x="38238" y="8"/>
                    <a:pt x="31658" y="8"/>
                  </a:cubicBezTo>
                  <a:cubicBezTo>
                    <a:pt x="6225" y="8"/>
                    <a:pt x="178" y="13161"/>
                    <a:pt x="178" y="21929"/>
                  </a:cubicBezTo>
                  <a:cubicBezTo>
                    <a:pt x="178" y="27541"/>
                    <a:pt x="2668" y="32100"/>
                    <a:pt x="6937" y="35607"/>
                  </a:cubicBezTo>
                  <a:cubicBezTo>
                    <a:pt x="13695" y="41394"/>
                    <a:pt x="20453" y="42622"/>
                    <a:pt x="31480" y="44376"/>
                  </a:cubicBezTo>
                  <a:cubicBezTo>
                    <a:pt x="40372" y="45954"/>
                    <a:pt x="54778" y="48409"/>
                    <a:pt x="54778" y="60158"/>
                  </a:cubicBezTo>
                  <a:cubicBezTo>
                    <a:pt x="54778" y="66998"/>
                    <a:pt x="49976" y="75064"/>
                    <a:pt x="32903" y="75064"/>
                  </a:cubicBezTo>
                  <a:cubicBezTo>
                    <a:pt x="15829" y="75064"/>
                    <a:pt x="9604" y="64016"/>
                    <a:pt x="6403" y="52092"/>
                  </a:cubicBezTo>
                  <a:cubicBezTo>
                    <a:pt x="5869" y="49812"/>
                    <a:pt x="5692" y="49110"/>
                    <a:pt x="3202" y="49110"/>
                  </a:cubicBezTo>
                  <a:cubicBezTo>
                    <a:pt x="178" y="49110"/>
                    <a:pt x="178" y="50338"/>
                    <a:pt x="178" y="53845"/>
                  </a:cubicBezTo>
                  <a:lnTo>
                    <a:pt x="178" y="75415"/>
                  </a:lnTo>
                  <a:cubicBezTo>
                    <a:pt x="178" y="78396"/>
                    <a:pt x="178" y="79974"/>
                    <a:pt x="2668" y="79974"/>
                  </a:cubicBezTo>
                  <a:cubicBezTo>
                    <a:pt x="4269" y="79974"/>
                    <a:pt x="7648" y="76292"/>
                    <a:pt x="11205" y="72434"/>
                  </a:cubicBezTo>
                  <a:cubicBezTo>
                    <a:pt x="19030" y="79624"/>
                    <a:pt x="28634" y="79974"/>
                    <a:pt x="32903" y="79974"/>
                  </a:cubicBezTo>
                  <a:cubicBezTo>
                    <a:pt x="56023" y="79974"/>
                    <a:pt x="64560" y="67699"/>
                    <a:pt x="64560" y="55248"/>
                  </a:cubicBezTo>
                  <a:cubicBezTo>
                    <a:pt x="64560" y="48584"/>
                    <a:pt x="61537" y="43323"/>
                    <a:pt x="56912" y="39115"/>
                  </a:cubicBezTo>
                  <a:cubicBezTo>
                    <a:pt x="50154" y="32977"/>
                    <a:pt x="41973" y="31574"/>
                    <a:pt x="35748" y="30522"/>
                  </a:cubicBezTo>
                  <a:cubicBezTo>
                    <a:pt x="21520" y="28067"/>
                    <a:pt x="9960" y="25962"/>
                    <a:pt x="9960" y="16668"/>
                  </a:cubicBezTo>
                  <a:cubicBezTo>
                    <a:pt x="9960" y="11056"/>
                    <a:pt x="14762" y="4217"/>
                    <a:pt x="31658" y="4217"/>
                  </a:cubicBezTo>
                  <a:cubicBezTo>
                    <a:pt x="52288" y="4217"/>
                    <a:pt x="53178" y="18422"/>
                    <a:pt x="53533" y="23507"/>
                  </a:cubicBezTo>
                  <a:cubicBezTo>
                    <a:pt x="53711" y="25436"/>
                    <a:pt x="55845" y="25436"/>
                    <a:pt x="56557" y="25436"/>
                  </a:cubicBezTo>
                  <a:cubicBezTo>
                    <a:pt x="59580" y="25436"/>
                    <a:pt x="59580" y="24209"/>
                    <a:pt x="59580" y="20877"/>
                  </a:cubicBezTo>
                  <a:lnTo>
                    <a:pt x="59580" y="4568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87C2113D-241E-412B-AD44-242998C95DA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194336" y="2540737"/>
              <a:ext cx="181152" cy="176616"/>
            </a:xfrm>
            <a:custGeom>
              <a:avLst/>
              <a:gdLst>
                <a:gd name="connsiteX0" fmla="*/ 145511 w 181152"/>
                <a:gd name="connsiteY0" fmla="*/ 28566 h 176616"/>
                <a:gd name="connsiteX1" fmla="*/ 178032 w 181152"/>
                <a:gd name="connsiteY1" fmla="*/ 7773 h 176616"/>
                <a:gd name="connsiteX2" fmla="*/ 181335 w 181152"/>
                <a:gd name="connsiteY2" fmla="*/ 3013 h 176616"/>
                <a:gd name="connsiteX3" fmla="*/ 178032 w 181152"/>
                <a:gd name="connsiteY3" fmla="*/ 7 h 176616"/>
                <a:gd name="connsiteX4" fmla="*/ 157198 w 181152"/>
                <a:gd name="connsiteY4" fmla="*/ 758 h 176616"/>
                <a:gd name="connsiteX5" fmla="*/ 132045 w 181152"/>
                <a:gd name="connsiteY5" fmla="*/ 7 h 176616"/>
                <a:gd name="connsiteX6" fmla="*/ 127218 w 181152"/>
                <a:gd name="connsiteY6" fmla="*/ 4767 h 176616"/>
                <a:gd name="connsiteX7" fmla="*/ 131283 w 181152"/>
                <a:gd name="connsiteY7" fmla="*/ 7773 h 176616"/>
                <a:gd name="connsiteX8" fmla="*/ 142970 w 181152"/>
                <a:gd name="connsiteY8" fmla="*/ 16040 h 176616"/>
                <a:gd name="connsiteX9" fmla="*/ 139159 w 181152"/>
                <a:gd name="connsiteY9" fmla="*/ 25560 h 176616"/>
                <a:gd name="connsiteX10" fmla="*/ 61159 w 181152"/>
                <a:gd name="connsiteY10" fmla="*/ 147814 h 176616"/>
                <a:gd name="connsiteX11" fmla="*/ 43882 w 181152"/>
                <a:gd name="connsiteY11" fmla="*/ 15289 h 176616"/>
                <a:gd name="connsiteX12" fmla="*/ 61413 w 181152"/>
                <a:gd name="connsiteY12" fmla="*/ 7773 h 176616"/>
                <a:gd name="connsiteX13" fmla="*/ 67765 w 181152"/>
                <a:gd name="connsiteY13" fmla="*/ 2763 h 176616"/>
                <a:gd name="connsiteX14" fmla="*/ 64208 w 181152"/>
                <a:gd name="connsiteY14" fmla="*/ 7 h 176616"/>
                <a:gd name="connsiteX15" fmla="*/ 32703 w 181152"/>
                <a:gd name="connsiteY15" fmla="*/ 758 h 176616"/>
                <a:gd name="connsiteX16" fmla="*/ 18729 w 181152"/>
                <a:gd name="connsiteY16" fmla="*/ 508 h 176616"/>
                <a:gd name="connsiteX17" fmla="*/ 5009 w 181152"/>
                <a:gd name="connsiteY17" fmla="*/ 7 h 176616"/>
                <a:gd name="connsiteX18" fmla="*/ 182 w 181152"/>
                <a:gd name="connsiteY18" fmla="*/ 4767 h 176616"/>
                <a:gd name="connsiteX19" fmla="*/ 6534 w 181152"/>
                <a:gd name="connsiteY19" fmla="*/ 7773 h 176616"/>
                <a:gd name="connsiteX20" fmla="*/ 21778 w 181152"/>
                <a:gd name="connsiteY20" fmla="*/ 16291 h 176616"/>
                <a:gd name="connsiteX21" fmla="*/ 41850 w 181152"/>
                <a:gd name="connsiteY21" fmla="*/ 170862 h 176616"/>
                <a:gd name="connsiteX22" fmla="*/ 46931 w 181152"/>
                <a:gd name="connsiteY22" fmla="*/ 176624 h 176616"/>
                <a:gd name="connsiteX23" fmla="*/ 54045 w 181152"/>
                <a:gd name="connsiteY23" fmla="*/ 172114 h 176616"/>
                <a:gd name="connsiteX24" fmla="*/ 145511 w 181152"/>
                <a:gd name="connsiteY24" fmla="*/ 28566 h 17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152" h="176616">
                  <a:moveTo>
                    <a:pt x="145511" y="28566"/>
                  </a:moveTo>
                  <a:cubicBezTo>
                    <a:pt x="157960" y="9026"/>
                    <a:pt x="168631" y="8274"/>
                    <a:pt x="178032" y="7773"/>
                  </a:cubicBezTo>
                  <a:cubicBezTo>
                    <a:pt x="181081" y="7522"/>
                    <a:pt x="181335" y="3264"/>
                    <a:pt x="181335" y="3013"/>
                  </a:cubicBezTo>
                  <a:cubicBezTo>
                    <a:pt x="181335" y="1009"/>
                    <a:pt x="180065" y="7"/>
                    <a:pt x="178032" y="7"/>
                  </a:cubicBezTo>
                  <a:cubicBezTo>
                    <a:pt x="171426" y="7"/>
                    <a:pt x="164058" y="758"/>
                    <a:pt x="157198" y="758"/>
                  </a:cubicBezTo>
                  <a:cubicBezTo>
                    <a:pt x="148814" y="758"/>
                    <a:pt x="140175" y="7"/>
                    <a:pt x="132045" y="7"/>
                  </a:cubicBezTo>
                  <a:cubicBezTo>
                    <a:pt x="130521" y="7"/>
                    <a:pt x="127218" y="7"/>
                    <a:pt x="127218" y="4767"/>
                  </a:cubicBezTo>
                  <a:cubicBezTo>
                    <a:pt x="127218" y="7522"/>
                    <a:pt x="129504" y="7773"/>
                    <a:pt x="131283" y="7773"/>
                  </a:cubicBezTo>
                  <a:cubicBezTo>
                    <a:pt x="138143" y="8274"/>
                    <a:pt x="142970" y="10779"/>
                    <a:pt x="142970" y="16040"/>
                  </a:cubicBezTo>
                  <a:cubicBezTo>
                    <a:pt x="142970" y="19798"/>
                    <a:pt x="139159" y="25309"/>
                    <a:pt x="139159" y="25560"/>
                  </a:cubicBezTo>
                  <a:lnTo>
                    <a:pt x="61159" y="147814"/>
                  </a:lnTo>
                  <a:lnTo>
                    <a:pt x="43882" y="15289"/>
                  </a:lnTo>
                  <a:cubicBezTo>
                    <a:pt x="43882" y="11030"/>
                    <a:pt x="49726" y="7773"/>
                    <a:pt x="61413" y="7773"/>
                  </a:cubicBezTo>
                  <a:cubicBezTo>
                    <a:pt x="64970" y="7773"/>
                    <a:pt x="67765" y="7773"/>
                    <a:pt x="67765" y="2763"/>
                  </a:cubicBezTo>
                  <a:cubicBezTo>
                    <a:pt x="67765" y="508"/>
                    <a:pt x="65732" y="7"/>
                    <a:pt x="64208" y="7"/>
                  </a:cubicBezTo>
                  <a:cubicBezTo>
                    <a:pt x="54045" y="7"/>
                    <a:pt x="43120" y="758"/>
                    <a:pt x="32703" y="758"/>
                  </a:cubicBezTo>
                  <a:cubicBezTo>
                    <a:pt x="28130" y="758"/>
                    <a:pt x="23302" y="508"/>
                    <a:pt x="18729" y="508"/>
                  </a:cubicBezTo>
                  <a:cubicBezTo>
                    <a:pt x="14156" y="508"/>
                    <a:pt x="9329" y="7"/>
                    <a:pt x="5009" y="7"/>
                  </a:cubicBezTo>
                  <a:cubicBezTo>
                    <a:pt x="3231" y="7"/>
                    <a:pt x="182" y="7"/>
                    <a:pt x="182" y="4767"/>
                  </a:cubicBezTo>
                  <a:cubicBezTo>
                    <a:pt x="182" y="7773"/>
                    <a:pt x="2469" y="7773"/>
                    <a:pt x="6534" y="7773"/>
                  </a:cubicBezTo>
                  <a:cubicBezTo>
                    <a:pt x="20762" y="7773"/>
                    <a:pt x="21016" y="10028"/>
                    <a:pt x="21778" y="16291"/>
                  </a:cubicBezTo>
                  <a:lnTo>
                    <a:pt x="41850" y="170862"/>
                  </a:lnTo>
                  <a:cubicBezTo>
                    <a:pt x="42612" y="175872"/>
                    <a:pt x="43628" y="176624"/>
                    <a:pt x="46931" y="176624"/>
                  </a:cubicBezTo>
                  <a:cubicBezTo>
                    <a:pt x="50996" y="176624"/>
                    <a:pt x="52013" y="175371"/>
                    <a:pt x="54045" y="172114"/>
                  </a:cubicBezTo>
                  <a:lnTo>
                    <a:pt x="145511" y="28566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078ECC88-7296-46ED-A799-86E80BC8611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336676" y="2633154"/>
              <a:ext cx="53888" cy="118020"/>
            </a:xfrm>
            <a:custGeom>
              <a:avLst/>
              <a:gdLst>
                <a:gd name="connsiteX0" fmla="*/ 49452 w 53888"/>
                <a:gd name="connsiteY0" fmla="*/ 6672 h 118020"/>
                <a:gd name="connsiteX1" fmla="*/ 42338 w 53888"/>
                <a:gd name="connsiteY1" fmla="*/ 8 h 118020"/>
                <a:gd name="connsiteX2" fmla="*/ 32379 w 53888"/>
                <a:gd name="connsiteY2" fmla="*/ 9653 h 118020"/>
                <a:gd name="connsiteX3" fmla="*/ 39493 w 53888"/>
                <a:gd name="connsiteY3" fmla="*/ 16317 h 118020"/>
                <a:gd name="connsiteX4" fmla="*/ 49452 w 53888"/>
                <a:gd name="connsiteY4" fmla="*/ 6672 h 118020"/>
                <a:gd name="connsiteX5" fmla="*/ 13171 w 53888"/>
                <a:gd name="connsiteY5" fmla="*/ 95757 h 118020"/>
                <a:gd name="connsiteX6" fmla="*/ 11570 w 53888"/>
                <a:gd name="connsiteY6" fmla="*/ 103123 h 118020"/>
                <a:gd name="connsiteX7" fmla="*/ 28466 w 53888"/>
                <a:gd name="connsiteY7" fmla="*/ 118029 h 118020"/>
                <a:gd name="connsiteX8" fmla="*/ 54076 w 53888"/>
                <a:gd name="connsiteY8" fmla="*/ 91198 h 118020"/>
                <a:gd name="connsiteX9" fmla="*/ 51231 w 53888"/>
                <a:gd name="connsiteY9" fmla="*/ 88918 h 118020"/>
                <a:gd name="connsiteX10" fmla="*/ 47852 w 53888"/>
                <a:gd name="connsiteY10" fmla="*/ 91899 h 118020"/>
                <a:gd name="connsiteX11" fmla="*/ 28999 w 53888"/>
                <a:gd name="connsiteY11" fmla="*/ 113118 h 118020"/>
                <a:gd name="connsiteX12" fmla="*/ 24553 w 53888"/>
                <a:gd name="connsiteY12" fmla="*/ 106981 h 118020"/>
                <a:gd name="connsiteX13" fmla="*/ 27399 w 53888"/>
                <a:gd name="connsiteY13" fmla="*/ 95757 h 118020"/>
                <a:gd name="connsiteX14" fmla="*/ 33090 w 53888"/>
                <a:gd name="connsiteY14" fmla="*/ 81728 h 118020"/>
                <a:gd name="connsiteX15" fmla="*/ 41805 w 53888"/>
                <a:gd name="connsiteY15" fmla="*/ 59457 h 118020"/>
                <a:gd name="connsiteX16" fmla="*/ 42872 w 53888"/>
                <a:gd name="connsiteY16" fmla="*/ 53845 h 118020"/>
                <a:gd name="connsiteX17" fmla="*/ 25976 w 53888"/>
                <a:gd name="connsiteY17" fmla="*/ 38939 h 118020"/>
                <a:gd name="connsiteX18" fmla="*/ 188 w 53888"/>
                <a:gd name="connsiteY18" fmla="*/ 65770 h 118020"/>
                <a:gd name="connsiteX19" fmla="*/ 3211 w 53888"/>
                <a:gd name="connsiteY19" fmla="*/ 68050 h 118020"/>
                <a:gd name="connsiteX20" fmla="*/ 6413 w 53888"/>
                <a:gd name="connsiteY20" fmla="*/ 65244 h 118020"/>
                <a:gd name="connsiteX21" fmla="*/ 25442 w 53888"/>
                <a:gd name="connsiteY21" fmla="*/ 43849 h 118020"/>
                <a:gd name="connsiteX22" fmla="*/ 29889 w 53888"/>
                <a:gd name="connsiteY22" fmla="*/ 49987 h 118020"/>
                <a:gd name="connsiteX23" fmla="*/ 24375 w 53888"/>
                <a:gd name="connsiteY23" fmla="*/ 67524 h 118020"/>
                <a:gd name="connsiteX24" fmla="*/ 13171 w 53888"/>
                <a:gd name="connsiteY24" fmla="*/ 95757 h 11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8" h="118020">
                  <a:moveTo>
                    <a:pt x="49452" y="6672"/>
                  </a:moveTo>
                  <a:cubicBezTo>
                    <a:pt x="49452" y="3866"/>
                    <a:pt x="47318" y="8"/>
                    <a:pt x="42338" y="8"/>
                  </a:cubicBezTo>
                  <a:cubicBezTo>
                    <a:pt x="37536" y="8"/>
                    <a:pt x="32379" y="4568"/>
                    <a:pt x="32379" y="9653"/>
                  </a:cubicBezTo>
                  <a:cubicBezTo>
                    <a:pt x="32379" y="12635"/>
                    <a:pt x="34691" y="16317"/>
                    <a:pt x="39493" y="16317"/>
                  </a:cubicBezTo>
                  <a:cubicBezTo>
                    <a:pt x="44650" y="16317"/>
                    <a:pt x="49452" y="11407"/>
                    <a:pt x="49452" y="6672"/>
                  </a:cubicBezTo>
                  <a:close/>
                  <a:moveTo>
                    <a:pt x="13171" y="95757"/>
                  </a:moveTo>
                  <a:cubicBezTo>
                    <a:pt x="12459" y="98037"/>
                    <a:pt x="11570" y="100141"/>
                    <a:pt x="11570" y="103123"/>
                  </a:cubicBezTo>
                  <a:cubicBezTo>
                    <a:pt x="11570" y="111365"/>
                    <a:pt x="18684" y="118029"/>
                    <a:pt x="28466" y="118029"/>
                  </a:cubicBezTo>
                  <a:cubicBezTo>
                    <a:pt x="46251" y="118029"/>
                    <a:pt x="54076" y="93828"/>
                    <a:pt x="54076" y="91198"/>
                  </a:cubicBezTo>
                  <a:cubicBezTo>
                    <a:pt x="54076" y="88918"/>
                    <a:pt x="51764" y="88918"/>
                    <a:pt x="51231" y="88918"/>
                  </a:cubicBezTo>
                  <a:cubicBezTo>
                    <a:pt x="48741" y="88918"/>
                    <a:pt x="48563" y="89970"/>
                    <a:pt x="47852" y="91899"/>
                  </a:cubicBezTo>
                  <a:cubicBezTo>
                    <a:pt x="43761" y="105928"/>
                    <a:pt x="35936" y="113118"/>
                    <a:pt x="28999" y="113118"/>
                  </a:cubicBezTo>
                  <a:cubicBezTo>
                    <a:pt x="25442" y="113118"/>
                    <a:pt x="24553" y="110839"/>
                    <a:pt x="24553" y="106981"/>
                  </a:cubicBezTo>
                  <a:cubicBezTo>
                    <a:pt x="24553" y="102947"/>
                    <a:pt x="25798" y="99615"/>
                    <a:pt x="27399" y="95757"/>
                  </a:cubicBezTo>
                  <a:cubicBezTo>
                    <a:pt x="29177" y="91022"/>
                    <a:pt x="31134" y="86288"/>
                    <a:pt x="33090" y="81728"/>
                  </a:cubicBezTo>
                  <a:cubicBezTo>
                    <a:pt x="34691" y="77519"/>
                    <a:pt x="41093" y="61561"/>
                    <a:pt x="41805" y="59457"/>
                  </a:cubicBezTo>
                  <a:cubicBezTo>
                    <a:pt x="42338" y="57703"/>
                    <a:pt x="42872" y="55599"/>
                    <a:pt x="42872" y="53845"/>
                  </a:cubicBezTo>
                  <a:cubicBezTo>
                    <a:pt x="42872" y="45603"/>
                    <a:pt x="35758" y="38939"/>
                    <a:pt x="25976" y="38939"/>
                  </a:cubicBezTo>
                  <a:cubicBezTo>
                    <a:pt x="8369" y="38939"/>
                    <a:pt x="188" y="62789"/>
                    <a:pt x="188" y="65770"/>
                  </a:cubicBezTo>
                  <a:cubicBezTo>
                    <a:pt x="188" y="68050"/>
                    <a:pt x="2678" y="68050"/>
                    <a:pt x="3211" y="68050"/>
                  </a:cubicBezTo>
                  <a:cubicBezTo>
                    <a:pt x="5701" y="68050"/>
                    <a:pt x="5879" y="67173"/>
                    <a:pt x="6413" y="65244"/>
                  </a:cubicBezTo>
                  <a:cubicBezTo>
                    <a:pt x="11037" y="50163"/>
                    <a:pt x="18862" y="43849"/>
                    <a:pt x="25442" y="43849"/>
                  </a:cubicBezTo>
                  <a:cubicBezTo>
                    <a:pt x="28288" y="43849"/>
                    <a:pt x="29889" y="45252"/>
                    <a:pt x="29889" y="49987"/>
                  </a:cubicBezTo>
                  <a:cubicBezTo>
                    <a:pt x="29889" y="54021"/>
                    <a:pt x="28822" y="56651"/>
                    <a:pt x="24375" y="67524"/>
                  </a:cubicBezTo>
                  <a:lnTo>
                    <a:pt x="13171" y="9575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8F39CDAA-C94B-4144-95AC-EFCBCB7F306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20120" y="2729254"/>
              <a:ext cx="22586" cy="54012"/>
            </a:xfrm>
            <a:custGeom>
              <a:avLst/>
              <a:gdLst>
                <a:gd name="connsiteX0" fmla="*/ 17798 w 22586"/>
                <a:gd name="connsiteY0" fmla="*/ 17369 h 54012"/>
                <a:gd name="connsiteX1" fmla="*/ 3925 w 22586"/>
                <a:gd name="connsiteY1" fmla="*/ 49461 h 54012"/>
                <a:gd name="connsiteX2" fmla="*/ 2680 w 22586"/>
                <a:gd name="connsiteY2" fmla="*/ 51565 h 54012"/>
                <a:gd name="connsiteX3" fmla="*/ 5170 w 22586"/>
                <a:gd name="connsiteY3" fmla="*/ 54021 h 54012"/>
                <a:gd name="connsiteX4" fmla="*/ 22778 w 22586"/>
                <a:gd name="connsiteY4" fmla="*/ 19123 h 54012"/>
                <a:gd name="connsiteX5" fmla="*/ 10328 w 22586"/>
                <a:gd name="connsiteY5" fmla="*/ 8 h 54012"/>
                <a:gd name="connsiteX6" fmla="*/ 191 w 22586"/>
                <a:gd name="connsiteY6" fmla="*/ 10004 h 54012"/>
                <a:gd name="connsiteX7" fmla="*/ 10506 w 22586"/>
                <a:gd name="connsiteY7" fmla="*/ 20175 h 54012"/>
                <a:gd name="connsiteX8" fmla="*/ 17798 w 22586"/>
                <a:gd name="connsiteY8" fmla="*/ 17369 h 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6" h="54012">
                  <a:moveTo>
                    <a:pt x="17798" y="17369"/>
                  </a:moveTo>
                  <a:cubicBezTo>
                    <a:pt x="17798" y="27014"/>
                    <a:pt x="16019" y="38238"/>
                    <a:pt x="3925" y="49461"/>
                  </a:cubicBezTo>
                  <a:cubicBezTo>
                    <a:pt x="3214" y="50163"/>
                    <a:pt x="2680" y="50689"/>
                    <a:pt x="2680" y="51565"/>
                  </a:cubicBezTo>
                  <a:cubicBezTo>
                    <a:pt x="2680" y="52793"/>
                    <a:pt x="4103" y="54021"/>
                    <a:pt x="5170" y="54021"/>
                  </a:cubicBezTo>
                  <a:cubicBezTo>
                    <a:pt x="7660" y="54021"/>
                    <a:pt x="22778" y="39991"/>
                    <a:pt x="22778" y="19123"/>
                  </a:cubicBezTo>
                  <a:cubicBezTo>
                    <a:pt x="22778" y="8250"/>
                    <a:pt x="18509" y="8"/>
                    <a:pt x="10328" y="8"/>
                  </a:cubicBezTo>
                  <a:cubicBezTo>
                    <a:pt x="4459" y="8"/>
                    <a:pt x="191" y="4568"/>
                    <a:pt x="191" y="10004"/>
                  </a:cubicBezTo>
                  <a:cubicBezTo>
                    <a:pt x="191" y="15616"/>
                    <a:pt x="4281" y="20175"/>
                    <a:pt x="10506" y="20175"/>
                  </a:cubicBezTo>
                  <a:cubicBezTo>
                    <a:pt x="14774" y="20175"/>
                    <a:pt x="17620" y="17369"/>
                    <a:pt x="17798" y="1736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3E149B56-3E2B-4ECB-9E59-5D78494E7FF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70503" y="2631225"/>
              <a:ext cx="38771" cy="118195"/>
            </a:xfrm>
            <a:custGeom>
              <a:avLst/>
              <a:gdLst>
                <a:gd name="connsiteX0" fmla="*/ 27760 w 38771"/>
                <a:gd name="connsiteY0" fmla="*/ 10004 h 118195"/>
                <a:gd name="connsiteX1" fmla="*/ 17444 w 38771"/>
                <a:gd name="connsiteY1" fmla="*/ 8 h 118195"/>
                <a:gd name="connsiteX2" fmla="*/ 7307 w 38771"/>
                <a:gd name="connsiteY2" fmla="*/ 10004 h 118195"/>
                <a:gd name="connsiteX3" fmla="*/ 17444 w 38771"/>
                <a:gd name="connsiteY3" fmla="*/ 20175 h 118195"/>
                <a:gd name="connsiteX4" fmla="*/ 27760 w 38771"/>
                <a:gd name="connsiteY4" fmla="*/ 10004 h 118195"/>
                <a:gd name="connsiteX5" fmla="*/ 727 w 38771"/>
                <a:gd name="connsiteY5" fmla="*/ 42797 h 118195"/>
                <a:gd name="connsiteX6" fmla="*/ 727 w 38771"/>
                <a:gd name="connsiteY6" fmla="*/ 49110 h 118195"/>
                <a:gd name="connsiteX7" fmla="*/ 13532 w 38771"/>
                <a:gd name="connsiteY7" fmla="*/ 58755 h 118195"/>
                <a:gd name="connsiteX8" fmla="*/ 13532 w 38771"/>
                <a:gd name="connsiteY8" fmla="*/ 104350 h 118195"/>
                <a:gd name="connsiteX9" fmla="*/ 193 w 38771"/>
                <a:gd name="connsiteY9" fmla="*/ 111891 h 118195"/>
                <a:gd name="connsiteX10" fmla="*/ 193 w 38771"/>
                <a:gd name="connsiteY10" fmla="*/ 118204 h 118195"/>
                <a:gd name="connsiteX11" fmla="*/ 20112 w 38771"/>
                <a:gd name="connsiteY11" fmla="*/ 117502 h 118195"/>
                <a:gd name="connsiteX12" fmla="*/ 38964 w 38771"/>
                <a:gd name="connsiteY12" fmla="*/ 118204 h 118195"/>
                <a:gd name="connsiteX13" fmla="*/ 38964 w 38771"/>
                <a:gd name="connsiteY13" fmla="*/ 111891 h 118195"/>
                <a:gd name="connsiteX14" fmla="*/ 26870 w 38771"/>
                <a:gd name="connsiteY14" fmla="*/ 104526 h 118195"/>
                <a:gd name="connsiteX15" fmla="*/ 26870 w 38771"/>
                <a:gd name="connsiteY15" fmla="*/ 40868 h 118195"/>
                <a:gd name="connsiteX16" fmla="*/ 727 w 38771"/>
                <a:gd name="connsiteY16" fmla="*/ 42797 h 1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71" h="118195">
                  <a:moveTo>
                    <a:pt x="27760" y="10004"/>
                  </a:moveTo>
                  <a:cubicBezTo>
                    <a:pt x="27760" y="4919"/>
                    <a:pt x="23491" y="8"/>
                    <a:pt x="17444" y="8"/>
                  </a:cubicBezTo>
                  <a:cubicBezTo>
                    <a:pt x="12109" y="8"/>
                    <a:pt x="7307" y="4217"/>
                    <a:pt x="7307" y="10004"/>
                  </a:cubicBezTo>
                  <a:cubicBezTo>
                    <a:pt x="7307" y="16317"/>
                    <a:pt x="12465" y="20175"/>
                    <a:pt x="17444" y="20175"/>
                  </a:cubicBezTo>
                  <a:cubicBezTo>
                    <a:pt x="23136" y="20175"/>
                    <a:pt x="27760" y="15791"/>
                    <a:pt x="27760" y="10004"/>
                  </a:cubicBezTo>
                  <a:close/>
                  <a:moveTo>
                    <a:pt x="727" y="42797"/>
                  </a:moveTo>
                  <a:lnTo>
                    <a:pt x="727" y="49110"/>
                  </a:lnTo>
                  <a:cubicBezTo>
                    <a:pt x="11931" y="49110"/>
                    <a:pt x="13532" y="50163"/>
                    <a:pt x="13532" y="58755"/>
                  </a:cubicBezTo>
                  <a:lnTo>
                    <a:pt x="13532" y="104350"/>
                  </a:lnTo>
                  <a:cubicBezTo>
                    <a:pt x="13532" y="111891"/>
                    <a:pt x="11753" y="111891"/>
                    <a:pt x="193" y="111891"/>
                  </a:cubicBezTo>
                  <a:lnTo>
                    <a:pt x="193" y="118204"/>
                  </a:lnTo>
                  <a:cubicBezTo>
                    <a:pt x="549" y="118204"/>
                    <a:pt x="12998" y="117502"/>
                    <a:pt x="20112" y="117502"/>
                  </a:cubicBezTo>
                  <a:cubicBezTo>
                    <a:pt x="26337" y="117502"/>
                    <a:pt x="32740" y="117678"/>
                    <a:pt x="38964" y="118204"/>
                  </a:cubicBezTo>
                  <a:lnTo>
                    <a:pt x="38964" y="111891"/>
                  </a:lnTo>
                  <a:cubicBezTo>
                    <a:pt x="28649" y="111891"/>
                    <a:pt x="26870" y="111891"/>
                    <a:pt x="26870" y="104526"/>
                  </a:cubicBezTo>
                  <a:lnTo>
                    <a:pt x="26870" y="40868"/>
                  </a:lnTo>
                  <a:lnTo>
                    <a:pt x="727" y="4279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3F92C38C-B20A-4364-8413-DF0FFB70DA2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27666" y="2672085"/>
              <a:ext cx="95327" cy="77335"/>
            </a:xfrm>
            <a:custGeom>
              <a:avLst/>
              <a:gdLst>
                <a:gd name="connsiteX0" fmla="*/ 82184 w 95327"/>
                <a:gd name="connsiteY0" fmla="*/ 24209 h 77335"/>
                <a:gd name="connsiteX1" fmla="*/ 55507 w 95327"/>
                <a:gd name="connsiteY1" fmla="*/ 8 h 77335"/>
                <a:gd name="connsiteX2" fmla="*/ 26517 w 95327"/>
                <a:gd name="connsiteY2" fmla="*/ 17019 h 77335"/>
                <a:gd name="connsiteX3" fmla="*/ 26339 w 95327"/>
                <a:gd name="connsiteY3" fmla="*/ 17019 h 77335"/>
                <a:gd name="connsiteX4" fmla="*/ 26339 w 95327"/>
                <a:gd name="connsiteY4" fmla="*/ 8 h 77335"/>
                <a:gd name="connsiteX5" fmla="*/ 195 w 95327"/>
                <a:gd name="connsiteY5" fmla="*/ 1937 h 77335"/>
                <a:gd name="connsiteX6" fmla="*/ 195 w 95327"/>
                <a:gd name="connsiteY6" fmla="*/ 8250 h 77335"/>
                <a:gd name="connsiteX7" fmla="*/ 13534 w 95327"/>
                <a:gd name="connsiteY7" fmla="*/ 18071 h 77335"/>
                <a:gd name="connsiteX8" fmla="*/ 13534 w 95327"/>
                <a:gd name="connsiteY8" fmla="*/ 63490 h 77335"/>
                <a:gd name="connsiteX9" fmla="*/ 195 w 95327"/>
                <a:gd name="connsiteY9" fmla="*/ 71031 h 77335"/>
                <a:gd name="connsiteX10" fmla="*/ 195 w 95327"/>
                <a:gd name="connsiteY10" fmla="*/ 77344 h 77335"/>
                <a:gd name="connsiteX11" fmla="*/ 20470 w 95327"/>
                <a:gd name="connsiteY11" fmla="*/ 76643 h 77335"/>
                <a:gd name="connsiteX12" fmla="*/ 40923 w 95327"/>
                <a:gd name="connsiteY12" fmla="*/ 77344 h 77335"/>
                <a:gd name="connsiteX13" fmla="*/ 40923 w 95327"/>
                <a:gd name="connsiteY13" fmla="*/ 71031 h 77335"/>
                <a:gd name="connsiteX14" fmla="*/ 27584 w 95327"/>
                <a:gd name="connsiteY14" fmla="*/ 63490 h 77335"/>
                <a:gd name="connsiteX15" fmla="*/ 27584 w 95327"/>
                <a:gd name="connsiteY15" fmla="*/ 31925 h 77335"/>
                <a:gd name="connsiteX16" fmla="*/ 54084 w 95327"/>
                <a:gd name="connsiteY16" fmla="*/ 4919 h 77335"/>
                <a:gd name="connsiteX17" fmla="*/ 68134 w 95327"/>
                <a:gd name="connsiteY17" fmla="*/ 23507 h 77335"/>
                <a:gd name="connsiteX18" fmla="*/ 68134 w 95327"/>
                <a:gd name="connsiteY18" fmla="*/ 63490 h 77335"/>
                <a:gd name="connsiteX19" fmla="*/ 54795 w 95327"/>
                <a:gd name="connsiteY19" fmla="*/ 71031 h 77335"/>
                <a:gd name="connsiteX20" fmla="*/ 54795 w 95327"/>
                <a:gd name="connsiteY20" fmla="*/ 77344 h 77335"/>
                <a:gd name="connsiteX21" fmla="*/ 75070 w 95327"/>
                <a:gd name="connsiteY21" fmla="*/ 76643 h 77335"/>
                <a:gd name="connsiteX22" fmla="*/ 95523 w 95327"/>
                <a:gd name="connsiteY22" fmla="*/ 77344 h 77335"/>
                <a:gd name="connsiteX23" fmla="*/ 95523 w 95327"/>
                <a:gd name="connsiteY23" fmla="*/ 71031 h 77335"/>
                <a:gd name="connsiteX24" fmla="*/ 82184 w 95327"/>
                <a:gd name="connsiteY24" fmla="*/ 63490 h 77335"/>
                <a:gd name="connsiteX25" fmla="*/ 82184 w 95327"/>
                <a:gd name="connsiteY25" fmla="*/ 24209 h 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327" h="77335">
                  <a:moveTo>
                    <a:pt x="82184" y="24209"/>
                  </a:moveTo>
                  <a:cubicBezTo>
                    <a:pt x="82184" y="8952"/>
                    <a:pt x="74536" y="8"/>
                    <a:pt x="55507" y="8"/>
                  </a:cubicBezTo>
                  <a:cubicBezTo>
                    <a:pt x="40923" y="8"/>
                    <a:pt x="31497" y="7900"/>
                    <a:pt x="26517" y="17019"/>
                  </a:cubicBezTo>
                  <a:lnTo>
                    <a:pt x="26339" y="17019"/>
                  </a:lnTo>
                  <a:lnTo>
                    <a:pt x="26339" y="8"/>
                  </a:lnTo>
                  <a:lnTo>
                    <a:pt x="195" y="1937"/>
                  </a:lnTo>
                  <a:lnTo>
                    <a:pt x="195" y="8250"/>
                  </a:lnTo>
                  <a:cubicBezTo>
                    <a:pt x="12111" y="8250"/>
                    <a:pt x="13534" y="9478"/>
                    <a:pt x="13534" y="18071"/>
                  </a:cubicBezTo>
                  <a:lnTo>
                    <a:pt x="13534" y="63490"/>
                  </a:lnTo>
                  <a:cubicBezTo>
                    <a:pt x="13534" y="71031"/>
                    <a:pt x="11755" y="71031"/>
                    <a:pt x="195" y="71031"/>
                  </a:cubicBezTo>
                  <a:lnTo>
                    <a:pt x="195" y="77344"/>
                  </a:lnTo>
                  <a:cubicBezTo>
                    <a:pt x="551" y="77344"/>
                    <a:pt x="13000" y="76643"/>
                    <a:pt x="20470" y="76643"/>
                  </a:cubicBezTo>
                  <a:cubicBezTo>
                    <a:pt x="27051" y="76643"/>
                    <a:pt x="39322" y="77169"/>
                    <a:pt x="40923" y="77344"/>
                  </a:cubicBezTo>
                  <a:lnTo>
                    <a:pt x="40923" y="71031"/>
                  </a:lnTo>
                  <a:cubicBezTo>
                    <a:pt x="29363" y="71031"/>
                    <a:pt x="27584" y="71031"/>
                    <a:pt x="27584" y="63490"/>
                  </a:cubicBezTo>
                  <a:lnTo>
                    <a:pt x="27584" y="31925"/>
                  </a:lnTo>
                  <a:cubicBezTo>
                    <a:pt x="27584" y="13511"/>
                    <a:pt x="42346" y="4919"/>
                    <a:pt x="54084" y="4919"/>
                  </a:cubicBezTo>
                  <a:cubicBezTo>
                    <a:pt x="66533" y="4919"/>
                    <a:pt x="68134" y="14564"/>
                    <a:pt x="68134" y="23507"/>
                  </a:cubicBezTo>
                  <a:lnTo>
                    <a:pt x="68134" y="63490"/>
                  </a:lnTo>
                  <a:cubicBezTo>
                    <a:pt x="68134" y="71031"/>
                    <a:pt x="66355" y="71031"/>
                    <a:pt x="54795" y="71031"/>
                  </a:cubicBezTo>
                  <a:lnTo>
                    <a:pt x="54795" y="77344"/>
                  </a:lnTo>
                  <a:cubicBezTo>
                    <a:pt x="55151" y="77344"/>
                    <a:pt x="67600" y="76643"/>
                    <a:pt x="75070" y="76643"/>
                  </a:cubicBezTo>
                  <a:cubicBezTo>
                    <a:pt x="81650" y="76643"/>
                    <a:pt x="93922" y="77169"/>
                    <a:pt x="95523" y="77344"/>
                  </a:cubicBezTo>
                  <a:lnTo>
                    <a:pt x="95523" y="71031"/>
                  </a:lnTo>
                  <a:cubicBezTo>
                    <a:pt x="83963" y="71031"/>
                    <a:pt x="82184" y="71031"/>
                    <a:pt x="82184" y="63490"/>
                  </a:cubicBezTo>
                  <a:lnTo>
                    <a:pt x="82184" y="2420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51649C95-8728-4B76-9183-55D82180D32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40238" y="2631225"/>
              <a:ext cx="38771" cy="118195"/>
            </a:xfrm>
            <a:custGeom>
              <a:avLst/>
              <a:gdLst>
                <a:gd name="connsiteX0" fmla="*/ 27766 w 38771"/>
                <a:gd name="connsiteY0" fmla="*/ 10004 h 118195"/>
                <a:gd name="connsiteX1" fmla="*/ 17451 w 38771"/>
                <a:gd name="connsiteY1" fmla="*/ 8 h 118195"/>
                <a:gd name="connsiteX2" fmla="*/ 7314 w 38771"/>
                <a:gd name="connsiteY2" fmla="*/ 10004 h 118195"/>
                <a:gd name="connsiteX3" fmla="*/ 17451 w 38771"/>
                <a:gd name="connsiteY3" fmla="*/ 20175 h 118195"/>
                <a:gd name="connsiteX4" fmla="*/ 27766 w 38771"/>
                <a:gd name="connsiteY4" fmla="*/ 10004 h 118195"/>
                <a:gd name="connsiteX5" fmla="*/ 733 w 38771"/>
                <a:gd name="connsiteY5" fmla="*/ 42797 h 118195"/>
                <a:gd name="connsiteX6" fmla="*/ 733 w 38771"/>
                <a:gd name="connsiteY6" fmla="*/ 49110 h 118195"/>
                <a:gd name="connsiteX7" fmla="*/ 13538 w 38771"/>
                <a:gd name="connsiteY7" fmla="*/ 58755 h 118195"/>
                <a:gd name="connsiteX8" fmla="*/ 13538 w 38771"/>
                <a:gd name="connsiteY8" fmla="*/ 104350 h 118195"/>
                <a:gd name="connsiteX9" fmla="*/ 200 w 38771"/>
                <a:gd name="connsiteY9" fmla="*/ 111891 h 118195"/>
                <a:gd name="connsiteX10" fmla="*/ 200 w 38771"/>
                <a:gd name="connsiteY10" fmla="*/ 118204 h 118195"/>
                <a:gd name="connsiteX11" fmla="*/ 20119 w 38771"/>
                <a:gd name="connsiteY11" fmla="*/ 117502 h 118195"/>
                <a:gd name="connsiteX12" fmla="*/ 38971 w 38771"/>
                <a:gd name="connsiteY12" fmla="*/ 118204 h 118195"/>
                <a:gd name="connsiteX13" fmla="*/ 38971 w 38771"/>
                <a:gd name="connsiteY13" fmla="*/ 111891 h 118195"/>
                <a:gd name="connsiteX14" fmla="*/ 26877 w 38771"/>
                <a:gd name="connsiteY14" fmla="*/ 104526 h 118195"/>
                <a:gd name="connsiteX15" fmla="*/ 26877 w 38771"/>
                <a:gd name="connsiteY15" fmla="*/ 40868 h 118195"/>
                <a:gd name="connsiteX16" fmla="*/ 733 w 38771"/>
                <a:gd name="connsiteY16" fmla="*/ 42797 h 1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71" h="118195">
                  <a:moveTo>
                    <a:pt x="27766" y="10004"/>
                  </a:moveTo>
                  <a:cubicBezTo>
                    <a:pt x="27766" y="4919"/>
                    <a:pt x="23498" y="8"/>
                    <a:pt x="17451" y="8"/>
                  </a:cubicBezTo>
                  <a:cubicBezTo>
                    <a:pt x="12116" y="8"/>
                    <a:pt x="7314" y="4217"/>
                    <a:pt x="7314" y="10004"/>
                  </a:cubicBezTo>
                  <a:cubicBezTo>
                    <a:pt x="7314" y="16317"/>
                    <a:pt x="12471" y="20175"/>
                    <a:pt x="17451" y="20175"/>
                  </a:cubicBezTo>
                  <a:cubicBezTo>
                    <a:pt x="23142" y="20175"/>
                    <a:pt x="27766" y="15791"/>
                    <a:pt x="27766" y="10004"/>
                  </a:cubicBezTo>
                  <a:close/>
                  <a:moveTo>
                    <a:pt x="733" y="42797"/>
                  </a:moveTo>
                  <a:lnTo>
                    <a:pt x="733" y="49110"/>
                  </a:lnTo>
                  <a:cubicBezTo>
                    <a:pt x="11938" y="49110"/>
                    <a:pt x="13538" y="50163"/>
                    <a:pt x="13538" y="58755"/>
                  </a:cubicBezTo>
                  <a:lnTo>
                    <a:pt x="13538" y="104350"/>
                  </a:lnTo>
                  <a:cubicBezTo>
                    <a:pt x="13538" y="111891"/>
                    <a:pt x="11760" y="111891"/>
                    <a:pt x="200" y="111891"/>
                  </a:cubicBezTo>
                  <a:lnTo>
                    <a:pt x="200" y="118204"/>
                  </a:lnTo>
                  <a:cubicBezTo>
                    <a:pt x="555" y="118204"/>
                    <a:pt x="13005" y="117502"/>
                    <a:pt x="20119" y="117502"/>
                  </a:cubicBezTo>
                  <a:cubicBezTo>
                    <a:pt x="26344" y="117502"/>
                    <a:pt x="32746" y="117678"/>
                    <a:pt x="38971" y="118204"/>
                  </a:cubicBezTo>
                  <a:lnTo>
                    <a:pt x="38971" y="111891"/>
                  </a:lnTo>
                  <a:cubicBezTo>
                    <a:pt x="28656" y="111891"/>
                    <a:pt x="26877" y="111891"/>
                    <a:pt x="26877" y="104526"/>
                  </a:cubicBezTo>
                  <a:lnTo>
                    <a:pt x="26877" y="40868"/>
                  </a:lnTo>
                  <a:lnTo>
                    <a:pt x="733" y="4279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4" name="组合 143" descr="\documentclass[preview]{standalone}&#10;\usepackage[utf8]{inputenc}&#10;\usepackage{amsmath}&#10;&#10;\begin{document}&#10;&#10;\begin{flalign*}&#10;V_i=V_{i,\mathrm{ini}}(1-\phi_\mathrm{s})\end{flalign*}&#10;&#10;\end{document}&#10;" title="IguanaTex Shape Display">
            <a:extLst>
              <a:ext uri="{FF2B5EF4-FFF2-40B4-BE49-F238E27FC236}">
                <a16:creationId xmlns:a16="http://schemas.microsoft.com/office/drawing/2014/main" id="{308ED236-70D3-44FE-B2C2-8BF16CDEE988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276419" y="3901303"/>
            <a:ext cx="1930586" cy="275028"/>
            <a:chOff x="5948438" y="2340722"/>
            <a:chExt cx="1930586" cy="275028"/>
          </a:xfrm>
        </p:grpSpPr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59585384-FAFD-4C59-9C89-8FC191FC66A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948438" y="2358524"/>
              <a:ext cx="181011" cy="187321"/>
            </a:xfrm>
            <a:custGeom>
              <a:avLst/>
              <a:gdLst>
                <a:gd name="connsiteX0" fmla="*/ 145348 w 181011"/>
                <a:gd name="connsiteY0" fmla="*/ 30290 h 187321"/>
                <a:gd name="connsiteX1" fmla="*/ 177844 w 181011"/>
                <a:gd name="connsiteY1" fmla="*/ 8237 h 187321"/>
                <a:gd name="connsiteX2" fmla="*/ 181144 w 181011"/>
                <a:gd name="connsiteY2" fmla="*/ 3188 h 187321"/>
                <a:gd name="connsiteX3" fmla="*/ 177844 w 181011"/>
                <a:gd name="connsiteY3" fmla="*/ 0 h 187321"/>
                <a:gd name="connsiteX4" fmla="*/ 157026 w 181011"/>
                <a:gd name="connsiteY4" fmla="*/ 797 h 187321"/>
                <a:gd name="connsiteX5" fmla="*/ 131893 w 181011"/>
                <a:gd name="connsiteY5" fmla="*/ 0 h 187321"/>
                <a:gd name="connsiteX6" fmla="*/ 127070 w 181011"/>
                <a:gd name="connsiteY6" fmla="*/ 5048 h 187321"/>
                <a:gd name="connsiteX7" fmla="*/ 131131 w 181011"/>
                <a:gd name="connsiteY7" fmla="*/ 8237 h 187321"/>
                <a:gd name="connsiteX8" fmla="*/ 142810 w 181011"/>
                <a:gd name="connsiteY8" fmla="*/ 17005 h 187321"/>
                <a:gd name="connsiteX9" fmla="*/ 139002 w 181011"/>
                <a:gd name="connsiteY9" fmla="*/ 27102 h 187321"/>
                <a:gd name="connsiteX10" fmla="*/ 61063 w 181011"/>
                <a:gd name="connsiteY10" fmla="*/ 156765 h 187321"/>
                <a:gd name="connsiteX11" fmla="*/ 43799 w 181011"/>
                <a:gd name="connsiteY11" fmla="*/ 16208 h 187321"/>
                <a:gd name="connsiteX12" fmla="*/ 61317 w 181011"/>
                <a:gd name="connsiteY12" fmla="*/ 8237 h 187321"/>
                <a:gd name="connsiteX13" fmla="*/ 67663 w 181011"/>
                <a:gd name="connsiteY13" fmla="*/ 2923 h 187321"/>
                <a:gd name="connsiteX14" fmla="*/ 64109 w 181011"/>
                <a:gd name="connsiteY14" fmla="*/ 0 h 187321"/>
                <a:gd name="connsiteX15" fmla="*/ 32629 w 181011"/>
                <a:gd name="connsiteY15" fmla="*/ 797 h 187321"/>
                <a:gd name="connsiteX16" fmla="*/ 18666 w 181011"/>
                <a:gd name="connsiteY16" fmla="*/ 531 h 187321"/>
                <a:gd name="connsiteX17" fmla="*/ 4957 w 181011"/>
                <a:gd name="connsiteY17" fmla="*/ 0 h 187321"/>
                <a:gd name="connsiteX18" fmla="*/ 133 w 181011"/>
                <a:gd name="connsiteY18" fmla="*/ 5048 h 187321"/>
                <a:gd name="connsiteX19" fmla="*/ 6480 w 181011"/>
                <a:gd name="connsiteY19" fmla="*/ 8237 h 187321"/>
                <a:gd name="connsiteX20" fmla="*/ 21712 w 181011"/>
                <a:gd name="connsiteY20" fmla="*/ 17271 h 187321"/>
                <a:gd name="connsiteX21" fmla="*/ 41768 w 181011"/>
                <a:gd name="connsiteY21" fmla="*/ 181210 h 187321"/>
                <a:gd name="connsiteX22" fmla="*/ 46846 w 181011"/>
                <a:gd name="connsiteY22" fmla="*/ 187321 h 187321"/>
                <a:gd name="connsiteX23" fmla="*/ 53954 w 181011"/>
                <a:gd name="connsiteY23" fmla="*/ 182538 h 187321"/>
                <a:gd name="connsiteX24" fmla="*/ 145348 w 181011"/>
                <a:gd name="connsiteY24" fmla="*/ 3029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011" h="187321">
                  <a:moveTo>
                    <a:pt x="145348" y="30290"/>
                  </a:moveTo>
                  <a:cubicBezTo>
                    <a:pt x="157788" y="9565"/>
                    <a:pt x="168451" y="8768"/>
                    <a:pt x="177844" y="8237"/>
                  </a:cubicBezTo>
                  <a:cubicBezTo>
                    <a:pt x="180891" y="7971"/>
                    <a:pt x="181144" y="3454"/>
                    <a:pt x="181144" y="3188"/>
                  </a:cubicBezTo>
                  <a:cubicBezTo>
                    <a:pt x="181144" y="1063"/>
                    <a:pt x="179875" y="0"/>
                    <a:pt x="177844" y="0"/>
                  </a:cubicBezTo>
                  <a:cubicBezTo>
                    <a:pt x="171243" y="0"/>
                    <a:pt x="163881" y="797"/>
                    <a:pt x="157026" y="797"/>
                  </a:cubicBezTo>
                  <a:cubicBezTo>
                    <a:pt x="148649" y="797"/>
                    <a:pt x="140017" y="0"/>
                    <a:pt x="131893" y="0"/>
                  </a:cubicBezTo>
                  <a:cubicBezTo>
                    <a:pt x="130370" y="0"/>
                    <a:pt x="127070" y="0"/>
                    <a:pt x="127070" y="5048"/>
                  </a:cubicBezTo>
                  <a:cubicBezTo>
                    <a:pt x="127070" y="7971"/>
                    <a:pt x="129354" y="8237"/>
                    <a:pt x="131131" y="8237"/>
                  </a:cubicBezTo>
                  <a:cubicBezTo>
                    <a:pt x="137986" y="8768"/>
                    <a:pt x="142810" y="11425"/>
                    <a:pt x="142810" y="17005"/>
                  </a:cubicBezTo>
                  <a:cubicBezTo>
                    <a:pt x="142810" y="20991"/>
                    <a:pt x="139002" y="26836"/>
                    <a:pt x="139002" y="27102"/>
                  </a:cubicBezTo>
                  <a:lnTo>
                    <a:pt x="61063" y="156765"/>
                  </a:lnTo>
                  <a:lnTo>
                    <a:pt x="43799" y="16208"/>
                  </a:lnTo>
                  <a:cubicBezTo>
                    <a:pt x="43799" y="11691"/>
                    <a:pt x="49638" y="8237"/>
                    <a:pt x="61317" y="8237"/>
                  </a:cubicBezTo>
                  <a:cubicBezTo>
                    <a:pt x="64871" y="8237"/>
                    <a:pt x="67663" y="8237"/>
                    <a:pt x="67663" y="2923"/>
                  </a:cubicBezTo>
                  <a:cubicBezTo>
                    <a:pt x="67663" y="531"/>
                    <a:pt x="65632" y="0"/>
                    <a:pt x="64109" y="0"/>
                  </a:cubicBezTo>
                  <a:cubicBezTo>
                    <a:pt x="53954" y="0"/>
                    <a:pt x="43038" y="797"/>
                    <a:pt x="32629" y="797"/>
                  </a:cubicBezTo>
                  <a:cubicBezTo>
                    <a:pt x="28059" y="797"/>
                    <a:pt x="23236" y="531"/>
                    <a:pt x="18666" y="531"/>
                  </a:cubicBezTo>
                  <a:cubicBezTo>
                    <a:pt x="14096" y="531"/>
                    <a:pt x="9273" y="0"/>
                    <a:pt x="4957" y="0"/>
                  </a:cubicBezTo>
                  <a:cubicBezTo>
                    <a:pt x="3180" y="0"/>
                    <a:pt x="133" y="0"/>
                    <a:pt x="133" y="5048"/>
                  </a:cubicBezTo>
                  <a:cubicBezTo>
                    <a:pt x="133" y="8237"/>
                    <a:pt x="2418" y="8237"/>
                    <a:pt x="6480" y="8237"/>
                  </a:cubicBezTo>
                  <a:cubicBezTo>
                    <a:pt x="20697" y="8237"/>
                    <a:pt x="20951" y="10628"/>
                    <a:pt x="21712" y="17271"/>
                  </a:cubicBezTo>
                  <a:lnTo>
                    <a:pt x="41768" y="181210"/>
                  </a:lnTo>
                  <a:cubicBezTo>
                    <a:pt x="42530" y="186524"/>
                    <a:pt x="43545" y="187321"/>
                    <a:pt x="46846" y="187321"/>
                  </a:cubicBezTo>
                  <a:cubicBezTo>
                    <a:pt x="50908" y="187321"/>
                    <a:pt x="51923" y="185993"/>
                    <a:pt x="53954" y="182538"/>
                  </a:cubicBezTo>
                  <a:lnTo>
                    <a:pt x="145348" y="30290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8B317F7C-1136-41E6-8BF8-F0B0333879B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90666" y="2456542"/>
              <a:ext cx="53846" cy="125172"/>
            </a:xfrm>
            <a:custGeom>
              <a:avLst/>
              <a:gdLst>
                <a:gd name="connsiteX0" fmla="*/ 49365 w 53846"/>
                <a:gd name="connsiteY0" fmla="*/ 7069 h 125172"/>
                <a:gd name="connsiteX1" fmla="*/ 42256 w 53846"/>
                <a:gd name="connsiteY1" fmla="*/ 1 h 125172"/>
                <a:gd name="connsiteX2" fmla="*/ 32305 w 53846"/>
                <a:gd name="connsiteY2" fmla="*/ 10231 h 125172"/>
                <a:gd name="connsiteX3" fmla="*/ 39413 w 53846"/>
                <a:gd name="connsiteY3" fmla="*/ 17299 h 125172"/>
                <a:gd name="connsiteX4" fmla="*/ 49365 w 53846"/>
                <a:gd name="connsiteY4" fmla="*/ 7069 h 125172"/>
                <a:gd name="connsiteX5" fmla="*/ 13112 w 53846"/>
                <a:gd name="connsiteY5" fmla="*/ 101553 h 125172"/>
                <a:gd name="connsiteX6" fmla="*/ 11512 w 53846"/>
                <a:gd name="connsiteY6" fmla="*/ 109365 h 125172"/>
                <a:gd name="connsiteX7" fmla="*/ 28395 w 53846"/>
                <a:gd name="connsiteY7" fmla="*/ 125174 h 125172"/>
                <a:gd name="connsiteX8" fmla="*/ 53985 w 53846"/>
                <a:gd name="connsiteY8" fmla="*/ 96718 h 125172"/>
                <a:gd name="connsiteX9" fmla="*/ 51142 w 53846"/>
                <a:gd name="connsiteY9" fmla="*/ 94300 h 125172"/>
                <a:gd name="connsiteX10" fmla="*/ 47766 w 53846"/>
                <a:gd name="connsiteY10" fmla="*/ 97462 h 125172"/>
                <a:gd name="connsiteX11" fmla="*/ 28928 w 53846"/>
                <a:gd name="connsiteY11" fmla="*/ 119967 h 125172"/>
                <a:gd name="connsiteX12" fmla="*/ 24485 w 53846"/>
                <a:gd name="connsiteY12" fmla="*/ 113457 h 125172"/>
                <a:gd name="connsiteX13" fmla="*/ 27329 w 53846"/>
                <a:gd name="connsiteY13" fmla="*/ 101553 h 125172"/>
                <a:gd name="connsiteX14" fmla="*/ 33016 w 53846"/>
                <a:gd name="connsiteY14" fmla="*/ 86674 h 125172"/>
                <a:gd name="connsiteX15" fmla="*/ 41723 w 53846"/>
                <a:gd name="connsiteY15" fmla="*/ 63053 h 125172"/>
                <a:gd name="connsiteX16" fmla="*/ 42790 w 53846"/>
                <a:gd name="connsiteY16" fmla="*/ 57101 h 125172"/>
                <a:gd name="connsiteX17" fmla="*/ 25907 w 53846"/>
                <a:gd name="connsiteY17" fmla="*/ 41292 h 125172"/>
                <a:gd name="connsiteX18" fmla="*/ 139 w 53846"/>
                <a:gd name="connsiteY18" fmla="*/ 69749 h 125172"/>
                <a:gd name="connsiteX19" fmla="*/ 3160 w 53846"/>
                <a:gd name="connsiteY19" fmla="*/ 72167 h 125172"/>
                <a:gd name="connsiteX20" fmla="*/ 6359 w 53846"/>
                <a:gd name="connsiteY20" fmla="*/ 69191 h 125172"/>
                <a:gd name="connsiteX21" fmla="*/ 25374 w 53846"/>
                <a:gd name="connsiteY21" fmla="*/ 46500 h 125172"/>
                <a:gd name="connsiteX22" fmla="*/ 29817 w 53846"/>
                <a:gd name="connsiteY22" fmla="*/ 53009 h 125172"/>
                <a:gd name="connsiteX23" fmla="*/ 24308 w 53846"/>
                <a:gd name="connsiteY23" fmla="*/ 71609 h 125172"/>
                <a:gd name="connsiteX24" fmla="*/ 13112 w 53846"/>
                <a:gd name="connsiteY24" fmla="*/ 101553 h 12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46" h="125172">
                  <a:moveTo>
                    <a:pt x="49365" y="7069"/>
                  </a:moveTo>
                  <a:cubicBezTo>
                    <a:pt x="49365" y="4093"/>
                    <a:pt x="47232" y="1"/>
                    <a:pt x="42256" y="1"/>
                  </a:cubicBezTo>
                  <a:cubicBezTo>
                    <a:pt x="37458" y="1"/>
                    <a:pt x="32305" y="4837"/>
                    <a:pt x="32305" y="10231"/>
                  </a:cubicBezTo>
                  <a:cubicBezTo>
                    <a:pt x="32305" y="13393"/>
                    <a:pt x="34615" y="17299"/>
                    <a:pt x="39413" y="17299"/>
                  </a:cubicBezTo>
                  <a:cubicBezTo>
                    <a:pt x="44567" y="17299"/>
                    <a:pt x="49365" y="12091"/>
                    <a:pt x="49365" y="7069"/>
                  </a:cubicBezTo>
                  <a:close/>
                  <a:moveTo>
                    <a:pt x="13112" y="101553"/>
                  </a:moveTo>
                  <a:cubicBezTo>
                    <a:pt x="12401" y="103971"/>
                    <a:pt x="11512" y="106203"/>
                    <a:pt x="11512" y="109365"/>
                  </a:cubicBezTo>
                  <a:cubicBezTo>
                    <a:pt x="11512" y="118107"/>
                    <a:pt x="18621" y="125174"/>
                    <a:pt x="28395" y="125174"/>
                  </a:cubicBezTo>
                  <a:cubicBezTo>
                    <a:pt x="46166" y="125174"/>
                    <a:pt x="53985" y="99507"/>
                    <a:pt x="53985" y="96718"/>
                  </a:cubicBezTo>
                  <a:cubicBezTo>
                    <a:pt x="53985" y="94300"/>
                    <a:pt x="51675" y="94300"/>
                    <a:pt x="51142" y="94300"/>
                  </a:cubicBezTo>
                  <a:cubicBezTo>
                    <a:pt x="48654" y="94300"/>
                    <a:pt x="48476" y="95416"/>
                    <a:pt x="47766" y="97462"/>
                  </a:cubicBezTo>
                  <a:cubicBezTo>
                    <a:pt x="43678" y="112341"/>
                    <a:pt x="35859" y="119967"/>
                    <a:pt x="28928" y="119967"/>
                  </a:cubicBezTo>
                  <a:cubicBezTo>
                    <a:pt x="25374" y="119967"/>
                    <a:pt x="24485" y="117549"/>
                    <a:pt x="24485" y="113457"/>
                  </a:cubicBezTo>
                  <a:cubicBezTo>
                    <a:pt x="24485" y="109179"/>
                    <a:pt x="25729" y="105645"/>
                    <a:pt x="27329" y="101553"/>
                  </a:cubicBezTo>
                  <a:cubicBezTo>
                    <a:pt x="29106" y="96532"/>
                    <a:pt x="31061" y="91510"/>
                    <a:pt x="33016" y="86674"/>
                  </a:cubicBezTo>
                  <a:cubicBezTo>
                    <a:pt x="34615" y="82210"/>
                    <a:pt x="41013" y="65285"/>
                    <a:pt x="41723" y="63053"/>
                  </a:cubicBezTo>
                  <a:cubicBezTo>
                    <a:pt x="42256" y="61193"/>
                    <a:pt x="42790" y="58961"/>
                    <a:pt x="42790" y="57101"/>
                  </a:cubicBezTo>
                  <a:cubicBezTo>
                    <a:pt x="42790" y="48360"/>
                    <a:pt x="35681" y="41292"/>
                    <a:pt x="25907" y="41292"/>
                  </a:cubicBezTo>
                  <a:cubicBezTo>
                    <a:pt x="8314" y="41292"/>
                    <a:pt x="139" y="66587"/>
                    <a:pt x="139" y="69749"/>
                  </a:cubicBezTo>
                  <a:cubicBezTo>
                    <a:pt x="139" y="72167"/>
                    <a:pt x="2627" y="72167"/>
                    <a:pt x="3160" y="72167"/>
                  </a:cubicBezTo>
                  <a:cubicBezTo>
                    <a:pt x="5648" y="72167"/>
                    <a:pt x="5826" y="71237"/>
                    <a:pt x="6359" y="69191"/>
                  </a:cubicBezTo>
                  <a:cubicBezTo>
                    <a:pt x="10979" y="53195"/>
                    <a:pt x="18799" y="46500"/>
                    <a:pt x="25374" y="46500"/>
                  </a:cubicBezTo>
                  <a:cubicBezTo>
                    <a:pt x="28217" y="46500"/>
                    <a:pt x="29817" y="47988"/>
                    <a:pt x="29817" y="53009"/>
                  </a:cubicBezTo>
                  <a:cubicBezTo>
                    <a:pt x="29817" y="57287"/>
                    <a:pt x="28750" y="60077"/>
                    <a:pt x="24308" y="71609"/>
                  </a:cubicBezTo>
                  <a:lnTo>
                    <a:pt x="13112" y="101553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DB186CD8-33F5-4E62-96AF-BF9D7F0DC7B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51570" y="2442486"/>
              <a:ext cx="168825" cy="62174"/>
            </a:xfrm>
            <a:custGeom>
              <a:avLst/>
              <a:gdLst>
                <a:gd name="connsiteX0" fmla="*/ 160339 w 168825"/>
                <a:gd name="connsiteY0" fmla="*/ 10628 h 62174"/>
                <a:gd name="connsiteX1" fmla="*/ 168970 w 168825"/>
                <a:gd name="connsiteY1" fmla="*/ 5314 h 62174"/>
                <a:gd name="connsiteX2" fmla="*/ 160593 w 168825"/>
                <a:gd name="connsiteY2" fmla="*/ 0 h 62174"/>
                <a:gd name="connsiteX3" fmla="*/ 8523 w 168825"/>
                <a:gd name="connsiteY3" fmla="*/ 0 h 62174"/>
                <a:gd name="connsiteX4" fmla="*/ 145 w 168825"/>
                <a:gd name="connsiteY4" fmla="*/ 5314 h 62174"/>
                <a:gd name="connsiteX5" fmla="*/ 8777 w 168825"/>
                <a:gd name="connsiteY5" fmla="*/ 10628 h 62174"/>
                <a:gd name="connsiteX6" fmla="*/ 160339 w 168825"/>
                <a:gd name="connsiteY6" fmla="*/ 10628 h 62174"/>
                <a:gd name="connsiteX7" fmla="*/ 160593 w 168825"/>
                <a:gd name="connsiteY7" fmla="*/ 62175 h 62174"/>
                <a:gd name="connsiteX8" fmla="*/ 168970 w 168825"/>
                <a:gd name="connsiteY8" fmla="*/ 56861 h 62174"/>
                <a:gd name="connsiteX9" fmla="*/ 160339 w 168825"/>
                <a:gd name="connsiteY9" fmla="*/ 51547 h 62174"/>
                <a:gd name="connsiteX10" fmla="*/ 8777 w 168825"/>
                <a:gd name="connsiteY10" fmla="*/ 51547 h 62174"/>
                <a:gd name="connsiteX11" fmla="*/ 145 w 168825"/>
                <a:gd name="connsiteY11" fmla="*/ 56861 h 62174"/>
                <a:gd name="connsiteX12" fmla="*/ 8523 w 168825"/>
                <a:gd name="connsiteY12" fmla="*/ 62175 h 62174"/>
                <a:gd name="connsiteX13" fmla="*/ 160593 w 168825"/>
                <a:gd name="connsiteY13" fmla="*/ 62175 h 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25" h="62174">
                  <a:moveTo>
                    <a:pt x="160339" y="10628"/>
                  </a:moveTo>
                  <a:cubicBezTo>
                    <a:pt x="164147" y="10628"/>
                    <a:pt x="168970" y="10628"/>
                    <a:pt x="168970" y="5314"/>
                  </a:cubicBezTo>
                  <a:cubicBezTo>
                    <a:pt x="168970" y="0"/>
                    <a:pt x="164147" y="0"/>
                    <a:pt x="160593" y="0"/>
                  </a:cubicBezTo>
                  <a:lnTo>
                    <a:pt x="8523" y="0"/>
                  </a:lnTo>
                  <a:cubicBezTo>
                    <a:pt x="4969" y="0"/>
                    <a:pt x="145" y="0"/>
                    <a:pt x="145" y="5314"/>
                  </a:cubicBezTo>
                  <a:cubicBezTo>
                    <a:pt x="145" y="10628"/>
                    <a:pt x="4969" y="10628"/>
                    <a:pt x="8777" y="10628"/>
                  </a:cubicBezTo>
                  <a:lnTo>
                    <a:pt x="160339" y="10628"/>
                  </a:lnTo>
                  <a:close/>
                  <a:moveTo>
                    <a:pt x="160593" y="62175"/>
                  </a:moveTo>
                  <a:cubicBezTo>
                    <a:pt x="164147" y="62175"/>
                    <a:pt x="168970" y="62175"/>
                    <a:pt x="168970" y="56861"/>
                  </a:cubicBezTo>
                  <a:cubicBezTo>
                    <a:pt x="168970" y="51547"/>
                    <a:pt x="164147" y="51547"/>
                    <a:pt x="160339" y="51547"/>
                  </a:cubicBezTo>
                  <a:lnTo>
                    <a:pt x="8777" y="51547"/>
                  </a:lnTo>
                  <a:cubicBezTo>
                    <a:pt x="4969" y="51547"/>
                    <a:pt x="145" y="51547"/>
                    <a:pt x="145" y="56861"/>
                  </a:cubicBezTo>
                  <a:cubicBezTo>
                    <a:pt x="145" y="62175"/>
                    <a:pt x="4969" y="62175"/>
                    <a:pt x="8523" y="62175"/>
                  </a:cubicBezTo>
                  <a:lnTo>
                    <a:pt x="160593" y="62175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462E7977-9122-4FE3-8EB1-E1C2E3C461E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519546" y="2358524"/>
              <a:ext cx="181011" cy="187321"/>
            </a:xfrm>
            <a:custGeom>
              <a:avLst/>
              <a:gdLst>
                <a:gd name="connsiteX0" fmla="*/ 145371 w 181011"/>
                <a:gd name="connsiteY0" fmla="*/ 30290 h 187321"/>
                <a:gd name="connsiteX1" fmla="*/ 177866 w 181011"/>
                <a:gd name="connsiteY1" fmla="*/ 8237 h 187321"/>
                <a:gd name="connsiteX2" fmla="*/ 181167 w 181011"/>
                <a:gd name="connsiteY2" fmla="*/ 3188 h 187321"/>
                <a:gd name="connsiteX3" fmla="*/ 177866 w 181011"/>
                <a:gd name="connsiteY3" fmla="*/ 0 h 187321"/>
                <a:gd name="connsiteX4" fmla="*/ 157049 w 181011"/>
                <a:gd name="connsiteY4" fmla="*/ 797 h 187321"/>
                <a:gd name="connsiteX5" fmla="*/ 131916 w 181011"/>
                <a:gd name="connsiteY5" fmla="*/ 0 h 187321"/>
                <a:gd name="connsiteX6" fmla="*/ 127092 w 181011"/>
                <a:gd name="connsiteY6" fmla="*/ 5048 h 187321"/>
                <a:gd name="connsiteX7" fmla="*/ 131154 w 181011"/>
                <a:gd name="connsiteY7" fmla="*/ 8237 h 187321"/>
                <a:gd name="connsiteX8" fmla="*/ 142832 w 181011"/>
                <a:gd name="connsiteY8" fmla="*/ 17005 h 187321"/>
                <a:gd name="connsiteX9" fmla="*/ 139024 w 181011"/>
                <a:gd name="connsiteY9" fmla="*/ 27102 h 187321"/>
                <a:gd name="connsiteX10" fmla="*/ 61085 w 181011"/>
                <a:gd name="connsiteY10" fmla="*/ 156765 h 187321"/>
                <a:gd name="connsiteX11" fmla="*/ 43822 w 181011"/>
                <a:gd name="connsiteY11" fmla="*/ 16208 h 187321"/>
                <a:gd name="connsiteX12" fmla="*/ 61339 w 181011"/>
                <a:gd name="connsiteY12" fmla="*/ 8237 h 187321"/>
                <a:gd name="connsiteX13" fmla="*/ 67686 w 181011"/>
                <a:gd name="connsiteY13" fmla="*/ 2923 h 187321"/>
                <a:gd name="connsiteX14" fmla="*/ 64132 w 181011"/>
                <a:gd name="connsiteY14" fmla="*/ 0 h 187321"/>
                <a:gd name="connsiteX15" fmla="*/ 32651 w 181011"/>
                <a:gd name="connsiteY15" fmla="*/ 797 h 187321"/>
                <a:gd name="connsiteX16" fmla="*/ 18688 w 181011"/>
                <a:gd name="connsiteY16" fmla="*/ 531 h 187321"/>
                <a:gd name="connsiteX17" fmla="*/ 4979 w 181011"/>
                <a:gd name="connsiteY17" fmla="*/ 0 h 187321"/>
                <a:gd name="connsiteX18" fmla="*/ 156 w 181011"/>
                <a:gd name="connsiteY18" fmla="*/ 5048 h 187321"/>
                <a:gd name="connsiteX19" fmla="*/ 6502 w 181011"/>
                <a:gd name="connsiteY19" fmla="*/ 8237 h 187321"/>
                <a:gd name="connsiteX20" fmla="*/ 21735 w 181011"/>
                <a:gd name="connsiteY20" fmla="*/ 17271 h 187321"/>
                <a:gd name="connsiteX21" fmla="*/ 41791 w 181011"/>
                <a:gd name="connsiteY21" fmla="*/ 181210 h 187321"/>
                <a:gd name="connsiteX22" fmla="*/ 46868 w 181011"/>
                <a:gd name="connsiteY22" fmla="*/ 187321 h 187321"/>
                <a:gd name="connsiteX23" fmla="*/ 53977 w 181011"/>
                <a:gd name="connsiteY23" fmla="*/ 182538 h 187321"/>
                <a:gd name="connsiteX24" fmla="*/ 145371 w 181011"/>
                <a:gd name="connsiteY24" fmla="*/ 3029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011" h="187321">
                  <a:moveTo>
                    <a:pt x="145371" y="30290"/>
                  </a:moveTo>
                  <a:cubicBezTo>
                    <a:pt x="157811" y="9565"/>
                    <a:pt x="168473" y="8768"/>
                    <a:pt x="177866" y="8237"/>
                  </a:cubicBezTo>
                  <a:cubicBezTo>
                    <a:pt x="180913" y="7971"/>
                    <a:pt x="181167" y="3454"/>
                    <a:pt x="181167" y="3188"/>
                  </a:cubicBezTo>
                  <a:cubicBezTo>
                    <a:pt x="181167" y="1063"/>
                    <a:pt x="179897" y="0"/>
                    <a:pt x="177866" y="0"/>
                  </a:cubicBezTo>
                  <a:cubicBezTo>
                    <a:pt x="171266" y="0"/>
                    <a:pt x="163903" y="797"/>
                    <a:pt x="157049" y="797"/>
                  </a:cubicBezTo>
                  <a:cubicBezTo>
                    <a:pt x="148671" y="797"/>
                    <a:pt x="140039" y="0"/>
                    <a:pt x="131916" y="0"/>
                  </a:cubicBezTo>
                  <a:cubicBezTo>
                    <a:pt x="130392" y="0"/>
                    <a:pt x="127092" y="0"/>
                    <a:pt x="127092" y="5048"/>
                  </a:cubicBezTo>
                  <a:cubicBezTo>
                    <a:pt x="127092" y="7971"/>
                    <a:pt x="129377" y="8237"/>
                    <a:pt x="131154" y="8237"/>
                  </a:cubicBezTo>
                  <a:cubicBezTo>
                    <a:pt x="138008" y="8768"/>
                    <a:pt x="142832" y="11425"/>
                    <a:pt x="142832" y="17005"/>
                  </a:cubicBezTo>
                  <a:cubicBezTo>
                    <a:pt x="142832" y="20991"/>
                    <a:pt x="139024" y="26836"/>
                    <a:pt x="139024" y="27102"/>
                  </a:cubicBezTo>
                  <a:lnTo>
                    <a:pt x="61085" y="156765"/>
                  </a:lnTo>
                  <a:lnTo>
                    <a:pt x="43822" y="16208"/>
                  </a:lnTo>
                  <a:cubicBezTo>
                    <a:pt x="43822" y="11691"/>
                    <a:pt x="49661" y="8237"/>
                    <a:pt x="61339" y="8237"/>
                  </a:cubicBezTo>
                  <a:cubicBezTo>
                    <a:pt x="64893" y="8237"/>
                    <a:pt x="67686" y="8237"/>
                    <a:pt x="67686" y="2923"/>
                  </a:cubicBezTo>
                  <a:cubicBezTo>
                    <a:pt x="67686" y="531"/>
                    <a:pt x="65655" y="0"/>
                    <a:pt x="64132" y="0"/>
                  </a:cubicBezTo>
                  <a:cubicBezTo>
                    <a:pt x="53977" y="0"/>
                    <a:pt x="43060" y="797"/>
                    <a:pt x="32651" y="797"/>
                  </a:cubicBezTo>
                  <a:cubicBezTo>
                    <a:pt x="28082" y="797"/>
                    <a:pt x="23258" y="531"/>
                    <a:pt x="18688" y="531"/>
                  </a:cubicBezTo>
                  <a:cubicBezTo>
                    <a:pt x="14119" y="531"/>
                    <a:pt x="9295" y="0"/>
                    <a:pt x="4979" y="0"/>
                  </a:cubicBezTo>
                  <a:cubicBezTo>
                    <a:pt x="3202" y="0"/>
                    <a:pt x="156" y="0"/>
                    <a:pt x="156" y="5048"/>
                  </a:cubicBezTo>
                  <a:cubicBezTo>
                    <a:pt x="156" y="8237"/>
                    <a:pt x="2440" y="8237"/>
                    <a:pt x="6502" y="8237"/>
                  </a:cubicBezTo>
                  <a:cubicBezTo>
                    <a:pt x="20719" y="8237"/>
                    <a:pt x="20973" y="10628"/>
                    <a:pt x="21735" y="17271"/>
                  </a:cubicBezTo>
                  <a:lnTo>
                    <a:pt x="41791" y="181210"/>
                  </a:lnTo>
                  <a:cubicBezTo>
                    <a:pt x="42552" y="186524"/>
                    <a:pt x="43568" y="187321"/>
                    <a:pt x="46868" y="187321"/>
                  </a:cubicBezTo>
                  <a:cubicBezTo>
                    <a:pt x="50930" y="187321"/>
                    <a:pt x="51946" y="185993"/>
                    <a:pt x="53977" y="182538"/>
                  </a:cubicBezTo>
                  <a:lnTo>
                    <a:pt x="145371" y="30290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1A264D08-FBAE-4C21-8672-2C1050D17FE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661774" y="2456542"/>
              <a:ext cx="53846" cy="125172"/>
            </a:xfrm>
            <a:custGeom>
              <a:avLst/>
              <a:gdLst>
                <a:gd name="connsiteX0" fmla="*/ 49387 w 53846"/>
                <a:gd name="connsiteY0" fmla="*/ 7069 h 125172"/>
                <a:gd name="connsiteX1" fmla="*/ 42279 w 53846"/>
                <a:gd name="connsiteY1" fmla="*/ 1 h 125172"/>
                <a:gd name="connsiteX2" fmla="*/ 32327 w 53846"/>
                <a:gd name="connsiteY2" fmla="*/ 10231 h 125172"/>
                <a:gd name="connsiteX3" fmla="*/ 39436 w 53846"/>
                <a:gd name="connsiteY3" fmla="*/ 17299 h 125172"/>
                <a:gd name="connsiteX4" fmla="*/ 49387 w 53846"/>
                <a:gd name="connsiteY4" fmla="*/ 7069 h 125172"/>
                <a:gd name="connsiteX5" fmla="*/ 13134 w 53846"/>
                <a:gd name="connsiteY5" fmla="*/ 101553 h 125172"/>
                <a:gd name="connsiteX6" fmla="*/ 11535 w 53846"/>
                <a:gd name="connsiteY6" fmla="*/ 109365 h 125172"/>
                <a:gd name="connsiteX7" fmla="*/ 28417 w 53846"/>
                <a:gd name="connsiteY7" fmla="*/ 125174 h 125172"/>
                <a:gd name="connsiteX8" fmla="*/ 54008 w 53846"/>
                <a:gd name="connsiteY8" fmla="*/ 96718 h 125172"/>
                <a:gd name="connsiteX9" fmla="*/ 51164 w 53846"/>
                <a:gd name="connsiteY9" fmla="*/ 94300 h 125172"/>
                <a:gd name="connsiteX10" fmla="*/ 47788 w 53846"/>
                <a:gd name="connsiteY10" fmla="*/ 97462 h 125172"/>
                <a:gd name="connsiteX11" fmla="*/ 28951 w 53846"/>
                <a:gd name="connsiteY11" fmla="*/ 119967 h 125172"/>
                <a:gd name="connsiteX12" fmla="*/ 24508 w 53846"/>
                <a:gd name="connsiteY12" fmla="*/ 113457 h 125172"/>
                <a:gd name="connsiteX13" fmla="*/ 27351 w 53846"/>
                <a:gd name="connsiteY13" fmla="*/ 101553 h 125172"/>
                <a:gd name="connsiteX14" fmla="*/ 33038 w 53846"/>
                <a:gd name="connsiteY14" fmla="*/ 86674 h 125172"/>
                <a:gd name="connsiteX15" fmla="*/ 41746 w 53846"/>
                <a:gd name="connsiteY15" fmla="*/ 63053 h 125172"/>
                <a:gd name="connsiteX16" fmla="*/ 42812 w 53846"/>
                <a:gd name="connsiteY16" fmla="*/ 57101 h 125172"/>
                <a:gd name="connsiteX17" fmla="*/ 25929 w 53846"/>
                <a:gd name="connsiteY17" fmla="*/ 41292 h 125172"/>
                <a:gd name="connsiteX18" fmla="*/ 161 w 53846"/>
                <a:gd name="connsiteY18" fmla="*/ 69749 h 125172"/>
                <a:gd name="connsiteX19" fmla="*/ 3182 w 53846"/>
                <a:gd name="connsiteY19" fmla="*/ 72167 h 125172"/>
                <a:gd name="connsiteX20" fmla="*/ 6381 w 53846"/>
                <a:gd name="connsiteY20" fmla="*/ 69191 h 125172"/>
                <a:gd name="connsiteX21" fmla="*/ 25396 w 53846"/>
                <a:gd name="connsiteY21" fmla="*/ 46500 h 125172"/>
                <a:gd name="connsiteX22" fmla="*/ 29839 w 53846"/>
                <a:gd name="connsiteY22" fmla="*/ 53009 h 125172"/>
                <a:gd name="connsiteX23" fmla="*/ 24330 w 53846"/>
                <a:gd name="connsiteY23" fmla="*/ 71609 h 125172"/>
                <a:gd name="connsiteX24" fmla="*/ 13134 w 53846"/>
                <a:gd name="connsiteY24" fmla="*/ 101553 h 12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46" h="125172">
                  <a:moveTo>
                    <a:pt x="49387" y="7069"/>
                  </a:moveTo>
                  <a:cubicBezTo>
                    <a:pt x="49387" y="4093"/>
                    <a:pt x="47255" y="1"/>
                    <a:pt x="42279" y="1"/>
                  </a:cubicBezTo>
                  <a:cubicBezTo>
                    <a:pt x="37481" y="1"/>
                    <a:pt x="32327" y="4837"/>
                    <a:pt x="32327" y="10231"/>
                  </a:cubicBezTo>
                  <a:cubicBezTo>
                    <a:pt x="32327" y="13393"/>
                    <a:pt x="34637" y="17299"/>
                    <a:pt x="39436" y="17299"/>
                  </a:cubicBezTo>
                  <a:cubicBezTo>
                    <a:pt x="44589" y="17299"/>
                    <a:pt x="49387" y="12091"/>
                    <a:pt x="49387" y="7069"/>
                  </a:cubicBezTo>
                  <a:close/>
                  <a:moveTo>
                    <a:pt x="13134" y="101553"/>
                  </a:moveTo>
                  <a:cubicBezTo>
                    <a:pt x="12423" y="103971"/>
                    <a:pt x="11535" y="106203"/>
                    <a:pt x="11535" y="109365"/>
                  </a:cubicBezTo>
                  <a:cubicBezTo>
                    <a:pt x="11535" y="118107"/>
                    <a:pt x="18643" y="125174"/>
                    <a:pt x="28417" y="125174"/>
                  </a:cubicBezTo>
                  <a:cubicBezTo>
                    <a:pt x="46189" y="125174"/>
                    <a:pt x="54008" y="99507"/>
                    <a:pt x="54008" y="96718"/>
                  </a:cubicBezTo>
                  <a:cubicBezTo>
                    <a:pt x="54008" y="94300"/>
                    <a:pt x="51698" y="94300"/>
                    <a:pt x="51164" y="94300"/>
                  </a:cubicBezTo>
                  <a:cubicBezTo>
                    <a:pt x="48676" y="94300"/>
                    <a:pt x="48499" y="95416"/>
                    <a:pt x="47788" y="97462"/>
                  </a:cubicBezTo>
                  <a:cubicBezTo>
                    <a:pt x="43701" y="112341"/>
                    <a:pt x="35881" y="119967"/>
                    <a:pt x="28951" y="119967"/>
                  </a:cubicBezTo>
                  <a:cubicBezTo>
                    <a:pt x="25396" y="119967"/>
                    <a:pt x="24508" y="117549"/>
                    <a:pt x="24508" y="113457"/>
                  </a:cubicBezTo>
                  <a:cubicBezTo>
                    <a:pt x="24508" y="109179"/>
                    <a:pt x="25752" y="105645"/>
                    <a:pt x="27351" y="101553"/>
                  </a:cubicBezTo>
                  <a:cubicBezTo>
                    <a:pt x="29128" y="96532"/>
                    <a:pt x="31083" y="91510"/>
                    <a:pt x="33038" y="86674"/>
                  </a:cubicBezTo>
                  <a:cubicBezTo>
                    <a:pt x="34637" y="82210"/>
                    <a:pt x="41035" y="65285"/>
                    <a:pt x="41746" y="63053"/>
                  </a:cubicBezTo>
                  <a:cubicBezTo>
                    <a:pt x="42279" y="61193"/>
                    <a:pt x="42812" y="58961"/>
                    <a:pt x="42812" y="57101"/>
                  </a:cubicBezTo>
                  <a:cubicBezTo>
                    <a:pt x="42812" y="48360"/>
                    <a:pt x="35704" y="41292"/>
                    <a:pt x="25929" y="41292"/>
                  </a:cubicBezTo>
                  <a:cubicBezTo>
                    <a:pt x="8336" y="41292"/>
                    <a:pt x="161" y="66587"/>
                    <a:pt x="161" y="69749"/>
                  </a:cubicBezTo>
                  <a:cubicBezTo>
                    <a:pt x="161" y="72167"/>
                    <a:pt x="2649" y="72167"/>
                    <a:pt x="3182" y="72167"/>
                  </a:cubicBezTo>
                  <a:cubicBezTo>
                    <a:pt x="5670" y="72167"/>
                    <a:pt x="5848" y="71237"/>
                    <a:pt x="6381" y="69191"/>
                  </a:cubicBezTo>
                  <a:cubicBezTo>
                    <a:pt x="11002" y="53195"/>
                    <a:pt x="18821" y="46500"/>
                    <a:pt x="25396" y="46500"/>
                  </a:cubicBezTo>
                  <a:cubicBezTo>
                    <a:pt x="28240" y="46500"/>
                    <a:pt x="29839" y="47988"/>
                    <a:pt x="29839" y="53009"/>
                  </a:cubicBezTo>
                  <a:cubicBezTo>
                    <a:pt x="29839" y="57287"/>
                    <a:pt x="28773" y="60077"/>
                    <a:pt x="24330" y="71609"/>
                  </a:cubicBezTo>
                  <a:lnTo>
                    <a:pt x="13134" y="101553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29054177-7032-4E43-A38C-A6F5FEDB933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745154" y="2558465"/>
              <a:ext cx="22569" cy="57285"/>
            </a:xfrm>
            <a:custGeom>
              <a:avLst/>
              <a:gdLst>
                <a:gd name="connsiteX0" fmla="*/ 17758 w 22569"/>
                <a:gd name="connsiteY0" fmla="*/ 18415 h 57285"/>
                <a:gd name="connsiteX1" fmla="*/ 3896 w 22569"/>
                <a:gd name="connsiteY1" fmla="*/ 52451 h 57285"/>
                <a:gd name="connsiteX2" fmla="*/ 2652 w 22569"/>
                <a:gd name="connsiteY2" fmla="*/ 54683 h 57285"/>
                <a:gd name="connsiteX3" fmla="*/ 5140 w 22569"/>
                <a:gd name="connsiteY3" fmla="*/ 57287 h 57285"/>
                <a:gd name="connsiteX4" fmla="*/ 22734 w 22569"/>
                <a:gd name="connsiteY4" fmla="*/ 20275 h 57285"/>
                <a:gd name="connsiteX5" fmla="*/ 10294 w 22569"/>
                <a:gd name="connsiteY5" fmla="*/ 1 h 57285"/>
                <a:gd name="connsiteX6" fmla="*/ 164 w 22569"/>
                <a:gd name="connsiteY6" fmla="*/ 10603 h 57285"/>
                <a:gd name="connsiteX7" fmla="*/ 10471 w 22569"/>
                <a:gd name="connsiteY7" fmla="*/ 21391 h 57285"/>
                <a:gd name="connsiteX8" fmla="*/ 17758 w 22569"/>
                <a:gd name="connsiteY8" fmla="*/ 18415 h 5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69" h="57285">
                  <a:moveTo>
                    <a:pt x="17758" y="18415"/>
                  </a:moveTo>
                  <a:cubicBezTo>
                    <a:pt x="17758" y="28644"/>
                    <a:pt x="15980" y="40548"/>
                    <a:pt x="3896" y="52451"/>
                  </a:cubicBezTo>
                  <a:cubicBezTo>
                    <a:pt x="3185" y="53195"/>
                    <a:pt x="2652" y="53753"/>
                    <a:pt x="2652" y="54683"/>
                  </a:cubicBezTo>
                  <a:cubicBezTo>
                    <a:pt x="2652" y="55985"/>
                    <a:pt x="4074" y="57287"/>
                    <a:pt x="5140" y="57287"/>
                  </a:cubicBezTo>
                  <a:cubicBezTo>
                    <a:pt x="7628" y="57287"/>
                    <a:pt x="22734" y="42408"/>
                    <a:pt x="22734" y="20275"/>
                  </a:cubicBezTo>
                  <a:cubicBezTo>
                    <a:pt x="22734" y="8743"/>
                    <a:pt x="18468" y="1"/>
                    <a:pt x="10294" y="1"/>
                  </a:cubicBezTo>
                  <a:cubicBezTo>
                    <a:pt x="4429" y="1"/>
                    <a:pt x="164" y="4837"/>
                    <a:pt x="164" y="10603"/>
                  </a:cubicBezTo>
                  <a:cubicBezTo>
                    <a:pt x="164" y="16555"/>
                    <a:pt x="4252" y="21391"/>
                    <a:pt x="10471" y="21391"/>
                  </a:cubicBezTo>
                  <a:cubicBezTo>
                    <a:pt x="14737" y="21391"/>
                    <a:pt x="17580" y="18415"/>
                    <a:pt x="17758" y="18415"/>
                  </a:cubicBez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98990EC-FDE7-452C-84D5-0FB667034FE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795497" y="2454496"/>
              <a:ext cx="38740" cy="125358"/>
            </a:xfrm>
            <a:custGeom>
              <a:avLst/>
              <a:gdLst>
                <a:gd name="connsiteX0" fmla="*/ 27712 w 38740"/>
                <a:gd name="connsiteY0" fmla="*/ 10603 h 125358"/>
                <a:gd name="connsiteX1" fmla="*/ 17405 w 38740"/>
                <a:gd name="connsiteY1" fmla="*/ 1 h 125358"/>
                <a:gd name="connsiteX2" fmla="*/ 7275 w 38740"/>
                <a:gd name="connsiteY2" fmla="*/ 10603 h 125358"/>
                <a:gd name="connsiteX3" fmla="*/ 17405 w 38740"/>
                <a:gd name="connsiteY3" fmla="*/ 21391 h 125358"/>
                <a:gd name="connsiteX4" fmla="*/ 27712 w 38740"/>
                <a:gd name="connsiteY4" fmla="*/ 10603 h 125358"/>
                <a:gd name="connsiteX5" fmla="*/ 700 w 38740"/>
                <a:gd name="connsiteY5" fmla="*/ 45384 h 125358"/>
                <a:gd name="connsiteX6" fmla="*/ 700 w 38740"/>
                <a:gd name="connsiteY6" fmla="*/ 52079 h 125358"/>
                <a:gd name="connsiteX7" fmla="*/ 13495 w 38740"/>
                <a:gd name="connsiteY7" fmla="*/ 62309 h 125358"/>
                <a:gd name="connsiteX8" fmla="*/ 13495 w 38740"/>
                <a:gd name="connsiteY8" fmla="*/ 110667 h 125358"/>
                <a:gd name="connsiteX9" fmla="*/ 167 w 38740"/>
                <a:gd name="connsiteY9" fmla="*/ 118665 h 125358"/>
                <a:gd name="connsiteX10" fmla="*/ 167 w 38740"/>
                <a:gd name="connsiteY10" fmla="*/ 125360 h 125358"/>
                <a:gd name="connsiteX11" fmla="*/ 20070 w 38740"/>
                <a:gd name="connsiteY11" fmla="*/ 124617 h 125358"/>
                <a:gd name="connsiteX12" fmla="*/ 38908 w 38740"/>
                <a:gd name="connsiteY12" fmla="*/ 125360 h 125358"/>
                <a:gd name="connsiteX13" fmla="*/ 38908 w 38740"/>
                <a:gd name="connsiteY13" fmla="*/ 118665 h 125358"/>
                <a:gd name="connsiteX14" fmla="*/ 26823 w 38740"/>
                <a:gd name="connsiteY14" fmla="*/ 110853 h 125358"/>
                <a:gd name="connsiteX15" fmla="*/ 26823 w 38740"/>
                <a:gd name="connsiteY15" fmla="*/ 43338 h 125358"/>
                <a:gd name="connsiteX16" fmla="*/ 700 w 38740"/>
                <a:gd name="connsiteY16" fmla="*/ 45384 h 12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40" h="125358">
                  <a:moveTo>
                    <a:pt x="27712" y="10603"/>
                  </a:moveTo>
                  <a:cubicBezTo>
                    <a:pt x="27712" y="5209"/>
                    <a:pt x="23447" y="1"/>
                    <a:pt x="17405" y="1"/>
                  </a:cubicBezTo>
                  <a:cubicBezTo>
                    <a:pt x="12073" y="1"/>
                    <a:pt x="7275" y="4465"/>
                    <a:pt x="7275" y="10603"/>
                  </a:cubicBezTo>
                  <a:cubicBezTo>
                    <a:pt x="7275" y="17299"/>
                    <a:pt x="12429" y="21391"/>
                    <a:pt x="17405" y="21391"/>
                  </a:cubicBezTo>
                  <a:cubicBezTo>
                    <a:pt x="23091" y="21391"/>
                    <a:pt x="27712" y="16741"/>
                    <a:pt x="27712" y="10603"/>
                  </a:cubicBezTo>
                  <a:close/>
                  <a:moveTo>
                    <a:pt x="700" y="45384"/>
                  </a:moveTo>
                  <a:lnTo>
                    <a:pt x="700" y="52079"/>
                  </a:lnTo>
                  <a:cubicBezTo>
                    <a:pt x="11896" y="52079"/>
                    <a:pt x="13495" y="53195"/>
                    <a:pt x="13495" y="62309"/>
                  </a:cubicBezTo>
                  <a:lnTo>
                    <a:pt x="13495" y="110667"/>
                  </a:lnTo>
                  <a:cubicBezTo>
                    <a:pt x="13495" y="118665"/>
                    <a:pt x="11718" y="118665"/>
                    <a:pt x="167" y="118665"/>
                  </a:cubicBezTo>
                  <a:lnTo>
                    <a:pt x="167" y="125360"/>
                  </a:lnTo>
                  <a:cubicBezTo>
                    <a:pt x="522" y="125360"/>
                    <a:pt x="12962" y="124617"/>
                    <a:pt x="20070" y="124617"/>
                  </a:cubicBezTo>
                  <a:cubicBezTo>
                    <a:pt x="26290" y="124617"/>
                    <a:pt x="32688" y="124802"/>
                    <a:pt x="38908" y="125360"/>
                  </a:cubicBezTo>
                  <a:lnTo>
                    <a:pt x="38908" y="118665"/>
                  </a:lnTo>
                  <a:cubicBezTo>
                    <a:pt x="28600" y="118665"/>
                    <a:pt x="26823" y="118665"/>
                    <a:pt x="26823" y="110853"/>
                  </a:cubicBezTo>
                  <a:lnTo>
                    <a:pt x="26823" y="43338"/>
                  </a:lnTo>
                  <a:lnTo>
                    <a:pt x="700" y="45384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24199B2F-D915-45A1-AAB8-2BC859DCEF0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52616" y="2497832"/>
              <a:ext cx="95253" cy="82022"/>
            </a:xfrm>
            <a:custGeom>
              <a:avLst/>
              <a:gdLst>
                <a:gd name="connsiteX0" fmla="*/ 82094 w 95253"/>
                <a:gd name="connsiteY0" fmla="*/ 25668 h 82022"/>
                <a:gd name="connsiteX1" fmla="*/ 55437 w 95253"/>
                <a:gd name="connsiteY1" fmla="*/ 1 h 82022"/>
                <a:gd name="connsiteX2" fmla="*/ 26470 w 95253"/>
                <a:gd name="connsiteY2" fmla="*/ 18043 h 82022"/>
                <a:gd name="connsiteX3" fmla="*/ 26292 w 95253"/>
                <a:gd name="connsiteY3" fmla="*/ 18043 h 82022"/>
                <a:gd name="connsiteX4" fmla="*/ 26292 w 95253"/>
                <a:gd name="connsiteY4" fmla="*/ 1 h 82022"/>
                <a:gd name="connsiteX5" fmla="*/ 169 w 95253"/>
                <a:gd name="connsiteY5" fmla="*/ 2047 h 82022"/>
                <a:gd name="connsiteX6" fmla="*/ 169 w 95253"/>
                <a:gd name="connsiteY6" fmla="*/ 8743 h 82022"/>
                <a:gd name="connsiteX7" fmla="*/ 13497 w 95253"/>
                <a:gd name="connsiteY7" fmla="*/ 19159 h 82022"/>
                <a:gd name="connsiteX8" fmla="*/ 13497 w 95253"/>
                <a:gd name="connsiteY8" fmla="*/ 67331 h 82022"/>
                <a:gd name="connsiteX9" fmla="*/ 169 w 95253"/>
                <a:gd name="connsiteY9" fmla="*/ 75328 h 82022"/>
                <a:gd name="connsiteX10" fmla="*/ 169 w 95253"/>
                <a:gd name="connsiteY10" fmla="*/ 82024 h 82022"/>
                <a:gd name="connsiteX11" fmla="*/ 20428 w 95253"/>
                <a:gd name="connsiteY11" fmla="*/ 81280 h 82022"/>
                <a:gd name="connsiteX12" fmla="*/ 40865 w 95253"/>
                <a:gd name="connsiteY12" fmla="*/ 82024 h 82022"/>
                <a:gd name="connsiteX13" fmla="*/ 40865 w 95253"/>
                <a:gd name="connsiteY13" fmla="*/ 75328 h 82022"/>
                <a:gd name="connsiteX14" fmla="*/ 27536 w 95253"/>
                <a:gd name="connsiteY14" fmla="*/ 67331 h 82022"/>
                <a:gd name="connsiteX15" fmla="*/ 27536 w 95253"/>
                <a:gd name="connsiteY15" fmla="*/ 33852 h 82022"/>
                <a:gd name="connsiteX16" fmla="*/ 54015 w 95253"/>
                <a:gd name="connsiteY16" fmla="*/ 5209 h 82022"/>
                <a:gd name="connsiteX17" fmla="*/ 68054 w 95253"/>
                <a:gd name="connsiteY17" fmla="*/ 24925 h 82022"/>
                <a:gd name="connsiteX18" fmla="*/ 68054 w 95253"/>
                <a:gd name="connsiteY18" fmla="*/ 67331 h 82022"/>
                <a:gd name="connsiteX19" fmla="*/ 54726 w 95253"/>
                <a:gd name="connsiteY19" fmla="*/ 75328 h 82022"/>
                <a:gd name="connsiteX20" fmla="*/ 54726 w 95253"/>
                <a:gd name="connsiteY20" fmla="*/ 82024 h 82022"/>
                <a:gd name="connsiteX21" fmla="*/ 74985 w 95253"/>
                <a:gd name="connsiteY21" fmla="*/ 81280 h 82022"/>
                <a:gd name="connsiteX22" fmla="*/ 95422 w 95253"/>
                <a:gd name="connsiteY22" fmla="*/ 82024 h 82022"/>
                <a:gd name="connsiteX23" fmla="*/ 95422 w 95253"/>
                <a:gd name="connsiteY23" fmla="*/ 75328 h 82022"/>
                <a:gd name="connsiteX24" fmla="*/ 82094 w 95253"/>
                <a:gd name="connsiteY24" fmla="*/ 67331 h 82022"/>
                <a:gd name="connsiteX25" fmla="*/ 82094 w 95253"/>
                <a:gd name="connsiteY25" fmla="*/ 25668 h 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53" h="82022">
                  <a:moveTo>
                    <a:pt x="82094" y="25668"/>
                  </a:moveTo>
                  <a:cubicBezTo>
                    <a:pt x="82094" y="9487"/>
                    <a:pt x="74452" y="1"/>
                    <a:pt x="55437" y="1"/>
                  </a:cubicBezTo>
                  <a:cubicBezTo>
                    <a:pt x="40865" y="1"/>
                    <a:pt x="31446" y="8371"/>
                    <a:pt x="26470" y="18043"/>
                  </a:cubicBezTo>
                  <a:lnTo>
                    <a:pt x="26292" y="18043"/>
                  </a:lnTo>
                  <a:lnTo>
                    <a:pt x="26292" y="1"/>
                  </a:lnTo>
                  <a:lnTo>
                    <a:pt x="169" y="2047"/>
                  </a:lnTo>
                  <a:lnTo>
                    <a:pt x="169" y="8743"/>
                  </a:lnTo>
                  <a:cubicBezTo>
                    <a:pt x="12075" y="8743"/>
                    <a:pt x="13497" y="10045"/>
                    <a:pt x="13497" y="19159"/>
                  </a:cubicBezTo>
                  <a:lnTo>
                    <a:pt x="13497" y="67331"/>
                  </a:lnTo>
                  <a:cubicBezTo>
                    <a:pt x="13497" y="75328"/>
                    <a:pt x="11720" y="75328"/>
                    <a:pt x="169" y="75328"/>
                  </a:cubicBezTo>
                  <a:lnTo>
                    <a:pt x="169" y="82024"/>
                  </a:lnTo>
                  <a:cubicBezTo>
                    <a:pt x="524" y="82024"/>
                    <a:pt x="12964" y="81280"/>
                    <a:pt x="20428" y="81280"/>
                  </a:cubicBezTo>
                  <a:cubicBezTo>
                    <a:pt x="27003" y="81280"/>
                    <a:pt x="39265" y="81838"/>
                    <a:pt x="40865" y="82024"/>
                  </a:cubicBezTo>
                  <a:lnTo>
                    <a:pt x="40865" y="75328"/>
                  </a:lnTo>
                  <a:cubicBezTo>
                    <a:pt x="29313" y="75328"/>
                    <a:pt x="27536" y="75328"/>
                    <a:pt x="27536" y="67331"/>
                  </a:cubicBezTo>
                  <a:lnTo>
                    <a:pt x="27536" y="33852"/>
                  </a:lnTo>
                  <a:cubicBezTo>
                    <a:pt x="27536" y="14323"/>
                    <a:pt x="42286" y="5209"/>
                    <a:pt x="54015" y="5209"/>
                  </a:cubicBezTo>
                  <a:cubicBezTo>
                    <a:pt x="66455" y="5209"/>
                    <a:pt x="68054" y="15439"/>
                    <a:pt x="68054" y="24925"/>
                  </a:cubicBezTo>
                  <a:lnTo>
                    <a:pt x="68054" y="67331"/>
                  </a:lnTo>
                  <a:cubicBezTo>
                    <a:pt x="68054" y="75328"/>
                    <a:pt x="66277" y="75328"/>
                    <a:pt x="54726" y="75328"/>
                  </a:cubicBezTo>
                  <a:lnTo>
                    <a:pt x="54726" y="82024"/>
                  </a:lnTo>
                  <a:cubicBezTo>
                    <a:pt x="55082" y="82024"/>
                    <a:pt x="67521" y="81280"/>
                    <a:pt x="74985" y="81280"/>
                  </a:cubicBezTo>
                  <a:cubicBezTo>
                    <a:pt x="81560" y="81280"/>
                    <a:pt x="93822" y="81838"/>
                    <a:pt x="95422" y="82024"/>
                  </a:cubicBezTo>
                  <a:lnTo>
                    <a:pt x="95422" y="75328"/>
                  </a:lnTo>
                  <a:cubicBezTo>
                    <a:pt x="83871" y="75328"/>
                    <a:pt x="82094" y="75328"/>
                    <a:pt x="82094" y="67331"/>
                  </a:cubicBezTo>
                  <a:lnTo>
                    <a:pt x="82094" y="25668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FD0F4BDF-05CF-42BB-940A-26BF34FD770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965099" y="2454496"/>
              <a:ext cx="38740" cy="125358"/>
            </a:xfrm>
            <a:custGeom>
              <a:avLst/>
              <a:gdLst>
                <a:gd name="connsiteX0" fmla="*/ 27718 w 38740"/>
                <a:gd name="connsiteY0" fmla="*/ 10603 h 125358"/>
                <a:gd name="connsiteX1" fmla="*/ 17411 w 38740"/>
                <a:gd name="connsiteY1" fmla="*/ 1 h 125358"/>
                <a:gd name="connsiteX2" fmla="*/ 7282 w 38740"/>
                <a:gd name="connsiteY2" fmla="*/ 10603 h 125358"/>
                <a:gd name="connsiteX3" fmla="*/ 17411 w 38740"/>
                <a:gd name="connsiteY3" fmla="*/ 21391 h 125358"/>
                <a:gd name="connsiteX4" fmla="*/ 27718 w 38740"/>
                <a:gd name="connsiteY4" fmla="*/ 10603 h 125358"/>
                <a:gd name="connsiteX5" fmla="*/ 706 w 38740"/>
                <a:gd name="connsiteY5" fmla="*/ 45384 h 125358"/>
                <a:gd name="connsiteX6" fmla="*/ 706 w 38740"/>
                <a:gd name="connsiteY6" fmla="*/ 52079 h 125358"/>
                <a:gd name="connsiteX7" fmla="*/ 13502 w 38740"/>
                <a:gd name="connsiteY7" fmla="*/ 62309 h 125358"/>
                <a:gd name="connsiteX8" fmla="*/ 13502 w 38740"/>
                <a:gd name="connsiteY8" fmla="*/ 110667 h 125358"/>
                <a:gd name="connsiteX9" fmla="*/ 173 w 38740"/>
                <a:gd name="connsiteY9" fmla="*/ 118665 h 125358"/>
                <a:gd name="connsiteX10" fmla="*/ 173 w 38740"/>
                <a:gd name="connsiteY10" fmla="*/ 125360 h 125358"/>
                <a:gd name="connsiteX11" fmla="*/ 20077 w 38740"/>
                <a:gd name="connsiteY11" fmla="*/ 124617 h 125358"/>
                <a:gd name="connsiteX12" fmla="*/ 38914 w 38740"/>
                <a:gd name="connsiteY12" fmla="*/ 125360 h 125358"/>
                <a:gd name="connsiteX13" fmla="*/ 38914 w 38740"/>
                <a:gd name="connsiteY13" fmla="*/ 118665 h 125358"/>
                <a:gd name="connsiteX14" fmla="*/ 26830 w 38740"/>
                <a:gd name="connsiteY14" fmla="*/ 110853 h 125358"/>
                <a:gd name="connsiteX15" fmla="*/ 26830 w 38740"/>
                <a:gd name="connsiteY15" fmla="*/ 43338 h 125358"/>
                <a:gd name="connsiteX16" fmla="*/ 706 w 38740"/>
                <a:gd name="connsiteY16" fmla="*/ 45384 h 12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740" h="125358">
                  <a:moveTo>
                    <a:pt x="27718" y="10603"/>
                  </a:moveTo>
                  <a:cubicBezTo>
                    <a:pt x="27718" y="5209"/>
                    <a:pt x="23453" y="1"/>
                    <a:pt x="17411" y="1"/>
                  </a:cubicBezTo>
                  <a:cubicBezTo>
                    <a:pt x="12080" y="1"/>
                    <a:pt x="7282" y="4465"/>
                    <a:pt x="7282" y="10603"/>
                  </a:cubicBezTo>
                  <a:cubicBezTo>
                    <a:pt x="7282" y="17299"/>
                    <a:pt x="12435" y="21391"/>
                    <a:pt x="17411" y="21391"/>
                  </a:cubicBezTo>
                  <a:cubicBezTo>
                    <a:pt x="23098" y="21391"/>
                    <a:pt x="27718" y="16741"/>
                    <a:pt x="27718" y="10603"/>
                  </a:cubicBezTo>
                  <a:close/>
                  <a:moveTo>
                    <a:pt x="706" y="45384"/>
                  </a:moveTo>
                  <a:lnTo>
                    <a:pt x="706" y="52079"/>
                  </a:lnTo>
                  <a:cubicBezTo>
                    <a:pt x="11902" y="52079"/>
                    <a:pt x="13502" y="53195"/>
                    <a:pt x="13502" y="62309"/>
                  </a:cubicBezTo>
                  <a:lnTo>
                    <a:pt x="13502" y="110667"/>
                  </a:lnTo>
                  <a:cubicBezTo>
                    <a:pt x="13502" y="118665"/>
                    <a:pt x="11724" y="118665"/>
                    <a:pt x="173" y="118665"/>
                  </a:cubicBezTo>
                  <a:lnTo>
                    <a:pt x="173" y="125360"/>
                  </a:lnTo>
                  <a:cubicBezTo>
                    <a:pt x="529" y="125360"/>
                    <a:pt x="12968" y="124617"/>
                    <a:pt x="20077" y="124617"/>
                  </a:cubicBezTo>
                  <a:cubicBezTo>
                    <a:pt x="26297" y="124617"/>
                    <a:pt x="32694" y="124802"/>
                    <a:pt x="38914" y="125360"/>
                  </a:cubicBezTo>
                  <a:lnTo>
                    <a:pt x="38914" y="118665"/>
                  </a:lnTo>
                  <a:cubicBezTo>
                    <a:pt x="28607" y="118665"/>
                    <a:pt x="26830" y="118665"/>
                    <a:pt x="26830" y="110853"/>
                  </a:cubicBezTo>
                  <a:lnTo>
                    <a:pt x="26830" y="43338"/>
                  </a:lnTo>
                  <a:lnTo>
                    <a:pt x="706" y="45384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B881813-1B62-4E50-A635-11039B89AEE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050447" y="2340722"/>
              <a:ext cx="58898" cy="265703"/>
            </a:xfrm>
            <a:custGeom>
              <a:avLst/>
              <a:gdLst>
                <a:gd name="connsiteX0" fmla="*/ 59074 w 58898"/>
                <a:gd name="connsiteY0" fmla="*/ 263047 h 265703"/>
                <a:gd name="connsiteX1" fmla="*/ 54759 w 58898"/>
                <a:gd name="connsiteY1" fmla="*/ 257201 h 265703"/>
                <a:gd name="connsiteX2" fmla="*/ 14901 w 58898"/>
                <a:gd name="connsiteY2" fmla="*/ 132852 h 265703"/>
                <a:gd name="connsiteX3" fmla="*/ 55774 w 58898"/>
                <a:gd name="connsiteY3" fmla="*/ 7174 h 265703"/>
                <a:gd name="connsiteX4" fmla="*/ 59074 w 58898"/>
                <a:gd name="connsiteY4" fmla="*/ 2657 h 265703"/>
                <a:gd name="connsiteX5" fmla="*/ 56536 w 58898"/>
                <a:gd name="connsiteY5" fmla="*/ 0 h 265703"/>
                <a:gd name="connsiteX6" fmla="*/ 16170 w 58898"/>
                <a:gd name="connsiteY6" fmla="*/ 51812 h 265703"/>
                <a:gd name="connsiteX7" fmla="*/ 176 w 58898"/>
                <a:gd name="connsiteY7" fmla="*/ 132852 h 265703"/>
                <a:gd name="connsiteX8" fmla="*/ 16932 w 58898"/>
                <a:gd name="connsiteY8" fmla="*/ 215751 h 265703"/>
                <a:gd name="connsiteX9" fmla="*/ 56536 w 58898"/>
                <a:gd name="connsiteY9" fmla="*/ 265704 h 265703"/>
                <a:gd name="connsiteX10" fmla="*/ 59074 w 58898"/>
                <a:gd name="connsiteY10" fmla="*/ 263047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98" h="265703">
                  <a:moveTo>
                    <a:pt x="59074" y="263047"/>
                  </a:moveTo>
                  <a:cubicBezTo>
                    <a:pt x="59074" y="262249"/>
                    <a:pt x="59074" y="261718"/>
                    <a:pt x="54759" y="257201"/>
                  </a:cubicBezTo>
                  <a:cubicBezTo>
                    <a:pt x="23025" y="223722"/>
                    <a:pt x="14901" y="173504"/>
                    <a:pt x="14901" y="132852"/>
                  </a:cubicBezTo>
                  <a:cubicBezTo>
                    <a:pt x="14901" y="86619"/>
                    <a:pt x="24548" y="40387"/>
                    <a:pt x="55774" y="7174"/>
                  </a:cubicBezTo>
                  <a:cubicBezTo>
                    <a:pt x="59074" y="3986"/>
                    <a:pt x="59074" y="3454"/>
                    <a:pt x="59074" y="2657"/>
                  </a:cubicBezTo>
                  <a:cubicBezTo>
                    <a:pt x="59074" y="797"/>
                    <a:pt x="58059" y="0"/>
                    <a:pt x="56536" y="0"/>
                  </a:cubicBezTo>
                  <a:cubicBezTo>
                    <a:pt x="53997" y="0"/>
                    <a:pt x="31148" y="18068"/>
                    <a:pt x="16170" y="51812"/>
                  </a:cubicBezTo>
                  <a:cubicBezTo>
                    <a:pt x="3222" y="81040"/>
                    <a:pt x="176" y="110533"/>
                    <a:pt x="176" y="132852"/>
                  </a:cubicBezTo>
                  <a:cubicBezTo>
                    <a:pt x="176" y="153577"/>
                    <a:pt x="2969" y="185727"/>
                    <a:pt x="16932" y="215751"/>
                  </a:cubicBezTo>
                  <a:cubicBezTo>
                    <a:pt x="32164" y="248433"/>
                    <a:pt x="53997" y="265704"/>
                    <a:pt x="56536" y="265704"/>
                  </a:cubicBezTo>
                  <a:cubicBezTo>
                    <a:pt x="58059" y="265704"/>
                    <a:pt x="59074" y="264907"/>
                    <a:pt x="59074" y="263047"/>
                  </a:cubicBez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C99923B5-772C-4395-99BB-46A25D08E8B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146637" y="2363041"/>
              <a:ext cx="83777" cy="176958"/>
            </a:xfrm>
            <a:custGeom>
              <a:avLst/>
              <a:gdLst>
                <a:gd name="connsiteX0" fmla="*/ 52224 w 83777"/>
                <a:gd name="connsiteY0" fmla="*/ 6908 h 176958"/>
                <a:gd name="connsiteX1" fmla="*/ 46385 w 83777"/>
                <a:gd name="connsiteY1" fmla="*/ 0 h 176958"/>
                <a:gd name="connsiteX2" fmla="*/ 180 w 83777"/>
                <a:gd name="connsiteY2" fmla="*/ 17005 h 176958"/>
                <a:gd name="connsiteX3" fmla="*/ 180 w 83777"/>
                <a:gd name="connsiteY3" fmla="*/ 25242 h 176958"/>
                <a:gd name="connsiteX4" fmla="*/ 33437 w 83777"/>
                <a:gd name="connsiteY4" fmla="*/ 18334 h 176958"/>
                <a:gd name="connsiteX5" fmla="*/ 33437 w 83777"/>
                <a:gd name="connsiteY5" fmla="*/ 155968 h 176958"/>
                <a:gd name="connsiteX6" fmla="*/ 9827 w 83777"/>
                <a:gd name="connsiteY6" fmla="*/ 168722 h 176958"/>
                <a:gd name="connsiteX7" fmla="*/ 1703 w 83777"/>
                <a:gd name="connsiteY7" fmla="*/ 168722 h 176958"/>
                <a:gd name="connsiteX8" fmla="*/ 1703 w 83777"/>
                <a:gd name="connsiteY8" fmla="*/ 176959 h 176958"/>
                <a:gd name="connsiteX9" fmla="*/ 42831 w 83777"/>
                <a:gd name="connsiteY9" fmla="*/ 176161 h 176958"/>
                <a:gd name="connsiteX10" fmla="*/ 83958 w 83777"/>
                <a:gd name="connsiteY10" fmla="*/ 176959 h 176958"/>
                <a:gd name="connsiteX11" fmla="*/ 83958 w 83777"/>
                <a:gd name="connsiteY11" fmla="*/ 168722 h 176958"/>
                <a:gd name="connsiteX12" fmla="*/ 75834 w 83777"/>
                <a:gd name="connsiteY12" fmla="*/ 168722 h 176958"/>
                <a:gd name="connsiteX13" fmla="*/ 52224 w 83777"/>
                <a:gd name="connsiteY13" fmla="*/ 155968 h 176958"/>
                <a:gd name="connsiteX14" fmla="*/ 52224 w 83777"/>
                <a:gd name="connsiteY14" fmla="*/ 690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777" h="176958">
                  <a:moveTo>
                    <a:pt x="52224" y="6908"/>
                  </a:moveTo>
                  <a:cubicBezTo>
                    <a:pt x="52224" y="531"/>
                    <a:pt x="52224" y="0"/>
                    <a:pt x="46385" y="0"/>
                  </a:cubicBezTo>
                  <a:cubicBezTo>
                    <a:pt x="30645" y="17005"/>
                    <a:pt x="8304" y="17005"/>
                    <a:pt x="180" y="17005"/>
                  </a:cubicBezTo>
                  <a:lnTo>
                    <a:pt x="180" y="25242"/>
                  </a:lnTo>
                  <a:cubicBezTo>
                    <a:pt x="5257" y="25242"/>
                    <a:pt x="20236" y="25242"/>
                    <a:pt x="33437" y="18334"/>
                  </a:cubicBezTo>
                  <a:lnTo>
                    <a:pt x="33437" y="155968"/>
                  </a:lnTo>
                  <a:cubicBezTo>
                    <a:pt x="33437" y="165533"/>
                    <a:pt x="32676" y="168722"/>
                    <a:pt x="9827" y="168722"/>
                  </a:cubicBezTo>
                  <a:lnTo>
                    <a:pt x="1703" y="168722"/>
                  </a:lnTo>
                  <a:lnTo>
                    <a:pt x="1703" y="176959"/>
                  </a:lnTo>
                  <a:cubicBezTo>
                    <a:pt x="10589" y="176161"/>
                    <a:pt x="32676" y="176161"/>
                    <a:pt x="42831" y="176161"/>
                  </a:cubicBezTo>
                  <a:cubicBezTo>
                    <a:pt x="52985" y="176161"/>
                    <a:pt x="75072" y="176161"/>
                    <a:pt x="83958" y="176959"/>
                  </a:cubicBezTo>
                  <a:lnTo>
                    <a:pt x="83958" y="168722"/>
                  </a:lnTo>
                  <a:lnTo>
                    <a:pt x="75834" y="168722"/>
                  </a:lnTo>
                  <a:cubicBezTo>
                    <a:pt x="52985" y="168722"/>
                    <a:pt x="52224" y="165799"/>
                    <a:pt x="52224" y="155968"/>
                  </a:cubicBezTo>
                  <a:lnTo>
                    <a:pt x="52224" y="6908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9BA92728-D61E-4DAF-B4FE-EC6697DC86E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328466" y="2468260"/>
              <a:ext cx="155116" cy="10628"/>
            </a:xfrm>
            <a:custGeom>
              <a:avLst/>
              <a:gdLst>
                <a:gd name="connsiteX0" fmla="*/ 146418 w 155116"/>
                <a:gd name="connsiteY0" fmla="*/ 10628 h 10628"/>
                <a:gd name="connsiteX1" fmla="*/ 155303 w 155116"/>
                <a:gd name="connsiteY1" fmla="*/ 5314 h 10628"/>
                <a:gd name="connsiteX2" fmla="*/ 146418 w 155116"/>
                <a:gd name="connsiteY2" fmla="*/ 0 h 10628"/>
                <a:gd name="connsiteX3" fmla="*/ 9073 w 155116"/>
                <a:gd name="connsiteY3" fmla="*/ 0 h 10628"/>
                <a:gd name="connsiteX4" fmla="*/ 187 w 155116"/>
                <a:gd name="connsiteY4" fmla="*/ 5314 h 10628"/>
                <a:gd name="connsiteX5" fmla="*/ 9073 w 155116"/>
                <a:gd name="connsiteY5" fmla="*/ 10628 h 10628"/>
                <a:gd name="connsiteX6" fmla="*/ 146418 w 155116"/>
                <a:gd name="connsiteY6" fmla="*/ 10628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16" h="10628">
                  <a:moveTo>
                    <a:pt x="146418" y="10628"/>
                  </a:moveTo>
                  <a:cubicBezTo>
                    <a:pt x="150734" y="10628"/>
                    <a:pt x="155303" y="10628"/>
                    <a:pt x="155303" y="5314"/>
                  </a:cubicBezTo>
                  <a:cubicBezTo>
                    <a:pt x="155303" y="0"/>
                    <a:pt x="150734" y="0"/>
                    <a:pt x="146418" y="0"/>
                  </a:cubicBezTo>
                  <a:lnTo>
                    <a:pt x="9073" y="0"/>
                  </a:lnTo>
                  <a:cubicBezTo>
                    <a:pt x="4757" y="0"/>
                    <a:pt x="187" y="0"/>
                    <a:pt x="187" y="5314"/>
                  </a:cubicBezTo>
                  <a:cubicBezTo>
                    <a:pt x="187" y="10628"/>
                    <a:pt x="4757" y="10628"/>
                    <a:pt x="9073" y="10628"/>
                  </a:cubicBezTo>
                  <a:lnTo>
                    <a:pt x="146418" y="10628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71C97044-7689-46BD-BD33-306265D2EA1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573706" y="2355601"/>
              <a:ext cx="133029" cy="238867"/>
            </a:xfrm>
            <a:custGeom>
              <a:avLst/>
              <a:gdLst>
                <a:gd name="connsiteX0" fmla="*/ 98700 w 133029"/>
                <a:gd name="connsiteY0" fmla="*/ 6377 h 238867"/>
                <a:gd name="connsiteX1" fmla="*/ 99461 w 133029"/>
                <a:gd name="connsiteY1" fmla="*/ 2657 h 238867"/>
                <a:gd name="connsiteX2" fmla="*/ 96415 w 133029"/>
                <a:gd name="connsiteY2" fmla="*/ 0 h 238867"/>
                <a:gd name="connsiteX3" fmla="*/ 92607 w 133029"/>
                <a:gd name="connsiteY3" fmla="*/ 5314 h 238867"/>
                <a:gd name="connsiteX4" fmla="*/ 77882 w 133029"/>
                <a:gd name="connsiteY4" fmla="*/ 66692 h 238867"/>
                <a:gd name="connsiteX5" fmla="*/ 197 w 133029"/>
                <a:gd name="connsiteY5" fmla="*/ 139494 h 238867"/>
                <a:gd name="connsiteX6" fmla="*/ 48941 w 133029"/>
                <a:gd name="connsiteY6" fmla="*/ 187587 h 238867"/>
                <a:gd name="connsiteX7" fmla="*/ 43102 w 133029"/>
                <a:gd name="connsiteY7" fmla="*/ 212563 h 238867"/>
                <a:gd name="connsiteX8" fmla="*/ 37516 w 133029"/>
                <a:gd name="connsiteY8" fmla="*/ 235945 h 238867"/>
                <a:gd name="connsiteX9" fmla="*/ 40563 w 133029"/>
                <a:gd name="connsiteY9" fmla="*/ 238868 h 238867"/>
                <a:gd name="connsiteX10" fmla="*/ 43102 w 133029"/>
                <a:gd name="connsiteY10" fmla="*/ 237805 h 238867"/>
                <a:gd name="connsiteX11" fmla="*/ 45894 w 133029"/>
                <a:gd name="connsiteY11" fmla="*/ 227177 h 238867"/>
                <a:gd name="connsiteX12" fmla="*/ 55541 w 133029"/>
                <a:gd name="connsiteY12" fmla="*/ 187587 h 238867"/>
                <a:gd name="connsiteX13" fmla="*/ 133226 w 133029"/>
                <a:gd name="connsiteY13" fmla="*/ 114784 h 238867"/>
                <a:gd name="connsiteX14" fmla="*/ 84483 w 133029"/>
                <a:gd name="connsiteY14" fmla="*/ 66692 h 238867"/>
                <a:gd name="connsiteX15" fmla="*/ 98700 w 133029"/>
                <a:gd name="connsiteY15" fmla="*/ 6377 h 238867"/>
                <a:gd name="connsiteX16" fmla="*/ 50210 w 133029"/>
                <a:gd name="connsiteY16" fmla="*/ 181741 h 238867"/>
                <a:gd name="connsiteX17" fmla="*/ 16699 w 133029"/>
                <a:gd name="connsiteY17" fmla="*/ 145074 h 238867"/>
                <a:gd name="connsiteX18" fmla="*/ 76359 w 133029"/>
                <a:gd name="connsiteY18" fmla="*/ 72537 h 238867"/>
                <a:gd name="connsiteX19" fmla="*/ 50210 w 133029"/>
                <a:gd name="connsiteY19" fmla="*/ 181741 h 238867"/>
                <a:gd name="connsiteX20" fmla="*/ 82960 w 133029"/>
                <a:gd name="connsiteY20" fmla="*/ 72537 h 238867"/>
                <a:gd name="connsiteX21" fmla="*/ 116725 w 133029"/>
                <a:gd name="connsiteY21" fmla="*/ 109204 h 238867"/>
                <a:gd name="connsiteX22" fmla="*/ 56811 w 133029"/>
                <a:gd name="connsiteY22" fmla="*/ 181741 h 238867"/>
                <a:gd name="connsiteX23" fmla="*/ 82960 w 133029"/>
                <a:gd name="connsiteY23" fmla="*/ 72537 h 23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029" h="238867">
                  <a:moveTo>
                    <a:pt x="98700" y="6377"/>
                  </a:moveTo>
                  <a:cubicBezTo>
                    <a:pt x="98700" y="5845"/>
                    <a:pt x="99461" y="2923"/>
                    <a:pt x="99461" y="2657"/>
                  </a:cubicBezTo>
                  <a:cubicBezTo>
                    <a:pt x="99461" y="2391"/>
                    <a:pt x="99461" y="0"/>
                    <a:pt x="96415" y="0"/>
                  </a:cubicBezTo>
                  <a:cubicBezTo>
                    <a:pt x="93876" y="0"/>
                    <a:pt x="93622" y="797"/>
                    <a:pt x="92607" y="5314"/>
                  </a:cubicBezTo>
                  <a:lnTo>
                    <a:pt x="77882" y="66692"/>
                  </a:lnTo>
                  <a:cubicBezTo>
                    <a:pt x="37516" y="68020"/>
                    <a:pt x="197" y="103359"/>
                    <a:pt x="197" y="139494"/>
                  </a:cubicBezTo>
                  <a:cubicBezTo>
                    <a:pt x="197" y="164736"/>
                    <a:pt x="17968" y="185727"/>
                    <a:pt x="48941" y="187587"/>
                  </a:cubicBezTo>
                  <a:cubicBezTo>
                    <a:pt x="46910" y="195824"/>
                    <a:pt x="45133" y="204326"/>
                    <a:pt x="43102" y="212563"/>
                  </a:cubicBezTo>
                  <a:cubicBezTo>
                    <a:pt x="40055" y="225051"/>
                    <a:pt x="37516" y="235148"/>
                    <a:pt x="37516" y="235945"/>
                  </a:cubicBezTo>
                  <a:cubicBezTo>
                    <a:pt x="37516" y="238602"/>
                    <a:pt x="39293" y="238868"/>
                    <a:pt x="40563" y="238868"/>
                  </a:cubicBezTo>
                  <a:cubicBezTo>
                    <a:pt x="41832" y="238868"/>
                    <a:pt x="42340" y="238602"/>
                    <a:pt x="43102" y="237805"/>
                  </a:cubicBezTo>
                  <a:cubicBezTo>
                    <a:pt x="43609" y="237273"/>
                    <a:pt x="45133" y="230896"/>
                    <a:pt x="45894" y="227177"/>
                  </a:cubicBezTo>
                  <a:lnTo>
                    <a:pt x="55541" y="187587"/>
                  </a:lnTo>
                  <a:cubicBezTo>
                    <a:pt x="96415" y="186258"/>
                    <a:pt x="133226" y="150388"/>
                    <a:pt x="133226" y="114784"/>
                  </a:cubicBezTo>
                  <a:cubicBezTo>
                    <a:pt x="133226" y="93793"/>
                    <a:pt x="119771" y="69349"/>
                    <a:pt x="84483" y="66692"/>
                  </a:cubicBezTo>
                  <a:lnTo>
                    <a:pt x="98700" y="6377"/>
                  </a:lnTo>
                  <a:close/>
                  <a:moveTo>
                    <a:pt x="50210" y="181741"/>
                  </a:moveTo>
                  <a:cubicBezTo>
                    <a:pt x="34978" y="180944"/>
                    <a:pt x="16699" y="171645"/>
                    <a:pt x="16699" y="145074"/>
                  </a:cubicBezTo>
                  <a:cubicBezTo>
                    <a:pt x="16699" y="113190"/>
                    <a:pt x="38532" y="75991"/>
                    <a:pt x="76359" y="72537"/>
                  </a:cubicBezTo>
                  <a:lnTo>
                    <a:pt x="50210" y="181741"/>
                  </a:lnTo>
                  <a:close/>
                  <a:moveTo>
                    <a:pt x="82960" y="72537"/>
                  </a:moveTo>
                  <a:cubicBezTo>
                    <a:pt x="102254" y="73600"/>
                    <a:pt x="116725" y="85822"/>
                    <a:pt x="116725" y="109204"/>
                  </a:cubicBezTo>
                  <a:cubicBezTo>
                    <a:pt x="116725" y="140557"/>
                    <a:pt x="94892" y="178553"/>
                    <a:pt x="56811" y="181741"/>
                  </a:cubicBezTo>
                  <a:lnTo>
                    <a:pt x="82960" y="72537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6C4D071-221A-4EA3-87F8-AD833010C54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720529" y="2496902"/>
              <a:ext cx="64331" cy="84812"/>
            </a:xfrm>
            <a:custGeom>
              <a:avLst/>
              <a:gdLst>
                <a:gd name="connsiteX0" fmla="*/ 59558 w 64331"/>
                <a:gd name="connsiteY0" fmla="*/ 4837 h 84812"/>
                <a:gd name="connsiteX1" fmla="*/ 57070 w 64331"/>
                <a:gd name="connsiteY1" fmla="*/ 1 h 84812"/>
                <a:gd name="connsiteX2" fmla="*/ 53516 w 64331"/>
                <a:gd name="connsiteY2" fmla="*/ 2233 h 84812"/>
                <a:gd name="connsiteX3" fmla="*/ 50317 w 64331"/>
                <a:gd name="connsiteY3" fmla="*/ 5023 h 84812"/>
                <a:gd name="connsiteX4" fmla="*/ 31658 w 64331"/>
                <a:gd name="connsiteY4" fmla="*/ 1 h 84812"/>
                <a:gd name="connsiteX5" fmla="*/ 203 w 64331"/>
                <a:gd name="connsiteY5" fmla="*/ 23251 h 84812"/>
                <a:gd name="connsiteX6" fmla="*/ 6956 w 64331"/>
                <a:gd name="connsiteY6" fmla="*/ 37758 h 84812"/>
                <a:gd name="connsiteX7" fmla="*/ 31480 w 64331"/>
                <a:gd name="connsiteY7" fmla="*/ 47058 h 84812"/>
                <a:gd name="connsiteX8" fmla="*/ 54760 w 64331"/>
                <a:gd name="connsiteY8" fmla="*/ 63797 h 84812"/>
                <a:gd name="connsiteX9" fmla="*/ 32902 w 64331"/>
                <a:gd name="connsiteY9" fmla="*/ 79606 h 84812"/>
                <a:gd name="connsiteX10" fmla="*/ 6423 w 64331"/>
                <a:gd name="connsiteY10" fmla="*/ 55241 h 84812"/>
                <a:gd name="connsiteX11" fmla="*/ 3224 w 64331"/>
                <a:gd name="connsiteY11" fmla="*/ 52079 h 84812"/>
                <a:gd name="connsiteX12" fmla="*/ 203 w 64331"/>
                <a:gd name="connsiteY12" fmla="*/ 57101 h 84812"/>
                <a:gd name="connsiteX13" fmla="*/ 203 w 64331"/>
                <a:gd name="connsiteY13" fmla="*/ 79978 h 84812"/>
                <a:gd name="connsiteX14" fmla="*/ 2691 w 64331"/>
                <a:gd name="connsiteY14" fmla="*/ 84814 h 84812"/>
                <a:gd name="connsiteX15" fmla="*/ 11221 w 64331"/>
                <a:gd name="connsiteY15" fmla="*/ 76816 h 84812"/>
                <a:gd name="connsiteX16" fmla="*/ 32902 w 64331"/>
                <a:gd name="connsiteY16" fmla="*/ 84814 h 84812"/>
                <a:gd name="connsiteX17" fmla="*/ 64534 w 64331"/>
                <a:gd name="connsiteY17" fmla="*/ 58589 h 84812"/>
                <a:gd name="connsiteX18" fmla="*/ 56893 w 64331"/>
                <a:gd name="connsiteY18" fmla="*/ 41478 h 84812"/>
                <a:gd name="connsiteX19" fmla="*/ 35745 w 64331"/>
                <a:gd name="connsiteY19" fmla="*/ 32364 h 84812"/>
                <a:gd name="connsiteX20" fmla="*/ 9977 w 64331"/>
                <a:gd name="connsiteY20" fmla="*/ 17671 h 84812"/>
                <a:gd name="connsiteX21" fmla="*/ 31658 w 64331"/>
                <a:gd name="connsiteY21" fmla="*/ 4465 h 84812"/>
                <a:gd name="connsiteX22" fmla="*/ 53516 w 64331"/>
                <a:gd name="connsiteY22" fmla="*/ 24924 h 84812"/>
                <a:gd name="connsiteX23" fmla="*/ 56537 w 64331"/>
                <a:gd name="connsiteY23" fmla="*/ 26970 h 84812"/>
                <a:gd name="connsiteX24" fmla="*/ 59558 w 64331"/>
                <a:gd name="connsiteY24" fmla="*/ 22135 h 84812"/>
                <a:gd name="connsiteX25" fmla="*/ 59558 w 64331"/>
                <a:gd name="connsiteY25" fmla="*/ 4837 h 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331" h="84812">
                  <a:moveTo>
                    <a:pt x="59558" y="4837"/>
                  </a:moveTo>
                  <a:cubicBezTo>
                    <a:pt x="59558" y="1675"/>
                    <a:pt x="59558" y="1"/>
                    <a:pt x="57070" y="1"/>
                  </a:cubicBezTo>
                  <a:cubicBezTo>
                    <a:pt x="56182" y="1"/>
                    <a:pt x="55826" y="1"/>
                    <a:pt x="53516" y="2233"/>
                  </a:cubicBezTo>
                  <a:cubicBezTo>
                    <a:pt x="53161" y="2419"/>
                    <a:pt x="51384" y="4093"/>
                    <a:pt x="50317" y="5023"/>
                  </a:cubicBezTo>
                  <a:cubicBezTo>
                    <a:pt x="44986" y="1117"/>
                    <a:pt x="38233" y="1"/>
                    <a:pt x="31658" y="1"/>
                  </a:cubicBezTo>
                  <a:cubicBezTo>
                    <a:pt x="6245" y="1"/>
                    <a:pt x="203" y="13951"/>
                    <a:pt x="203" y="23251"/>
                  </a:cubicBezTo>
                  <a:cubicBezTo>
                    <a:pt x="203" y="29202"/>
                    <a:pt x="2691" y="34038"/>
                    <a:pt x="6956" y="37758"/>
                  </a:cubicBezTo>
                  <a:cubicBezTo>
                    <a:pt x="13709" y="43896"/>
                    <a:pt x="20462" y="45198"/>
                    <a:pt x="31480" y="47058"/>
                  </a:cubicBezTo>
                  <a:cubicBezTo>
                    <a:pt x="40366" y="48732"/>
                    <a:pt x="54760" y="51335"/>
                    <a:pt x="54760" y="63797"/>
                  </a:cubicBezTo>
                  <a:cubicBezTo>
                    <a:pt x="54760" y="71051"/>
                    <a:pt x="49962" y="79606"/>
                    <a:pt x="32902" y="79606"/>
                  </a:cubicBezTo>
                  <a:cubicBezTo>
                    <a:pt x="15842" y="79606"/>
                    <a:pt x="9622" y="67889"/>
                    <a:pt x="6423" y="55241"/>
                  </a:cubicBezTo>
                  <a:cubicBezTo>
                    <a:pt x="5890" y="52823"/>
                    <a:pt x="5712" y="52079"/>
                    <a:pt x="3224" y="52079"/>
                  </a:cubicBezTo>
                  <a:cubicBezTo>
                    <a:pt x="203" y="52079"/>
                    <a:pt x="203" y="53381"/>
                    <a:pt x="203" y="57101"/>
                  </a:cubicBezTo>
                  <a:lnTo>
                    <a:pt x="203" y="79978"/>
                  </a:lnTo>
                  <a:cubicBezTo>
                    <a:pt x="203" y="83140"/>
                    <a:pt x="203" y="84814"/>
                    <a:pt x="2691" y="84814"/>
                  </a:cubicBezTo>
                  <a:cubicBezTo>
                    <a:pt x="4290" y="84814"/>
                    <a:pt x="7667" y="80908"/>
                    <a:pt x="11221" y="76816"/>
                  </a:cubicBezTo>
                  <a:cubicBezTo>
                    <a:pt x="19040" y="84442"/>
                    <a:pt x="28637" y="84814"/>
                    <a:pt x="32902" y="84814"/>
                  </a:cubicBezTo>
                  <a:cubicBezTo>
                    <a:pt x="56004" y="84814"/>
                    <a:pt x="64534" y="71795"/>
                    <a:pt x="64534" y="58589"/>
                  </a:cubicBezTo>
                  <a:cubicBezTo>
                    <a:pt x="64534" y="51521"/>
                    <a:pt x="61513" y="45942"/>
                    <a:pt x="56893" y="41478"/>
                  </a:cubicBezTo>
                  <a:cubicBezTo>
                    <a:pt x="50140" y="34968"/>
                    <a:pt x="41965" y="33480"/>
                    <a:pt x="35745" y="32364"/>
                  </a:cubicBezTo>
                  <a:cubicBezTo>
                    <a:pt x="21528" y="29760"/>
                    <a:pt x="9977" y="27528"/>
                    <a:pt x="9977" y="17671"/>
                  </a:cubicBezTo>
                  <a:cubicBezTo>
                    <a:pt x="9977" y="11719"/>
                    <a:pt x="14775" y="4465"/>
                    <a:pt x="31658" y="4465"/>
                  </a:cubicBezTo>
                  <a:cubicBezTo>
                    <a:pt x="52272" y="4465"/>
                    <a:pt x="53161" y="19531"/>
                    <a:pt x="53516" y="24924"/>
                  </a:cubicBezTo>
                  <a:cubicBezTo>
                    <a:pt x="53694" y="26970"/>
                    <a:pt x="55826" y="26970"/>
                    <a:pt x="56537" y="26970"/>
                  </a:cubicBezTo>
                  <a:cubicBezTo>
                    <a:pt x="59558" y="26970"/>
                    <a:pt x="59558" y="25668"/>
                    <a:pt x="59558" y="22135"/>
                  </a:cubicBezTo>
                  <a:lnTo>
                    <a:pt x="59558" y="4837"/>
                  </a:ln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F737C349-095B-44B5-8D30-9EF88666C70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820126" y="2340722"/>
              <a:ext cx="58898" cy="265703"/>
            </a:xfrm>
            <a:custGeom>
              <a:avLst/>
              <a:gdLst>
                <a:gd name="connsiteX0" fmla="*/ 59105 w 58898"/>
                <a:gd name="connsiteY0" fmla="*/ 132852 h 265703"/>
                <a:gd name="connsiteX1" fmla="*/ 42350 w 58898"/>
                <a:gd name="connsiteY1" fmla="*/ 49952 h 265703"/>
                <a:gd name="connsiteX2" fmla="*/ 2745 w 58898"/>
                <a:gd name="connsiteY2" fmla="*/ 0 h 265703"/>
                <a:gd name="connsiteX3" fmla="*/ 207 w 58898"/>
                <a:gd name="connsiteY3" fmla="*/ 2657 h 265703"/>
                <a:gd name="connsiteX4" fmla="*/ 5030 w 58898"/>
                <a:gd name="connsiteY4" fmla="*/ 8768 h 265703"/>
                <a:gd name="connsiteX5" fmla="*/ 44380 w 58898"/>
                <a:gd name="connsiteY5" fmla="*/ 132852 h 265703"/>
                <a:gd name="connsiteX6" fmla="*/ 3507 w 58898"/>
                <a:gd name="connsiteY6" fmla="*/ 258530 h 265703"/>
                <a:gd name="connsiteX7" fmla="*/ 207 w 58898"/>
                <a:gd name="connsiteY7" fmla="*/ 263047 h 265703"/>
                <a:gd name="connsiteX8" fmla="*/ 2745 w 58898"/>
                <a:gd name="connsiteY8" fmla="*/ 265704 h 265703"/>
                <a:gd name="connsiteX9" fmla="*/ 43111 w 58898"/>
                <a:gd name="connsiteY9" fmla="*/ 213891 h 265703"/>
                <a:gd name="connsiteX10" fmla="*/ 59105 w 58898"/>
                <a:gd name="connsiteY10" fmla="*/ 132852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98" h="265703">
                  <a:moveTo>
                    <a:pt x="59105" y="132852"/>
                  </a:moveTo>
                  <a:cubicBezTo>
                    <a:pt x="59105" y="112127"/>
                    <a:pt x="56313" y="79977"/>
                    <a:pt x="42350" y="49952"/>
                  </a:cubicBezTo>
                  <a:cubicBezTo>
                    <a:pt x="27117" y="17271"/>
                    <a:pt x="5284" y="0"/>
                    <a:pt x="2745" y="0"/>
                  </a:cubicBezTo>
                  <a:cubicBezTo>
                    <a:pt x="1222" y="0"/>
                    <a:pt x="207" y="1063"/>
                    <a:pt x="207" y="2657"/>
                  </a:cubicBezTo>
                  <a:cubicBezTo>
                    <a:pt x="207" y="3454"/>
                    <a:pt x="207" y="3986"/>
                    <a:pt x="5030" y="8768"/>
                  </a:cubicBezTo>
                  <a:cubicBezTo>
                    <a:pt x="29910" y="35073"/>
                    <a:pt x="44380" y="77320"/>
                    <a:pt x="44380" y="132852"/>
                  </a:cubicBezTo>
                  <a:cubicBezTo>
                    <a:pt x="44380" y="178287"/>
                    <a:pt x="34987" y="225051"/>
                    <a:pt x="3507" y="258530"/>
                  </a:cubicBezTo>
                  <a:cubicBezTo>
                    <a:pt x="207" y="261718"/>
                    <a:pt x="207" y="262249"/>
                    <a:pt x="207" y="263047"/>
                  </a:cubicBezTo>
                  <a:cubicBezTo>
                    <a:pt x="207" y="264641"/>
                    <a:pt x="1222" y="265704"/>
                    <a:pt x="2745" y="265704"/>
                  </a:cubicBezTo>
                  <a:cubicBezTo>
                    <a:pt x="5284" y="265704"/>
                    <a:pt x="28133" y="247636"/>
                    <a:pt x="43111" y="213891"/>
                  </a:cubicBezTo>
                  <a:cubicBezTo>
                    <a:pt x="56059" y="184664"/>
                    <a:pt x="59105" y="155171"/>
                    <a:pt x="59105" y="132852"/>
                  </a:cubicBezTo>
                  <a:close/>
                </a:path>
              </a:pathLst>
            </a:custGeom>
            <a:solidFill>
              <a:srgbClr val="000000"/>
            </a:solidFill>
            <a:ln w="25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0" name="组合 159" descr="\documentclass[preview]{standalone}&#10;\usepackage[utf8]{inputenc}&#10;\usepackage{amsmath}&#10;&#10;\begin{document}&#10;&#10;\begin{flalign*}&#10;r_i=\left(\frac{V_i}{8}\right)^{1/3}\end{flalign*}&#10;&#10;\end{document}&#10;" title="IguanaTex Shape Display">
            <a:extLst>
              <a:ext uri="{FF2B5EF4-FFF2-40B4-BE49-F238E27FC236}">
                <a16:creationId xmlns:a16="http://schemas.microsoft.com/office/drawing/2014/main" id="{6D146BA0-AAA9-46FE-A57C-5273A538142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983083" y="3700137"/>
            <a:ext cx="1495525" cy="677361"/>
            <a:chOff x="6168263" y="2102780"/>
            <a:chExt cx="1495525" cy="677361"/>
          </a:xfrm>
        </p:grpSpPr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AAC74D57-0B55-48FC-B1A8-C1E1FDE047F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168263" y="2428151"/>
              <a:ext cx="103428" cy="114632"/>
            </a:xfrm>
            <a:custGeom>
              <a:avLst/>
              <a:gdLst>
                <a:gd name="connsiteX0" fmla="*/ 15135 w 103428"/>
                <a:gd name="connsiteY0" fmla="*/ 96919 h 114632"/>
                <a:gd name="connsiteX1" fmla="*/ 12848 w 103428"/>
                <a:gd name="connsiteY1" fmla="*/ 107800 h 114632"/>
                <a:gd name="connsiteX2" fmla="*/ 20218 w 103428"/>
                <a:gd name="connsiteY2" fmla="*/ 114632 h 114632"/>
                <a:gd name="connsiteX3" fmla="*/ 29620 w 103428"/>
                <a:gd name="connsiteY3" fmla="*/ 107547 h 114632"/>
                <a:gd name="connsiteX4" fmla="*/ 39785 w 103428"/>
                <a:gd name="connsiteY4" fmla="*/ 67565 h 114632"/>
                <a:gd name="connsiteX5" fmla="*/ 47917 w 103428"/>
                <a:gd name="connsiteY5" fmla="*/ 34668 h 114632"/>
                <a:gd name="connsiteX6" fmla="*/ 62148 w 103428"/>
                <a:gd name="connsiteY6" fmla="*/ 13918 h 114632"/>
                <a:gd name="connsiteX7" fmla="*/ 82478 w 103428"/>
                <a:gd name="connsiteY7" fmla="*/ 5567 h 114632"/>
                <a:gd name="connsiteX8" fmla="*/ 93151 w 103428"/>
                <a:gd name="connsiteY8" fmla="*/ 8604 h 114632"/>
                <a:gd name="connsiteX9" fmla="*/ 79937 w 103428"/>
                <a:gd name="connsiteY9" fmla="*/ 22522 h 114632"/>
                <a:gd name="connsiteX10" fmla="*/ 89593 w 103428"/>
                <a:gd name="connsiteY10" fmla="*/ 31378 h 114632"/>
                <a:gd name="connsiteX11" fmla="*/ 103570 w 103428"/>
                <a:gd name="connsiteY11" fmla="*/ 16448 h 114632"/>
                <a:gd name="connsiteX12" fmla="*/ 82478 w 103428"/>
                <a:gd name="connsiteY12" fmla="*/ 0 h 114632"/>
                <a:gd name="connsiteX13" fmla="*/ 49950 w 103428"/>
                <a:gd name="connsiteY13" fmla="*/ 19485 h 114632"/>
                <a:gd name="connsiteX14" fmla="*/ 26825 w 103428"/>
                <a:gd name="connsiteY14" fmla="*/ 0 h 114632"/>
                <a:gd name="connsiteX15" fmla="*/ 8020 w 103428"/>
                <a:gd name="connsiteY15" fmla="*/ 14424 h 114632"/>
                <a:gd name="connsiteX16" fmla="*/ 142 w 103428"/>
                <a:gd name="connsiteY16" fmla="*/ 38970 h 114632"/>
                <a:gd name="connsiteX17" fmla="*/ 3191 w 103428"/>
                <a:gd name="connsiteY17" fmla="*/ 41500 h 114632"/>
                <a:gd name="connsiteX18" fmla="*/ 7512 w 103428"/>
                <a:gd name="connsiteY18" fmla="*/ 35680 h 114632"/>
                <a:gd name="connsiteX19" fmla="*/ 26063 w 103428"/>
                <a:gd name="connsiteY19" fmla="*/ 5567 h 114632"/>
                <a:gd name="connsiteX20" fmla="*/ 33940 w 103428"/>
                <a:gd name="connsiteY20" fmla="*/ 17207 h 114632"/>
                <a:gd name="connsiteX21" fmla="*/ 29874 w 103428"/>
                <a:gd name="connsiteY21" fmla="*/ 38464 h 114632"/>
                <a:gd name="connsiteX22" fmla="*/ 15135 w 103428"/>
                <a:gd name="connsiteY22" fmla="*/ 9691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428" h="114632">
                  <a:moveTo>
                    <a:pt x="15135" y="96919"/>
                  </a:moveTo>
                  <a:cubicBezTo>
                    <a:pt x="14373" y="100714"/>
                    <a:pt x="12848" y="106535"/>
                    <a:pt x="12848" y="107800"/>
                  </a:cubicBezTo>
                  <a:cubicBezTo>
                    <a:pt x="12848" y="112355"/>
                    <a:pt x="16406" y="114632"/>
                    <a:pt x="20218" y="114632"/>
                  </a:cubicBezTo>
                  <a:cubicBezTo>
                    <a:pt x="23267" y="114632"/>
                    <a:pt x="27841" y="112608"/>
                    <a:pt x="29620" y="107547"/>
                  </a:cubicBezTo>
                  <a:cubicBezTo>
                    <a:pt x="30128" y="106535"/>
                    <a:pt x="38769" y="72120"/>
                    <a:pt x="39785" y="67565"/>
                  </a:cubicBezTo>
                  <a:cubicBezTo>
                    <a:pt x="41818" y="59214"/>
                    <a:pt x="46392" y="41500"/>
                    <a:pt x="47917" y="34668"/>
                  </a:cubicBezTo>
                  <a:cubicBezTo>
                    <a:pt x="48934" y="31378"/>
                    <a:pt x="56049" y="19485"/>
                    <a:pt x="62148" y="13918"/>
                  </a:cubicBezTo>
                  <a:cubicBezTo>
                    <a:pt x="64181" y="12146"/>
                    <a:pt x="71551" y="5567"/>
                    <a:pt x="82478" y="5567"/>
                  </a:cubicBezTo>
                  <a:cubicBezTo>
                    <a:pt x="89085" y="5567"/>
                    <a:pt x="92897" y="8604"/>
                    <a:pt x="93151" y="8604"/>
                  </a:cubicBezTo>
                  <a:cubicBezTo>
                    <a:pt x="85527" y="9869"/>
                    <a:pt x="79937" y="15942"/>
                    <a:pt x="79937" y="22522"/>
                  </a:cubicBezTo>
                  <a:cubicBezTo>
                    <a:pt x="79937" y="26570"/>
                    <a:pt x="82732" y="31378"/>
                    <a:pt x="89593" y="31378"/>
                  </a:cubicBezTo>
                  <a:cubicBezTo>
                    <a:pt x="96455" y="31378"/>
                    <a:pt x="103570" y="25558"/>
                    <a:pt x="103570" y="16448"/>
                  </a:cubicBezTo>
                  <a:cubicBezTo>
                    <a:pt x="103570" y="7592"/>
                    <a:pt x="95438" y="0"/>
                    <a:pt x="82478" y="0"/>
                  </a:cubicBezTo>
                  <a:cubicBezTo>
                    <a:pt x="65960" y="0"/>
                    <a:pt x="54778" y="12399"/>
                    <a:pt x="49950" y="19485"/>
                  </a:cubicBezTo>
                  <a:cubicBezTo>
                    <a:pt x="47917" y="8098"/>
                    <a:pt x="38769" y="0"/>
                    <a:pt x="26825" y="0"/>
                  </a:cubicBezTo>
                  <a:cubicBezTo>
                    <a:pt x="15135" y="0"/>
                    <a:pt x="10307" y="9869"/>
                    <a:pt x="8020" y="14424"/>
                  </a:cubicBezTo>
                  <a:cubicBezTo>
                    <a:pt x="3446" y="23028"/>
                    <a:pt x="142" y="38211"/>
                    <a:pt x="142" y="38970"/>
                  </a:cubicBezTo>
                  <a:cubicBezTo>
                    <a:pt x="142" y="41500"/>
                    <a:pt x="2683" y="41500"/>
                    <a:pt x="3191" y="41500"/>
                  </a:cubicBezTo>
                  <a:cubicBezTo>
                    <a:pt x="5733" y="41500"/>
                    <a:pt x="5987" y="41247"/>
                    <a:pt x="7512" y="35680"/>
                  </a:cubicBezTo>
                  <a:cubicBezTo>
                    <a:pt x="11832" y="17714"/>
                    <a:pt x="16914" y="5567"/>
                    <a:pt x="26063" y="5567"/>
                  </a:cubicBezTo>
                  <a:cubicBezTo>
                    <a:pt x="30383" y="5567"/>
                    <a:pt x="33940" y="7592"/>
                    <a:pt x="33940" y="17207"/>
                  </a:cubicBezTo>
                  <a:cubicBezTo>
                    <a:pt x="33940" y="22522"/>
                    <a:pt x="33178" y="25305"/>
                    <a:pt x="29874" y="38464"/>
                  </a:cubicBezTo>
                  <a:lnTo>
                    <a:pt x="15135" y="96919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DD812FCB-EEA9-45B1-BD52-654B83E2E6A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283905" y="2460516"/>
              <a:ext cx="53899" cy="119212"/>
            </a:xfrm>
            <a:custGeom>
              <a:avLst/>
              <a:gdLst>
                <a:gd name="connsiteX0" fmla="*/ 49421 w 53899"/>
                <a:gd name="connsiteY0" fmla="*/ 6733 h 119212"/>
                <a:gd name="connsiteX1" fmla="*/ 42306 w 53899"/>
                <a:gd name="connsiteY1" fmla="*/ 1 h 119212"/>
                <a:gd name="connsiteX2" fmla="*/ 32344 w 53899"/>
                <a:gd name="connsiteY2" fmla="*/ 9744 h 119212"/>
                <a:gd name="connsiteX3" fmla="*/ 39459 w 53899"/>
                <a:gd name="connsiteY3" fmla="*/ 16475 h 119212"/>
                <a:gd name="connsiteX4" fmla="*/ 49421 w 53899"/>
                <a:gd name="connsiteY4" fmla="*/ 6733 h 119212"/>
                <a:gd name="connsiteX5" fmla="*/ 13132 w 53899"/>
                <a:gd name="connsiteY5" fmla="*/ 96718 h 119212"/>
                <a:gd name="connsiteX6" fmla="*/ 11531 w 53899"/>
                <a:gd name="connsiteY6" fmla="*/ 104157 h 119212"/>
                <a:gd name="connsiteX7" fmla="*/ 28430 w 53899"/>
                <a:gd name="connsiteY7" fmla="*/ 119214 h 119212"/>
                <a:gd name="connsiteX8" fmla="*/ 54046 w 53899"/>
                <a:gd name="connsiteY8" fmla="*/ 92112 h 119212"/>
                <a:gd name="connsiteX9" fmla="*/ 51200 w 53899"/>
                <a:gd name="connsiteY9" fmla="*/ 89809 h 119212"/>
                <a:gd name="connsiteX10" fmla="*/ 47820 w 53899"/>
                <a:gd name="connsiteY10" fmla="*/ 92821 h 119212"/>
                <a:gd name="connsiteX11" fmla="*/ 28964 w 53899"/>
                <a:gd name="connsiteY11" fmla="*/ 114254 h 119212"/>
                <a:gd name="connsiteX12" fmla="*/ 24517 w 53899"/>
                <a:gd name="connsiteY12" fmla="*/ 108054 h 119212"/>
                <a:gd name="connsiteX13" fmla="*/ 27363 w 53899"/>
                <a:gd name="connsiteY13" fmla="*/ 96718 h 119212"/>
                <a:gd name="connsiteX14" fmla="*/ 33055 w 53899"/>
                <a:gd name="connsiteY14" fmla="*/ 82547 h 119212"/>
                <a:gd name="connsiteX15" fmla="*/ 41772 w 53899"/>
                <a:gd name="connsiteY15" fmla="*/ 60051 h 119212"/>
                <a:gd name="connsiteX16" fmla="*/ 42839 w 53899"/>
                <a:gd name="connsiteY16" fmla="*/ 54382 h 119212"/>
                <a:gd name="connsiteX17" fmla="*/ 25940 w 53899"/>
                <a:gd name="connsiteY17" fmla="*/ 39326 h 119212"/>
                <a:gd name="connsiteX18" fmla="*/ 146 w 53899"/>
                <a:gd name="connsiteY18" fmla="*/ 66427 h 119212"/>
                <a:gd name="connsiteX19" fmla="*/ 3171 w 53899"/>
                <a:gd name="connsiteY19" fmla="*/ 68730 h 119212"/>
                <a:gd name="connsiteX20" fmla="*/ 6372 w 53899"/>
                <a:gd name="connsiteY20" fmla="*/ 65896 h 119212"/>
                <a:gd name="connsiteX21" fmla="*/ 25406 w 53899"/>
                <a:gd name="connsiteY21" fmla="*/ 44285 h 119212"/>
                <a:gd name="connsiteX22" fmla="*/ 29853 w 53899"/>
                <a:gd name="connsiteY22" fmla="*/ 50485 h 119212"/>
                <a:gd name="connsiteX23" fmla="*/ 24339 w 53899"/>
                <a:gd name="connsiteY23" fmla="*/ 68199 h 119212"/>
                <a:gd name="connsiteX24" fmla="*/ 13132 w 53899"/>
                <a:gd name="connsiteY24" fmla="*/ 9671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99" h="119212">
                  <a:moveTo>
                    <a:pt x="49421" y="6733"/>
                  </a:moveTo>
                  <a:cubicBezTo>
                    <a:pt x="49421" y="3898"/>
                    <a:pt x="47286" y="1"/>
                    <a:pt x="42306" y="1"/>
                  </a:cubicBezTo>
                  <a:cubicBezTo>
                    <a:pt x="37503" y="1"/>
                    <a:pt x="32344" y="4607"/>
                    <a:pt x="32344" y="9744"/>
                  </a:cubicBezTo>
                  <a:cubicBezTo>
                    <a:pt x="32344" y="12755"/>
                    <a:pt x="34656" y="16475"/>
                    <a:pt x="39459" y="16475"/>
                  </a:cubicBezTo>
                  <a:cubicBezTo>
                    <a:pt x="44618" y="16475"/>
                    <a:pt x="49421" y="11515"/>
                    <a:pt x="49421" y="6733"/>
                  </a:cubicBezTo>
                  <a:close/>
                  <a:moveTo>
                    <a:pt x="13132" y="96718"/>
                  </a:moveTo>
                  <a:cubicBezTo>
                    <a:pt x="12421" y="99020"/>
                    <a:pt x="11531" y="101146"/>
                    <a:pt x="11531" y="104157"/>
                  </a:cubicBezTo>
                  <a:cubicBezTo>
                    <a:pt x="11531" y="112483"/>
                    <a:pt x="18647" y="119214"/>
                    <a:pt x="28430" y="119214"/>
                  </a:cubicBezTo>
                  <a:cubicBezTo>
                    <a:pt x="46219" y="119214"/>
                    <a:pt x="54046" y="94769"/>
                    <a:pt x="54046" y="92112"/>
                  </a:cubicBezTo>
                  <a:cubicBezTo>
                    <a:pt x="54046" y="89809"/>
                    <a:pt x="51733" y="89809"/>
                    <a:pt x="51200" y="89809"/>
                  </a:cubicBezTo>
                  <a:cubicBezTo>
                    <a:pt x="48709" y="89809"/>
                    <a:pt x="48532" y="90872"/>
                    <a:pt x="47820" y="92821"/>
                  </a:cubicBezTo>
                  <a:cubicBezTo>
                    <a:pt x="43729" y="106991"/>
                    <a:pt x="35902" y="114254"/>
                    <a:pt x="28964" y="114254"/>
                  </a:cubicBezTo>
                  <a:cubicBezTo>
                    <a:pt x="25406" y="114254"/>
                    <a:pt x="24517" y="111951"/>
                    <a:pt x="24517" y="108054"/>
                  </a:cubicBezTo>
                  <a:cubicBezTo>
                    <a:pt x="24517" y="103980"/>
                    <a:pt x="25762" y="100615"/>
                    <a:pt x="27363" y="96718"/>
                  </a:cubicBezTo>
                  <a:cubicBezTo>
                    <a:pt x="29142" y="91935"/>
                    <a:pt x="31099" y="87152"/>
                    <a:pt x="33055" y="82547"/>
                  </a:cubicBezTo>
                  <a:cubicBezTo>
                    <a:pt x="34656" y="78296"/>
                    <a:pt x="41060" y="62176"/>
                    <a:pt x="41772" y="60051"/>
                  </a:cubicBezTo>
                  <a:cubicBezTo>
                    <a:pt x="42306" y="58279"/>
                    <a:pt x="42839" y="56154"/>
                    <a:pt x="42839" y="54382"/>
                  </a:cubicBezTo>
                  <a:cubicBezTo>
                    <a:pt x="42839" y="46057"/>
                    <a:pt x="35724" y="39326"/>
                    <a:pt x="25940" y="39326"/>
                  </a:cubicBezTo>
                  <a:cubicBezTo>
                    <a:pt x="8329" y="39326"/>
                    <a:pt x="146" y="63416"/>
                    <a:pt x="146" y="66427"/>
                  </a:cubicBezTo>
                  <a:cubicBezTo>
                    <a:pt x="146" y="68730"/>
                    <a:pt x="2637" y="68730"/>
                    <a:pt x="3171" y="68730"/>
                  </a:cubicBezTo>
                  <a:cubicBezTo>
                    <a:pt x="5661" y="68730"/>
                    <a:pt x="5839" y="67844"/>
                    <a:pt x="6372" y="65896"/>
                  </a:cubicBezTo>
                  <a:cubicBezTo>
                    <a:pt x="10998" y="50662"/>
                    <a:pt x="18825" y="44285"/>
                    <a:pt x="25406" y="44285"/>
                  </a:cubicBezTo>
                  <a:cubicBezTo>
                    <a:pt x="28252" y="44285"/>
                    <a:pt x="29853" y="45703"/>
                    <a:pt x="29853" y="50485"/>
                  </a:cubicBezTo>
                  <a:cubicBezTo>
                    <a:pt x="29853" y="54559"/>
                    <a:pt x="28786" y="57216"/>
                    <a:pt x="24339" y="68199"/>
                  </a:cubicBezTo>
                  <a:lnTo>
                    <a:pt x="13132" y="96718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D38AFF02-E23A-43B4-A500-04F50E48AFC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444968" y="2447130"/>
              <a:ext cx="168992" cy="59213"/>
            </a:xfrm>
            <a:custGeom>
              <a:avLst/>
              <a:gdLst>
                <a:gd name="connsiteX0" fmla="*/ 160504 w 168992"/>
                <a:gd name="connsiteY0" fmla="*/ 10122 h 59213"/>
                <a:gd name="connsiteX1" fmla="*/ 169145 w 168992"/>
                <a:gd name="connsiteY1" fmla="*/ 5061 h 59213"/>
                <a:gd name="connsiteX2" fmla="*/ 160758 w 168992"/>
                <a:gd name="connsiteY2" fmla="*/ 0 h 59213"/>
                <a:gd name="connsiteX3" fmla="*/ 8539 w 168992"/>
                <a:gd name="connsiteY3" fmla="*/ 0 h 59213"/>
                <a:gd name="connsiteX4" fmla="*/ 153 w 168992"/>
                <a:gd name="connsiteY4" fmla="*/ 5061 h 59213"/>
                <a:gd name="connsiteX5" fmla="*/ 8793 w 168992"/>
                <a:gd name="connsiteY5" fmla="*/ 10122 h 59213"/>
                <a:gd name="connsiteX6" fmla="*/ 160504 w 168992"/>
                <a:gd name="connsiteY6" fmla="*/ 10122 h 59213"/>
                <a:gd name="connsiteX7" fmla="*/ 160758 w 168992"/>
                <a:gd name="connsiteY7" fmla="*/ 59214 h 59213"/>
                <a:gd name="connsiteX8" fmla="*/ 169145 w 168992"/>
                <a:gd name="connsiteY8" fmla="*/ 54153 h 59213"/>
                <a:gd name="connsiteX9" fmla="*/ 160504 w 168992"/>
                <a:gd name="connsiteY9" fmla="*/ 49092 h 59213"/>
                <a:gd name="connsiteX10" fmla="*/ 8793 w 168992"/>
                <a:gd name="connsiteY10" fmla="*/ 49092 h 59213"/>
                <a:gd name="connsiteX11" fmla="*/ 153 w 168992"/>
                <a:gd name="connsiteY11" fmla="*/ 54153 h 59213"/>
                <a:gd name="connsiteX12" fmla="*/ 8539 w 168992"/>
                <a:gd name="connsiteY12" fmla="*/ 59214 h 59213"/>
                <a:gd name="connsiteX13" fmla="*/ 160758 w 168992"/>
                <a:gd name="connsiteY13" fmla="*/ 59214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992" h="59213">
                  <a:moveTo>
                    <a:pt x="160504" y="10122"/>
                  </a:moveTo>
                  <a:cubicBezTo>
                    <a:pt x="164316" y="10122"/>
                    <a:pt x="169145" y="10122"/>
                    <a:pt x="169145" y="5061"/>
                  </a:cubicBezTo>
                  <a:cubicBezTo>
                    <a:pt x="169145" y="0"/>
                    <a:pt x="164316" y="0"/>
                    <a:pt x="160758" y="0"/>
                  </a:cubicBezTo>
                  <a:lnTo>
                    <a:pt x="8539" y="0"/>
                  </a:lnTo>
                  <a:cubicBezTo>
                    <a:pt x="4981" y="0"/>
                    <a:pt x="153" y="0"/>
                    <a:pt x="153" y="5061"/>
                  </a:cubicBezTo>
                  <a:cubicBezTo>
                    <a:pt x="153" y="10122"/>
                    <a:pt x="4981" y="10122"/>
                    <a:pt x="8793" y="10122"/>
                  </a:cubicBezTo>
                  <a:lnTo>
                    <a:pt x="160504" y="10122"/>
                  </a:lnTo>
                  <a:close/>
                  <a:moveTo>
                    <a:pt x="160758" y="59214"/>
                  </a:moveTo>
                  <a:cubicBezTo>
                    <a:pt x="164316" y="59214"/>
                    <a:pt x="169145" y="59214"/>
                    <a:pt x="169145" y="54153"/>
                  </a:cubicBezTo>
                  <a:cubicBezTo>
                    <a:pt x="169145" y="49092"/>
                    <a:pt x="164316" y="49092"/>
                    <a:pt x="160504" y="49092"/>
                  </a:cubicBezTo>
                  <a:lnTo>
                    <a:pt x="8793" y="49092"/>
                  </a:lnTo>
                  <a:cubicBezTo>
                    <a:pt x="4981" y="49092"/>
                    <a:pt x="153" y="49092"/>
                    <a:pt x="153" y="54153"/>
                  </a:cubicBezTo>
                  <a:cubicBezTo>
                    <a:pt x="153" y="59214"/>
                    <a:pt x="4981" y="59214"/>
                    <a:pt x="8539" y="59214"/>
                  </a:cubicBezTo>
                  <a:lnTo>
                    <a:pt x="160758" y="59214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E8356828-4592-4292-8F67-45B6476B71D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751835" y="2173072"/>
              <a:ext cx="125028" cy="607069"/>
            </a:xfrm>
            <a:custGeom>
              <a:avLst/>
              <a:gdLst>
                <a:gd name="connsiteX0" fmla="*/ 125192 w 125028"/>
                <a:gd name="connsiteY0" fmla="*/ 604525 h 607069"/>
                <a:gd name="connsiteX1" fmla="*/ 124175 w 125028"/>
                <a:gd name="connsiteY1" fmla="*/ 602248 h 607069"/>
                <a:gd name="connsiteX2" fmla="*/ 80720 w 125028"/>
                <a:gd name="connsiteY2" fmla="*/ 548601 h 607069"/>
                <a:gd name="connsiteX3" fmla="*/ 21255 w 125028"/>
                <a:gd name="connsiteY3" fmla="*/ 303647 h 607069"/>
                <a:gd name="connsiteX4" fmla="*/ 72334 w 125028"/>
                <a:gd name="connsiteY4" fmla="*/ 72359 h 607069"/>
                <a:gd name="connsiteX5" fmla="*/ 124429 w 125028"/>
                <a:gd name="connsiteY5" fmla="*/ 4541 h 607069"/>
                <a:gd name="connsiteX6" fmla="*/ 125192 w 125028"/>
                <a:gd name="connsiteY6" fmla="*/ 2516 h 607069"/>
                <a:gd name="connsiteX7" fmla="*/ 119855 w 125028"/>
                <a:gd name="connsiteY7" fmla="*/ -14 h 607069"/>
                <a:gd name="connsiteX8" fmla="*/ 111977 w 125028"/>
                <a:gd name="connsiteY8" fmla="*/ 3782 h 607069"/>
                <a:gd name="connsiteX9" fmla="*/ 163 w 125028"/>
                <a:gd name="connsiteY9" fmla="*/ 303394 h 607069"/>
                <a:gd name="connsiteX10" fmla="*/ 87581 w 125028"/>
                <a:gd name="connsiteY10" fmla="*/ 578714 h 607069"/>
                <a:gd name="connsiteX11" fmla="*/ 112740 w 125028"/>
                <a:gd name="connsiteY11" fmla="*/ 604019 h 607069"/>
                <a:gd name="connsiteX12" fmla="*/ 119855 w 125028"/>
                <a:gd name="connsiteY12" fmla="*/ 607055 h 607069"/>
                <a:gd name="connsiteX13" fmla="*/ 125192 w 125028"/>
                <a:gd name="connsiteY13" fmla="*/ 604525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028" h="607069">
                  <a:moveTo>
                    <a:pt x="125192" y="604525"/>
                  </a:moveTo>
                  <a:cubicBezTo>
                    <a:pt x="125192" y="603513"/>
                    <a:pt x="124683" y="603007"/>
                    <a:pt x="124175" y="602248"/>
                  </a:cubicBezTo>
                  <a:cubicBezTo>
                    <a:pt x="114773" y="592885"/>
                    <a:pt x="97746" y="575930"/>
                    <a:pt x="80720" y="548601"/>
                  </a:cubicBezTo>
                  <a:cubicBezTo>
                    <a:pt x="39806" y="483313"/>
                    <a:pt x="21255" y="401072"/>
                    <a:pt x="21255" y="303647"/>
                  </a:cubicBezTo>
                  <a:cubicBezTo>
                    <a:pt x="21255" y="235576"/>
                    <a:pt x="30404" y="147768"/>
                    <a:pt x="72334" y="72359"/>
                  </a:cubicBezTo>
                  <a:cubicBezTo>
                    <a:pt x="92410" y="36425"/>
                    <a:pt x="113248" y="15675"/>
                    <a:pt x="124429" y="4541"/>
                  </a:cubicBezTo>
                  <a:cubicBezTo>
                    <a:pt x="125192" y="3782"/>
                    <a:pt x="125192" y="3276"/>
                    <a:pt x="125192" y="2516"/>
                  </a:cubicBezTo>
                  <a:cubicBezTo>
                    <a:pt x="125192" y="-14"/>
                    <a:pt x="123413" y="-14"/>
                    <a:pt x="119855" y="-14"/>
                  </a:cubicBezTo>
                  <a:cubicBezTo>
                    <a:pt x="116297" y="-14"/>
                    <a:pt x="115789" y="-14"/>
                    <a:pt x="111977" y="3782"/>
                  </a:cubicBezTo>
                  <a:cubicBezTo>
                    <a:pt x="26846" y="80962"/>
                    <a:pt x="163" y="196860"/>
                    <a:pt x="163" y="303394"/>
                  </a:cubicBezTo>
                  <a:cubicBezTo>
                    <a:pt x="163" y="402843"/>
                    <a:pt x="23034" y="503051"/>
                    <a:pt x="87581" y="578714"/>
                  </a:cubicBezTo>
                  <a:cubicBezTo>
                    <a:pt x="92664" y="584534"/>
                    <a:pt x="102321" y="594909"/>
                    <a:pt x="112740" y="604019"/>
                  </a:cubicBezTo>
                  <a:cubicBezTo>
                    <a:pt x="115789" y="607055"/>
                    <a:pt x="116297" y="607055"/>
                    <a:pt x="119855" y="607055"/>
                  </a:cubicBezTo>
                  <a:cubicBezTo>
                    <a:pt x="123413" y="607055"/>
                    <a:pt x="125192" y="607055"/>
                    <a:pt x="125192" y="604525"/>
                  </a:cubicBez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5E5188A8-32F0-45DC-8382-76F99487DE1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30767" y="2195975"/>
              <a:ext cx="181189" cy="178400"/>
            </a:xfrm>
            <a:custGeom>
              <a:avLst/>
              <a:gdLst>
                <a:gd name="connsiteX0" fmla="*/ 145530 w 181189"/>
                <a:gd name="connsiteY0" fmla="*/ 28841 h 178400"/>
                <a:gd name="connsiteX1" fmla="*/ 178058 w 181189"/>
                <a:gd name="connsiteY1" fmla="*/ 7838 h 178400"/>
                <a:gd name="connsiteX2" fmla="*/ 181361 w 181189"/>
                <a:gd name="connsiteY2" fmla="*/ 3030 h 178400"/>
                <a:gd name="connsiteX3" fmla="*/ 178058 w 181189"/>
                <a:gd name="connsiteY3" fmla="*/ -7 h 178400"/>
                <a:gd name="connsiteX4" fmla="*/ 157220 w 181189"/>
                <a:gd name="connsiteY4" fmla="*/ 752 h 178400"/>
                <a:gd name="connsiteX5" fmla="*/ 132062 w 181189"/>
                <a:gd name="connsiteY5" fmla="*/ -7 h 178400"/>
                <a:gd name="connsiteX6" fmla="*/ 127233 w 181189"/>
                <a:gd name="connsiteY6" fmla="*/ 4801 h 178400"/>
                <a:gd name="connsiteX7" fmla="*/ 131299 w 181189"/>
                <a:gd name="connsiteY7" fmla="*/ 7838 h 178400"/>
                <a:gd name="connsiteX8" fmla="*/ 142989 w 181189"/>
                <a:gd name="connsiteY8" fmla="*/ 16189 h 178400"/>
                <a:gd name="connsiteX9" fmla="*/ 139177 w 181189"/>
                <a:gd name="connsiteY9" fmla="*/ 25804 h 178400"/>
                <a:gd name="connsiteX10" fmla="*/ 61161 w 181189"/>
                <a:gd name="connsiteY10" fmla="*/ 149293 h 178400"/>
                <a:gd name="connsiteX11" fmla="*/ 43881 w 181189"/>
                <a:gd name="connsiteY11" fmla="*/ 15429 h 178400"/>
                <a:gd name="connsiteX12" fmla="*/ 61415 w 181189"/>
                <a:gd name="connsiteY12" fmla="*/ 7838 h 178400"/>
                <a:gd name="connsiteX13" fmla="*/ 67768 w 181189"/>
                <a:gd name="connsiteY13" fmla="*/ 2777 h 178400"/>
                <a:gd name="connsiteX14" fmla="*/ 64211 w 181189"/>
                <a:gd name="connsiteY14" fmla="*/ -7 h 178400"/>
                <a:gd name="connsiteX15" fmla="*/ 32699 w 181189"/>
                <a:gd name="connsiteY15" fmla="*/ 752 h 178400"/>
                <a:gd name="connsiteX16" fmla="*/ 18723 w 181189"/>
                <a:gd name="connsiteY16" fmla="*/ 499 h 178400"/>
                <a:gd name="connsiteX17" fmla="*/ 5000 w 181189"/>
                <a:gd name="connsiteY17" fmla="*/ -7 h 178400"/>
                <a:gd name="connsiteX18" fmla="*/ 172 w 181189"/>
                <a:gd name="connsiteY18" fmla="*/ 4801 h 178400"/>
                <a:gd name="connsiteX19" fmla="*/ 6525 w 181189"/>
                <a:gd name="connsiteY19" fmla="*/ 7838 h 178400"/>
                <a:gd name="connsiteX20" fmla="*/ 21772 w 181189"/>
                <a:gd name="connsiteY20" fmla="*/ 16442 h 178400"/>
                <a:gd name="connsiteX21" fmla="*/ 41848 w 181189"/>
                <a:gd name="connsiteY21" fmla="*/ 172574 h 178400"/>
                <a:gd name="connsiteX22" fmla="*/ 46930 w 181189"/>
                <a:gd name="connsiteY22" fmla="*/ 178394 h 178400"/>
                <a:gd name="connsiteX23" fmla="*/ 54046 w 181189"/>
                <a:gd name="connsiteY23" fmla="*/ 173839 h 178400"/>
                <a:gd name="connsiteX24" fmla="*/ 145530 w 181189"/>
                <a:gd name="connsiteY24" fmla="*/ 2884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189" h="178400">
                  <a:moveTo>
                    <a:pt x="145530" y="28841"/>
                  </a:moveTo>
                  <a:cubicBezTo>
                    <a:pt x="157982" y="9103"/>
                    <a:pt x="168655" y="8344"/>
                    <a:pt x="178058" y="7838"/>
                  </a:cubicBezTo>
                  <a:cubicBezTo>
                    <a:pt x="181107" y="7585"/>
                    <a:pt x="181361" y="3283"/>
                    <a:pt x="181361" y="3030"/>
                  </a:cubicBezTo>
                  <a:cubicBezTo>
                    <a:pt x="181361" y="1005"/>
                    <a:pt x="180091" y="-7"/>
                    <a:pt x="178058" y="-7"/>
                  </a:cubicBezTo>
                  <a:cubicBezTo>
                    <a:pt x="171451" y="-7"/>
                    <a:pt x="164081" y="752"/>
                    <a:pt x="157220" y="752"/>
                  </a:cubicBezTo>
                  <a:cubicBezTo>
                    <a:pt x="148834" y="752"/>
                    <a:pt x="140194" y="-7"/>
                    <a:pt x="132062" y="-7"/>
                  </a:cubicBezTo>
                  <a:cubicBezTo>
                    <a:pt x="130537" y="-7"/>
                    <a:pt x="127233" y="-7"/>
                    <a:pt x="127233" y="4801"/>
                  </a:cubicBezTo>
                  <a:cubicBezTo>
                    <a:pt x="127233" y="7585"/>
                    <a:pt x="129520" y="7838"/>
                    <a:pt x="131299" y="7838"/>
                  </a:cubicBezTo>
                  <a:cubicBezTo>
                    <a:pt x="138161" y="8344"/>
                    <a:pt x="142989" y="10874"/>
                    <a:pt x="142989" y="16189"/>
                  </a:cubicBezTo>
                  <a:cubicBezTo>
                    <a:pt x="142989" y="19984"/>
                    <a:pt x="139177" y="25551"/>
                    <a:pt x="139177" y="25804"/>
                  </a:cubicBezTo>
                  <a:lnTo>
                    <a:pt x="61161" y="149293"/>
                  </a:lnTo>
                  <a:lnTo>
                    <a:pt x="43881" y="15429"/>
                  </a:lnTo>
                  <a:cubicBezTo>
                    <a:pt x="43881" y="11128"/>
                    <a:pt x="49726" y="7838"/>
                    <a:pt x="61415" y="7838"/>
                  </a:cubicBezTo>
                  <a:cubicBezTo>
                    <a:pt x="64973" y="7838"/>
                    <a:pt x="67768" y="7838"/>
                    <a:pt x="67768" y="2777"/>
                  </a:cubicBezTo>
                  <a:cubicBezTo>
                    <a:pt x="67768" y="499"/>
                    <a:pt x="65735" y="-7"/>
                    <a:pt x="64211" y="-7"/>
                  </a:cubicBezTo>
                  <a:cubicBezTo>
                    <a:pt x="54046" y="-7"/>
                    <a:pt x="43118" y="752"/>
                    <a:pt x="32699" y="752"/>
                  </a:cubicBezTo>
                  <a:cubicBezTo>
                    <a:pt x="28125" y="752"/>
                    <a:pt x="23297" y="499"/>
                    <a:pt x="18723" y="499"/>
                  </a:cubicBezTo>
                  <a:cubicBezTo>
                    <a:pt x="14148" y="499"/>
                    <a:pt x="9320" y="-7"/>
                    <a:pt x="5000" y="-7"/>
                  </a:cubicBezTo>
                  <a:cubicBezTo>
                    <a:pt x="3221" y="-7"/>
                    <a:pt x="172" y="-7"/>
                    <a:pt x="172" y="4801"/>
                  </a:cubicBezTo>
                  <a:cubicBezTo>
                    <a:pt x="172" y="7838"/>
                    <a:pt x="2459" y="7838"/>
                    <a:pt x="6525" y="7838"/>
                  </a:cubicBezTo>
                  <a:cubicBezTo>
                    <a:pt x="20756" y="7838"/>
                    <a:pt x="21010" y="10115"/>
                    <a:pt x="21772" y="16442"/>
                  </a:cubicBezTo>
                  <a:lnTo>
                    <a:pt x="41848" y="172574"/>
                  </a:lnTo>
                  <a:cubicBezTo>
                    <a:pt x="42610" y="177635"/>
                    <a:pt x="43627" y="178394"/>
                    <a:pt x="46930" y="178394"/>
                  </a:cubicBezTo>
                  <a:cubicBezTo>
                    <a:pt x="50996" y="178394"/>
                    <a:pt x="52013" y="177129"/>
                    <a:pt x="54046" y="173839"/>
                  </a:cubicBezTo>
                  <a:lnTo>
                    <a:pt x="145530" y="28841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8103DF4D-20E6-4AB2-9822-C4423E7B274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073135" y="2289325"/>
              <a:ext cx="53899" cy="119212"/>
            </a:xfrm>
            <a:custGeom>
              <a:avLst/>
              <a:gdLst>
                <a:gd name="connsiteX0" fmla="*/ 49452 w 53899"/>
                <a:gd name="connsiteY0" fmla="*/ 6726 h 119212"/>
                <a:gd name="connsiteX1" fmla="*/ 42336 w 53899"/>
                <a:gd name="connsiteY1" fmla="*/ -5 h 119212"/>
                <a:gd name="connsiteX2" fmla="*/ 32375 w 53899"/>
                <a:gd name="connsiteY2" fmla="*/ 9737 h 119212"/>
                <a:gd name="connsiteX3" fmla="*/ 39490 w 53899"/>
                <a:gd name="connsiteY3" fmla="*/ 16468 h 119212"/>
                <a:gd name="connsiteX4" fmla="*/ 49452 w 53899"/>
                <a:gd name="connsiteY4" fmla="*/ 6726 h 119212"/>
                <a:gd name="connsiteX5" fmla="*/ 13163 w 53899"/>
                <a:gd name="connsiteY5" fmla="*/ 96711 h 119212"/>
                <a:gd name="connsiteX6" fmla="*/ 11562 w 53899"/>
                <a:gd name="connsiteY6" fmla="*/ 104151 h 119212"/>
                <a:gd name="connsiteX7" fmla="*/ 28461 w 53899"/>
                <a:gd name="connsiteY7" fmla="*/ 119207 h 119212"/>
                <a:gd name="connsiteX8" fmla="*/ 54077 w 53899"/>
                <a:gd name="connsiteY8" fmla="*/ 92105 h 119212"/>
                <a:gd name="connsiteX9" fmla="*/ 51231 w 53899"/>
                <a:gd name="connsiteY9" fmla="*/ 89803 h 119212"/>
                <a:gd name="connsiteX10" fmla="*/ 47851 w 53899"/>
                <a:gd name="connsiteY10" fmla="*/ 92814 h 119212"/>
                <a:gd name="connsiteX11" fmla="*/ 28995 w 53899"/>
                <a:gd name="connsiteY11" fmla="*/ 114247 h 119212"/>
                <a:gd name="connsiteX12" fmla="*/ 24548 w 53899"/>
                <a:gd name="connsiteY12" fmla="*/ 108048 h 119212"/>
                <a:gd name="connsiteX13" fmla="*/ 27394 w 53899"/>
                <a:gd name="connsiteY13" fmla="*/ 96711 h 119212"/>
                <a:gd name="connsiteX14" fmla="*/ 33086 w 53899"/>
                <a:gd name="connsiteY14" fmla="*/ 82540 h 119212"/>
                <a:gd name="connsiteX15" fmla="*/ 41803 w 53899"/>
                <a:gd name="connsiteY15" fmla="*/ 60044 h 119212"/>
                <a:gd name="connsiteX16" fmla="*/ 42870 w 53899"/>
                <a:gd name="connsiteY16" fmla="*/ 54375 h 119212"/>
                <a:gd name="connsiteX17" fmla="*/ 25971 w 53899"/>
                <a:gd name="connsiteY17" fmla="*/ 39319 h 119212"/>
                <a:gd name="connsiteX18" fmla="*/ 177 w 53899"/>
                <a:gd name="connsiteY18" fmla="*/ 66421 h 119212"/>
                <a:gd name="connsiteX19" fmla="*/ 3201 w 53899"/>
                <a:gd name="connsiteY19" fmla="*/ 68723 h 119212"/>
                <a:gd name="connsiteX20" fmla="*/ 6403 w 53899"/>
                <a:gd name="connsiteY20" fmla="*/ 65889 h 119212"/>
                <a:gd name="connsiteX21" fmla="*/ 25437 w 53899"/>
                <a:gd name="connsiteY21" fmla="*/ 44279 h 119212"/>
                <a:gd name="connsiteX22" fmla="*/ 29884 w 53899"/>
                <a:gd name="connsiteY22" fmla="*/ 50478 h 119212"/>
                <a:gd name="connsiteX23" fmla="*/ 24370 w 53899"/>
                <a:gd name="connsiteY23" fmla="*/ 68192 h 119212"/>
                <a:gd name="connsiteX24" fmla="*/ 13163 w 53899"/>
                <a:gd name="connsiteY24" fmla="*/ 967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99" h="119212">
                  <a:moveTo>
                    <a:pt x="49452" y="6726"/>
                  </a:moveTo>
                  <a:cubicBezTo>
                    <a:pt x="49452" y="3892"/>
                    <a:pt x="47317" y="-5"/>
                    <a:pt x="42336" y="-5"/>
                  </a:cubicBezTo>
                  <a:cubicBezTo>
                    <a:pt x="37534" y="-5"/>
                    <a:pt x="32375" y="4600"/>
                    <a:pt x="32375" y="9737"/>
                  </a:cubicBezTo>
                  <a:cubicBezTo>
                    <a:pt x="32375" y="12749"/>
                    <a:pt x="34687" y="16468"/>
                    <a:pt x="39490" y="16468"/>
                  </a:cubicBezTo>
                  <a:cubicBezTo>
                    <a:pt x="44649" y="16468"/>
                    <a:pt x="49452" y="11509"/>
                    <a:pt x="49452" y="6726"/>
                  </a:cubicBezTo>
                  <a:close/>
                  <a:moveTo>
                    <a:pt x="13163" y="96711"/>
                  </a:moveTo>
                  <a:cubicBezTo>
                    <a:pt x="12452" y="99014"/>
                    <a:pt x="11562" y="101139"/>
                    <a:pt x="11562" y="104151"/>
                  </a:cubicBezTo>
                  <a:cubicBezTo>
                    <a:pt x="11562" y="112476"/>
                    <a:pt x="18678" y="119207"/>
                    <a:pt x="28461" y="119207"/>
                  </a:cubicBezTo>
                  <a:cubicBezTo>
                    <a:pt x="46250" y="119207"/>
                    <a:pt x="54077" y="94762"/>
                    <a:pt x="54077" y="92105"/>
                  </a:cubicBezTo>
                  <a:cubicBezTo>
                    <a:pt x="54077" y="89803"/>
                    <a:pt x="51764" y="89803"/>
                    <a:pt x="51231" y="89803"/>
                  </a:cubicBezTo>
                  <a:cubicBezTo>
                    <a:pt x="48740" y="89803"/>
                    <a:pt x="48562" y="90865"/>
                    <a:pt x="47851" y="92814"/>
                  </a:cubicBezTo>
                  <a:cubicBezTo>
                    <a:pt x="43760" y="106985"/>
                    <a:pt x="35933" y="114247"/>
                    <a:pt x="28995" y="114247"/>
                  </a:cubicBezTo>
                  <a:cubicBezTo>
                    <a:pt x="25437" y="114247"/>
                    <a:pt x="24548" y="111945"/>
                    <a:pt x="24548" y="108048"/>
                  </a:cubicBezTo>
                  <a:cubicBezTo>
                    <a:pt x="24548" y="103973"/>
                    <a:pt x="25793" y="100608"/>
                    <a:pt x="27394" y="96711"/>
                  </a:cubicBezTo>
                  <a:cubicBezTo>
                    <a:pt x="29173" y="91928"/>
                    <a:pt x="31130" y="87146"/>
                    <a:pt x="33086" y="82540"/>
                  </a:cubicBezTo>
                  <a:cubicBezTo>
                    <a:pt x="34687" y="78289"/>
                    <a:pt x="41091" y="62169"/>
                    <a:pt x="41803" y="60044"/>
                  </a:cubicBezTo>
                  <a:cubicBezTo>
                    <a:pt x="42336" y="58272"/>
                    <a:pt x="42870" y="56147"/>
                    <a:pt x="42870" y="54375"/>
                  </a:cubicBezTo>
                  <a:cubicBezTo>
                    <a:pt x="42870" y="46050"/>
                    <a:pt x="35755" y="39319"/>
                    <a:pt x="25971" y="39319"/>
                  </a:cubicBezTo>
                  <a:cubicBezTo>
                    <a:pt x="8360" y="39319"/>
                    <a:pt x="177" y="63409"/>
                    <a:pt x="177" y="66421"/>
                  </a:cubicBezTo>
                  <a:cubicBezTo>
                    <a:pt x="177" y="68723"/>
                    <a:pt x="2668" y="68723"/>
                    <a:pt x="3201" y="68723"/>
                  </a:cubicBezTo>
                  <a:cubicBezTo>
                    <a:pt x="5692" y="68723"/>
                    <a:pt x="5870" y="67838"/>
                    <a:pt x="6403" y="65889"/>
                  </a:cubicBezTo>
                  <a:cubicBezTo>
                    <a:pt x="11028" y="50656"/>
                    <a:pt x="18855" y="44279"/>
                    <a:pt x="25437" y="44279"/>
                  </a:cubicBezTo>
                  <a:cubicBezTo>
                    <a:pt x="28283" y="44279"/>
                    <a:pt x="29884" y="45696"/>
                    <a:pt x="29884" y="50478"/>
                  </a:cubicBezTo>
                  <a:cubicBezTo>
                    <a:pt x="29884" y="54553"/>
                    <a:pt x="28817" y="57210"/>
                    <a:pt x="24370" y="68192"/>
                  </a:cubicBezTo>
                  <a:lnTo>
                    <a:pt x="13163" y="96711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39AC6FE5-EF95-4C42-B4A8-4D8D4252C7F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916536" y="2471676"/>
              <a:ext cx="232843" cy="10121"/>
            </a:xfrm>
            <a:custGeom>
              <a:avLst/>
              <a:gdLst>
                <a:gd name="connsiteX0" fmla="*/ 0 w 232843"/>
                <a:gd name="connsiteY0" fmla="*/ 0 h 10121"/>
                <a:gd name="connsiteX1" fmla="*/ 232843 w 232843"/>
                <a:gd name="connsiteY1" fmla="*/ 0 h 10121"/>
                <a:gd name="connsiteX2" fmla="*/ 232843 w 232843"/>
                <a:gd name="connsiteY2" fmla="*/ 10121 h 10121"/>
                <a:gd name="connsiteX3" fmla="*/ 0 w 232843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43" h="10121">
                  <a:moveTo>
                    <a:pt x="0" y="0"/>
                  </a:moveTo>
                  <a:lnTo>
                    <a:pt x="232843" y="0"/>
                  </a:lnTo>
                  <a:lnTo>
                    <a:pt x="232843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7DB0A523-3B2A-48B6-B9E5-CAFBB7093F8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980100" y="2545048"/>
              <a:ext cx="105461" cy="174099"/>
            </a:xfrm>
            <a:custGeom>
              <a:avLst/>
              <a:gdLst>
                <a:gd name="connsiteX0" fmla="*/ 30923 w 105461"/>
                <a:gd name="connsiteY0" fmla="*/ 52894 h 174099"/>
                <a:gd name="connsiteX1" fmla="*/ 18216 w 105461"/>
                <a:gd name="connsiteY1" fmla="*/ 32397 h 174099"/>
                <a:gd name="connsiteX2" fmla="*/ 52777 w 105461"/>
                <a:gd name="connsiteY2" fmla="*/ 6333 h 174099"/>
                <a:gd name="connsiteX3" fmla="*/ 87592 w 105461"/>
                <a:gd name="connsiteY3" fmla="*/ 37711 h 174099"/>
                <a:gd name="connsiteX4" fmla="*/ 62434 w 105461"/>
                <a:gd name="connsiteY4" fmla="*/ 73139 h 174099"/>
                <a:gd name="connsiteX5" fmla="*/ 30923 w 105461"/>
                <a:gd name="connsiteY5" fmla="*/ 52894 h 174099"/>
                <a:gd name="connsiteX6" fmla="*/ 68025 w 105461"/>
                <a:gd name="connsiteY6" fmla="*/ 76934 h 174099"/>
                <a:gd name="connsiteX7" fmla="*/ 98773 w 105461"/>
                <a:gd name="connsiteY7" fmla="*/ 37711 h 174099"/>
                <a:gd name="connsiteX8" fmla="*/ 53031 w 105461"/>
                <a:gd name="connsiteY8" fmla="*/ 7 h 174099"/>
                <a:gd name="connsiteX9" fmla="*/ 7035 w 105461"/>
                <a:gd name="connsiteY9" fmla="*/ 42266 h 174099"/>
                <a:gd name="connsiteX10" fmla="*/ 18216 w 105461"/>
                <a:gd name="connsiteY10" fmla="*/ 70102 h 174099"/>
                <a:gd name="connsiteX11" fmla="*/ 36767 w 105461"/>
                <a:gd name="connsiteY11" fmla="*/ 83767 h 174099"/>
                <a:gd name="connsiteX12" fmla="*/ 174 w 105461"/>
                <a:gd name="connsiteY12" fmla="*/ 130328 h 174099"/>
                <a:gd name="connsiteX13" fmla="*/ 52777 w 105461"/>
                <a:gd name="connsiteY13" fmla="*/ 174106 h 174099"/>
                <a:gd name="connsiteX14" fmla="*/ 105635 w 105461"/>
                <a:gd name="connsiteY14" fmla="*/ 126026 h 174099"/>
                <a:gd name="connsiteX15" fmla="*/ 93183 w 105461"/>
                <a:gd name="connsiteY15" fmla="*/ 94901 h 174099"/>
                <a:gd name="connsiteX16" fmla="*/ 68025 w 105461"/>
                <a:gd name="connsiteY16" fmla="*/ 76934 h 174099"/>
                <a:gd name="connsiteX17" fmla="*/ 42612 w 105461"/>
                <a:gd name="connsiteY17" fmla="*/ 87562 h 174099"/>
                <a:gd name="connsiteX18" fmla="*/ 73869 w 105461"/>
                <a:gd name="connsiteY18" fmla="*/ 107300 h 174099"/>
                <a:gd name="connsiteX19" fmla="*/ 92929 w 105461"/>
                <a:gd name="connsiteY19" fmla="*/ 135136 h 174099"/>
                <a:gd name="connsiteX20" fmla="*/ 53031 w 105461"/>
                <a:gd name="connsiteY20" fmla="*/ 167021 h 174099"/>
                <a:gd name="connsiteX21" fmla="*/ 12880 w 105461"/>
                <a:gd name="connsiteY21" fmla="*/ 130328 h 174099"/>
                <a:gd name="connsiteX22" fmla="*/ 42612 w 105461"/>
                <a:gd name="connsiteY22" fmla="*/ 87562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461" h="174099">
                  <a:moveTo>
                    <a:pt x="30923" y="52894"/>
                  </a:moveTo>
                  <a:cubicBezTo>
                    <a:pt x="19233" y="45303"/>
                    <a:pt x="18216" y="36699"/>
                    <a:pt x="18216" y="32397"/>
                  </a:cubicBezTo>
                  <a:cubicBezTo>
                    <a:pt x="18216" y="16961"/>
                    <a:pt x="34734" y="6333"/>
                    <a:pt x="52777" y="6333"/>
                  </a:cubicBezTo>
                  <a:cubicBezTo>
                    <a:pt x="71328" y="6333"/>
                    <a:pt x="87592" y="19492"/>
                    <a:pt x="87592" y="37711"/>
                  </a:cubicBezTo>
                  <a:cubicBezTo>
                    <a:pt x="87592" y="52135"/>
                    <a:pt x="77681" y="64282"/>
                    <a:pt x="62434" y="73139"/>
                  </a:cubicBezTo>
                  <a:lnTo>
                    <a:pt x="30923" y="52894"/>
                  </a:lnTo>
                  <a:close/>
                  <a:moveTo>
                    <a:pt x="68025" y="76934"/>
                  </a:moveTo>
                  <a:cubicBezTo>
                    <a:pt x="86321" y="67571"/>
                    <a:pt x="98773" y="54413"/>
                    <a:pt x="98773" y="37711"/>
                  </a:cubicBezTo>
                  <a:cubicBezTo>
                    <a:pt x="98773" y="14431"/>
                    <a:pt x="76157" y="7"/>
                    <a:pt x="53031" y="7"/>
                  </a:cubicBezTo>
                  <a:cubicBezTo>
                    <a:pt x="27619" y="7"/>
                    <a:pt x="7035" y="18733"/>
                    <a:pt x="7035" y="42266"/>
                  </a:cubicBezTo>
                  <a:cubicBezTo>
                    <a:pt x="7035" y="46821"/>
                    <a:pt x="7543" y="58209"/>
                    <a:pt x="18216" y="70102"/>
                  </a:cubicBezTo>
                  <a:cubicBezTo>
                    <a:pt x="21012" y="73139"/>
                    <a:pt x="30414" y="79465"/>
                    <a:pt x="36767" y="83767"/>
                  </a:cubicBezTo>
                  <a:cubicBezTo>
                    <a:pt x="22028" y="91105"/>
                    <a:pt x="174" y="105276"/>
                    <a:pt x="174" y="130328"/>
                  </a:cubicBezTo>
                  <a:cubicBezTo>
                    <a:pt x="174" y="157152"/>
                    <a:pt x="26094" y="174106"/>
                    <a:pt x="52777" y="174106"/>
                  </a:cubicBezTo>
                  <a:cubicBezTo>
                    <a:pt x="81493" y="174106"/>
                    <a:pt x="105635" y="153103"/>
                    <a:pt x="105635" y="126026"/>
                  </a:cubicBezTo>
                  <a:cubicBezTo>
                    <a:pt x="105635" y="116916"/>
                    <a:pt x="102839" y="105529"/>
                    <a:pt x="93183" y="94901"/>
                  </a:cubicBezTo>
                  <a:cubicBezTo>
                    <a:pt x="88354" y="89587"/>
                    <a:pt x="84288" y="87056"/>
                    <a:pt x="68025" y="76934"/>
                  </a:cubicBezTo>
                  <a:close/>
                  <a:moveTo>
                    <a:pt x="42612" y="87562"/>
                  </a:moveTo>
                  <a:lnTo>
                    <a:pt x="73869" y="107300"/>
                  </a:lnTo>
                  <a:cubicBezTo>
                    <a:pt x="80985" y="112108"/>
                    <a:pt x="92929" y="119700"/>
                    <a:pt x="92929" y="135136"/>
                  </a:cubicBezTo>
                  <a:cubicBezTo>
                    <a:pt x="92929" y="153862"/>
                    <a:pt x="73869" y="167021"/>
                    <a:pt x="53031" y="167021"/>
                  </a:cubicBezTo>
                  <a:cubicBezTo>
                    <a:pt x="31177" y="167021"/>
                    <a:pt x="12880" y="151331"/>
                    <a:pt x="12880" y="130328"/>
                  </a:cubicBezTo>
                  <a:cubicBezTo>
                    <a:pt x="12880" y="115651"/>
                    <a:pt x="21012" y="99456"/>
                    <a:pt x="42612" y="87562"/>
                  </a:cubicBez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B72CD910-13BE-4827-BE4B-FB352FF6E28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188768" y="2173072"/>
              <a:ext cx="125028" cy="607069"/>
            </a:xfrm>
            <a:custGeom>
              <a:avLst/>
              <a:gdLst>
                <a:gd name="connsiteX0" fmla="*/ 125211 w 125028"/>
                <a:gd name="connsiteY0" fmla="*/ 303647 h 607069"/>
                <a:gd name="connsiteX1" fmla="*/ 37792 w 125028"/>
                <a:gd name="connsiteY1" fmla="*/ 28328 h 607069"/>
                <a:gd name="connsiteX2" fmla="*/ 12634 w 125028"/>
                <a:gd name="connsiteY2" fmla="*/ 3023 h 607069"/>
                <a:gd name="connsiteX3" fmla="*/ 5519 w 125028"/>
                <a:gd name="connsiteY3" fmla="*/ -14 h 607069"/>
                <a:gd name="connsiteX4" fmla="*/ 182 w 125028"/>
                <a:gd name="connsiteY4" fmla="*/ 2516 h 607069"/>
                <a:gd name="connsiteX5" fmla="*/ 1707 w 125028"/>
                <a:gd name="connsiteY5" fmla="*/ 5047 h 607069"/>
                <a:gd name="connsiteX6" fmla="*/ 44653 w 125028"/>
                <a:gd name="connsiteY6" fmla="*/ 58441 h 607069"/>
                <a:gd name="connsiteX7" fmla="*/ 104118 w 125028"/>
                <a:gd name="connsiteY7" fmla="*/ 303394 h 607069"/>
                <a:gd name="connsiteX8" fmla="*/ 53040 w 125028"/>
                <a:gd name="connsiteY8" fmla="*/ 534683 h 607069"/>
                <a:gd name="connsiteX9" fmla="*/ 1198 w 125028"/>
                <a:gd name="connsiteY9" fmla="*/ 602248 h 607069"/>
                <a:gd name="connsiteX10" fmla="*/ 182 w 125028"/>
                <a:gd name="connsiteY10" fmla="*/ 604525 h 607069"/>
                <a:gd name="connsiteX11" fmla="*/ 5519 w 125028"/>
                <a:gd name="connsiteY11" fmla="*/ 607055 h 607069"/>
                <a:gd name="connsiteX12" fmla="*/ 13396 w 125028"/>
                <a:gd name="connsiteY12" fmla="*/ 603260 h 607069"/>
                <a:gd name="connsiteX13" fmla="*/ 125211 w 125028"/>
                <a:gd name="connsiteY13" fmla="*/ 303647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028" h="607069">
                  <a:moveTo>
                    <a:pt x="125211" y="303647"/>
                  </a:moveTo>
                  <a:cubicBezTo>
                    <a:pt x="125211" y="204198"/>
                    <a:pt x="102339" y="103990"/>
                    <a:pt x="37792" y="28328"/>
                  </a:cubicBezTo>
                  <a:cubicBezTo>
                    <a:pt x="32710" y="22507"/>
                    <a:pt x="23053" y="12132"/>
                    <a:pt x="12634" y="3023"/>
                  </a:cubicBezTo>
                  <a:cubicBezTo>
                    <a:pt x="9584" y="-14"/>
                    <a:pt x="9076" y="-14"/>
                    <a:pt x="5519" y="-14"/>
                  </a:cubicBezTo>
                  <a:cubicBezTo>
                    <a:pt x="2469" y="-14"/>
                    <a:pt x="182" y="-14"/>
                    <a:pt x="182" y="2516"/>
                  </a:cubicBezTo>
                  <a:cubicBezTo>
                    <a:pt x="182" y="3529"/>
                    <a:pt x="1198" y="4541"/>
                    <a:pt x="1707" y="5047"/>
                  </a:cubicBezTo>
                  <a:cubicBezTo>
                    <a:pt x="10601" y="14157"/>
                    <a:pt x="27627" y="31111"/>
                    <a:pt x="44653" y="58441"/>
                  </a:cubicBezTo>
                  <a:cubicBezTo>
                    <a:pt x="85567" y="123728"/>
                    <a:pt x="104118" y="205970"/>
                    <a:pt x="104118" y="303394"/>
                  </a:cubicBezTo>
                  <a:cubicBezTo>
                    <a:pt x="104118" y="371465"/>
                    <a:pt x="94970" y="459274"/>
                    <a:pt x="53040" y="534683"/>
                  </a:cubicBezTo>
                  <a:cubicBezTo>
                    <a:pt x="32964" y="570616"/>
                    <a:pt x="11872" y="591619"/>
                    <a:pt x="1198" y="602248"/>
                  </a:cubicBezTo>
                  <a:cubicBezTo>
                    <a:pt x="690" y="603007"/>
                    <a:pt x="182" y="603766"/>
                    <a:pt x="182" y="604525"/>
                  </a:cubicBezTo>
                  <a:cubicBezTo>
                    <a:pt x="182" y="607055"/>
                    <a:pt x="2469" y="607055"/>
                    <a:pt x="5519" y="607055"/>
                  </a:cubicBezTo>
                  <a:cubicBezTo>
                    <a:pt x="9076" y="607055"/>
                    <a:pt x="9584" y="607055"/>
                    <a:pt x="13396" y="603260"/>
                  </a:cubicBezTo>
                  <a:cubicBezTo>
                    <a:pt x="98528" y="526079"/>
                    <a:pt x="125211" y="410182"/>
                    <a:pt x="125211" y="303647"/>
                  </a:cubicBez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66381BEE-11DB-4C6D-8962-E3CEC43CC80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86327" y="2118014"/>
              <a:ext cx="64750" cy="117618"/>
            </a:xfrm>
            <a:custGeom>
              <a:avLst/>
              <a:gdLst>
                <a:gd name="connsiteX0" fmla="*/ 40392 w 64750"/>
                <a:gd name="connsiteY0" fmla="*/ 4948 h 117618"/>
                <a:gd name="connsiteX1" fmla="*/ 35055 w 64750"/>
                <a:gd name="connsiteY1" fmla="*/ -12 h 117618"/>
                <a:gd name="connsiteX2" fmla="*/ 189 w 64750"/>
                <a:gd name="connsiteY2" fmla="*/ 11325 h 117618"/>
                <a:gd name="connsiteX3" fmla="*/ 189 w 64750"/>
                <a:gd name="connsiteY3" fmla="*/ 17702 h 117618"/>
                <a:gd name="connsiteX4" fmla="*/ 25983 w 64750"/>
                <a:gd name="connsiteY4" fmla="*/ 12742 h 117618"/>
                <a:gd name="connsiteX5" fmla="*/ 25983 w 64750"/>
                <a:gd name="connsiteY5" fmla="*/ 103081 h 117618"/>
                <a:gd name="connsiteX6" fmla="*/ 8194 w 64750"/>
                <a:gd name="connsiteY6" fmla="*/ 111229 h 117618"/>
                <a:gd name="connsiteX7" fmla="*/ 1434 w 64750"/>
                <a:gd name="connsiteY7" fmla="*/ 111229 h 117618"/>
                <a:gd name="connsiteX8" fmla="*/ 1434 w 64750"/>
                <a:gd name="connsiteY8" fmla="*/ 117606 h 117618"/>
                <a:gd name="connsiteX9" fmla="*/ 33098 w 64750"/>
                <a:gd name="connsiteY9" fmla="*/ 116898 h 117618"/>
                <a:gd name="connsiteX10" fmla="*/ 64940 w 64750"/>
                <a:gd name="connsiteY10" fmla="*/ 117606 h 117618"/>
                <a:gd name="connsiteX11" fmla="*/ 64940 w 64750"/>
                <a:gd name="connsiteY11" fmla="*/ 111229 h 117618"/>
                <a:gd name="connsiteX12" fmla="*/ 58180 w 64750"/>
                <a:gd name="connsiteY12" fmla="*/ 111229 h 117618"/>
                <a:gd name="connsiteX13" fmla="*/ 40392 w 64750"/>
                <a:gd name="connsiteY13" fmla="*/ 103081 h 117618"/>
                <a:gd name="connsiteX14" fmla="*/ 40392 w 64750"/>
                <a:gd name="connsiteY14" fmla="*/ 494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50" h="117618">
                  <a:moveTo>
                    <a:pt x="40392" y="4948"/>
                  </a:moveTo>
                  <a:cubicBezTo>
                    <a:pt x="40392" y="165"/>
                    <a:pt x="40036" y="-12"/>
                    <a:pt x="35055" y="-12"/>
                  </a:cubicBezTo>
                  <a:cubicBezTo>
                    <a:pt x="23670" y="11148"/>
                    <a:pt x="7483" y="11325"/>
                    <a:pt x="189" y="11325"/>
                  </a:cubicBezTo>
                  <a:lnTo>
                    <a:pt x="189" y="17702"/>
                  </a:lnTo>
                  <a:cubicBezTo>
                    <a:pt x="4459" y="17702"/>
                    <a:pt x="16199" y="17702"/>
                    <a:pt x="25983" y="12742"/>
                  </a:cubicBezTo>
                  <a:lnTo>
                    <a:pt x="25983" y="103081"/>
                  </a:lnTo>
                  <a:cubicBezTo>
                    <a:pt x="25983" y="108926"/>
                    <a:pt x="25983" y="111229"/>
                    <a:pt x="8194" y="111229"/>
                  </a:cubicBezTo>
                  <a:lnTo>
                    <a:pt x="1434" y="111229"/>
                  </a:lnTo>
                  <a:lnTo>
                    <a:pt x="1434" y="117606"/>
                  </a:lnTo>
                  <a:cubicBezTo>
                    <a:pt x="4636" y="117429"/>
                    <a:pt x="26516" y="116898"/>
                    <a:pt x="33098" y="116898"/>
                  </a:cubicBezTo>
                  <a:cubicBezTo>
                    <a:pt x="38613" y="116898"/>
                    <a:pt x="61026" y="117429"/>
                    <a:pt x="64940" y="117606"/>
                  </a:cubicBezTo>
                  <a:lnTo>
                    <a:pt x="64940" y="111229"/>
                  </a:lnTo>
                  <a:lnTo>
                    <a:pt x="58180" y="111229"/>
                  </a:lnTo>
                  <a:cubicBezTo>
                    <a:pt x="40392" y="111229"/>
                    <a:pt x="40392" y="108926"/>
                    <a:pt x="40392" y="103081"/>
                  </a:cubicBezTo>
                  <a:lnTo>
                    <a:pt x="40392" y="4948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DFF2A9C5-9365-4218-89C0-7A33E1320B0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481932" y="2102780"/>
              <a:ext cx="76491" cy="177135"/>
            </a:xfrm>
            <a:custGeom>
              <a:avLst/>
              <a:gdLst>
                <a:gd name="connsiteX0" fmla="*/ 75617 w 76491"/>
                <a:gd name="connsiteY0" fmla="*/ 7782 h 177135"/>
                <a:gd name="connsiteX1" fmla="*/ 76684 w 76491"/>
                <a:gd name="connsiteY1" fmla="*/ 4416 h 177135"/>
                <a:gd name="connsiteX2" fmla="*/ 72415 w 76491"/>
                <a:gd name="connsiteY2" fmla="*/ -12 h 177135"/>
                <a:gd name="connsiteX3" fmla="*/ 67612 w 76491"/>
                <a:gd name="connsiteY3" fmla="*/ 4416 h 177135"/>
                <a:gd name="connsiteX4" fmla="*/ 1261 w 76491"/>
                <a:gd name="connsiteY4" fmla="*/ 169330 h 177135"/>
                <a:gd name="connsiteX5" fmla="*/ 193 w 76491"/>
                <a:gd name="connsiteY5" fmla="*/ 172695 h 177135"/>
                <a:gd name="connsiteX6" fmla="*/ 4462 w 76491"/>
                <a:gd name="connsiteY6" fmla="*/ 177124 h 177135"/>
                <a:gd name="connsiteX7" fmla="*/ 9265 w 76491"/>
                <a:gd name="connsiteY7" fmla="*/ 172695 h 177135"/>
                <a:gd name="connsiteX8" fmla="*/ 75617 w 76491"/>
                <a:gd name="connsiteY8" fmla="*/ 7782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91" h="177135">
                  <a:moveTo>
                    <a:pt x="75617" y="7782"/>
                  </a:moveTo>
                  <a:cubicBezTo>
                    <a:pt x="76684" y="5479"/>
                    <a:pt x="76684" y="5125"/>
                    <a:pt x="76684" y="4416"/>
                  </a:cubicBezTo>
                  <a:cubicBezTo>
                    <a:pt x="76684" y="1582"/>
                    <a:pt x="74372" y="-12"/>
                    <a:pt x="72415" y="-12"/>
                  </a:cubicBezTo>
                  <a:cubicBezTo>
                    <a:pt x="69391" y="-12"/>
                    <a:pt x="68502" y="2114"/>
                    <a:pt x="67612" y="4416"/>
                  </a:cubicBezTo>
                  <a:lnTo>
                    <a:pt x="1261" y="169330"/>
                  </a:lnTo>
                  <a:cubicBezTo>
                    <a:pt x="193" y="171633"/>
                    <a:pt x="193" y="171987"/>
                    <a:pt x="193" y="172695"/>
                  </a:cubicBezTo>
                  <a:cubicBezTo>
                    <a:pt x="193" y="175530"/>
                    <a:pt x="2506" y="177124"/>
                    <a:pt x="4462" y="177124"/>
                  </a:cubicBezTo>
                  <a:cubicBezTo>
                    <a:pt x="7487" y="177124"/>
                    <a:pt x="8376" y="174998"/>
                    <a:pt x="9265" y="172695"/>
                  </a:cubicBezTo>
                  <a:lnTo>
                    <a:pt x="75617" y="7782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409A6AB3-BFDF-4720-A2C1-9B782430624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581961" y="2118014"/>
              <a:ext cx="81827" cy="121160"/>
            </a:xfrm>
            <a:custGeom>
              <a:avLst/>
              <a:gdLst>
                <a:gd name="connsiteX0" fmla="*/ 39154 w 81827"/>
                <a:gd name="connsiteY0" fmla="*/ 58443 h 121160"/>
                <a:gd name="connsiteX1" fmla="*/ 62991 w 81827"/>
                <a:gd name="connsiteY1" fmla="*/ 86962 h 121160"/>
                <a:gd name="connsiteX2" fmla="*/ 39866 w 81827"/>
                <a:gd name="connsiteY2" fmla="*/ 115481 h 121160"/>
                <a:gd name="connsiteX3" fmla="*/ 9625 w 81827"/>
                <a:gd name="connsiteY3" fmla="*/ 103081 h 121160"/>
                <a:gd name="connsiteX4" fmla="*/ 19943 w 81827"/>
                <a:gd name="connsiteY4" fmla="*/ 93161 h 121160"/>
                <a:gd name="connsiteX5" fmla="*/ 10159 w 81827"/>
                <a:gd name="connsiteY5" fmla="*/ 83419 h 121160"/>
                <a:gd name="connsiteX6" fmla="*/ 197 w 81827"/>
                <a:gd name="connsiteY6" fmla="*/ 93693 h 121160"/>
                <a:gd name="connsiteX7" fmla="*/ 40222 w 81827"/>
                <a:gd name="connsiteY7" fmla="*/ 121149 h 121160"/>
                <a:gd name="connsiteX8" fmla="*/ 82025 w 81827"/>
                <a:gd name="connsiteY8" fmla="*/ 86962 h 121160"/>
                <a:gd name="connsiteX9" fmla="*/ 51073 w 81827"/>
                <a:gd name="connsiteY9" fmla="*/ 55254 h 121160"/>
                <a:gd name="connsiteX10" fmla="*/ 76511 w 81827"/>
                <a:gd name="connsiteY10" fmla="*/ 24433 h 121160"/>
                <a:gd name="connsiteX11" fmla="*/ 40577 w 81827"/>
                <a:gd name="connsiteY11" fmla="*/ -12 h 121160"/>
                <a:gd name="connsiteX12" fmla="*/ 5712 w 81827"/>
                <a:gd name="connsiteY12" fmla="*/ 23724 h 121160"/>
                <a:gd name="connsiteX13" fmla="*/ 14962 w 81827"/>
                <a:gd name="connsiteY13" fmla="*/ 33112 h 121160"/>
                <a:gd name="connsiteX14" fmla="*/ 24034 w 81827"/>
                <a:gd name="connsiteY14" fmla="*/ 24078 h 121160"/>
                <a:gd name="connsiteX15" fmla="*/ 14962 w 81827"/>
                <a:gd name="connsiteY15" fmla="*/ 14867 h 121160"/>
                <a:gd name="connsiteX16" fmla="*/ 40044 w 81827"/>
                <a:gd name="connsiteY16" fmla="*/ 5125 h 121160"/>
                <a:gd name="connsiteX17" fmla="*/ 59256 w 81827"/>
                <a:gd name="connsiteY17" fmla="*/ 24433 h 121160"/>
                <a:gd name="connsiteX18" fmla="*/ 52140 w 81827"/>
                <a:gd name="connsiteY18" fmla="*/ 45512 h 121160"/>
                <a:gd name="connsiteX19" fmla="*/ 32395 w 81827"/>
                <a:gd name="connsiteY19" fmla="*/ 53129 h 121160"/>
                <a:gd name="connsiteX20" fmla="*/ 26702 w 81827"/>
                <a:gd name="connsiteY20" fmla="*/ 53660 h 121160"/>
                <a:gd name="connsiteX21" fmla="*/ 24923 w 81827"/>
                <a:gd name="connsiteY21" fmla="*/ 55963 h 121160"/>
                <a:gd name="connsiteX22" fmla="*/ 29549 w 81827"/>
                <a:gd name="connsiteY22" fmla="*/ 58443 h 121160"/>
                <a:gd name="connsiteX23" fmla="*/ 39154 w 81827"/>
                <a:gd name="connsiteY23" fmla="*/ 58443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7" h="121160">
                  <a:moveTo>
                    <a:pt x="39154" y="58443"/>
                  </a:moveTo>
                  <a:cubicBezTo>
                    <a:pt x="53030" y="58443"/>
                    <a:pt x="62991" y="68008"/>
                    <a:pt x="62991" y="86962"/>
                  </a:cubicBezTo>
                  <a:cubicBezTo>
                    <a:pt x="62991" y="108926"/>
                    <a:pt x="50183" y="115481"/>
                    <a:pt x="39866" y="115481"/>
                  </a:cubicBezTo>
                  <a:cubicBezTo>
                    <a:pt x="32750" y="115481"/>
                    <a:pt x="17096" y="113532"/>
                    <a:pt x="9625" y="103081"/>
                  </a:cubicBezTo>
                  <a:cubicBezTo>
                    <a:pt x="17986" y="102727"/>
                    <a:pt x="19943" y="96881"/>
                    <a:pt x="19943" y="93161"/>
                  </a:cubicBezTo>
                  <a:cubicBezTo>
                    <a:pt x="19943" y="87493"/>
                    <a:pt x="15673" y="83419"/>
                    <a:pt x="10159" y="83419"/>
                  </a:cubicBezTo>
                  <a:cubicBezTo>
                    <a:pt x="5178" y="83419"/>
                    <a:pt x="197" y="86430"/>
                    <a:pt x="197" y="93693"/>
                  </a:cubicBezTo>
                  <a:cubicBezTo>
                    <a:pt x="197" y="110344"/>
                    <a:pt x="18697" y="121149"/>
                    <a:pt x="40222" y="121149"/>
                  </a:cubicBezTo>
                  <a:cubicBezTo>
                    <a:pt x="64948" y="121149"/>
                    <a:pt x="82025" y="104675"/>
                    <a:pt x="82025" y="86962"/>
                  </a:cubicBezTo>
                  <a:cubicBezTo>
                    <a:pt x="82025" y="73145"/>
                    <a:pt x="70640" y="59328"/>
                    <a:pt x="51073" y="55254"/>
                  </a:cubicBezTo>
                  <a:cubicBezTo>
                    <a:pt x="69751" y="48523"/>
                    <a:pt x="76511" y="35238"/>
                    <a:pt x="76511" y="24433"/>
                  </a:cubicBezTo>
                  <a:cubicBezTo>
                    <a:pt x="76511" y="10439"/>
                    <a:pt x="60323" y="-12"/>
                    <a:pt x="40577" y="-12"/>
                  </a:cubicBezTo>
                  <a:cubicBezTo>
                    <a:pt x="20832" y="-12"/>
                    <a:pt x="5712" y="9553"/>
                    <a:pt x="5712" y="23724"/>
                  </a:cubicBezTo>
                  <a:cubicBezTo>
                    <a:pt x="5712" y="29747"/>
                    <a:pt x="9625" y="33112"/>
                    <a:pt x="14962" y="33112"/>
                  </a:cubicBezTo>
                  <a:cubicBezTo>
                    <a:pt x="20476" y="33112"/>
                    <a:pt x="24034" y="29038"/>
                    <a:pt x="24034" y="24078"/>
                  </a:cubicBezTo>
                  <a:cubicBezTo>
                    <a:pt x="24034" y="18942"/>
                    <a:pt x="20476" y="15222"/>
                    <a:pt x="14962" y="14867"/>
                  </a:cubicBezTo>
                  <a:cubicBezTo>
                    <a:pt x="21188" y="7073"/>
                    <a:pt x="33462" y="5125"/>
                    <a:pt x="40044" y="5125"/>
                  </a:cubicBezTo>
                  <a:cubicBezTo>
                    <a:pt x="48049" y="5125"/>
                    <a:pt x="59256" y="9022"/>
                    <a:pt x="59256" y="24433"/>
                  </a:cubicBezTo>
                  <a:cubicBezTo>
                    <a:pt x="59256" y="31872"/>
                    <a:pt x="56765" y="40021"/>
                    <a:pt x="52140" y="45512"/>
                  </a:cubicBezTo>
                  <a:cubicBezTo>
                    <a:pt x="46270" y="52243"/>
                    <a:pt x="41289" y="52597"/>
                    <a:pt x="32395" y="53129"/>
                  </a:cubicBezTo>
                  <a:cubicBezTo>
                    <a:pt x="27948" y="53483"/>
                    <a:pt x="27592" y="53483"/>
                    <a:pt x="26702" y="53660"/>
                  </a:cubicBezTo>
                  <a:cubicBezTo>
                    <a:pt x="26347" y="53660"/>
                    <a:pt x="24923" y="54014"/>
                    <a:pt x="24923" y="55963"/>
                  </a:cubicBezTo>
                  <a:cubicBezTo>
                    <a:pt x="24923" y="58443"/>
                    <a:pt x="26524" y="58443"/>
                    <a:pt x="29549" y="58443"/>
                  </a:cubicBezTo>
                  <a:lnTo>
                    <a:pt x="39154" y="58443"/>
                  </a:lnTo>
                  <a:close/>
                </a:path>
              </a:pathLst>
            </a:custGeom>
            <a:solidFill>
              <a:srgbClr val="000000"/>
            </a:solidFill>
            <a:ln w="25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0" name="文本框 329">
            <a:extLst>
              <a:ext uri="{FF2B5EF4-FFF2-40B4-BE49-F238E27FC236}">
                <a16:creationId xmlns:a16="http://schemas.microsoft.com/office/drawing/2014/main" id="{6946F787-836F-45D5-B761-47AD53F2A961}"/>
              </a:ext>
            </a:extLst>
          </p:cNvPr>
          <p:cNvSpPr txBox="1"/>
          <p:nvPr/>
        </p:nvSpPr>
        <p:spPr>
          <a:xfrm>
            <a:off x="833951" y="4572398"/>
            <a:ext cx="915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Precipitated salt inside the pore throat will decrease the area section of the pore throat, which will influence the hydraulic conductance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66" name="组合 365" descr="\documentclass[preview]{standalone}&#10;\usepackage[utf8]{inputenc}&#10;\usepackage{amsmath}&#10;&#10;\begin{document}&#10;&#10;\begin{flalign*}&#10;\Delta V_{ij}^{t^n}=\frac{1}{2}\left(\frac{s_i^{\mathrm{NaCl},t^n}}{A_i^{t^n}}+\frac{s_j^{\mathrm{NaCl},t^n}}{A_j^{t^n}}\right)\frac{A_{ij}^{t^n}\Delta t}{\rho_{\mathrm{m,s}}}\end{flalign*}&#10;&#10;\end{document}&#10;" title="IguanaTex Shape Display">
            <a:extLst>
              <a:ext uri="{FF2B5EF4-FFF2-40B4-BE49-F238E27FC236}">
                <a16:creationId xmlns:a16="http://schemas.microsoft.com/office/drawing/2014/main" id="{76844576-260B-4EED-81B4-986EF940FF9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136662" y="5461686"/>
            <a:ext cx="4479817" cy="792957"/>
            <a:chOff x="4655985" y="2070999"/>
            <a:chExt cx="4479817" cy="792957"/>
          </a:xfrm>
        </p:grpSpPr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DD25C214-5361-491E-98B8-C8BC22FBD18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55985" y="2354284"/>
              <a:ext cx="186751" cy="185714"/>
            </a:xfrm>
            <a:custGeom>
              <a:avLst/>
              <a:gdLst>
                <a:gd name="connsiteX0" fmla="*/ 100038 w 186751"/>
                <a:gd name="connsiteY0" fmla="*/ 4669 h 185714"/>
                <a:gd name="connsiteX1" fmla="*/ 93459 w 186751"/>
                <a:gd name="connsiteY1" fmla="*/ 0 h 185714"/>
                <a:gd name="connsiteX2" fmla="*/ 86879 w 186751"/>
                <a:gd name="connsiteY2" fmla="*/ 4669 h 185714"/>
                <a:gd name="connsiteX3" fmla="*/ 1348 w 186751"/>
                <a:gd name="connsiteY3" fmla="*/ 180527 h 185714"/>
                <a:gd name="connsiteX4" fmla="*/ 83 w 186751"/>
                <a:gd name="connsiteY4" fmla="*/ 183639 h 185714"/>
                <a:gd name="connsiteX5" fmla="*/ 5650 w 186751"/>
                <a:gd name="connsiteY5" fmla="*/ 185714 h 185714"/>
                <a:gd name="connsiteX6" fmla="*/ 181267 w 186751"/>
                <a:gd name="connsiteY6" fmla="*/ 185714 h 185714"/>
                <a:gd name="connsiteX7" fmla="*/ 186835 w 186751"/>
                <a:gd name="connsiteY7" fmla="*/ 183639 h 185714"/>
                <a:gd name="connsiteX8" fmla="*/ 185569 w 186751"/>
                <a:gd name="connsiteY8" fmla="*/ 180527 h 185714"/>
                <a:gd name="connsiteX9" fmla="*/ 100038 w 186751"/>
                <a:gd name="connsiteY9" fmla="*/ 4669 h 185714"/>
                <a:gd name="connsiteX10" fmla="*/ 85361 w 186751"/>
                <a:gd name="connsiteY10" fmla="*/ 25938 h 185714"/>
                <a:gd name="connsiteX11" fmla="*/ 153432 w 186751"/>
                <a:gd name="connsiteY11" fmla="*/ 166001 h 185714"/>
                <a:gd name="connsiteX12" fmla="*/ 17037 w 186751"/>
                <a:gd name="connsiteY12" fmla="*/ 166001 h 185714"/>
                <a:gd name="connsiteX13" fmla="*/ 85361 w 186751"/>
                <a:gd name="connsiteY13" fmla="*/ 25938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85714">
                  <a:moveTo>
                    <a:pt x="100038" y="4669"/>
                  </a:moveTo>
                  <a:cubicBezTo>
                    <a:pt x="98267" y="1297"/>
                    <a:pt x="97761" y="0"/>
                    <a:pt x="93459" y="0"/>
                  </a:cubicBezTo>
                  <a:cubicBezTo>
                    <a:pt x="89157" y="0"/>
                    <a:pt x="88651" y="1297"/>
                    <a:pt x="86879" y="4669"/>
                  </a:cubicBezTo>
                  <a:lnTo>
                    <a:pt x="1348" y="180527"/>
                  </a:lnTo>
                  <a:cubicBezTo>
                    <a:pt x="83" y="182861"/>
                    <a:pt x="83" y="183380"/>
                    <a:pt x="83" y="183639"/>
                  </a:cubicBezTo>
                  <a:cubicBezTo>
                    <a:pt x="83" y="185714"/>
                    <a:pt x="1601" y="185714"/>
                    <a:pt x="5650" y="185714"/>
                  </a:cubicBezTo>
                  <a:lnTo>
                    <a:pt x="181267" y="185714"/>
                  </a:lnTo>
                  <a:cubicBezTo>
                    <a:pt x="185316" y="185714"/>
                    <a:pt x="186835" y="185714"/>
                    <a:pt x="186835" y="183639"/>
                  </a:cubicBezTo>
                  <a:cubicBezTo>
                    <a:pt x="186835" y="183380"/>
                    <a:pt x="186835" y="182861"/>
                    <a:pt x="185569" y="180527"/>
                  </a:cubicBezTo>
                  <a:lnTo>
                    <a:pt x="100038" y="4669"/>
                  </a:lnTo>
                  <a:close/>
                  <a:moveTo>
                    <a:pt x="85361" y="25938"/>
                  </a:moveTo>
                  <a:lnTo>
                    <a:pt x="153432" y="166001"/>
                  </a:lnTo>
                  <a:lnTo>
                    <a:pt x="17037" y="166001"/>
                  </a:lnTo>
                  <a:lnTo>
                    <a:pt x="85361" y="259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7AF7CD62-A2EC-4885-8D2D-7801BD183E5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869139" y="2362844"/>
              <a:ext cx="180425" cy="182861"/>
            </a:xfrm>
            <a:custGeom>
              <a:avLst/>
              <a:gdLst>
                <a:gd name="connsiteX0" fmla="*/ 144836 w 180425"/>
                <a:gd name="connsiteY0" fmla="*/ 29569 h 182861"/>
                <a:gd name="connsiteX1" fmla="*/ 177227 w 180425"/>
                <a:gd name="connsiteY1" fmla="*/ 8041 h 182861"/>
                <a:gd name="connsiteX2" fmla="*/ 180517 w 180425"/>
                <a:gd name="connsiteY2" fmla="*/ 3113 h 182861"/>
                <a:gd name="connsiteX3" fmla="*/ 177227 w 180425"/>
                <a:gd name="connsiteY3" fmla="*/ 0 h 182861"/>
                <a:gd name="connsiteX4" fmla="*/ 156477 w 180425"/>
                <a:gd name="connsiteY4" fmla="*/ 778 h 182861"/>
                <a:gd name="connsiteX5" fmla="*/ 131425 w 180425"/>
                <a:gd name="connsiteY5" fmla="*/ 0 h 182861"/>
                <a:gd name="connsiteX6" fmla="*/ 126617 w 180425"/>
                <a:gd name="connsiteY6" fmla="*/ 4928 h 182861"/>
                <a:gd name="connsiteX7" fmla="*/ 130665 w 180425"/>
                <a:gd name="connsiteY7" fmla="*/ 8041 h 182861"/>
                <a:gd name="connsiteX8" fmla="*/ 142306 w 180425"/>
                <a:gd name="connsiteY8" fmla="*/ 16600 h 182861"/>
                <a:gd name="connsiteX9" fmla="*/ 138510 w 180425"/>
                <a:gd name="connsiteY9" fmla="*/ 26456 h 182861"/>
                <a:gd name="connsiteX10" fmla="*/ 60823 w 180425"/>
                <a:gd name="connsiteY10" fmla="*/ 153033 h 182861"/>
                <a:gd name="connsiteX11" fmla="*/ 43616 w 180425"/>
                <a:gd name="connsiteY11" fmla="*/ 15822 h 182861"/>
                <a:gd name="connsiteX12" fmla="*/ 61076 w 180425"/>
                <a:gd name="connsiteY12" fmla="*/ 8041 h 182861"/>
                <a:gd name="connsiteX13" fmla="*/ 67403 w 180425"/>
                <a:gd name="connsiteY13" fmla="*/ 2853 h 182861"/>
                <a:gd name="connsiteX14" fmla="*/ 63860 w 180425"/>
                <a:gd name="connsiteY14" fmla="*/ 0 h 182861"/>
                <a:gd name="connsiteX15" fmla="*/ 32482 w 180425"/>
                <a:gd name="connsiteY15" fmla="*/ 778 h 182861"/>
                <a:gd name="connsiteX16" fmla="*/ 18564 w 180425"/>
                <a:gd name="connsiteY16" fmla="*/ 519 h 182861"/>
                <a:gd name="connsiteX17" fmla="*/ 4899 w 180425"/>
                <a:gd name="connsiteY17" fmla="*/ 0 h 182861"/>
                <a:gd name="connsiteX18" fmla="*/ 91 w 180425"/>
                <a:gd name="connsiteY18" fmla="*/ 4928 h 182861"/>
                <a:gd name="connsiteX19" fmla="*/ 6417 w 180425"/>
                <a:gd name="connsiteY19" fmla="*/ 8041 h 182861"/>
                <a:gd name="connsiteX20" fmla="*/ 21600 w 180425"/>
                <a:gd name="connsiteY20" fmla="*/ 16860 h 182861"/>
                <a:gd name="connsiteX21" fmla="*/ 41592 w 180425"/>
                <a:gd name="connsiteY21" fmla="*/ 176895 h 182861"/>
                <a:gd name="connsiteX22" fmla="*/ 46653 w 180425"/>
                <a:gd name="connsiteY22" fmla="*/ 182861 h 182861"/>
                <a:gd name="connsiteX23" fmla="*/ 53738 w 180425"/>
                <a:gd name="connsiteY23" fmla="*/ 178192 h 182861"/>
                <a:gd name="connsiteX24" fmla="*/ 144836 w 180425"/>
                <a:gd name="connsiteY24" fmla="*/ 29569 h 18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425" h="182861">
                  <a:moveTo>
                    <a:pt x="144836" y="29569"/>
                  </a:moveTo>
                  <a:cubicBezTo>
                    <a:pt x="157236" y="9338"/>
                    <a:pt x="167864" y="8559"/>
                    <a:pt x="177227" y="8041"/>
                  </a:cubicBezTo>
                  <a:cubicBezTo>
                    <a:pt x="180264" y="7781"/>
                    <a:pt x="180517" y="3372"/>
                    <a:pt x="180517" y="3113"/>
                  </a:cubicBezTo>
                  <a:cubicBezTo>
                    <a:pt x="180517" y="1037"/>
                    <a:pt x="179251" y="0"/>
                    <a:pt x="177227" y="0"/>
                  </a:cubicBezTo>
                  <a:cubicBezTo>
                    <a:pt x="170648" y="0"/>
                    <a:pt x="163309" y="778"/>
                    <a:pt x="156477" y="778"/>
                  </a:cubicBezTo>
                  <a:cubicBezTo>
                    <a:pt x="148126" y="778"/>
                    <a:pt x="139522" y="0"/>
                    <a:pt x="131425" y="0"/>
                  </a:cubicBezTo>
                  <a:cubicBezTo>
                    <a:pt x="129906" y="0"/>
                    <a:pt x="126617" y="0"/>
                    <a:pt x="126617" y="4928"/>
                  </a:cubicBezTo>
                  <a:cubicBezTo>
                    <a:pt x="126617" y="7781"/>
                    <a:pt x="128894" y="8041"/>
                    <a:pt x="130665" y="8041"/>
                  </a:cubicBezTo>
                  <a:cubicBezTo>
                    <a:pt x="137498" y="8559"/>
                    <a:pt x="142306" y="11153"/>
                    <a:pt x="142306" y="16600"/>
                  </a:cubicBezTo>
                  <a:cubicBezTo>
                    <a:pt x="142306" y="20491"/>
                    <a:pt x="138510" y="26197"/>
                    <a:pt x="138510" y="26456"/>
                  </a:cubicBezTo>
                  <a:lnTo>
                    <a:pt x="60823" y="153033"/>
                  </a:lnTo>
                  <a:lnTo>
                    <a:pt x="43616" y="15822"/>
                  </a:lnTo>
                  <a:cubicBezTo>
                    <a:pt x="43616" y="11413"/>
                    <a:pt x="49436" y="8041"/>
                    <a:pt x="61076" y="8041"/>
                  </a:cubicBezTo>
                  <a:cubicBezTo>
                    <a:pt x="64619" y="8041"/>
                    <a:pt x="67403" y="8041"/>
                    <a:pt x="67403" y="2853"/>
                  </a:cubicBezTo>
                  <a:cubicBezTo>
                    <a:pt x="67403" y="519"/>
                    <a:pt x="65378" y="0"/>
                    <a:pt x="63860" y="0"/>
                  </a:cubicBezTo>
                  <a:cubicBezTo>
                    <a:pt x="53738" y="0"/>
                    <a:pt x="42857" y="778"/>
                    <a:pt x="32482" y="778"/>
                  </a:cubicBezTo>
                  <a:cubicBezTo>
                    <a:pt x="27927" y="778"/>
                    <a:pt x="23119" y="519"/>
                    <a:pt x="18564" y="519"/>
                  </a:cubicBezTo>
                  <a:cubicBezTo>
                    <a:pt x="14009" y="519"/>
                    <a:pt x="9201" y="0"/>
                    <a:pt x="4899" y="0"/>
                  </a:cubicBezTo>
                  <a:cubicBezTo>
                    <a:pt x="3128" y="0"/>
                    <a:pt x="91" y="0"/>
                    <a:pt x="91" y="4928"/>
                  </a:cubicBezTo>
                  <a:cubicBezTo>
                    <a:pt x="91" y="8041"/>
                    <a:pt x="2369" y="8041"/>
                    <a:pt x="6417" y="8041"/>
                  </a:cubicBezTo>
                  <a:cubicBezTo>
                    <a:pt x="20588" y="8041"/>
                    <a:pt x="20841" y="10375"/>
                    <a:pt x="21600" y="16860"/>
                  </a:cubicBezTo>
                  <a:lnTo>
                    <a:pt x="41592" y="176895"/>
                  </a:lnTo>
                  <a:cubicBezTo>
                    <a:pt x="42351" y="182083"/>
                    <a:pt x="43363" y="182861"/>
                    <a:pt x="46653" y="182861"/>
                  </a:cubicBezTo>
                  <a:cubicBezTo>
                    <a:pt x="50701" y="182861"/>
                    <a:pt x="51714" y="181564"/>
                    <a:pt x="53738" y="178192"/>
                  </a:cubicBezTo>
                  <a:lnTo>
                    <a:pt x="144836" y="295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4A22FFF0-451D-4403-9DAB-5940528BBB7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66255" y="2319426"/>
              <a:ext cx="59871" cy="115293"/>
            </a:xfrm>
            <a:custGeom>
              <a:avLst/>
              <a:gdLst>
                <a:gd name="connsiteX0" fmla="*/ 36235 w 59871"/>
                <a:gd name="connsiteY0" fmla="*/ 41756 h 115293"/>
                <a:gd name="connsiteX1" fmla="*/ 54303 w 59871"/>
                <a:gd name="connsiteY1" fmla="*/ 41756 h 115293"/>
                <a:gd name="connsiteX2" fmla="*/ 59971 w 59871"/>
                <a:gd name="connsiteY2" fmla="*/ 37761 h 115293"/>
                <a:gd name="connsiteX3" fmla="*/ 54657 w 59871"/>
                <a:gd name="connsiteY3" fmla="*/ 35219 h 115293"/>
                <a:gd name="connsiteX4" fmla="*/ 37829 w 59871"/>
                <a:gd name="connsiteY4" fmla="*/ 35219 h 115293"/>
                <a:gd name="connsiteX5" fmla="*/ 44383 w 59871"/>
                <a:gd name="connsiteY5" fmla="*/ 8348 h 115293"/>
                <a:gd name="connsiteX6" fmla="*/ 44914 w 59871"/>
                <a:gd name="connsiteY6" fmla="*/ 5806 h 115293"/>
                <a:gd name="connsiteX7" fmla="*/ 38892 w 59871"/>
                <a:gd name="connsiteY7" fmla="*/ -4 h 115293"/>
                <a:gd name="connsiteX8" fmla="*/ 30566 w 59871"/>
                <a:gd name="connsiteY8" fmla="*/ 7803 h 115293"/>
                <a:gd name="connsiteX9" fmla="*/ 23835 w 59871"/>
                <a:gd name="connsiteY9" fmla="*/ 35219 h 115293"/>
                <a:gd name="connsiteX10" fmla="*/ 5768 w 59871"/>
                <a:gd name="connsiteY10" fmla="*/ 35219 h 115293"/>
                <a:gd name="connsiteX11" fmla="*/ 99 w 59871"/>
                <a:gd name="connsiteY11" fmla="*/ 39214 h 115293"/>
                <a:gd name="connsiteX12" fmla="*/ 5413 w 59871"/>
                <a:gd name="connsiteY12" fmla="*/ 41756 h 115293"/>
                <a:gd name="connsiteX13" fmla="*/ 22241 w 59871"/>
                <a:gd name="connsiteY13" fmla="*/ 41756 h 115293"/>
                <a:gd name="connsiteX14" fmla="*/ 11790 w 59871"/>
                <a:gd name="connsiteY14" fmla="*/ 84605 h 115293"/>
                <a:gd name="connsiteX15" fmla="*/ 9133 w 59871"/>
                <a:gd name="connsiteY15" fmla="*/ 98041 h 115293"/>
                <a:gd name="connsiteX16" fmla="*/ 28087 w 59871"/>
                <a:gd name="connsiteY16" fmla="*/ 115289 h 115293"/>
                <a:gd name="connsiteX17" fmla="*/ 58908 w 59871"/>
                <a:gd name="connsiteY17" fmla="*/ 87510 h 115293"/>
                <a:gd name="connsiteX18" fmla="*/ 56074 w 59871"/>
                <a:gd name="connsiteY18" fmla="*/ 85149 h 115293"/>
                <a:gd name="connsiteX19" fmla="*/ 52354 w 59871"/>
                <a:gd name="connsiteY19" fmla="*/ 88599 h 115293"/>
                <a:gd name="connsiteX20" fmla="*/ 28618 w 59871"/>
                <a:gd name="connsiteY20" fmla="*/ 110205 h 115293"/>
                <a:gd name="connsiteX21" fmla="*/ 22418 w 59871"/>
                <a:gd name="connsiteY21" fmla="*/ 101309 h 115293"/>
                <a:gd name="connsiteX22" fmla="*/ 23481 w 59871"/>
                <a:gd name="connsiteY22" fmla="*/ 93865 h 115293"/>
                <a:gd name="connsiteX23" fmla="*/ 36235 w 59871"/>
                <a:gd name="connsiteY23" fmla="*/ 41756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235" y="41756"/>
                  </a:moveTo>
                  <a:lnTo>
                    <a:pt x="54303" y="41756"/>
                  </a:lnTo>
                  <a:cubicBezTo>
                    <a:pt x="57668" y="41756"/>
                    <a:pt x="59971" y="41756"/>
                    <a:pt x="59971" y="37761"/>
                  </a:cubicBezTo>
                  <a:cubicBezTo>
                    <a:pt x="59971" y="35219"/>
                    <a:pt x="57668" y="35219"/>
                    <a:pt x="54657" y="35219"/>
                  </a:cubicBezTo>
                  <a:lnTo>
                    <a:pt x="37829" y="35219"/>
                  </a:lnTo>
                  <a:lnTo>
                    <a:pt x="44383" y="8348"/>
                  </a:lnTo>
                  <a:cubicBezTo>
                    <a:pt x="44560" y="7440"/>
                    <a:pt x="44914" y="6532"/>
                    <a:pt x="44914" y="5806"/>
                  </a:cubicBezTo>
                  <a:cubicBezTo>
                    <a:pt x="44914" y="2538"/>
                    <a:pt x="42435" y="-4"/>
                    <a:pt x="38892" y="-4"/>
                  </a:cubicBezTo>
                  <a:cubicBezTo>
                    <a:pt x="34463" y="-4"/>
                    <a:pt x="31806" y="3082"/>
                    <a:pt x="30566" y="7803"/>
                  </a:cubicBezTo>
                  <a:cubicBezTo>
                    <a:pt x="29327" y="12342"/>
                    <a:pt x="31629" y="3627"/>
                    <a:pt x="23835" y="35219"/>
                  </a:cubicBezTo>
                  <a:lnTo>
                    <a:pt x="5768" y="35219"/>
                  </a:lnTo>
                  <a:cubicBezTo>
                    <a:pt x="2402" y="35219"/>
                    <a:pt x="99" y="35219"/>
                    <a:pt x="99" y="39214"/>
                  </a:cubicBezTo>
                  <a:cubicBezTo>
                    <a:pt x="99" y="41756"/>
                    <a:pt x="2225" y="41756"/>
                    <a:pt x="5413" y="41756"/>
                  </a:cubicBezTo>
                  <a:lnTo>
                    <a:pt x="22241" y="41756"/>
                  </a:lnTo>
                  <a:lnTo>
                    <a:pt x="11790" y="84605"/>
                  </a:lnTo>
                  <a:cubicBezTo>
                    <a:pt x="10727" y="89144"/>
                    <a:pt x="9133" y="95680"/>
                    <a:pt x="9133" y="98041"/>
                  </a:cubicBezTo>
                  <a:cubicBezTo>
                    <a:pt x="9133" y="108753"/>
                    <a:pt x="17990" y="115289"/>
                    <a:pt x="28087" y="115289"/>
                  </a:cubicBezTo>
                  <a:cubicBezTo>
                    <a:pt x="47749" y="115289"/>
                    <a:pt x="58908" y="89870"/>
                    <a:pt x="58908" y="87510"/>
                  </a:cubicBezTo>
                  <a:cubicBezTo>
                    <a:pt x="58908" y="85149"/>
                    <a:pt x="56605" y="85149"/>
                    <a:pt x="56074" y="85149"/>
                  </a:cubicBezTo>
                  <a:cubicBezTo>
                    <a:pt x="53948" y="85149"/>
                    <a:pt x="53771" y="85513"/>
                    <a:pt x="52354" y="88599"/>
                  </a:cubicBezTo>
                  <a:cubicBezTo>
                    <a:pt x="47394" y="100038"/>
                    <a:pt x="38360" y="110205"/>
                    <a:pt x="28618" y="110205"/>
                  </a:cubicBezTo>
                  <a:cubicBezTo>
                    <a:pt x="24898" y="110205"/>
                    <a:pt x="22418" y="107845"/>
                    <a:pt x="22418" y="101309"/>
                  </a:cubicBezTo>
                  <a:cubicBezTo>
                    <a:pt x="22418" y="99493"/>
                    <a:pt x="23127" y="95680"/>
                    <a:pt x="23481" y="93865"/>
                  </a:cubicBezTo>
                  <a:lnTo>
                    <a:pt x="36235" y="417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DDAAA59-19B1-4A23-98D9-25A808488B3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46772" y="2297307"/>
              <a:ext cx="88567" cy="58748"/>
            </a:xfrm>
            <a:custGeom>
              <a:avLst/>
              <a:gdLst>
                <a:gd name="connsiteX0" fmla="*/ 13261 w 88567"/>
                <a:gd name="connsiteY0" fmla="*/ 44606 h 58748"/>
                <a:gd name="connsiteX1" fmla="*/ 11110 w 88567"/>
                <a:gd name="connsiteY1" fmla="*/ 54203 h 58748"/>
                <a:gd name="connsiteX2" fmla="*/ 15791 w 88567"/>
                <a:gd name="connsiteY2" fmla="*/ 58742 h 58748"/>
                <a:gd name="connsiteX3" fmla="*/ 21865 w 88567"/>
                <a:gd name="connsiteY3" fmla="*/ 54462 h 58748"/>
                <a:gd name="connsiteX4" fmla="*/ 24269 w 88567"/>
                <a:gd name="connsiteY4" fmla="*/ 44346 h 58748"/>
                <a:gd name="connsiteX5" fmla="*/ 28823 w 88567"/>
                <a:gd name="connsiteY5" fmla="*/ 26060 h 58748"/>
                <a:gd name="connsiteX6" fmla="*/ 55014 w 88567"/>
                <a:gd name="connsiteY6" fmla="*/ 4402 h 58748"/>
                <a:gd name="connsiteX7" fmla="*/ 63871 w 88567"/>
                <a:gd name="connsiteY7" fmla="*/ 13740 h 58748"/>
                <a:gd name="connsiteX8" fmla="*/ 55647 w 88567"/>
                <a:gd name="connsiteY8" fmla="*/ 41882 h 58748"/>
                <a:gd name="connsiteX9" fmla="*/ 54382 w 88567"/>
                <a:gd name="connsiteY9" fmla="*/ 47329 h 58748"/>
                <a:gd name="connsiteX10" fmla="*/ 68173 w 88567"/>
                <a:gd name="connsiteY10" fmla="*/ 58742 h 58748"/>
                <a:gd name="connsiteX11" fmla="*/ 88670 w 88567"/>
                <a:gd name="connsiteY11" fmla="*/ 38640 h 58748"/>
                <a:gd name="connsiteX12" fmla="*/ 86013 w 88567"/>
                <a:gd name="connsiteY12" fmla="*/ 36824 h 58748"/>
                <a:gd name="connsiteX13" fmla="*/ 82976 w 88567"/>
                <a:gd name="connsiteY13" fmla="*/ 39807 h 58748"/>
                <a:gd name="connsiteX14" fmla="*/ 68679 w 88567"/>
                <a:gd name="connsiteY14" fmla="*/ 54332 h 58748"/>
                <a:gd name="connsiteX15" fmla="*/ 64883 w 88567"/>
                <a:gd name="connsiteY15" fmla="*/ 49404 h 58748"/>
                <a:gd name="connsiteX16" fmla="*/ 66528 w 88567"/>
                <a:gd name="connsiteY16" fmla="*/ 42531 h 58748"/>
                <a:gd name="connsiteX17" fmla="*/ 74499 w 88567"/>
                <a:gd name="connsiteY17" fmla="*/ 15426 h 58748"/>
                <a:gd name="connsiteX18" fmla="*/ 55773 w 88567"/>
                <a:gd name="connsiteY18" fmla="*/ -7 h 58748"/>
                <a:gd name="connsiteX19" fmla="*/ 31860 w 88567"/>
                <a:gd name="connsiteY19" fmla="*/ 12832 h 58748"/>
                <a:gd name="connsiteX20" fmla="*/ 16424 w 88567"/>
                <a:gd name="connsiteY20" fmla="*/ -7 h 58748"/>
                <a:gd name="connsiteX21" fmla="*/ 102 w 88567"/>
                <a:gd name="connsiteY21" fmla="*/ 20095 h 58748"/>
                <a:gd name="connsiteX22" fmla="*/ 2759 w 88567"/>
                <a:gd name="connsiteY22" fmla="*/ 21910 h 58748"/>
                <a:gd name="connsiteX23" fmla="*/ 5669 w 88567"/>
                <a:gd name="connsiteY23" fmla="*/ 19446 h 58748"/>
                <a:gd name="connsiteX24" fmla="*/ 15791 w 88567"/>
                <a:gd name="connsiteY24" fmla="*/ 4402 h 58748"/>
                <a:gd name="connsiteX25" fmla="*/ 20979 w 88567"/>
                <a:gd name="connsiteY25" fmla="*/ 11276 h 58748"/>
                <a:gd name="connsiteX26" fmla="*/ 18954 w 88567"/>
                <a:gd name="connsiteY26" fmla="*/ 21391 h 58748"/>
                <a:gd name="connsiteX27" fmla="*/ 16171 w 88567"/>
                <a:gd name="connsiteY27" fmla="*/ 33063 h 58748"/>
                <a:gd name="connsiteX28" fmla="*/ 13261 w 88567"/>
                <a:gd name="connsiteY28" fmla="*/ 44606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261" y="44606"/>
                  </a:moveTo>
                  <a:cubicBezTo>
                    <a:pt x="12502" y="47848"/>
                    <a:pt x="11110" y="53554"/>
                    <a:pt x="11110" y="54203"/>
                  </a:cubicBezTo>
                  <a:cubicBezTo>
                    <a:pt x="11110" y="57056"/>
                    <a:pt x="13387" y="58742"/>
                    <a:pt x="15791" y="58742"/>
                  </a:cubicBezTo>
                  <a:cubicBezTo>
                    <a:pt x="17689" y="58742"/>
                    <a:pt x="20473" y="57704"/>
                    <a:pt x="21865" y="54462"/>
                  </a:cubicBezTo>
                  <a:cubicBezTo>
                    <a:pt x="21991" y="53814"/>
                    <a:pt x="23509" y="47718"/>
                    <a:pt x="24269" y="44346"/>
                  </a:cubicBezTo>
                  <a:cubicBezTo>
                    <a:pt x="28570" y="26838"/>
                    <a:pt x="28570" y="26579"/>
                    <a:pt x="28823" y="26060"/>
                  </a:cubicBezTo>
                  <a:cubicBezTo>
                    <a:pt x="30468" y="22559"/>
                    <a:pt x="39578" y="4402"/>
                    <a:pt x="55014" y="4402"/>
                  </a:cubicBezTo>
                  <a:cubicBezTo>
                    <a:pt x="61214" y="4402"/>
                    <a:pt x="63871" y="7904"/>
                    <a:pt x="63871" y="13740"/>
                  </a:cubicBezTo>
                  <a:cubicBezTo>
                    <a:pt x="63871" y="21132"/>
                    <a:pt x="58557" y="34490"/>
                    <a:pt x="55647" y="41882"/>
                  </a:cubicBezTo>
                  <a:cubicBezTo>
                    <a:pt x="55014" y="43439"/>
                    <a:pt x="54382" y="45125"/>
                    <a:pt x="54382" y="47329"/>
                  </a:cubicBezTo>
                  <a:cubicBezTo>
                    <a:pt x="54382" y="54073"/>
                    <a:pt x="60708" y="58742"/>
                    <a:pt x="68173" y="58742"/>
                  </a:cubicBezTo>
                  <a:cubicBezTo>
                    <a:pt x="81711" y="58742"/>
                    <a:pt x="88670" y="41882"/>
                    <a:pt x="88670" y="38640"/>
                  </a:cubicBezTo>
                  <a:cubicBezTo>
                    <a:pt x="88670" y="36824"/>
                    <a:pt x="86519" y="36824"/>
                    <a:pt x="86013" y="36824"/>
                  </a:cubicBezTo>
                  <a:cubicBezTo>
                    <a:pt x="83862" y="36824"/>
                    <a:pt x="83736" y="37343"/>
                    <a:pt x="82976" y="39807"/>
                  </a:cubicBezTo>
                  <a:cubicBezTo>
                    <a:pt x="80572" y="47589"/>
                    <a:pt x="74752" y="54332"/>
                    <a:pt x="68679" y="54332"/>
                  </a:cubicBezTo>
                  <a:cubicBezTo>
                    <a:pt x="65769" y="54332"/>
                    <a:pt x="64883" y="52257"/>
                    <a:pt x="64883" y="49404"/>
                  </a:cubicBezTo>
                  <a:cubicBezTo>
                    <a:pt x="64883" y="46681"/>
                    <a:pt x="65389" y="45384"/>
                    <a:pt x="66528" y="42531"/>
                  </a:cubicBezTo>
                  <a:cubicBezTo>
                    <a:pt x="68679" y="37343"/>
                    <a:pt x="74499" y="22559"/>
                    <a:pt x="74499" y="15426"/>
                  </a:cubicBezTo>
                  <a:cubicBezTo>
                    <a:pt x="74499" y="5829"/>
                    <a:pt x="67793" y="-7"/>
                    <a:pt x="55773" y="-7"/>
                  </a:cubicBezTo>
                  <a:cubicBezTo>
                    <a:pt x="44260" y="-7"/>
                    <a:pt x="36288" y="7126"/>
                    <a:pt x="31860" y="12832"/>
                  </a:cubicBezTo>
                  <a:cubicBezTo>
                    <a:pt x="31227" y="2198"/>
                    <a:pt x="21105" y="-7"/>
                    <a:pt x="16424" y="-7"/>
                  </a:cubicBezTo>
                  <a:cubicBezTo>
                    <a:pt x="3771" y="-7"/>
                    <a:pt x="102" y="19835"/>
                    <a:pt x="102" y="20095"/>
                  </a:cubicBezTo>
                  <a:cubicBezTo>
                    <a:pt x="102" y="21910"/>
                    <a:pt x="2127" y="21910"/>
                    <a:pt x="2759" y="21910"/>
                  </a:cubicBezTo>
                  <a:cubicBezTo>
                    <a:pt x="4910" y="21910"/>
                    <a:pt x="5163" y="21132"/>
                    <a:pt x="5669" y="19446"/>
                  </a:cubicBezTo>
                  <a:cubicBezTo>
                    <a:pt x="7567" y="11924"/>
                    <a:pt x="10477" y="4402"/>
                    <a:pt x="15791" y="4402"/>
                  </a:cubicBezTo>
                  <a:cubicBezTo>
                    <a:pt x="20093" y="4402"/>
                    <a:pt x="20979" y="8552"/>
                    <a:pt x="20979" y="11276"/>
                  </a:cubicBezTo>
                  <a:cubicBezTo>
                    <a:pt x="20979" y="13091"/>
                    <a:pt x="19714" y="18020"/>
                    <a:pt x="18954" y="21391"/>
                  </a:cubicBezTo>
                  <a:cubicBezTo>
                    <a:pt x="18069" y="24893"/>
                    <a:pt x="16804" y="30210"/>
                    <a:pt x="16171" y="33063"/>
                  </a:cubicBezTo>
                  <a:lnTo>
                    <a:pt x="13261" y="446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5E1E46F5-BB2A-48C3-BCB8-09DEF2C0FD5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10907" y="2483744"/>
              <a:ext cx="53672" cy="122192"/>
            </a:xfrm>
            <a:custGeom>
              <a:avLst/>
              <a:gdLst>
                <a:gd name="connsiteX0" fmla="*/ 49164 w 53672"/>
                <a:gd name="connsiteY0" fmla="*/ 6902 h 122192"/>
                <a:gd name="connsiteX1" fmla="*/ 42078 w 53672"/>
                <a:gd name="connsiteY1" fmla="*/ 2 h 122192"/>
                <a:gd name="connsiteX2" fmla="*/ 32159 w 53672"/>
                <a:gd name="connsiteY2" fmla="*/ 9988 h 122192"/>
                <a:gd name="connsiteX3" fmla="*/ 39244 w 53672"/>
                <a:gd name="connsiteY3" fmla="*/ 16888 h 122192"/>
                <a:gd name="connsiteX4" fmla="*/ 49164 w 53672"/>
                <a:gd name="connsiteY4" fmla="*/ 6902 h 122192"/>
                <a:gd name="connsiteX5" fmla="*/ 13028 w 53672"/>
                <a:gd name="connsiteY5" fmla="*/ 99136 h 122192"/>
                <a:gd name="connsiteX6" fmla="*/ 11434 w 53672"/>
                <a:gd name="connsiteY6" fmla="*/ 106762 h 122192"/>
                <a:gd name="connsiteX7" fmla="*/ 28262 w 53672"/>
                <a:gd name="connsiteY7" fmla="*/ 122195 h 122192"/>
                <a:gd name="connsiteX8" fmla="*/ 53769 w 53672"/>
                <a:gd name="connsiteY8" fmla="*/ 94416 h 122192"/>
                <a:gd name="connsiteX9" fmla="*/ 50935 w 53672"/>
                <a:gd name="connsiteY9" fmla="*/ 92055 h 122192"/>
                <a:gd name="connsiteX10" fmla="*/ 47569 w 53672"/>
                <a:gd name="connsiteY10" fmla="*/ 95142 h 122192"/>
                <a:gd name="connsiteX11" fmla="*/ 28793 w 53672"/>
                <a:gd name="connsiteY11" fmla="*/ 117111 h 122192"/>
                <a:gd name="connsiteX12" fmla="*/ 24365 w 53672"/>
                <a:gd name="connsiteY12" fmla="*/ 110757 h 122192"/>
                <a:gd name="connsiteX13" fmla="*/ 27199 w 53672"/>
                <a:gd name="connsiteY13" fmla="*/ 99136 h 122192"/>
                <a:gd name="connsiteX14" fmla="*/ 32867 w 53672"/>
                <a:gd name="connsiteY14" fmla="*/ 84611 h 122192"/>
                <a:gd name="connsiteX15" fmla="*/ 41547 w 53672"/>
                <a:gd name="connsiteY15" fmla="*/ 61553 h 122192"/>
                <a:gd name="connsiteX16" fmla="*/ 42610 w 53672"/>
                <a:gd name="connsiteY16" fmla="*/ 55743 h 122192"/>
                <a:gd name="connsiteX17" fmla="*/ 25782 w 53672"/>
                <a:gd name="connsiteY17" fmla="*/ 40310 h 122192"/>
                <a:gd name="connsiteX18" fmla="*/ 97 w 53672"/>
                <a:gd name="connsiteY18" fmla="*/ 68089 h 122192"/>
                <a:gd name="connsiteX19" fmla="*/ 3108 w 53672"/>
                <a:gd name="connsiteY19" fmla="*/ 70449 h 122192"/>
                <a:gd name="connsiteX20" fmla="*/ 6297 w 53672"/>
                <a:gd name="connsiteY20" fmla="*/ 67544 h 122192"/>
                <a:gd name="connsiteX21" fmla="*/ 25250 w 53672"/>
                <a:gd name="connsiteY21" fmla="*/ 45394 h 122192"/>
                <a:gd name="connsiteX22" fmla="*/ 29679 w 53672"/>
                <a:gd name="connsiteY22" fmla="*/ 51748 h 122192"/>
                <a:gd name="connsiteX23" fmla="*/ 24187 w 53672"/>
                <a:gd name="connsiteY23" fmla="*/ 69905 h 122192"/>
                <a:gd name="connsiteX24" fmla="*/ 13028 w 53672"/>
                <a:gd name="connsiteY24" fmla="*/ 99136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192">
                  <a:moveTo>
                    <a:pt x="49164" y="6902"/>
                  </a:moveTo>
                  <a:cubicBezTo>
                    <a:pt x="49164" y="3997"/>
                    <a:pt x="47038" y="2"/>
                    <a:pt x="42078" y="2"/>
                  </a:cubicBezTo>
                  <a:cubicBezTo>
                    <a:pt x="37295" y="2"/>
                    <a:pt x="32159" y="4723"/>
                    <a:pt x="32159" y="9988"/>
                  </a:cubicBezTo>
                  <a:cubicBezTo>
                    <a:pt x="32159" y="13075"/>
                    <a:pt x="34461" y="16888"/>
                    <a:pt x="39244" y="16888"/>
                  </a:cubicBezTo>
                  <a:cubicBezTo>
                    <a:pt x="44381" y="16888"/>
                    <a:pt x="49164" y="11804"/>
                    <a:pt x="49164" y="6902"/>
                  </a:cubicBezTo>
                  <a:close/>
                  <a:moveTo>
                    <a:pt x="13028" y="99136"/>
                  </a:moveTo>
                  <a:cubicBezTo>
                    <a:pt x="12319" y="101497"/>
                    <a:pt x="11434" y="103676"/>
                    <a:pt x="11434" y="106762"/>
                  </a:cubicBezTo>
                  <a:cubicBezTo>
                    <a:pt x="11434" y="115296"/>
                    <a:pt x="18519" y="122195"/>
                    <a:pt x="28262" y="122195"/>
                  </a:cubicBezTo>
                  <a:cubicBezTo>
                    <a:pt x="45975" y="122195"/>
                    <a:pt x="53769" y="97139"/>
                    <a:pt x="53769" y="94416"/>
                  </a:cubicBezTo>
                  <a:cubicBezTo>
                    <a:pt x="53769" y="92055"/>
                    <a:pt x="51466" y="92055"/>
                    <a:pt x="50935" y="92055"/>
                  </a:cubicBezTo>
                  <a:cubicBezTo>
                    <a:pt x="48455" y="92055"/>
                    <a:pt x="48278" y="93145"/>
                    <a:pt x="47569" y="95142"/>
                  </a:cubicBezTo>
                  <a:cubicBezTo>
                    <a:pt x="43495" y="109667"/>
                    <a:pt x="35701" y="117111"/>
                    <a:pt x="28793" y="117111"/>
                  </a:cubicBezTo>
                  <a:cubicBezTo>
                    <a:pt x="25250" y="117111"/>
                    <a:pt x="24365" y="114751"/>
                    <a:pt x="24365" y="110757"/>
                  </a:cubicBezTo>
                  <a:cubicBezTo>
                    <a:pt x="24365" y="106581"/>
                    <a:pt x="25604" y="103131"/>
                    <a:pt x="27199" y="99136"/>
                  </a:cubicBezTo>
                  <a:cubicBezTo>
                    <a:pt x="28970" y="94234"/>
                    <a:pt x="30919" y="89332"/>
                    <a:pt x="32867" y="84611"/>
                  </a:cubicBezTo>
                  <a:cubicBezTo>
                    <a:pt x="34461" y="80254"/>
                    <a:pt x="40838" y="63731"/>
                    <a:pt x="41547" y="61553"/>
                  </a:cubicBezTo>
                  <a:cubicBezTo>
                    <a:pt x="42078" y="59737"/>
                    <a:pt x="42610" y="57558"/>
                    <a:pt x="42610" y="55743"/>
                  </a:cubicBezTo>
                  <a:cubicBezTo>
                    <a:pt x="42610" y="47209"/>
                    <a:pt x="35524" y="40310"/>
                    <a:pt x="25782" y="40310"/>
                  </a:cubicBezTo>
                  <a:cubicBezTo>
                    <a:pt x="8245" y="40310"/>
                    <a:pt x="97" y="65002"/>
                    <a:pt x="97" y="68089"/>
                  </a:cubicBezTo>
                  <a:cubicBezTo>
                    <a:pt x="97" y="70449"/>
                    <a:pt x="2577" y="70449"/>
                    <a:pt x="3108" y="70449"/>
                  </a:cubicBezTo>
                  <a:cubicBezTo>
                    <a:pt x="5588" y="70449"/>
                    <a:pt x="5765" y="69542"/>
                    <a:pt x="6297" y="67544"/>
                  </a:cubicBezTo>
                  <a:cubicBezTo>
                    <a:pt x="10902" y="51930"/>
                    <a:pt x="18696" y="45394"/>
                    <a:pt x="25250" y="45394"/>
                  </a:cubicBezTo>
                  <a:cubicBezTo>
                    <a:pt x="28084" y="45394"/>
                    <a:pt x="29679" y="46846"/>
                    <a:pt x="29679" y="51748"/>
                  </a:cubicBezTo>
                  <a:cubicBezTo>
                    <a:pt x="29679" y="55924"/>
                    <a:pt x="28616" y="58648"/>
                    <a:pt x="24187" y="69905"/>
                  </a:cubicBezTo>
                  <a:lnTo>
                    <a:pt x="13028" y="991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F799211F-75C1-4EE0-A699-F4386DE193B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074177" y="2483744"/>
              <a:ext cx="77762" cy="157416"/>
            </a:xfrm>
            <a:custGeom>
              <a:avLst/>
              <a:gdLst>
                <a:gd name="connsiteX0" fmla="*/ 77862 w 77762"/>
                <a:gd name="connsiteY0" fmla="*/ 6902 h 157416"/>
                <a:gd name="connsiteX1" fmla="*/ 70777 w 77762"/>
                <a:gd name="connsiteY1" fmla="*/ 2 h 157416"/>
                <a:gd name="connsiteX2" fmla="*/ 60857 w 77762"/>
                <a:gd name="connsiteY2" fmla="*/ 9988 h 157416"/>
                <a:gd name="connsiteX3" fmla="*/ 67943 w 77762"/>
                <a:gd name="connsiteY3" fmla="*/ 16888 h 157416"/>
                <a:gd name="connsiteX4" fmla="*/ 77862 w 77762"/>
                <a:gd name="connsiteY4" fmla="*/ 6902 h 157416"/>
                <a:gd name="connsiteX5" fmla="*/ 40310 w 77762"/>
                <a:gd name="connsiteY5" fmla="*/ 129276 h 157416"/>
                <a:gd name="connsiteX6" fmla="*/ 17459 w 77762"/>
                <a:gd name="connsiteY6" fmla="*/ 152335 h 157416"/>
                <a:gd name="connsiteX7" fmla="*/ 11082 w 77762"/>
                <a:gd name="connsiteY7" fmla="*/ 151245 h 157416"/>
                <a:gd name="connsiteX8" fmla="*/ 17105 w 77762"/>
                <a:gd name="connsiteY8" fmla="*/ 141986 h 157416"/>
                <a:gd name="connsiteX9" fmla="*/ 10197 w 77762"/>
                <a:gd name="connsiteY9" fmla="*/ 135268 h 157416"/>
                <a:gd name="connsiteX10" fmla="*/ 100 w 77762"/>
                <a:gd name="connsiteY10" fmla="*/ 145980 h 157416"/>
                <a:gd name="connsiteX11" fmla="*/ 17636 w 77762"/>
                <a:gd name="connsiteY11" fmla="*/ 157419 h 157416"/>
                <a:gd name="connsiteX12" fmla="*/ 54480 w 77762"/>
                <a:gd name="connsiteY12" fmla="*/ 128731 h 157416"/>
                <a:gd name="connsiteX13" fmla="*/ 70423 w 77762"/>
                <a:gd name="connsiteY13" fmla="*/ 63731 h 157416"/>
                <a:gd name="connsiteX14" fmla="*/ 71308 w 77762"/>
                <a:gd name="connsiteY14" fmla="*/ 57377 h 157416"/>
                <a:gd name="connsiteX15" fmla="*/ 52355 w 77762"/>
                <a:gd name="connsiteY15" fmla="*/ 40310 h 157416"/>
                <a:gd name="connsiteX16" fmla="*/ 21356 w 77762"/>
                <a:gd name="connsiteY16" fmla="*/ 68089 h 157416"/>
                <a:gd name="connsiteX17" fmla="*/ 24367 w 77762"/>
                <a:gd name="connsiteY17" fmla="*/ 70449 h 157416"/>
                <a:gd name="connsiteX18" fmla="*/ 27910 w 77762"/>
                <a:gd name="connsiteY18" fmla="*/ 67181 h 157416"/>
                <a:gd name="connsiteX19" fmla="*/ 51823 w 77762"/>
                <a:gd name="connsiteY19" fmla="*/ 45394 h 157416"/>
                <a:gd name="connsiteX20" fmla="*/ 57846 w 77762"/>
                <a:gd name="connsiteY20" fmla="*/ 54290 h 157416"/>
                <a:gd name="connsiteX21" fmla="*/ 57315 w 77762"/>
                <a:gd name="connsiteY21" fmla="*/ 59737 h 157416"/>
                <a:gd name="connsiteX22" fmla="*/ 40310 w 77762"/>
                <a:gd name="connsiteY22" fmla="*/ 129276 h 1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416">
                  <a:moveTo>
                    <a:pt x="77862" y="6902"/>
                  </a:moveTo>
                  <a:cubicBezTo>
                    <a:pt x="77862" y="3815"/>
                    <a:pt x="75560" y="2"/>
                    <a:pt x="70777" y="2"/>
                  </a:cubicBezTo>
                  <a:cubicBezTo>
                    <a:pt x="65640" y="2"/>
                    <a:pt x="60857" y="5086"/>
                    <a:pt x="60857" y="9988"/>
                  </a:cubicBezTo>
                  <a:cubicBezTo>
                    <a:pt x="60857" y="12894"/>
                    <a:pt x="62983" y="16888"/>
                    <a:pt x="67943" y="16888"/>
                  </a:cubicBezTo>
                  <a:cubicBezTo>
                    <a:pt x="72725" y="16888"/>
                    <a:pt x="77862" y="12167"/>
                    <a:pt x="77862" y="6902"/>
                  </a:cubicBezTo>
                  <a:close/>
                  <a:moveTo>
                    <a:pt x="40310" y="129276"/>
                  </a:moveTo>
                  <a:cubicBezTo>
                    <a:pt x="37298" y="141804"/>
                    <a:pt x="27910" y="152335"/>
                    <a:pt x="17459" y="152335"/>
                  </a:cubicBezTo>
                  <a:cubicBezTo>
                    <a:pt x="15156" y="152335"/>
                    <a:pt x="13031" y="151972"/>
                    <a:pt x="11082" y="151245"/>
                  </a:cubicBezTo>
                  <a:cubicBezTo>
                    <a:pt x="15688" y="149067"/>
                    <a:pt x="17105" y="144709"/>
                    <a:pt x="17105" y="141986"/>
                  </a:cubicBezTo>
                  <a:cubicBezTo>
                    <a:pt x="17105" y="137628"/>
                    <a:pt x="13739" y="135268"/>
                    <a:pt x="10197" y="135268"/>
                  </a:cubicBezTo>
                  <a:cubicBezTo>
                    <a:pt x="4705" y="135268"/>
                    <a:pt x="100" y="140170"/>
                    <a:pt x="100" y="145980"/>
                  </a:cubicBezTo>
                  <a:cubicBezTo>
                    <a:pt x="100" y="152879"/>
                    <a:pt x="7008" y="157419"/>
                    <a:pt x="17636" y="157419"/>
                  </a:cubicBezTo>
                  <a:cubicBezTo>
                    <a:pt x="28264" y="157419"/>
                    <a:pt x="48989" y="150882"/>
                    <a:pt x="54480" y="128731"/>
                  </a:cubicBezTo>
                  <a:lnTo>
                    <a:pt x="70423" y="63731"/>
                  </a:lnTo>
                  <a:cubicBezTo>
                    <a:pt x="70954" y="61734"/>
                    <a:pt x="71308" y="60100"/>
                    <a:pt x="71308" y="57377"/>
                  </a:cubicBezTo>
                  <a:cubicBezTo>
                    <a:pt x="71308" y="47391"/>
                    <a:pt x="62983" y="40310"/>
                    <a:pt x="52355" y="40310"/>
                  </a:cubicBezTo>
                  <a:cubicBezTo>
                    <a:pt x="32693" y="40310"/>
                    <a:pt x="21356" y="65547"/>
                    <a:pt x="21356" y="68089"/>
                  </a:cubicBezTo>
                  <a:cubicBezTo>
                    <a:pt x="21356" y="70449"/>
                    <a:pt x="23836" y="70449"/>
                    <a:pt x="24367" y="70449"/>
                  </a:cubicBezTo>
                  <a:cubicBezTo>
                    <a:pt x="26493" y="70449"/>
                    <a:pt x="26670" y="69905"/>
                    <a:pt x="27910" y="67181"/>
                  </a:cubicBezTo>
                  <a:cubicBezTo>
                    <a:pt x="32338" y="56650"/>
                    <a:pt x="41550" y="45394"/>
                    <a:pt x="51823" y="45394"/>
                  </a:cubicBezTo>
                  <a:cubicBezTo>
                    <a:pt x="56252" y="45394"/>
                    <a:pt x="57846" y="48480"/>
                    <a:pt x="57846" y="54290"/>
                  </a:cubicBezTo>
                  <a:cubicBezTo>
                    <a:pt x="57846" y="56287"/>
                    <a:pt x="57492" y="58829"/>
                    <a:pt x="57315" y="59737"/>
                  </a:cubicBezTo>
                  <a:lnTo>
                    <a:pt x="40310" y="12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5268FEFF-085F-42C5-9174-DE247BF7EF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56468" y="2444807"/>
              <a:ext cx="168278" cy="60694"/>
            </a:xfrm>
            <a:custGeom>
              <a:avLst/>
              <a:gdLst>
                <a:gd name="connsiteX0" fmla="*/ 159786 w 168278"/>
                <a:gd name="connsiteY0" fmla="*/ 10375 h 60694"/>
                <a:gd name="connsiteX1" fmla="*/ 168389 w 168278"/>
                <a:gd name="connsiteY1" fmla="*/ 5188 h 60694"/>
                <a:gd name="connsiteX2" fmla="*/ 160039 w 168278"/>
                <a:gd name="connsiteY2" fmla="*/ 0 h 60694"/>
                <a:gd name="connsiteX3" fmla="*/ 8461 w 168278"/>
                <a:gd name="connsiteY3" fmla="*/ 0 h 60694"/>
                <a:gd name="connsiteX4" fmla="*/ 110 w 168278"/>
                <a:gd name="connsiteY4" fmla="*/ 5188 h 60694"/>
                <a:gd name="connsiteX5" fmla="*/ 8714 w 168278"/>
                <a:gd name="connsiteY5" fmla="*/ 10375 h 60694"/>
                <a:gd name="connsiteX6" fmla="*/ 159786 w 168278"/>
                <a:gd name="connsiteY6" fmla="*/ 10375 h 60694"/>
                <a:gd name="connsiteX7" fmla="*/ 160039 w 168278"/>
                <a:gd name="connsiteY7" fmla="*/ 60694 h 60694"/>
                <a:gd name="connsiteX8" fmla="*/ 168389 w 168278"/>
                <a:gd name="connsiteY8" fmla="*/ 55507 h 60694"/>
                <a:gd name="connsiteX9" fmla="*/ 159786 w 168278"/>
                <a:gd name="connsiteY9" fmla="*/ 50319 h 60694"/>
                <a:gd name="connsiteX10" fmla="*/ 8714 w 168278"/>
                <a:gd name="connsiteY10" fmla="*/ 50319 h 60694"/>
                <a:gd name="connsiteX11" fmla="*/ 110 w 168278"/>
                <a:gd name="connsiteY11" fmla="*/ 55507 h 60694"/>
                <a:gd name="connsiteX12" fmla="*/ 8461 w 168278"/>
                <a:gd name="connsiteY12" fmla="*/ 60694 h 60694"/>
                <a:gd name="connsiteX13" fmla="*/ 160039 w 168278"/>
                <a:gd name="connsiteY13" fmla="*/ 60694 h 6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694">
                  <a:moveTo>
                    <a:pt x="159786" y="10375"/>
                  </a:moveTo>
                  <a:cubicBezTo>
                    <a:pt x="163581" y="10375"/>
                    <a:pt x="168389" y="10375"/>
                    <a:pt x="168389" y="5188"/>
                  </a:cubicBezTo>
                  <a:cubicBezTo>
                    <a:pt x="168389" y="0"/>
                    <a:pt x="163581" y="0"/>
                    <a:pt x="160039" y="0"/>
                  </a:cubicBezTo>
                  <a:lnTo>
                    <a:pt x="8461" y="0"/>
                  </a:lnTo>
                  <a:cubicBezTo>
                    <a:pt x="4918" y="0"/>
                    <a:pt x="110" y="0"/>
                    <a:pt x="110" y="5188"/>
                  </a:cubicBezTo>
                  <a:cubicBezTo>
                    <a:pt x="110" y="10375"/>
                    <a:pt x="4918" y="10375"/>
                    <a:pt x="8714" y="10375"/>
                  </a:cubicBezTo>
                  <a:lnTo>
                    <a:pt x="159786" y="10375"/>
                  </a:lnTo>
                  <a:close/>
                  <a:moveTo>
                    <a:pt x="160039" y="60694"/>
                  </a:moveTo>
                  <a:cubicBezTo>
                    <a:pt x="163581" y="60694"/>
                    <a:pt x="168389" y="60694"/>
                    <a:pt x="168389" y="55507"/>
                  </a:cubicBezTo>
                  <a:cubicBezTo>
                    <a:pt x="168389" y="50319"/>
                    <a:pt x="163581" y="50319"/>
                    <a:pt x="159786" y="50319"/>
                  </a:cubicBezTo>
                  <a:lnTo>
                    <a:pt x="8714" y="50319"/>
                  </a:lnTo>
                  <a:cubicBezTo>
                    <a:pt x="4918" y="50319"/>
                    <a:pt x="110" y="50319"/>
                    <a:pt x="110" y="55507"/>
                  </a:cubicBezTo>
                  <a:cubicBezTo>
                    <a:pt x="110" y="60694"/>
                    <a:pt x="4918" y="60694"/>
                    <a:pt x="8461" y="60694"/>
                  </a:cubicBezTo>
                  <a:lnTo>
                    <a:pt x="160039" y="606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47D7C89E-92E1-468F-9B93-D3DD4B59CC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62293" y="2191782"/>
              <a:ext cx="83506" cy="172745"/>
            </a:xfrm>
            <a:custGeom>
              <a:avLst/>
              <a:gdLst>
                <a:gd name="connsiteX0" fmla="*/ 51998 w 83506"/>
                <a:gd name="connsiteY0" fmla="*/ 6737 h 172745"/>
                <a:gd name="connsiteX1" fmla="*/ 46177 w 83506"/>
                <a:gd name="connsiteY1" fmla="*/ -7 h 172745"/>
                <a:gd name="connsiteX2" fmla="*/ 122 w 83506"/>
                <a:gd name="connsiteY2" fmla="*/ 16593 h 172745"/>
                <a:gd name="connsiteX3" fmla="*/ 122 w 83506"/>
                <a:gd name="connsiteY3" fmla="*/ 24634 h 172745"/>
                <a:gd name="connsiteX4" fmla="*/ 33272 w 83506"/>
                <a:gd name="connsiteY4" fmla="*/ 17890 h 172745"/>
                <a:gd name="connsiteX5" fmla="*/ 33272 w 83506"/>
                <a:gd name="connsiteY5" fmla="*/ 152248 h 172745"/>
                <a:gd name="connsiteX6" fmla="*/ 9738 w 83506"/>
                <a:gd name="connsiteY6" fmla="*/ 164698 h 172745"/>
                <a:gd name="connsiteX7" fmla="*/ 1640 w 83506"/>
                <a:gd name="connsiteY7" fmla="*/ 164698 h 172745"/>
                <a:gd name="connsiteX8" fmla="*/ 1640 w 83506"/>
                <a:gd name="connsiteY8" fmla="*/ 172739 h 172745"/>
                <a:gd name="connsiteX9" fmla="*/ 42635 w 83506"/>
                <a:gd name="connsiteY9" fmla="*/ 171960 h 172745"/>
                <a:gd name="connsiteX10" fmla="*/ 83629 w 83506"/>
                <a:gd name="connsiteY10" fmla="*/ 172739 h 172745"/>
                <a:gd name="connsiteX11" fmla="*/ 83629 w 83506"/>
                <a:gd name="connsiteY11" fmla="*/ 164698 h 172745"/>
                <a:gd name="connsiteX12" fmla="*/ 75531 w 83506"/>
                <a:gd name="connsiteY12" fmla="*/ 164698 h 172745"/>
                <a:gd name="connsiteX13" fmla="*/ 51998 w 83506"/>
                <a:gd name="connsiteY13" fmla="*/ 152248 h 172745"/>
                <a:gd name="connsiteX14" fmla="*/ 51998 w 83506"/>
                <a:gd name="connsiteY14" fmla="*/ 6737 h 1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72745">
                  <a:moveTo>
                    <a:pt x="51998" y="6737"/>
                  </a:moveTo>
                  <a:cubicBezTo>
                    <a:pt x="51998" y="512"/>
                    <a:pt x="51998" y="-7"/>
                    <a:pt x="46177" y="-7"/>
                  </a:cubicBezTo>
                  <a:cubicBezTo>
                    <a:pt x="30488" y="16593"/>
                    <a:pt x="8220" y="16593"/>
                    <a:pt x="122" y="16593"/>
                  </a:cubicBezTo>
                  <a:lnTo>
                    <a:pt x="122" y="24634"/>
                  </a:lnTo>
                  <a:cubicBezTo>
                    <a:pt x="5183" y="24634"/>
                    <a:pt x="20113" y="24634"/>
                    <a:pt x="33272" y="17890"/>
                  </a:cubicBezTo>
                  <a:lnTo>
                    <a:pt x="33272" y="152248"/>
                  </a:lnTo>
                  <a:cubicBezTo>
                    <a:pt x="33272" y="161585"/>
                    <a:pt x="32513" y="164698"/>
                    <a:pt x="9738" y="164698"/>
                  </a:cubicBezTo>
                  <a:lnTo>
                    <a:pt x="1640" y="164698"/>
                  </a:lnTo>
                  <a:lnTo>
                    <a:pt x="1640" y="172739"/>
                  </a:lnTo>
                  <a:cubicBezTo>
                    <a:pt x="10497" y="171960"/>
                    <a:pt x="32513" y="171960"/>
                    <a:pt x="42635" y="171960"/>
                  </a:cubicBezTo>
                  <a:cubicBezTo>
                    <a:pt x="52757" y="171960"/>
                    <a:pt x="74772" y="171960"/>
                    <a:pt x="83629" y="172739"/>
                  </a:cubicBezTo>
                  <a:lnTo>
                    <a:pt x="83629" y="164698"/>
                  </a:lnTo>
                  <a:lnTo>
                    <a:pt x="75531" y="164698"/>
                  </a:lnTo>
                  <a:cubicBezTo>
                    <a:pt x="52757" y="164698"/>
                    <a:pt x="51998" y="161845"/>
                    <a:pt x="51998" y="152248"/>
                  </a:cubicBezTo>
                  <a:lnTo>
                    <a:pt x="51998" y="67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B6B96BB8-FB19-4B30-A778-1C345477B02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39771" y="2469967"/>
              <a:ext cx="126525" cy="10374"/>
            </a:xfrm>
            <a:custGeom>
              <a:avLst/>
              <a:gdLst>
                <a:gd name="connsiteX0" fmla="*/ 0 w 126525"/>
                <a:gd name="connsiteY0" fmla="*/ 0 h 10374"/>
                <a:gd name="connsiteX1" fmla="*/ 126526 w 126525"/>
                <a:gd name="connsiteY1" fmla="*/ 0 h 10374"/>
                <a:gd name="connsiteX2" fmla="*/ 126526 w 126525"/>
                <a:gd name="connsiteY2" fmla="*/ 10375 h 10374"/>
                <a:gd name="connsiteX3" fmla="*/ 0 w 126525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25" h="10374">
                  <a:moveTo>
                    <a:pt x="0" y="0"/>
                  </a:moveTo>
                  <a:lnTo>
                    <a:pt x="126526" y="0"/>
                  </a:lnTo>
                  <a:lnTo>
                    <a:pt x="126526" y="10375"/>
                  </a:lnTo>
                  <a:lnTo>
                    <a:pt x="0" y="103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B6392F6D-1048-422F-92A3-AC1BAAF526A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52424" y="2545173"/>
              <a:ext cx="100967" cy="172745"/>
            </a:xfrm>
            <a:custGeom>
              <a:avLst/>
              <a:gdLst>
                <a:gd name="connsiteX0" fmla="*/ 19607 w 100967"/>
                <a:gd name="connsiteY0" fmla="*/ 152780 h 172745"/>
                <a:gd name="connsiteX1" fmla="*/ 46430 w 100967"/>
                <a:gd name="connsiteY1" fmla="*/ 126064 h 172745"/>
                <a:gd name="connsiteX2" fmla="*/ 101089 w 100967"/>
                <a:gd name="connsiteY2" fmla="*/ 50326 h 172745"/>
                <a:gd name="connsiteX3" fmla="*/ 47443 w 100967"/>
                <a:gd name="connsiteY3" fmla="*/ 7 h 172745"/>
                <a:gd name="connsiteX4" fmla="*/ 122 w 100967"/>
                <a:gd name="connsiteY4" fmla="*/ 46954 h 172745"/>
                <a:gd name="connsiteX5" fmla="*/ 13534 w 100967"/>
                <a:gd name="connsiteY5" fmla="*/ 61479 h 172745"/>
                <a:gd name="connsiteX6" fmla="*/ 26692 w 100967"/>
                <a:gd name="connsiteY6" fmla="*/ 47732 h 172745"/>
                <a:gd name="connsiteX7" fmla="*/ 13281 w 100967"/>
                <a:gd name="connsiteY7" fmla="*/ 34245 h 172745"/>
                <a:gd name="connsiteX8" fmla="*/ 9991 w 100967"/>
                <a:gd name="connsiteY8" fmla="*/ 34504 h 172745"/>
                <a:gd name="connsiteX9" fmla="*/ 44153 w 100967"/>
                <a:gd name="connsiteY9" fmla="*/ 8048 h 172745"/>
                <a:gd name="connsiteX10" fmla="*/ 78062 w 100967"/>
                <a:gd name="connsiteY10" fmla="*/ 50326 h 172745"/>
                <a:gd name="connsiteX11" fmla="*/ 51491 w 100967"/>
                <a:gd name="connsiteY11" fmla="*/ 107648 h 172745"/>
                <a:gd name="connsiteX12" fmla="*/ 2906 w 100967"/>
                <a:gd name="connsiteY12" fmla="*/ 163155 h 172745"/>
                <a:gd name="connsiteX13" fmla="*/ 122 w 100967"/>
                <a:gd name="connsiteY13" fmla="*/ 172752 h 172745"/>
                <a:gd name="connsiteX14" fmla="*/ 94004 w 100967"/>
                <a:gd name="connsiteY14" fmla="*/ 172752 h 172745"/>
                <a:gd name="connsiteX15" fmla="*/ 101089 w 100967"/>
                <a:gd name="connsiteY15" fmla="*/ 127620 h 172745"/>
                <a:gd name="connsiteX16" fmla="*/ 94763 w 100967"/>
                <a:gd name="connsiteY16" fmla="*/ 127620 h 172745"/>
                <a:gd name="connsiteX17" fmla="*/ 89196 w 100967"/>
                <a:gd name="connsiteY17" fmla="*/ 150705 h 172745"/>
                <a:gd name="connsiteX18" fmla="*/ 65156 w 100967"/>
                <a:gd name="connsiteY18" fmla="*/ 152780 h 172745"/>
                <a:gd name="connsiteX19" fmla="*/ 19607 w 100967"/>
                <a:gd name="connsiteY19" fmla="*/ 152780 h 1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72745">
                  <a:moveTo>
                    <a:pt x="19607" y="152780"/>
                  </a:moveTo>
                  <a:lnTo>
                    <a:pt x="46430" y="126064"/>
                  </a:lnTo>
                  <a:cubicBezTo>
                    <a:pt x="85906" y="90270"/>
                    <a:pt x="101089" y="76264"/>
                    <a:pt x="101089" y="50326"/>
                  </a:cubicBezTo>
                  <a:cubicBezTo>
                    <a:pt x="101089" y="20757"/>
                    <a:pt x="78315" y="7"/>
                    <a:pt x="47443" y="7"/>
                  </a:cubicBezTo>
                  <a:cubicBezTo>
                    <a:pt x="18848" y="7"/>
                    <a:pt x="122" y="23870"/>
                    <a:pt x="122" y="46954"/>
                  </a:cubicBezTo>
                  <a:cubicBezTo>
                    <a:pt x="122" y="61479"/>
                    <a:pt x="12775" y="61479"/>
                    <a:pt x="13534" y="61479"/>
                  </a:cubicBezTo>
                  <a:cubicBezTo>
                    <a:pt x="17836" y="61479"/>
                    <a:pt x="26692" y="58367"/>
                    <a:pt x="26692" y="47732"/>
                  </a:cubicBezTo>
                  <a:cubicBezTo>
                    <a:pt x="26692" y="40988"/>
                    <a:pt x="22137" y="34245"/>
                    <a:pt x="13281" y="34245"/>
                  </a:cubicBezTo>
                  <a:cubicBezTo>
                    <a:pt x="11256" y="34245"/>
                    <a:pt x="10750" y="34245"/>
                    <a:pt x="9991" y="34504"/>
                  </a:cubicBezTo>
                  <a:cubicBezTo>
                    <a:pt x="15811" y="17644"/>
                    <a:pt x="29476" y="8048"/>
                    <a:pt x="44153" y="8048"/>
                  </a:cubicBezTo>
                  <a:cubicBezTo>
                    <a:pt x="67181" y="8048"/>
                    <a:pt x="78062" y="29057"/>
                    <a:pt x="78062" y="50326"/>
                  </a:cubicBezTo>
                  <a:cubicBezTo>
                    <a:pt x="78062" y="71076"/>
                    <a:pt x="65409" y="91567"/>
                    <a:pt x="51491" y="107648"/>
                  </a:cubicBezTo>
                  <a:lnTo>
                    <a:pt x="2906" y="163155"/>
                  </a:lnTo>
                  <a:cubicBezTo>
                    <a:pt x="122" y="166008"/>
                    <a:pt x="122" y="166527"/>
                    <a:pt x="122" y="172752"/>
                  </a:cubicBezTo>
                  <a:lnTo>
                    <a:pt x="94004" y="172752"/>
                  </a:lnTo>
                  <a:lnTo>
                    <a:pt x="101089" y="127620"/>
                  </a:lnTo>
                  <a:lnTo>
                    <a:pt x="94763" y="127620"/>
                  </a:lnTo>
                  <a:cubicBezTo>
                    <a:pt x="93498" y="135402"/>
                    <a:pt x="91727" y="146814"/>
                    <a:pt x="89196" y="150705"/>
                  </a:cubicBezTo>
                  <a:cubicBezTo>
                    <a:pt x="87425" y="152780"/>
                    <a:pt x="70723" y="152780"/>
                    <a:pt x="65156" y="152780"/>
                  </a:cubicBezTo>
                  <a:lnTo>
                    <a:pt x="19607" y="1527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75CC2B4C-E5BB-4745-83AD-F1E50C6A9B9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98558" y="2086084"/>
              <a:ext cx="131839" cy="777872"/>
            </a:xfrm>
            <a:custGeom>
              <a:avLst/>
              <a:gdLst>
                <a:gd name="connsiteX0" fmla="*/ 131969 w 131839"/>
                <a:gd name="connsiteY0" fmla="*/ 775262 h 777872"/>
                <a:gd name="connsiteX1" fmla="*/ 130451 w 131839"/>
                <a:gd name="connsiteY1" fmla="*/ 772149 h 777872"/>
                <a:gd name="connsiteX2" fmla="*/ 70984 w 131839"/>
                <a:gd name="connsiteY2" fmla="*/ 672808 h 777872"/>
                <a:gd name="connsiteX3" fmla="*/ 24676 w 131839"/>
                <a:gd name="connsiteY3" fmla="*/ 389049 h 777872"/>
                <a:gd name="connsiteX4" fmla="*/ 74527 w 131839"/>
                <a:gd name="connsiteY4" fmla="*/ 96471 h 777872"/>
                <a:gd name="connsiteX5" fmla="*/ 130957 w 131839"/>
                <a:gd name="connsiteY5" fmla="*/ 4911 h 777872"/>
                <a:gd name="connsiteX6" fmla="*/ 131969 w 131839"/>
                <a:gd name="connsiteY6" fmla="*/ 2577 h 777872"/>
                <a:gd name="connsiteX7" fmla="*/ 126402 w 131839"/>
                <a:gd name="connsiteY7" fmla="*/ -17 h 777872"/>
                <a:gd name="connsiteX8" fmla="*/ 121594 w 131839"/>
                <a:gd name="connsiteY8" fmla="*/ 502 h 777872"/>
                <a:gd name="connsiteX9" fmla="*/ 85914 w 131839"/>
                <a:gd name="connsiteY9" fmla="*/ 44855 h 777872"/>
                <a:gd name="connsiteX10" fmla="*/ 8228 w 131839"/>
                <a:gd name="connsiteY10" fmla="*/ 262213 h 777872"/>
                <a:gd name="connsiteX11" fmla="*/ 130 w 131839"/>
                <a:gd name="connsiteY11" fmla="*/ 388790 h 777872"/>
                <a:gd name="connsiteX12" fmla="*/ 52511 w 131839"/>
                <a:gd name="connsiteY12" fmla="*/ 673586 h 777872"/>
                <a:gd name="connsiteX13" fmla="*/ 119570 w 131839"/>
                <a:gd name="connsiteY13" fmla="*/ 775521 h 777872"/>
                <a:gd name="connsiteX14" fmla="*/ 126402 w 131839"/>
                <a:gd name="connsiteY14" fmla="*/ 777856 h 777872"/>
                <a:gd name="connsiteX15" fmla="*/ 131969 w 131839"/>
                <a:gd name="connsiteY15" fmla="*/ 775262 h 77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839" h="777872">
                  <a:moveTo>
                    <a:pt x="131969" y="775262"/>
                  </a:moveTo>
                  <a:cubicBezTo>
                    <a:pt x="131969" y="774484"/>
                    <a:pt x="131969" y="773965"/>
                    <a:pt x="130451" y="772149"/>
                  </a:cubicBezTo>
                  <a:cubicBezTo>
                    <a:pt x="106158" y="742062"/>
                    <a:pt x="85914" y="708861"/>
                    <a:pt x="70984" y="672808"/>
                  </a:cubicBezTo>
                  <a:cubicBezTo>
                    <a:pt x="37834" y="593438"/>
                    <a:pt x="24676" y="500581"/>
                    <a:pt x="24676" y="389049"/>
                  </a:cubicBezTo>
                  <a:cubicBezTo>
                    <a:pt x="24676" y="278554"/>
                    <a:pt x="37075" y="181547"/>
                    <a:pt x="74527" y="96471"/>
                  </a:cubicBezTo>
                  <a:cubicBezTo>
                    <a:pt x="89204" y="63530"/>
                    <a:pt x="108436" y="32924"/>
                    <a:pt x="130957" y="4911"/>
                  </a:cubicBezTo>
                  <a:cubicBezTo>
                    <a:pt x="131463" y="4133"/>
                    <a:pt x="131969" y="3614"/>
                    <a:pt x="131969" y="2577"/>
                  </a:cubicBezTo>
                  <a:cubicBezTo>
                    <a:pt x="131969" y="-17"/>
                    <a:pt x="130198" y="-17"/>
                    <a:pt x="126402" y="-17"/>
                  </a:cubicBezTo>
                  <a:cubicBezTo>
                    <a:pt x="122607" y="-17"/>
                    <a:pt x="122100" y="-17"/>
                    <a:pt x="121594" y="502"/>
                  </a:cubicBezTo>
                  <a:cubicBezTo>
                    <a:pt x="121341" y="761"/>
                    <a:pt x="105652" y="16324"/>
                    <a:pt x="85914" y="44855"/>
                  </a:cubicBezTo>
                  <a:cubicBezTo>
                    <a:pt x="41883" y="108662"/>
                    <a:pt x="19615" y="184919"/>
                    <a:pt x="8228" y="262213"/>
                  </a:cubicBezTo>
                  <a:cubicBezTo>
                    <a:pt x="2154" y="303973"/>
                    <a:pt x="130" y="346511"/>
                    <a:pt x="130" y="388790"/>
                  </a:cubicBezTo>
                  <a:cubicBezTo>
                    <a:pt x="130" y="485797"/>
                    <a:pt x="12023" y="584879"/>
                    <a:pt x="52511" y="673586"/>
                  </a:cubicBezTo>
                  <a:cubicBezTo>
                    <a:pt x="70478" y="713011"/>
                    <a:pt x="94518" y="748546"/>
                    <a:pt x="119570" y="775521"/>
                  </a:cubicBezTo>
                  <a:cubicBezTo>
                    <a:pt x="121847" y="777596"/>
                    <a:pt x="122100" y="777856"/>
                    <a:pt x="126402" y="777856"/>
                  </a:cubicBezTo>
                  <a:cubicBezTo>
                    <a:pt x="130198" y="777856"/>
                    <a:pt x="131969" y="777856"/>
                    <a:pt x="131969" y="7752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E95E5FCD-9422-4939-91C4-ED6F61738E7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82695" y="2249883"/>
              <a:ext cx="93122" cy="117497"/>
            </a:xfrm>
            <a:custGeom>
              <a:avLst/>
              <a:gdLst>
                <a:gd name="connsiteX0" fmla="*/ 85923 w 93122"/>
                <a:gd name="connsiteY0" fmla="*/ 17631 h 117497"/>
                <a:gd name="connsiteX1" fmla="*/ 73777 w 93122"/>
                <a:gd name="connsiteY1" fmla="*/ 29303 h 117497"/>
                <a:gd name="connsiteX2" fmla="*/ 81621 w 93122"/>
                <a:gd name="connsiteY2" fmla="*/ 36825 h 117497"/>
                <a:gd name="connsiteX3" fmla="*/ 93262 w 93122"/>
                <a:gd name="connsiteY3" fmla="*/ 22300 h 117497"/>
                <a:gd name="connsiteX4" fmla="*/ 63149 w 93122"/>
                <a:gd name="connsiteY4" fmla="*/ -7 h 117497"/>
                <a:gd name="connsiteX5" fmla="*/ 20383 w 93122"/>
                <a:gd name="connsiteY5" fmla="*/ 37862 h 117497"/>
                <a:gd name="connsiteX6" fmla="*/ 46447 w 93122"/>
                <a:gd name="connsiteY6" fmla="*/ 63541 h 117497"/>
                <a:gd name="connsiteX7" fmla="*/ 72765 w 93122"/>
                <a:gd name="connsiteY7" fmla="*/ 83253 h 117497"/>
                <a:gd name="connsiteX8" fmla="*/ 36578 w 93122"/>
                <a:gd name="connsiteY8" fmla="*/ 111785 h 117497"/>
                <a:gd name="connsiteX9" fmla="*/ 7730 w 93122"/>
                <a:gd name="connsiteY9" fmla="*/ 98038 h 117497"/>
                <a:gd name="connsiteX10" fmla="*/ 23673 w 93122"/>
                <a:gd name="connsiteY10" fmla="*/ 84291 h 117497"/>
                <a:gd name="connsiteX11" fmla="*/ 14310 w 93122"/>
                <a:gd name="connsiteY11" fmla="*/ 75213 h 117497"/>
                <a:gd name="connsiteX12" fmla="*/ 139 w 93122"/>
                <a:gd name="connsiteY12" fmla="*/ 92332 h 117497"/>
                <a:gd name="connsiteX13" fmla="*/ 36325 w 93122"/>
                <a:gd name="connsiteY13" fmla="*/ 117491 h 117497"/>
                <a:gd name="connsiteX14" fmla="*/ 87189 w 93122"/>
                <a:gd name="connsiteY14" fmla="*/ 74435 h 117497"/>
                <a:gd name="connsiteX15" fmla="*/ 79344 w 93122"/>
                <a:gd name="connsiteY15" fmla="*/ 55500 h 117497"/>
                <a:gd name="connsiteX16" fmla="*/ 54039 w 93122"/>
                <a:gd name="connsiteY16" fmla="*/ 44606 h 117497"/>
                <a:gd name="connsiteX17" fmla="*/ 34807 w 93122"/>
                <a:gd name="connsiteY17" fmla="*/ 29044 h 117497"/>
                <a:gd name="connsiteX18" fmla="*/ 63149 w 93122"/>
                <a:gd name="connsiteY18" fmla="*/ 5700 h 117497"/>
                <a:gd name="connsiteX19" fmla="*/ 85923 w 93122"/>
                <a:gd name="connsiteY19" fmla="*/ 17631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7497">
                  <a:moveTo>
                    <a:pt x="85923" y="17631"/>
                  </a:moveTo>
                  <a:cubicBezTo>
                    <a:pt x="78838" y="17890"/>
                    <a:pt x="73777" y="23597"/>
                    <a:pt x="73777" y="29303"/>
                  </a:cubicBezTo>
                  <a:cubicBezTo>
                    <a:pt x="73777" y="32934"/>
                    <a:pt x="76054" y="36825"/>
                    <a:pt x="81621" y="36825"/>
                  </a:cubicBezTo>
                  <a:cubicBezTo>
                    <a:pt x="87189" y="36825"/>
                    <a:pt x="93262" y="32415"/>
                    <a:pt x="93262" y="22300"/>
                  </a:cubicBezTo>
                  <a:cubicBezTo>
                    <a:pt x="93262" y="10628"/>
                    <a:pt x="82381" y="-7"/>
                    <a:pt x="63149" y="-7"/>
                  </a:cubicBezTo>
                  <a:cubicBezTo>
                    <a:pt x="29746" y="-7"/>
                    <a:pt x="20383" y="26450"/>
                    <a:pt x="20383" y="37862"/>
                  </a:cubicBezTo>
                  <a:cubicBezTo>
                    <a:pt x="20383" y="58094"/>
                    <a:pt x="39109" y="61984"/>
                    <a:pt x="46447" y="63541"/>
                  </a:cubicBezTo>
                  <a:cubicBezTo>
                    <a:pt x="59606" y="66134"/>
                    <a:pt x="72765" y="68988"/>
                    <a:pt x="72765" y="83253"/>
                  </a:cubicBezTo>
                  <a:cubicBezTo>
                    <a:pt x="72765" y="89997"/>
                    <a:pt x="66944" y="111785"/>
                    <a:pt x="36578" y="111785"/>
                  </a:cubicBezTo>
                  <a:cubicBezTo>
                    <a:pt x="33036" y="111785"/>
                    <a:pt x="13551" y="111785"/>
                    <a:pt x="7730" y="98038"/>
                  </a:cubicBezTo>
                  <a:cubicBezTo>
                    <a:pt x="17346" y="99335"/>
                    <a:pt x="23673" y="91553"/>
                    <a:pt x="23673" y="84291"/>
                  </a:cubicBezTo>
                  <a:cubicBezTo>
                    <a:pt x="23673" y="78325"/>
                    <a:pt x="19624" y="75213"/>
                    <a:pt x="14310" y="75213"/>
                  </a:cubicBezTo>
                  <a:cubicBezTo>
                    <a:pt x="7730" y="75213"/>
                    <a:pt x="139" y="80660"/>
                    <a:pt x="139" y="92332"/>
                  </a:cubicBezTo>
                  <a:cubicBezTo>
                    <a:pt x="139" y="107116"/>
                    <a:pt x="14563" y="117491"/>
                    <a:pt x="36325" y="117491"/>
                  </a:cubicBezTo>
                  <a:cubicBezTo>
                    <a:pt x="77320" y="117491"/>
                    <a:pt x="87189" y="86107"/>
                    <a:pt x="87189" y="74435"/>
                  </a:cubicBezTo>
                  <a:cubicBezTo>
                    <a:pt x="87189" y="65097"/>
                    <a:pt x="82381" y="58613"/>
                    <a:pt x="79344" y="55500"/>
                  </a:cubicBezTo>
                  <a:cubicBezTo>
                    <a:pt x="72512" y="48237"/>
                    <a:pt x="65173" y="46941"/>
                    <a:pt x="54039" y="44606"/>
                  </a:cubicBezTo>
                  <a:cubicBezTo>
                    <a:pt x="44929" y="42531"/>
                    <a:pt x="34807" y="40716"/>
                    <a:pt x="34807" y="29044"/>
                  </a:cubicBezTo>
                  <a:cubicBezTo>
                    <a:pt x="34807" y="21522"/>
                    <a:pt x="40880" y="5700"/>
                    <a:pt x="63149" y="5700"/>
                  </a:cubicBezTo>
                  <a:cubicBezTo>
                    <a:pt x="69475" y="5700"/>
                    <a:pt x="82128" y="7515"/>
                    <a:pt x="85923" y="176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5A817984-A05B-45AA-8820-44B711CB941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98074" y="2115875"/>
              <a:ext cx="129309" cy="124008"/>
            </a:xfrm>
            <a:custGeom>
              <a:avLst/>
              <a:gdLst>
                <a:gd name="connsiteX0" fmla="*/ 36456 w 129309"/>
                <a:gd name="connsiteY0" fmla="*/ 2712 h 124008"/>
                <a:gd name="connsiteX1" fmla="*/ 30788 w 129309"/>
                <a:gd name="connsiteY1" fmla="*/ -12 h 124008"/>
                <a:gd name="connsiteX2" fmla="*/ 144 w 129309"/>
                <a:gd name="connsiteY2" fmla="*/ -12 h 124008"/>
                <a:gd name="connsiteX3" fmla="*/ 144 w 129309"/>
                <a:gd name="connsiteY3" fmla="*/ 6525 h 124008"/>
                <a:gd name="connsiteX4" fmla="*/ 5458 w 129309"/>
                <a:gd name="connsiteY4" fmla="*/ 6525 h 124008"/>
                <a:gd name="connsiteX5" fmla="*/ 18389 w 129309"/>
                <a:gd name="connsiteY5" fmla="*/ 7614 h 124008"/>
                <a:gd name="connsiteX6" fmla="*/ 18389 w 129309"/>
                <a:gd name="connsiteY6" fmla="*/ 104388 h 124008"/>
                <a:gd name="connsiteX7" fmla="*/ 144 w 129309"/>
                <a:gd name="connsiteY7" fmla="*/ 117460 h 124008"/>
                <a:gd name="connsiteX8" fmla="*/ 144 w 129309"/>
                <a:gd name="connsiteY8" fmla="*/ 123997 h 124008"/>
                <a:gd name="connsiteX9" fmla="*/ 21754 w 129309"/>
                <a:gd name="connsiteY9" fmla="*/ 123271 h 124008"/>
                <a:gd name="connsiteX10" fmla="*/ 43365 w 129309"/>
                <a:gd name="connsiteY10" fmla="*/ 123997 h 124008"/>
                <a:gd name="connsiteX11" fmla="*/ 43365 w 129309"/>
                <a:gd name="connsiteY11" fmla="*/ 117460 h 124008"/>
                <a:gd name="connsiteX12" fmla="*/ 25120 w 129309"/>
                <a:gd name="connsiteY12" fmla="*/ 104388 h 124008"/>
                <a:gd name="connsiteX13" fmla="*/ 25120 w 129309"/>
                <a:gd name="connsiteY13" fmla="*/ 12698 h 124008"/>
                <a:gd name="connsiteX14" fmla="*/ 103768 w 129309"/>
                <a:gd name="connsiteY14" fmla="*/ 121273 h 124008"/>
                <a:gd name="connsiteX15" fmla="*/ 107842 w 129309"/>
                <a:gd name="connsiteY15" fmla="*/ 123997 h 124008"/>
                <a:gd name="connsiteX16" fmla="*/ 111208 w 129309"/>
                <a:gd name="connsiteY16" fmla="*/ 118913 h 124008"/>
                <a:gd name="connsiteX17" fmla="*/ 111208 w 129309"/>
                <a:gd name="connsiteY17" fmla="*/ 19597 h 124008"/>
                <a:gd name="connsiteX18" fmla="*/ 129453 w 129309"/>
                <a:gd name="connsiteY18" fmla="*/ 6525 h 124008"/>
                <a:gd name="connsiteX19" fmla="*/ 129453 w 129309"/>
                <a:gd name="connsiteY19" fmla="*/ -12 h 124008"/>
                <a:gd name="connsiteX20" fmla="*/ 107842 w 129309"/>
                <a:gd name="connsiteY20" fmla="*/ 715 h 124008"/>
                <a:gd name="connsiteX21" fmla="*/ 86232 w 129309"/>
                <a:gd name="connsiteY21" fmla="*/ -12 h 124008"/>
                <a:gd name="connsiteX22" fmla="*/ 86232 w 129309"/>
                <a:gd name="connsiteY22" fmla="*/ 6525 h 124008"/>
                <a:gd name="connsiteX23" fmla="*/ 104477 w 129309"/>
                <a:gd name="connsiteY23" fmla="*/ 19597 h 124008"/>
                <a:gd name="connsiteX24" fmla="*/ 104477 w 129309"/>
                <a:gd name="connsiteY24" fmla="*/ 96581 h 124008"/>
                <a:gd name="connsiteX25" fmla="*/ 36456 w 129309"/>
                <a:gd name="connsiteY25" fmla="*/ 2712 h 12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309" h="124008">
                  <a:moveTo>
                    <a:pt x="36456" y="2712"/>
                  </a:moveTo>
                  <a:cubicBezTo>
                    <a:pt x="34508" y="170"/>
                    <a:pt x="34331" y="-12"/>
                    <a:pt x="30788" y="-12"/>
                  </a:cubicBezTo>
                  <a:lnTo>
                    <a:pt x="144" y="-12"/>
                  </a:lnTo>
                  <a:lnTo>
                    <a:pt x="144" y="6525"/>
                  </a:lnTo>
                  <a:lnTo>
                    <a:pt x="5458" y="6525"/>
                  </a:lnTo>
                  <a:cubicBezTo>
                    <a:pt x="13075" y="6525"/>
                    <a:pt x="17503" y="7433"/>
                    <a:pt x="18389" y="7614"/>
                  </a:cubicBezTo>
                  <a:lnTo>
                    <a:pt x="18389" y="104388"/>
                  </a:lnTo>
                  <a:cubicBezTo>
                    <a:pt x="18389" y="109290"/>
                    <a:pt x="18389" y="117460"/>
                    <a:pt x="144" y="117460"/>
                  </a:cubicBezTo>
                  <a:lnTo>
                    <a:pt x="144" y="123997"/>
                  </a:lnTo>
                  <a:cubicBezTo>
                    <a:pt x="7406" y="123452"/>
                    <a:pt x="14492" y="123271"/>
                    <a:pt x="21754" y="123271"/>
                  </a:cubicBezTo>
                  <a:cubicBezTo>
                    <a:pt x="29017" y="123271"/>
                    <a:pt x="36102" y="123452"/>
                    <a:pt x="43365" y="123997"/>
                  </a:cubicBezTo>
                  <a:lnTo>
                    <a:pt x="43365" y="117460"/>
                  </a:lnTo>
                  <a:cubicBezTo>
                    <a:pt x="25120" y="117460"/>
                    <a:pt x="25120" y="109290"/>
                    <a:pt x="25120" y="104388"/>
                  </a:cubicBezTo>
                  <a:lnTo>
                    <a:pt x="25120" y="12698"/>
                  </a:lnTo>
                  <a:lnTo>
                    <a:pt x="103768" y="121273"/>
                  </a:lnTo>
                  <a:cubicBezTo>
                    <a:pt x="105539" y="123815"/>
                    <a:pt x="105717" y="123997"/>
                    <a:pt x="107842" y="123997"/>
                  </a:cubicBezTo>
                  <a:cubicBezTo>
                    <a:pt x="111208" y="123997"/>
                    <a:pt x="111208" y="122363"/>
                    <a:pt x="111208" y="118913"/>
                  </a:cubicBezTo>
                  <a:lnTo>
                    <a:pt x="111208" y="19597"/>
                  </a:lnTo>
                  <a:cubicBezTo>
                    <a:pt x="111208" y="14695"/>
                    <a:pt x="111208" y="6525"/>
                    <a:pt x="129453" y="6525"/>
                  </a:cubicBezTo>
                  <a:lnTo>
                    <a:pt x="129453" y="-12"/>
                  </a:lnTo>
                  <a:cubicBezTo>
                    <a:pt x="122190" y="533"/>
                    <a:pt x="115105" y="715"/>
                    <a:pt x="107842" y="715"/>
                  </a:cubicBezTo>
                  <a:cubicBezTo>
                    <a:pt x="100580" y="715"/>
                    <a:pt x="93494" y="533"/>
                    <a:pt x="86232" y="-12"/>
                  </a:cubicBezTo>
                  <a:lnTo>
                    <a:pt x="86232" y="6525"/>
                  </a:lnTo>
                  <a:cubicBezTo>
                    <a:pt x="104477" y="6525"/>
                    <a:pt x="104477" y="14695"/>
                    <a:pt x="104477" y="19597"/>
                  </a:cubicBezTo>
                  <a:lnTo>
                    <a:pt x="104477" y="96581"/>
                  </a:lnTo>
                  <a:lnTo>
                    <a:pt x="36456" y="27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7FCB168C-368A-44E0-9F54-9F5FE45F8AA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47268" y="2158906"/>
              <a:ext cx="88390" cy="82793"/>
            </a:xfrm>
            <a:custGeom>
              <a:avLst/>
              <a:gdLst>
                <a:gd name="connsiteX0" fmla="*/ 69410 w 88390"/>
                <a:gd name="connsiteY0" fmla="*/ 32307 h 82793"/>
                <a:gd name="connsiteX1" fmla="*/ 61261 w 88390"/>
                <a:gd name="connsiteY1" fmla="*/ 9067 h 82793"/>
                <a:gd name="connsiteX2" fmla="*/ 35045 w 88390"/>
                <a:gd name="connsiteY2" fmla="*/ -12 h 82793"/>
                <a:gd name="connsiteX3" fmla="*/ 6349 w 88390"/>
                <a:gd name="connsiteY3" fmla="*/ 17600 h 82793"/>
                <a:gd name="connsiteX4" fmla="*/ 14852 w 88390"/>
                <a:gd name="connsiteY4" fmla="*/ 26497 h 82793"/>
                <a:gd name="connsiteX5" fmla="*/ 23177 w 88390"/>
                <a:gd name="connsiteY5" fmla="*/ 17963 h 82793"/>
                <a:gd name="connsiteX6" fmla="*/ 16977 w 88390"/>
                <a:gd name="connsiteY6" fmla="*/ 9611 h 82793"/>
                <a:gd name="connsiteX7" fmla="*/ 34691 w 88390"/>
                <a:gd name="connsiteY7" fmla="*/ 5072 h 82793"/>
                <a:gd name="connsiteX8" fmla="*/ 55416 w 88390"/>
                <a:gd name="connsiteY8" fmla="*/ 27042 h 82793"/>
                <a:gd name="connsiteX9" fmla="*/ 55416 w 88390"/>
                <a:gd name="connsiteY9" fmla="*/ 32670 h 82793"/>
                <a:gd name="connsiteX10" fmla="*/ 21052 w 88390"/>
                <a:gd name="connsiteY10" fmla="*/ 38480 h 82793"/>
                <a:gd name="connsiteX11" fmla="*/ 150 w 88390"/>
                <a:gd name="connsiteY11" fmla="*/ 62628 h 82793"/>
                <a:gd name="connsiteX12" fmla="*/ 31148 w 88390"/>
                <a:gd name="connsiteY12" fmla="*/ 82782 h 82793"/>
                <a:gd name="connsiteX13" fmla="*/ 57364 w 88390"/>
                <a:gd name="connsiteY13" fmla="*/ 67530 h 82793"/>
                <a:gd name="connsiteX14" fmla="*/ 71004 w 88390"/>
                <a:gd name="connsiteY14" fmla="*/ 81874 h 82793"/>
                <a:gd name="connsiteX15" fmla="*/ 88540 w 88390"/>
                <a:gd name="connsiteY15" fmla="*/ 64625 h 82793"/>
                <a:gd name="connsiteX16" fmla="*/ 88540 w 88390"/>
                <a:gd name="connsiteY16" fmla="*/ 54639 h 82793"/>
                <a:gd name="connsiteX17" fmla="*/ 82518 w 88390"/>
                <a:gd name="connsiteY17" fmla="*/ 54639 h 82793"/>
                <a:gd name="connsiteX18" fmla="*/ 82518 w 88390"/>
                <a:gd name="connsiteY18" fmla="*/ 64444 h 82793"/>
                <a:gd name="connsiteX19" fmla="*/ 75964 w 88390"/>
                <a:gd name="connsiteY19" fmla="*/ 74974 h 82793"/>
                <a:gd name="connsiteX20" fmla="*/ 69410 w 88390"/>
                <a:gd name="connsiteY20" fmla="*/ 64081 h 82793"/>
                <a:gd name="connsiteX21" fmla="*/ 69410 w 88390"/>
                <a:gd name="connsiteY21" fmla="*/ 32307 h 82793"/>
                <a:gd name="connsiteX22" fmla="*/ 55416 w 88390"/>
                <a:gd name="connsiteY22" fmla="*/ 55366 h 82793"/>
                <a:gd name="connsiteX23" fmla="*/ 32565 w 88390"/>
                <a:gd name="connsiteY23" fmla="*/ 77698 h 82793"/>
                <a:gd name="connsiteX24" fmla="*/ 15029 w 88390"/>
                <a:gd name="connsiteY24" fmla="*/ 62628 h 82793"/>
                <a:gd name="connsiteX25" fmla="*/ 55416 w 88390"/>
                <a:gd name="connsiteY25" fmla="*/ 37391 h 82793"/>
                <a:gd name="connsiteX26" fmla="*/ 55416 w 88390"/>
                <a:gd name="connsiteY26" fmla="*/ 55366 h 8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90" h="82793">
                  <a:moveTo>
                    <a:pt x="69410" y="32307"/>
                  </a:moveTo>
                  <a:cubicBezTo>
                    <a:pt x="69410" y="22684"/>
                    <a:pt x="69410" y="15785"/>
                    <a:pt x="61261" y="9067"/>
                  </a:cubicBezTo>
                  <a:cubicBezTo>
                    <a:pt x="53999" y="2893"/>
                    <a:pt x="45496" y="-12"/>
                    <a:pt x="35045" y="-12"/>
                  </a:cubicBezTo>
                  <a:cubicBezTo>
                    <a:pt x="18217" y="-12"/>
                    <a:pt x="6349" y="6525"/>
                    <a:pt x="6349" y="17600"/>
                  </a:cubicBezTo>
                  <a:cubicBezTo>
                    <a:pt x="6349" y="23410"/>
                    <a:pt x="10246" y="26497"/>
                    <a:pt x="14852" y="26497"/>
                  </a:cubicBezTo>
                  <a:cubicBezTo>
                    <a:pt x="19634" y="26497"/>
                    <a:pt x="23177" y="22866"/>
                    <a:pt x="23177" y="17963"/>
                  </a:cubicBezTo>
                  <a:cubicBezTo>
                    <a:pt x="23177" y="14877"/>
                    <a:pt x="21760" y="11064"/>
                    <a:pt x="16977" y="9611"/>
                  </a:cubicBezTo>
                  <a:cubicBezTo>
                    <a:pt x="23354" y="5072"/>
                    <a:pt x="33628" y="5072"/>
                    <a:pt x="34691" y="5072"/>
                  </a:cubicBezTo>
                  <a:cubicBezTo>
                    <a:pt x="44611" y="5072"/>
                    <a:pt x="55416" y="11790"/>
                    <a:pt x="55416" y="27042"/>
                  </a:cubicBezTo>
                  <a:lnTo>
                    <a:pt x="55416" y="32670"/>
                  </a:lnTo>
                  <a:cubicBezTo>
                    <a:pt x="45673" y="33033"/>
                    <a:pt x="33982" y="33578"/>
                    <a:pt x="21052" y="38480"/>
                  </a:cubicBezTo>
                  <a:cubicBezTo>
                    <a:pt x="5109" y="44472"/>
                    <a:pt x="150" y="54458"/>
                    <a:pt x="150" y="62628"/>
                  </a:cubicBezTo>
                  <a:cubicBezTo>
                    <a:pt x="150" y="78243"/>
                    <a:pt x="18572" y="82782"/>
                    <a:pt x="31148" y="82782"/>
                  </a:cubicBezTo>
                  <a:cubicBezTo>
                    <a:pt x="45319" y="82782"/>
                    <a:pt x="53645" y="74611"/>
                    <a:pt x="57364" y="67530"/>
                  </a:cubicBezTo>
                  <a:cubicBezTo>
                    <a:pt x="58073" y="74974"/>
                    <a:pt x="62856" y="81874"/>
                    <a:pt x="71004" y="81874"/>
                  </a:cubicBezTo>
                  <a:cubicBezTo>
                    <a:pt x="71358" y="81874"/>
                    <a:pt x="88540" y="81874"/>
                    <a:pt x="88540" y="64625"/>
                  </a:cubicBezTo>
                  <a:lnTo>
                    <a:pt x="88540" y="54639"/>
                  </a:lnTo>
                  <a:lnTo>
                    <a:pt x="82518" y="54639"/>
                  </a:lnTo>
                  <a:lnTo>
                    <a:pt x="82518" y="64444"/>
                  </a:lnTo>
                  <a:cubicBezTo>
                    <a:pt x="82518" y="66259"/>
                    <a:pt x="82518" y="74974"/>
                    <a:pt x="75964" y="74974"/>
                  </a:cubicBezTo>
                  <a:cubicBezTo>
                    <a:pt x="69410" y="74974"/>
                    <a:pt x="69410" y="66441"/>
                    <a:pt x="69410" y="64081"/>
                  </a:cubicBezTo>
                  <a:lnTo>
                    <a:pt x="69410" y="32307"/>
                  </a:lnTo>
                  <a:close/>
                  <a:moveTo>
                    <a:pt x="55416" y="55366"/>
                  </a:moveTo>
                  <a:cubicBezTo>
                    <a:pt x="55416" y="72796"/>
                    <a:pt x="40536" y="77698"/>
                    <a:pt x="32565" y="77698"/>
                  </a:cubicBezTo>
                  <a:cubicBezTo>
                    <a:pt x="23531" y="77698"/>
                    <a:pt x="15029" y="71525"/>
                    <a:pt x="15029" y="62628"/>
                  </a:cubicBezTo>
                  <a:cubicBezTo>
                    <a:pt x="15029" y="52642"/>
                    <a:pt x="23531" y="38662"/>
                    <a:pt x="55416" y="37391"/>
                  </a:cubicBezTo>
                  <a:lnTo>
                    <a:pt x="55416" y="553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4897EE49-BB1E-40B2-9FCE-70E0250753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50794" y="2112244"/>
              <a:ext cx="119389" cy="131270"/>
            </a:xfrm>
            <a:custGeom>
              <a:avLst/>
              <a:gdLst>
                <a:gd name="connsiteX0" fmla="*/ 119543 w 119389"/>
                <a:gd name="connsiteY0" fmla="*/ 4709 h 131270"/>
                <a:gd name="connsiteX1" fmla="*/ 117063 w 119389"/>
                <a:gd name="connsiteY1" fmla="*/ -12 h 131270"/>
                <a:gd name="connsiteX2" fmla="*/ 114052 w 119389"/>
                <a:gd name="connsiteY2" fmla="*/ 2167 h 131270"/>
                <a:gd name="connsiteX3" fmla="*/ 104664 w 119389"/>
                <a:gd name="connsiteY3" fmla="*/ 15966 h 131270"/>
                <a:gd name="connsiteX4" fmla="*/ 67996 w 119389"/>
                <a:gd name="connsiteY4" fmla="*/ -12 h 131270"/>
                <a:gd name="connsiteX5" fmla="*/ 153 w 119389"/>
                <a:gd name="connsiteY5" fmla="*/ 65533 h 131270"/>
                <a:gd name="connsiteX6" fmla="*/ 67996 w 119389"/>
                <a:gd name="connsiteY6" fmla="*/ 131259 h 131270"/>
                <a:gd name="connsiteX7" fmla="*/ 119543 w 119389"/>
                <a:gd name="connsiteY7" fmla="*/ 85142 h 131270"/>
                <a:gd name="connsiteX8" fmla="*/ 116532 w 119389"/>
                <a:gd name="connsiteY8" fmla="*/ 81692 h 131270"/>
                <a:gd name="connsiteX9" fmla="*/ 113520 w 119389"/>
                <a:gd name="connsiteY9" fmla="*/ 84053 h 131270"/>
                <a:gd name="connsiteX10" fmla="*/ 70476 w 119389"/>
                <a:gd name="connsiteY10" fmla="*/ 124723 h 131270"/>
                <a:gd name="connsiteX11" fmla="*/ 19107 w 119389"/>
                <a:gd name="connsiteY11" fmla="*/ 65715 h 131270"/>
                <a:gd name="connsiteX12" fmla="*/ 70122 w 119389"/>
                <a:gd name="connsiteY12" fmla="*/ 6525 h 131270"/>
                <a:gd name="connsiteX13" fmla="*/ 113166 w 119389"/>
                <a:gd name="connsiteY13" fmla="*/ 49737 h 131270"/>
                <a:gd name="connsiteX14" fmla="*/ 116355 w 119389"/>
                <a:gd name="connsiteY14" fmla="*/ 51916 h 131270"/>
                <a:gd name="connsiteX15" fmla="*/ 119543 w 119389"/>
                <a:gd name="connsiteY15" fmla="*/ 47195 h 131270"/>
                <a:gd name="connsiteX16" fmla="*/ 119543 w 119389"/>
                <a:gd name="connsiteY16" fmla="*/ 4709 h 1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31270">
                  <a:moveTo>
                    <a:pt x="119543" y="4709"/>
                  </a:moveTo>
                  <a:cubicBezTo>
                    <a:pt x="119543" y="1623"/>
                    <a:pt x="119543" y="-12"/>
                    <a:pt x="117063" y="-12"/>
                  </a:cubicBezTo>
                  <a:cubicBezTo>
                    <a:pt x="116355" y="-12"/>
                    <a:pt x="115469" y="-12"/>
                    <a:pt x="114052" y="2167"/>
                  </a:cubicBezTo>
                  <a:lnTo>
                    <a:pt x="104664" y="15966"/>
                  </a:lnTo>
                  <a:cubicBezTo>
                    <a:pt x="97224" y="8340"/>
                    <a:pt x="85002" y="-12"/>
                    <a:pt x="67996" y="-12"/>
                  </a:cubicBezTo>
                  <a:cubicBezTo>
                    <a:pt x="30798" y="-12"/>
                    <a:pt x="153" y="29402"/>
                    <a:pt x="153" y="65533"/>
                  </a:cubicBezTo>
                  <a:cubicBezTo>
                    <a:pt x="153" y="102391"/>
                    <a:pt x="31329" y="131259"/>
                    <a:pt x="67996" y="131259"/>
                  </a:cubicBezTo>
                  <a:cubicBezTo>
                    <a:pt x="99350" y="131259"/>
                    <a:pt x="119543" y="107293"/>
                    <a:pt x="119543" y="85142"/>
                  </a:cubicBezTo>
                  <a:cubicBezTo>
                    <a:pt x="119543" y="83145"/>
                    <a:pt x="119366" y="81692"/>
                    <a:pt x="116532" y="81692"/>
                  </a:cubicBezTo>
                  <a:cubicBezTo>
                    <a:pt x="115469" y="81692"/>
                    <a:pt x="113698" y="81692"/>
                    <a:pt x="113520" y="84053"/>
                  </a:cubicBezTo>
                  <a:cubicBezTo>
                    <a:pt x="112103" y="113284"/>
                    <a:pt x="88013" y="124723"/>
                    <a:pt x="70476" y="124723"/>
                  </a:cubicBezTo>
                  <a:cubicBezTo>
                    <a:pt x="51523" y="124723"/>
                    <a:pt x="19107" y="112921"/>
                    <a:pt x="19107" y="65715"/>
                  </a:cubicBezTo>
                  <a:cubicBezTo>
                    <a:pt x="19107" y="16511"/>
                    <a:pt x="53471" y="6525"/>
                    <a:pt x="70122" y="6525"/>
                  </a:cubicBezTo>
                  <a:cubicBezTo>
                    <a:pt x="87659" y="6525"/>
                    <a:pt x="108561" y="18508"/>
                    <a:pt x="113166" y="49737"/>
                  </a:cubicBezTo>
                  <a:cubicBezTo>
                    <a:pt x="113520" y="51916"/>
                    <a:pt x="115115" y="51916"/>
                    <a:pt x="116355" y="51916"/>
                  </a:cubicBezTo>
                  <a:cubicBezTo>
                    <a:pt x="119543" y="51916"/>
                    <a:pt x="119543" y="50826"/>
                    <a:pt x="119543" y="47195"/>
                  </a:cubicBezTo>
                  <a:lnTo>
                    <a:pt x="119543" y="47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E203AFC7-CDE5-4485-897A-82AB98E8369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92765" y="2113878"/>
              <a:ext cx="39855" cy="126005"/>
            </a:xfrm>
            <a:custGeom>
              <a:avLst/>
              <a:gdLst>
                <a:gd name="connsiteX0" fmla="*/ 26730 w 39855"/>
                <a:gd name="connsiteY0" fmla="*/ -12 h 126005"/>
                <a:gd name="connsiteX1" fmla="*/ 159 w 39855"/>
                <a:gd name="connsiteY1" fmla="*/ 1986 h 126005"/>
                <a:gd name="connsiteX2" fmla="*/ 159 w 39855"/>
                <a:gd name="connsiteY2" fmla="*/ 8522 h 126005"/>
                <a:gd name="connsiteX3" fmla="*/ 13444 w 39855"/>
                <a:gd name="connsiteY3" fmla="*/ 18690 h 126005"/>
                <a:gd name="connsiteX4" fmla="*/ 13444 w 39855"/>
                <a:gd name="connsiteY4" fmla="*/ 111650 h 126005"/>
                <a:gd name="connsiteX5" fmla="*/ 159 w 39855"/>
                <a:gd name="connsiteY5" fmla="*/ 119458 h 126005"/>
                <a:gd name="connsiteX6" fmla="*/ 159 w 39855"/>
                <a:gd name="connsiteY6" fmla="*/ 125994 h 126005"/>
                <a:gd name="connsiteX7" fmla="*/ 19998 w 39855"/>
                <a:gd name="connsiteY7" fmla="*/ 125268 h 126005"/>
                <a:gd name="connsiteX8" fmla="*/ 40015 w 39855"/>
                <a:gd name="connsiteY8" fmla="*/ 125994 h 126005"/>
                <a:gd name="connsiteX9" fmla="*/ 40015 w 39855"/>
                <a:gd name="connsiteY9" fmla="*/ 119458 h 126005"/>
                <a:gd name="connsiteX10" fmla="*/ 26730 w 39855"/>
                <a:gd name="connsiteY10" fmla="*/ 111650 h 126005"/>
                <a:gd name="connsiteX11" fmla="*/ 26730 w 39855"/>
                <a:gd name="connsiteY11" fmla="*/ -12 h 1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6005">
                  <a:moveTo>
                    <a:pt x="26730" y="-12"/>
                  </a:moveTo>
                  <a:lnTo>
                    <a:pt x="159" y="1986"/>
                  </a:lnTo>
                  <a:lnTo>
                    <a:pt x="159" y="8522"/>
                  </a:lnTo>
                  <a:cubicBezTo>
                    <a:pt x="12027" y="8522"/>
                    <a:pt x="13444" y="9793"/>
                    <a:pt x="13444" y="18690"/>
                  </a:cubicBezTo>
                  <a:lnTo>
                    <a:pt x="13444" y="111650"/>
                  </a:lnTo>
                  <a:cubicBezTo>
                    <a:pt x="13444" y="119458"/>
                    <a:pt x="11673" y="119458"/>
                    <a:pt x="159" y="119458"/>
                  </a:cubicBezTo>
                  <a:lnTo>
                    <a:pt x="159" y="125994"/>
                  </a:lnTo>
                  <a:cubicBezTo>
                    <a:pt x="513" y="125994"/>
                    <a:pt x="12913" y="125268"/>
                    <a:pt x="19998" y="125268"/>
                  </a:cubicBezTo>
                  <a:cubicBezTo>
                    <a:pt x="26730" y="125268"/>
                    <a:pt x="33284" y="125449"/>
                    <a:pt x="40015" y="125994"/>
                  </a:cubicBezTo>
                  <a:lnTo>
                    <a:pt x="40015" y="119458"/>
                  </a:lnTo>
                  <a:cubicBezTo>
                    <a:pt x="28501" y="119458"/>
                    <a:pt x="26730" y="119458"/>
                    <a:pt x="26730" y="111650"/>
                  </a:cubicBezTo>
                  <a:lnTo>
                    <a:pt x="26730" y="-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300CE588-6FA0-491D-8B4B-2C16C1CA368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59973" y="2219003"/>
              <a:ext cx="22496" cy="55921"/>
            </a:xfrm>
            <a:custGeom>
              <a:avLst/>
              <a:gdLst>
                <a:gd name="connsiteX0" fmla="*/ 17698 w 22496"/>
                <a:gd name="connsiteY0" fmla="*/ 17963 h 55921"/>
                <a:gd name="connsiteX1" fmla="*/ 3881 w 22496"/>
                <a:gd name="connsiteY1" fmla="*/ 51190 h 55921"/>
                <a:gd name="connsiteX2" fmla="*/ 2641 w 22496"/>
                <a:gd name="connsiteY2" fmla="*/ 53368 h 55921"/>
                <a:gd name="connsiteX3" fmla="*/ 5121 w 22496"/>
                <a:gd name="connsiteY3" fmla="*/ 55910 h 55921"/>
                <a:gd name="connsiteX4" fmla="*/ 22658 w 22496"/>
                <a:gd name="connsiteY4" fmla="*/ 19779 h 55921"/>
                <a:gd name="connsiteX5" fmla="*/ 10258 w 22496"/>
                <a:gd name="connsiteY5" fmla="*/ -12 h 55921"/>
                <a:gd name="connsiteX6" fmla="*/ 161 w 22496"/>
                <a:gd name="connsiteY6" fmla="*/ 10338 h 55921"/>
                <a:gd name="connsiteX7" fmla="*/ 10435 w 22496"/>
                <a:gd name="connsiteY7" fmla="*/ 20868 h 55921"/>
                <a:gd name="connsiteX8" fmla="*/ 17698 w 22496"/>
                <a:gd name="connsiteY8" fmla="*/ 17963 h 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921">
                  <a:moveTo>
                    <a:pt x="17698" y="17963"/>
                  </a:moveTo>
                  <a:cubicBezTo>
                    <a:pt x="17698" y="27949"/>
                    <a:pt x="15926" y="39569"/>
                    <a:pt x="3881" y="51190"/>
                  </a:cubicBezTo>
                  <a:cubicBezTo>
                    <a:pt x="3173" y="51916"/>
                    <a:pt x="2641" y="52461"/>
                    <a:pt x="2641" y="53368"/>
                  </a:cubicBezTo>
                  <a:cubicBezTo>
                    <a:pt x="2641" y="54639"/>
                    <a:pt x="4058" y="55910"/>
                    <a:pt x="5121" y="55910"/>
                  </a:cubicBezTo>
                  <a:cubicBezTo>
                    <a:pt x="7601" y="55910"/>
                    <a:pt x="22658" y="41385"/>
                    <a:pt x="22658" y="19779"/>
                  </a:cubicBezTo>
                  <a:cubicBezTo>
                    <a:pt x="22658" y="8522"/>
                    <a:pt x="18406" y="-12"/>
                    <a:pt x="10258" y="-12"/>
                  </a:cubicBezTo>
                  <a:cubicBezTo>
                    <a:pt x="4413" y="-12"/>
                    <a:pt x="161" y="4709"/>
                    <a:pt x="161" y="10338"/>
                  </a:cubicBezTo>
                  <a:cubicBezTo>
                    <a:pt x="161" y="16148"/>
                    <a:pt x="4236" y="20868"/>
                    <a:pt x="10435" y="20868"/>
                  </a:cubicBezTo>
                  <a:cubicBezTo>
                    <a:pt x="14687" y="20868"/>
                    <a:pt x="17521" y="17963"/>
                    <a:pt x="17698" y="179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E4EE00D0-6E92-4FC0-8CC7-98BDE9167FC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707673" y="2126406"/>
              <a:ext cx="59871" cy="115293"/>
            </a:xfrm>
            <a:custGeom>
              <a:avLst/>
              <a:gdLst>
                <a:gd name="connsiteX0" fmla="*/ 36299 w 59871"/>
                <a:gd name="connsiteY0" fmla="*/ 41748 h 115293"/>
                <a:gd name="connsiteX1" fmla="*/ 54367 w 59871"/>
                <a:gd name="connsiteY1" fmla="*/ 41748 h 115293"/>
                <a:gd name="connsiteX2" fmla="*/ 60036 w 59871"/>
                <a:gd name="connsiteY2" fmla="*/ 37754 h 115293"/>
                <a:gd name="connsiteX3" fmla="*/ 54722 w 59871"/>
                <a:gd name="connsiteY3" fmla="*/ 35212 h 115293"/>
                <a:gd name="connsiteX4" fmla="*/ 37894 w 59871"/>
                <a:gd name="connsiteY4" fmla="*/ 35212 h 115293"/>
                <a:gd name="connsiteX5" fmla="*/ 44448 w 59871"/>
                <a:gd name="connsiteY5" fmla="*/ 8340 h 115293"/>
                <a:gd name="connsiteX6" fmla="*/ 44979 w 59871"/>
                <a:gd name="connsiteY6" fmla="*/ 5799 h 115293"/>
                <a:gd name="connsiteX7" fmla="*/ 38956 w 59871"/>
                <a:gd name="connsiteY7" fmla="*/ -12 h 115293"/>
                <a:gd name="connsiteX8" fmla="*/ 30631 w 59871"/>
                <a:gd name="connsiteY8" fmla="*/ 7796 h 115293"/>
                <a:gd name="connsiteX9" fmla="*/ 23900 w 59871"/>
                <a:gd name="connsiteY9" fmla="*/ 35212 h 115293"/>
                <a:gd name="connsiteX10" fmla="*/ 5832 w 59871"/>
                <a:gd name="connsiteY10" fmla="*/ 35212 h 115293"/>
                <a:gd name="connsiteX11" fmla="*/ 164 w 59871"/>
                <a:gd name="connsiteY11" fmla="*/ 39206 h 115293"/>
                <a:gd name="connsiteX12" fmla="*/ 5478 w 59871"/>
                <a:gd name="connsiteY12" fmla="*/ 41748 h 115293"/>
                <a:gd name="connsiteX13" fmla="*/ 22306 w 59871"/>
                <a:gd name="connsiteY13" fmla="*/ 41748 h 115293"/>
                <a:gd name="connsiteX14" fmla="*/ 11855 w 59871"/>
                <a:gd name="connsiteY14" fmla="*/ 84597 h 115293"/>
                <a:gd name="connsiteX15" fmla="*/ 9198 w 59871"/>
                <a:gd name="connsiteY15" fmla="*/ 98033 h 115293"/>
                <a:gd name="connsiteX16" fmla="*/ 28151 w 59871"/>
                <a:gd name="connsiteY16" fmla="*/ 115282 h 115293"/>
                <a:gd name="connsiteX17" fmla="*/ 58973 w 59871"/>
                <a:gd name="connsiteY17" fmla="*/ 87502 h 115293"/>
                <a:gd name="connsiteX18" fmla="*/ 56139 w 59871"/>
                <a:gd name="connsiteY18" fmla="*/ 85142 h 115293"/>
                <a:gd name="connsiteX19" fmla="*/ 52419 w 59871"/>
                <a:gd name="connsiteY19" fmla="*/ 88592 h 115293"/>
                <a:gd name="connsiteX20" fmla="*/ 28683 w 59871"/>
                <a:gd name="connsiteY20" fmla="*/ 110198 h 115293"/>
                <a:gd name="connsiteX21" fmla="*/ 22483 w 59871"/>
                <a:gd name="connsiteY21" fmla="*/ 101301 h 115293"/>
                <a:gd name="connsiteX22" fmla="*/ 23546 w 59871"/>
                <a:gd name="connsiteY22" fmla="*/ 93857 h 115293"/>
                <a:gd name="connsiteX23" fmla="*/ 36299 w 59871"/>
                <a:gd name="connsiteY23" fmla="*/ 41748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299" y="41748"/>
                  </a:moveTo>
                  <a:lnTo>
                    <a:pt x="54367" y="41748"/>
                  </a:lnTo>
                  <a:cubicBezTo>
                    <a:pt x="57733" y="41748"/>
                    <a:pt x="60036" y="41748"/>
                    <a:pt x="60036" y="37754"/>
                  </a:cubicBezTo>
                  <a:cubicBezTo>
                    <a:pt x="60036" y="35212"/>
                    <a:pt x="57733" y="35212"/>
                    <a:pt x="54722" y="35212"/>
                  </a:cubicBezTo>
                  <a:lnTo>
                    <a:pt x="37894" y="35212"/>
                  </a:lnTo>
                  <a:lnTo>
                    <a:pt x="44448" y="8340"/>
                  </a:lnTo>
                  <a:cubicBezTo>
                    <a:pt x="44625" y="7433"/>
                    <a:pt x="44979" y="6525"/>
                    <a:pt x="44979" y="5799"/>
                  </a:cubicBezTo>
                  <a:cubicBezTo>
                    <a:pt x="44979" y="2530"/>
                    <a:pt x="42499" y="-12"/>
                    <a:pt x="38956" y="-12"/>
                  </a:cubicBezTo>
                  <a:cubicBezTo>
                    <a:pt x="34528" y="-12"/>
                    <a:pt x="31871" y="3075"/>
                    <a:pt x="30631" y="7796"/>
                  </a:cubicBezTo>
                  <a:cubicBezTo>
                    <a:pt x="29391" y="12335"/>
                    <a:pt x="31694" y="3620"/>
                    <a:pt x="23900" y="35212"/>
                  </a:cubicBezTo>
                  <a:lnTo>
                    <a:pt x="5832" y="35212"/>
                  </a:lnTo>
                  <a:cubicBezTo>
                    <a:pt x="2467" y="35212"/>
                    <a:pt x="164" y="35212"/>
                    <a:pt x="164" y="39206"/>
                  </a:cubicBezTo>
                  <a:cubicBezTo>
                    <a:pt x="164" y="41748"/>
                    <a:pt x="2289" y="41748"/>
                    <a:pt x="5478" y="41748"/>
                  </a:cubicBezTo>
                  <a:lnTo>
                    <a:pt x="22306" y="41748"/>
                  </a:lnTo>
                  <a:lnTo>
                    <a:pt x="11855" y="84597"/>
                  </a:lnTo>
                  <a:cubicBezTo>
                    <a:pt x="10792" y="89136"/>
                    <a:pt x="9198" y="95673"/>
                    <a:pt x="9198" y="98033"/>
                  </a:cubicBezTo>
                  <a:cubicBezTo>
                    <a:pt x="9198" y="108745"/>
                    <a:pt x="18054" y="115282"/>
                    <a:pt x="28151" y="115282"/>
                  </a:cubicBezTo>
                  <a:cubicBezTo>
                    <a:pt x="47813" y="115282"/>
                    <a:pt x="58973" y="89863"/>
                    <a:pt x="58973" y="87502"/>
                  </a:cubicBezTo>
                  <a:cubicBezTo>
                    <a:pt x="58973" y="85142"/>
                    <a:pt x="56670" y="85142"/>
                    <a:pt x="56139" y="85142"/>
                  </a:cubicBezTo>
                  <a:cubicBezTo>
                    <a:pt x="54013" y="85142"/>
                    <a:pt x="53836" y="85505"/>
                    <a:pt x="52419" y="88592"/>
                  </a:cubicBezTo>
                  <a:cubicBezTo>
                    <a:pt x="47459" y="100030"/>
                    <a:pt x="38425" y="110198"/>
                    <a:pt x="28683" y="110198"/>
                  </a:cubicBezTo>
                  <a:cubicBezTo>
                    <a:pt x="24963" y="110198"/>
                    <a:pt x="22483" y="107838"/>
                    <a:pt x="22483" y="101301"/>
                  </a:cubicBezTo>
                  <a:cubicBezTo>
                    <a:pt x="22483" y="99486"/>
                    <a:pt x="23191" y="95673"/>
                    <a:pt x="23546" y="93857"/>
                  </a:cubicBezTo>
                  <a:lnTo>
                    <a:pt x="36299" y="417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B66DFF72-90FC-4B0B-944B-32D819450F3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788191" y="2104286"/>
              <a:ext cx="88567" cy="58748"/>
            </a:xfrm>
            <a:custGeom>
              <a:avLst/>
              <a:gdLst>
                <a:gd name="connsiteX0" fmla="*/ 13325 w 88567"/>
                <a:gd name="connsiteY0" fmla="*/ 44598 h 58748"/>
                <a:gd name="connsiteX1" fmla="*/ 11175 w 88567"/>
                <a:gd name="connsiteY1" fmla="*/ 54195 h 58748"/>
                <a:gd name="connsiteX2" fmla="*/ 15856 w 88567"/>
                <a:gd name="connsiteY2" fmla="*/ 58734 h 58748"/>
                <a:gd name="connsiteX3" fmla="*/ 21929 w 88567"/>
                <a:gd name="connsiteY3" fmla="*/ 54455 h 58748"/>
                <a:gd name="connsiteX4" fmla="*/ 24333 w 88567"/>
                <a:gd name="connsiteY4" fmla="*/ 44339 h 58748"/>
                <a:gd name="connsiteX5" fmla="*/ 28888 w 88567"/>
                <a:gd name="connsiteY5" fmla="*/ 26053 h 58748"/>
                <a:gd name="connsiteX6" fmla="*/ 55079 w 88567"/>
                <a:gd name="connsiteY6" fmla="*/ 4395 h 58748"/>
                <a:gd name="connsiteX7" fmla="*/ 63936 w 88567"/>
                <a:gd name="connsiteY7" fmla="*/ 13732 h 58748"/>
                <a:gd name="connsiteX8" fmla="*/ 55712 w 88567"/>
                <a:gd name="connsiteY8" fmla="*/ 41875 h 58748"/>
                <a:gd name="connsiteX9" fmla="*/ 54446 w 88567"/>
                <a:gd name="connsiteY9" fmla="*/ 47322 h 58748"/>
                <a:gd name="connsiteX10" fmla="*/ 68238 w 88567"/>
                <a:gd name="connsiteY10" fmla="*/ 58734 h 58748"/>
                <a:gd name="connsiteX11" fmla="*/ 88735 w 88567"/>
                <a:gd name="connsiteY11" fmla="*/ 38633 h 58748"/>
                <a:gd name="connsiteX12" fmla="*/ 86078 w 88567"/>
                <a:gd name="connsiteY12" fmla="*/ 36817 h 58748"/>
                <a:gd name="connsiteX13" fmla="*/ 83041 w 88567"/>
                <a:gd name="connsiteY13" fmla="*/ 39800 h 58748"/>
                <a:gd name="connsiteX14" fmla="*/ 68744 w 88567"/>
                <a:gd name="connsiteY14" fmla="*/ 54325 h 58748"/>
                <a:gd name="connsiteX15" fmla="*/ 64948 w 88567"/>
                <a:gd name="connsiteY15" fmla="*/ 49397 h 58748"/>
                <a:gd name="connsiteX16" fmla="*/ 66593 w 88567"/>
                <a:gd name="connsiteY16" fmla="*/ 42523 h 58748"/>
                <a:gd name="connsiteX17" fmla="*/ 74564 w 88567"/>
                <a:gd name="connsiteY17" fmla="*/ 15418 h 58748"/>
                <a:gd name="connsiteX18" fmla="*/ 55838 w 88567"/>
                <a:gd name="connsiteY18" fmla="*/ -15 h 58748"/>
                <a:gd name="connsiteX19" fmla="*/ 31925 w 88567"/>
                <a:gd name="connsiteY19" fmla="*/ 12825 h 58748"/>
                <a:gd name="connsiteX20" fmla="*/ 16489 w 88567"/>
                <a:gd name="connsiteY20" fmla="*/ -15 h 58748"/>
                <a:gd name="connsiteX21" fmla="*/ 167 w 88567"/>
                <a:gd name="connsiteY21" fmla="*/ 20087 h 58748"/>
                <a:gd name="connsiteX22" fmla="*/ 2824 w 88567"/>
                <a:gd name="connsiteY22" fmla="*/ 21903 h 58748"/>
                <a:gd name="connsiteX23" fmla="*/ 5734 w 88567"/>
                <a:gd name="connsiteY23" fmla="*/ 19439 h 58748"/>
                <a:gd name="connsiteX24" fmla="*/ 15856 w 88567"/>
                <a:gd name="connsiteY24" fmla="*/ 4395 h 58748"/>
                <a:gd name="connsiteX25" fmla="*/ 21044 w 88567"/>
                <a:gd name="connsiteY25" fmla="*/ 11268 h 58748"/>
                <a:gd name="connsiteX26" fmla="*/ 19019 w 88567"/>
                <a:gd name="connsiteY26" fmla="*/ 21384 h 58748"/>
                <a:gd name="connsiteX27" fmla="*/ 16236 w 88567"/>
                <a:gd name="connsiteY27" fmla="*/ 33056 h 58748"/>
                <a:gd name="connsiteX28" fmla="*/ 13325 w 88567"/>
                <a:gd name="connsiteY28" fmla="*/ 44598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325" y="44598"/>
                  </a:moveTo>
                  <a:cubicBezTo>
                    <a:pt x="12566" y="47841"/>
                    <a:pt x="11175" y="53547"/>
                    <a:pt x="11175" y="54195"/>
                  </a:cubicBezTo>
                  <a:cubicBezTo>
                    <a:pt x="11175" y="57048"/>
                    <a:pt x="13452" y="58734"/>
                    <a:pt x="15856" y="58734"/>
                  </a:cubicBezTo>
                  <a:cubicBezTo>
                    <a:pt x="17754" y="58734"/>
                    <a:pt x="20537" y="57697"/>
                    <a:pt x="21929" y="54455"/>
                  </a:cubicBezTo>
                  <a:cubicBezTo>
                    <a:pt x="22056" y="53806"/>
                    <a:pt x="23574" y="47711"/>
                    <a:pt x="24333" y="44339"/>
                  </a:cubicBezTo>
                  <a:cubicBezTo>
                    <a:pt x="28635" y="26831"/>
                    <a:pt x="28635" y="26572"/>
                    <a:pt x="28888" y="26053"/>
                  </a:cubicBezTo>
                  <a:cubicBezTo>
                    <a:pt x="30533" y="22551"/>
                    <a:pt x="39643" y="4395"/>
                    <a:pt x="55079" y="4395"/>
                  </a:cubicBezTo>
                  <a:cubicBezTo>
                    <a:pt x="61279" y="4395"/>
                    <a:pt x="63936" y="7896"/>
                    <a:pt x="63936" y="13732"/>
                  </a:cubicBezTo>
                  <a:cubicBezTo>
                    <a:pt x="63936" y="21125"/>
                    <a:pt x="58622" y="34483"/>
                    <a:pt x="55712" y="41875"/>
                  </a:cubicBezTo>
                  <a:cubicBezTo>
                    <a:pt x="55079" y="43431"/>
                    <a:pt x="54446" y="45117"/>
                    <a:pt x="54446" y="47322"/>
                  </a:cubicBezTo>
                  <a:cubicBezTo>
                    <a:pt x="54446" y="54066"/>
                    <a:pt x="60773" y="58734"/>
                    <a:pt x="68238" y="58734"/>
                  </a:cubicBezTo>
                  <a:cubicBezTo>
                    <a:pt x="81776" y="58734"/>
                    <a:pt x="88735" y="41875"/>
                    <a:pt x="88735" y="38633"/>
                  </a:cubicBezTo>
                  <a:cubicBezTo>
                    <a:pt x="88735" y="36817"/>
                    <a:pt x="86584" y="36817"/>
                    <a:pt x="86078" y="36817"/>
                  </a:cubicBezTo>
                  <a:cubicBezTo>
                    <a:pt x="83927" y="36817"/>
                    <a:pt x="83800" y="37336"/>
                    <a:pt x="83041" y="39800"/>
                  </a:cubicBezTo>
                  <a:cubicBezTo>
                    <a:pt x="80637" y="47581"/>
                    <a:pt x="74817" y="54325"/>
                    <a:pt x="68744" y="54325"/>
                  </a:cubicBezTo>
                  <a:cubicBezTo>
                    <a:pt x="65834" y="54325"/>
                    <a:pt x="64948" y="52250"/>
                    <a:pt x="64948" y="49397"/>
                  </a:cubicBezTo>
                  <a:cubicBezTo>
                    <a:pt x="64948" y="46673"/>
                    <a:pt x="65454" y="45376"/>
                    <a:pt x="66593" y="42523"/>
                  </a:cubicBezTo>
                  <a:cubicBezTo>
                    <a:pt x="68744" y="37336"/>
                    <a:pt x="74564" y="22551"/>
                    <a:pt x="74564" y="15418"/>
                  </a:cubicBezTo>
                  <a:cubicBezTo>
                    <a:pt x="74564" y="5821"/>
                    <a:pt x="67858" y="-15"/>
                    <a:pt x="55838" y="-15"/>
                  </a:cubicBezTo>
                  <a:cubicBezTo>
                    <a:pt x="44324" y="-15"/>
                    <a:pt x="36353" y="7118"/>
                    <a:pt x="31925" y="12825"/>
                  </a:cubicBezTo>
                  <a:cubicBezTo>
                    <a:pt x="31292" y="2190"/>
                    <a:pt x="21170" y="-15"/>
                    <a:pt x="16489" y="-15"/>
                  </a:cubicBezTo>
                  <a:cubicBezTo>
                    <a:pt x="3836" y="-15"/>
                    <a:pt x="167" y="19828"/>
                    <a:pt x="167" y="20087"/>
                  </a:cubicBezTo>
                  <a:cubicBezTo>
                    <a:pt x="167" y="21903"/>
                    <a:pt x="2191" y="21903"/>
                    <a:pt x="2824" y="21903"/>
                  </a:cubicBezTo>
                  <a:cubicBezTo>
                    <a:pt x="4975" y="21903"/>
                    <a:pt x="5228" y="21125"/>
                    <a:pt x="5734" y="19439"/>
                  </a:cubicBezTo>
                  <a:cubicBezTo>
                    <a:pt x="7632" y="11917"/>
                    <a:pt x="10542" y="4395"/>
                    <a:pt x="15856" y="4395"/>
                  </a:cubicBezTo>
                  <a:cubicBezTo>
                    <a:pt x="20158" y="4395"/>
                    <a:pt x="21044" y="8545"/>
                    <a:pt x="21044" y="11268"/>
                  </a:cubicBezTo>
                  <a:cubicBezTo>
                    <a:pt x="21044" y="13084"/>
                    <a:pt x="19778" y="18012"/>
                    <a:pt x="19019" y="21384"/>
                  </a:cubicBezTo>
                  <a:cubicBezTo>
                    <a:pt x="18133" y="24886"/>
                    <a:pt x="16868" y="30203"/>
                    <a:pt x="16236" y="33056"/>
                  </a:cubicBezTo>
                  <a:lnTo>
                    <a:pt x="13325" y="4459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EE3D633D-C3B6-4B78-AF75-9D2155C52EA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196479" y="2316450"/>
              <a:ext cx="53672" cy="122192"/>
            </a:xfrm>
            <a:custGeom>
              <a:avLst/>
              <a:gdLst>
                <a:gd name="connsiteX0" fmla="*/ 49210 w 53672"/>
                <a:gd name="connsiteY0" fmla="*/ 6895 h 122192"/>
                <a:gd name="connsiteX1" fmla="*/ 42125 w 53672"/>
                <a:gd name="connsiteY1" fmla="*/ -4 h 122192"/>
                <a:gd name="connsiteX2" fmla="*/ 32205 w 53672"/>
                <a:gd name="connsiteY2" fmla="*/ 9982 h 122192"/>
                <a:gd name="connsiteX3" fmla="*/ 39291 w 53672"/>
                <a:gd name="connsiteY3" fmla="*/ 16882 h 122192"/>
                <a:gd name="connsiteX4" fmla="*/ 49210 w 53672"/>
                <a:gd name="connsiteY4" fmla="*/ 6895 h 122192"/>
                <a:gd name="connsiteX5" fmla="*/ 13075 w 53672"/>
                <a:gd name="connsiteY5" fmla="*/ 99130 h 122192"/>
                <a:gd name="connsiteX6" fmla="*/ 11480 w 53672"/>
                <a:gd name="connsiteY6" fmla="*/ 106756 h 122192"/>
                <a:gd name="connsiteX7" fmla="*/ 28308 w 53672"/>
                <a:gd name="connsiteY7" fmla="*/ 122189 h 122192"/>
                <a:gd name="connsiteX8" fmla="*/ 53816 w 53672"/>
                <a:gd name="connsiteY8" fmla="*/ 94409 h 122192"/>
                <a:gd name="connsiteX9" fmla="*/ 50982 w 53672"/>
                <a:gd name="connsiteY9" fmla="*/ 92049 h 122192"/>
                <a:gd name="connsiteX10" fmla="*/ 47616 w 53672"/>
                <a:gd name="connsiteY10" fmla="*/ 95136 h 122192"/>
                <a:gd name="connsiteX11" fmla="*/ 28840 w 53672"/>
                <a:gd name="connsiteY11" fmla="*/ 117105 h 122192"/>
                <a:gd name="connsiteX12" fmla="*/ 24411 w 53672"/>
                <a:gd name="connsiteY12" fmla="*/ 110750 h 122192"/>
                <a:gd name="connsiteX13" fmla="*/ 27245 w 53672"/>
                <a:gd name="connsiteY13" fmla="*/ 99130 h 122192"/>
                <a:gd name="connsiteX14" fmla="*/ 32914 w 53672"/>
                <a:gd name="connsiteY14" fmla="*/ 84605 h 122192"/>
                <a:gd name="connsiteX15" fmla="*/ 41593 w 53672"/>
                <a:gd name="connsiteY15" fmla="*/ 61546 h 122192"/>
                <a:gd name="connsiteX16" fmla="*/ 42656 w 53672"/>
                <a:gd name="connsiteY16" fmla="*/ 55736 h 122192"/>
                <a:gd name="connsiteX17" fmla="*/ 25828 w 53672"/>
                <a:gd name="connsiteY17" fmla="*/ 40303 h 122192"/>
                <a:gd name="connsiteX18" fmla="*/ 144 w 53672"/>
                <a:gd name="connsiteY18" fmla="*/ 68083 h 122192"/>
                <a:gd name="connsiteX19" fmla="*/ 3155 w 53672"/>
                <a:gd name="connsiteY19" fmla="*/ 70443 h 122192"/>
                <a:gd name="connsiteX20" fmla="*/ 6343 w 53672"/>
                <a:gd name="connsiteY20" fmla="*/ 67538 h 122192"/>
                <a:gd name="connsiteX21" fmla="*/ 25297 w 53672"/>
                <a:gd name="connsiteY21" fmla="*/ 45387 h 122192"/>
                <a:gd name="connsiteX22" fmla="*/ 29725 w 53672"/>
                <a:gd name="connsiteY22" fmla="*/ 51742 h 122192"/>
                <a:gd name="connsiteX23" fmla="*/ 24234 w 53672"/>
                <a:gd name="connsiteY23" fmla="*/ 69898 h 122192"/>
                <a:gd name="connsiteX24" fmla="*/ 13075 w 53672"/>
                <a:gd name="connsiteY24" fmla="*/ 99130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192">
                  <a:moveTo>
                    <a:pt x="49210" y="6895"/>
                  </a:moveTo>
                  <a:cubicBezTo>
                    <a:pt x="49210" y="3990"/>
                    <a:pt x="47085" y="-4"/>
                    <a:pt x="42125" y="-4"/>
                  </a:cubicBezTo>
                  <a:cubicBezTo>
                    <a:pt x="37342" y="-4"/>
                    <a:pt x="32205" y="4717"/>
                    <a:pt x="32205" y="9982"/>
                  </a:cubicBezTo>
                  <a:cubicBezTo>
                    <a:pt x="32205" y="13069"/>
                    <a:pt x="34508" y="16882"/>
                    <a:pt x="39291" y="16882"/>
                  </a:cubicBezTo>
                  <a:cubicBezTo>
                    <a:pt x="44428" y="16882"/>
                    <a:pt x="49210" y="11798"/>
                    <a:pt x="49210" y="6895"/>
                  </a:cubicBezTo>
                  <a:close/>
                  <a:moveTo>
                    <a:pt x="13075" y="99130"/>
                  </a:moveTo>
                  <a:cubicBezTo>
                    <a:pt x="12366" y="101490"/>
                    <a:pt x="11480" y="103669"/>
                    <a:pt x="11480" y="106756"/>
                  </a:cubicBezTo>
                  <a:cubicBezTo>
                    <a:pt x="11480" y="115289"/>
                    <a:pt x="18566" y="122189"/>
                    <a:pt x="28308" y="122189"/>
                  </a:cubicBezTo>
                  <a:cubicBezTo>
                    <a:pt x="46022" y="122189"/>
                    <a:pt x="53816" y="97133"/>
                    <a:pt x="53816" y="94409"/>
                  </a:cubicBezTo>
                  <a:cubicBezTo>
                    <a:pt x="53816" y="92049"/>
                    <a:pt x="51513" y="92049"/>
                    <a:pt x="50982" y="92049"/>
                  </a:cubicBezTo>
                  <a:cubicBezTo>
                    <a:pt x="48502" y="92049"/>
                    <a:pt x="48325" y="93138"/>
                    <a:pt x="47616" y="95136"/>
                  </a:cubicBezTo>
                  <a:cubicBezTo>
                    <a:pt x="43542" y="109661"/>
                    <a:pt x="35748" y="117105"/>
                    <a:pt x="28840" y="117105"/>
                  </a:cubicBezTo>
                  <a:cubicBezTo>
                    <a:pt x="25297" y="117105"/>
                    <a:pt x="24411" y="114745"/>
                    <a:pt x="24411" y="110750"/>
                  </a:cubicBezTo>
                  <a:cubicBezTo>
                    <a:pt x="24411" y="106574"/>
                    <a:pt x="25651" y="103124"/>
                    <a:pt x="27245" y="99130"/>
                  </a:cubicBezTo>
                  <a:cubicBezTo>
                    <a:pt x="29017" y="94228"/>
                    <a:pt x="30965" y="89326"/>
                    <a:pt x="32914" y="84605"/>
                  </a:cubicBezTo>
                  <a:cubicBezTo>
                    <a:pt x="34508" y="80247"/>
                    <a:pt x="40885" y="63725"/>
                    <a:pt x="41593" y="61546"/>
                  </a:cubicBezTo>
                  <a:cubicBezTo>
                    <a:pt x="42125" y="59731"/>
                    <a:pt x="42656" y="57552"/>
                    <a:pt x="42656" y="55736"/>
                  </a:cubicBezTo>
                  <a:cubicBezTo>
                    <a:pt x="42656" y="47203"/>
                    <a:pt x="35571" y="40303"/>
                    <a:pt x="25828" y="40303"/>
                  </a:cubicBezTo>
                  <a:cubicBezTo>
                    <a:pt x="8292" y="40303"/>
                    <a:pt x="144" y="64996"/>
                    <a:pt x="144" y="68083"/>
                  </a:cubicBezTo>
                  <a:cubicBezTo>
                    <a:pt x="144" y="70443"/>
                    <a:pt x="2624" y="70443"/>
                    <a:pt x="3155" y="70443"/>
                  </a:cubicBezTo>
                  <a:cubicBezTo>
                    <a:pt x="5635" y="70443"/>
                    <a:pt x="5812" y="69535"/>
                    <a:pt x="6343" y="67538"/>
                  </a:cubicBezTo>
                  <a:cubicBezTo>
                    <a:pt x="10949" y="51923"/>
                    <a:pt x="18743" y="45387"/>
                    <a:pt x="25297" y="45387"/>
                  </a:cubicBezTo>
                  <a:cubicBezTo>
                    <a:pt x="28131" y="45387"/>
                    <a:pt x="29725" y="46840"/>
                    <a:pt x="29725" y="51742"/>
                  </a:cubicBezTo>
                  <a:cubicBezTo>
                    <a:pt x="29725" y="55918"/>
                    <a:pt x="28662" y="58641"/>
                    <a:pt x="24234" y="69898"/>
                  </a:cubicBezTo>
                  <a:lnTo>
                    <a:pt x="13075" y="991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FEB0ED23-700D-48AB-8A43-C54F271A782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069536" y="2469967"/>
              <a:ext cx="843888" cy="10374"/>
            </a:xfrm>
            <a:custGeom>
              <a:avLst/>
              <a:gdLst>
                <a:gd name="connsiteX0" fmla="*/ 0 w 843888"/>
                <a:gd name="connsiteY0" fmla="*/ 0 h 10374"/>
                <a:gd name="connsiteX1" fmla="*/ 843889 w 843888"/>
                <a:gd name="connsiteY1" fmla="*/ 0 h 10374"/>
                <a:gd name="connsiteX2" fmla="*/ 843889 w 843888"/>
                <a:gd name="connsiteY2" fmla="*/ 10375 h 10374"/>
                <a:gd name="connsiteX3" fmla="*/ 0 w 843888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88" h="10374">
                  <a:moveTo>
                    <a:pt x="0" y="0"/>
                  </a:moveTo>
                  <a:lnTo>
                    <a:pt x="843889" y="0"/>
                  </a:lnTo>
                  <a:lnTo>
                    <a:pt x="843889" y="10375"/>
                  </a:lnTo>
                  <a:lnTo>
                    <a:pt x="0" y="103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30FF23FA-1030-4227-BEB8-1A1DC539CB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98847" y="2532204"/>
              <a:ext cx="173593" cy="185714"/>
            </a:xfrm>
            <a:custGeom>
              <a:avLst/>
              <a:gdLst>
                <a:gd name="connsiteX0" fmla="*/ 36587 w 173593"/>
                <a:gd name="connsiteY0" fmla="*/ 155893 h 185714"/>
                <a:gd name="connsiteX1" fmla="*/ 5462 w 173593"/>
                <a:gd name="connsiteY1" fmla="*/ 177680 h 185714"/>
                <a:gd name="connsiteX2" fmla="*/ 148 w 173593"/>
                <a:gd name="connsiteY2" fmla="*/ 182868 h 185714"/>
                <a:gd name="connsiteX3" fmla="*/ 3437 w 173593"/>
                <a:gd name="connsiteY3" fmla="*/ 185721 h 185714"/>
                <a:gd name="connsiteX4" fmla="*/ 25200 w 173593"/>
                <a:gd name="connsiteY4" fmla="*/ 184943 h 185714"/>
                <a:gd name="connsiteX5" fmla="*/ 50505 w 173593"/>
                <a:gd name="connsiteY5" fmla="*/ 185721 h 185714"/>
                <a:gd name="connsiteX6" fmla="*/ 55313 w 173593"/>
                <a:gd name="connsiteY6" fmla="*/ 180793 h 185714"/>
                <a:gd name="connsiteX7" fmla="*/ 51264 w 173593"/>
                <a:gd name="connsiteY7" fmla="*/ 177680 h 185714"/>
                <a:gd name="connsiteX8" fmla="*/ 39371 w 173593"/>
                <a:gd name="connsiteY8" fmla="*/ 168602 h 185714"/>
                <a:gd name="connsiteX9" fmla="*/ 42913 w 173593"/>
                <a:gd name="connsiteY9" fmla="*/ 159005 h 185714"/>
                <a:gd name="connsiteX10" fmla="*/ 62145 w 173593"/>
                <a:gd name="connsiteY10" fmla="*/ 125805 h 185714"/>
                <a:gd name="connsiteX11" fmla="*/ 125661 w 173593"/>
                <a:gd name="connsiteY11" fmla="*/ 125805 h 185714"/>
                <a:gd name="connsiteX12" fmla="*/ 129710 w 173593"/>
                <a:gd name="connsiteY12" fmla="*/ 169121 h 185714"/>
                <a:gd name="connsiteX13" fmla="*/ 111490 w 173593"/>
                <a:gd name="connsiteY13" fmla="*/ 177680 h 185714"/>
                <a:gd name="connsiteX14" fmla="*/ 105417 w 173593"/>
                <a:gd name="connsiteY14" fmla="*/ 182868 h 185714"/>
                <a:gd name="connsiteX15" fmla="*/ 108960 w 173593"/>
                <a:gd name="connsiteY15" fmla="*/ 185721 h 185714"/>
                <a:gd name="connsiteX16" fmla="*/ 140591 w 173593"/>
                <a:gd name="connsiteY16" fmla="*/ 184943 h 185714"/>
                <a:gd name="connsiteX17" fmla="*/ 169186 w 173593"/>
                <a:gd name="connsiteY17" fmla="*/ 185721 h 185714"/>
                <a:gd name="connsiteX18" fmla="*/ 173741 w 173593"/>
                <a:gd name="connsiteY18" fmla="*/ 180533 h 185714"/>
                <a:gd name="connsiteX19" fmla="*/ 167921 w 173593"/>
                <a:gd name="connsiteY19" fmla="*/ 177680 h 185714"/>
                <a:gd name="connsiteX20" fmla="*/ 151472 w 173593"/>
                <a:gd name="connsiteY20" fmla="*/ 168343 h 185714"/>
                <a:gd name="connsiteX21" fmla="*/ 136036 w 173593"/>
                <a:gd name="connsiteY21" fmla="*/ 6232 h 185714"/>
                <a:gd name="connsiteX22" fmla="*/ 131228 w 173593"/>
                <a:gd name="connsiteY22" fmla="*/ 7 h 185714"/>
                <a:gd name="connsiteX23" fmla="*/ 124649 w 173593"/>
                <a:gd name="connsiteY23" fmla="*/ 4416 h 185714"/>
                <a:gd name="connsiteX24" fmla="*/ 36587 w 173593"/>
                <a:gd name="connsiteY24" fmla="*/ 155893 h 185714"/>
                <a:gd name="connsiteX25" fmla="*/ 66953 w 173593"/>
                <a:gd name="connsiteY25" fmla="*/ 117764 h 185714"/>
                <a:gd name="connsiteX26" fmla="*/ 116804 w 173593"/>
                <a:gd name="connsiteY26" fmla="*/ 32170 h 185714"/>
                <a:gd name="connsiteX27" fmla="*/ 124902 w 173593"/>
                <a:gd name="connsiteY27" fmla="*/ 117764 h 185714"/>
                <a:gd name="connsiteX28" fmla="*/ 66953 w 173593"/>
                <a:gd name="connsiteY28" fmla="*/ 117764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93" h="185714">
                  <a:moveTo>
                    <a:pt x="36587" y="155893"/>
                  </a:moveTo>
                  <a:cubicBezTo>
                    <a:pt x="26465" y="173271"/>
                    <a:pt x="16596" y="176902"/>
                    <a:pt x="5462" y="177680"/>
                  </a:cubicBezTo>
                  <a:cubicBezTo>
                    <a:pt x="2425" y="177940"/>
                    <a:pt x="148" y="177940"/>
                    <a:pt x="148" y="182868"/>
                  </a:cubicBezTo>
                  <a:cubicBezTo>
                    <a:pt x="148" y="184424"/>
                    <a:pt x="1413" y="185721"/>
                    <a:pt x="3437" y="185721"/>
                  </a:cubicBezTo>
                  <a:cubicBezTo>
                    <a:pt x="10270" y="185721"/>
                    <a:pt x="18114" y="184943"/>
                    <a:pt x="25200" y="184943"/>
                  </a:cubicBezTo>
                  <a:cubicBezTo>
                    <a:pt x="33550" y="184943"/>
                    <a:pt x="42407" y="185721"/>
                    <a:pt x="50505" y="185721"/>
                  </a:cubicBezTo>
                  <a:cubicBezTo>
                    <a:pt x="52023" y="185721"/>
                    <a:pt x="55313" y="185721"/>
                    <a:pt x="55313" y="180793"/>
                  </a:cubicBezTo>
                  <a:cubicBezTo>
                    <a:pt x="55313" y="177940"/>
                    <a:pt x="53035" y="177680"/>
                    <a:pt x="51264" y="177680"/>
                  </a:cubicBezTo>
                  <a:cubicBezTo>
                    <a:pt x="45444" y="177162"/>
                    <a:pt x="39371" y="175087"/>
                    <a:pt x="39371" y="168602"/>
                  </a:cubicBezTo>
                  <a:cubicBezTo>
                    <a:pt x="39371" y="165490"/>
                    <a:pt x="40889" y="162636"/>
                    <a:pt x="42913" y="159005"/>
                  </a:cubicBezTo>
                  <a:lnTo>
                    <a:pt x="62145" y="125805"/>
                  </a:lnTo>
                  <a:lnTo>
                    <a:pt x="125661" y="125805"/>
                  </a:lnTo>
                  <a:cubicBezTo>
                    <a:pt x="126167" y="131252"/>
                    <a:pt x="129710" y="166527"/>
                    <a:pt x="129710" y="169121"/>
                  </a:cubicBezTo>
                  <a:cubicBezTo>
                    <a:pt x="129710" y="176902"/>
                    <a:pt x="116551" y="177680"/>
                    <a:pt x="111490" y="177680"/>
                  </a:cubicBezTo>
                  <a:cubicBezTo>
                    <a:pt x="107947" y="177680"/>
                    <a:pt x="105417" y="177680"/>
                    <a:pt x="105417" y="182868"/>
                  </a:cubicBezTo>
                  <a:cubicBezTo>
                    <a:pt x="105417" y="185721"/>
                    <a:pt x="108453" y="185721"/>
                    <a:pt x="108960" y="185721"/>
                  </a:cubicBezTo>
                  <a:cubicBezTo>
                    <a:pt x="119335" y="185721"/>
                    <a:pt x="130216" y="184943"/>
                    <a:pt x="140591" y="184943"/>
                  </a:cubicBezTo>
                  <a:cubicBezTo>
                    <a:pt x="146917" y="184943"/>
                    <a:pt x="162859" y="185721"/>
                    <a:pt x="169186" y="185721"/>
                  </a:cubicBezTo>
                  <a:cubicBezTo>
                    <a:pt x="170704" y="185721"/>
                    <a:pt x="173741" y="185721"/>
                    <a:pt x="173741" y="180533"/>
                  </a:cubicBezTo>
                  <a:cubicBezTo>
                    <a:pt x="173741" y="177680"/>
                    <a:pt x="171210" y="177680"/>
                    <a:pt x="167921" y="177680"/>
                  </a:cubicBezTo>
                  <a:cubicBezTo>
                    <a:pt x="152231" y="177680"/>
                    <a:pt x="152231" y="175865"/>
                    <a:pt x="151472" y="168343"/>
                  </a:cubicBezTo>
                  <a:lnTo>
                    <a:pt x="136036" y="6232"/>
                  </a:lnTo>
                  <a:cubicBezTo>
                    <a:pt x="135530" y="1044"/>
                    <a:pt x="135530" y="7"/>
                    <a:pt x="131228" y="7"/>
                  </a:cubicBezTo>
                  <a:cubicBezTo>
                    <a:pt x="127179" y="7"/>
                    <a:pt x="126167" y="1822"/>
                    <a:pt x="124649" y="4416"/>
                  </a:cubicBezTo>
                  <a:lnTo>
                    <a:pt x="36587" y="155893"/>
                  </a:lnTo>
                  <a:close/>
                  <a:moveTo>
                    <a:pt x="66953" y="117764"/>
                  </a:moveTo>
                  <a:lnTo>
                    <a:pt x="116804" y="32170"/>
                  </a:lnTo>
                  <a:lnTo>
                    <a:pt x="124902" y="117764"/>
                  </a:lnTo>
                  <a:lnTo>
                    <a:pt x="66953" y="1177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F60CA74C-26AF-4FEE-9EAA-34237147D5E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487219" y="2515100"/>
              <a:ext cx="59871" cy="115293"/>
            </a:xfrm>
            <a:custGeom>
              <a:avLst/>
              <a:gdLst>
                <a:gd name="connsiteX0" fmla="*/ 36291 w 59871"/>
                <a:gd name="connsiteY0" fmla="*/ 41763 h 115293"/>
                <a:gd name="connsiteX1" fmla="*/ 54359 w 59871"/>
                <a:gd name="connsiteY1" fmla="*/ 41763 h 115293"/>
                <a:gd name="connsiteX2" fmla="*/ 60027 w 59871"/>
                <a:gd name="connsiteY2" fmla="*/ 37769 h 115293"/>
                <a:gd name="connsiteX3" fmla="*/ 54713 w 59871"/>
                <a:gd name="connsiteY3" fmla="*/ 35227 h 115293"/>
                <a:gd name="connsiteX4" fmla="*/ 37885 w 59871"/>
                <a:gd name="connsiteY4" fmla="*/ 35227 h 115293"/>
                <a:gd name="connsiteX5" fmla="*/ 44439 w 59871"/>
                <a:gd name="connsiteY5" fmla="*/ 8355 h 115293"/>
                <a:gd name="connsiteX6" fmla="*/ 44970 w 59871"/>
                <a:gd name="connsiteY6" fmla="*/ 5813 h 115293"/>
                <a:gd name="connsiteX7" fmla="*/ 38948 w 59871"/>
                <a:gd name="connsiteY7" fmla="*/ 3 h 115293"/>
                <a:gd name="connsiteX8" fmla="*/ 30622 w 59871"/>
                <a:gd name="connsiteY8" fmla="*/ 7811 h 115293"/>
                <a:gd name="connsiteX9" fmla="*/ 23891 w 59871"/>
                <a:gd name="connsiteY9" fmla="*/ 35227 h 115293"/>
                <a:gd name="connsiteX10" fmla="*/ 5823 w 59871"/>
                <a:gd name="connsiteY10" fmla="*/ 35227 h 115293"/>
                <a:gd name="connsiteX11" fmla="*/ 155 w 59871"/>
                <a:gd name="connsiteY11" fmla="*/ 39221 h 115293"/>
                <a:gd name="connsiteX12" fmla="*/ 5469 w 59871"/>
                <a:gd name="connsiteY12" fmla="*/ 41763 h 115293"/>
                <a:gd name="connsiteX13" fmla="*/ 22297 w 59871"/>
                <a:gd name="connsiteY13" fmla="*/ 41763 h 115293"/>
                <a:gd name="connsiteX14" fmla="*/ 11846 w 59871"/>
                <a:gd name="connsiteY14" fmla="*/ 84612 h 115293"/>
                <a:gd name="connsiteX15" fmla="*/ 9189 w 59871"/>
                <a:gd name="connsiteY15" fmla="*/ 98048 h 115293"/>
                <a:gd name="connsiteX16" fmla="*/ 28143 w 59871"/>
                <a:gd name="connsiteY16" fmla="*/ 115297 h 115293"/>
                <a:gd name="connsiteX17" fmla="*/ 58964 w 59871"/>
                <a:gd name="connsiteY17" fmla="*/ 87517 h 115293"/>
                <a:gd name="connsiteX18" fmla="*/ 56130 w 59871"/>
                <a:gd name="connsiteY18" fmla="*/ 85157 h 115293"/>
                <a:gd name="connsiteX19" fmla="*/ 52410 w 59871"/>
                <a:gd name="connsiteY19" fmla="*/ 88607 h 115293"/>
                <a:gd name="connsiteX20" fmla="*/ 28674 w 59871"/>
                <a:gd name="connsiteY20" fmla="*/ 110213 h 115293"/>
                <a:gd name="connsiteX21" fmla="*/ 22474 w 59871"/>
                <a:gd name="connsiteY21" fmla="*/ 101316 h 115293"/>
                <a:gd name="connsiteX22" fmla="*/ 23537 w 59871"/>
                <a:gd name="connsiteY22" fmla="*/ 93872 h 115293"/>
                <a:gd name="connsiteX23" fmla="*/ 36291 w 59871"/>
                <a:gd name="connsiteY23" fmla="*/ 41763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291" y="41763"/>
                  </a:moveTo>
                  <a:lnTo>
                    <a:pt x="54359" y="41763"/>
                  </a:lnTo>
                  <a:cubicBezTo>
                    <a:pt x="57724" y="41763"/>
                    <a:pt x="60027" y="41763"/>
                    <a:pt x="60027" y="37769"/>
                  </a:cubicBezTo>
                  <a:cubicBezTo>
                    <a:pt x="60027" y="35227"/>
                    <a:pt x="57724" y="35227"/>
                    <a:pt x="54713" y="35227"/>
                  </a:cubicBezTo>
                  <a:lnTo>
                    <a:pt x="37885" y="35227"/>
                  </a:lnTo>
                  <a:lnTo>
                    <a:pt x="44439" y="8355"/>
                  </a:lnTo>
                  <a:cubicBezTo>
                    <a:pt x="44616" y="7448"/>
                    <a:pt x="44970" y="6540"/>
                    <a:pt x="44970" y="5813"/>
                  </a:cubicBezTo>
                  <a:cubicBezTo>
                    <a:pt x="44970" y="2545"/>
                    <a:pt x="42491" y="3"/>
                    <a:pt x="38948" y="3"/>
                  </a:cubicBezTo>
                  <a:cubicBezTo>
                    <a:pt x="34519" y="3"/>
                    <a:pt x="31862" y="3090"/>
                    <a:pt x="30622" y="7811"/>
                  </a:cubicBezTo>
                  <a:cubicBezTo>
                    <a:pt x="29383" y="12350"/>
                    <a:pt x="31685" y="3635"/>
                    <a:pt x="23891" y="35227"/>
                  </a:cubicBezTo>
                  <a:lnTo>
                    <a:pt x="5823" y="35227"/>
                  </a:lnTo>
                  <a:cubicBezTo>
                    <a:pt x="2458" y="35227"/>
                    <a:pt x="155" y="35227"/>
                    <a:pt x="155" y="39221"/>
                  </a:cubicBezTo>
                  <a:cubicBezTo>
                    <a:pt x="155" y="41763"/>
                    <a:pt x="2281" y="41763"/>
                    <a:pt x="5469" y="41763"/>
                  </a:cubicBezTo>
                  <a:lnTo>
                    <a:pt x="22297" y="41763"/>
                  </a:lnTo>
                  <a:lnTo>
                    <a:pt x="11846" y="84612"/>
                  </a:lnTo>
                  <a:cubicBezTo>
                    <a:pt x="10783" y="89151"/>
                    <a:pt x="9189" y="95688"/>
                    <a:pt x="9189" y="98048"/>
                  </a:cubicBezTo>
                  <a:cubicBezTo>
                    <a:pt x="9189" y="108760"/>
                    <a:pt x="18046" y="115297"/>
                    <a:pt x="28143" y="115297"/>
                  </a:cubicBezTo>
                  <a:cubicBezTo>
                    <a:pt x="47805" y="115297"/>
                    <a:pt x="58964" y="89878"/>
                    <a:pt x="58964" y="87517"/>
                  </a:cubicBezTo>
                  <a:cubicBezTo>
                    <a:pt x="58964" y="85157"/>
                    <a:pt x="56661" y="85157"/>
                    <a:pt x="56130" y="85157"/>
                  </a:cubicBezTo>
                  <a:cubicBezTo>
                    <a:pt x="54004" y="85157"/>
                    <a:pt x="53827" y="85520"/>
                    <a:pt x="52410" y="88607"/>
                  </a:cubicBezTo>
                  <a:cubicBezTo>
                    <a:pt x="47450" y="100045"/>
                    <a:pt x="38416" y="110213"/>
                    <a:pt x="28674" y="110213"/>
                  </a:cubicBezTo>
                  <a:cubicBezTo>
                    <a:pt x="24954" y="110213"/>
                    <a:pt x="22474" y="107853"/>
                    <a:pt x="22474" y="101316"/>
                  </a:cubicBezTo>
                  <a:cubicBezTo>
                    <a:pt x="22474" y="99501"/>
                    <a:pt x="23183" y="95688"/>
                    <a:pt x="23537" y="93872"/>
                  </a:cubicBezTo>
                  <a:lnTo>
                    <a:pt x="36291" y="417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2FD8FEC5-56E6-450D-B0AB-537A6518988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567736" y="2519380"/>
              <a:ext cx="88567" cy="58748"/>
            </a:xfrm>
            <a:custGeom>
              <a:avLst/>
              <a:gdLst>
                <a:gd name="connsiteX0" fmla="*/ 13317 w 88567"/>
                <a:gd name="connsiteY0" fmla="*/ 44614 h 58748"/>
                <a:gd name="connsiteX1" fmla="*/ 11166 w 88567"/>
                <a:gd name="connsiteY1" fmla="*/ 54211 h 58748"/>
                <a:gd name="connsiteX2" fmla="*/ 15847 w 88567"/>
                <a:gd name="connsiteY2" fmla="*/ 58750 h 58748"/>
                <a:gd name="connsiteX3" fmla="*/ 21921 w 88567"/>
                <a:gd name="connsiteY3" fmla="*/ 54471 h 58748"/>
                <a:gd name="connsiteX4" fmla="*/ 24324 w 88567"/>
                <a:gd name="connsiteY4" fmla="*/ 44355 h 58748"/>
                <a:gd name="connsiteX5" fmla="*/ 28879 w 88567"/>
                <a:gd name="connsiteY5" fmla="*/ 26069 h 58748"/>
                <a:gd name="connsiteX6" fmla="*/ 55070 w 88567"/>
                <a:gd name="connsiteY6" fmla="*/ 4411 h 58748"/>
                <a:gd name="connsiteX7" fmla="*/ 63927 w 88567"/>
                <a:gd name="connsiteY7" fmla="*/ 13748 h 58748"/>
                <a:gd name="connsiteX8" fmla="*/ 55703 w 88567"/>
                <a:gd name="connsiteY8" fmla="*/ 41891 h 58748"/>
                <a:gd name="connsiteX9" fmla="*/ 54438 w 88567"/>
                <a:gd name="connsiteY9" fmla="*/ 47338 h 58748"/>
                <a:gd name="connsiteX10" fmla="*/ 68229 w 88567"/>
                <a:gd name="connsiteY10" fmla="*/ 58750 h 58748"/>
                <a:gd name="connsiteX11" fmla="*/ 88726 w 88567"/>
                <a:gd name="connsiteY11" fmla="*/ 38649 h 58748"/>
                <a:gd name="connsiteX12" fmla="*/ 86069 w 88567"/>
                <a:gd name="connsiteY12" fmla="*/ 36833 h 58748"/>
                <a:gd name="connsiteX13" fmla="*/ 83032 w 88567"/>
                <a:gd name="connsiteY13" fmla="*/ 39816 h 58748"/>
                <a:gd name="connsiteX14" fmla="*/ 68735 w 88567"/>
                <a:gd name="connsiteY14" fmla="*/ 54341 h 58748"/>
                <a:gd name="connsiteX15" fmla="*/ 64939 w 88567"/>
                <a:gd name="connsiteY15" fmla="*/ 49413 h 58748"/>
                <a:gd name="connsiteX16" fmla="*/ 66584 w 88567"/>
                <a:gd name="connsiteY16" fmla="*/ 42539 h 58748"/>
                <a:gd name="connsiteX17" fmla="*/ 74555 w 88567"/>
                <a:gd name="connsiteY17" fmla="*/ 15434 h 58748"/>
                <a:gd name="connsiteX18" fmla="*/ 55829 w 88567"/>
                <a:gd name="connsiteY18" fmla="*/ 1 h 58748"/>
                <a:gd name="connsiteX19" fmla="*/ 31916 w 88567"/>
                <a:gd name="connsiteY19" fmla="*/ 12841 h 58748"/>
                <a:gd name="connsiteX20" fmla="*/ 16480 w 88567"/>
                <a:gd name="connsiteY20" fmla="*/ 1 h 58748"/>
                <a:gd name="connsiteX21" fmla="*/ 158 w 88567"/>
                <a:gd name="connsiteY21" fmla="*/ 20103 h 58748"/>
                <a:gd name="connsiteX22" fmla="*/ 2815 w 88567"/>
                <a:gd name="connsiteY22" fmla="*/ 21919 h 58748"/>
                <a:gd name="connsiteX23" fmla="*/ 5725 w 88567"/>
                <a:gd name="connsiteY23" fmla="*/ 19455 h 58748"/>
                <a:gd name="connsiteX24" fmla="*/ 15847 w 88567"/>
                <a:gd name="connsiteY24" fmla="*/ 4411 h 58748"/>
                <a:gd name="connsiteX25" fmla="*/ 21035 w 88567"/>
                <a:gd name="connsiteY25" fmla="*/ 11284 h 58748"/>
                <a:gd name="connsiteX26" fmla="*/ 19010 w 88567"/>
                <a:gd name="connsiteY26" fmla="*/ 21400 h 58748"/>
                <a:gd name="connsiteX27" fmla="*/ 16227 w 88567"/>
                <a:gd name="connsiteY27" fmla="*/ 33072 h 58748"/>
                <a:gd name="connsiteX28" fmla="*/ 13317 w 88567"/>
                <a:gd name="connsiteY28" fmla="*/ 44614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317" y="44614"/>
                  </a:moveTo>
                  <a:cubicBezTo>
                    <a:pt x="12558" y="47857"/>
                    <a:pt x="11166" y="53563"/>
                    <a:pt x="11166" y="54211"/>
                  </a:cubicBezTo>
                  <a:cubicBezTo>
                    <a:pt x="11166" y="57064"/>
                    <a:pt x="13443" y="58750"/>
                    <a:pt x="15847" y="58750"/>
                  </a:cubicBezTo>
                  <a:cubicBezTo>
                    <a:pt x="17745" y="58750"/>
                    <a:pt x="20529" y="57713"/>
                    <a:pt x="21921" y="54471"/>
                  </a:cubicBezTo>
                  <a:cubicBezTo>
                    <a:pt x="22047" y="53822"/>
                    <a:pt x="23565" y="47727"/>
                    <a:pt x="24324" y="44355"/>
                  </a:cubicBezTo>
                  <a:cubicBezTo>
                    <a:pt x="28626" y="26847"/>
                    <a:pt x="28626" y="26588"/>
                    <a:pt x="28879" y="26069"/>
                  </a:cubicBezTo>
                  <a:cubicBezTo>
                    <a:pt x="30524" y="22567"/>
                    <a:pt x="39634" y="4411"/>
                    <a:pt x="55070" y="4411"/>
                  </a:cubicBezTo>
                  <a:cubicBezTo>
                    <a:pt x="61270" y="4411"/>
                    <a:pt x="63927" y="7912"/>
                    <a:pt x="63927" y="13748"/>
                  </a:cubicBezTo>
                  <a:cubicBezTo>
                    <a:pt x="63927" y="21141"/>
                    <a:pt x="58613" y="34499"/>
                    <a:pt x="55703" y="41891"/>
                  </a:cubicBezTo>
                  <a:cubicBezTo>
                    <a:pt x="55070" y="43447"/>
                    <a:pt x="54438" y="45133"/>
                    <a:pt x="54438" y="47338"/>
                  </a:cubicBezTo>
                  <a:cubicBezTo>
                    <a:pt x="54438" y="54082"/>
                    <a:pt x="60764" y="58750"/>
                    <a:pt x="68229" y="58750"/>
                  </a:cubicBezTo>
                  <a:cubicBezTo>
                    <a:pt x="81767" y="58750"/>
                    <a:pt x="88726" y="41891"/>
                    <a:pt x="88726" y="38649"/>
                  </a:cubicBezTo>
                  <a:cubicBezTo>
                    <a:pt x="88726" y="36833"/>
                    <a:pt x="86575" y="36833"/>
                    <a:pt x="86069" y="36833"/>
                  </a:cubicBezTo>
                  <a:cubicBezTo>
                    <a:pt x="83918" y="36833"/>
                    <a:pt x="83792" y="37352"/>
                    <a:pt x="83032" y="39816"/>
                  </a:cubicBezTo>
                  <a:cubicBezTo>
                    <a:pt x="80628" y="47597"/>
                    <a:pt x="74808" y="54341"/>
                    <a:pt x="68735" y="54341"/>
                  </a:cubicBezTo>
                  <a:cubicBezTo>
                    <a:pt x="65825" y="54341"/>
                    <a:pt x="64939" y="52266"/>
                    <a:pt x="64939" y="49413"/>
                  </a:cubicBezTo>
                  <a:cubicBezTo>
                    <a:pt x="64939" y="46689"/>
                    <a:pt x="65445" y="45392"/>
                    <a:pt x="66584" y="42539"/>
                  </a:cubicBezTo>
                  <a:cubicBezTo>
                    <a:pt x="68735" y="37352"/>
                    <a:pt x="74555" y="22567"/>
                    <a:pt x="74555" y="15434"/>
                  </a:cubicBezTo>
                  <a:cubicBezTo>
                    <a:pt x="74555" y="5837"/>
                    <a:pt x="67849" y="1"/>
                    <a:pt x="55829" y="1"/>
                  </a:cubicBezTo>
                  <a:cubicBezTo>
                    <a:pt x="44316" y="1"/>
                    <a:pt x="36344" y="7134"/>
                    <a:pt x="31916" y="12841"/>
                  </a:cubicBezTo>
                  <a:cubicBezTo>
                    <a:pt x="31283" y="2206"/>
                    <a:pt x="21161" y="1"/>
                    <a:pt x="16480" y="1"/>
                  </a:cubicBezTo>
                  <a:cubicBezTo>
                    <a:pt x="3827" y="1"/>
                    <a:pt x="158" y="19844"/>
                    <a:pt x="158" y="20103"/>
                  </a:cubicBezTo>
                  <a:cubicBezTo>
                    <a:pt x="158" y="21919"/>
                    <a:pt x="2183" y="21919"/>
                    <a:pt x="2815" y="21919"/>
                  </a:cubicBezTo>
                  <a:cubicBezTo>
                    <a:pt x="4966" y="21919"/>
                    <a:pt x="5219" y="21141"/>
                    <a:pt x="5725" y="19455"/>
                  </a:cubicBezTo>
                  <a:cubicBezTo>
                    <a:pt x="7623" y="11933"/>
                    <a:pt x="10533" y="4411"/>
                    <a:pt x="15847" y="4411"/>
                  </a:cubicBezTo>
                  <a:cubicBezTo>
                    <a:pt x="20149" y="4411"/>
                    <a:pt x="21035" y="8561"/>
                    <a:pt x="21035" y="11284"/>
                  </a:cubicBezTo>
                  <a:cubicBezTo>
                    <a:pt x="21035" y="13100"/>
                    <a:pt x="19770" y="18028"/>
                    <a:pt x="19010" y="21400"/>
                  </a:cubicBezTo>
                  <a:cubicBezTo>
                    <a:pt x="18125" y="24902"/>
                    <a:pt x="16859" y="30219"/>
                    <a:pt x="16227" y="33072"/>
                  </a:cubicBezTo>
                  <a:lnTo>
                    <a:pt x="13317" y="446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5766A7F1-83FD-482C-BC68-42B14E798D3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488105" y="2669841"/>
              <a:ext cx="53672" cy="122192"/>
            </a:xfrm>
            <a:custGeom>
              <a:avLst/>
              <a:gdLst>
                <a:gd name="connsiteX0" fmla="*/ 49222 w 53672"/>
                <a:gd name="connsiteY0" fmla="*/ 6909 h 122192"/>
                <a:gd name="connsiteX1" fmla="*/ 42136 w 53672"/>
                <a:gd name="connsiteY1" fmla="*/ 10 h 122192"/>
                <a:gd name="connsiteX2" fmla="*/ 32217 w 53672"/>
                <a:gd name="connsiteY2" fmla="*/ 9996 h 122192"/>
                <a:gd name="connsiteX3" fmla="*/ 39302 w 53672"/>
                <a:gd name="connsiteY3" fmla="*/ 16895 h 122192"/>
                <a:gd name="connsiteX4" fmla="*/ 49222 w 53672"/>
                <a:gd name="connsiteY4" fmla="*/ 6909 h 122192"/>
                <a:gd name="connsiteX5" fmla="*/ 13086 w 53672"/>
                <a:gd name="connsiteY5" fmla="*/ 99144 h 122192"/>
                <a:gd name="connsiteX6" fmla="*/ 11492 w 53672"/>
                <a:gd name="connsiteY6" fmla="*/ 106769 h 122192"/>
                <a:gd name="connsiteX7" fmla="*/ 28320 w 53672"/>
                <a:gd name="connsiteY7" fmla="*/ 122202 h 122192"/>
                <a:gd name="connsiteX8" fmla="*/ 53827 w 53672"/>
                <a:gd name="connsiteY8" fmla="*/ 94423 h 122192"/>
                <a:gd name="connsiteX9" fmla="*/ 50993 w 53672"/>
                <a:gd name="connsiteY9" fmla="*/ 92063 h 122192"/>
                <a:gd name="connsiteX10" fmla="*/ 47627 w 53672"/>
                <a:gd name="connsiteY10" fmla="*/ 95149 h 122192"/>
                <a:gd name="connsiteX11" fmla="*/ 28851 w 53672"/>
                <a:gd name="connsiteY11" fmla="*/ 117118 h 122192"/>
                <a:gd name="connsiteX12" fmla="*/ 24423 w 53672"/>
                <a:gd name="connsiteY12" fmla="*/ 110764 h 122192"/>
                <a:gd name="connsiteX13" fmla="*/ 27257 w 53672"/>
                <a:gd name="connsiteY13" fmla="*/ 99144 h 122192"/>
                <a:gd name="connsiteX14" fmla="*/ 32925 w 53672"/>
                <a:gd name="connsiteY14" fmla="*/ 84618 h 122192"/>
                <a:gd name="connsiteX15" fmla="*/ 41605 w 53672"/>
                <a:gd name="connsiteY15" fmla="*/ 61560 h 122192"/>
                <a:gd name="connsiteX16" fmla="*/ 42668 w 53672"/>
                <a:gd name="connsiteY16" fmla="*/ 55750 h 122192"/>
                <a:gd name="connsiteX17" fmla="*/ 25840 w 53672"/>
                <a:gd name="connsiteY17" fmla="*/ 40317 h 122192"/>
                <a:gd name="connsiteX18" fmla="*/ 155 w 53672"/>
                <a:gd name="connsiteY18" fmla="*/ 68096 h 122192"/>
                <a:gd name="connsiteX19" fmla="*/ 3166 w 53672"/>
                <a:gd name="connsiteY19" fmla="*/ 70456 h 122192"/>
                <a:gd name="connsiteX20" fmla="*/ 6355 w 53672"/>
                <a:gd name="connsiteY20" fmla="*/ 67551 h 122192"/>
                <a:gd name="connsiteX21" fmla="*/ 25308 w 53672"/>
                <a:gd name="connsiteY21" fmla="*/ 45401 h 122192"/>
                <a:gd name="connsiteX22" fmla="*/ 29737 w 53672"/>
                <a:gd name="connsiteY22" fmla="*/ 51755 h 122192"/>
                <a:gd name="connsiteX23" fmla="*/ 24246 w 53672"/>
                <a:gd name="connsiteY23" fmla="*/ 69912 h 122192"/>
                <a:gd name="connsiteX24" fmla="*/ 13086 w 53672"/>
                <a:gd name="connsiteY24" fmla="*/ 99144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192">
                  <a:moveTo>
                    <a:pt x="49222" y="6909"/>
                  </a:moveTo>
                  <a:cubicBezTo>
                    <a:pt x="49222" y="4004"/>
                    <a:pt x="47096" y="10"/>
                    <a:pt x="42136" y="10"/>
                  </a:cubicBezTo>
                  <a:cubicBezTo>
                    <a:pt x="37354" y="10"/>
                    <a:pt x="32217" y="4730"/>
                    <a:pt x="32217" y="9996"/>
                  </a:cubicBezTo>
                  <a:cubicBezTo>
                    <a:pt x="32217" y="13082"/>
                    <a:pt x="34519" y="16895"/>
                    <a:pt x="39302" y="16895"/>
                  </a:cubicBezTo>
                  <a:cubicBezTo>
                    <a:pt x="44439" y="16895"/>
                    <a:pt x="49222" y="11811"/>
                    <a:pt x="49222" y="6909"/>
                  </a:cubicBezTo>
                  <a:close/>
                  <a:moveTo>
                    <a:pt x="13086" y="99144"/>
                  </a:moveTo>
                  <a:cubicBezTo>
                    <a:pt x="12377" y="101504"/>
                    <a:pt x="11492" y="103683"/>
                    <a:pt x="11492" y="106769"/>
                  </a:cubicBezTo>
                  <a:cubicBezTo>
                    <a:pt x="11492" y="115303"/>
                    <a:pt x="18577" y="122202"/>
                    <a:pt x="28320" y="122202"/>
                  </a:cubicBezTo>
                  <a:cubicBezTo>
                    <a:pt x="46033" y="122202"/>
                    <a:pt x="53827" y="97146"/>
                    <a:pt x="53827" y="94423"/>
                  </a:cubicBezTo>
                  <a:cubicBezTo>
                    <a:pt x="53827" y="92063"/>
                    <a:pt x="51524" y="92063"/>
                    <a:pt x="50993" y="92063"/>
                  </a:cubicBezTo>
                  <a:cubicBezTo>
                    <a:pt x="48513" y="92063"/>
                    <a:pt x="48336" y="93152"/>
                    <a:pt x="47627" y="95149"/>
                  </a:cubicBezTo>
                  <a:cubicBezTo>
                    <a:pt x="43553" y="109674"/>
                    <a:pt x="35759" y="117118"/>
                    <a:pt x="28851" y="117118"/>
                  </a:cubicBezTo>
                  <a:cubicBezTo>
                    <a:pt x="25308" y="117118"/>
                    <a:pt x="24423" y="114758"/>
                    <a:pt x="24423" y="110764"/>
                  </a:cubicBezTo>
                  <a:cubicBezTo>
                    <a:pt x="24423" y="106588"/>
                    <a:pt x="25663" y="103138"/>
                    <a:pt x="27257" y="99144"/>
                  </a:cubicBezTo>
                  <a:cubicBezTo>
                    <a:pt x="29028" y="94241"/>
                    <a:pt x="30977" y="89339"/>
                    <a:pt x="32925" y="84618"/>
                  </a:cubicBezTo>
                  <a:cubicBezTo>
                    <a:pt x="34519" y="80261"/>
                    <a:pt x="40896" y="63739"/>
                    <a:pt x="41605" y="61560"/>
                  </a:cubicBezTo>
                  <a:cubicBezTo>
                    <a:pt x="42136" y="59744"/>
                    <a:pt x="42668" y="57565"/>
                    <a:pt x="42668" y="55750"/>
                  </a:cubicBezTo>
                  <a:cubicBezTo>
                    <a:pt x="42668" y="47216"/>
                    <a:pt x="35582" y="40317"/>
                    <a:pt x="25840" y="40317"/>
                  </a:cubicBezTo>
                  <a:cubicBezTo>
                    <a:pt x="8303" y="40317"/>
                    <a:pt x="155" y="65010"/>
                    <a:pt x="155" y="68096"/>
                  </a:cubicBezTo>
                  <a:cubicBezTo>
                    <a:pt x="155" y="70456"/>
                    <a:pt x="2635" y="70456"/>
                    <a:pt x="3166" y="70456"/>
                  </a:cubicBezTo>
                  <a:cubicBezTo>
                    <a:pt x="5646" y="70456"/>
                    <a:pt x="5823" y="69549"/>
                    <a:pt x="6355" y="67551"/>
                  </a:cubicBezTo>
                  <a:cubicBezTo>
                    <a:pt x="10960" y="51937"/>
                    <a:pt x="18754" y="45401"/>
                    <a:pt x="25308" y="45401"/>
                  </a:cubicBezTo>
                  <a:cubicBezTo>
                    <a:pt x="28143" y="45401"/>
                    <a:pt x="29737" y="46853"/>
                    <a:pt x="29737" y="51755"/>
                  </a:cubicBezTo>
                  <a:cubicBezTo>
                    <a:pt x="29737" y="55931"/>
                    <a:pt x="28674" y="58655"/>
                    <a:pt x="24246" y="69912"/>
                  </a:cubicBezTo>
                  <a:lnTo>
                    <a:pt x="13086" y="991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AF8D86A3-359B-4152-A4AA-497E44FF684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14194" y="2388782"/>
              <a:ext cx="168278" cy="172745"/>
            </a:xfrm>
            <a:custGeom>
              <a:avLst/>
              <a:gdLst>
                <a:gd name="connsiteX0" fmla="*/ 89503 w 168278"/>
                <a:gd name="connsiteY0" fmla="*/ 91560 h 172745"/>
                <a:gd name="connsiteX1" fmla="*/ 160104 w 168278"/>
                <a:gd name="connsiteY1" fmla="*/ 91560 h 172745"/>
                <a:gd name="connsiteX2" fmla="*/ 168455 w 168278"/>
                <a:gd name="connsiteY2" fmla="*/ 86373 h 172745"/>
                <a:gd name="connsiteX3" fmla="*/ 160104 w 168278"/>
                <a:gd name="connsiteY3" fmla="*/ 81185 h 172745"/>
                <a:gd name="connsiteX4" fmla="*/ 89503 w 168278"/>
                <a:gd name="connsiteY4" fmla="*/ 81185 h 172745"/>
                <a:gd name="connsiteX5" fmla="*/ 89503 w 168278"/>
                <a:gd name="connsiteY5" fmla="*/ 8559 h 172745"/>
                <a:gd name="connsiteX6" fmla="*/ 84442 w 168278"/>
                <a:gd name="connsiteY6" fmla="*/ 0 h 172745"/>
                <a:gd name="connsiteX7" fmla="*/ 79381 w 168278"/>
                <a:gd name="connsiteY7" fmla="*/ 8559 h 172745"/>
                <a:gd name="connsiteX8" fmla="*/ 79381 w 168278"/>
                <a:gd name="connsiteY8" fmla="*/ 81185 h 172745"/>
                <a:gd name="connsiteX9" fmla="*/ 8526 w 168278"/>
                <a:gd name="connsiteY9" fmla="*/ 81185 h 172745"/>
                <a:gd name="connsiteX10" fmla="*/ 176 w 168278"/>
                <a:gd name="connsiteY10" fmla="*/ 86373 h 172745"/>
                <a:gd name="connsiteX11" fmla="*/ 8526 w 168278"/>
                <a:gd name="connsiteY11" fmla="*/ 91560 h 172745"/>
                <a:gd name="connsiteX12" fmla="*/ 79381 w 168278"/>
                <a:gd name="connsiteY12" fmla="*/ 91560 h 172745"/>
                <a:gd name="connsiteX13" fmla="*/ 79381 w 168278"/>
                <a:gd name="connsiteY13" fmla="*/ 164186 h 172745"/>
                <a:gd name="connsiteX14" fmla="*/ 84442 w 168278"/>
                <a:gd name="connsiteY14" fmla="*/ 172745 h 172745"/>
                <a:gd name="connsiteX15" fmla="*/ 89503 w 168278"/>
                <a:gd name="connsiteY15" fmla="*/ 164186 h 172745"/>
                <a:gd name="connsiteX16" fmla="*/ 89503 w 168278"/>
                <a:gd name="connsiteY16" fmla="*/ 91560 h 1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2745">
                  <a:moveTo>
                    <a:pt x="89503" y="91560"/>
                  </a:moveTo>
                  <a:lnTo>
                    <a:pt x="160104" y="91560"/>
                  </a:lnTo>
                  <a:cubicBezTo>
                    <a:pt x="163647" y="91560"/>
                    <a:pt x="168455" y="91560"/>
                    <a:pt x="168455" y="86373"/>
                  </a:cubicBezTo>
                  <a:cubicBezTo>
                    <a:pt x="168455" y="81185"/>
                    <a:pt x="163647" y="81185"/>
                    <a:pt x="160104" y="81185"/>
                  </a:cubicBezTo>
                  <a:lnTo>
                    <a:pt x="89503" y="81185"/>
                  </a:lnTo>
                  <a:lnTo>
                    <a:pt x="89503" y="8559"/>
                  </a:lnTo>
                  <a:cubicBezTo>
                    <a:pt x="89503" y="4928"/>
                    <a:pt x="89503" y="0"/>
                    <a:pt x="84442" y="0"/>
                  </a:cubicBezTo>
                  <a:cubicBezTo>
                    <a:pt x="79381" y="0"/>
                    <a:pt x="79381" y="4928"/>
                    <a:pt x="79381" y="8559"/>
                  </a:cubicBezTo>
                  <a:lnTo>
                    <a:pt x="79381" y="81185"/>
                  </a:lnTo>
                  <a:lnTo>
                    <a:pt x="8526" y="81185"/>
                  </a:lnTo>
                  <a:cubicBezTo>
                    <a:pt x="4984" y="81185"/>
                    <a:pt x="176" y="81185"/>
                    <a:pt x="176" y="86373"/>
                  </a:cubicBezTo>
                  <a:cubicBezTo>
                    <a:pt x="176" y="91560"/>
                    <a:pt x="4984" y="91560"/>
                    <a:pt x="8526" y="91560"/>
                  </a:cubicBezTo>
                  <a:lnTo>
                    <a:pt x="79381" y="91560"/>
                  </a:lnTo>
                  <a:lnTo>
                    <a:pt x="79381" y="164186"/>
                  </a:lnTo>
                  <a:cubicBezTo>
                    <a:pt x="79381" y="167817"/>
                    <a:pt x="79381" y="172745"/>
                    <a:pt x="84442" y="172745"/>
                  </a:cubicBezTo>
                  <a:cubicBezTo>
                    <a:pt x="89503" y="172745"/>
                    <a:pt x="89503" y="167817"/>
                    <a:pt x="89503" y="164186"/>
                  </a:cubicBezTo>
                  <a:lnTo>
                    <a:pt x="89503" y="915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72D6BB7F-3D0B-4B2B-9F50-179ED17F02D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96598" y="2216595"/>
              <a:ext cx="93122" cy="117497"/>
            </a:xfrm>
            <a:custGeom>
              <a:avLst/>
              <a:gdLst>
                <a:gd name="connsiteX0" fmla="*/ 85971 w 93122"/>
                <a:gd name="connsiteY0" fmla="*/ 17630 h 117497"/>
                <a:gd name="connsiteX1" fmla="*/ 73825 w 93122"/>
                <a:gd name="connsiteY1" fmla="*/ 29302 h 117497"/>
                <a:gd name="connsiteX2" fmla="*/ 81669 w 93122"/>
                <a:gd name="connsiteY2" fmla="*/ 36824 h 117497"/>
                <a:gd name="connsiteX3" fmla="*/ 93310 w 93122"/>
                <a:gd name="connsiteY3" fmla="*/ 22298 h 117497"/>
                <a:gd name="connsiteX4" fmla="*/ 63196 w 93122"/>
                <a:gd name="connsiteY4" fmla="*/ -8 h 117497"/>
                <a:gd name="connsiteX5" fmla="*/ 20431 w 93122"/>
                <a:gd name="connsiteY5" fmla="*/ 37861 h 117497"/>
                <a:gd name="connsiteX6" fmla="*/ 46495 w 93122"/>
                <a:gd name="connsiteY6" fmla="*/ 63539 h 117497"/>
                <a:gd name="connsiteX7" fmla="*/ 72812 w 93122"/>
                <a:gd name="connsiteY7" fmla="*/ 83252 h 117497"/>
                <a:gd name="connsiteX8" fmla="*/ 36626 w 93122"/>
                <a:gd name="connsiteY8" fmla="*/ 111784 h 117497"/>
                <a:gd name="connsiteX9" fmla="*/ 7778 w 93122"/>
                <a:gd name="connsiteY9" fmla="*/ 98037 h 117497"/>
                <a:gd name="connsiteX10" fmla="*/ 23721 w 93122"/>
                <a:gd name="connsiteY10" fmla="*/ 84290 h 117497"/>
                <a:gd name="connsiteX11" fmla="*/ 14358 w 93122"/>
                <a:gd name="connsiteY11" fmla="*/ 75211 h 117497"/>
                <a:gd name="connsiteX12" fmla="*/ 187 w 93122"/>
                <a:gd name="connsiteY12" fmla="*/ 92330 h 117497"/>
                <a:gd name="connsiteX13" fmla="*/ 36373 w 93122"/>
                <a:gd name="connsiteY13" fmla="*/ 117490 h 117497"/>
                <a:gd name="connsiteX14" fmla="*/ 87236 w 93122"/>
                <a:gd name="connsiteY14" fmla="*/ 74433 h 117497"/>
                <a:gd name="connsiteX15" fmla="*/ 79392 w 93122"/>
                <a:gd name="connsiteY15" fmla="*/ 55499 h 117497"/>
                <a:gd name="connsiteX16" fmla="*/ 54087 w 93122"/>
                <a:gd name="connsiteY16" fmla="*/ 44605 h 117497"/>
                <a:gd name="connsiteX17" fmla="*/ 34855 w 93122"/>
                <a:gd name="connsiteY17" fmla="*/ 29042 h 117497"/>
                <a:gd name="connsiteX18" fmla="*/ 63196 w 93122"/>
                <a:gd name="connsiteY18" fmla="*/ 5698 h 117497"/>
                <a:gd name="connsiteX19" fmla="*/ 85971 w 93122"/>
                <a:gd name="connsiteY19" fmla="*/ 17630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7497">
                  <a:moveTo>
                    <a:pt x="85971" y="17630"/>
                  </a:moveTo>
                  <a:cubicBezTo>
                    <a:pt x="78886" y="17889"/>
                    <a:pt x="73825" y="23595"/>
                    <a:pt x="73825" y="29302"/>
                  </a:cubicBezTo>
                  <a:cubicBezTo>
                    <a:pt x="73825" y="32933"/>
                    <a:pt x="76102" y="36824"/>
                    <a:pt x="81669" y="36824"/>
                  </a:cubicBezTo>
                  <a:cubicBezTo>
                    <a:pt x="87236" y="36824"/>
                    <a:pt x="93310" y="32414"/>
                    <a:pt x="93310" y="22298"/>
                  </a:cubicBezTo>
                  <a:cubicBezTo>
                    <a:pt x="93310" y="10626"/>
                    <a:pt x="82428" y="-8"/>
                    <a:pt x="63196" y="-8"/>
                  </a:cubicBezTo>
                  <a:cubicBezTo>
                    <a:pt x="29794" y="-8"/>
                    <a:pt x="20431" y="26448"/>
                    <a:pt x="20431" y="37861"/>
                  </a:cubicBezTo>
                  <a:cubicBezTo>
                    <a:pt x="20431" y="58093"/>
                    <a:pt x="39157" y="61983"/>
                    <a:pt x="46495" y="63539"/>
                  </a:cubicBezTo>
                  <a:cubicBezTo>
                    <a:pt x="59654" y="66133"/>
                    <a:pt x="72812" y="68986"/>
                    <a:pt x="72812" y="83252"/>
                  </a:cubicBezTo>
                  <a:cubicBezTo>
                    <a:pt x="72812" y="89996"/>
                    <a:pt x="66992" y="111784"/>
                    <a:pt x="36626" y="111784"/>
                  </a:cubicBezTo>
                  <a:cubicBezTo>
                    <a:pt x="33083" y="111784"/>
                    <a:pt x="13598" y="111784"/>
                    <a:pt x="7778" y="98037"/>
                  </a:cubicBezTo>
                  <a:cubicBezTo>
                    <a:pt x="17394" y="99334"/>
                    <a:pt x="23721" y="91552"/>
                    <a:pt x="23721" y="84290"/>
                  </a:cubicBezTo>
                  <a:cubicBezTo>
                    <a:pt x="23721" y="78324"/>
                    <a:pt x="19672" y="75211"/>
                    <a:pt x="14358" y="75211"/>
                  </a:cubicBezTo>
                  <a:cubicBezTo>
                    <a:pt x="7778" y="75211"/>
                    <a:pt x="187" y="80658"/>
                    <a:pt x="187" y="92330"/>
                  </a:cubicBezTo>
                  <a:cubicBezTo>
                    <a:pt x="187" y="107115"/>
                    <a:pt x="14611" y="117490"/>
                    <a:pt x="36373" y="117490"/>
                  </a:cubicBezTo>
                  <a:cubicBezTo>
                    <a:pt x="77367" y="117490"/>
                    <a:pt x="87236" y="86105"/>
                    <a:pt x="87236" y="74433"/>
                  </a:cubicBezTo>
                  <a:cubicBezTo>
                    <a:pt x="87236" y="65096"/>
                    <a:pt x="82428" y="58611"/>
                    <a:pt x="79392" y="55499"/>
                  </a:cubicBezTo>
                  <a:cubicBezTo>
                    <a:pt x="72559" y="48236"/>
                    <a:pt x="65221" y="46939"/>
                    <a:pt x="54087" y="44605"/>
                  </a:cubicBezTo>
                  <a:cubicBezTo>
                    <a:pt x="44977" y="42530"/>
                    <a:pt x="34855" y="40714"/>
                    <a:pt x="34855" y="29042"/>
                  </a:cubicBezTo>
                  <a:cubicBezTo>
                    <a:pt x="34855" y="21520"/>
                    <a:pt x="40928" y="5698"/>
                    <a:pt x="63196" y="5698"/>
                  </a:cubicBezTo>
                  <a:cubicBezTo>
                    <a:pt x="69523" y="5698"/>
                    <a:pt x="82175" y="7514"/>
                    <a:pt x="85971" y="176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BC029006-A857-4246-9567-B4177AB5FE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411977" y="2082587"/>
              <a:ext cx="129309" cy="124008"/>
            </a:xfrm>
            <a:custGeom>
              <a:avLst/>
              <a:gdLst>
                <a:gd name="connsiteX0" fmla="*/ 36504 w 129309"/>
                <a:gd name="connsiteY0" fmla="*/ 2711 h 124008"/>
                <a:gd name="connsiteX1" fmla="*/ 30836 w 129309"/>
                <a:gd name="connsiteY1" fmla="*/ -13 h 124008"/>
                <a:gd name="connsiteX2" fmla="*/ 191 w 129309"/>
                <a:gd name="connsiteY2" fmla="*/ -13 h 124008"/>
                <a:gd name="connsiteX3" fmla="*/ 191 w 129309"/>
                <a:gd name="connsiteY3" fmla="*/ 6523 h 124008"/>
                <a:gd name="connsiteX4" fmla="*/ 5506 w 129309"/>
                <a:gd name="connsiteY4" fmla="*/ 6523 h 124008"/>
                <a:gd name="connsiteX5" fmla="*/ 18436 w 129309"/>
                <a:gd name="connsiteY5" fmla="*/ 7613 h 124008"/>
                <a:gd name="connsiteX6" fmla="*/ 18436 w 129309"/>
                <a:gd name="connsiteY6" fmla="*/ 104387 h 124008"/>
                <a:gd name="connsiteX7" fmla="*/ 191 w 129309"/>
                <a:gd name="connsiteY7" fmla="*/ 117459 h 124008"/>
                <a:gd name="connsiteX8" fmla="*/ 191 w 129309"/>
                <a:gd name="connsiteY8" fmla="*/ 123995 h 124008"/>
                <a:gd name="connsiteX9" fmla="*/ 21802 w 129309"/>
                <a:gd name="connsiteY9" fmla="*/ 123269 h 124008"/>
                <a:gd name="connsiteX10" fmla="*/ 43413 w 129309"/>
                <a:gd name="connsiteY10" fmla="*/ 123995 h 124008"/>
                <a:gd name="connsiteX11" fmla="*/ 43413 w 129309"/>
                <a:gd name="connsiteY11" fmla="*/ 117459 h 124008"/>
                <a:gd name="connsiteX12" fmla="*/ 25168 w 129309"/>
                <a:gd name="connsiteY12" fmla="*/ 104387 h 124008"/>
                <a:gd name="connsiteX13" fmla="*/ 25168 w 129309"/>
                <a:gd name="connsiteY13" fmla="*/ 12697 h 124008"/>
                <a:gd name="connsiteX14" fmla="*/ 103816 w 129309"/>
                <a:gd name="connsiteY14" fmla="*/ 121272 h 124008"/>
                <a:gd name="connsiteX15" fmla="*/ 107890 w 129309"/>
                <a:gd name="connsiteY15" fmla="*/ 123995 h 124008"/>
                <a:gd name="connsiteX16" fmla="*/ 111256 w 129309"/>
                <a:gd name="connsiteY16" fmla="*/ 118912 h 124008"/>
                <a:gd name="connsiteX17" fmla="*/ 111256 w 129309"/>
                <a:gd name="connsiteY17" fmla="*/ 19596 h 124008"/>
                <a:gd name="connsiteX18" fmla="*/ 129501 w 129309"/>
                <a:gd name="connsiteY18" fmla="*/ 6523 h 124008"/>
                <a:gd name="connsiteX19" fmla="*/ 129501 w 129309"/>
                <a:gd name="connsiteY19" fmla="*/ -13 h 124008"/>
                <a:gd name="connsiteX20" fmla="*/ 107890 w 129309"/>
                <a:gd name="connsiteY20" fmla="*/ 713 h 124008"/>
                <a:gd name="connsiteX21" fmla="*/ 86279 w 129309"/>
                <a:gd name="connsiteY21" fmla="*/ -13 h 124008"/>
                <a:gd name="connsiteX22" fmla="*/ 86279 w 129309"/>
                <a:gd name="connsiteY22" fmla="*/ 6523 h 124008"/>
                <a:gd name="connsiteX23" fmla="*/ 104524 w 129309"/>
                <a:gd name="connsiteY23" fmla="*/ 19596 h 124008"/>
                <a:gd name="connsiteX24" fmla="*/ 104524 w 129309"/>
                <a:gd name="connsiteY24" fmla="*/ 96579 h 124008"/>
                <a:gd name="connsiteX25" fmla="*/ 36504 w 129309"/>
                <a:gd name="connsiteY25" fmla="*/ 2711 h 12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9309" h="124008">
                  <a:moveTo>
                    <a:pt x="36504" y="2711"/>
                  </a:moveTo>
                  <a:cubicBezTo>
                    <a:pt x="34556" y="169"/>
                    <a:pt x="34379" y="-13"/>
                    <a:pt x="30836" y="-13"/>
                  </a:cubicBezTo>
                  <a:lnTo>
                    <a:pt x="191" y="-13"/>
                  </a:lnTo>
                  <a:lnTo>
                    <a:pt x="191" y="6523"/>
                  </a:lnTo>
                  <a:lnTo>
                    <a:pt x="5506" y="6523"/>
                  </a:lnTo>
                  <a:cubicBezTo>
                    <a:pt x="13122" y="6523"/>
                    <a:pt x="17551" y="7431"/>
                    <a:pt x="18436" y="7613"/>
                  </a:cubicBezTo>
                  <a:lnTo>
                    <a:pt x="18436" y="104387"/>
                  </a:lnTo>
                  <a:cubicBezTo>
                    <a:pt x="18436" y="109289"/>
                    <a:pt x="18436" y="117459"/>
                    <a:pt x="191" y="117459"/>
                  </a:cubicBezTo>
                  <a:lnTo>
                    <a:pt x="191" y="123995"/>
                  </a:lnTo>
                  <a:cubicBezTo>
                    <a:pt x="7454" y="123451"/>
                    <a:pt x="14539" y="123269"/>
                    <a:pt x="21802" y="123269"/>
                  </a:cubicBezTo>
                  <a:cubicBezTo>
                    <a:pt x="29065" y="123269"/>
                    <a:pt x="36150" y="123451"/>
                    <a:pt x="43413" y="123995"/>
                  </a:cubicBezTo>
                  <a:lnTo>
                    <a:pt x="43413" y="117459"/>
                  </a:lnTo>
                  <a:cubicBezTo>
                    <a:pt x="25168" y="117459"/>
                    <a:pt x="25168" y="109289"/>
                    <a:pt x="25168" y="104387"/>
                  </a:cubicBezTo>
                  <a:lnTo>
                    <a:pt x="25168" y="12697"/>
                  </a:lnTo>
                  <a:lnTo>
                    <a:pt x="103816" y="121272"/>
                  </a:lnTo>
                  <a:cubicBezTo>
                    <a:pt x="105587" y="123814"/>
                    <a:pt x="105764" y="123995"/>
                    <a:pt x="107890" y="123995"/>
                  </a:cubicBezTo>
                  <a:cubicBezTo>
                    <a:pt x="111256" y="123995"/>
                    <a:pt x="111256" y="122361"/>
                    <a:pt x="111256" y="118912"/>
                  </a:cubicBezTo>
                  <a:lnTo>
                    <a:pt x="111256" y="19596"/>
                  </a:lnTo>
                  <a:cubicBezTo>
                    <a:pt x="111256" y="14694"/>
                    <a:pt x="111256" y="6523"/>
                    <a:pt x="129501" y="6523"/>
                  </a:cubicBezTo>
                  <a:lnTo>
                    <a:pt x="129501" y="-13"/>
                  </a:lnTo>
                  <a:cubicBezTo>
                    <a:pt x="122238" y="532"/>
                    <a:pt x="115153" y="713"/>
                    <a:pt x="107890" y="713"/>
                  </a:cubicBezTo>
                  <a:cubicBezTo>
                    <a:pt x="100627" y="713"/>
                    <a:pt x="93542" y="532"/>
                    <a:pt x="86279" y="-13"/>
                  </a:cubicBezTo>
                  <a:lnTo>
                    <a:pt x="86279" y="6523"/>
                  </a:lnTo>
                  <a:cubicBezTo>
                    <a:pt x="104524" y="6523"/>
                    <a:pt x="104524" y="14694"/>
                    <a:pt x="104524" y="19596"/>
                  </a:cubicBezTo>
                  <a:lnTo>
                    <a:pt x="104524" y="96579"/>
                  </a:lnTo>
                  <a:lnTo>
                    <a:pt x="36504" y="271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EBF95A45-F30D-4A88-AF28-9B3789FE2B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61171" y="2125618"/>
              <a:ext cx="88390" cy="82793"/>
            </a:xfrm>
            <a:custGeom>
              <a:avLst/>
              <a:gdLst>
                <a:gd name="connsiteX0" fmla="*/ 69457 w 88390"/>
                <a:gd name="connsiteY0" fmla="*/ 32306 h 82793"/>
                <a:gd name="connsiteX1" fmla="*/ 61309 w 88390"/>
                <a:gd name="connsiteY1" fmla="*/ 9065 h 82793"/>
                <a:gd name="connsiteX2" fmla="*/ 35093 w 88390"/>
                <a:gd name="connsiteY2" fmla="*/ -13 h 82793"/>
                <a:gd name="connsiteX3" fmla="*/ 6397 w 88390"/>
                <a:gd name="connsiteY3" fmla="*/ 17599 h 82793"/>
                <a:gd name="connsiteX4" fmla="*/ 14900 w 88390"/>
                <a:gd name="connsiteY4" fmla="*/ 26496 h 82793"/>
                <a:gd name="connsiteX5" fmla="*/ 23225 w 88390"/>
                <a:gd name="connsiteY5" fmla="*/ 17962 h 82793"/>
                <a:gd name="connsiteX6" fmla="*/ 17025 w 88390"/>
                <a:gd name="connsiteY6" fmla="*/ 9610 h 82793"/>
                <a:gd name="connsiteX7" fmla="*/ 34739 w 88390"/>
                <a:gd name="connsiteY7" fmla="*/ 5071 h 82793"/>
                <a:gd name="connsiteX8" fmla="*/ 55464 w 88390"/>
                <a:gd name="connsiteY8" fmla="*/ 27040 h 82793"/>
                <a:gd name="connsiteX9" fmla="*/ 55464 w 88390"/>
                <a:gd name="connsiteY9" fmla="*/ 32669 h 82793"/>
                <a:gd name="connsiteX10" fmla="*/ 21099 w 88390"/>
                <a:gd name="connsiteY10" fmla="*/ 38479 h 82793"/>
                <a:gd name="connsiteX11" fmla="*/ 197 w 88390"/>
                <a:gd name="connsiteY11" fmla="*/ 62627 h 82793"/>
                <a:gd name="connsiteX12" fmla="*/ 31196 w 88390"/>
                <a:gd name="connsiteY12" fmla="*/ 82780 h 82793"/>
                <a:gd name="connsiteX13" fmla="*/ 57412 w 88390"/>
                <a:gd name="connsiteY13" fmla="*/ 67529 h 82793"/>
                <a:gd name="connsiteX14" fmla="*/ 71052 w 88390"/>
                <a:gd name="connsiteY14" fmla="*/ 81873 h 82793"/>
                <a:gd name="connsiteX15" fmla="*/ 88588 w 88390"/>
                <a:gd name="connsiteY15" fmla="*/ 64624 h 82793"/>
                <a:gd name="connsiteX16" fmla="*/ 88588 w 88390"/>
                <a:gd name="connsiteY16" fmla="*/ 54638 h 82793"/>
                <a:gd name="connsiteX17" fmla="*/ 82565 w 88390"/>
                <a:gd name="connsiteY17" fmla="*/ 54638 h 82793"/>
                <a:gd name="connsiteX18" fmla="*/ 82565 w 88390"/>
                <a:gd name="connsiteY18" fmla="*/ 64442 h 82793"/>
                <a:gd name="connsiteX19" fmla="*/ 76011 w 88390"/>
                <a:gd name="connsiteY19" fmla="*/ 74973 h 82793"/>
                <a:gd name="connsiteX20" fmla="*/ 69457 w 88390"/>
                <a:gd name="connsiteY20" fmla="*/ 64079 h 82793"/>
                <a:gd name="connsiteX21" fmla="*/ 69457 w 88390"/>
                <a:gd name="connsiteY21" fmla="*/ 32306 h 82793"/>
                <a:gd name="connsiteX22" fmla="*/ 55464 w 88390"/>
                <a:gd name="connsiteY22" fmla="*/ 55364 h 82793"/>
                <a:gd name="connsiteX23" fmla="*/ 32613 w 88390"/>
                <a:gd name="connsiteY23" fmla="*/ 77697 h 82793"/>
                <a:gd name="connsiteX24" fmla="*/ 15077 w 88390"/>
                <a:gd name="connsiteY24" fmla="*/ 62627 h 82793"/>
                <a:gd name="connsiteX25" fmla="*/ 55464 w 88390"/>
                <a:gd name="connsiteY25" fmla="*/ 37389 h 82793"/>
                <a:gd name="connsiteX26" fmla="*/ 55464 w 88390"/>
                <a:gd name="connsiteY26" fmla="*/ 55364 h 8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90" h="82793">
                  <a:moveTo>
                    <a:pt x="69457" y="32306"/>
                  </a:moveTo>
                  <a:cubicBezTo>
                    <a:pt x="69457" y="22683"/>
                    <a:pt x="69457" y="15783"/>
                    <a:pt x="61309" y="9065"/>
                  </a:cubicBezTo>
                  <a:cubicBezTo>
                    <a:pt x="54047" y="2892"/>
                    <a:pt x="45544" y="-13"/>
                    <a:pt x="35093" y="-13"/>
                  </a:cubicBezTo>
                  <a:cubicBezTo>
                    <a:pt x="18265" y="-13"/>
                    <a:pt x="6397" y="6523"/>
                    <a:pt x="6397" y="17599"/>
                  </a:cubicBezTo>
                  <a:cubicBezTo>
                    <a:pt x="6397" y="23409"/>
                    <a:pt x="10294" y="26496"/>
                    <a:pt x="14900" y="26496"/>
                  </a:cubicBezTo>
                  <a:cubicBezTo>
                    <a:pt x="19682" y="26496"/>
                    <a:pt x="23225" y="22864"/>
                    <a:pt x="23225" y="17962"/>
                  </a:cubicBezTo>
                  <a:cubicBezTo>
                    <a:pt x="23225" y="14875"/>
                    <a:pt x="21808" y="11063"/>
                    <a:pt x="17025" y="9610"/>
                  </a:cubicBezTo>
                  <a:cubicBezTo>
                    <a:pt x="23402" y="5071"/>
                    <a:pt x="33676" y="5071"/>
                    <a:pt x="34739" y="5071"/>
                  </a:cubicBezTo>
                  <a:cubicBezTo>
                    <a:pt x="44658" y="5071"/>
                    <a:pt x="55464" y="11789"/>
                    <a:pt x="55464" y="27040"/>
                  </a:cubicBezTo>
                  <a:lnTo>
                    <a:pt x="55464" y="32669"/>
                  </a:lnTo>
                  <a:cubicBezTo>
                    <a:pt x="45721" y="33032"/>
                    <a:pt x="34030" y="33577"/>
                    <a:pt x="21099" y="38479"/>
                  </a:cubicBezTo>
                  <a:cubicBezTo>
                    <a:pt x="5157" y="44470"/>
                    <a:pt x="197" y="54456"/>
                    <a:pt x="197" y="62627"/>
                  </a:cubicBezTo>
                  <a:cubicBezTo>
                    <a:pt x="197" y="78241"/>
                    <a:pt x="18619" y="82780"/>
                    <a:pt x="31196" y="82780"/>
                  </a:cubicBezTo>
                  <a:cubicBezTo>
                    <a:pt x="45367" y="82780"/>
                    <a:pt x="53692" y="74610"/>
                    <a:pt x="57412" y="67529"/>
                  </a:cubicBezTo>
                  <a:cubicBezTo>
                    <a:pt x="58121" y="74973"/>
                    <a:pt x="62903" y="81873"/>
                    <a:pt x="71052" y="81873"/>
                  </a:cubicBezTo>
                  <a:cubicBezTo>
                    <a:pt x="71406" y="81873"/>
                    <a:pt x="88588" y="81873"/>
                    <a:pt x="88588" y="64624"/>
                  </a:cubicBezTo>
                  <a:lnTo>
                    <a:pt x="88588" y="54638"/>
                  </a:lnTo>
                  <a:lnTo>
                    <a:pt x="82565" y="54638"/>
                  </a:lnTo>
                  <a:lnTo>
                    <a:pt x="82565" y="64442"/>
                  </a:lnTo>
                  <a:cubicBezTo>
                    <a:pt x="82565" y="66258"/>
                    <a:pt x="82565" y="74973"/>
                    <a:pt x="76011" y="74973"/>
                  </a:cubicBezTo>
                  <a:cubicBezTo>
                    <a:pt x="69457" y="74973"/>
                    <a:pt x="69457" y="66440"/>
                    <a:pt x="69457" y="64079"/>
                  </a:cubicBezTo>
                  <a:lnTo>
                    <a:pt x="69457" y="32306"/>
                  </a:lnTo>
                  <a:close/>
                  <a:moveTo>
                    <a:pt x="55464" y="55364"/>
                  </a:moveTo>
                  <a:cubicBezTo>
                    <a:pt x="55464" y="72794"/>
                    <a:pt x="40584" y="77697"/>
                    <a:pt x="32613" y="77697"/>
                  </a:cubicBezTo>
                  <a:cubicBezTo>
                    <a:pt x="23579" y="77697"/>
                    <a:pt x="15077" y="71523"/>
                    <a:pt x="15077" y="62627"/>
                  </a:cubicBezTo>
                  <a:cubicBezTo>
                    <a:pt x="15077" y="52641"/>
                    <a:pt x="23579" y="38660"/>
                    <a:pt x="55464" y="37389"/>
                  </a:cubicBezTo>
                  <a:lnTo>
                    <a:pt x="55464" y="553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B69648C4-1ED7-4C49-8B52-44B22F6158A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664697" y="2078956"/>
              <a:ext cx="119389" cy="131270"/>
            </a:xfrm>
            <a:custGeom>
              <a:avLst/>
              <a:gdLst>
                <a:gd name="connsiteX0" fmla="*/ 119591 w 119389"/>
                <a:gd name="connsiteY0" fmla="*/ 4708 h 131270"/>
                <a:gd name="connsiteX1" fmla="*/ 117111 w 119389"/>
                <a:gd name="connsiteY1" fmla="*/ -13 h 131270"/>
                <a:gd name="connsiteX2" fmla="*/ 114100 w 119389"/>
                <a:gd name="connsiteY2" fmla="*/ 2166 h 131270"/>
                <a:gd name="connsiteX3" fmla="*/ 104711 w 119389"/>
                <a:gd name="connsiteY3" fmla="*/ 15965 h 131270"/>
                <a:gd name="connsiteX4" fmla="*/ 68044 w 119389"/>
                <a:gd name="connsiteY4" fmla="*/ -13 h 131270"/>
                <a:gd name="connsiteX5" fmla="*/ 201 w 119389"/>
                <a:gd name="connsiteY5" fmla="*/ 65532 h 131270"/>
                <a:gd name="connsiteX6" fmla="*/ 68044 w 119389"/>
                <a:gd name="connsiteY6" fmla="*/ 131258 h 131270"/>
                <a:gd name="connsiteX7" fmla="*/ 119591 w 119389"/>
                <a:gd name="connsiteY7" fmla="*/ 85141 h 131270"/>
                <a:gd name="connsiteX8" fmla="*/ 116579 w 119389"/>
                <a:gd name="connsiteY8" fmla="*/ 81691 h 131270"/>
                <a:gd name="connsiteX9" fmla="*/ 113568 w 119389"/>
                <a:gd name="connsiteY9" fmla="*/ 84051 h 131270"/>
                <a:gd name="connsiteX10" fmla="*/ 70524 w 119389"/>
                <a:gd name="connsiteY10" fmla="*/ 124722 h 131270"/>
                <a:gd name="connsiteX11" fmla="*/ 19155 w 119389"/>
                <a:gd name="connsiteY11" fmla="*/ 65713 h 131270"/>
                <a:gd name="connsiteX12" fmla="*/ 70170 w 119389"/>
                <a:gd name="connsiteY12" fmla="*/ 6523 h 131270"/>
                <a:gd name="connsiteX13" fmla="*/ 113214 w 119389"/>
                <a:gd name="connsiteY13" fmla="*/ 49736 h 131270"/>
                <a:gd name="connsiteX14" fmla="*/ 116402 w 119389"/>
                <a:gd name="connsiteY14" fmla="*/ 51915 h 131270"/>
                <a:gd name="connsiteX15" fmla="*/ 119591 w 119389"/>
                <a:gd name="connsiteY15" fmla="*/ 47194 h 131270"/>
                <a:gd name="connsiteX16" fmla="*/ 119591 w 119389"/>
                <a:gd name="connsiteY16" fmla="*/ 4708 h 1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31270">
                  <a:moveTo>
                    <a:pt x="119591" y="4708"/>
                  </a:moveTo>
                  <a:cubicBezTo>
                    <a:pt x="119591" y="1621"/>
                    <a:pt x="119591" y="-13"/>
                    <a:pt x="117111" y="-13"/>
                  </a:cubicBezTo>
                  <a:cubicBezTo>
                    <a:pt x="116402" y="-13"/>
                    <a:pt x="115517" y="-13"/>
                    <a:pt x="114100" y="2166"/>
                  </a:cubicBezTo>
                  <a:lnTo>
                    <a:pt x="104711" y="15965"/>
                  </a:lnTo>
                  <a:cubicBezTo>
                    <a:pt x="97272" y="8339"/>
                    <a:pt x="85049" y="-13"/>
                    <a:pt x="68044" y="-13"/>
                  </a:cubicBezTo>
                  <a:cubicBezTo>
                    <a:pt x="30846" y="-13"/>
                    <a:pt x="201" y="29401"/>
                    <a:pt x="201" y="65532"/>
                  </a:cubicBezTo>
                  <a:cubicBezTo>
                    <a:pt x="201" y="102389"/>
                    <a:pt x="31377" y="131258"/>
                    <a:pt x="68044" y="131258"/>
                  </a:cubicBezTo>
                  <a:cubicBezTo>
                    <a:pt x="99397" y="131258"/>
                    <a:pt x="119591" y="107292"/>
                    <a:pt x="119591" y="85141"/>
                  </a:cubicBezTo>
                  <a:cubicBezTo>
                    <a:pt x="119591" y="83144"/>
                    <a:pt x="119414" y="81691"/>
                    <a:pt x="116579" y="81691"/>
                  </a:cubicBezTo>
                  <a:cubicBezTo>
                    <a:pt x="115517" y="81691"/>
                    <a:pt x="113745" y="81691"/>
                    <a:pt x="113568" y="84051"/>
                  </a:cubicBezTo>
                  <a:cubicBezTo>
                    <a:pt x="112151" y="113283"/>
                    <a:pt x="88061" y="124722"/>
                    <a:pt x="70524" y="124722"/>
                  </a:cubicBezTo>
                  <a:cubicBezTo>
                    <a:pt x="51571" y="124722"/>
                    <a:pt x="19155" y="112920"/>
                    <a:pt x="19155" y="65713"/>
                  </a:cubicBezTo>
                  <a:cubicBezTo>
                    <a:pt x="19155" y="16510"/>
                    <a:pt x="53519" y="6523"/>
                    <a:pt x="70170" y="6523"/>
                  </a:cubicBezTo>
                  <a:cubicBezTo>
                    <a:pt x="87706" y="6523"/>
                    <a:pt x="108608" y="18507"/>
                    <a:pt x="113214" y="49736"/>
                  </a:cubicBezTo>
                  <a:cubicBezTo>
                    <a:pt x="113568" y="51915"/>
                    <a:pt x="115162" y="51915"/>
                    <a:pt x="116402" y="51915"/>
                  </a:cubicBezTo>
                  <a:cubicBezTo>
                    <a:pt x="119591" y="51915"/>
                    <a:pt x="119591" y="50825"/>
                    <a:pt x="119591" y="47194"/>
                  </a:cubicBezTo>
                  <a:lnTo>
                    <a:pt x="119591" y="470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B352CDE7-343F-4D53-8B89-4B8E54DF329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806668" y="2080590"/>
              <a:ext cx="39855" cy="126005"/>
            </a:xfrm>
            <a:custGeom>
              <a:avLst/>
              <a:gdLst>
                <a:gd name="connsiteX0" fmla="*/ 26777 w 39855"/>
                <a:gd name="connsiteY0" fmla="*/ -13 h 126005"/>
                <a:gd name="connsiteX1" fmla="*/ 207 w 39855"/>
                <a:gd name="connsiteY1" fmla="*/ 1984 h 126005"/>
                <a:gd name="connsiteX2" fmla="*/ 207 w 39855"/>
                <a:gd name="connsiteY2" fmla="*/ 8521 h 126005"/>
                <a:gd name="connsiteX3" fmla="*/ 13492 w 39855"/>
                <a:gd name="connsiteY3" fmla="*/ 18688 h 126005"/>
                <a:gd name="connsiteX4" fmla="*/ 13492 w 39855"/>
                <a:gd name="connsiteY4" fmla="*/ 111649 h 126005"/>
                <a:gd name="connsiteX5" fmla="*/ 207 w 39855"/>
                <a:gd name="connsiteY5" fmla="*/ 119456 h 126005"/>
                <a:gd name="connsiteX6" fmla="*/ 207 w 39855"/>
                <a:gd name="connsiteY6" fmla="*/ 125993 h 126005"/>
                <a:gd name="connsiteX7" fmla="*/ 20046 w 39855"/>
                <a:gd name="connsiteY7" fmla="*/ 125266 h 126005"/>
                <a:gd name="connsiteX8" fmla="*/ 40063 w 39855"/>
                <a:gd name="connsiteY8" fmla="*/ 125993 h 126005"/>
                <a:gd name="connsiteX9" fmla="*/ 40063 w 39855"/>
                <a:gd name="connsiteY9" fmla="*/ 119456 h 126005"/>
                <a:gd name="connsiteX10" fmla="*/ 26777 w 39855"/>
                <a:gd name="connsiteY10" fmla="*/ 111649 h 126005"/>
                <a:gd name="connsiteX11" fmla="*/ 26777 w 39855"/>
                <a:gd name="connsiteY11" fmla="*/ -13 h 12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6005">
                  <a:moveTo>
                    <a:pt x="26777" y="-13"/>
                  </a:moveTo>
                  <a:lnTo>
                    <a:pt x="207" y="1984"/>
                  </a:lnTo>
                  <a:lnTo>
                    <a:pt x="207" y="8521"/>
                  </a:lnTo>
                  <a:cubicBezTo>
                    <a:pt x="12075" y="8521"/>
                    <a:pt x="13492" y="9792"/>
                    <a:pt x="13492" y="18688"/>
                  </a:cubicBezTo>
                  <a:lnTo>
                    <a:pt x="13492" y="111649"/>
                  </a:lnTo>
                  <a:cubicBezTo>
                    <a:pt x="13492" y="119456"/>
                    <a:pt x="11721" y="119456"/>
                    <a:pt x="207" y="119456"/>
                  </a:cubicBezTo>
                  <a:lnTo>
                    <a:pt x="207" y="125993"/>
                  </a:lnTo>
                  <a:cubicBezTo>
                    <a:pt x="561" y="125993"/>
                    <a:pt x="12961" y="125266"/>
                    <a:pt x="20046" y="125266"/>
                  </a:cubicBezTo>
                  <a:cubicBezTo>
                    <a:pt x="26777" y="125266"/>
                    <a:pt x="33331" y="125448"/>
                    <a:pt x="40063" y="125993"/>
                  </a:cubicBezTo>
                  <a:lnTo>
                    <a:pt x="40063" y="119456"/>
                  </a:lnTo>
                  <a:cubicBezTo>
                    <a:pt x="28549" y="119456"/>
                    <a:pt x="26777" y="119456"/>
                    <a:pt x="26777" y="111649"/>
                  </a:cubicBezTo>
                  <a:lnTo>
                    <a:pt x="26777" y="-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978077BE-1932-4851-A2B0-722B64D8D19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873876" y="2185716"/>
              <a:ext cx="22496" cy="55921"/>
            </a:xfrm>
            <a:custGeom>
              <a:avLst/>
              <a:gdLst>
                <a:gd name="connsiteX0" fmla="*/ 17746 w 22496"/>
                <a:gd name="connsiteY0" fmla="*/ 17962 h 55921"/>
                <a:gd name="connsiteX1" fmla="*/ 3929 w 22496"/>
                <a:gd name="connsiteY1" fmla="*/ 51188 h 55921"/>
                <a:gd name="connsiteX2" fmla="*/ 2689 w 22496"/>
                <a:gd name="connsiteY2" fmla="*/ 53367 h 55921"/>
                <a:gd name="connsiteX3" fmla="*/ 5169 w 22496"/>
                <a:gd name="connsiteY3" fmla="*/ 55909 h 55921"/>
                <a:gd name="connsiteX4" fmla="*/ 22705 w 22496"/>
                <a:gd name="connsiteY4" fmla="*/ 19778 h 55921"/>
                <a:gd name="connsiteX5" fmla="*/ 10306 w 22496"/>
                <a:gd name="connsiteY5" fmla="*/ -13 h 55921"/>
                <a:gd name="connsiteX6" fmla="*/ 209 w 22496"/>
                <a:gd name="connsiteY6" fmla="*/ 10336 h 55921"/>
                <a:gd name="connsiteX7" fmla="*/ 10483 w 22496"/>
                <a:gd name="connsiteY7" fmla="*/ 20867 h 55921"/>
                <a:gd name="connsiteX8" fmla="*/ 17746 w 22496"/>
                <a:gd name="connsiteY8" fmla="*/ 17962 h 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921">
                  <a:moveTo>
                    <a:pt x="17746" y="17962"/>
                  </a:moveTo>
                  <a:cubicBezTo>
                    <a:pt x="17746" y="27948"/>
                    <a:pt x="15974" y="39568"/>
                    <a:pt x="3929" y="51188"/>
                  </a:cubicBezTo>
                  <a:cubicBezTo>
                    <a:pt x="3221" y="51915"/>
                    <a:pt x="2689" y="52459"/>
                    <a:pt x="2689" y="53367"/>
                  </a:cubicBezTo>
                  <a:cubicBezTo>
                    <a:pt x="2689" y="54638"/>
                    <a:pt x="4106" y="55909"/>
                    <a:pt x="5169" y="55909"/>
                  </a:cubicBezTo>
                  <a:cubicBezTo>
                    <a:pt x="7649" y="55909"/>
                    <a:pt x="22705" y="41384"/>
                    <a:pt x="22705" y="19778"/>
                  </a:cubicBezTo>
                  <a:cubicBezTo>
                    <a:pt x="22705" y="8521"/>
                    <a:pt x="18454" y="-13"/>
                    <a:pt x="10306" y="-13"/>
                  </a:cubicBezTo>
                  <a:cubicBezTo>
                    <a:pt x="4460" y="-13"/>
                    <a:pt x="209" y="4708"/>
                    <a:pt x="209" y="10336"/>
                  </a:cubicBezTo>
                  <a:cubicBezTo>
                    <a:pt x="209" y="16146"/>
                    <a:pt x="4283" y="20867"/>
                    <a:pt x="10483" y="20867"/>
                  </a:cubicBezTo>
                  <a:cubicBezTo>
                    <a:pt x="14734" y="20867"/>
                    <a:pt x="17569" y="17962"/>
                    <a:pt x="17746" y="179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5A22651F-AE2C-4324-B37D-2581614F3D2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921576" y="2093118"/>
              <a:ext cx="59871" cy="115293"/>
            </a:xfrm>
            <a:custGeom>
              <a:avLst/>
              <a:gdLst>
                <a:gd name="connsiteX0" fmla="*/ 36347 w 59871"/>
                <a:gd name="connsiteY0" fmla="*/ 41747 h 115293"/>
                <a:gd name="connsiteX1" fmla="*/ 54415 w 59871"/>
                <a:gd name="connsiteY1" fmla="*/ 41747 h 115293"/>
                <a:gd name="connsiteX2" fmla="*/ 60083 w 59871"/>
                <a:gd name="connsiteY2" fmla="*/ 37753 h 115293"/>
                <a:gd name="connsiteX3" fmla="*/ 54769 w 59871"/>
                <a:gd name="connsiteY3" fmla="*/ 35211 h 115293"/>
                <a:gd name="connsiteX4" fmla="*/ 37941 w 59871"/>
                <a:gd name="connsiteY4" fmla="*/ 35211 h 115293"/>
                <a:gd name="connsiteX5" fmla="*/ 44496 w 59871"/>
                <a:gd name="connsiteY5" fmla="*/ 8339 h 115293"/>
                <a:gd name="connsiteX6" fmla="*/ 45027 w 59871"/>
                <a:gd name="connsiteY6" fmla="*/ 5797 h 115293"/>
                <a:gd name="connsiteX7" fmla="*/ 39004 w 59871"/>
                <a:gd name="connsiteY7" fmla="*/ -13 h 115293"/>
                <a:gd name="connsiteX8" fmla="*/ 30679 w 59871"/>
                <a:gd name="connsiteY8" fmla="*/ 7794 h 115293"/>
                <a:gd name="connsiteX9" fmla="*/ 23948 w 59871"/>
                <a:gd name="connsiteY9" fmla="*/ 35211 h 115293"/>
                <a:gd name="connsiteX10" fmla="*/ 5880 w 59871"/>
                <a:gd name="connsiteY10" fmla="*/ 35211 h 115293"/>
                <a:gd name="connsiteX11" fmla="*/ 212 w 59871"/>
                <a:gd name="connsiteY11" fmla="*/ 39205 h 115293"/>
                <a:gd name="connsiteX12" fmla="*/ 5526 w 59871"/>
                <a:gd name="connsiteY12" fmla="*/ 41747 h 115293"/>
                <a:gd name="connsiteX13" fmla="*/ 22354 w 59871"/>
                <a:gd name="connsiteY13" fmla="*/ 41747 h 115293"/>
                <a:gd name="connsiteX14" fmla="*/ 11903 w 59871"/>
                <a:gd name="connsiteY14" fmla="*/ 84596 h 115293"/>
                <a:gd name="connsiteX15" fmla="*/ 9245 w 59871"/>
                <a:gd name="connsiteY15" fmla="*/ 98032 h 115293"/>
                <a:gd name="connsiteX16" fmla="*/ 28199 w 59871"/>
                <a:gd name="connsiteY16" fmla="*/ 115280 h 115293"/>
                <a:gd name="connsiteX17" fmla="*/ 59021 w 59871"/>
                <a:gd name="connsiteY17" fmla="*/ 87501 h 115293"/>
                <a:gd name="connsiteX18" fmla="*/ 56186 w 59871"/>
                <a:gd name="connsiteY18" fmla="*/ 85141 h 115293"/>
                <a:gd name="connsiteX19" fmla="*/ 52467 w 59871"/>
                <a:gd name="connsiteY19" fmla="*/ 88590 h 115293"/>
                <a:gd name="connsiteX20" fmla="*/ 28730 w 59871"/>
                <a:gd name="connsiteY20" fmla="*/ 110197 h 115293"/>
                <a:gd name="connsiteX21" fmla="*/ 22531 w 59871"/>
                <a:gd name="connsiteY21" fmla="*/ 101300 h 115293"/>
                <a:gd name="connsiteX22" fmla="*/ 23593 w 59871"/>
                <a:gd name="connsiteY22" fmla="*/ 93856 h 115293"/>
                <a:gd name="connsiteX23" fmla="*/ 36347 w 59871"/>
                <a:gd name="connsiteY23" fmla="*/ 41747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347" y="41747"/>
                  </a:moveTo>
                  <a:lnTo>
                    <a:pt x="54415" y="41747"/>
                  </a:lnTo>
                  <a:cubicBezTo>
                    <a:pt x="57781" y="41747"/>
                    <a:pt x="60083" y="41747"/>
                    <a:pt x="60083" y="37753"/>
                  </a:cubicBezTo>
                  <a:cubicBezTo>
                    <a:pt x="60083" y="35211"/>
                    <a:pt x="57781" y="35211"/>
                    <a:pt x="54769" y="35211"/>
                  </a:cubicBezTo>
                  <a:lnTo>
                    <a:pt x="37941" y="35211"/>
                  </a:lnTo>
                  <a:lnTo>
                    <a:pt x="44496" y="8339"/>
                  </a:lnTo>
                  <a:cubicBezTo>
                    <a:pt x="44673" y="7431"/>
                    <a:pt x="45027" y="6523"/>
                    <a:pt x="45027" y="5797"/>
                  </a:cubicBezTo>
                  <a:cubicBezTo>
                    <a:pt x="45027" y="2529"/>
                    <a:pt x="42547" y="-13"/>
                    <a:pt x="39004" y="-13"/>
                  </a:cubicBezTo>
                  <a:cubicBezTo>
                    <a:pt x="34576" y="-13"/>
                    <a:pt x="31919" y="3074"/>
                    <a:pt x="30679" y="7794"/>
                  </a:cubicBezTo>
                  <a:cubicBezTo>
                    <a:pt x="29439" y="12334"/>
                    <a:pt x="31742" y="3618"/>
                    <a:pt x="23948" y="35211"/>
                  </a:cubicBezTo>
                  <a:lnTo>
                    <a:pt x="5880" y="35211"/>
                  </a:lnTo>
                  <a:cubicBezTo>
                    <a:pt x="2514" y="35211"/>
                    <a:pt x="212" y="35211"/>
                    <a:pt x="212" y="39205"/>
                  </a:cubicBezTo>
                  <a:cubicBezTo>
                    <a:pt x="212" y="41747"/>
                    <a:pt x="2337" y="41747"/>
                    <a:pt x="5526" y="41747"/>
                  </a:cubicBezTo>
                  <a:lnTo>
                    <a:pt x="22354" y="41747"/>
                  </a:lnTo>
                  <a:lnTo>
                    <a:pt x="11903" y="84596"/>
                  </a:lnTo>
                  <a:cubicBezTo>
                    <a:pt x="10840" y="89135"/>
                    <a:pt x="9245" y="95671"/>
                    <a:pt x="9245" y="98032"/>
                  </a:cubicBezTo>
                  <a:cubicBezTo>
                    <a:pt x="9245" y="108744"/>
                    <a:pt x="18102" y="115280"/>
                    <a:pt x="28199" y="115280"/>
                  </a:cubicBezTo>
                  <a:cubicBezTo>
                    <a:pt x="47861" y="115280"/>
                    <a:pt x="59021" y="89861"/>
                    <a:pt x="59021" y="87501"/>
                  </a:cubicBezTo>
                  <a:cubicBezTo>
                    <a:pt x="59021" y="85141"/>
                    <a:pt x="56718" y="85141"/>
                    <a:pt x="56186" y="85141"/>
                  </a:cubicBezTo>
                  <a:cubicBezTo>
                    <a:pt x="54061" y="85141"/>
                    <a:pt x="53884" y="85504"/>
                    <a:pt x="52467" y="88590"/>
                  </a:cubicBezTo>
                  <a:cubicBezTo>
                    <a:pt x="47507" y="100029"/>
                    <a:pt x="38473" y="110197"/>
                    <a:pt x="28730" y="110197"/>
                  </a:cubicBezTo>
                  <a:cubicBezTo>
                    <a:pt x="25011" y="110197"/>
                    <a:pt x="22531" y="107836"/>
                    <a:pt x="22531" y="101300"/>
                  </a:cubicBezTo>
                  <a:cubicBezTo>
                    <a:pt x="22531" y="99484"/>
                    <a:pt x="23239" y="95671"/>
                    <a:pt x="23593" y="93856"/>
                  </a:cubicBezTo>
                  <a:lnTo>
                    <a:pt x="36347" y="417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131DD995-DEE6-4E9F-9EA9-8403D922121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02094" y="2070999"/>
              <a:ext cx="88567" cy="58748"/>
            </a:xfrm>
            <a:custGeom>
              <a:avLst/>
              <a:gdLst>
                <a:gd name="connsiteX0" fmla="*/ 13373 w 88567"/>
                <a:gd name="connsiteY0" fmla="*/ 44597 h 58748"/>
                <a:gd name="connsiteX1" fmla="*/ 11222 w 88567"/>
                <a:gd name="connsiteY1" fmla="*/ 54194 h 58748"/>
                <a:gd name="connsiteX2" fmla="*/ 15904 w 88567"/>
                <a:gd name="connsiteY2" fmla="*/ 58733 h 58748"/>
                <a:gd name="connsiteX3" fmla="*/ 21977 w 88567"/>
                <a:gd name="connsiteY3" fmla="*/ 54453 h 58748"/>
                <a:gd name="connsiteX4" fmla="*/ 24381 w 88567"/>
                <a:gd name="connsiteY4" fmla="*/ 44338 h 58748"/>
                <a:gd name="connsiteX5" fmla="*/ 28936 w 88567"/>
                <a:gd name="connsiteY5" fmla="*/ 26052 h 58748"/>
                <a:gd name="connsiteX6" fmla="*/ 55127 w 88567"/>
                <a:gd name="connsiteY6" fmla="*/ 4394 h 58748"/>
                <a:gd name="connsiteX7" fmla="*/ 63983 w 88567"/>
                <a:gd name="connsiteY7" fmla="*/ 13731 h 58748"/>
                <a:gd name="connsiteX8" fmla="*/ 55759 w 88567"/>
                <a:gd name="connsiteY8" fmla="*/ 41874 h 58748"/>
                <a:gd name="connsiteX9" fmla="*/ 54494 w 88567"/>
                <a:gd name="connsiteY9" fmla="*/ 47321 h 58748"/>
                <a:gd name="connsiteX10" fmla="*/ 68285 w 88567"/>
                <a:gd name="connsiteY10" fmla="*/ 58733 h 58748"/>
                <a:gd name="connsiteX11" fmla="*/ 88782 w 88567"/>
                <a:gd name="connsiteY11" fmla="*/ 38631 h 58748"/>
                <a:gd name="connsiteX12" fmla="*/ 86125 w 88567"/>
                <a:gd name="connsiteY12" fmla="*/ 36816 h 58748"/>
                <a:gd name="connsiteX13" fmla="*/ 83089 w 88567"/>
                <a:gd name="connsiteY13" fmla="*/ 39799 h 58748"/>
                <a:gd name="connsiteX14" fmla="*/ 68791 w 88567"/>
                <a:gd name="connsiteY14" fmla="*/ 54324 h 58748"/>
                <a:gd name="connsiteX15" fmla="*/ 64996 w 88567"/>
                <a:gd name="connsiteY15" fmla="*/ 49396 h 58748"/>
                <a:gd name="connsiteX16" fmla="*/ 66640 w 88567"/>
                <a:gd name="connsiteY16" fmla="*/ 42522 h 58748"/>
                <a:gd name="connsiteX17" fmla="*/ 74612 w 88567"/>
                <a:gd name="connsiteY17" fmla="*/ 15417 h 58748"/>
                <a:gd name="connsiteX18" fmla="*/ 55886 w 88567"/>
                <a:gd name="connsiteY18" fmla="*/ -16 h 58748"/>
                <a:gd name="connsiteX19" fmla="*/ 31972 w 88567"/>
                <a:gd name="connsiteY19" fmla="*/ 12823 h 58748"/>
                <a:gd name="connsiteX20" fmla="*/ 16536 w 88567"/>
                <a:gd name="connsiteY20" fmla="*/ -16 h 58748"/>
                <a:gd name="connsiteX21" fmla="*/ 215 w 88567"/>
                <a:gd name="connsiteY21" fmla="*/ 20086 h 58748"/>
                <a:gd name="connsiteX22" fmla="*/ 2872 w 88567"/>
                <a:gd name="connsiteY22" fmla="*/ 21902 h 58748"/>
                <a:gd name="connsiteX23" fmla="*/ 5782 w 88567"/>
                <a:gd name="connsiteY23" fmla="*/ 19437 h 58748"/>
                <a:gd name="connsiteX24" fmla="*/ 15904 w 88567"/>
                <a:gd name="connsiteY24" fmla="*/ 4394 h 58748"/>
                <a:gd name="connsiteX25" fmla="*/ 21091 w 88567"/>
                <a:gd name="connsiteY25" fmla="*/ 11267 h 58748"/>
                <a:gd name="connsiteX26" fmla="*/ 19067 w 88567"/>
                <a:gd name="connsiteY26" fmla="*/ 21383 h 58748"/>
                <a:gd name="connsiteX27" fmla="*/ 16283 w 88567"/>
                <a:gd name="connsiteY27" fmla="*/ 33055 h 58748"/>
                <a:gd name="connsiteX28" fmla="*/ 13373 w 88567"/>
                <a:gd name="connsiteY28" fmla="*/ 44597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373" y="44597"/>
                  </a:moveTo>
                  <a:cubicBezTo>
                    <a:pt x="12614" y="47839"/>
                    <a:pt x="11222" y="53546"/>
                    <a:pt x="11222" y="54194"/>
                  </a:cubicBezTo>
                  <a:cubicBezTo>
                    <a:pt x="11222" y="57047"/>
                    <a:pt x="13500" y="58733"/>
                    <a:pt x="15904" y="58733"/>
                  </a:cubicBezTo>
                  <a:cubicBezTo>
                    <a:pt x="17802" y="58733"/>
                    <a:pt x="20585" y="57696"/>
                    <a:pt x="21977" y="54453"/>
                  </a:cubicBezTo>
                  <a:cubicBezTo>
                    <a:pt x="22103" y="53805"/>
                    <a:pt x="23622" y="47710"/>
                    <a:pt x="24381" y="44338"/>
                  </a:cubicBezTo>
                  <a:cubicBezTo>
                    <a:pt x="28683" y="26830"/>
                    <a:pt x="28683" y="26570"/>
                    <a:pt x="28936" y="26052"/>
                  </a:cubicBezTo>
                  <a:cubicBezTo>
                    <a:pt x="30581" y="22550"/>
                    <a:pt x="39691" y="4394"/>
                    <a:pt x="55127" y="4394"/>
                  </a:cubicBezTo>
                  <a:cubicBezTo>
                    <a:pt x="61326" y="4394"/>
                    <a:pt x="63983" y="7895"/>
                    <a:pt x="63983" y="13731"/>
                  </a:cubicBezTo>
                  <a:cubicBezTo>
                    <a:pt x="63983" y="21123"/>
                    <a:pt x="58669" y="34481"/>
                    <a:pt x="55759" y="41874"/>
                  </a:cubicBezTo>
                  <a:cubicBezTo>
                    <a:pt x="55127" y="43430"/>
                    <a:pt x="54494" y="45116"/>
                    <a:pt x="54494" y="47321"/>
                  </a:cubicBezTo>
                  <a:cubicBezTo>
                    <a:pt x="54494" y="54064"/>
                    <a:pt x="60820" y="58733"/>
                    <a:pt x="68285" y="58733"/>
                  </a:cubicBezTo>
                  <a:cubicBezTo>
                    <a:pt x="81824" y="58733"/>
                    <a:pt x="88782" y="41874"/>
                    <a:pt x="88782" y="38631"/>
                  </a:cubicBezTo>
                  <a:cubicBezTo>
                    <a:pt x="88782" y="36816"/>
                    <a:pt x="86632" y="36816"/>
                    <a:pt x="86125" y="36816"/>
                  </a:cubicBezTo>
                  <a:cubicBezTo>
                    <a:pt x="83974" y="36816"/>
                    <a:pt x="83848" y="37335"/>
                    <a:pt x="83089" y="39799"/>
                  </a:cubicBezTo>
                  <a:cubicBezTo>
                    <a:pt x="80685" y="47580"/>
                    <a:pt x="74865" y="54324"/>
                    <a:pt x="68791" y="54324"/>
                  </a:cubicBezTo>
                  <a:cubicBezTo>
                    <a:pt x="65881" y="54324"/>
                    <a:pt x="64996" y="52249"/>
                    <a:pt x="64996" y="49396"/>
                  </a:cubicBezTo>
                  <a:cubicBezTo>
                    <a:pt x="64996" y="46672"/>
                    <a:pt x="65502" y="45375"/>
                    <a:pt x="66640" y="42522"/>
                  </a:cubicBezTo>
                  <a:cubicBezTo>
                    <a:pt x="68791" y="37335"/>
                    <a:pt x="74612" y="22550"/>
                    <a:pt x="74612" y="15417"/>
                  </a:cubicBezTo>
                  <a:cubicBezTo>
                    <a:pt x="74612" y="5820"/>
                    <a:pt x="67906" y="-16"/>
                    <a:pt x="55886" y="-16"/>
                  </a:cubicBezTo>
                  <a:cubicBezTo>
                    <a:pt x="44372" y="-16"/>
                    <a:pt x="36401" y="7117"/>
                    <a:pt x="31972" y="12823"/>
                  </a:cubicBezTo>
                  <a:cubicBezTo>
                    <a:pt x="31340" y="2189"/>
                    <a:pt x="21218" y="-16"/>
                    <a:pt x="16536" y="-16"/>
                  </a:cubicBezTo>
                  <a:cubicBezTo>
                    <a:pt x="3884" y="-16"/>
                    <a:pt x="215" y="19827"/>
                    <a:pt x="215" y="20086"/>
                  </a:cubicBezTo>
                  <a:cubicBezTo>
                    <a:pt x="215" y="21902"/>
                    <a:pt x="2239" y="21902"/>
                    <a:pt x="2872" y="21902"/>
                  </a:cubicBezTo>
                  <a:cubicBezTo>
                    <a:pt x="5023" y="21902"/>
                    <a:pt x="5276" y="21123"/>
                    <a:pt x="5782" y="19437"/>
                  </a:cubicBezTo>
                  <a:cubicBezTo>
                    <a:pt x="7680" y="11916"/>
                    <a:pt x="10590" y="4394"/>
                    <a:pt x="15904" y="4394"/>
                  </a:cubicBezTo>
                  <a:cubicBezTo>
                    <a:pt x="20206" y="4394"/>
                    <a:pt x="21091" y="8544"/>
                    <a:pt x="21091" y="11267"/>
                  </a:cubicBezTo>
                  <a:cubicBezTo>
                    <a:pt x="21091" y="13083"/>
                    <a:pt x="19826" y="18011"/>
                    <a:pt x="19067" y="21383"/>
                  </a:cubicBezTo>
                  <a:cubicBezTo>
                    <a:pt x="18181" y="24884"/>
                    <a:pt x="16916" y="30202"/>
                    <a:pt x="16283" y="33055"/>
                  </a:cubicBezTo>
                  <a:lnTo>
                    <a:pt x="13373" y="445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A5BF82DC-46E8-4EAB-BADD-C13F6A12527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402057" y="2283162"/>
              <a:ext cx="77762" cy="157416"/>
            </a:xfrm>
            <a:custGeom>
              <a:avLst/>
              <a:gdLst>
                <a:gd name="connsiteX0" fmla="*/ 77954 w 77762"/>
                <a:gd name="connsiteY0" fmla="*/ 6894 h 157416"/>
                <a:gd name="connsiteX1" fmla="*/ 70869 w 77762"/>
                <a:gd name="connsiteY1" fmla="*/ -5 h 157416"/>
                <a:gd name="connsiteX2" fmla="*/ 60949 w 77762"/>
                <a:gd name="connsiteY2" fmla="*/ 9981 h 157416"/>
                <a:gd name="connsiteX3" fmla="*/ 68034 w 77762"/>
                <a:gd name="connsiteY3" fmla="*/ 16880 h 157416"/>
                <a:gd name="connsiteX4" fmla="*/ 77954 w 77762"/>
                <a:gd name="connsiteY4" fmla="*/ 6894 h 157416"/>
                <a:gd name="connsiteX5" fmla="*/ 40401 w 77762"/>
                <a:gd name="connsiteY5" fmla="*/ 129268 h 157416"/>
                <a:gd name="connsiteX6" fmla="*/ 17551 w 77762"/>
                <a:gd name="connsiteY6" fmla="*/ 152327 h 157416"/>
                <a:gd name="connsiteX7" fmla="*/ 11174 w 77762"/>
                <a:gd name="connsiteY7" fmla="*/ 151238 h 157416"/>
                <a:gd name="connsiteX8" fmla="*/ 17196 w 77762"/>
                <a:gd name="connsiteY8" fmla="*/ 141978 h 157416"/>
                <a:gd name="connsiteX9" fmla="*/ 10288 w 77762"/>
                <a:gd name="connsiteY9" fmla="*/ 135260 h 157416"/>
                <a:gd name="connsiteX10" fmla="*/ 191 w 77762"/>
                <a:gd name="connsiteY10" fmla="*/ 145972 h 157416"/>
                <a:gd name="connsiteX11" fmla="*/ 17728 w 77762"/>
                <a:gd name="connsiteY11" fmla="*/ 157411 h 157416"/>
                <a:gd name="connsiteX12" fmla="*/ 54572 w 77762"/>
                <a:gd name="connsiteY12" fmla="*/ 128724 h 157416"/>
                <a:gd name="connsiteX13" fmla="*/ 70514 w 77762"/>
                <a:gd name="connsiteY13" fmla="*/ 63724 h 157416"/>
                <a:gd name="connsiteX14" fmla="*/ 71400 w 77762"/>
                <a:gd name="connsiteY14" fmla="*/ 57369 h 157416"/>
                <a:gd name="connsiteX15" fmla="*/ 52446 w 77762"/>
                <a:gd name="connsiteY15" fmla="*/ 40302 h 157416"/>
                <a:gd name="connsiteX16" fmla="*/ 21448 w 77762"/>
                <a:gd name="connsiteY16" fmla="*/ 68081 h 157416"/>
                <a:gd name="connsiteX17" fmla="*/ 24459 w 77762"/>
                <a:gd name="connsiteY17" fmla="*/ 70442 h 157416"/>
                <a:gd name="connsiteX18" fmla="*/ 28002 w 77762"/>
                <a:gd name="connsiteY18" fmla="*/ 67173 h 157416"/>
                <a:gd name="connsiteX19" fmla="*/ 51915 w 77762"/>
                <a:gd name="connsiteY19" fmla="*/ 45386 h 157416"/>
                <a:gd name="connsiteX20" fmla="*/ 57938 w 77762"/>
                <a:gd name="connsiteY20" fmla="*/ 54282 h 157416"/>
                <a:gd name="connsiteX21" fmla="*/ 57406 w 77762"/>
                <a:gd name="connsiteY21" fmla="*/ 59729 h 157416"/>
                <a:gd name="connsiteX22" fmla="*/ 40401 w 77762"/>
                <a:gd name="connsiteY22" fmla="*/ 129268 h 1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416">
                  <a:moveTo>
                    <a:pt x="77954" y="6894"/>
                  </a:moveTo>
                  <a:cubicBezTo>
                    <a:pt x="77954" y="3808"/>
                    <a:pt x="75651" y="-5"/>
                    <a:pt x="70869" y="-5"/>
                  </a:cubicBezTo>
                  <a:cubicBezTo>
                    <a:pt x="65732" y="-5"/>
                    <a:pt x="60949" y="5079"/>
                    <a:pt x="60949" y="9981"/>
                  </a:cubicBezTo>
                  <a:cubicBezTo>
                    <a:pt x="60949" y="12886"/>
                    <a:pt x="63075" y="16880"/>
                    <a:pt x="68034" y="16880"/>
                  </a:cubicBezTo>
                  <a:cubicBezTo>
                    <a:pt x="72817" y="16880"/>
                    <a:pt x="77954" y="12160"/>
                    <a:pt x="77954" y="6894"/>
                  </a:cubicBezTo>
                  <a:close/>
                  <a:moveTo>
                    <a:pt x="40401" y="129268"/>
                  </a:moveTo>
                  <a:cubicBezTo>
                    <a:pt x="37390" y="141796"/>
                    <a:pt x="28002" y="152327"/>
                    <a:pt x="17551" y="152327"/>
                  </a:cubicBezTo>
                  <a:cubicBezTo>
                    <a:pt x="15248" y="152327"/>
                    <a:pt x="13122" y="151964"/>
                    <a:pt x="11174" y="151238"/>
                  </a:cubicBezTo>
                  <a:cubicBezTo>
                    <a:pt x="15779" y="149059"/>
                    <a:pt x="17196" y="144701"/>
                    <a:pt x="17196" y="141978"/>
                  </a:cubicBezTo>
                  <a:cubicBezTo>
                    <a:pt x="17196" y="137620"/>
                    <a:pt x="13831" y="135260"/>
                    <a:pt x="10288" y="135260"/>
                  </a:cubicBezTo>
                  <a:cubicBezTo>
                    <a:pt x="4797" y="135260"/>
                    <a:pt x="191" y="140162"/>
                    <a:pt x="191" y="145972"/>
                  </a:cubicBezTo>
                  <a:cubicBezTo>
                    <a:pt x="191" y="152872"/>
                    <a:pt x="7100" y="157411"/>
                    <a:pt x="17728" y="157411"/>
                  </a:cubicBezTo>
                  <a:cubicBezTo>
                    <a:pt x="28356" y="157411"/>
                    <a:pt x="49081" y="150875"/>
                    <a:pt x="54572" y="128724"/>
                  </a:cubicBezTo>
                  <a:lnTo>
                    <a:pt x="70514" y="63724"/>
                  </a:lnTo>
                  <a:cubicBezTo>
                    <a:pt x="71046" y="61727"/>
                    <a:pt x="71400" y="60092"/>
                    <a:pt x="71400" y="57369"/>
                  </a:cubicBezTo>
                  <a:cubicBezTo>
                    <a:pt x="71400" y="47383"/>
                    <a:pt x="63075" y="40302"/>
                    <a:pt x="52446" y="40302"/>
                  </a:cubicBezTo>
                  <a:cubicBezTo>
                    <a:pt x="32784" y="40302"/>
                    <a:pt x="21448" y="65539"/>
                    <a:pt x="21448" y="68081"/>
                  </a:cubicBezTo>
                  <a:cubicBezTo>
                    <a:pt x="21448" y="70442"/>
                    <a:pt x="23928" y="70442"/>
                    <a:pt x="24459" y="70442"/>
                  </a:cubicBezTo>
                  <a:cubicBezTo>
                    <a:pt x="26585" y="70442"/>
                    <a:pt x="26762" y="69897"/>
                    <a:pt x="28002" y="67173"/>
                  </a:cubicBezTo>
                  <a:cubicBezTo>
                    <a:pt x="32430" y="56643"/>
                    <a:pt x="41641" y="45386"/>
                    <a:pt x="51915" y="45386"/>
                  </a:cubicBezTo>
                  <a:cubicBezTo>
                    <a:pt x="56343" y="45386"/>
                    <a:pt x="57938" y="48472"/>
                    <a:pt x="57938" y="54282"/>
                  </a:cubicBezTo>
                  <a:cubicBezTo>
                    <a:pt x="57938" y="56280"/>
                    <a:pt x="57583" y="58822"/>
                    <a:pt x="57406" y="59729"/>
                  </a:cubicBezTo>
                  <a:lnTo>
                    <a:pt x="40401" y="1292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C3724FEF-8F33-4C3C-B16F-68EE3CD37E3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83439" y="2469967"/>
              <a:ext cx="843888" cy="10374"/>
            </a:xfrm>
            <a:custGeom>
              <a:avLst/>
              <a:gdLst>
                <a:gd name="connsiteX0" fmla="*/ 0 w 843888"/>
                <a:gd name="connsiteY0" fmla="*/ 0 h 10374"/>
                <a:gd name="connsiteX1" fmla="*/ 843889 w 843888"/>
                <a:gd name="connsiteY1" fmla="*/ 0 h 10374"/>
                <a:gd name="connsiteX2" fmla="*/ 843889 w 843888"/>
                <a:gd name="connsiteY2" fmla="*/ 10375 h 10374"/>
                <a:gd name="connsiteX3" fmla="*/ 0 w 843888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88" h="10374">
                  <a:moveTo>
                    <a:pt x="0" y="0"/>
                  </a:moveTo>
                  <a:lnTo>
                    <a:pt x="843889" y="0"/>
                  </a:lnTo>
                  <a:lnTo>
                    <a:pt x="843889" y="10375"/>
                  </a:lnTo>
                  <a:lnTo>
                    <a:pt x="0" y="103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A2651F68-F7E8-4EFB-A81B-38830DFF046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512750" y="2532204"/>
              <a:ext cx="173593" cy="185714"/>
            </a:xfrm>
            <a:custGeom>
              <a:avLst/>
              <a:gdLst>
                <a:gd name="connsiteX0" fmla="*/ 36635 w 173593"/>
                <a:gd name="connsiteY0" fmla="*/ 155893 h 185714"/>
                <a:gd name="connsiteX1" fmla="*/ 5510 w 173593"/>
                <a:gd name="connsiteY1" fmla="*/ 177680 h 185714"/>
                <a:gd name="connsiteX2" fmla="*/ 195 w 173593"/>
                <a:gd name="connsiteY2" fmla="*/ 182868 h 185714"/>
                <a:gd name="connsiteX3" fmla="*/ 3485 w 173593"/>
                <a:gd name="connsiteY3" fmla="*/ 185721 h 185714"/>
                <a:gd name="connsiteX4" fmla="*/ 25247 w 173593"/>
                <a:gd name="connsiteY4" fmla="*/ 184943 h 185714"/>
                <a:gd name="connsiteX5" fmla="*/ 50553 w 173593"/>
                <a:gd name="connsiteY5" fmla="*/ 185721 h 185714"/>
                <a:gd name="connsiteX6" fmla="*/ 55361 w 173593"/>
                <a:gd name="connsiteY6" fmla="*/ 180793 h 185714"/>
                <a:gd name="connsiteX7" fmla="*/ 51312 w 173593"/>
                <a:gd name="connsiteY7" fmla="*/ 177680 h 185714"/>
                <a:gd name="connsiteX8" fmla="*/ 39418 w 173593"/>
                <a:gd name="connsiteY8" fmla="*/ 168602 h 185714"/>
                <a:gd name="connsiteX9" fmla="*/ 42961 w 173593"/>
                <a:gd name="connsiteY9" fmla="*/ 159005 h 185714"/>
                <a:gd name="connsiteX10" fmla="*/ 62193 w 173593"/>
                <a:gd name="connsiteY10" fmla="*/ 125805 h 185714"/>
                <a:gd name="connsiteX11" fmla="*/ 125709 w 173593"/>
                <a:gd name="connsiteY11" fmla="*/ 125805 h 185714"/>
                <a:gd name="connsiteX12" fmla="*/ 129758 w 173593"/>
                <a:gd name="connsiteY12" fmla="*/ 169121 h 185714"/>
                <a:gd name="connsiteX13" fmla="*/ 111538 w 173593"/>
                <a:gd name="connsiteY13" fmla="*/ 177680 h 185714"/>
                <a:gd name="connsiteX14" fmla="*/ 105465 w 173593"/>
                <a:gd name="connsiteY14" fmla="*/ 182868 h 185714"/>
                <a:gd name="connsiteX15" fmla="*/ 109007 w 173593"/>
                <a:gd name="connsiteY15" fmla="*/ 185721 h 185714"/>
                <a:gd name="connsiteX16" fmla="*/ 140639 w 173593"/>
                <a:gd name="connsiteY16" fmla="*/ 184943 h 185714"/>
                <a:gd name="connsiteX17" fmla="*/ 169234 w 173593"/>
                <a:gd name="connsiteY17" fmla="*/ 185721 h 185714"/>
                <a:gd name="connsiteX18" fmla="*/ 173788 w 173593"/>
                <a:gd name="connsiteY18" fmla="*/ 180533 h 185714"/>
                <a:gd name="connsiteX19" fmla="*/ 167968 w 173593"/>
                <a:gd name="connsiteY19" fmla="*/ 177680 h 185714"/>
                <a:gd name="connsiteX20" fmla="*/ 151520 w 173593"/>
                <a:gd name="connsiteY20" fmla="*/ 168343 h 185714"/>
                <a:gd name="connsiteX21" fmla="*/ 136084 w 173593"/>
                <a:gd name="connsiteY21" fmla="*/ 6232 h 185714"/>
                <a:gd name="connsiteX22" fmla="*/ 131276 w 173593"/>
                <a:gd name="connsiteY22" fmla="*/ 7 h 185714"/>
                <a:gd name="connsiteX23" fmla="*/ 124697 w 173593"/>
                <a:gd name="connsiteY23" fmla="*/ 4416 h 185714"/>
                <a:gd name="connsiteX24" fmla="*/ 36635 w 173593"/>
                <a:gd name="connsiteY24" fmla="*/ 155893 h 185714"/>
                <a:gd name="connsiteX25" fmla="*/ 67001 w 173593"/>
                <a:gd name="connsiteY25" fmla="*/ 117764 h 185714"/>
                <a:gd name="connsiteX26" fmla="*/ 116852 w 173593"/>
                <a:gd name="connsiteY26" fmla="*/ 32170 h 185714"/>
                <a:gd name="connsiteX27" fmla="*/ 124950 w 173593"/>
                <a:gd name="connsiteY27" fmla="*/ 117764 h 185714"/>
                <a:gd name="connsiteX28" fmla="*/ 67001 w 173593"/>
                <a:gd name="connsiteY28" fmla="*/ 117764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93" h="185714">
                  <a:moveTo>
                    <a:pt x="36635" y="155893"/>
                  </a:moveTo>
                  <a:cubicBezTo>
                    <a:pt x="26513" y="173271"/>
                    <a:pt x="16644" y="176902"/>
                    <a:pt x="5510" y="177680"/>
                  </a:cubicBezTo>
                  <a:cubicBezTo>
                    <a:pt x="2473" y="177940"/>
                    <a:pt x="195" y="177940"/>
                    <a:pt x="195" y="182868"/>
                  </a:cubicBezTo>
                  <a:cubicBezTo>
                    <a:pt x="195" y="184424"/>
                    <a:pt x="1461" y="185721"/>
                    <a:pt x="3485" y="185721"/>
                  </a:cubicBezTo>
                  <a:cubicBezTo>
                    <a:pt x="10317" y="185721"/>
                    <a:pt x="18162" y="184943"/>
                    <a:pt x="25247" y="184943"/>
                  </a:cubicBezTo>
                  <a:cubicBezTo>
                    <a:pt x="33598" y="184943"/>
                    <a:pt x="42455" y="185721"/>
                    <a:pt x="50553" y="185721"/>
                  </a:cubicBezTo>
                  <a:cubicBezTo>
                    <a:pt x="52071" y="185721"/>
                    <a:pt x="55361" y="185721"/>
                    <a:pt x="55361" y="180793"/>
                  </a:cubicBezTo>
                  <a:cubicBezTo>
                    <a:pt x="55361" y="177940"/>
                    <a:pt x="53083" y="177680"/>
                    <a:pt x="51312" y="177680"/>
                  </a:cubicBezTo>
                  <a:cubicBezTo>
                    <a:pt x="45492" y="177162"/>
                    <a:pt x="39418" y="175087"/>
                    <a:pt x="39418" y="168602"/>
                  </a:cubicBezTo>
                  <a:cubicBezTo>
                    <a:pt x="39418" y="165490"/>
                    <a:pt x="40937" y="162636"/>
                    <a:pt x="42961" y="159005"/>
                  </a:cubicBezTo>
                  <a:lnTo>
                    <a:pt x="62193" y="125805"/>
                  </a:lnTo>
                  <a:lnTo>
                    <a:pt x="125709" y="125805"/>
                  </a:lnTo>
                  <a:cubicBezTo>
                    <a:pt x="126215" y="131252"/>
                    <a:pt x="129758" y="166527"/>
                    <a:pt x="129758" y="169121"/>
                  </a:cubicBezTo>
                  <a:cubicBezTo>
                    <a:pt x="129758" y="176902"/>
                    <a:pt x="116599" y="177680"/>
                    <a:pt x="111538" y="177680"/>
                  </a:cubicBezTo>
                  <a:cubicBezTo>
                    <a:pt x="107995" y="177680"/>
                    <a:pt x="105465" y="177680"/>
                    <a:pt x="105465" y="182868"/>
                  </a:cubicBezTo>
                  <a:cubicBezTo>
                    <a:pt x="105465" y="185721"/>
                    <a:pt x="108501" y="185721"/>
                    <a:pt x="109007" y="185721"/>
                  </a:cubicBezTo>
                  <a:cubicBezTo>
                    <a:pt x="119382" y="185721"/>
                    <a:pt x="130264" y="184943"/>
                    <a:pt x="140639" y="184943"/>
                  </a:cubicBezTo>
                  <a:cubicBezTo>
                    <a:pt x="146965" y="184943"/>
                    <a:pt x="162907" y="185721"/>
                    <a:pt x="169234" y="185721"/>
                  </a:cubicBezTo>
                  <a:cubicBezTo>
                    <a:pt x="170752" y="185721"/>
                    <a:pt x="173788" y="185721"/>
                    <a:pt x="173788" y="180533"/>
                  </a:cubicBezTo>
                  <a:cubicBezTo>
                    <a:pt x="173788" y="177680"/>
                    <a:pt x="171258" y="177680"/>
                    <a:pt x="167968" y="177680"/>
                  </a:cubicBezTo>
                  <a:cubicBezTo>
                    <a:pt x="152279" y="177680"/>
                    <a:pt x="152279" y="175865"/>
                    <a:pt x="151520" y="168343"/>
                  </a:cubicBezTo>
                  <a:lnTo>
                    <a:pt x="136084" y="6232"/>
                  </a:lnTo>
                  <a:cubicBezTo>
                    <a:pt x="135578" y="1044"/>
                    <a:pt x="135578" y="7"/>
                    <a:pt x="131276" y="7"/>
                  </a:cubicBezTo>
                  <a:cubicBezTo>
                    <a:pt x="127227" y="7"/>
                    <a:pt x="126215" y="1822"/>
                    <a:pt x="124697" y="4416"/>
                  </a:cubicBezTo>
                  <a:lnTo>
                    <a:pt x="36635" y="155893"/>
                  </a:lnTo>
                  <a:close/>
                  <a:moveTo>
                    <a:pt x="67001" y="117764"/>
                  </a:moveTo>
                  <a:lnTo>
                    <a:pt x="116852" y="32170"/>
                  </a:lnTo>
                  <a:lnTo>
                    <a:pt x="124950" y="117764"/>
                  </a:lnTo>
                  <a:lnTo>
                    <a:pt x="67001" y="1177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426172CB-759F-4395-90D1-35EEAF697F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01122" y="2515100"/>
              <a:ext cx="59871" cy="115293"/>
            </a:xfrm>
            <a:custGeom>
              <a:avLst/>
              <a:gdLst>
                <a:gd name="connsiteX0" fmla="*/ 36339 w 59871"/>
                <a:gd name="connsiteY0" fmla="*/ 41763 h 115293"/>
                <a:gd name="connsiteX1" fmla="*/ 54406 w 59871"/>
                <a:gd name="connsiteY1" fmla="*/ 41763 h 115293"/>
                <a:gd name="connsiteX2" fmla="*/ 60075 w 59871"/>
                <a:gd name="connsiteY2" fmla="*/ 37769 h 115293"/>
                <a:gd name="connsiteX3" fmla="*/ 54761 w 59871"/>
                <a:gd name="connsiteY3" fmla="*/ 35227 h 115293"/>
                <a:gd name="connsiteX4" fmla="*/ 37933 w 59871"/>
                <a:gd name="connsiteY4" fmla="*/ 35227 h 115293"/>
                <a:gd name="connsiteX5" fmla="*/ 44487 w 59871"/>
                <a:gd name="connsiteY5" fmla="*/ 8355 h 115293"/>
                <a:gd name="connsiteX6" fmla="*/ 45018 w 59871"/>
                <a:gd name="connsiteY6" fmla="*/ 5813 h 115293"/>
                <a:gd name="connsiteX7" fmla="*/ 38996 w 59871"/>
                <a:gd name="connsiteY7" fmla="*/ 3 h 115293"/>
                <a:gd name="connsiteX8" fmla="*/ 30670 w 59871"/>
                <a:gd name="connsiteY8" fmla="*/ 7811 h 115293"/>
                <a:gd name="connsiteX9" fmla="*/ 23939 w 59871"/>
                <a:gd name="connsiteY9" fmla="*/ 35227 h 115293"/>
                <a:gd name="connsiteX10" fmla="*/ 5871 w 59871"/>
                <a:gd name="connsiteY10" fmla="*/ 35227 h 115293"/>
                <a:gd name="connsiteX11" fmla="*/ 203 w 59871"/>
                <a:gd name="connsiteY11" fmla="*/ 39221 h 115293"/>
                <a:gd name="connsiteX12" fmla="*/ 5517 w 59871"/>
                <a:gd name="connsiteY12" fmla="*/ 41763 h 115293"/>
                <a:gd name="connsiteX13" fmla="*/ 22345 w 59871"/>
                <a:gd name="connsiteY13" fmla="*/ 41763 h 115293"/>
                <a:gd name="connsiteX14" fmla="*/ 11894 w 59871"/>
                <a:gd name="connsiteY14" fmla="*/ 84612 h 115293"/>
                <a:gd name="connsiteX15" fmla="*/ 9237 w 59871"/>
                <a:gd name="connsiteY15" fmla="*/ 98048 h 115293"/>
                <a:gd name="connsiteX16" fmla="*/ 28190 w 59871"/>
                <a:gd name="connsiteY16" fmla="*/ 115297 h 115293"/>
                <a:gd name="connsiteX17" fmla="*/ 59012 w 59871"/>
                <a:gd name="connsiteY17" fmla="*/ 87517 h 115293"/>
                <a:gd name="connsiteX18" fmla="*/ 56178 w 59871"/>
                <a:gd name="connsiteY18" fmla="*/ 85157 h 115293"/>
                <a:gd name="connsiteX19" fmla="*/ 52458 w 59871"/>
                <a:gd name="connsiteY19" fmla="*/ 88607 h 115293"/>
                <a:gd name="connsiteX20" fmla="*/ 28722 w 59871"/>
                <a:gd name="connsiteY20" fmla="*/ 110213 h 115293"/>
                <a:gd name="connsiteX21" fmla="*/ 22522 w 59871"/>
                <a:gd name="connsiteY21" fmla="*/ 101316 h 115293"/>
                <a:gd name="connsiteX22" fmla="*/ 23585 w 59871"/>
                <a:gd name="connsiteY22" fmla="*/ 93872 h 115293"/>
                <a:gd name="connsiteX23" fmla="*/ 36339 w 59871"/>
                <a:gd name="connsiteY23" fmla="*/ 41763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339" y="41763"/>
                  </a:moveTo>
                  <a:lnTo>
                    <a:pt x="54406" y="41763"/>
                  </a:lnTo>
                  <a:cubicBezTo>
                    <a:pt x="57772" y="41763"/>
                    <a:pt x="60075" y="41763"/>
                    <a:pt x="60075" y="37769"/>
                  </a:cubicBezTo>
                  <a:cubicBezTo>
                    <a:pt x="60075" y="35227"/>
                    <a:pt x="57772" y="35227"/>
                    <a:pt x="54761" y="35227"/>
                  </a:cubicBezTo>
                  <a:lnTo>
                    <a:pt x="37933" y="35227"/>
                  </a:lnTo>
                  <a:lnTo>
                    <a:pt x="44487" y="8355"/>
                  </a:lnTo>
                  <a:cubicBezTo>
                    <a:pt x="44664" y="7448"/>
                    <a:pt x="45018" y="6540"/>
                    <a:pt x="45018" y="5813"/>
                  </a:cubicBezTo>
                  <a:cubicBezTo>
                    <a:pt x="45018" y="2545"/>
                    <a:pt x="42538" y="3"/>
                    <a:pt x="38996" y="3"/>
                  </a:cubicBezTo>
                  <a:cubicBezTo>
                    <a:pt x="34567" y="3"/>
                    <a:pt x="31910" y="3090"/>
                    <a:pt x="30670" y="7811"/>
                  </a:cubicBezTo>
                  <a:cubicBezTo>
                    <a:pt x="29430" y="12350"/>
                    <a:pt x="31733" y="3635"/>
                    <a:pt x="23939" y="35227"/>
                  </a:cubicBezTo>
                  <a:lnTo>
                    <a:pt x="5871" y="35227"/>
                  </a:lnTo>
                  <a:cubicBezTo>
                    <a:pt x="2506" y="35227"/>
                    <a:pt x="203" y="35227"/>
                    <a:pt x="203" y="39221"/>
                  </a:cubicBezTo>
                  <a:cubicBezTo>
                    <a:pt x="203" y="41763"/>
                    <a:pt x="2329" y="41763"/>
                    <a:pt x="5517" y="41763"/>
                  </a:cubicBezTo>
                  <a:lnTo>
                    <a:pt x="22345" y="41763"/>
                  </a:lnTo>
                  <a:lnTo>
                    <a:pt x="11894" y="84612"/>
                  </a:lnTo>
                  <a:cubicBezTo>
                    <a:pt x="10831" y="89151"/>
                    <a:pt x="9237" y="95688"/>
                    <a:pt x="9237" y="98048"/>
                  </a:cubicBezTo>
                  <a:cubicBezTo>
                    <a:pt x="9237" y="108760"/>
                    <a:pt x="18094" y="115297"/>
                    <a:pt x="28190" y="115297"/>
                  </a:cubicBezTo>
                  <a:cubicBezTo>
                    <a:pt x="47852" y="115297"/>
                    <a:pt x="59012" y="89878"/>
                    <a:pt x="59012" y="87517"/>
                  </a:cubicBezTo>
                  <a:cubicBezTo>
                    <a:pt x="59012" y="85157"/>
                    <a:pt x="56709" y="85157"/>
                    <a:pt x="56178" y="85157"/>
                  </a:cubicBezTo>
                  <a:cubicBezTo>
                    <a:pt x="54052" y="85157"/>
                    <a:pt x="53875" y="85520"/>
                    <a:pt x="52458" y="88607"/>
                  </a:cubicBezTo>
                  <a:cubicBezTo>
                    <a:pt x="47498" y="100045"/>
                    <a:pt x="38464" y="110213"/>
                    <a:pt x="28722" y="110213"/>
                  </a:cubicBezTo>
                  <a:cubicBezTo>
                    <a:pt x="25002" y="110213"/>
                    <a:pt x="22522" y="107853"/>
                    <a:pt x="22522" y="101316"/>
                  </a:cubicBezTo>
                  <a:cubicBezTo>
                    <a:pt x="22522" y="99501"/>
                    <a:pt x="23231" y="95688"/>
                    <a:pt x="23585" y="93872"/>
                  </a:cubicBezTo>
                  <a:lnTo>
                    <a:pt x="36339" y="417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882B727E-B3E4-4C25-BF93-F7D6B82A82F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81639" y="2519380"/>
              <a:ext cx="88567" cy="58748"/>
            </a:xfrm>
            <a:custGeom>
              <a:avLst/>
              <a:gdLst>
                <a:gd name="connsiteX0" fmla="*/ 13365 w 88567"/>
                <a:gd name="connsiteY0" fmla="*/ 44614 h 58748"/>
                <a:gd name="connsiteX1" fmla="*/ 11214 w 88567"/>
                <a:gd name="connsiteY1" fmla="*/ 54211 h 58748"/>
                <a:gd name="connsiteX2" fmla="*/ 15895 w 88567"/>
                <a:gd name="connsiteY2" fmla="*/ 58750 h 58748"/>
                <a:gd name="connsiteX3" fmla="*/ 21968 w 88567"/>
                <a:gd name="connsiteY3" fmla="*/ 54471 h 58748"/>
                <a:gd name="connsiteX4" fmla="*/ 24372 w 88567"/>
                <a:gd name="connsiteY4" fmla="*/ 44355 h 58748"/>
                <a:gd name="connsiteX5" fmla="*/ 28927 w 88567"/>
                <a:gd name="connsiteY5" fmla="*/ 26069 h 58748"/>
                <a:gd name="connsiteX6" fmla="*/ 55118 w 88567"/>
                <a:gd name="connsiteY6" fmla="*/ 4411 h 58748"/>
                <a:gd name="connsiteX7" fmla="*/ 63975 w 88567"/>
                <a:gd name="connsiteY7" fmla="*/ 13748 h 58748"/>
                <a:gd name="connsiteX8" fmla="*/ 55751 w 88567"/>
                <a:gd name="connsiteY8" fmla="*/ 41891 h 58748"/>
                <a:gd name="connsiteX9" fmla="*/ 54485 w 88567"/>
                <a:gd name="connsiteY9" fmla="*/ 47338 h 58748"/>
                <a:gd name="connsiteX10" fmla="*/ 68277 w 88567"/>
                <a:gd name="connsiteY10" fmla="*/ 58750 h 58748"/>
                <a:gd name="connsiteX11" fmla="*/ 88774 w 88567"/>
                <a:gd name="connsiteY11" fmla="*/ 38649 h 58748"/>
                <a:gd name="connsiteX12" fmla="*/ 86117 w 88567"/>
                <a:gd name="connsiteY12" fmla="*/ 36833 h 58748"/>
                <a:gd name="connsiteX13" fmla="*/ 83080 w 88567"/>
                <a:gd name="connsiteY13" fmla="*/ 39816 h 58748"/>
                <a:gd name="connsiteX14" fmla="*/ 68783 w 88567"/>
                <a:gd name="connsiteY14" fmla="*/ 54341 h 58748"/>
                <a:gd name="connsiteX15" fmla="*/ 64987 w 88567"/>
                <a:gd name="connsiteY15" fmla="*/ 49413 h 58748"/>
                <a:gd name="connsiteX16" fmla="*/ 66632 w 88567"/>
                <a:gd name="connsiteY16" fmla="*/ 42539 h 58748"/>
                <a:gd name="connsiteX17" fmla="*/ 74603 w 88567"/>
                <a:gd name="connsiteY17" fmla="*/ 15434 h 58748"/>
                <a:gd name="connsiteX18" fmla="*/ 55877 w 88567"/>
                <a:gd name="connsiteY18" fmla="*/ 1 h 58748"/>
                <a:gd name="connsiteX19" fmla="*/ 31964 w 88567"/>
                <a:gd name="connsiteY19" fmla="*/ 12841 h 58748"/>
                <a:gd name="connsiteX20" fmla="*/ 16528 w 88567"/>
                <a:gd name="connsiteY20" fmla="*/ 1 h 58748"/>
                <a:gd name="connsiteX21" fmla="*/ 206 w 88567"/>
                <a:gd name="connsiteY21" fmla="*/ 20103 h 58748"/>
                <a:gd name="connsiteX22" fmla="*/ 2863 w 88567"/>
                <a:gd name="connsiteY22" fmla="*/ 21919 h 58748"/>
                <a:gd name="connsiteX23" fmla="*/ 5773 w 88567"/>
                <a:gd name="connsiteY23" fmla="*/ 19455 h 58748"/>
                <a:gd name="connsiteX24" fmla="*/ 15895 w 88567"/>
                <a:gd name="connsiteY24" fmla="*/ 4411 h 58748"/>
                <a:gd name="connsiteX25" fmla="*/ 21083 w 88567"/>
                <a:gd name="connsiteY25" fmla="*/ 11284 h 58748"/>
                <a:gd name="connsiteX26" fmla="*/ 19058 w 88567"/>
                <a:gd name="connsiteY26" fmla="*/ 21400 h 58748"/>
                <a:gd name="connsiteX27" fmla="*/ 16275 w 88567"/>
                <a:gd name="connsiteY27" fmla="*/ 33072 h 58748"/>
                <a:gd name="connsiteX28" fmla="*/ 13365 w 88567"/>
                <a:gd name="connsiteY28" fmla="*/ 44614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365" y="44614"/>
                  </a:moveTo>
                  <a:cubicBezTo>
                    <a:pt x="12605" y="47857"/>
                    <a:pt x="11214" y="53563"/>
                    <a:pt x="11214" y="54211"/>
                  </a:cubicBezTo>
                  <a:cubicBezTo>
                    <a:pt x="11214" y="57064"/>
                    <a:pt x="13491" y="58750"/>
                    <a:pt x="15895" y="58750"/>
                  </a:cubicBezTo>
                  <a:cubicBezTo>
                    <a:pt x="17793" y="58750"/>
                    <a:pt x="20577" y="57713"/>
                    <a:pt x="21968" y="54471"/>
                  </a:cubicBezTo>
                  <a:cubicBezTo>
                    <a:pt x="22095" y="53822"/>
                    <a:pt x="23613" y="47727"/>
                    <a:pt x="24372" y="44355"/>
                  </a:cubicBezTo>
                  <a:cubicBezTo>
                    <a:pt x="28674" y="26847"/>
                    <a:pt x="28674" y="26588"/>
                    <a:pt x="28927" y="26069"/>
                  </a:cubicBezTo>
                  <a:cubicBezTo>
                    <a:pt x="30572" y="22567"/>
                    <a:pt x="39682" y="4411"/>
                    <a:pt x="55118" y="4411"/>
                  </a:cubicBezTo>
                  <a:cubicBezTo>
                    <a:pt x="61318" y="4411"/>
                    <a:pt x="63975" y="7912"/>
                    <a:pt x="63975" y="13748"/>
                  </a:cubicBezTo>
                  <a:cubicBezTo>
                    <a:pt x="63975" y="21141"/>
                    <a:pt x="58661" y="34499"/>
                    <a:pt x="55751" y="41891"/>
                  </a:cubicBezTo>
                  <a:cubicBezTo>
                    <a:pt x="55118" y="43447"/>
                    <a:pt x="54485" y="45133"/>
                    <a:pt x="54485" y="47338"/>
                  </a:cubicBezTo>
                  <a:cubicBezTo>
                    <a:pt x="54485" y="54082"/>
                    <a:pt x="60812" y="58750"/>
                    <a:pt x="68277" y="58750"/>
                  </a:cubicBezTo>
                  <a:cubicBezTo>
                    <a:pt x="81815" y="58750"/>
                    <a:pt x="88774" y="41891"/>
                    <a:pt x="88774" y="38649"/>
                  </a:cubicBezTo>
                  <a:cubicBezTo>
                    <a:pt x="88774" y="36833"/>
                    <a:pt x="86623" y="36833"/>
                    <a:pt x="86117" y="36833"/>
                  </a:cubicBezTo>
                  <a:cubicBezTo>
                    <a:pt x="83966" y="36833"/>
                    <a:pt x="83839" y="37352"/>
                    <a:pt x="83080" y="39816"/>
                  </a:cubicBezTo>
                  <a:cubicBezTo>
                    <a:pt x="80676" y="47597"/>
                    <a:pt x="74856" y="54341"/>
                    <a:pt x="68783" y="54341"/>
                  </a:cubicBezTo>
                  <a:cubicBezTo>
                    <a:pt x="65873" y="54341"/>
                    <a:pt x="64987" y="52266"/>
                    <a:pt x="64987" y="49413"/>
                  </a:cubicBezTo>
                  <a:cubicBezTo>
                    <a:pt x="64987" y="46689"/>
                    <a:pt x="65493" y="45392"/>
                    <a:pt x="66632" y="42539"/>
                  </a:cubicBezTo>
                  <a:cubicBezTo>
                    <a:pt x="68783" y="37352"/>
                    <a:pt x="74603" y="22567"/>
                    <a:pt x="74603" y="15434"/>
                  </a:cubicBezTo>
                  <a:cubicBezTo>
                    <a:pt x="74603" y="5837"/>
                    <a:pt x="67897" y="1"/>
                    <a:pt x="55877" y="1"/>
                  </a:cubicBezTo>
                  <a:cubicBezTo>
                    <a:pt x="44363" y="1"/>
                    <a:pt x="36392" y="7134"/>
                    <a:pt x="31964" y="12841"/>
                  </a:cubicBezTo>
                  <a:cubicBezTo>
                    <a:pt x="31331" y="2206"/>
                    <a:pt x="21209" y="1"/>
                    <a:pt x="16528" y="1"/>
                  </a:cubicBezTo>
                  <a:cubicBezTo>
                    <a:pt x="3875" y="1"/>
                    <a:pt x="206" y="19844"/>
                    <a:pt x="206" y="20103"/>
                  </a:cubicBezTo>
                  <a:cubicBezTo>
                    <a:pt x="206" y="21919"/>
                    <a:pt x="2230" y="21919"/>
                    <a:pt x="2863" y="21919"/>
                  </a:cubicBezTo>
                  <a:cubicBezTo>
                    <a:pt x="5014" y="21919"/>
                    <a:pt x="5267" y="21141"/>
                    <a:pt x="5773" y="19455"/>
                  </a:cubicBezTo>
                  <a:cubicBezTo>
                    <a:pt x="7671" y="11933"/>
                    <a:pt x="10581" y="4411"/>
                    <a:pt x="15895" y="4411"/>
                  </a:cubicBezTo>
                  <a:cubicBezTo>
                    <a:pt x="20197" y="4411"/>
                    <a:pt x="21083" y="8561"/>
                    <a:pt x="21083" y="11284"/>
                  </a:cubicBezTo>
                  <a:cubicBezTo>
                    <a:pt x="21083" y="13100"/>
                    <a:pt x="19817" y="18028"/>
                    <a:pt x="19058" y="21400"/>
                  </a:cubicBezTo>
                  <a:cubicBezTo>
                    <a:pt x="18173" y="24902"/>
                    <a:pt x="16907" y="30219"/>
                    <a:pt x="16275" y="33072"/>
                  </a:cubicBezTo>
                  <a:lnTo>
                    <a:pt x="13365" y="446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2D19BC0E-8C01-4D44-A2B7-08567B031DC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93682" y="2669841"/>
              <a:ext cx="77762" cy="157416"/>
            </a:xfrm>
            <a:custGeom>
              <a:avLst/>
              <a:gdLst>
                <a:gd name="connsiteX0" fmla="*/ 77965 w 77762"/>
                <a:gd name="connsiteY0" fmla="*/ 6909 h 157416"/>
                <a:gd name="connsiteX1" fmla="*/ 70880 w 77762"/>
                <a:gd name="connsiteY1" fmla="*/ 10 h 157416"/>
                <a:gd name="connsiteX2" fmla="*/ 60960 w 77762"/>
                <a:gd name="connsiteY2" fmla="*/ 9996 h 157416"/>
                <a:gd name="connsiteX3" fmla="*/ 68046 w 77762"/>
                <a:gd name="connsiteY3" fmla="*/ 16895 h 157416"/>
                <a:gd name="connsiteX4" fmla="*/ 77965 w 77762"/>
                <a:gd name="connsiteY4" fmla="*/ 6909 h 157416"/>
                <a:gd name="connsiteX5" fmla="*/ 40413 w 77762"/>
                <a:gd name="connsiteY5" fmla="*/ 129283 h 157416"/>
                <a:gd name="connsiteX6" fmla="*/ 17562 w 77762"/>
                <a:gd name="connsiteY6" fmla="*/ 152342 h 157416"/>
                <a:gd name="connsiteX7" fmla="*/ 11185 w 77762"/>
                <a:gd name="connsiteY7" fmla="*/ 151253 h 157416"/>
                <a:gd name="connsiteX8" fmla="*/ 17208 w 77762"/>
                <a:gd name="connsiteY8" fmla="*/ 141993 h 157416"/>
                <a:gd name="connsiteX9" fmla="*/ 10300 w 77762"/>
                <a:gd name="connsiteY9" fmla="*/ 135275 h 157416"/>
                <a:gd name="connsiteX10" fmla="*/ 203 w 77762"/>
                <a:gd name="connsiteY10" fmla="*/ 145987 h 157416"/>
                <a:gd name="connsiteX11" fmla="*/ 17739 w 77762"/>
                <a:gd name="connsiteY11" fmla="*/ 157426 h 157416"/>
                <a:gd name="connsiteX12" fmla="*/ 54584 w 77762"/>
                <a:gd name="connsiteY12" fmla="*/ 128739 h 157416"/>
                <a:gd name="connsiteX13" fmla="*/ 70526 w 77762"/>
                <a:gd name="connsiteY13" fmla="*/ 63739 h 157416"/>
                <a:gd name="connsiteX14" fmla="*/ 71411 w 77762"/>
                <a:gd name="connsiteY14" fmla="*/ 57384 h 157416"/>
                <a:gd name="connsiteX15" fmla="*/ 52458 w 77762"/>
                <a:gd name="connsiteY15" fmla="*/ 40317 h 157416"/>
                <a:gd name="connsiteX16" fmla="*/ 21459 w 77762"/>
                <a:gd name="connsiteY16" fmla="*/ 68096 h 157416"/>
                <a:gd name="connsiteX17" fmla="*/ 24470 w 77762"/>
                <a:gd name="connsiteY17" fmla="*/ 70456 h 157416"/>
                <a:gd name="connsiteX18" fmla="*/ 28013 w 77762"/>
                <a:gd name="connsiteY18" fmla="*/ 67188 h 157416"/>
                <a:gd name="connsiteX19" fmla="*/ 51927 w 77762"/>
                <a:gd name="connsiteY19" fmla="*/ 45401 h 157416"/>
                <a:gd name="connsiteX20" fmla="*/ 57949 w 77762"/>
                <a:gd name="connsiteY20" fmla="*/ 54297 h 157416"/>
                <a:gd name="connsiteX21" fmla="*/ 57418 w 77762"/>
                <a:gd name="connsiteY21" fmla="*/ 59744 h 157416"/>
                <a:gd name="connsiteX22" fmla="*/ 40413 w 77762"/>
                <a:gd name="connsiteY22" fmla="*/ 129283 h 1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416">
                  <a:moveTo>
                    <a:pt x="77965" y="6909"/>
                  </a:moveTo>
                  <a:cubicBezTo>
                    <a:pt x="77965" y="3822"/>
                    <a:pt x="75663" y="10"/>
                    <a:pt x="70880" y="10"/>
                  </a:cubicBezTo>
                  <a:cubicBezTo>
                    <a:pt x="65743" y="10"/>
                    <a:pt x="60960" y="5093"/>
                    <a:pt x="60960" y="9996"/>
                  </a:cubicBezTo>
                  <a:cubicBezTo>
                    <a:pt x="60960" y="12901"/>
                    <a:pt x="63086" y="16895"/>
                    <a:pt x="68046" y="16895"/>
                  </a:cubicBezTo>
                  <a:cubicBezTo>
                    <a:pt x="72829" y="16895"/>
                    <a:pt x="77965" y="12174"/>
                    <a:pt x="77965" y="6909"/>
                  </a:cubicBezTo>
                  <a:close/>
                  <a:moveTo>
                    <a:pt x="40413" y="129283"/>
                  </a:moveTo>
                  <a:cubicBezTo>
                    <a:pt x="37401" y="141811"/>
                    <a:pt x="28013" y="152342"/>
                    <a:pt x="17562" y="152342"/>
                  </a:cubicBezTo>
                  <a:cubicBezTo>
                    <a:pt x="15259" y="152342"/>
                    <a:pt x="13134" y="151979"/>
                    <a:pt x="11185" y="151253"/>
                  </a:cubicBezTo>
                  <a:cubicBezTo>
                    <a:pt x="15791" y="149074"/>
                    <a:pt x="17208" y="144716"/>
                    <a:pt x="17208" y="141993"/>
                  </a:cubicBezTo>
                  <a:cubicBezTo>
                    <a:pt x="17208" y="137635"/>
                    <a:pt x="13842" y="135275"/>
                    <a:pt x="10300" y="135275"/>
                  </a:cubicBezTo>
                  <a:cubicBezTo>
                    <a:pt x="4808" y="135275"/>
                    <a:pt x="203" y="140177"/>
                    <a:pt x="203" y="145987"/>
                  </a:cubicBezTo>
                  <a:cubicBezTo>
                    <a:pt x="203" y="152887"/>
                    <a:pt x="7111" y="157426"/>
                    <a:pt x="17739" y="157426"/>
                  </a:cubicBezTo>
                  <a:cubicBezTo>
                    <a:pt x="28367" y="157426"/>
                    <a:pt x="49092" y="150889"/>
                    <a:pt x="54584" y="128739"/>
                  </a:cubicBezTo>
                  <a:lnTo>
                    <a:pt x="70526" y="63739"/>
                  </a:lnTo>
                  <a:cubicBezTo>
                    <a:pt x="71057" y="61741"/>
                    <a:pt x="71411" y="60107"/>
                    <a:pt x="71411" y="57384"/>
                  </a:cubicBezTo>
                  <a:cubicBezTo>
                    <a:pt x="71411" y="47398"/>
                    <a:pt x="63086" y="40317"/>
                    <a:pt x="52458" y="40317"/>
                  </a:cubicBezTo>
                  <a:cubicBezTo>
                    <a:pt x="32796" y="40317"/>
                    <a:pt x="21459" y="65554"/>
                    <a:pt x="21459" y="68096"/>
                  </a:cubicBezTo>
                  <a:cubicBezTo>
                    <a:pt x="21459" y="70456"/>
                    <a:pt x="23939" y="70456"/>
                    <a:pt x="24470" y="70456"/>
                  </a:cubicBezTo>
                  <a:cubicBezTo>
                    <a:pt x="26596" y="70456"/>
                    <a:pt x="26773" y="69912"/>
                    <a:pt x="28013" y="67188"/>
                  </a:cubicBezTo>
                  <a:cubicBezTo>
                    <a:pt x="32442" y="56658"/>
                    <a:pt x="41653" y="45401"/>
                    <a:pt x="51927" y="45401"/>
                  </a:cubicBezTo>
                  <a:cubicBezTo>
                    <a:pt x="56355" y="45401"/>
                    <a:pt x="57949" y="48487"/>
                    <a:pt x="57949" y="54297"/>
                  </a:cubicBezTo>
                  <a:cubicBezTo>
                    <a:pt x="57949" y="56295"/>
                    <a:pt x="57595" y="58836"/>
                    <a:pt x="57418" y="59744"/>
                  </a:cubicBezTo>
                  <a:lnTo>
                    <a:pt x="40413" y="1292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261E3027-4771-49DC-A682-FDA6129F47C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166297" y="2086084"/>
              <a:ext cx="131839" cy="777872"/>
            </a:xfrm>
            <a:custGeom>
              <a:avLst/>
              <a:gdLst>
                <a:gd name="connsiteX0" fmla="*/ 132061 w 131839"/>
                <a:gd name="connsiteY0" fmla="*/ 389049 h 777872"/>
                <a:gd name="connsiteX1" fmla="*/ 79679 w 131839"/>
                <a:gd name="connsiteY1" fmla="*/ 104253 h 777872"/>
                <a:gd name="connsiteX2" fmla="*/ 12621 w 131839"/>
                <a:gd name="connsiteY2" fmla="*/ 2317 h 777872"/>
                <a:gd name="connsiteX3" fmla="*/ 5788 w 131839"/>
                <a:gd name="connsiteY3" fmla="*/ -17 h 777872"/>
                <a:gd name="connsiteX4" fmla="*/ 221 w 131839"/>
                <a:gd name="connsiteY4" fmla="*/ 2577 h 777872"/>
                <a:gd name="connsiteX5" fmla="*/ 1739 w 131839"/>
                <a:gd name="connsiteY5" fmla="*/ 5689 h 777872"/>
                <a:gd name="connsiteX6" fmla="*/ 61206 w 131839"/>
                <a:gd name="connsiteY6" fmla="*/ 105031 h 777872"/>
                <a:gd name="connsiteX7" fmla="*/ 107515 w 131839"/>
                <a:gd name="connsiteY7" fmla="*/ 388790 h 777872"/>
                <a:gd name="connsiteX8" fmla="*/ 57664 w 131839"/>
                <a:gd name="connsiteY8" fmla="*/ 681367 h 777872"/>
                <a:gd name="connsiteX9" fmla="*/ 1233 w 131839"/>
                <a:gd name="connsiteY9" fmla="*/ 772927 h 777872"/>
                <a:gd name="connsiteX10" fmla="*/ 221 w 131839"/>
                <a:gd name="connsiteY10" fmla="*/ 775262 h 777872"/>
                <a:gd name="connsiteX11" fmla="*/ 5788 w 131839"/>
                <a:gd name="connsiteY11" fmla="*/ 777856 h 777872"/>
                <a:gd name="connsiteX12" fmla="*/ 10596 w 131839"/>
                <a:gd name="connsiteY12" fmla="*/ 777337 h 777872"/>
                <a:gd name="connsiteX13" fmla="*/ 46276 w 131839"/>
                <a:gd name="connsiteY13" fmla="*/ 732983 h 777872"/>
                <a:gd name="connsiteX14" fmla="*/ 123963 w 131839"/>
                <a:gd name="connsiteY14" fmla="*/ 515625 h 777872"/>
                <a:gd name="connsiteX15" fmla="*/ 132061 w 131839"/>
                <a:gd name="connsiteY15" fmla="*/ 389049 h 77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839" h="777872">
                  <a:moveTo>
                    <a:pt x="132061" y="389049"/>
                  </a:moveTo>
                  <a:cubicBezTo>
                    <a:pt x="132061" y="292042"/>
                    <a:pt x="120167" y="192960"/>
                    <a:pt x="79679" y="104253"/>
                  </a:cubicBezTo>
                  <a:cubicBezTo>
                    <a:pt x="61713" y="64827"/>
                    <a:pt x="37673" y="29293"/>
                    <a:pt x="12621" y="2317"/>
                  </a:cubicBezTo>
                  <a:cubicBezTo>
                    <a:pt x="10343" y="242"/>
                    <a:pt x="10090" y="-17"/>
                    <a:pt x="5788" y="-17"/>
                  </a:cubicBezTo>
                  <a:cubicBezTo>
                    <a:pt x="2246" y="-17"/>
                    <a:pt x="221" y="-17"/>
                    <a:pt x="221" y="2577"/>
                  </a:cubicBezTo>
                  <a:cubicBezTo>
                    <a:pt x="221" y="3614"/>
                    <a:pt x="1233" y="4911"/>
                    <a:pt x="1739" y="5689"/>
                  </a:cubicBezTo>
                  <a:cubicBezTo>
                    <a:pt x="26032" y="35777"/>
                    <a:pt x="46276" y="68977"/>
                    <a:pt x="61206" y="105031"/>
                  </a:cubicBezTo>
                  <a:cubicBezTo>
                    <a:pt x="94356" y="184400"/>
                    <a:pt x="107515" y="277257"/>
                    <a:pt x="107515" y="388790"/>
                  </a:cubicBezTo>
                  <a:cubicBezTo>
                    <a:pt x="107515" y="499284"/>
                    <a:pt x="95115" y="596291"/>
                    <a:pt x="57664" y="681367"/>
                  </a:cubicBezTo>
                  <a:cubicBezTo>
                    <a:pt x="42987" y="714308"/>
                    <a:pt x="23755" y="744915"/>
                    <a:pt x="1233" y="772927"/>
                  </a:cubicBezTo>
                  <a:cubicBezTo>
                    <a:pt x="980" y="773446"/>
                    <a:pt x="221" y="774484"/>
                    <a:pt x="221" y="775262"/>
                  </a:cubicBezTo>
                  <a:cubicBezTo>
                    <a:pt x="221" y="777856"/>
                    <a:pt x="2246" y="777856"/>
                    <a:pt x="5788" y="777856"/>
                  </a:cubicBezTo>
                  <a:cubicBezTo>
                    <a:pt x="9584" y="777856"/>
                    <a:pt x="10090" y="777856"/>
                    <a:pt x="10596" y="777337"/>
                  </a:cubicBezTo>
                  <a:cubicBezTo>
                    <a:pt x="10849" y="777077"/>
                    <a:pt x="26538" y="761515"/>
                    <a:pt x="46276" y="732983"/>
                  </a:cubicBezTo>
                  <a:cubicBezTo>
                    <a:pt x="90307" y="669177"/>
                    <a:pt x="112576" y="592920"/>
                    <a:pt x="123963" y="515625"/>
                  </a:cubicBezTo>
                  <a:cubicBezTo>
                    <a:pt x="130036" y="473865"/>
                    <a:pt x="132061" y="431327"/>
                    <a:pt x="132061" y="38904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E9BA92D8-5E98-4D76-95FC-4DE222DFBFA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39423" y="2150311"/>
              <a:ext cx="173593" cy="185714"/>
            </a:xfrm>
            <a:custGeom>
              <a:avLst/>
              <a:gdLst>
                <a:gd name="connsiteX0" fmla="*/ 36671 w 173593"/>
                <a:gd name="connsiteY0" fmla="*/ 155878 h 185714"/>
                <a:gd name="connsiteX1" fmla="*/ 5546 w 173593"/>
                <a:gd name="connsiteY1" fmla="*/ 177666 h 185714"/>
                <a:gd name="connsiteX2" fmla="*/ 232 w 173593"/>
                <a:gd name="connsiteY2" fmla="*/ 182853 h 185714"/>
                <a:gd name="connsiteX3" fmla="*/ 3522 w 173593"/>
                <a:gd name="connsiteY3" fmla="*/ 185706 h 185714"/>
                <a:gd name="connsiteX4" fmla="*/ 25284 w 173593"/>
                <a:gd name="connsiteY4" fmla="*/ 184928 h 185714"/>
                <a:gd name="connsiteX5" fmla="*/ 50589 w 173593"/>
                <a:gd name="connsiteY5" fmla="*/ 185706 h 185714"/>
                <a:gd name="connsiteX6" fmla="*/ 55397 w 173593"/>
                <a:gd name="connsiteY6" fmla="*/ 180778 h 185714"/>
                <a:gd name="connsiteX7" fmla="*/ 51348 w 173593"/>
                <a:gd name="connsiteY7" fmla="*/ 177666 h 185714"/>
                <a:gd name="connsiteX8" fmla="*/ 39455 w 173593"/>
                <a:gd name="connsiteY8" fmla="*/ 168587 h 185714"/>
                <a:gd name="connsiteX9" fmla="*/ 42998 w 173593"/>
                <a:gd name="connsiteY9" fmla="*/ 158990 h 185714"/>
                <a:gd name="connsiteX10" fmla="*/ 62229 w 173593"/>
                <a:gd name="connsiteY10" fmla="*/ 125790 h 185714"/>
                <a:gd name="connsiteX11" fmla="*/ 125745 w 173593"/>
                <a:gd name="connsiteY11" fmla="*/ 125790 h 185714"/>
                <a:gd name="connsiteX12" fmla="*/ 129794 w 173593"/>
                <a:gd name="connsiteY12" fmla="*/ 169106 h 185714"/>
                <a:gd name="connsiteX13" fmla="*/ 111574 w 173593"/>
                <a:gd name="connsiteY13" fmla="*/ 177666 h 185714"/>
                <a:gd name="connsiteX14" fmla="*/ 105501 w 173593"/>
                <a:gd name="connsiteY14" fmla="*/ 182853 h 185714"/>
                <a:gd name="connsiteX15" fmla="*/ 109044 w 173593"/>
                <a:gd name="connsiteY15" fmla="*/ 185706 h 185714"/>
                <a:gd name="connsiteX16" fmla="*/ 140675 w 173593"/>
                <a:gd name="connsiteY16" fmla="*/ 184928 h 185714"/>
                <a:gd name="connsiteX17" fmla="*/ 169270 w 173593"/>
                <a:gd name="connsiteY17" fmla="*/ 185706 h 185714"/>
                <a:gd name="connsiteX18" fmla="*/ 173825 w 173593"/>
                <a:gd name="connsiteY18" fmla="*/ 180519 h 185714"/>
                <a:gd name="connsiteX19" fmla="*/ 168005 w 173593"/>
                <a:gd name="connsiteY19" fmla="*/ 177666 h 185714"/>
                <a:gd name="connsiteX20" fmla="*/ 151556 w 173593"/>
                <a:gd name="connsiteY20" fmla="*/ 168328 h 185714"/>
                <a:gd name="connsiteX21" fmla="*/ 136120 w 173593"/>
                <a:gd name="connsiteY21" fmla="*/ 6217 h 185714"/>
                <a:gd name="connsiteX22" fmla="*/ 131312 w 173593"/>
                <a:gd name="connsiteY22" fmla="*/ -8 h 185714"/>
                <a:gd name="connsiteX23" fmla="*/ 124733 w 173593"/>
                <a:gd name="connsiteY23" fmla="*/ 4402 h 185714"/>
                <a:gd name="connsiteX24" fmla="*/ 36671 w 173593"/>
                <a:gd name="connsiteY24" fmla="*/ 155878 h 185714"/>
                <a:gd name="connsiteX25" fmla="*/ 67037 w 173593"/>
                <a:gd name="connsiteY25" fmla="*/ 117749 h 185714"/>
                <a:gd name="connsiteX26" fmla="*/ 116888 w 173593"/>
                <a:gd name="connsiteY26" fmla="*/ 32155 h 185714"/>
                <a:gd name="connsiteX27" fmla="*/ 124986 w 173593"/>
                <a:gd name="connsiteY27" fmla="*/ 117749 h 185714"/>
                <a:gd name="connsiteX28" fmla="*/ 67037 w 173593"/>
                <a:gd name="connsiteY28" fmla="*/ 117749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93" h="185714">
                  <a:moveTo>
                    <a:pt x="36671" y="155878"/>
                  </a:moveTo>
                  <a:cubicBezTo>
                    <a:pt x="26549" y="173256"/>
                    <a:pt x="16680" y="176888"/>
                    <a:pt x="5546" y="177666"/>
                  </a:cubicBezTo>
                  <a:cubicBezTo>
                    <a:pt x="2509" y="177925"/>
                    <a:pt x="232" y="177925"/>
                    <a:pt x="232" y="182853"/>
                  </a:cubicBezTo>
                  <a:cubicBezTo>
                    <a:pt x="232" y="184409"/>
                    <a:pt x="1497" y="185706"/>
                    <a:pt x="3522" y="185706"/>
                  </a:cubicBezTo>
                  <a:cubicBezTo>
                    <a:pt x="10354" y="185706"/>
                    <a:pt x="18199" y="184928"/>
                    <a:pt x="25284" y="184928"/>
                  </a:cubicBezTo>
                  <a:cubicBezTo>
                    <a:pt x="33635" y="184928"/>
                    <a:pt x="42491" y="185706"/>
                    <a:pt x="50589" y="185706"/>
                  </a:cubicBezTo>
                  <a:cubicBezTo>
                    <a:pt x="52107" y="185706"/>
                    <a:pt x="55397" y="185706"/>
                    <a:pt x="55397" y="180778"/>
                  </a:cubicBezTo>
                  <a:cubicBezTo>
                    <a:pt x="55397" y="177925"/>
                    <a:pt x="53120" y="177666"/>
                    <a:pt x="51348" y="177666"/>
                  </a:cubicBezTo>
                  <a:cubicBezTo>
                    <a:pt x="45528" y="177147"/>
                    <a:pt x="39455" y="175072"/>
                    <a:pt x="39455" y="168587"/>
                  </a:cubicBezTo>
                  <a:cubicBezTo>
                    <a:pt x="39455" y="165475"/>
                    <a:pt x="40973" y="162622"/>
                    <a:pt x="42998" y="158990"/>
                  </a:cubicBezTo>
                  <a:lnTo>
                    <a:pt x="62229" y="125790"/>
                  </a:lnTo>
                  <a:lnTo>
                    <a:pt x="125745" y="125790"/>
                  </a:lnTo>
                  <a:cubicBezTo>
                    <a:pt x="126251" y="131237"/>
                    <a:pt x="129794" y="166512"/>
                    <a:pt x="129794" y="169106"/>
                  </a:cubicBezTo>
                  <a:cubicBezTo>
                    <a:pt x="129794" y="176888"/>
                    <a:pt x="116635" y="177666"/>
                    <a:pt x="111574" y="177666"/>
                  </a:cubicBezTo>
                  <a:cubicBezTo>
                    <a:pt x="108032" y="177666"/>
                    <a:pt x="105501" y="177666"/>
                    <a:pt x="105501" y="182853"/>
                  </a:cubicBezTo>
                  <a:cubicBezTo>
                    <a:pt x="105501" y="185706"/>
                    <a:pt x="108538" y="185706"/>
                    <a:pt x="109044" y="185706"/>
                  </a:cubicBezTo>
                  <a:cubicBezTo>
                    <a:pt x="119419" y="185706"/>
                    <a:pt x="130300" y="184928"/>
                    <a:pt x="140675" y="184928"/>
                  </a:cubicBezTo>
                  <a:cubicBezTo>
                    <a:pt x="147002" y="184928"/>
                    <a:pt x="162944" y="185706"/>
                    <a:pt x="169270" y="185706"/>
                  </a:cubicBezTo>
                  <a:cubicBezTo>
                    <a:pt x="170788" y="185706"/>
                    <a:pt x="173825" y="185706"/>
                    <a:pt x="173825" y="180519"/>
                  </a:cubicBezTo>
                  <a:cubicBezTo>
                    <a:pt x="173825" y="177666"/>
                    <a:pt x="171294" y="177666"/>
                    <a:pt x="168005" y="177666"/>
                  </a:cubicBezTo>
                  <a:cubicBezTo>
                    <a:pt x="152316" y="177666"/>
                    <a:pt x="152316" y="175850"/>
                    <a:pt x="151556" y="168328"/>
                  </a:cubicBezTo>
                  <a:lnTo>
                    <a:pt x="136120" y="6217"/>
                  </a:lnTo>
                  <a:cubicBezTo>
                    <a:pt x="135614" y="1030"/>
                    <a:pt x="135614" y="-8"/>
                    <a:pt x="131312" y="-8"/>
                  </a:cubicBezTo>
                  <a:cubicBezTo>
                    <a:pt x="127264" y="-8"/>
                    <a:pt x="126251" y="1808"/>
                    <a:pt x="124733" y="4402"/>
                  </a:cubicBezTo>
                  <a:lnTo>
                    <a:pt x="36671" y="155878"/>
                  </a:lnTo>
                  <a:close/>
                  <a:moveTo>
                    <a:pt x="67037" y="117749"/>
                  </a:moveTo>
                  <a:lnTo>
                    <a:pt x="116888" y="32155"/>
                  </a:lnTo>
                  <a:lnTo>
                    <a:pt x="124986" y="117749"/>
                  </a:lnTo>
                  <a:lnTo>
                    <a:pt x="67037" y="1177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B84B4E15-A1AA-4767-A997-419AEABCF3A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627795" y="2128422"/>
              <a:ext cx="59871" cy="115293"/>
            </a:xfrm>
            <a:custGeom>
              <a:avLst/>
              <a:gdLst>
                <a:gd name="connsiteX0" fmla="*/ 36375 w 59871"/>
                <a:gd name="connsiteY0" fmla="*/ 41748 h 115293"/>
                <a:gd name="connsiteX1" fmla="*/ 54443 w 59871"/>
                <a:gd name="connsiteY1" fmla="*/ 41748 h 115293"/>
                <a:gd name="connsiteX2" fmla="*/ 60111 w 59871"/>
                <a:gd name="connsiteY2" fmla="*/ 37754 h 115293"/>
                <a:gd name="connsiteX3" fmla="*/ 54797 w 59871"/>
                <a:gd name="connsiteY3" fmla="*/ 35212 h 115293"/>
                <a:gd name="connsiteX4" fmla="*/ 37969 w 59871"/>
                <a:gd name="connsiteY4" fmla="*/ 35212 h 115293"/>
                <a:gd name="connsiteX5" fmla="*/ 44523 w 59871"/>
                <a:gd name="connsiteY5" fmla="*/ 8340 h 115293"/>
                <a:gd name="connsiteX6" fmla="*/ 45055 w 59871"/>
                <a:gd name="connsiteY6" fmla="*/ 5799 h 115293"/>
                <a:gd name="connsiteX7" fmla="*/ 39032 w 59871"/>
                <a:gd name="connsiteY7" fmla="*/ -11 h 115293"/>
                <a:gd name="connsiteX8" fmla="*/ 30707 w 59871"/>
                <a:gd name="connsiteY8" fmla="*/ 7796 h 115293"/>
                <a:gd name="connsiteX9" fmla="*/ 23976 w 59871"/>
                <a:gd name="connsiteY9" fmla="*/ 35212 h 115293"/>
                <a:gd name="connsiteX10" fmla="*/ 5908 w 59871"/>
                <a:gd name="connsiteY10" fmla="*/ 35212 h 115293"/>
                <a:gd name="connsiteX11" fmla="*/ 239 w 59871"/>
                <a:gd name="connsiteY11" fmla="*/ 39206 h 115293"/>
                <a:gd name="connsiteX12" fmla="*/ 5553 w 59871"/>
                <a:gd name="connsiteY12" fmla="*/ 41748 h 115293"/>
                <a:gd name="connsiteX13" fmla="*/ 22381 w 59871"/>
                <a:gd name="connsiteY13" fmla="*/ 41748 h 115293"/>
                <a:gd name="connsiteX14" fmla="*/ 11930 w 59871"/>
                <a:gd name="connsiteY14" fmla="*/ 84597 h 115293"/>
                <a:gd name="connsiteX15" fmla="*/ 9273 w 59871"/>
                <a:gd name="connsiteY15" fmla="*/ 98033 h 115293"/>
                <a:gd name="connsiteX16" fmla="*/ 28227 w 59871"/>
                <a:gd name="connsiteY16" fmla="*/ 115282 h 115293"/>
                <a:gd name="connsiteX17" fmla="*/ 59048 w 59871"/>
                <a:gd name="connsiteY17" fmla="*/ 87502 h 115293"/>
                <a:gd name="connsiteX18" fmla="*/ 56214 w 59871"/>
                <a:gd name="connsiteY18" fmla="*/ 85142 h 115293"/>
                <a:gd name="connsiteX19" fmla="*/ 52494 w 59871"/>
                <a:gd name="connsiteY19" fmla="*/ 88592 h 115293"/>
                <a:gd name="connsiteX20" fmla="*/ 28758 w 59871"/>
                <a:gd name="connsiteY20" fmla="*/ 110198 h 115293"/>
                <a:gd name="connsiteX21" fmla="*/ 22558 w 59871"/>
                <a:gd name="connsiteY21" fmla="*/ 101301 h 115293"/>
                <a:gd name="connsiteX22" fmla="*/ 23621 w 59871"/>
                <a:gd name="connsiteY22" fmla="*/ 93857 h 115293"/>
                <a:gd name="connsiteX23" fmla="*/ 36375 w 59871"/>
                <a:gd name="connsiteY23" fmla="*/ 41748 h 11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871" h="115293">
                  <a:moveTo>
                    <a:pt x="36375" y="41748"/>
                  </a:moveTo>
                  <a:lnTo>
                    <a:pt x="54443" y="41748"/>
                  </a:lnTo>
                  <a:cubicBezTo>
                    <a:pt x="57808" y="41748"/>
                    <a:pt x="60111" y="41748"/>
                    <a:pt x="60111" y="37754"/>
                  </a:cubicBezTo>
                  <a:cubicBezTo>
                    <a:pt x="60111" y="35212"/>
                    <a:pt x="57808" y="35212"/>
                    <a:pt x="54797" y="35212"/>
                  </a:cubicBezTo>
                  <a:lnTo>
                    <a:pt x="37969" y="35212"/>
                  </a:lnTo>
                  <a:lnTo>
                    <a:pt x="44523" y="8340"/>
                  </a:lnTo>
                  <a:cubicBezTo>
                    <a:pt x="44700" y="7433"/>
                    <a:pt x="45055" y="6525"/>
                    <a:pt x="45055" y="5799"/>
                  </a:cubicBezTo>
                  <a:cubicBezTo>
                    <a:pt x="45055" y="2530"/>
                    <a:pt x="42575" y="-11"/>
                    <a:pt x="39032" y="-11"/>
                  </a:cubicBezTo>
                  <a:cubicBezTo>
                    <a:pt x="34604" y="-11"/>
                    <a:pt x="31947" y="3075"/>
                    <a:pt x="30707" y="7796"/>
                  </a:cubicBezTo>
                  <a:cubicBezTo>
                    <a:pt x="29467" y="12335"/>
                    <a:pt x="31770" y="3620"/>
                    <a:pt x="23976" y="35212"/>
                  </a:cubicBezTo>
                  <a:lnTo>
                    <a:pt x="5908" y="35212"/>
                  </a:lnTo>
                  <a:cubicBezTo>
                    <a:pt x="2542" y="35212"/>
                    <a:pt x="239" y="35212"/>
                    <a:pt x="239" y="39206"/>
                  </a:cubicBezTo>
                  <a:cubicBezTo>
                    <a:pt x="239" y="41748"/>
                    <a:pt x="2365" y="41748"/>
                    <a:pt x="5553" y="41748"/>
                  </a:cubicBezTo>
                  <a:lnTo>
                    <a:pt x="22381" y="41748"/>
                  </a:lnTo>
                  <a:lnTo>
                    <a:pt x="11930" y="84597"/>
                  </a:lnTo>
                  <a:cubicBezTo>
                    <a:pt x="10868" y="89137"/>
                    <a:pt x="9273" y="95673"/>
                    <a:pt x="9273" y="98033"/>
                  </a:cubicBezTo>
                  <a:cubicBezTo>
                    <a:pt x="9273" y="108745"/>
                    <a:pt x="18130" y="115282"/>
                    <a:pt x="28227" y="115282"/>
                  </a:cubicBezTo>
                  <a:cubicBezTo>
                    <a:pt x="47889" y="115282"/>
                    <a:pt x="59048" y="89863"/>
                    <a:pt x="59048" y="87502"/>
                  </a:cubicBezTo>
                  <a:cubicBezTo>
                    <a:pt x="59048" y="85142"/>
                    <a:pt x="56746" y="85142"/>
                    <a:pt x="56214" y="85142"/>
                  </a:cubicBezTo>
                  <a:cubicBezTo>
                    <a:pt x="54089" y="85142"/>
                    <a:pt x="53912" y="85505"/>
                    <a:pt x="52494" y="88592"/>
                  </a:cubicBezTo>
                  <a:cubicBezTo>
                    <a:pt x="47535" y="100030"/>
                    <a:pt x="38501" y="110198"/>
                    <a:pt x="28758" y="110198"/>
                  </a:cubicBezTo>
                  <a:cubicBezTo>
                    <a:pt x="25038" y="110198"/>
                    <a:pt x="22558" y="107838"/>
                    <a:pt x="22558" y="101301"/>
                  </a:cubicBezTo>
                  <a:cubicBezTo>
                    <a:pt x="22558" y="99486"/>
                    <a:pt x="23267" y="95673"/>
                    <a:pt x="23621" y="93857"/>
                  </a:cubicBezTo>
                  <a:lnTo>
                    <a:pt x="36375" y="417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91A29F9D-0ED2-45CC-9113-27C57CA48AA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08312" y="2106302"/>
              <a:ext cx="88567" cy="58748"/>
            </a:xfrm>
            <a:custGeom>
              <a:avLst/>
              <a:gdLst>
                <a:gd name="connsiteX0" fmla="*/ 13401 w 88567"/>
                <a:gd name="connsiteY0" fmla="*/ 44598 h 58748"/>
                <a:gd name="connsiteX1" fmla="*/ 11250 w 88567"/>
                <a:gd name="connsiteY1" fmla="*/ 54195 h 58748"/>
                <a:gd name="connsiteX2" fmla="*/ 15932 w 88567"/>
                <a:gd name="connsiteY2" fmla="*/ 58735 h 58748"/>
                <a:gd name="connsiteX3" fmla="*/ 22005 w 88567"/>
                <a:gd name="connsiteY3" fmla="*/ 54455 h 58748"/>
                <a:gd name="connsiteX4" fmla="*/ 24409 w 88567"/>
                <a:gd name="connsiteY4" fmla="*/ 44339 h 58748"/>
                <a:gd name="connsiteX5" fmla="*/ 28964 w 88567"/>
                <a:gd name="connsiteY5" fmla="*/ 26053 h 58748"/>
                <a:gd name="connsiteX6" fmla="*/ 55154 w 88567"/>
                <a:gd name="connsiteY6" fmla="*/ 4395 h 58748"/>
                <a:gd name="connsiteX7" fmla="*/ 64011 w 88567"/>
                <a:gd name="connsiteY7" fmla="*/ 13733 h 58748"/>
                <a:gd name="connsiteX8" fmla="*/ 55787 w 88567"/>
                <a:gd name="connsiteY8" fmla="*/ 41875 h 58748"/>
                <a:gd name="connsiteX9" fmla="*/ 54522 w 88567"/>
                <a:gd name="connsiteY9" fmla="*/ 47322 h 58748"/>
                <a:gd name="connsiteX10" fmla="*/ 68313 w 88567"/>
                <a:gd name="connsiteY10" fmla="*/ 58735 h 58748"/>
                <a:gd name="connsiteX11" fmla="*/ 88810 w 88567"/>
                <a:gd name="connsiteY11" fmla="*/ 38633 h 58748"/>
                <a:gd name="connsiteX12" fmla="*/ 86153 w 88567"/>
                <a:gd name="connsiteY12" fmla="*/ 36817 h 58748"/>
                <a:gd name="connsiteX13" fmla="*/ 83117 w 88567"/>
                <a:gd name="connsiteY13" fmla="*/ 39800 h 58748"/>
                <a:gd name="connsiteX14" fmla="*/ 68819 w 88567"/>
                <a:gd name="connsiteY14" fmla="*/ 54325 h 58748"/>
                <a:gd name="connsiteX15" fmla="*/ 65023 w 88567"/>
                <a:gd name="connsiteY15" fmla="*/ 49397 h 58748"/>
                <a:gd name="connsiteX16" fmla="*/ 66668 w 88567"/>
                <a:gd name="connsiteY16" fmla="*/ 42523 h 58748"/>
                <a:gd name="connsiteX17" fmla="*/ 74639 w 88567"/>
                <a:gd name="connsiteY17" fmla="*/ 15418 h 58748"/>
                <a:gd name="connsiteX18" fmla="*/ 55914 w 88567"/>
                <a:gd name="connsiteY18" fmla="*/ -14 h 58748"/>
                <a:gd name="connsiteX19" fmla="*/ 32000 w 88567"/>
                <a:gd name="connsiteY19" fmla="*/ 12825 h 58748"/>
                <a:gd name="connsiteX20" fmla="*/ 16564 w 88567"/>
                <a:gd name="connsiteY20" fmla="*/ -14 h 58748"/>
                <a:gd name="connsiteX21" fmla="*/ 242 w 88567"/>
                <a:gd name="connsiteY21" fmla="*/ 20087 h 58748"/>
                <a:gd name="connsiteX22" fmla="*/ 2899 w 88567"/>
                <a:gd name="connsiteY22" fmla="*/ 21903 h 58748"/>
                <a:gd name="connsiteX23" fmla="*/ 5810 w 88567"/>
                <a:gd name="connsiteY23" fmla="*/ 19439 h 58748"/>
                <a:gd name="connsiteX24" fmla="*/ 15932 w 88567"/>
                <a:gd name="connsiteY24" fmla="*/ 4395 h 58748"/>
                <a:gd name="connsiteX25" fmla="*/ 21119 w 88567"/>
                <a:gd name="connsiteY25" fmla="*/ 11268 h 58748"/>
                <a:gd name="connsiteX26" fmla="*/ 19095 w 88567"/>
                <a:gd name="connsiteY26" fmla="*/ 21384 h 58748"/>
                <a:gd name="connsiteX27" fmla="*/ 16311 w 88567"/>
                <a:gd name="connsiteY27" fmla="*/ 33056 h 58748"/>
                <a:gd name="connsiteX28" fmla="*/ 13401 w 88567"/>
                <a:gd name="connsiteY28" fmla="*/ 44598 h 5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8748">
                  <a:moveTo>
                    <a:pt x="13401" y="44598"/>
                  </a:moveTo>
                  <a:cubicBezTo>
                    <a:pt x="12642" y="47841"/>
                    <a:pt x="11250" y="53547"/>
                    <a:pt x="11250" y="54195"/>
                  </a:cubicBezTo>
                  <a:cubicBezTo>
                    <a:pt x="11250" y="57049"/>
                    <a:pt x="13528" y="58735"/>
                    <a:pt x="15932" y="58735"/>
                  </a:cubicBezTo>
                  <a:cubicBezTo>
                    <a:pt x="17829" y="58735"/>
                    <a:pt x="20613" y="57697"/>
                    <a:pt x="22005" y="54455"/>
                  </a:cubicBezTo>
                  <a:cubicBezTo>
                    <a:pt x="22131" y="53806"/>
                    <a:pt x="23650" y="47711"/>
                    <a:pt x="24409" y="44339"/>
                  </a:cubicBezTo>
                  <a:cubicBezTo>
                    <a:pt x="28711" y="26831"/>
                    <a:pt x="28711" y="26572"/>
                    <a:pt x="28964" y="26053"/>
                  </a:cubicBezTo>
                  <a:cubicBezTo>
                    <a:pt x="30609" y="22551"/>
                    <a:pt x="39718" y="4395"/>
                    <a:pt x="55154" y="4395"/>
                  </a:cubicBezTo>
                  <a:cubicBezTo>
                    <a:pt x="61354" y="4395"/>
                    <a:pt x="64011" y="7897"/>
                    <a:pt x="64011" y="13733"/>
                  </a:cubicBezTo>
                  <a:cubicBezTo>
                    <a:pt x="64011" y="21125"/>
                    <a:pt x="58697" y="34483"/>
                    <a:pt x="55787" y="41875"/>
                  </a:cubicBezTo>
                  <a:cubicBezTo>
                    <a:pt x="55154" y="43431"/>
                    <a:pt x="54522" y="45117"/>
                    <a:pt x="54522" y="47322"/>
                  </a:cubicBezTo>
                  <a:cubicBezTo>
                    <a:pt x="54522" y="54066"/>
                    <a:pt x="60848" y="58735"/>
                    <a:pt x="68313" y="58735"/>
                  </a:cubicBezTo>
                  <a:cubicBezTo>
                    <a:pt x="81851" y="58735"/>
                    <a:pt x="88810" y="41875"/>
                    <a:pt x="88810" y="38633"/>
                  </a:cubicBezTo>
                  <a:cubicBezTo>
                    <a:pt x="88810" y="36817"/>
                    <a:pt x="86659" y="36817"/>
                    <a:pt x="86153" y="36817"/>
                  </a:cubicBezTo>
                  <a:cubicBezTo>
                    <a:pt x="84002" y="36817"/>
                    <a:pt x="83876" y="37336"/>
                    <a:pt x="83117" y="39800"/>
                  </a:cubicBezTo>
                  <a:cubicBezTo>
                    <a:pt x="80713" y="47581"/>
                    <a:pt x="74892" y="54325"/>
                    <a:pt x="68819" y="54325"/>
                  </a:cubicBezTo>
                  <a:cubicBezTo>
                    <a:pt x="65909" y="54325"/>
                    <a:pt x="65023" y="52250"/>
                    <a:pt x="65023" y="49397"/>
                  </a:cubicBezTo>
                  <a:cubicBezTo>
                    <a:pt x="65023" y="46673"/>
                    <a:pt x="65530" y="45377"/>
                    <a:pt x="66668" y="42523"/>
                  </a:cubicBezTo>
                  <a:cubicBezTo>
                    <a:pt x="68819" y="37336"/>
                    <a:pt x="74639" y="22551"/>
                    <a:pt x="74639" y="15418"/>
                  </a:cubicBezTo>
                  <a:cubicBezTo>
                    <a:pt x="74639" y="5822"/>
                    <a:pt x="67934" y="-14"/>
                    <a:pt x="55914" y="-14"/>
                  </a:cubicBezTo>
                  <a:cubicBezTo>
                    <a:pt x="44400" y="-14"/>
                    <a:pt x="36429" y="7118"/>
                    <a:pt x="32000" y="12825"/>
                  </a:cubicBezTo>
                  <a:cubicBezTo>
                    <a:pt x="31368" y="2190"/>
                    <a:pt x="21246" y="-14"/>
                    <a:pt x="16564" y="-14"/>
                  </a:cubicBezTo>
                  <a:cubicBezTo>
                    <a:pt x="3912" y="-14"/>
                    <a:pt x="242" y="19828"/>
                    <a:pt x="242" y="20087"/>
                  </a:cubicBezTo>
                  <a:cubicBezTo>
                    <a:pt x="242" y="21903"/>
                    <a:pt x="2267" y="21903"/>
                    <a:pt x="2899" y="21903"/>
                  </a:cubicBezTo>
                  <a:cubicBezTo>
                    <a:pt x="5050" y="21903"/>
                    <a:pt x="5303" y="21125"/>
                    <a:pt x="5810" y="19439"/>
                  </a:cubicBezTo>
                  <a:cubicBezTo>
                    <a:pt x="7707" y="11917"/>
                    <a:pt x="10617" y="4395"/>
                    <a:pt x="15932" y="4395"/>
                  </a:cubicBezTo>
                  <a:cubicBezTo>
                    <a:pt x="20233" y="4395"/>
                    <a:pt x="21119" y="8545"/>
                    <a:pt x="21119" y="11268"/>
                  </a:cubicBezTo>
                  <a:cubicBezTo>
                    <a:pt x="21119" y="13084"/>
                    <a:pt x="19854" y="18012"/>
                    <a:pt x="19095" y="21384"/>
                  </a:cubicBezTo>
                  <a:cubicBezTo>
                    <a:pt x="18209" y="24886"/>
                    <a:pt x="16944" y="30203"/>
                    <a:pt x="16311" y="33056"/>
                  </a:cubicBezTo>
                  <a:lnTo>
                    <a:pt x="13401" y="4459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3D0F6024-F049-4B3A-BC84-F7806A142C7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628681" y="2283162"/>
              <a:ext cx="53672" cy="122192"/>
            </a:xfrm>
            <a:custGeom>
              <a:avLst/>
              <a:gdLst>
                <a:gd name="connsiteX0" fmla="*/ 49306 w 53672"/>
                <a:gd name="connsiteY0" fmla="*/ 6894 h 122192"/>
                <a:gd name="connsiteX1" fmla="*/ 42221 w 53672"/>
                <a:gd name="connsiteY1" fmla="*/ -5 h 122192"/>
                <a:gd name="connsiteX2" fmla="*/ 32301 w 53672"/>
                <a:gd name="connsiteY2" fmla="*/ 9981 h 122192"/>
                <a:gd name="connsiteX3" fmla="*/ 39386 w 53672"/>
                <a:gd name="connsiteY3" fmla="*/ 16880 h 122192"/>
                <a:gd name="connsiteX4" fmla="*/ 49306 w 53672"/>
                <a:gd name="connsiteY4" fmla="*/ 6894 h 122192"/>
                <a:gd name="connsiteX5" fmla="*/ 13170 w 53672"/>
                <a:gd name="connsiteY5" fmla="*/ 99129 h 122192"/>
                <a:gd name="connsiteX6" fmla="*/ 11576 w 53672"/>
                <a:gd name="connsiteY6" fmla="*/ 106754 h 122192"/>
                <a:gd name="connsiteX7" fmla="*/ 28404 w 53672"/>
                <a:gd name="connsiteY7" fmla="*/ 122187 h 122192"/>
                <a:gd name="connsiteX8" fmla="*/ 53912 w 53672"/>
                <a:gd name="connsiteY8" fmla="*/ 94408 h 122192"/>
                <a:gd name="connsiteX9" fmla="*/ 51077 w 53672"/>
                <a:gd name="connsiteY9" fmla="*/ 92048 h 122192"/>
                <a:gd name="connsiteX10" fmla="*/ 47712 w 53672"/>
                <a:gd name="connsiteY10" fmla="*/ 95134 h 122192"/>
                <a:gd name="connsiteX11" fmla="*/ 28935 w 53672"/>
                <a:gd name="connsiteY11" fmla="*/ 117104 h 122192"/>
                <a:gd name="connsiteX12" fmla="*/ 24507 w 53672"/>
                <a:gd name="connsiteY12" fmla="*/ 110749 h 122192"/>
                <a:gd name="connsiteX13" fmla="*/ 27341 w 53672"/>
                <a:gd name="connsiteY13" fmla="*/ 99129 h 122192"/>
                <a:gd name="connsiteX14" fmla="*/ 33010 w 53672"/>
                <a:gd name="connsiteY14" fmla="*/ 84604 h 122192"/>
                <a:gd name="connsiteX15" fmla="*/ 41689 w 53672"/>
                <a:gd name="connsiteY15" fmla="*/ 61545 h 122192"/>
                <a:gd name="connsiteX16" fmla="*/ 42752 w 53672"/>
                <a:gd name="connsiteY16" fmla="*/ 55735 h 122192"/>
                <a:gd name="connsiteX17" fmla="*/ 25924 w 53672"/>
                <a:gd name="connsiteY17" fmla="*/ 40302 h 122192"/>
                <a:gd name="connsiteX18" fmla="*/ 239 w 53672"/>
                <a:gd name="connsiteY18" fmla="*/ 68081 h 122192"/>
                <a:gd name="connsiteX19" fmla="*/ 3251 w 53672"/>
                <a:gd name="connsiteY19" fmla="*/ 70442 h 122192"/>
                <a:gd name="connsiteX20" fmla="*/ 6439 w 53672"/>
                <a:gd name="connsiteY20" fmla="*/ 67537 h 122192"/>
                <a:gd name="connsiteX21" fmla="*/ 25393 w 53672"/>
                <a:gd name="connsiteY21" fmla="*/ 45386 h 122192"/>
                <a:gd name="connsiteX22" fmla="*/ 29821 w 53672"/>
                <a:gd name="connsiteY22" fmla="*/ 51741 h 122192"/>
                <a:gd name="connsiteX23" fmla="*/ 24330 w 53672"/>
                <a:gd name="connsiteY23" fmla="*/ 69897 h 122192"/>
                <a:gd name="connsiteX24" fmla="*/ 13170 w 53672"/>
                <a:gd name="connsiteY24" fmla="*/ 99129 h 12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192">
                  <a:moveTo>
                    <a:pt x="49306" y="6894"/>
                  </a:moveTo>
                  <a:cubicBezTo>
                    <a:pt x="49306" y="3989"/>
                    <a:pt x="47180" y="-5"/>
                    <a:pt x="42221" y="-5"/>
                  </a:cubicBezTo>
                  <a:cubicBezTo>
                    <a:pt x="37438" y="-5"/>
                    <a:pt x="32301" y="4715"/>
                    <a:pt x="32301" y="9981"/>
                  </a:cubicBezTo>
                  <a:cubicBezTo>
                    <a:pt x="32301" y="13067"/>
                    <a:pt x="34604" y="16880"/>
                    <a:pt x="39386" y="16880"/>
                  </a:cubicBezTo>
                  <a:cubicBezTo>
                    <a:pt x="44523" y="16880"/>
                    <a:pt x="49306" y="11796"/>
                    <a:pt x="49306" y="6894"/>
                  </a:cubicBezTo>
                  <a:close/>
                  <a:moveTo>
                    <a:pt x="13170" y="99129"/>
                  </a:moveTo>
                  <a:cubicBezTo>
                    <a:pt x="12462" y="101489"/>
                    <a:pt x="11576" y="103668"/>
                    <a:pt x="11576" y="106754"/>
                  </a:cubicBezTo>
                  <a:cubicBezTo>
                    <a:pt x="11576" y="115288"/>
                    <a:pt x="18661" y="122187"/>
                    <a:pt x="28404" y="122187"/>
                  </a:cubicBezTo>
                  <a:cubicBezTo>
                    <a:pt x="46118" y="122187"/>
                    <a:pt x="53912" y="97132"/>
                    <a:pt x="53912" y="94408"/>
                  </a:cubicBezTo>
                  <a:cubicBezTo>
                    <a:pt x="53912" y="92048"/>
                    <a:pt x="51609" y="92048"/>
                    <a:pt x="51077" y="92048"/>
                  </a:cubicBezTo>
                  <a:cubicBezTo>
                    <a:pt x="48597" y="92048"/>
                    <a:pt x="48420" y="93137"/>
                    <a:pt x="47712" y="95134"/>
                  </a:cubicBezTo>
                  <a:cubicBezTo>
                    <a:pt x="43638" y="109659"/>
                    <a:pt x="35844" y="117104"/>
                    <a:pt x="28935" y="117104"/>
                  </a:cubicBezTo>
                  <a:cubicBezTo>
                    <a:pt x="25393" y="117104"/>
                    <a:pt x="24507" y="114743"/>
                    <a:pt x="24507" y="110749"/>
                  </a:cubicBezTo>
                  <a:cubicBezTo>
                    <a:pt x="24507" y="106573"/>
                    <a:pt x="25747" y="103123"/>
                    <a:pt x="27341" y="99129"/>
                  </a:cubicBezTo>
                  <a:cubicBezTo>
                    <a:pt x="29113" y="94227"/>
                    <a:pt x="31061" y="89324"/>
                    <a:pt x="33010" y="84604"/>
                  </a:cubicBezTo>
                  <a:cubicBezTo>
                    <a:pt x="34604" y="80246"/>
                    <a:pt x="40981" y="63724"/>
                    <a:pt x="41689" y="61545"/>
                  </a:cubicBezTo>
                  <a:cubicBezTo>
                    <a:pt x="42221" y="59729"/>
                    <a:pt x="42752" y="57551"/>
                    <a:pt x="42752" y="55735"/>
                  </a:cubicBezTo>
                  <a:cubicBezTo>
                    <a:pt x="42752" y="47201"/>
                    <a:pt x="35667" y="40302"/>
                    <a:pt x="25924" y="40302"/>
                  </a:cubicBezTo>
                  <a:cubicBezTo>
                    <a:pt x="8388" y="40302"/>
                    <a:pt x="239" y="64995"/>
                    <a:pt x="239" y="68081"/>
                  </a:cubicBezTo>
                  <a:cubicBezTo>
                    <a:pt x="239" y="70442"/>
                    <a:pt x="2719" y="70442"/>
                    <a:pt x="3251" y="70442"/>
                  </a:cubicBezTo>
                  <a:cubicBezTo>
                    <a:pt x="5731" y="70442"/>
                    <a:pt x="5908" y="69534"/>
                    <a:pt x="6439" y="67537"/>
                  </a:cubicBezTo>
                  <a:cubicBezTo>
                    <a:pt x="11045" y="51922"/>
                    <a:pt x="18839" y="45386"/>
                    <a:pt x="25393" y="45386"/>
                  </a:cubicBezTo>
                  <a:cubicBezTo>
                    <a:pt x="28227" y="45386"/>
                    <a:pt x="29821" y="46838"/>
                    <a:pt x="29821" y="51741"/>
                  </a:cubicBezTo>
                  <a:cubicBezTo>
                    <a:pt x="29821" y="55917"/>
                    <a:pt x="28758" y="58640"/>
                    <a:pt x="24330" y="69897"/>
                  </a:cubicBezTo>
                  <a:lnTo>
                    <a:pt x="13170" y="9912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5B2FBBD3-FD10-49A3-B76B-41D67BE2992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691951" y="2283162"/>
              <a:ext cx="77762" cy="157416"/>
            </a:xfrm>
            <a:custGeom>
              <a:avLst/>
              <a:gdLst>
                <a:gd name="connsiteX0" fmla="*/ 78005 w 77762"/>
                <a:gd name="connsiteY0" fmla="*/ 6894 h 157416"/>
                <a:gd name="connsiteX1" fmla="*/ 70919 w 77762"/>
                <a:gd name="connsiteY1" fmla="*/ -5 h 157416"/>
                <a:gd name="connsiteX2" fmla="*/ 61000 w 77762"/>
                <a:gd name="connsiteY2" fmla="*/ 9981 h 157416"/>
                <a:gd name="connsiteX3" fmla="*/ 68085 w 77762"/>
                <a:gd name="connsiteY3" fmla="*/ 16880 h 157416"/>
                <a:gd name="connsiteX4" fmla="*/ 78005 w 77762"/>
                <a:gd name="connsiteY4" fmla="*/ 6894 h 157416"/>
                <a:gd name="connsiteX5" fmla="*/ 40452 w 77762"/>
                <a:gd name="connsiteY5" fmla="*/ 129268 h 157416"/>
                <a:gd name="connsiteX6" fmla="*/ 17602 w 77762"/>
                <a:gd name="connsiteY6" fmla="*/ 152327 h 157416"/>
                <a:gd name="connsiteX7" fmla="*/ 11225 w 77762"/>
                <a:gd name="connsiteY7" fmla="*/ 151238 h 157416"/>
                <a:gd name="connsiteX8" fmla="*/ 17247 w 77762"/>
                <a:gd name="connsiteY8" fmla="*/ 141978 h 157416"/>
                <a:gd name="connsiteX9" fmla="*/ 10339 w 77762"/>
                <a:gd name="connsiteY9" fmla="*/ 135260 h 157416"/>
                <a:gd name="connsiteX10" fmla="*/ 242 w 77762"/>
                <a:gd name="connsiteY10" fmla="*/ 145972 h 157416"/>
                <a:gd name="connsiteX11" fmla="*/ 17779 w 77762"/>
                <a:gd name="connsiteY11" fmla="*/ 157411 h 157416"/>
                <a:gd name="connsiteX12" fmla="*/ 54623 w 77762"/>
                <a:gd name="connsiteY12" fmla="*/ 128724 h 157416"/>
                <a:gd name="connsiteX13" fmla="*/ 70565 w 77762"/>
                <a:gd name="connsiteY13" fmla="*/ 63724 h 157416"/>
                <a:gd name="connsiteX14" fmla="*/ 71451 w 77762"/>
                <a:gd name="connsiteY14" fmla="*/ 57369 h 157416"/>
                <a:gd name="connsiteX15" fmla="*/ 52497 w 77762"/>
                <a:gd name="connsiteY15" fmla="*/ 40302 h 157416"/>
                <a:gd name="connsiteX16" fmla="*/ 21498 w 77762"/>
                <a:gd name="connsiteY16" fmla="*/ 68081 h 157416"/>
                <a:gd name="connsiteX17" fmla="*/ 24510 w 77762"/>
                <a:gd name="connsiteY17" fmla="*/ 70442 h 157416"/>
                <a:gd name="connsiteX18" fmla="*/ 28053 w 77762"/>
                <a:gd name="connsiteY18" fmla="*/ 67173 h 157416"/>
                <a:gd name="connsiteX19" fmla="*/ 51966 w 77762"/>
                <a:gd name="connsiteY19" fmla="*/ 45386 h 157416"/>
                <a:gd name="connsiteX20" fmla="*/ 57988 w 77762"/>
                <a:gd name="connsiteY20" fmla="*/ 54282 h 157416"/>
                <a:gd name="connsiteX21" fmla="*/ 57457 w 77762"/>
                <a:gd name="connsiteY21" fmla="*/ 59729 h 157416"/>
                <a:gd name="connsiteX22" fmla="*/ 40452 w 77762"/>
                <a:gd name="connsiteY22" fmla="*/ 129268 h 15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416">
                  <a:moveTo>
                    <a:pt x="78005" y="6894"/>
                  </a:moveTo>
                  <a:cubicBezTo>
                    <a:pt x="78005" y="3808"/>
                    <a:pt x="75702" y="-5"/>
                    <a:pt x="70919" y="-5"/>
                  </a:cubicBezTo>
                  <a:cubicBezTo>
                    <a:pt x="65782" y="-5"/>
                    <a:pt x="61000" y="5079"/>
                    <a:pt x="61000" y="9981"/>
                  </a:cubicBezTo>
                  <a:cubicBezTo>
                    <a:pt x="61000" y="12886"/>
                    <a:pt x="63125" y="16880"/>
                    <a:pt x="68085" y="16880"/>
                  </a:cubicBezTo>
                  <a:cubicBezTo>
                    <a:pt x="72868" y="16880"/>
                    <a:pt x="78005" y="12160"/>
                    <a:pt x="78005" y="6894"/>
                  </a:cubicBezTo>
                  <a:close/>
                  <a:moveTo>
                    <a:pt x="40452" y="129268"/>
                  </a:moveTo>
                  <a:cubicBezTo>
                    <a:pt x="37441" y="141796"/>
                    <a:pt x="28053" y="152327"/>
                    <a:pt x="17602" y="152327"/>
                  </a:cubicBezTo>
                  <a:cubicBezTo>
                    <a:pt x="15299" y="152327"/>
                    <a:pt x="13173" y="151964"/>
                    <a:pt x="11225" y="151238"/>
                  </a:cubicBezTo>
                  <a:cubicBezTo>
                    <a:pt x="15830" y="149059"/>
                    <a:pt x="17247" y="144701"/>
                    <a:pt x="17247" y="141978"/>
                  </a:cubicBezTo>
                  <a:cubicBezTo>
                    <a:pt x="17247" y="137620"/>
                    <a:pt x="13882" y="135260"/>
                    <a:pt x="10339" y="135260"/>
                  </a:cubicBezTo>
                  <a:cubicBezTo>
                    <a:pt x="4848" y="135260"/>
                    <a:pt x="242" y="140162"/>
                    <a:pt x="242" y="145972"/>
                  </a:cubicBezTo>
                  <a:cubicBezTo>
                    <a:pt x="242" y="152872"/>
                    <a:pt x="7150" y="157411"/>
                    <a:pt x="17779" y="157411"/>
                  </a:cubicBezTo>
                  <a:cubicBezTo>
                    <a:pt x="28407" y="157411"/>
                    <a:pt x="49132" y="150875"/>
                    <a:pt x="54623" y="128724"/>
                  </a:cubicBezTo>
                  <a:lnTo>
                    <a:pt x="70565" y="63724"/>
                  </a:lnTo>
                  <a:cubicBezTo>
                    <a:pt x="71096" y="61727"/>
                    <a:pt x="71451" y="60092"/>
                    <a:pt x="71451" y="57369"/>
                  </a:cubicBezTo>
                  <a:cubicBezTo>
                    <a:pt x="71451" y="47383"/>
                    <a:pt x="63125" y="40302"/>
                    <a:pt x="52497" y="40302"/>
                  </a:cubicBezTo>
                  <a:cubicBezTo>
                    <a:pt x="32835" y="40302"/>
                    <a:pt x="21498" y="65539"/>
                    <a:pt x="21498" y="68081"/>
                  </a:cubicBezTo>
                  <a:cubicBezTo>
                    <a:pt x="21498" y="70442"/>
                    <a:pt x="23978" y="70442"/>
                    <a:pt x="24510" y="70442"/>
                  </a:cubicBezTo>
                  <a:cubicBezTo>
                    <a:pt x="26635" y="70442"/>
                    <a:pt x="26813" y="69897"/>
                    <a:pt x="28053" y="67173"/>
                  </a:cubicBezTo>
                  <a:cubicBezTo>
                    <a:pt x="32481" y="56643"/>
                    <a:pt x="41692" y="45386"/>
                    <a:pt x="51966" y="45386"/>
                  </a:cubicBezTo>
                  <a:cubicBezTo>
                    <a:pt x="56394" y="45386"/>
                    <a:pt x="57988" y="48472"/>
                    <a:pt x="57988" y="54282"/>
                  </a:cubicBezTo>
                  <a:cubicBezTo>
                    <a:pt x="57988" y="56280"/>
                    <a:pt x="57634" y="58822"/>
                    <a:pt x="57457" y="59729"/>
                  </a:cubicBezTo>
                  <a:lnTo>
                    <a:pt x="40452" y="1292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54937C04-B900-4746-BCA2-0118313A600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845440" y="2150311"/>
              <a:ext cx="186751" cy="185714"/>
            </a:xfrm>
            <a:custGeom>
              <a:avLst/>
              <a:gdLst>
                <a:gd name="connsiteX0" fmla="*/ 100203 w 186751"/>
                <a:gd name="connsiteY0" fmla="*/ 4661 h 185714"/>
                <a:gd name="connsiteX1" fmla="*/ 93624 w 186751"/>
                <a:gd name="connsiteY1" fmla="*/ -8 h 185714"/>
                <a:gd name="connsiteX2" fmla="*/ 87044 w 186751"/>
                <a:gd name="connsiteY2" fmla="*/ 4661 h 185714"/>
                <a:gd name="connsiteX3" fmla="*/ 1513 w 186751"/>
                <a:gd name="connsiteY3" fmla="*/ 180519 h 185714"/>
                <a:gd name="connsiteX4" fmla="*/ 248 w 186751"/>
                <a:gd name="connsiteY4" fmla="*/ 183631 h 185714"/>
                <a:gd name="connsiteX5" fmla="*/ 5815 w 186751"/>
                <a:gd name="connsiteY5" fmla="*/ 185706 h 185714"/>
                <a:gd name="connsiteX6" fmla="*/ 181432 w 186751"/>
                <a:gd name="connsiteY6" fmla="*/ 185706 h 185714"/>
                <a:gd name="connsiteX7" fmla="*/ 186999 w 186751"/>
                <a:gd name="connsiteY7" fmla="*/ 183631 h 185714"/>
                <a:gd name="connsiteX8" fmla="*/ 185734 w 186751"/>
                <a:gd name="connsiteY8" fmla="*/ 180519 h 185714"/>
                <a:gd name="connsiteX9" fmla="*/ 100203 w 186751"/>
                <a:gd name="connsiteY9" fmla="*/ 4661 h 185714"/>
                <a:gd name="connsiteX10" fmla="*/ 85526 w 186751"/>
                <a:gd name="connsiteY10" fmla="*/ 25930 h 185714"/>
                <a:gd name="connsiteX11" fmla="*/ 153597 w 186751"/>
                <a:gd name="connsiteY11" fmla="*/ 165994 h 185714"/>
                <a:gd name="connsiteX12" fmla="*/ 17202 w 186751"/>
                <a:gd name="connsiteY12" fmla="*/ 165994 h 185714"/>
                <a:gd name="connsiteX13" fmla="*/ 85526 w 186751"/>
                <a:gd name="connsiteY13" fmla="*/ 25930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751" h="185714">
                  <a:moveTo>
                    <a:pt x="100203" y="4661"/>
                  </a:moveTo>
                  <a:cubicBezTo>
                    <a:pt x="98432" y="1289"/>
                    <a:pt x="97925" y="-8"/>
                    <a:pt x="93624" y="-8"/>
                  </a:cubicBezTo>
                  <a:cubicBezTo>
                    <a:pt x="89322" y="-8"/>
                    <a:pt x="88816" y="1289"/>
                    <a:pt x="87044" y="4661"/>
                  </a:cubicBezTo>
                  <a:lnTo>
                    <a:pt x="1513" y="180519"/>
                  </a:lnTo>
                  <a:cubicBezTo>
                    <a:pt x="248" y="182853"/>
                    <a:pt x="248" y="183372"/>
                    <a:pt x="248" y="183631"/>
                  </a:cubicBezTo>
                  <a:cubicBezTo>
                    <a:pt x="248" y="185706"/>
                    <a:pt x="1766" y="185706"/>
                    <a:pt x="5815" y="185706"/>
                  </a:cubicBezTo>
                  <a:lnTo>
                    <a:pt x="181432" y="185706"/>
                  </a:lnTo>
                  <a:cubicBezTo>
                    <a:pt x="185481" y="185706"/>
                    <a:pt x="186999" y="185706"/>
                    <a:pt x="186999" y="183631"/>
                  </a:cubicBezTo>
                  <a:cubicBezTo>
                    <a:pt x="186999" y="183372"/>
                    <a:pt x="186999" y="182853"/>
                    <a:pt x="185734" y="180519"/>
                  </a:cubicBezTo>
                  <a:lnTo>
                    <a:pt x="100203" y="4661"/>
                  </a:lnTo>
                  <a:close/>
                  <a:moveTo>
                    <a:pt x="85526" y="25930"/>
                  </a:moveTo>
                  <a:lnTo>
                    <a:pt x="153597" y="165994"/>
                  </a:lnTo>
                  <a:lnTo>
                    <a:pt x="17202" y="165994"/>
                  </a:lnTo>
                  <a:lnTo>
                    <a:pt x="85526" y="259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104E0827-47C2-4A67-870F-673C23E64AE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050243" y="2173655"/>
              <a:ext cx="77686" cy="165223"/>
            </a:xfrm>
            <a:custGeom>
              <a:avLst/>
              <a:gdLst>
                <a:gd name="connsiteX0" fmla="*/ 46564 w 77686"/>
                <a:gd name="connsiteY0" fmla="*/ 58611 h 165223"/>
                <a:gd name="connsiteX1" fmla="*/ 70351 w 77686"/>
                <a:gd name="connsiteY1" fmla="*/ 58611 h 165223"/>
                <a:gd name="connsiteX2" fmla="*/ 77943 w 77686"/>
                <a:gd name="connsiteY2" fmla="*/ 53424 h 165223"/>
                <a:gd name="connsiteX3" fmla="*/ 70857 w 77686"/>
                <a:gd name="connsiteY3" fmla="*/ 50571 h 165223"/>
                <a:gd name="connsiteX4" fmla="*/ 48589 w 77686"/>
                <a:gd name="connsiteY4" fmla="*/ 50571 h 165223"/>
                <a:gd name="connsiteX5" fmla="*/ 58964 w 77686"/>
                <a:gd name="connsiteY5" fmla="*/ 6995 h 165223"/>
                <a:gd name="connsiteX6" fmla="*/ 51625 w 77686"/>
                <a:gd name="connsiteY6" fmla="*/ -8 h 165223"/>
                <a:gd name="connsiteX7" fmla="*/ 41503 w 77686"/>
                <a:gd name="connsiteY7" fmla="*/ 9330 h 165223"/>
                <a:gd name="connsiteX8" fmla="*/ 31634 w 77686"/>
                <a:gd name="connsiteY8" fmla="*/ 50571 h 165223"/>
                <a:gd name="connsiteX9" fmla="*/ 7848 w 77686"/>
                <a:gd name="connsiteY9" fmla="*/ 50571 h 165223"/>
                <a:gd name="connsiteX10" fmla="*/ 256 w 77686"/>
                <a:gd name="connsiteY10" fmla="*/ 55499 h 165223"/>
                <a:gd name="connsiteX11" fmla="*/ 7342 w 77686"/>
                <a:gd name="connsiteY11" fmla="*/ 58611 h 165223"/>
                <a:gd name="connsiteX12" fmla="*/ 29610 w 77686"/>
                <a:gd name="connsiteY12" fmla="*/ 58611 h 165223"/>
                <a:gd name="connsiteX13" fmla="*/ 10378 w 77686"/>
                <a:gd name="connsiteY13" fmla="*/ 141353 h 165223"/>
                <a:gd name="connsiteX14" fmla="*/ 33659 w 77686"/>
                <a:gd name="connsiteY14" fmla="*/ 165216 h 165223"/>
                <a:gd name="connsiteX15" fmla="*/ 73894 w 77686"/>
                <a:gd name="connsiteY15" fmla="*/ 125271 h 165223"/>
                <a:gd name="connsiteX16" fmla="*/ 70857 w 77686"/>
                <a:gd name="connsiteY16" fmla="*/ 122678 h 165223"/>
                <a:gd name="connsiteX17" fmla="*/ 67062 w 77686"/>
                <a:gd name="connsiteY17" fmla="*/ 126309 h 165223"/>
                <a:gd name="connsiteX18" fmla="*/ 34165 w 77686"/>
                <a:gd name="connsiteY18" fmla="*/ 159509 h 165223"/>
                <a:gd name="connsiteX19" fmla="*/ 26320 w 77686"/>
                <a:gd name="connsiteY19" fmla="*/ 147578 h 165223"/>
                <a:gd name="connsiteX20" fmla="*/ 27839 w 77686"/>
                <a:gd name="connsiteY20" fmla="*/ 135128 h 165223"/>
                <a:gd name="connsiteX21" fmla="*/ 46564 w 77686"/>
                <a:gd name="connsiteY21" fmla="*/ 58611 h 16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65223">
                  <a:moveTo>
                    <a:pt x="46564" y="58611"/>
                  </a:moveTo>
                  <a:lnTo>
                    <a:pt x="70351" y="58611"/>
                  </a:lnTo>
                  <a:cubicBezTo>
                    <a:pt x="75412" y="58611"/>
                    <a:pt x="77943" y="58611"/>
                    <a:pt x="77943" y="53424"/>
                  </a:cubicBezTo>
                  <a:cubicBezTo>
                    <a:pt x="77943" y="50571"/>
                    <a:pt x="75412" y="50571"/>
                    <a:pt x="70857" y="50571"/>
                  </a:cubicBezTo>
                  <a:lnTo>
                    <a:pt x="48589" y="50571"/>
                  </a:lnTo>
                  <a:cubicBezTo>
                    <a:pt x="57699" y="13739"/>
                    <a:pt x="58964" y="8552"/>
                    <a:pt x="58964" y="6995"/>
                  </a:cubicBezTo>
                  <a:cubicBezTo>
                    <a:pt x="58964" y="2586"/>
                    <a:pt x="55927" y="-8"/>
                    <a:pt x="51625" y="-8"/>
                  </a:cubicBezTo>
                  <a:cubicBezTo>
                    <a:pt x="50866" y="-8"/>
                    <a:pt x="43781" y="252"/>
                    <a:pt x="41503" y="9330"/>
                  </a:cubicBezTo>
                  <a:lnTo>
                    <a:pt x="31634" y="50571"/>
                  </a:lnTo>
                  <a:lnTo>
                    <a:pt x="7848" y="50571"/>
                  </a:lnTo>
                  <a:cubicBezTo>
                    <a:pt x="2787" y="50571"/>
                    <a:pt x="256" y="50571"/>
                    <a:pt x="256" y="55499"/>
                  </a:cubicBezTo>
                  <a:cubicBezTo>
                    <a:pt x="256" y="58611"/>
                    <a:pt x="2280" y="58611"/>
                    <a:pt x="7342" y="58611"/>
                  </a:cubicBezTo>
                  <a:lnTo>
                    <a:pt x="29610" y="58611"/>
                  </a:lnTo>
                  <a:cubicBezTo>
                    <a:pt x="11390" y="132275"/>
                    <a:pt x="10378" y="136684"/>
                    <a:pt x="10378" y="141353"/>
                  </a:cubicBezTo>
                  <a:cubicBezTo>
                    <a:pt x="10378" y="155359"/>
                    <a:pt x="19994" y="165216"/>
                    <a:pt x="33659" y="165216"/>
                  </a:cubicBezTo>
                  <a:cubicBezTo>
                    <a:pt x="59470" y="165216"/>
                    <a:pt x="73894" y="127346"/>
                    <a:pt x="73894" y="125271"/>
                  </a:cubicBezTo>
                  <a:cubicBezTo>
                    <a:pt x="73894" y="122678"/>
                    <a:pt x="71870" y="122678"/>
                    <a:pt x="70857" y="122678"/>
                  </a:cubicBezTo>
                  <a:cubicBezTo>
                    <a:pt x="68580" y="122678"/>
                    <a:pt x="68327" y="123456"/>
                    <a:pt x="67062" y="126309"/>
                  </a:cubicBezTo>
                  <a:cubicBezTo>
                    <a:pt x="56180" y="153284"/>
                    <a:pt x="42769" y="159509"/>
                    <a:pt x="34165" y="159509"/>
                  </a:cubicBezTo>
                  <a:cubicBezTo>
                    <a:pt x="28851" y="159509"/>
                    <a:pt x="26320" y="156137"/>
                    <a:pt x="26320" y="147578"/>
                  </a:cubicBezTo>
                  <a:cubicBezTo>
                    <a:pt x="26320" y="141353"/>
                    <a:pt x="26826" y="139537"/>
                    <a:pt x="27839" y="135128"/>
                  </a:cubicBezTo>
                  <a:lnTo>
                    <a:pt x="46564" y="5861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C112204E-AAF0-4CA4-90FE-DC511E0A500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430566" y="2469967"/>
              <a:ext cx="705236" cy="10374"/>
            </a:xfrm>
            <a:custGeom>
              <a:avLst/>
              <a:gdLst>
                <a:gd name="connsiteX0" fmla="*/ 0 w 705236"/>
                <a:gd name="connsiteY0" fmla="*/ 0 h 10374"/>
                <a:gd name="connsiteX1" fmla="*/ 705236 w 705236"/>
                <a:gd name="connsiteY1" fmla="*/ 0 h 10374"/>
                <a:gd name="connsiteX2" fmla="*/ 705236 w 705236"/>
                <a:gd name="connsiteY2" fmla="*/ 10375 h 10374"/>
                <a:gd name="connsiteX3" fmla="*/ 0 w 705236"/>
                <a:gd name="connsiteY3" fmla="*/ 10375 h 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236" h="10374">
                  <a:moveTo>
                    <a:pt x="0" y="0"/>
                  </a:moveTo>
                  <a:lnTo>
                    <a:pt x="705236" y="0"/>
                  </a:lnTo>
                  <a:lnTo>
                    <a:pt x="705236" y="10375"/>
                  </a:lnTo>
                  <a:lnTo>
                    <a:pt x="0" y="103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526BCA56-1E6B-4279-A2B1-C243AADF65A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65780" y="2603274"/>
              <a:ext cx="119440" cy="170670"/>
            </a:xfrm>
            <a:custGeom>
              <a:avLst/>
              <a:gdLst>
                <a:gd name="connsiteX0" fmla="*/ 996 w 119440"/>
                <a:gd name="connsiteY0" fmla="*/ 159524 h 170670"/>
                <a:gd name="connsiteX1" fmla="*/ 237 w 119440"/>
                <a:gd name="connsiteY1" fmla="*/ 163674 h 170670"/>
                <a:gd name="connsiteX2" fmla="*/ 7322 w 119440"/>
                <a:gd name="connsiteY2" fmla="*/ 170677 h 170670"/>
                <a:gd name="connsiteX3" fmla="*/ 16179 w 119440"/>
                <a:gd name="connsiteY3" fmla="*/ 165230 h 170670"/>
                <a:gd name="connsiteX4" fmla="*/ 32374 w 119440"/>
                <a:gd name="connsiteY4" fmla="*/ 100126 h 170670"/>
                <a:gd name="connsiteX5" fmla="*/ 57426 w 119440"/>
                <a:gd name="connsiteY5" fmla="*/ 117505 h 170670"/>
                <a:gd name="connsiteX6" fmla="*/ 119677 w 119440"/>
                <a:gd name="connsiteY6" fmla="*/ 42285 h 170670"/>
                <a:gd name="connsiteX7" fmla="*/ 84503 w 119440"/>
                <a:gd name="connsiteY7" fmla="*/ 7 h 170670"/>
                <a:gd name="connsiteX8" fmla="*/ 25795 w 119440"/>
                <a:gd name="connsiteY8" fmla="*/ 57589 h 170670"/>
                <a:gd name="connsiteX9" fmla="*/ 996 w 119440"/>
                <a:gd name="connsiteY9" fmla="*/ 159524 h 170670"/>
                <a:gd name="connsiteX10" fmla="*/ 57173 w 119440"/>
                <a:gd name="connsiteY10" fmla="*/ 111798 h 170670"/>
                <a:gd name="connsiteX11" fmla="*/ 35411 w 119440"/>
                <a:gd name="connsiteY11" fmla="*/ 88714 h 170670"/>
                <a:gd name="connsiteX12" fmla="*/ 37435 w 119440"/>
                <a:gd name="connsiteY12" fmla="*/ 79117 h 170670"/>
                <a:gd name="connsiteX13" fmla="*/ 52619 w 119440"/>
                <a:gd name="connsiteY13" fmla="*/ 30354 h 170670"/>
                <a:gd name="connsiteX14" fmla="*/ 83997 w 119440"/>
                <a:gd name="connsiteY14" fmla="*/ 5713 h 170670"/>
                <a:gd name="connsiteX15" fmla="*/ 101457 w 119440"/>
                <a:gd name="connsiteY15" fmla="*/ 31132 h 170670"/>
                <a:gd name="connsiteX16" fmla="*/ 87287 w 119440"/>
                <a:gd name="connsiteY16" fmla="*/ 87158 h 170670"/>
                <a:gd name="connsiteX17" fmla="*/ 57173 w 119440"/>
                <a:gd name="connsiteY17" fmla="*/ 111798 h 17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40" h="170670">
                  <a:moveTo>
                    <a:pt x="996" y="159524"/>
                  </a:moveTo>
                  <a:cubicBezTo>
                    <a:pt x="237" y="162636"/>
                    <a:pt x="237" y="163155"/>
                    <a:pt x="237" y="163674"/>
                  </a:cubicBezTo>
                  <a:cubicBezTo>
                    <a:pt x="237" y="167565"/>
                    <a:pt x="3020" y="170677"/>
                    <a:pt x="7322" y="170677"/>
                  </a:cubicBezTo>
                  <a:cubicBezTo>
                    <a:pt x="12636" y="170677"/>
                    <a:pt x="15673" y="166008"/>
                    <a:pt x="16179" y="165230"/>
                  </a:cubicBezTo>
                  <a:cubicBezTo>
                    <a:pt x="17444" y="162896"/>
                    <a:pt x="25542" y="128139"/>
                    <a:pt x="32374" y="100126"/>
                  </a:cubicBezTo>
                  <a:cubicBezTo>
                    <a:pt x="37435" y="110502"/>
                    <a:pt x="45533" y="117505"/>
                    <a:pt x="57426" y="117505"/>
                  </a:cubicBezTo>
                  <a:cubicBezTo>
                    <a:pt x="87033" y="117505"/>
                    <a:pt x="119677" y="80933"/>
                    <a:pt x="119677" y="42285"/>
                  </a:cubicBezTo>
                  <a:cubicBezTo>
                    <a:pt x="119677" y="14791"/>
                    <a:pt x="102976" y="7"/>
                    <a:pt x="84503" y="7"/>
                  </a:cubicBezTo>
                  <a:cubicBezTo>
                    <a:pt x="59957" y="7"/>
                    <a:pt x="33387" y="25945"/>
                    <a:pt x="25795" y="57589"/>
                  </a:cubicBezTo>
                  <a:lnTo>
                    <a:pt x="996" y="159524"/>
                  </a:lnTo>
                  <a:close/>
                  <a:moveTo>
                    <a:pt x="57173" y="111798"/>
                  </a:moveTo>
                  <a:cubicBezTo>
                    <a:pt x="39460" y="111798"/>
                    <a:pt x="35411" y="91048"/>
                    <a:pt x="35411" y="88714"/>
                  </a:cubicBezTo>
                  <a:cubicBezTo>
                    <a:pt x="35411" y="87676"/>
                    <a:pt x="36676" y="82489"/>
                    <a:pt x="37435" y="79117"/>
                  </a:cubicBezTo>
                  <a:cubicBezTo>
                    <a:pt x="44521" y="50067"/>
                    <a:pt x="47051" y="40729"/>
                    <a:pt x="52619" y="30354"/>
                  </a:cubicBezTo>
                  <a:cubicBezTo>
                    <a:pt x="63500" y="11419"/>
                    <a:pt x="76152" y="5713"/>
                    <a:pt x="83997" y="5713"/>
                  </a:cubicBezTo>
                  <a:cubicBezTo>
                    <a:pt x="93360" y="5713"/>
                    <a:pt x="101457" y="13235"/>
                    <a:pt x="101457" y="31132"/>
                  </a:cubicBezTo>
                  <a:cubicBezTo>
                    <a:pt x="101457" y="45398"/>
                    <a:pt x="94119" y="74448"/>
                    <a:pt x="87287" y="87158"/>
                  </a:cubicBezTo>
                  <a:cubicBezTo>
                    <a:pt x="78936" y="103498"/>
                    <a:pt x="66789" y="111798"/>
                    <a:pt x="57173" y="11179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A0FA1471-10AF-4E2C-87EE-96D9B84B878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698585" y="2676755"/>
              <a:ext cx="149325" cy="80069"/>
            </a:xfrm>
            <a:custGeom>
              <a:avLst/>
              <a:gdLst>
                <a:gd name="connsiteX0" fmla="*/ 136282 w 149325"/>
                <a:gd name="connsiteY0" fmla="*/ 25064 h 80069"/>
                <a:gd name="connsiteX1" fmla="*/ 109712 w 149325"/>
                <a:gd name="connsiteY1" fmla="*/ 8 h 80069"/>
                <a:gd name="connsiteX2" fmla="*/ 81370 w 149325"/>
                <a:gd name="connsiteY2" fmla="*/ 16894 h 80069"/>
                <a:gd name="connsiteX3" fmla="*/ 55331 w 149325"/>
                <a:gd name="connsiteY3" fmla="*/ 8 h 80069"/>
                <a:gd name="connsiteX4" fmla="*/ 26458 w 149325"/>
                <a:gd name="connsiteY4" fmla="*/ 17620 h 80069"/>
                <a:gd name="connsiteX5" fmla="*/ 26281 w 149325"/>
                <a:gd name="connsiteY5" fmla="*/ 17620 h 80069"/>
                <a:gd name="connsiteX6" fmla="*/ 26281 w 149325"/>
                <a:gd name="connsiteY6" fmla="*/ 8 h 80069"/>
                <a:gd name="connsiteX7" fmla="*/ 242 w 149325"/>
                <a:gd name="connsiteY7" fmla="*/ 2006 h 80069"/>
                <a:gd name="connsiteX8" fmla="*/ 242 w 149325"/>
                <a:gd name="connsiteY8" fmla="*/ 8542 h 80069"/>
                <a:gd name="connsiteX9" fmla="*/ 13527 w 149325"/>
                <a:gd name="connsiteY9" fmla="*/ 18709 h 80069"/>
                <a:gd name="connsiteX10" fmla="*/ 13527 w 149325"/>
                <a:gd name="connsiteY10" fmla="*/ 65735 h 80069"/>
                <a:gd name="connsiteX11" fmla="*/ 242 w 149325"/>
                <a:gd name="connsiteY11" fmla="*/ 73542 h 80069"/>
                <a:gd name="connsiteX12" fmla="*/ 242 w 149325"/>
                <a:gd name="connsiteY12" fmla="*/ 80078 h 80069"/>
                <a:gd name="connsiteX13" fmla="*/ 20436 w 149325"/>
                <a:gd name="connsiteY13" fmla="*/ 79352 h 80069"/>
                <a:gd name="connsiteX14" fmla="*/ 40806 w 149325"/>
                <a:gd name="connsiteY14" fmla="*/ 80078 h 80069"/>
                <a:gd name="connsiteX15" fmla="*/ 40806 w 149325"/>
                <a:gd name="connsiteY15" fmla="*/ 73542 h 80069"/>
                <a:gd name="connsiteX16" fmla="*/ 27521 w 149325"/>
                <a:gd name="connsiteY16" fmla="*/ 65735 h 80069"/>
                <a:gd name="connsiteX17" fmla="*/ 27521 w 149325"/>
                <a:gd name="connsiteY17" fmla="*/ 33053 h 80069"/>
                <a:gd name="connsiteX18" fmla="*/ 53914 w 149325"/>
                <a:gd name="connsiteY18" fmla="*/ 5092 h 80069"/>
                <a:gd name="connsiteX19" fmla="*/ 67908 w 149325"/>
                <a:gd name="connsiteY19" fmla="*/ 24338 h 80069"/>
                <a:gd name="connsiteX20" fmla="*/ 67908 w 149325"/>
                <a:gd name="connsiteY20" fmla="*/ 65735 h 80069"/>
                <a:gd name="connsiteX21" fmla="*/ 54623 w 149325"/>
                <a:gd name="connsiteY21" fmla="*/ 73542 h 80069"/>
                <a:gd name="connsiteX22" fmla="*/ 54623 w 149325"/>
                <a:gd name="connsiteY22" fmla="*/ 80078 h 80069"/>
                <a:gd name="connsiteX23" fmla="*/ 74816 w 149325"/>
                <a:gd name="connsiteY23" fmla="*/ 79352 h 80069"/>
                <a:gd name="connsiteX24" fmla="*/ 95187 w 149325"/>
                <a:gd name="connsiteY24" fmla="*/ 80078 h 80069"/>
                <a:gd name="connsiteX25" fmla="*/ 95187 w 149325"/>
                <a:gd name="connsiteY25" fmla="*/ 73542 h 80069"/>
                <a:gd name="connsiteX26" fmla="*/ 81902 w 149325"/>
                <a:gd name="connsiteY26" fmla="*/ 65735 h 80069"/>
                <a:gd name="connsiteX27" fmla="*/ 81902 w 149325"/>
                <a:gd name="connsiteY27" fmla="*/ 33053 h 80069"/>
                <a:gd name="connsiteX28" fmla="*/ 108295 w 149325"/>
                <a:gd name="connsiteY28" fmla="*/ 5092 h 80069"/>
                <a:gd name="connsiteX29" fmla="*/ 122289 w 149325"/>
                <a:gd name="connsiteY29" fmla="*/ 24338 h 80069"/>
                <a:gd name="connsiteX30" fmla="*/ 122289 w 149325"/>
                <a:gd name="connsiteY30" fmla="*/ 65735 h 80069"/>
                <a:gd name="connsiteX31" fmla="*/ 109003 w 149325"/>
                <a:gd name="connsiteY31" fmla="*/ 73542 h 80069"/>
                <a:gd name="connsiteX32" fmla="*/ 109003 w 149325"/>
                <a:gd name="connsiteY32" fmla="*/ 80078 h 80069"/>
                <a:gd name="connsiteX33" fmla="*/ 129197 w 149325"/>
                <a:gd name="connsiteY33" fmla="*/ 79352 h 80069"/>
                <a:gd name="connsiteX34" fmla="*/ 149568 w 149325"/>
                <a:gd name="connsiteY34" fmla="*/ 80078 h 80069"/>
                <a:gd name="connsiteX35" fmla="*/ 149568 w 149325"/>
                <a:gd name="connsiteY35" fmla="*/ 73542 h 80069"/>
                <a:gd name="connsiteX36" fmla="*/ 136282 w 149325"/>
                <a:gd name="connsiteY36" fmla="*/ 65735 h 80069"/>
                <a:gd name="connsiteX37" fmla="*/ 136282 w 149325"/>
                <a:gd name="connsiteY37" fmla="*/ 25064 h 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9325" h="80069">
                  <a:moveTo>
                    <a:pt x="136282" y="25064"/>
                  </a:moveTo>
                  <a:cubicBezTo>
                    <a:pt x="136282" y="9268"/>
                    <a:pt x="128666" y="8"/>
                    <a:pt x="109712" y="8"/>
                  </a:cubicBezTo>
                  <a:cubicBezTo>
                    <a:pt x="95718" y="8"/>
                    <a:pt x="86153" y="7816"/>
                    <a:pt x="81370" y="16894"/>
                  </a:cubicBezTo>
                  <a:cubicBezTo>
                    <a:pt x="77828" y="4003"/>
                    <a:pt x="68262" y="8"/>
                    <a:pt x="55331" y="8"/>
                  </a:cubicBezTo>
                  <a:cubicBezTo>
                    <a:pt x="40806" y="8"/>
                    <a:pt x="31418" y="8179"/>
                    <a:pt x="26458" y="17620"/>
                  </a:cubicBezTo>
                  <a:lnTo>
                    <a:pt x="26281" y="17620"/>
                  </a:lnTo>
                  <a:lnTo>
                    <a:pt x="26281" y="8"/>
                  </a:lnTo>
                  <a:lnTo>
                    <a:pt x="242" y="2006"/>
                  </a:lnTo>
                  <a:lnTo>
                    <a:pt x="242" y="8542"/>
                  </a:lnTo>
                  <a:cubicBezTo>
                    <a:pt x="12110" y="8542"/>
                    <a:pt x="13527" y="9813"/>
                    <a:pt x="13527" y="18709"/>
                  </a:cubicBezTo>
                  <a:lnTo>
                    <a:pt x="13527" y="65735"/>
                  </a:lnTo>
                  <a:cubicBezTo>
                    <a:pt x="13527" y="73542"/>
                    <a:pt x="11756" y="73542"/>
                    <a:pt x="242" y="73542"/>
                  </a:cubicBezTo>
                  <a:lnTo>
                    <a:pt x="242" y="80078"/>
                  </a:lnTo>
                  <a:cubicBezTo>
                    <a:pt x="596" y="80078"/>
                    <a:pt x="12996" y="79352"/>
                    <a:pt x="20436" y="79352"/>
                  </a:cubicBezTo>
                  <a:cubicBezTo>
                    <a:pt x="26990" y="79352"/>
                    <a:pt x="39212" y="79897"/>
                    <a:pt x="40806" y="80078"/>
                  </a:cubicBezTo>
                  <a:lnTo>
                    <a:pt x="40806" y="73542"/>
                  </a:lnTo>
                  <a:cubicBezTo>
                    <a:pt x="29292" y="73542"/>
                    <a:pt x="27521" y="73542"/>
                    <a:pt x="27521" y="65735"/>
                  </a:cubicBezTo>
                  <a:lnTo>
                    <a:pt x="27521" y="33053"/>
                  </a:lnTo>
                  <a:cubicBezTo>
                    <a:pt x="27521" y="13989"/>
                    <a:pt x="42223" y="5092"/>
                    <a:pt x="53914" y="5092"/>
                  </a:cubicBezTo>
                  <a:cubicBezTo>
                    <a:pt x="66314" y="5092"/>
                    <a:pt x="67908" y="15078"/>
                    <a:pt x="67908" y="24338"/>
                  </a:cubicBezTo>
                  <a:lnTo>
                    <a:pt x="67908" y="65735"/>
                  </a:lnTo>
                  <a:cubicBezTo>
                    <a:pt x="67908" y="73542"/>
                    <a:pt x="66137" y="73542"/>
                    <a:pt x="54623" y="73542"/>
                  </a:cubicBezTo>
                  <a:lnTo>
                    <a:pt x="54623" y="80078"/>
                  </a:lnTo>
                  <a:cubicBezTo>
                    <a:pt x="54977" y="80078"/>
                    <a:pt x="67377" y="79352"/>
                    <a:pt x="74816" y="79352"/>
                  </a:cubicBezTo>
                  <a:cubicBezTo>
                    <a:pt x="81370" y="79352"/>
                    <a:pt x="93593" y="79897"/>
                    <a:pt x="95187" y="80078"/>
                  </a:cubicBezTo>
                  <a:lnTo>
                    <a:pt x="95187" y="73542"/>
                  </a:lnTo>
                  <a:cubicBezTo>
                    <a:pt x="83673" y="73542"/>
                    <a:pt x="81902" y="73542"/>
                    <a:pt x="81902" y="65735"/>
                  </a:cubicBezTo>
                  <a:lnTo>
                    <a:pt x="81902" y="33053"/>
                  </a:lnTo>
                  <a:cubicBezTo>
                    <a:pt x="81902" y="13989"/>
                    <a:pt x="96604" y="5092"/>
                    <a:pt x="108295" y="5092"/>
                  </a:cubicBezTo>
                  <a:cubicBezTo>
                    <a:pt x="120694" y="5092"/>
                    <a:pt x="122289" y="15078"/>
                    <a:pt x="122289" y="24338"/>
                  </a:cubicBezTo>
                  <a:lnTo>
                    <a:pt x="122289" y="65735"/>
                  </a:lnTo>
                  <a:cubicBezTo>
                    <a:pt x="122289" y="73542"/>
                    <a:pt x="120517" y="73542"/>
                    <a:pt x="109003" y="73542"/>
                  </a:cubicBezTo>
                  <a:lnTo>
                    <a:pt x="109003" y="80078"/>
                  </a:lnTo>
                  <a:cubicBezTo>
                    <a:pt x="109358" y="80078"/>
                    <a:pt x="121757" y="79352"/>
                    <a:pt x="129197" y="79352"/>
                  </a:cubicBezTo>
                  <a:cubicBezTo>
                    <a:pt x="135751" y="79352"/>
                    <a:pt x="147973" y="79897"/>
                    <a:pt x="149568" y="80078"/>
                  </a:cubicBezTo>
                  <a:lnTo>
                    <a:pt x="149568" y="73542"/>
                  </a:lnTo>
                  <a:cubicBezTo>
                    <a:pt x="138054" y="73542"/>
                    <a:pt x="136282" y="73542"/>
                    <a:pt x="136282" y="65735"/>
                  </a:cubicBezTo>
                  <a:lnTo>
                    <a:pt x="136282" y="250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66B44AC1-F03E-4206-A8B7-EBF3F31DB96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875100" y="2735945"/>
              <a:ext cx="22496" cy="55921"/>
            </a:xfrm>
            <a:custGeom>
              <a:avLst/>
              <a:gdLst>
                <a:gd name="connsiteX0" fmla="*/ 17785 w 22496"/>
                <a:gd name="connsiteY0" fmla="*/ 17983 h 55921"/>
                <a:gd name="connsiteX1" fmla="*/ 3968 w 22496"/>
                <a:gd name="connsiteY1" fmla="*/ 51209 h 55921"/>
                <a:gd name="connsiteX2" fmla="*/ 2729 w 22496"/>
                <a:gd name="connsiteY2" fmla="*/ 53388 h 55921"/>
                <a:gd name="connsiteX3" fmla="*/ 5208 w 22496"/>
                <a:gd name="connsiteY3" fmla="*/ 55930 h 55921"/>
                <a:gd name="connsiteX4" fmla="*/ 22745 w 22496"/>
                <a:gd name="connsiteY4" fmla="*/ 19799 h 55921"/>
                <a:gd name="connsiteX5" fmla="*/ 10345 w 22496"/>
                <a:gd name="connsiteY5" fmla="*/ 8 h 55921"/>
                <a:gd name="connsiteX6" fmla="*/ 249 w 22496"/>
                <a:gd name="connsiteY6" fmla="*/ 10358 h 55921"/>
                <a:gd name="connsiteX7" fmla="*/ 10523 w 22496"/>
                <a:gd name="connsiteY7" fmla="*/ 20888 h 55921"/>
                <a:gd name="connsiteX8" fmla="*/ 17785 w 22496"/>
                <a:gd name="connsiteY8" fmla="*/ 17983 h 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921">
                  <a:moveTo>
                    <a:pt x="17785" y="17983"/>
                  </a:moveTo>
                  <a:cubicBezTo>
                    <a:pt x="17785" y="27969"/>
                    <a:pt x="16014" y="39589"/>
                    <a:pt x="3968" y="51209"/>
                  </a:cubicBezTo>
                  <a:cubicBezTo>
                    <a:pt x="3260" y="51936"/>
                    <a:pt x="2729" y="52480"/>
                    <a:pt x="2729" y="53388"/>
                  </a:cubicBezTo>
                  <a:cubicBezTo>
                    <a:pt x="2729" y="54659"/>
                    <a:pt x="4146" y="55930"/>
                    <a:pt x="5208" y="55930"/>
                  </a:cubicBezTo>
                  <a:cubicBezTo>
                    <a:pt x="7688" y="55930"/>
                    <a:pt x="22745" y="41405"/>
                    <a:pt x="22745" y="19799"/>
                  </a:cubicBezTo>
                  <a:cubicBezTo>
                    <a:pt x="22745" y="8542"/>
                    <a:pt x="18494" y="8"/>
                    <a:pt x="10345" y="8"/>
                  </a:cubicBezTo>
                  <a:cubicBezTo>
                    <a:pt x="4500" y="8"/>
                    <a:pt x="249" y="4729"/>
                    <a:pt x="249" y="10358"/>
                  </a:cubicBezTo>
                  <a:cubicBezTo>
                    <a:pt x="249" y="16168"/>
                    <a:pt x="4323" y="20888"/>
                    <a:pt x="10523" y="20888"/>
                  </a:cubicBezTo>
                  <a:cubicBezTo>
                    <a:pt x="14774" y="20888"/>
                    <a:pt x="17608" y="17983"/>
                    <a:pt x="17785" y="179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CD5DA433-71D3-488A-B876-715B2F475AF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923332" y="2675847"/>
              <a:ext cx="64123" cy="82793"/>
            </a:xfrm>
            <a:custGeom>
              <a:avLst/>
              <a:gdLst>
                <a:gd name="connsiteX0" fmla="*/ 59414 w 64123"/>
                <a:gd name="connsiteY0" fmla="*/ 4729 h 82793"/>
                <a:gd name="connsiteX1" fmla="*/ 56934 w 64123"/>
                <a:gd name="connsiteY1" fmla="*/ 8 h 82793"/>
                <a:gd name="connsiteX2" fmla="*/ 53392 w 64123"/>
                <a:gd name="connsiteY2" fmla="*/ 2187 h 82793"/>
                <a:gd name="connsiteX3" fmla="*/ 50203 w 64123"/>
                <a:gd name="connsiteY3" fmla="*/ 4911 h 82793"/>
                <a:gd name="connsiteX4" fmla="*/ 31604 w 64123"/>
                <a:gd name="connsiteY4" fmla="*/ 8 h 82793"/>
                <a:gd name="connsiteX5" fmla="*/ 251 w 64123"/>
                <a:gd name="connsiteY5" fmla="*/ 22704 h 82793"/>
                <a:gd name="connsiteX6" fmla="*/ 6982 w 64123"/>
                <a:gd name="connsiteY6" fmla="*/ 36866 h 82793"/>
                <a:gd name="connsiteX7" fmla="*/ 31427 w 64123"/>
                <a:gd name="connsiteY7" fmla="*/ 45944 h 82793"/>
                <a:gd name="connsiteX8" fmla="*/ 54632 w 64123"/>
                <a:gd name="connsiteY8" fmla="*/ 62285 h 82793"/>
                <a:gd name="connsiteX9" fmla="*/ 32844 w 64123"/>
                <a:gd name="connsiteY9" fmla="*/ 77718 h 82793"/>
                <a:gd name="connsiteX10" fmla="*/ 6451 w 64123"/>
                <a:gd name="connsiteY10" fmla="*/ 53933 h 82793"/>
                <a:gd name="connsiteX11" fmla="*/ 3262 w 64123"/>
                <a:gd name="connsiteY11" fmla="*/ 50846 h 82793"/>
                <a:gd name="connsiteX12" fmla="*/ 251 w 64123"/>
                <a:gd name="connsiteY12" fmla="*/ 55749 h 82793"/>
                <a:gd name="connsiteX13" fmla="*/ 251 w 64123"/>
                <a:gd name="connsiteY13" fmla="*/ 78081 h 82793"/>
                <a:gd name="connsiteX14" fmla="*/ 2731 w 64123"/>
                <a:gd name="connsiteY14" fmla="*/ 82802 h 82793"/>
                <a:gd name="connsiteX15" fmla="*/ 11233 w 64123"/>
                <a:gd name="connsiteY15" fmla="*/ 74994 h 82793"/>
                <a:gd name="connsiteX16" fmla="*/ 32844 w 64123"/>
                <a:gd name="connsiteY16" fmla="*/ 82802 h 82793"/>
                <a:gd name="connsiteX17" fmla="*/ 64374 w 64123"/>
                <a:gd name="connsiteY17" fmla="*/ 57201 h 82793"/>
                <a:gd name="connsiteX18" fmla="*/ 56757 w 64123"/>
                <a:gd name="connsiteY18" fmla="*/ 40497 h 82793"/>
                <a:gd name="connsiteX19" fmla="*/ 35678 w 64123"/>
                <a:gd name="connsiteY19" fmla="*/ 31600 h 82793"/>
                <a:gd name="connsiteX20" fmla="*/ 9993 w 64123"/>
                <a:gd name="connsiteY20" fmla="*/ 17257 h 82793"/>
                <a:gd name="connsiteX21" fmla="*/ 31604 w 64123"/>
                <a:gd name="connsiteY21" fmla="*/ 4366 h 82793"/>
                <a:gd name="connsiteX22" fmla="*/ 53392 w 64123"/>
                <a:gd name="connsiteY22" fmla="*/ 24338 h 82793"/>
                <a:gd name="connsiteX23" fmla="*/ 56403 w 64123"/>
                <a:gd name="connsiteY23" fmla="*/ 26335 h 82793"/>
                <a:gd name="connsiteX24" fmla="*/ 59414 w 64123"/>
                <a:gd name="connsiteY24" fmla="*/ 21614 h 82793"/>
                <a:gd name="connsiteX25" fmla="*/ 59414 w 64123"/>
                <a:gd name="connsiteY25" fmla="*/ 4729 h 8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23" h="82793">
                  <a:moveTo>
                    <a:pt x="59414" y="4729"/>
                  </a:moveTo>
                  <a:cubicBezTo>
                    <a:pt x="59414" y="1642"/>
                    <a:pt x="59414" y="8"/>
                    <a:pt x="56934" y="8"/>
                  </a:cubicBezTo>
                  <a:cubicBezTo>
                    <a:pt x="56049" y="8"/>
                    <a:pt x="55695" y="8"/>
                    <a:pt x="53392" y="2187"/>
                  </a:cubicBezTo>
                  <a:cubicBezTo>
                    <a:pt x="53037" y="2369"/>
                    <a:pt x="51266" y="4003"/>
                    <a:pt x="50203" y="4911"/>
                  </a:cubicBezTo>
                  <a:cubicBezTo>
                    <a:pt x="44889" y="1098"/>
                    <a:pt x="38158" y="8"/>
                    <a:pt x="31604" y="8"/>
                  </a:cubicBezTo>
                  <a:cubicBezTo>
                    <a:pt x="6274" y="8"/>
                    <a:pt x="251" y="13626"/>
                    <a:pt x="251" y="22704"/>
                  </a:cubicBezTo>
                  <a:cubicBezTo>
                    <a:pt x="251" y="28514"/>
                    <a:pt x="2731" y="33235"/>
                    <a:pt x="6982" y="36866"/>
                  </a:cubicBezTo>
                  <a:cubicBezTo>
                    <a:pt x="13713" y="42857"/>
                    <a:pt x="20444" y="44128"/>
                    <a:pt x="31427" y="45944"/>
                  </a:cubicBezTo>
                  <a:cubicBezTo>
                    <a:pt x="40284" y="47578"/>
                    <a:pt x="54632" y="50120"/>
                    <a:pt x="54632" y="62285"/>
                  </a:cubicBezTo>
                  <a:cubicBezTo>
                    <a:pt x="54632" y="69366"/>
                    <a:pt x="49849" y="77718"/>
                    <a:pt x="32844" y="77718"/>
                  </a:cubicBezTo>
                  <a:cubicBezTo>
                    <a:pt x="15839" y="77718"/>
                    <a:pt x="9639" y="66279"/>
                    <a:pt x="6451" y="53933"/>
                  </a:cubicBezTo>
                  <a:cubicBezTo>
                    <a:pt x="5919" y="51573"/>
                    <a:pt x="5742" y="50846"/>
                    <a:pt x="3262" y="50846"/>
                  </a:cubicBezTo>
                  <a:cubicBezTo>
                    <a:pt x="251" y="50846"/>
                    <a:pt x="251" y="52117"/>
                    <a:pt x="251" y="55749"/>
                  </a:cubicBezTo>
                  <a:lnTo>
                    <a:pt x="251" y="78081"/>
                  </a:lnTo>
                  <a:cubicBezTo>
                    <a:pt x="251" y="81167"/>
                    <a:pt x="251" y="82802"/>
                    <a:pt x="2731" y="82802"/>
                  </a:cubicBezTo>
                  <a:cubicBezTo>
                    <a:pt x="4325" y="82802"/>
                    <a:pt x="7691" y="78989"/>
                    <a:pt x="11233" y="74994"/>
                  </a:cubicBezTo>
                  <a:cubicBezTo>
                    <a:pt x="19027" y="82438"/>
                    <a:pt x="28593" y="82802"/>
                    <a:pt x="32844" y="82802"/>
                  </a:cubicBezTo>
                  <a:cubicBezTo>
                    <a:pt x="55872" y="82802"/>
                    <a:pt x="64374" y="70092"/>
                    <a:pt x="64374" y="57201"/>
                  </a:cubicBezTo>
                  <a:cubicBezTo>
                    <a:pt x="64374" y="50302"/>
                    <a:pt x="61363" y="44855"/>
                    <a:pt x="56757" y="40497"/>
                  </a:cubicBezTo>
                  <a:cubicBezTo>
                    <a:pt x="50026" y="34142"/>
                    <a:pt x="41878" y="32690"/>
                    <a:pt x="35678" y="31600"/>
                  </a:cubicBezTo>
                  <a:cubicBezTo>
                    <a:pt x="21507" y="29059"/>
                    <a:pt x="9993" y="26880"/>
                    <a:pt x="9993" y="17257"/>
                  </a:cubicBezTo>
                  <a:cubicBezTo>
                    <a:pt x="9993" y="11447"/>
                    <a:pt x="14776" y="4366"/>
                    <a:pt x="31604" y="4366"/>
                  </a:cubicBezTo>
                  <a:cubicBezTo>
                    <a:pt x="52152" y="4366"/>
                    <a:pt x="53037" y="19073"/>
                    <a:pt x="53392" y="24338"/>
                  </a:cubicBezTo>
                  <a:cubicBezTo>
                    <a:pt x="53569" y="26335"/>
                    <a:pt x="55695" y="26335"/>
                    <a:pt x="56403" y="26335"/>
                  </a:cubicBezTo>
                  <a:cubicBezTo>
                    <a:pt x="59414" y="26335"/>
                    <a:pt x="59414" y="25064"/>
                    <a:pt x="59414" y="21614"/>
                  </a:cubicBezTo>
                  <a:lnTo>
                    <a:pt x="59414" y="472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2" name="组合 401" descr="\documentclass[preview]{standalone}&#10;\usepackage[utf8]{inputenc}&#10;\usepackage{amsmath}&#10;&#10;\begin{document}&#10;&#10;\begin{flalign*}&#10;r_{ij}^{t^{n+1}}=\frac{1}{2}\left(\frac{V_{ij}^{t^n}+\Delta V_{ij}^{t^n}}{l_{ij}}\right)^{1/2}\end{flalign*}&#10;&#10;\end{document}&#10;" title="IguanaTex Shape Display">
            <a:extLst>
              <a:ext uri="{FF2B5EF4-FFF2-40B4-BE49-F238E27FC236}">
                <a16:creationId xmlns:a16="http://schemas.microsoft.com/office/drawing/2014/main" id="{E3D89948-7F56-4E8F-84AF-7D21B613AF5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148107" y="5443568"/>
            <a:ext cx="3232343" cy="829192"/>
            <a:chOff x="5297747" y="2026864"/>
            <a:chExt cx="3232343" cy="829192"/>
          </a:xfrm>
        </p:grpSpPr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4E1D8132-5434-4BF0-A726-902866784C3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97747" y="2428151"/>
              <a:ext cx="103397" cy="114632"/>
            </a:xfrm>
            <a:custGeom>
              <a:avLst/>
              <a:gdLst>
                <a:gd name="connsiteX0" fmla="*/ 15097 w 103397"/>
                <a:gd name="connsiteY0" fmla="*/ 96919 h 114632"/>
                <a:gd name="connsiteX1" fmla="*/ 12810 w 103397"/>
                <a:gd name="connsiteY1" fmla="*/ 107800 h 114632"/>
                <a:gd name="connsiteX2" fmla="*/ 20178 w 103397"/>
                <a:gd name="connsiteY2" fmla="*/ 114632 h 114632"/>
                <a:gd name="connsiteX3" fmla="*/ 29577 w 103397"/>
                <a:gd name="connsiteY3" fmla="*/ 107547 h 114632"/>
                <a:gd name="connsiteX4" fmla="*/ 39739 w 103397"/>
                <a:gd name="connsiteY4" fmla="*/ 67565 h 114632"/>
                <a:gd name="connsiteX5" fmla="*/ 47869 w 103397"/>
                <a:gd name="connsiteY5" fmla="*/ 34668 h 114632"/>
                <a:gd name="connsiteX6" fmla="*/ 62095 w 103397"/>
                <a:gd name="connsiteY6" fmla="*/ 13918 h 114632"/>
                <a:gd name="connsiteX7" fmla="*/ 82419 w 103397"/>
                <a:gd name="connsiteY7" fmla="*/ 5567 h 114632"/>
                <a:gd name="connsiteX8" fmla="*/ 93089 w 103397"/>
                <a:gd name="connsiteY8" fmla="*/ 8604 h 114632"/>
                <a:gd name="connsiteX9" fmla="*/ 79879 w 103397"/>
                <a:gd name="connsiteY9" fmla="*/ 22522 h 114632"/>
                <a:gd name="connsiteX10" fmla="*/ 89533 w 103397"/>
                <a:gd name="connsiteY10" fmla="*/ 31378 h 114632"/>
                <a:gd name="connsiteX11" fmla="*/ 103505 w 103397"/>
                <a:gd name="connsiteY11" fmla="*/ 16448 h 114632"/>
                <a:gd name="connsiteX12" fmla="*/ 82419 w 103397"/>
                <a:gd name="connsiteY12" fmla="*/ 0 h 114632"/>
                <a:gd name="connsiteX13" fmla="*/ 49901 w 103397"/>
                <a:gd name="connsiteY13" fmla="*/ 19485 h 114632"/>
                <a:gd name="connsiteX14" fmla="*/ 26783 w 103397"/>
                <a:gd name="connsiteY14" fmla="*/ 0 h 114632"/>
                <a:gd name="connsiteX15" fmla="*/ 7983 w 103397"/>
                <a:gd name="connsiteY15" fmla="*/ 14424 h 114632"/>
                <a:gd name="connsiteX16" fmla="*/ 108 w 103397"/>
                <a:gd name="connsiteY16" fmla="*/ 38970 h 114632"/>
                <a:gd name="connsiteX17" fmla="*/ 3156 w 103397"/>
                <a:gd name="connsiteY17" fmla="*/ 41500 h 114632"/>
                <a:gd name="connsiteX18" fmla="*/ 7475 w 103397"/>
                <a:gd name="connsiteY18" fmla="*/ 35680 h 114632"/>
                <a:gd name="connsiteX19" fmla="*/ 26021 w 103397"/>
                <a:gd name="connsiteY19" fmla="*/ 5567 h 114632"/>
                <a:gd name="connsiteX20" fmla="*/ 33896 w 103397"/>
                <a:gd name="connsiteY20" fmla="*/ 17207 h 114632"/>
                <a:gd name="connsiteX21" fmla="*/ 29831 w 103397"/>
                <a:gd name="connsiteY21" fmla="*/ 38464 h 114632"/>
                <a:gd name="connsiteX22" fmla="*/ 15097 w 103397"/>
                <a:gd name="connsiteY22" fmla="*/ 9691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397" h="114632">
                  <a:moveTo>
                    <a:pt x="15097" y="96919"/>
                  </a:moveTo>
                  <a:cubicBezTo>
                    <a:pt x="14334" y="100714"/>
                    <a:pt x="12810" y="106535"/>
                    <a:pt x="12810" y="107800"/>
                  </a:cubicBezTo>
                  <a:cubicBezTo>
                    <a:pt x="12810" y="112355"/>
                    <a:pt x="16367" y="114632"/>
                    <a:pt x="20178" y="114632"/>
                  </a:cubicBezTo>
                  <a:cubicBezTo>
                    <a:pt x="23226" y="114632"/>
                    <a:pt x="27799" y="112608"/>
                    <a:pt x="29577" y="107547"/>
                  </a:cubicBezTo>
                  <a:cubicBezTo>
                    <a:pt x="30085" y="106535"/>
                    <a:pt x="38723" y="72120"/>
                    <a:pt x="39739" y="67565"/>
                  </a:cubicBezTo>
                  <a:cubicBezTo>
                    <a:pt x="41772" y="59214"/>
                    <a:pt x="46344" y="41500"/>
                    <a:pt x="47869" y="34668"/>
                  </a:cubicBezTo>
                  <a:cubicBezTo>
                    <a:pt x="48885" y="31378"/>
                    <a:pt x="55998" y="19485"/>
                    <a:pt x="62095" y="13918"/>
                  </a:cubicBezTo>
                  <a:cubicBezTo>
                    <a:pt x="64128" y="12146"/>
                    <a:pt x="71495" y="5567"/>
                    <a:pt x="82419" y="5567"/>
                  </a:cubicBezTo>
                  <a:cubicBezTo>
                    <a:pt x="89024" y="5567"/>
                    <a:pt x="92835" y="8604"/>
                    <a:pt x="93089" y="8604"/>
                  </a:cubicBezTo>
                  <a:cubicBezTo>
                    <a:pt x="85468" y="9869"/>
                    <a:pt x="79879" y="15942"/>
                    <a:pt x="79879" y="22522"/>
                  </a:cubicBezTo>
                  <a:cubicBezTo>
                    <a:pt x="79879" y="26570"/>
                    <a:pt x="82673" y="31378"/>
                    <a:pt x="89533" y="31378"/>
                  </a:cubicBezTo>
                  <a:cubicBezTo>
                    <a:pt x="96392" y="31378"/>
                    <a:pt x="103505" y="25558"/>
                    <a:pt x="103505" y="16448"/>
                  </a:cubicBezTo>
                  <a:cubicBezTo>
                    <a:pt x="103505" y="7592"/>
                    <a:pt x="95376" y="0"/>
                    <a:pt x="82419" y="0"/>
                  </a:cubicBezTo>
                  <a:cubicBezTo>
                    <a:pt x="65906" y="0"/>
                    <a:pt x="54728" y="12399"/>
                    <a:pt x="49901" y="19485"/>
                  </a:cubicBezTo>
                  <a:cubicBezTo>
                    <a:pt x="47869" y="8098"/>
                    <a:pt x="38723" y="0"/>
                    <a:pt x="26783" y="0"/>
                  </a:cubicBezTo>
                  <a:cubicBezTo>
                    <a:pt x="15097" y="0"/>
                    <a:pt x="10270" y="9869"/>
                    <a:pt x="7983" y="14424"/>
                  </a:cubicBezTo>
                  <a:cubicBezTo>
                    <a:pt x="3410" y="23028"/>
                    <a:pt x="108" y="38211"/>
                    <a:pt x="108" y="38970"/>
                  </a:cubicBezTo>
                  <a:cubicBezTo>
                    <a:pt x="108" y="41500"/>
                    <a:pt x="2648" y="41500"/>
                    <a:pt x="3156" y="41500"/>
                  </a:cubicBezTo>
                  <a:cubicBezTo>
                    <a:pt x="5697" y="41500"/>
                    <a:pt x="5951" y="41247"/>
                    <a:pt x="7475" y="35680"/>
                  </a:cubicBezTo>
                  <a:cubicBezTo>
                    <a:pt x="11794" y="17714"/>
                    <a:pt x="16875" y="5567"/>
                    <a:pt x="26021" y="5567"/>
                  </a:cubicBezTo>
                  <a:cubicBezTo>
                    <a:pt x="30339" y="5567"/>
                    <a:pt x="33896" y="7592"/>
                    <a:pt x="33896" y="17207"/>
                  </a:cubicBezTo>
                  <a:cubicBezTo>
                    <a:pt x="33896" y="22522"/>
                    <a:pt x="33134" y="25305"/>
                    <a:pt x="29831" y="38464"/>
                  </a:cubicBezTo>
                  <a:lnTo>
                    <a:pt x="15097" y="9691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F9BE9607-CB2A-45B0-9B7F-299C7C58462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9521" y="2324807"/>
              <a:ext cx="60107" cy="112481"/>
            </a:xfrm>
            <a:custGeom>
              <a:avLst/>
              <a:gdLst>
                <a:gd name="connsiteX0" fmla="*/ 36391 w 60107"/>
                <a:gd name="connsiteY0" fmla="*/ 40737 h 112481"/>
                <a:gd name="connsiteX1" fmla="*/ 54530 w 60107"/>
                <a:gd name="connsiteY1" fmla="*/ 40737 h 112481"/>
                <a:gd name="connsiteX2" fmla="*/ 60220 w 60107"/>
                <a:gd name="connsiteY2" fmla="*/ 36840 h 112481"/>
                <a:gd name="connsiteX3" fmla="*/ 54885 w 60107"/>
                <a:gd name="connsiteY3" fmla="*/ 34360 h 112481"/>
                <a:gd name="connsiteX4" fmla="*/ 37991 w 60107"/>
                <a:gd name="connsiteY4" fmla="*/ 34360 h 112481"/>
                <a:gd name="connsiteX5" fmla="*/ 44571 w 60107"/>
                <a:gd name="connsiteY5" fmla="*/ 8144 h 112481"/>
                <a:gd name="connsiteX6" fmla="*/ 45104 w 60107"/>
                <a:gd name="connsiteY6" fmla="*/ 5664 h 112481"/>
                <a:gd name="connsiteX7" fmla="*/ 39058 w 60107"/>
                <a:gd name="connsiteY7" fmla="*/ -4 h 112481"/>
                <a:gd name="connsiteX8" fmla="*/ 30700 w 60107"/>
                <a:gd name="connsiteY8" fmla="*/ 7613 h 112481"/>
                <a:gd name="connsiteX9" fmla="*/ 23942 w 60107"/>
                <a:gd name="connsiteY9" fmla="*/ 34360 h 112481"/>
                <a:gd name="connsiteX10" fmla="*/ 5803 w 60107"/>
                <a:gd name="connsiteY10" fmla="*/ 34360 h 112481"/>
                <a:gd name="connsiteX11" fmla="*/ 113 w 60107"/>
                <a:gd name="connsiteY11" fmla="*/ 38257 h 112481"/>
                <a:gd name="connsiteX12" fmla="*/ 5448 w 60107"/>
                <a:gd name="connsiteY12" fmla="*/ 40737 h 112481"/>
                <a:gd name="connsiteX13" fmla="*/ 22342 w 60107"/>
                <a:gd name="connsiteY13" fmla="*/ 40737 h 112481"/>
                <a:gd name="connsiteX14" fmla="*/ 11850 w 60107"/>
                <a:gd name="connsiteY14" fmla="*/ 82541 h 112481"/>
                <a:gd name="connsiteX15" fmla="*/ 9182 w 60107"/>
                <a:gd name="connsiteY15" fmla="*/ 95649 h 112481"/>
                <a:gd name="connsiteX16" fmla="*/ 28210 w 60107"/>
                <a:gd name="connsiteY16" fmla="*/ 112477 h 112481"/>
                <a:gd name="connsiteX17" fmla="*/ 59153 w 60107"/>
                <a:gd name="connsiteY17" fmla="*/ 85375 h 112481"/>
                <a:gd name="connsiteX18" fmla="*/ 56308 w 60107"/>
                <a:gd name="connsiteY18" fmla="*/ 83073 h 112481"/>
                <a:gd name="connsiteX19" fmla="*/ 52573 w 60107"/>
                <a:gd name="connsiteY19" fmla="*/ 86438 h 112481"/>
                <a:gd name="connsiteX20" fmla="*/ 28744 w 60107"/>
                <a:gd name="connsiteY20" fmla="*/ 107517 h 112481"/>
                <a:gd name="connsiteX21" fmla="*/ 22520 w 60107"/>
                <a:gd name="connsiteY21" fmla="*/ 98838 h 112481"/>
                <a:gd name="connsiteX22" fmla="*/ 23587 w 60107"/>
                <a:gd name="connsiteY22" fmla="*/ 91575 h 112481"/>
                <a:gd name="connsiteX23" fmla="*/ 36391 w 60107"/>
                <a:gd name="connsiteY23" fmla="*/ 40737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07" h="112481">
                  <a:moveTo>
                    <a:pt x="36391" y="40737"/>
                  </a:moveTo>
                  <a:lnTo>
                    <a:pt x="54530" y="40737"/>
                  </a:lnTo>
                  <a:cubicBezTo>
                    <a:pt x="57908" y="40737"/>
                    <a:pt x="60220" y="40737"/>
                    <a:pt x="60220" y="36840"/>
                  </a:cubicBezTo>
                  <a:cubicBezTo>
                    <a:pt x="60220" y="34360"/>
                    <a:pt x="57908" y="34360"/>
                    <a:pt x="54885" y="34360"/>
                  </a:cubicBezTo>
                  <a:lnTo>
                    <a:pt x="37991" y="34360"/>
                  </a:lnTo>
                  <a:lnTo>
                    <a:pt x="44571" y="8144"/>
                  </a:lnTo>
                  <a:cubicBezTo>
                    <a:pt x="44749" y="7258"/>
                    <a:pt x="45104" y="6373"/>
                    <a:pt x="45104" y="5664"/>
                  </a:cubicBezTo>
                  <a:cubicBezTo>
                    <a:pt x="45104" y="2476"/>
                    <a:pt x="42615" y="-4"/>
                    <a:pt x="39058" y="-4"/>
                  </a:cubicBezTo>
                  <a:cubicBezTo>
                    <a:pt x="34612" y="-4"/>
                    <a:pt x="31945" y="3007"/>
                    <a:pt x="30700" y="7613"/>
                  </a:cubicBezTo>
                  <a:cubicBezTo>
                    <a:pt x="29455" y="12041"/>
                    <a:pt x="31767" y="3539"/>
                    <a:pt x="23942" y="34360"/>
                  </a:cubicBezTo>
                  <a:lnTo>
                    <a:pt x="5803" y="34360"/>
                  </a:lnTo>
                  <a:cubicBezTo>
                    <a:pt x="2424" y="34360"/>
                    <a:pt x="113" y="34360"/>
                    <a:pt x="113" y="38257"/>
                  </a:cubicBezTo>
                  <a:cubicBezTo>
                    <a:pt x="113" y="40737"/>
                    <a:pt x="2247" y="40737"/>
                    <a:pt x="5448" y="40737"/>
                  </a:cubicBezTo>
                  <a:lnTo>
                    <a:pt x="22342" y="40737"/>
                  </a:lnTo>
                  <a:lnTo>
                    <a:pt x="11850" y="82541"/>
                  </a:lnTo>
                  <a:cubicBezTo>
                    <a:pt x="10783" y="86970"/>
                    <a:pt x="9182" y="93346"/>
                    <a:pt x="9182" y="95649"/>
                  </a:cubicBezTo>
                  <a:cubicBezTo>
                    <a:pt x="9182" y="106100"/>
                    <a:pt x="18074" y="112477"/>
                    <a:pt x="28210" y="112477"/>
                  </a:cubicBezTo>
                  <a:cubicBezTo>
                    <a:pt x="47950" y="112477"/>
                    <a:pt x="59153" y="87678"/>
                    <a:pt x="59153" y="85375"/>
                  </a:cubicBezTo>
                  <a:cubicBezTo>
                    <a:pt x="59153" y="83073"/>
                    <a:pt x="56841" y="83073"/>
                    <a:pt x="56308" y="83073"/>
                  </a:cubicBezTo>
                  <a:cubicBezTo>
                    <a:pt x="54174" y="83073"/>
                    <a:pt x="53996" y="83427"/>
                    <a:pt x="52573" y="86438"/>
                  </a:cubicBezTo>
                  <a:cubicBezTo>
                    <a:pt x="47594" y="97598"/>
                    <a:pt x="38525" y="107517"/>
                    <a:pt x="28744" y="107517"/>
                  </a:cubicBezTo>
                  <a:cubicBezTo>
                    <a:pt x="25009" y="107517"/>
                    <a:pt x="22520" y="105215"/>
                    <a:pt x="22520" y="98838"/>
                  </a:cubicBezTo>
                  <a:cubicBezTo>
                    <a:pt x="22520" y="97066"/>
                    <a:pt x="23231" y="93346"/>
                    <a:pt x="23587" y="91575"/>
                  </a:cubicBezTo>
                  <a:lnTo>
                    <a:pt x="36391" y="40737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A0E13F62-73DD-4E62-ADF7-CABC3C4F77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00355" y="2303227"/>
              <a:ext cx="88916" cy="57316"/>
            </a:xfrm>
            <a:custGeom>
              <a:avLst/>
              <a:gdLst>
                <a:gd name="connsiteX0" fmla="*/ 13326 w 88916"/>
                <a:gd name="connsiteY0" fmla="*/ 43518 h 57316"/>
                <a:gd name="connsiteX1" fmla="*/ 11167 w 88916"/>
                <a:gd name="connsiteY1" fmla="*/ 52881 h 57316"/>
                <a:gd name="connsiteX2" fmla="*/ 15867 w 88916"/>
                <a:gd name="connsiteY2" fmla="*/ 57309 h 57316"/>
                <a:gd name="connsiteX3" fmla="*/ 21964 w 88916"/>
                <a:gd name="connsiteY3" fmla="*/ 53134 h 57316"/>
                <a:gd name="connsiteX4" fmla="*/ 24377 w 88916"/>
                <a:gd name="connsiteY4" fmla="*/ 43265 h 57316"/>
                <a:gd name="connsiteX5" fmla="*/ 28950 w 88916"/>
                <a:gd name="connsiteY5" fmla="*/ 25425 h 57316"/>
                <a:gd name="connsiteX6" fmla="*/ 55244 w 88916"/>
                <a:gd name="connsiteY6" fmla="*/ 4295 h 57316"/>
                <a:gd name="connsiteX7" fmla="*/ 64136 w 88916"/>
                <a:gd name="connsiteY7" fmla="*/ 13405 h 57316"/>
                <a:gd name="connsiteX8" fmla="*/ 55879 w 88916"/>
                <a:gd name="connsiteY8" fmla="*/ 40861 h 57316"/>
                <a:gd name="connsiteX9" fmla="*/ 54609 w 88916"/>
                <a:gd name="connsiteY9" fmla="*/ 46175 h 57316"/>
                <a:gd name="connsiteX10" fmla="*/ 68454 w 88916"/>
                <a:gd name="connsiteY10" fmla="*/ 57309 h 57316"/>
                <a:gd name="connsiteX11" fmla="*/ 89032 w 88916"/>
                <a:gd name="connsiteY11" fmla="*/ 37697 h 57316"/>
                <a:gd name="connsiteX12" fmla="*/ 86365 w 88916"/>
                <a:gd name="connsiteY12" fmla="*/ 35926 h 57316"/>
                <a:gd name="connsiteX13" fmla="*/ 83316 w 88916"/>
                <a:gd name="connsiteY13" fmla="*/ 38836 h 57316"/>
                <a:gd name="connsiteX14" fmla="*/ 68962 w 88916"/>
                <a:gd name="connsiteY14" fmla="*/ 53007 h 57316"/>
                <a:gd name="connsiteX15" fmla="*/ 65152 w 88916"/>
                <a:gd name="connsiteY15" fmla="*/ 48199 h 57316"/>
                <a:gd name="connsiteX16" fmla="*/ 66803 w 88916"/>
                <a:gd name="connsiteY16" fmla="*/ 41493 h 57316"/>
                <a:gd name="connsiteX17" fmla="*/ 74806 w 88916"/>
                <a:gd name="connsiteY17" fmla="*/ 15049 h 57316"/>
                <a:gd name="connsiteX18" fmla="*/ 56006 w 88916"/>
                <a:gd name="connsiteY18" fmla="*/ -7 h 57316"/>
                <a:gd name="connsiteX19" fmla="*/ 31999 w 88916"/>
                <a:gd name="connsiteY19" fmla="*/ 12519 h 57316"/>
                <a:gd name="connsiteX20" fmla="*/ 16502 w 88916"/>
                <a:gd name="connsiteY20" fmla="*/ -7 h 57316"/>
                <a:gd name="connsiteX21" fmla="*/ 116 w 88916"/>
                <a:gd name="connsiteY21" fmla="*/ 19604 h 57316"/>
                <a:gd name="connsiteX22" fmla="*/ 2783 w 88916"/>
                <a:gd name="connsiteY22" fmla="*/ 21376 h 57316"/>
                <a:gd name="connsiteX23" fmla="*/ 5705 w 88916"/>
                <a:gd name="connsiteY23" fmla="*/ 18972 h 57316"/>
                <a:gd name="connsiteX24" fmla="*/ 15867 w 88916"/>
                <a:gd name="connsiteY24" fmla="*/ 4295 h 57316"/>
                <a:gd name="connsiteX25" fmla="*/ 21075 w 88916"/>
                <a:gd name="connsiteY25" fmla="*/ 11001 h 57316"/>
                <a:gd name="connsiteX26" fmla="*/ 19042 w 88916"/>
                <a:gd name="connsiteY26" fmla="*/ 20870 h 57316"/>
                <a:gd name="connsiteX27" fmla="*/ 16248 w 88916"/>
                <a:gd name="connsiteY27" fmla="*/ 32257 h 57316"/>
                <a:gd name="connsiteX28" fmla="*/ 13326 w 88916"/>
                <a:gd name="connsiteY28" fmla="*/ 43518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916" h="57316">
                  <a:moveTo>
                    <a:pt x="13326" y="43518"/>
                  </a:moveTo>
                  <a:cubicBezTo>
                    <a:pt x="12564" y="46681"/>
                    <a:pt x="11167" y="52248"/>
                    <a:pt x="11167" y="52881"/>
                  </a:cubicBezTo>
                  <a:cubicBezTo>
                    <a:pt x="11167" y="55664"/>
                    <a:pt x="13453" y="57309"/>
                    <a:pt x="15867" y="57309"/>
                  </a:cubicBezTo>
                  <a:cubicBezTo>
                    <a:pt x="17772" y="57309"/>
                    <a:pt x="20566" y="56297"/>
                    <a:pt x="21964" y="53134"/>
                  </a:cubicBezTo>
                  <a:cubicBezTo>
                    <a:pt x="22091" y="52501"/>
                    <a:pt x="23615" y="46554"/>
                    <a:pt x="24377" y="43265"/>
                  </a:cubicBezTo>
                  <a:cubicBezTo>
                    <a:pt x="28696" y="26184"/>
                    <a:pt x="28696" y="25931"/>
                    <a:pt x="28950" y="25425"/>
                  </a:cubicBezTo>
                  <a:cubicBezTo>
                    <a:pt x="30601" y="22008"/>
                    <a:pt x="39747" y="4295"/>
                    <a:pt x="55244" y="4295"/>
                  </a:cubicBezTo>
                  <a:cubicBezTo>
                    <a:pt x="61468" y="4295"/>
                    <a:pt x="64136" y="7711"/>
                    <a:pt x="64136" y="13405"/>
                  </a:cubicBezTo>
                  <a:cubicBezTo>
                    <a:pt x="64136" y="20617"/>
                    <a:pt x="58801" y="33649"/>
                    <a:pt x="55879" y="40861"/>
                  </a:cubicBezTo>
                  <a:cubicBezTo>
                    <a:pt x="55244" y="42379"/>
                    <a:pt x="54609" y="44024"/>
                    <a:pt x="54609" y="46175"/>
                  </a:cubicBezTo>
                  <a:cubicBezTo>
                    <a:pt x="54609" y="52754"/>
                    <a:pt x="60960" y="57309"/>
                    <a:pt x="68454" y="57309"/>
                  </a:cubicBezTo>
                  <a:cubicBezTo>
                    <a:pt x="82046" y="57309"/>
                    <a:pt x="89032" y="40861"/>
                    <a:pt x="89032" y="37697"/>
                  </a:cubicBezTo>
                  <a:cubicBezTo>
                    <a:pt x="89032" y="35926"/>
                    <a:pt x="86873" y="35926"/>
                    <a:pt x="86365" y="35926"/>
                  </a:cubicBezTo>
                  <a:cubicBezTo>
                    <a:pt x="84205" y="35926"/>
                    <a:pt x="84078" y="36432"/>
                    <a:pt x="83316" y="38836"/>
                  </a:cubicBezTo>
                  <a:cubicBezTo>
                    <a:pt x="80903" y="46428"/>
                    <a:pt x="75060" y="53007"/>
                    <a:pt x="68962" y="53007"/>
                  </a:cubicBezTo>
                  <a:cubicBezTo>
                    <a:pt x="66041" y="53007"/>
                    <a:pt x="65152" y="50983"/>
                    <a:pt x="65152" y="48199"/>
                  </a:cubicBezTo>
                  <a:cubicBezTo>
                    <a:pt x="65152" y="45542"/>
                    <a:pt x="65660" y="44277"/>
                    <a:pt x="66803" y="41493"/>
                  </a:cubicBezTo>
                  <a:cubicBezTo>
                    <a:pt x="68962" y="36432"/>
                    <a:pt x="74806" y="22008"/>
                    <a:pt x="74806" y="15049"/>
                  </a:cubicBezTo>
                  <a:cubicBezTo>
                    <a:pt x="74806" y="5687"/>
                    <a:pt x="68073" y="-7"/>
                    <a:pt x="56006" y="-7"/>
                  </a:cubicBezTo>
                  <a:cubicBezTo>
                    <a:pt x="44447" y="-7"/>
                    <a:pt x="36444" y="6952"/>
                    <a:pt x="31999" y="12519"/>
                  </a:cubicBezTo>
                  <a:cubicBezTo>
                    <a:pt x="31363" y="2144"/>
                    <a:pt x="21202" y="-7"/>
                    <a:pt x="16502" y="-7"/>
                  </a:cubicBezTo>
                  <a:cubicBezTo>
                    <a:pt x="3799" y="-7"/>
                    <a:pt x="116" y="19351"/>
                    <a:pt x="116" y="19604"/>
                  </a:cubicBezTo>
                  <a:cubicBezTo>
                    <a:pt x="116" y="21376"/>
                    <a:pt x="2148" y="21376"/>
                    <a:pt x="2783" y="21376"/>
                  </a:cubicBezTo>
                  <a:cubicBezTo>
                    <a:pt x="4943" y="21376"/>
                    <a:pt x="5197" y="20617"/>
                    <a:pt x="5705" y="18972"/>
                  </a:cubicBezTo>
                  <a:cubicBezTo>
                    <a:pt x="7610" y="11633"/>
                    <a:pt x="10532" y="4295"/>
                    <a:pt x="15867" y="4295"/>
                  </a:cubicBezTo>
                  <a:cubicBezTo>
                    <a:pt x="20185" y="4295"/>
                    <a:pt x="21075" y="8344"/>
                    <a:pt x="21075" y="11001"/>
                  </a:cubicBezTo>
                  <a:cubicBezTo>
                    <a:pt x="21075" y="12772"/>
                    <a:pt x="19804" y="17580"/>
                    <a:pt x="19042" y="20870"/>
                  </a:cubicBezTo>
                  <a:cubicBezTo>
                    <a:pt x="18153" y="24286"/>
                    <a:pt x="16883" y="29473"/>
                    <a:pt x="16248" y="32257"/>
                  </a:cubicBezTo>
                  <a:lnTo>
                    <a:pt x="13326" y="43518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E3F98542-B625-4387-9F23-D81381621C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3000" y="2274759"/>
              <a:ext cx="105810" cy="105522"/>
            </a:xfrm>
            <a:custGeom>
              <a:avLst/>
              <a:gdLst>
                <a:gd name="connsiteX0" fmla="*/ 56646 w 105810"/>
                <a:gd name="connsiteY0" fmla="*/ 56297 h 105522"/>
                <a:gd name="connsiteX1" fmla="*/ 100850 w 105810"/>
                <a:gd name="connsiteY1" fmla="*/ 56297 h 105522"/>
                <a:gd name="connsiteX2" fmla="*/ 105931 w 105810"/>
                <a:gd name="connsiteY2" fmla="*/ 52754 h 105522"/>
                <a:gd name="connsiteX3" fmla="*/ 100850 w 105810"/>
                <a:gd name="connsiteY3" fmla="*/ 49211 h 105522"/>
                <a:gd name="connsiteX4" fmla="*/ 56646 w 105810"/>
                <a:gd name="connsiteY4" fmla="*/ 49211 h 105522"/>
                <a:gd name="connsiteX5" fmla="*/ 56646 w 105810"/>
                <a:gd name="connsiteY5" fmla="*/ 5180 h 105522"/>
                <a:gd name="connsiteX6" fmla="*/ 53089 w 105810"/>
                <a:gd name="connsiteY6" fmla="*/ -7 h 105522"/>
                <a:gd name="connsiteX7" fmla="*/ 49532 w 105810"/>
                <a:gd name="connsiteY7" fmla="*/ 5180 h 105522"/>
                <a:gd name="connsiteX8" fmla="*/ 49532 w 105810"/>
                <a:gd name="connsiteY8" fmla="*/ 49211 h 105522"/>
                <a:gd name="connsiteX9" fmla="*/ 5201 w 105810"/>
                <a:gd name="connsiteY9" fmla="*/ 49211 h 105522"/>
                <a:gd name="connsiteX10" fmla="*/ 120 w 105810"/>
                <a:gd name="connsiteY10" fmla="*/ 52754 h 105522"/>
                <a:gd name="connsiteX11" fmla="*/ 5201 w 105810"/>
                <a:gd name="connsiteY11" fmla="*/ 56297 h 105522"/>
                <a:gd name="connsiteX12" fmla="*/ 49532 w 105810"/>
                <a:gd name="connsiteY12" fmla="*/ 56297 h 105522"/>
                <a:gd name="connsiteX13" fmla="*/ 49532 w 105810"/>
                <a:gd name="connsiteY13" fmla="*/ 100328 h 105522"/>
                <a:gd name="connsiteX14" fmla="*/ 53089 w 105810"/>
                <a:gd name="connsiteY14" fmla="*/ 105515 h 105522"/>
                <a:gd name="connsiteX15" fmla="*/ 56646 w 105810"/>
                <a:gd name="connsiteY15" fmla="*/ 100328 h 105522"/>
                <a:gd name="connsiteX16" fmla="*/ 56646 w 105810"/>
                <a:gd name="connsiteY16" fmla="*/ 56297 h 1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810" h="105522">
                  <a:moveTo>
                    <a:pt x="56646" y="56297"/>
                  </a:moveTo>
                  <a:lnTo>
                    <a:pt x="100850" y="56297"/>
                  </a:lnTo>
                  <a:cubicBezTo>
                    <a:pt x="102501" y="56297"/>
                    <a:pt x="105931" y="56297"/>
                    <a:pt x="105931" y="52754"/>
                  </a:cubicBezTo>
                  <a:cubicBezTo>
                    <a:pt x="105931" y="49211"/>
                    <a:pt x="102501" y="49211"/>
                    <a:pt x="100850" y="49211"/>
                  </a:cubicBezTo>
                  <a:lnTo>
                    <a:pt x="56646" y="49211"/>
                  </a:lnTo>
                  <a:lnTo>
                    <a:pt x="56646" y="5180"/>
                  </a:lnTo>
                  <a:cubicBezTo>
                    <a:pt x="56646" y="3409"/>
                    <a:pt x="56646" y="-7"/>
                    <a:pt x="53089" y="-7"/>
                  </a:cubicBezTo>
                  <a:cubicBezTo>
                    <a:pt x="49532" y="-7"/>
                    <a:pt x="49532" y="3409"/>
                    <a:pt x="49532" y="5180"/>
                  </a:cubicBezTo>
                  <a:lnTo>
                    <a:pt x="49532" y="49211"/>
                  </a:lnTo>
                  <a:lnTo>
                    <a:pt x="5201" y="49211"/>
                  </a:lnTo>
                  <a:cubicBezTo>
                    <a:pt x="3550" y="49211"/>
                    <a:pt x="120" y="49211"/>
                    <a:pt x="120" y="52754"/>
                  </a:cubicBezTo>
                  <a:cubicBezTo>
                    <a:pt x="120" y="56297"/>
                    <a:pt x="3550" y="56297"/>
                    <a:pt x="5201" y="56297"/>
                  </a:cubicBezTo>
                  <a:lnTo>
                    <a:pt x="49532" y="56297"/>
                  </a:lnTo>
                  <a:lnTo>
                    <a:pt x="49532" y="100328"/>
                  </a:lnTo>
                  <a:cubicBezTo>
                    <a:pt x="49532" y="102099"/>
                    <a:pt x="49532" y="105515"/>
                    <a:pt x="53089" y="105515"/>
                  </a:cubicBezTo>
                  <a:cubicBezTo>
                    <a:pt x="56646" y="105515"/>
                    <a:pt x="56646" y="102099"/>
                    <a:pt x="56646" y="100328"/>
                  </a:cubicBezTo>
                  <a:lnTo>
                    <a:pt x="56646" y="56297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EA6040C5-7E8F-41B7-9D58-0B61837755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49398" y="2274885"/>
              <a:ext cx="52206" cy="84265"/>
            </a:xfrm>
            <a:custGeom>
              <a:avLst/>
              <a:gdLst>
                <a:gd name="connsiteX0" fmla="*/ 32516 w 52206"/>
                <a:gd name="connsiteY0" fmla="*/ 3789 h 84265"/>
                <a:gd name="connsiteX1" fmla="*/ 27943 w 52206"/>
                <a:gd name="connsiteY1" fmla="*/ -7 h 84265"/>
                <a:gd name="connsiteX2" fmla="*/ 2285 w 52206"/>
                <a:gd name="connsiteY2" fmla="*/ 8091 h 84265"/>
                <a:gd name="connsiteX3" fmla="*/ 125 w 52206"/>
                <a:gd name="connsiteY3" fmla="*/ 8091 h 84265"/>
                <a:gd name="connsiteX4" fmla="*/ 125 w 52206"/>
                <a:gd name="connsiteY4" fmla="*/ 13658 h 84265"/>
                <a:gd name="connsiteX5" fmla="*/ 2285 w 52206"/>
                <a:gd name="connsiteY5" fmla="*/ 13658 h 84265"/>
                <a:gd name="connsiteX6" fmla="*/ 20830 w 52206"/>
                <a:gd name="connsiteY6" fmla="*/ 10115 h 84265"/>
                <a:gd name="connsiteX7" fmla="*/ 20830 w 52206"/>
                <a:gd name="connsiteY7" fmla="*/ 73378 h 84265"/>
                <a:gd name="connsiteX8" fmla="*/ 7365 w 52206"/>
                <a:gd name="connsiteY8" fmla="*/ 78692 h 84265"/>
                <a:gd name="connsiteX9" fmla="*/ 1014 w 52206"/>
                <a:gd name="connsiteY9" fmla="*/ 78692 h 84265"/>
                <a:gd name="connsiteX10" fmla="*/ 1014 w 52206"/>
                <a:gd name="connsiteY10" fmla="*/ 84259 h 84265"/>
                <a:gd name="connsiteX11" fmla="*/ 26673 w 52206"/>
                <a:gd name="connsiteY11" fmla="*/ 83753 h 84265"/>
                <a:gd name="connsiteX12" fmla="*/ 52332 w 52206"/>
                <a:gd name="connsiteY12" fmla="*/ 84259 h 84265"/>
                <a:gd name="connsiteX13" fmla="*/ 52332 w 52206"/>
                <a:gd name="connsiteY13" fmla="*/ 78692 h 84265"/>
                <a:gd name="connsiteX14" fmla="*/ 45981 w 52206"/>
                <a:gd name="connsiteY14" fmla="*/ 78692 h 84265"/>
                <a:gd name="connsiteX15" fmla="*/ 32516 w 52206"/>
                <a:gd name="connsiteY15" fmla="*/ 73378 h 84265"/>
                <a:gd name="connsiteX16" fmla="*/ 32516 w 52206"/>
                <a:gd name="connsiteY16" fmla="*/ 3789 h 8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206" h="84265">
                  <a:moveTo>
                    <a:pt x="32516" y="3789"/>
                  </a:moveTo>
                  <a:cubicBezTo>
                    <a:pt x="32516" y="-7"/>
                    <a:pt x="32135" y="-7"/>
                    <a:pt x="27943" y="-7"/>
                  </a:cubicBezTo>
                  <a:cubicBezTo>
                    <a:pt x="18925" y="8091"/>
                    <a:pt x="4825" y="8091"/>
                    <a:pt x="2285" y="8091"/>
                  </a:cubicBezTo>
                  <a:lnTo>
                    <a:pt x="125" y="8091"/>
                  </a:lnTo>
                  <a:lnTo>
                    <a:pt x="125" y="13658"/>
                  </a:lnTo>
                  <a:lnTo>
                    <a:pt x="2285" y="13658"/>
                  </a:lnTo>
                  <a:cubicBezTo>
                    <a:pt x="5206" y="13658"/>
                    <a:pt x="13463" y="13278"/>
                    <a:pt x="20830" y="10115"/>
                  </a:cubicBezTo>
                  <a:lnTo>
                    <a:pt x="20830" y="73378"/>
                  </a:lnTo>
                  <a:cubicBezTo>
                    <a:pt x="20830" y="77300"/>
                    <a:pt x="20830" y="78692"/>
                    <a:pt x="7365" y="78692"/>
                  </a:cubicBezTo>
                  <a:lnTo>
                    <a:pt x="1014" y="78692"/>
                  </a:lnTo>
                  <a:lnTo>
                    <a:pt x="1014" y="84259"/>
                  </a:lnTo>
                  <a:cubicBezTo>
                    <a:pt x="8001" y="83753"/>
                    <a:pt x="19306" y="83753"/>
                    <a:pt x="26673" y="83753"/>
                  </a:cubicBezTo>
                  <a:cubicBezTo>
                    <a:pt x="34040" y="83753"/>
                    <a:pt x="45346" y="83753"/>
                    <a:pt x="52332" y="84259"/>
                  </a:cubicBezTo>
                  <a:lnTo>
                    <a:pt x="52332" y="78692"/>
                  </a:lnTo>
                  <a:lnTo>
                    <a:pt x="45981" y="78692"/>
                  </a:lnTo>
                  <a:cubicBezTo>
                    <a:pt x="32516" y="78692"/>
                    <a:pt x="32516" y="77300"/>
                    <a:pt x="32516" y="73378"/>
                  </a:cubicBezTo>
                  <a:lnTo>
                    <a:pt x="32516" y="378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9ED45A59-FA44-47C3-95AB-49C54FA6C48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3353" y="2485117"/>
              <a:ext cx="53883" cy="119212"/>
            </a:xfrm>
            <a:custGeom>
              <a:avLst/>
              <a:gdLst>
                <a:gd name="connsiteX0" fmla="*/ 49372 w 53883"/>
                <a:gd name="connsiteY0" fmla="*/ 6734 h 119212"/>
                <a:gd name="connsiteX1" fmla="*/ 42259 w 53883"/>
                <a:gd name="connsiteY1" fmla="*/ 2 h 119212"/>
                <a:gd name="connsiteX2" fmla="*/ 32300 w 53883"/>
                <a:gd name="connsiteY2" fmla="*/ 9745 h 119212"/>
                <a:gd name="connsiteX3" fmla="*/ 39413 w 53883"/>
                <a:gd name="connsiteY3" fmla="*/ 16476 h 119212"/>
                <a:gd name="connsiteX4" fmla="*/ 49372 w 53883"/>
                <a:gd name="connsiteY4" fmla="*/ 6734 h 119212"/>
                <a:gd name="connsiteX5" fmla="*/ 13094 w 53883"/>
                <a:gd name="connsiteY5" fmla="*/ 96719 h 119212"/>
                <a:gd name="connsiteX6" fmla="*/ 11494 w 53883"/>
                <a:gd name="connsiteY6" fmla="*/ 104158 h 119212"/>
                <a:gd name="connsiteX7" fmla="*/ 28388 w 53883"/>
                <a:gd name="connsiteY7" fmla="*/ 119215 h 119212"/>
                <a:gd name="connsiteX8" fmla="*/ 53996 w 53883"/>
                <a:gd name="connsiteY8" fmla="*/ 92113 h 119212"/>
                <a:gd name="connsiteX9" fmla="*/ 51150 w 53883"/>
                <a:gd name="connsiteY9" fmla="*/ 89810 h 119212"/>
                <a:gd name="connsiteX10" fmla="*/ 47772 w 53883"/>
                <a:gd name="connsiteY10" fmla="*/ 92822 h 119212"/>
                <a:gd name="connsiteX11" fmla="*/ 28921 w 53883"/>
                <a:gd name="connsiteY11" fmla="*/ 114255 h 119212"/>
                <a:gd name="connsiteX12" fmla="*/ 24475 w 53883"/>
                <a:gd name="connsiteY12" fmla="*/ 108055 h 119212"/>
                <a:gd name="connsiteX13" fmla="*/ 27321 w 53883"/>
                <a:gd name="connsiteY13" fmla="*/ 96719 h 119212"/>
                <a:gd name="connsiteX14" fmla="*/ 33011 w 53883"/>
                <a:gd name="connsiteY14" fmla="*/ 82548 h 119212"/>
                <a:gd name="connsiteX15" fmla="*/ 41725 w 53883"/>
                <a:gd name="connsiteY15" fmla="*/ 60051 h 119212"/>
                <a:gd name="connsiteX16" fmla="*/ 42792 w 53883"/>
                <a:gd name="connsiteY16" fmla="*/ 54383 h 119212"/>
                <a:gd name="connsiteX17" fmla="*/ 25898 w 53883"/>
                <a:gd name="connsiteY17" fmla="*/ 39327 h 119212"/>
                <a:gd name="connsiteX18" fmla="*/ 112 w 53883"/>
                <a:gd name="connsiteY18" fmla="*/ 66428 h 119212"/>
                <a:gd name="connsiteX19" fmla="*/ 3136 w 53883"/>
                <a:gd name="connsiteY19" fmla="*/ 68731 h 119212"/>
                <a:gd name="connsiteX20" fmla="*/ 6337 w 53883"/>
                <a:gd name="connsiteY20" fmla="*/ 65897 h 119212"/>
                <a:gd name="connsiteX21" fmla="*/ 25365 w 53883"/>
                <a:gd name="connsiteY21" fmla="*/ 44286 h 119212"/>
                <a:gd name="connsiteX22" fmla="*/ 29810 w 53883"/>
                <a:gd name="connsiteY22" fmla="*/ 50486 h 119212"/>
                <a:gd name="connsiteX23" fmla="*/ 24298 w 53883"/>
                <a:gd name="connsiteY23" fmla="*/ 68200 h 119212"/>
                <a:gd name="connsiteX24" fmla="*/ 13094 w 53883"/>
                <a:gd name="connsiteY24" fmla="*/ 96719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3" h="119212">
                  <a:moveTo>
                    <a:pt x="49372" y="6734"/>
                  </a:moveTo>
                  <a:cubicBezTo>
                    <a:pt x="49372" y="3899"/>
                    <a:pt x="47238" y="2"/>
                    <a:pt x="42259" y="2"/>
                  </a:cubicBezTo>
                  <a:cubicBezTo>
                    <a:pt x="37457" y="2"/>
                    <a:pt x="32300" y="4608"/>
                    <a:pt x="32300" y="9745"/>
                  </a:cubicBezTo>
                  <a:cubicBezTo>
                    <a:pt x="32300" y="12756"/>
                    <a:pt x="34612" y="16476"/>
                    <a:pt x="39413" y="16476"/>
                  </a:cubicBezTo>
                  <a:cubicBezTo>
                    <a:pt x="44571" y="16476"/>
                    <a:pt x="49372" y="11516"/>
                    <a:pt x="49372" y="6734"/>
                  </a:cubicBezTo>
                  <a:close/>
                  <a:moveTo>
                    <a:pt x="13094" y="96719"/>
                  </a:moveTo>
                  <a:cubicBezTo>
                    <a:pt x="12383" y="99021"/>
                    <a:pt x="11494" y="101147"/>
                    <a:pt x="11494" y="104158"/>
                  </a:cubicBezTo>
                  <a:cubicBezTo>
                    <a:pt x="11494" y="112484"/>
                    <a:pt x="18607" y="119215"/>
                    <a:pt x="28388" y="119215"/>
                  </a:cubicBezTo>
                  <a:cubicBezTo>
                    <a:pt x="46171" y="119215"/>
                    <a:pt x="53996" y="94770"/>
                    <a:pt x="53996" y="92113"/>
                  </a:cubicBezTo>
                  <a:cubicBezTo>
                    <a:pt x="53996" y="89810"/>
                    <a:pt x="51684" y="89810"/>
                    <a:pt x="51150" y="89810"/>
                  </a:cubicBezTo>
                  <a:cubicBezTo>
                    <a:pt x="48661" y="89810"/>
                    <a:pt x="48483" y="90873"/>
                    <a:pt x="47772" y="92822"/>
                  </a:cubicBezTo>
                  <a:cubicBezTo>
                    <a:pt x="43681" y="106992"/>
                    <a:pt x="35857" y="114255"/>
                    <a:pt x="28921" y="114255"/>
                  </a:cubicBezTo>
                  <a:cubicBezTo>
                    <a:pt x="25365" y="114255"/>
                    <a:pt x="24475" y="111952"/>
                    <a:pt x="24475" y="108055"/>
                  </a:cubicBezTo>
                  <a:cubicBezTo>
                    <a:pt x="24475" y="103981"/>
                    <a:pt x="25720" y="100616"/>
                    <a:pt x="27321" y="96719"/>
                  </a:cubicBezTo>
                  <a:cubicBezTo>
                    <a:pt x="29099" y="91936"/>
                    <a:pt x="31055" y="87153"/>
                    <a:pt x="33011" y="82548"/>
                  </a:cubicBezTo>
                  <a:cubicBezTo>
                    <a:pt x="34612" y="78296"/>
                    <a:pt x="41014" y="62177"/>
                    <a:pt x="41725" y="60051"/>
                  </a:cubicBezTo>
                  <a:cubicBezTo>
                    <a:pt x="42259" y="58280"/>
                    <a:pt x="42792" y="56155"/>
                    <a:pt x="42792" y="54383"/>
                  </a:cubicBezTo>
                  <a:cubicBezTo>
                    <a:pt x="42792" y="46058"/>
                    <a:pt x="35679" y="39327"/>
                    <a:pt x="25898" y="39327"/>
                  </a:cubicBezTo>
                  <a:cubicBezTo>
                    <a:pt x="8293" y="39327"/>
                    <a:pt x="112" y="63417"/>
                    <a:pt x="112" y="66428"/>
                  </a:cubicBezTo>
                  <a:cubicBezTo>
                    <a:pt x="112" y="68731"/>
                    <a:pt x="2602" y="68731"/>
                    <a:pt x="3136" y="68731"/>
                  </a:cubicBezTo>
                  <a:cubicBezTo>
                    <a:pt x="5625" y="68731"/>
                    <a:pt x="5803" y="67845"/>
                    <a:pt x="6337" y="65897"/>
                  </a:cubicBezTo>
                  <a:cubicBezTo>
                    <a:pt x="10960" y="50663"/>
                    <a:pt x="18785" y="44286"/>
                    <a:pt x="25365" y="44286"/>
                  </a:cubicBezTo>
                  <a:cubicBezTo>
                    <a:pt x="28210" y="44286"/>
                    <a:pt x="29810" y="45703"/>
                    <a:pt x="29810" y="50486"/>
                  </a:cubicBezTo>
                  <a:cubicBezTo>
                    <a:pt x="29810" y="54560"/>
                    <a:pt x="28743" y="57217"/>
                    <a:pt x="24298" y="68200"/>
                  </a:cubicBezTo>
                  <a:lnTo>
                    <a:pt x="13094" y="9671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14AF4C74-7D80-40BE-BF73-46D86A728CE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76873" y="2485117"/>
              <a:ext cx="78068" cy="153576"/>
            </a:xfrm>
            <a:custGeom>
              <a:avLst/>
              <a:gdLst>
                <a:gd name="connsiteX0" fmla="*/ 78184 w 78068"/>
                <a:gd name="connsiteY0" fmla="*/ 6734 h 153576"/>
                <a:gd name="connsiteX1" fmla="*/ 71071 w 78068"/>
                <a:gd name="connsiteY1" fmla="*/ 2 h 153576"/>
                <a:gd name="connsiteX2" fmla="*/ 61112 w 78068"/>
                <a:gd name="connsiteY2" fmla="*/ 9745 h 153576"/>
                <a:gd name="connsiteX3" fmla="*/ 68225 w 78068"/>
                <a:gd name="connsiteY3" fmla="*/ 16476 h 153576"/>
                <a:gd name="connsiteX4" fmla="*/ 78184 w 78068"/>
                <a:gd name="connsiteY4" fmla="*/ 6734 h 153576"/>
                <a:gd name="connsiteX5" fmla="*/ 40483 w 78068"/>
                <a:gd name="connsiteY5" fmla="*/ 126123 h 153576"/>
                <a:gd name="connsiteX6" fmla="*/ 17543 w 78068"/>
                <a:gd name="connsiteY6" fmla="*/ 148619 h 153576"/>
                <a:gd name="connsiteX7" fmla="*/ 11141 w 78068"/>
                <a:gd name="connsiteY7" fmla="*/ 147557 h 153576"/>
                <a:gd name="connsiteX8" fmla="*/ 17187 w 78068"/>
                <a:gd name="connsiteY8" fmla="*/ 138523 h 153576"/>
                <a:gd name="connsiteX9" fmla="*/ 10252 w 78068"/>
                <a:gd name="connsiteY9" fmla="*/ 131969 h 153576"/>
                <a:gd name="connsiteX10" fmla="*/ 115 w 78068"/>
                <a:gd name="connsiteY10" fmla="*/ 142420 h 153576"/>
                <a:gd name="connsiteX11" fmla="*/ 17721 w 78068"/>
                <a:gd name="connsiteY11" fmla="*/ 153579 h 153576"/>
                <a:gd name="connsiteX12" fmla="*/ 54710 w 78068"/>
                <a:gd name="connsiteY12" fmla="*/ 125592 h 153576"/>
                <a:gd name="connsiteX13" fmla="*/ 70715 w 78068"/>
                <a:gd name="connsiteY13" fmla="*/ 62177 h 153576"/>
                <a:gd name="connsiteX14" fmla="*/ 71604 w 78068"/>
                <a:gd name="connsiteY14" fmla="*/ 55977 h 153576"/>
                <a:gd name="connsiteX15" fmla="*/ 52576 w 78068"/>
                <a:gd name="connsiteY15" fmla="*/ 39327 h 153576"/>
                <a:gd name="connsiteX16" fmla="*/ 21455 w 78068"/>
                <a:gd name="connsiteY16" fmla="*/ 66428 h 153576"/>
                <a:gd name="connsiteX17" fmla="*/ 24478 w 78068"/>
                <a:gd name="connsiteY17" fmla="*/ 68731 h 153576"/>
                <a:gd name="connsiteX18" fmla="*/ 28035 w 78068"/>
                <a:gd name="connsiteY18" fmla="*/ 65543 h 153576"/>
                <a:gd name="connsiteX19" fmla="*/ 52042 w 78068"/>
                <a:gd name="connsiteY19" fmla="*/ 44286 h 153576"/>
                <a:gd name="connsiteX20" fmla="*/ 58089 w 78068"/>
                <a:gd name="connsiteY20" fmla="*/ 52966 h 153576"/>
                <a:gd name="connsiteX21" fmla="*/ 57555 w 78068"/>
                <a:gd name="connsiteY21" fmla="*/ 58280 h 153576"/>
                <a:gd name="connsiteX22" fmla="*/ 40483 w 78068"/>
                <a:gd name="connsiteY22" fmla="*/ 126123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68" h="153576">
                  <a:moveTo>
                    <a:pt x="78184" y="6734"/>
                  </a:moveTo>
                  <a:cubicBezTo>
                    <a:pt x="78184" y="3722"/>
                    <a:pt x="75872" y="2"/>
                    <a:pt x="71071" y="2"/>
                  </a:cubicBezTo>
                  <a:cubicBezTo>
                    <a:pt x="65913" y="2"/>
                    <a:pt x="61112" y="4962"/>
                    <a:pt x="61112" y="9745"/>
                  </a:cubicBezTo>
                  <a:cubicBezTo>
                    <a:pt x="61112" y="12579"/>
                    <a:pt x="63246" y="16476"/>
                    <a:pt x="68225" y="16476"/>
                  </a:cubicBezTo>
                  <a:cubicBezTo>
                    <a:pt x="73027" y="16476"/>
                    <a:pt x="78184" y="11871"/>
                    <a:pt x="78184" y="6734"/>
                  </a:cubicBezTo>
                  <a:close/>
                  <a:moveTo>
                    <a:pt x="40483" y="126123"/>
                  </a:moveTo>
                  <a:cubicBezTo>
                    <a:pt x="37460" y="138345"/>
                    <a:pt x="28035" y="148619"/>
                    <a:pt x="17543" y="148619"/>
                  </a:cubicBezTo>
                  <a:cubicBezTo>
                    <a:pt x="15231" y="148619"/>
                    <a:pt x="13097" y="148265"/>
                    <a:pt x="11141" y="147557"/>
                  </a:cubicBezTo>
                  <a:cubicBezTo>
                    <a:pt x="15764" y="145431"/>
                    <a:pt x="17187" y="141180"/>
                    <a:pt x="17187" y="138523"/>
                  </a:cubicBezTo>
                  <a:cubicBezTo>
                    <a:pt x="17187" y="134271"/>
                    <a:pt x="13808" y="131969"/>
                    <a:pt x="10252" y="131969"/>
                  </a:cubicBezTo>
                  <a:cubicBezTo>
                    <a:pt x="4739" y="131969"/>
                    <a:pt x="115" y="136751"/>
                    <a:pt x="115" y="142420"/>
                  </a:cubicBezTo>
                  <a:cubicBezTo>
                    <a:pt x="115" y="149151"/>
                    <a:pt x="7051" y="153579"/>
                    <a:pt x="17721" y="153579"/>
                  </a:cubicBezTo>
                  <a:cubicBezTo>
                    <a:pt x="28391" y="153579"/>
                    <a:pt x="49197" y="147202"/>
                    <a:pt x="54710" y="125592"/>
                  </a:cubicBezTo>
                  <a:lnTo>
                    <a:pt x="70715" y="62177"/>
                  </a:lnTo>
                  <a:cubicBezTo>
                    <a:pt x="71248" y="60229"/>
                    <a:pt x="71604" y="58634"/>
                    <a:pt x="71604" y="55977"/>
                  </a:cubicBezTo>
                  <a:cubicBezTo>
                    <a:pt x="71604" y="46235"/>
                    <a:pt x="63246" y="39327"/>
                    <a:pt x="52576" y="39327"/>
                  </a:cubicBezTo>
                  <a:cubicBezTo>
                    <a:pt x="32836" y="39327"/>
                    <a:pt x="21455" y="63948"/>
                    <a:pt x="21455" y="66428"/>
                  </a:cubicBezTo>
                  <a:cubicBezTo>
                    <a:pt x="21455" y="68731"/>
                    <a:pt x="23945" y="68731"/>
                    <a:pt x="24478" y="68731"/>
                  </a:cubicBezTo>
                  <a:cubicBezTo>
                    <a:pt x="26612" y="68731"/>
                    <a:pt x="26790" y="68200"/>
                    <a:pt x="28035" y="65543"/>
                  </a:cubicBezTo>
                  <a:cubicBezTo>
                    <a:pt x="32481" y="55269"/>
                    <a:pt x="41728" y="44286"/>
                    <a:pt x="52042" y="44286"/>
                  </a:cubicBezTo>
                  <a:cubicBezTo>
                    <a:pt x="56488" y="44286"/>
                    <a:pt x="58089" y="47298"/>
                    <a:pt x="58089" y="52966"/>
                  </a:cubicBezTo>
                  <a:cubicBezTo>
                    <a:pt x="58089" y="54915"/>
                    <a:pt x="57733" y="57394"/>
                    <a:pt x="57555" y="58280"/>
                  </a:cubicBezTo>
                  <a:lnTo>
                    <a:pt x="40483" y="126123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6587FA0C-DFAD-4046-B688-7FC4F593DF9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27879" y="2447130"/>
              <a:ext cx="168941" cy="59213"/>
            </a:xfrm>
            <a:custGeom>
              <a:avLst/>
              <a:gdLst>
                <a:gd name="connsiteX0" fmla="*/ 160436 w 168941"/>
                <a:gd name="connsiteY0" fmla="*/ 10122 h 59213"/>
                <a:gd name="connsiteX1" fmla="*/ 169074 w 168941"/>
                <a:gd name="connsiteY1" fmla="*/ 5061 h 59213"/>
                <a:gd name="connsiteX2" fmla="*/ 160690 w 168941"/>
                <a:gd name="connsiteY2" fmla="*/ 0 h 59213"/>
                <a:gd name="connsiteX3" fmla="*/ 8516 w 168941"/>
                <a:gd name="connsiteY3" fmla="*/ 0 h 59213"/>
                <a:gd name="connsiteX4" fmla="*/ 132 w 168941"/>
                <a:gd name="connsiteY4" fmla="*/ 5061 h 59213"/>
                <a:gd name="connsiteX5" fmla="*/ 8770 w 168941"/>
                <a:gd name="connsiteY5" fmla="*/ 10122 h 59213"/>
                <a:gd name="connsiteX6" fmla="*/ 160436 w 168941"/>
                <a:gd name="connsiteY6" fmla="*/ 10122 h 59213"/>
                <a:gd name="connsiteX7" fmla="*/ 160690 w 168941"/>
                <a:gd name="connsiteY7" fmla="*/ 59214 h 59213"/>
                <a:gd name="connsiteX8" fmla="*/ 169074 w 168941"/>
                <a:gd name="connsiteY8" fmla="*/ 54153 h 59213"/>
                <a:gd name="connsiteX9" fmla="*/ 160436 w 168941"/>
                <a:gd name="connsiteY9" fmla="*/ 49092 h 59213"/>
                <a:gd name="connsiteX10" fmla="*/ 8770 w 168941"/>
                <a:gd name="connsiteY10" fmla="*/ 49092 h 59213"/>
                <a:gd name="connsiteX11" fmla="*/ 132 w 168941"/>
                <a:gd name="connsiteY11" fmla="*/ 54153 h 59213"/>
                <a:gd name="connsiteX12" fmla="*/ 8516 w 168941"/>
                <a:gd name="connsiteY12" fmla="*/ 59214 h 59213"/>
                <a:gd name="connsiteX13" fmla="*/ 160690 w 168941"/>
                <a:gd name="connsiteY13" fmla="*/ 59214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941" h="59213">
                  <a:moveTo>
                    <a:pt x="160436" y="10122"/>
                  </a:moveTo>
                  <a:cubicBezTo>
                    <a:pt x="164247" y="10122"/>
                    <a:pt x="169074" y="10122"/>
                    <a:pt x="169074" y="5061"/>
                  </a:cubicBezTo>
                  <a:cubicBezTo>
                    <a:pt x="169074" y="0"/>
                    <a:pt x="164247" y="0"/>
                    <a:pt x="160690" y="0"/>
                  </a:cubicBezTo>
                  <a:lnTo>
                    <a:pt x="8516" y="0"/>
                  </a:lnTo>
                  <a:cubicBezTo>
                    <a:pt x="4959" y="0"/>
                    <a:pt x="132" y="0"/>
                    <a:pt x="132" y="5061"/>
                  </a:cubicBezTo>
                  <a:cubicBezTo>
                    <a:pt x="132" y="10122"/>
                    <a:pt x="4959" y="10122"/>
                    <a:pt x="8770" y="10122"/>
                  </a:cubicBezTo>
                  <a:lnTo>
                    <a:pt x="160436" y="10122"/>
                  </a:lnTo>
                  <a:close/>
                  <a:moveTo>
                    <a:pt x="160690" y="59214"/>
                  </a:moveTo>
                  <a:cubicBezTo>
                    <a:pt x="164247" y="59214"/>
                    <a:pt x="169074" y="59214"/>
                    <a:pt x="169074" y="54153"/>
                  </a:cubicBezTo>
                  <a:cubicBezTo>
                    <a:pt x="169074" y="49092"/>
                    <a:pt x="164247" y="49092"/>
                    <a:pt x="160436" y="49092"/>
                  </a:cubicBezTo>
                  <a:lnTo>
                    <a:pt x="8770" y="49092"/>
                  </a:lnTo>
                  <a:cubicBezTo>
                    <a:pt x="4959" y="49092"/>
                    <a:pt x="132" y="49092"/>
                    <a:pt x="132" y="54153"/>
                  </a:cubicBezTo>
                  <a:cubicBezTo>
                    <a:pt x="132" y="59214"/>
                    <a:pt x="4959" y="59214"/>
                    <a:pt x="8516" y="59214"/>
                  </a:cubicBezTo>
                  <a:lnTo>
                    <a:pt x="160690" y="59214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F289F605-268F-480C-ACF6-F7D7B314A0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34908" y="2200277"/>
              <a:ext cx="83835" cy="168531"/>
            </a:xfrm>
            <a:custGeom>
              <a:avLst/>
              <a:gdLst>
                <a:gd name="connsiteX0" fmla="*/ 52224 w 83835"/>
                <a:gd name="connsiteY0" fmla="*/ 6573 h 168531"/>
                <a:gd name="connsiteX1" fmla="*/ 46381 w 83835"/>
                <a:gd name="connsiteY1" fmla="*/ -7 h 168531"/>
                <a:gd name="connsiteX2" fmla="*/ 144 w 83835"/>
                <a:gd name="connsiteY2" fmla="*/ 16189 h 168531"/>
                <a:gd name="connsiteX3" fmla="*/ 144 w 83835"/>
                <a:gd name="connsiteY3" fmla="*/ 24033 h 168531"/>
                <a:gd name="connsiteX4" fmla="*/ 33424 w 83835"/>
                <a:gd name="connsiteY4" fmla="*/ 17454 h 168531"/>
                <a:gd name="connsiteX5" fmla="*/ 33424 w 83835"/>
                <a:gd name="connsiteY5" fmla="*/ 148534 h 168531"/>
                <a:gd name="connsiteX6" fmla="*/ 9798 w 83835"/>
                <a:gd name="connsiteY6" fmla="*/ 160681 h 168531"/>
                <a:gd name="connsiteX7" fmla="*/ 1668 w 83835"/>
                <a:gd name="connsiteY7" fmla="*/ 160681 h 168531"/>
                <a:gd name="connsiteX8" fmla="*/ 1668 w 83835"/>
                <a:gd name="connsiteY8" fmla="*/ 168525 h 168531"/>
                <a:gd name="connsiteX9" fmla="*/ 42824 w 83835"/>
                <a:gd name="connsiteY9" fmla="*/ 167766 h 168531"/>
                <a:gd name="connsiteX10" fmla="*/ 83980 w 83835"/>
                <a:gd name="connsiteY10" fmla="*/ 168525 h 168531"/>
                <a:gd name="connsiteX11" fmla="*/ 83980 w 83835"/>
                <a:gd name="connsiteY11" fmla="*/ 160681 h 168531"/>
                <a:gd name="connsiteX12" fmla="*/ 75850 w 83835"/>
                <a:gd name="connsiteY12" fmla="*/ 160681 h 168531"/>
                <a:gd name="connsiteX13" fmla="*/ 52224 w 83835"/>
                <a:gd name="connsiteY13" fmla="*/ 148534 h 168531"/>
                <a:gd name="connsiteX14" fmla="*/ 52224 w 83835"/>
                <a:gd name="connsiteY14" fmla="*/ 6573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35" h="168531">
                  <a:moveTo>
                    <a:pt x="52224" y="6573"/>
                  </a:moveTo>
                  <a:cubicBezTo>
                    <a:pt x="52224" y="499"/>
                    <a:pt x="52224" y="-7"/>
                    <a:pt x="46381" y="-7"/>
                  </a:cubicBezTo>
                  <a:cubicBezTo>
                    <a:pt x="30630" y="16189"/>
                    <a:pt x="8274" y="16189"/>
                    <a:pt x="144" y="16189"/>
                  </a:cubicBezTo>
                  <a:lnTo>
                    <a:pt x="144" y="24033"/>
                  </a:lnTo>
                  <a:cubicBezTo>
                    <a:pt x="5225" y="24033"/>
                    <a:pt x="20214" y="24033"/>
                    <a:pt x="33424" y="17454"/>
                  </a:cubicBezTo>
                  <a:lnTo>
                    <a:pt x="33424" y="148534"/>
                  </a:lnTo>
                  <a:cubicBezTo>
                    <a:pt x="33424" y="157644"/>
                    <a:pt x="32662" y="160681"/>
                    <a:pt x="9798" y="160681"/>
                  </a:cubicBezTo>
                  <a:lnTo>
                    <a:pt x="1668" y="160681"/>
                  </a:lnTo>
                  <a:lnTo>
                    <a:pt x="1668" y="168525"/>
                  </a:lnTo>
                  <a:cubicBezTo>
                    <a:pt x="10560" y="167766"/>
                    <a:pt x="32662" y="167766"/>
                    <a:pt x="42824" y="167766"/>
                  </a:cubicBezTo>
                  <a:cubicBezTo>
                    <a:pt x="52986" y="167766"/>
                    <a:pt x="75088" y="167766"/>
                    <a:pt x="83980" y="168525"/>
                  </a:cubicBezTo>
                  <a:lnTo>
                    <a:pt x="83980" y="160681"/>
                  </a:lnTo>
                  <a:lnTo>
                    <a:pt x="75850" y="160681"/>
                  </a:lnTo>
                  <a:cubicBezTo>
                    <a:pt x="52986" y="160681"/>
                    <a:pt x="52224" y="157897"/>
                    <a:pt x="52224" y="148534"/>
                  </a:cubicBezTo>
                  <a:lnTo>
                    <a:pt x="52224" y="6573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7B8ECCE9-CFD6-4C35-BDEF-3F9BA89A9EA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12298" y="2471676"/>
              <a:ext cx="127024" cy="10121"/>
            </a:xfrm>
            <a:custGeom>
              <a:avLst/>
              <a:gdLst>
                <a:gd name="connsiteX0" fmla="*/ 0 w 127024"/>
                <a:gd name="connsiteY0" fmla="*/ 0 h 10121"/>
                <a:gd name="connsiteX1" fmla="*/ 127024 w 127024"/>
                <a:gd name="connsiteY1" fmla="*/ 0 h 10121"/>
                <a:gd name="connsiteX2" fmla="*/ 127024 w 127024"/>
                <a:gd name="connsiteY2" fmla="*/ 10121 h 10121"/>
                <a:gd name="connsiteX3" fmla="*/ 0 w 127024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4" h="10121">
                  <a:moveTo>
                    <a:pt x="0" y="0"/>
                  </a:moveTo>
                  <a:lnTo>
                    <a:pt x="127024" y="0"/>
                  </a:lnTo>
                  <a:lnTo>
                    <a:pt x="127024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13E0094D-7A0D-4D0B-85E9-44043C5F16F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5000" y="2545048"/>
              <a:ext cx="101364" cy="168531"/>
            </a:xfrm>
            <a:custGeom>
              <a:avLst/>
              <a:gdLst>
                <a:gd name="connsiteX0" fmla="*/ 19706 w 101364"/>
                <a:gd name="connsiteY0" fmla="*/ 149054 h 168531"/>
                <a:gd name="connsiteX1" fmla="*/ 46635 w 101364"/>
                <a:gd name="connsiteY1" fmla="*/ 122990 h 168531"/>
                <a:gd name="connsiteX2" fmla="*/ 101509 w 101364"/>
                <a:gd name="connsiteY2" fmla="*/ 49099 h 168531"/>
                <a:gd name="connsiteX3" fmla="*/ 47651 w 101364"/>
                <a:gd name="connsiteY3" fmla="*/ 7 h 168531"/>
                <a:gd name="connsiteX4" fmla="*/ 144 w 101364"/>
                <a:gd name="connsiteY4" fmla="*/ 45809 h 168531"/>
                <a:gd name="connsiteX5" fmla="*/ 13609 w 101364"/>
                <a:gd name="connsiteY5" fmla="*/ 59980 h 168531"/>
                <a:gd name="connsiteX6" fmla="*/ 26819 w 101364"/>
                <a:gd name="connsiteY6" fmla="*/ 46568 h 168531"/>
                <a:gd name="connsiteX7" fmla="*/ 13354 w 101364"/>
                <a:gd name="connsiteY7" fmla="*/ 33410 h 168531"/>
                <a:gd name="connsiteX8" fmla="*/ 10052 w 101364"/>
                <a:gd name="connsiteY8" fmla="*/ 33663 h 168531"/>
                <a:gd name="connsiteX9" fmla="*/ 44348 w 101364"/>
                <a:gd name="connsiteY9" fmla="*/ 7851 h 168531"/>
                <a:gd name="connsiteX10" fmla="*/ 78391 w 101364"/>
                <a:gd name="connsiteY10" fmla="*/ 49099 h 168531"/>
                <a:gd name="connsiteX11" fmla="*/ 51716 w 101364"/>
                <a:gd name="connsiteY11" fmla="*/ 105023 h 168531"/>
                <a:gd name="connsiteX12" fmla="*/ 2939 w 101364"/>
                <a:gd name="connsiteY12" fmla="*/ 159176 h 168531"/>
                <a:gd name="connsiteX13" fmla="*/ 144 w 101364"/>
                <a:gd name="connsiteY13" fmla="*/ 168539 h 168531"/>
                <a:gd name="connsiteX14" fmla="*/ 94396 w 101364"/>
                <a:gd name="connsiteY14" fmla="*/ 168539 h 168531"/>
                <a:gd name="connsiteX15" fmla="*/ 101509 w 101364"/>
                <a:gd name="connsiteY15" fmla="*/ 124508 h 168531"/>
                <a:gd name="connsiteX16" fmla="*/ 95158 w 101364"/>
                <a:gd name="connsiteY16" fmla="*/ 124508 h 168531"/>
                <a:gd name="connsiteX17" fmla="*/ 89569 w 101364"/>
                <a:gd name="connsiteY17" fmla="*/ 147030 h 168531"/>
                <a:gd name="connsiteX18" fmla="*/ 65434 w 101364"/>
                <a:gd name="connsiteY18" fmla="*/ 149054 h 168531"/>
                <a:gd name="connsiteX19" fmla="*/ 19706 w 101364"/>
                <a:gd name="connsiteY19" fmla="*/ 1490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364" h="168531">
                  <a:moveTo>
                    <a:pt x="19706" y="149054"/>
                  </a:moveTo>
                  <a:lnTo>
                    <a:pt x="46635" y="122990"/>
                  </a:lnTo>
                  <a:cubicBezTo>
                    <a:pt x="86266" y="88069"/>
                    <a:pt x="101509" y="74404"/>
                    <a:pt x="101509" y="49099"/>
                  </a:cubicBezTo>
                  <a:cubicBezTo>
                    <a:pt x="101509" y="20251"/>
                    <a:pt x="78645" y="7"/>
                    <a:pt x="47651" y="7"/>
                  </a:cubicBezTo>
                  <a:cubicBezTo>
                    <a:pt x="18944" y="7"/>
                    <a:pt x="144" y="23288"/>
                    <a:pt x="144" y="45809"/>
                  </a:cubicBezTo>
                  <a:cubicBezTo>
                    <a:pt x="144" y="59980"/>
                    <a:pt x="12846" y="59980"/>
                    <a:pt x="13609" y="59980"/>
                  </a:cubicBezTo>
                  <a:cubicBezTo>
                    <a:pt x="17927" y="59980"/>
                    <a:pt x="26819" y="56943"/>
                    <a:pt x="26819" y="46568"/>
                  </a:cubicBezTo>
                  <a:cubicBezTo>
                    <a:pt x="26819" y="39989"/>
                    <a:pt x="22246" y="33410"/>
                    <a:pt x="13354" y="33410"/>
                  </a:cubicBezTo>
                  <a:cubicBezTo>
                    <a:pt x="11322" y="33410"/>
                    <a:pt x="10814" y="33410"/>
                    <a:pt x="10052" y="33663"/>
                  </a:cubicBezTo>
                  <a:cubicBezTo>
                    <a:pt x="15895" y="17214"/>
                    <a:pt x="29613" y="7851"/>
                    <a:pt x="44348" y="7851"/>
                  </a:cubicBezTo>
                  <a:cubicBezTo>
                    <a:pt x="67467" y="7851"/>
                    <a:pt x="78391" y="28349"/>
                    <a:pt x="78391" y="49099"/>
                  </a:cubicBezTo>
                  <a:cubicBezTo>
                    <a:pt x="78391" y="69343"/>
                    <a:pt x="65688" y="89334"/>
                    <a:pt x="51716" y="105023"/>
                  </a:cubicBezTo>
                  <a:lnTo>
                    <a:pt x="2939" y="159176"/>
                  </a:lnTo>
                  <a:cubicBezTo>
                    <a:pt x="144" y="161960"/>
                    <a:pt x="144" y="162466"/>
                    <a:pt x="144" y="168539"/>
                  </a:cubicBezTo>
                  <a:lnTo>
                    <a:pt x="94396" y="168539"/>
                  </a:lnTo>
                  <a:lnTo>
                    <a:pt x="101509" y="124508"/>
                  </a:lnTo>
                  <a:lnTo>
                    <a:pt x="95158" y="124508"/>
                  </a:lnTo>
                  <a:cubicBezTo>
                    <a:pt x="93887" y="132099"/>
                    <a:pt x="92109" y="143234"/>
                    <a:pt x="89569" y="147030"/>
                  </a:cubicBezTo>
                  <a:cubicBezTo>
                    <a:pt x="87790" y="149054"/>
                    <a:pt x="71023" y="149054"/>
                    <a:pt x="65434" y="149054"/>
                  </a:cubicBezTo>
                  <a:lnTo>
                    <a:pt x="19706" y="149054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F97440BC-FCB9-482C-8E16-5D26BD2D865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72103" y="2097156"/>
              <a:ext cx="132358" cy="758900"/>
            </a:xfrm>
            <a:custGeom>
              <a:avLst/>
              <a:gdLst>
                <a:gd name="connsiteX0" fmla="*/ 132511 w 132358"/>
                <a:gd name="connsiteY0" fmla="*/ 756353 h 758900"/>
                <a:gd name="connsiteX1" fmla="*/ 130986 w 132358"/>
                <a:gd name="connsiteY1" fmla="*/ 753316 h 758900"/>
                <a:gd name="connsiteX2" fmla="*/ 71285 w 132358"/>
                <a:gd name="connsiteY2" fmla="*/ 656397 h 758900"/>
                <a:gd name="connsiteX3" fmla="*/ 24794 w 132358"/>
                <a:gd name="connsiteY3" fmla="*/ 379560 h 758900"/>
                <a:gd name="connsiteX4" fmla="*/ 74842 w 132358"/>
                <a:gd name="connsiteY4" fmla="*/ 94118 h 758900"/>
                <a:gd name="connsiteX5" fmla="*/ 131494 w 132358"/>
                <a:gd name="connsiteY5" fmla="*/ 4791 h 758900"/>
                <a:gd name="connsiteX6" fmla="*/ 132511 w 132358"/>
                <a:gd name="connsiteY6" fmla="*/ 2513 h 758900"/>
                <a:gd name="connsiteX7" fmla="*/ 126921 w 132358"/>
                <a:gd name="connsiteY7" fmla="*/ -17 h 758900"/>
                <a:gd name="connsiteX8" fmla="*/ 122095 w 132358"/>
                <a:gd name="connsiteY8" fmla="*/ 489 h 758900"/>
                <a:gd name="connsiteX9" fmla="*/ 86274 w 132358"/>
                <a:gd name="connsiteY9" fmla="*/ 43761 h 758900"/>
                <a:gd name="connsiteX10" fmla="*/ 8281 w 132358"/>
                <a:gd name="connsiteY10" fmla="*/ 255818 h 758900"/>
                <a:gd name="connsiteX11" fmla="*/ 152 w 132358"/>
                <a:gd name="connsiteY11" fmla="*/ 379307 h 758900"/>
                <a:gd name="connsiteX12" fmla="*/ 52740 w 132358"/>
                <a:gd name="connsiteY12" fmla="*/ 657157 h 758900"/>
                <a:gd name="connsiteX13" fmla="*/ 120062 w 132358"/>
                <a:gd name="connsiteY13" fmla="*/ 756606 h 758900"/>
                <a:gd name="connsiteX14" fmla="*/ 126921 w 132358"/>
                <a:gd name="connsiteY14" fmla="*/ 758883 h 758900"/>
                <a:gd name="connsiteX15" fmla="*/ 132511 w 132358"/>
                <a:gd name="connsiteY15" fmla="*/ 756353 h 7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358" h="758900">
                  <a:moveTo>
                    <a:pt x="132511" y="756353"/>
                  </a:moveTo>
                  <a:cubicBezTo>
                    <a:pt x="132511" y="755593"/>
                    <a:pt x="132511" y="755087"/>
                    <a:pt x="130986" y="753316"/>
                  </a:cubicBezTo>
                  <a:cubicBezTo>
                    <a:pt x="106598" y="723962"/>
                    <a:pt x="86274" y="691572"/>
                    <a:pt x="71285" y="656397"/>
                  </a:cubicBezTo>
                  <a:cubicBezTo>
                    <a:pt x="38005" y="578964"/>
                    <a:pt x="24794" y="488372"/>
                    <a:pt x="24794" y="379560"/>
                  </a:cubicBezTo>
                  <a:cubicBezTo>
                    <a:pt x="24794" y="271760"/>
                    <a:pt x="37243" y="177119"/>
                    <a:pt x="74842" y="94118"/>
                  </a:cubicBezTo>
                  <a:cubicBezTo>
                    <a:pt x="89577" y="61980"/>
                    <a:pt x="108884" y="32120"/>
                    <a:pt x="131494" y="4791"/>
                  </a:cubicBezTo>
                  <a:cubicBezTo>
                    <a:pt x="132002" y="4032"/>
                    <a:pt x="132511" y="3526"/>
                    <a:pt x="132511" y="2513"/>
                  </a:cubicBezTo>
                  <a:cubicBezTo>
                    <a:pt x="132511" y="-17"/>
                    <a:pt x="130732" y="-17"/>
                    <a:pt x="126921" y="-17"/>
                  </a:cubicBezTo>
                  <a:cubicBezTo>
                    <a:pt x="123111" y="-17"/>
                    <a:pt x="122603" y="-17"/>
                    <a:pt x="122095" y="489"/>
                  </a:cubicBezTo>
                  <a:cubicBezTo>
                    <a:pt x="121841" y="742"/>
                    <a:pt x="106090" y="15925"/>
                    <a:pt x="86274" y="43761"/>
                  </a:cubicBezTo>
                  <a:cubicBezTo>
                    <a:pt x="42070" y="106011"/>
                    <a:pt x="19713" y="180408"/>
                    <a:pt x="8281" y="255818"/>
                  </a:cubicBezTo>
                  <a:cubicBezTo>
                    <a:pt x="2184" y="296559"/>
                    <a:pt x="152" y="338059"/>
                    <a:pt x="152" y="379307"/>
                  </a:cubicBezTo>
                  <a:cubicBezTo>
                    <a:pt x="152" y="473948"/>
                    <a:pt x="12092" y="570613"/>
                    <a:pt x="52740" y="657157"/>
                  </a:cubicBezTo>
                  <a:cubicBezTo>
                    <a:pt x="70777" y="695620"/>
                    <a:pt x="94912" y="730288"/>
                    <a:pt x="120062" y="756606"/>
                  </a:cubicBezTo>
                  <a:cubicBezTo>
                    <a:pt x="122349" y="758630"/>
                    <a:pt x="122603" y="758883"/>
                    <a:pt x="126921" y="758883"/>
                  </a:cubicBezTo>
                  <a:cubicBezTo>
                    <a:pt x="130732" y="758883"/>
                    <a:pt x="132511" y="758883"/>
                    <a:pt x="132511" y="756353"/>
                  </a:cubicBez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871606C0-37AE-47F0-BFFA-85F5C08B58B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57981" y="2168167"/>
              <a:ext cx="181135" cy="178400"/>
            </a:xfrm>
            <a:custGeom>
              <a:avLst/>
              <a:gdLst>
                <a:gd name="connsiteX0" fmla="*/ 145476 w 181135"/>
                <a:gd name="connsiteY0" fmla="*/ 28840 h 178400"/>
                <a:gd name="connsiteX1" fmla="*/ 177994 w 181135"/>
                <a:gd name="connsiteY1" fmla="*/ 7837 h 178400"/>
                <a:gd name="connsiteX2" fmla="*/ 181297 w 181135"/>
                <a:gd name="connsiteY2" fmla="*/ 3029 h 178400"/>
                <a:gd name="connsiteX3" fmla="*/ 177994 w 181135"/>
                <a:gd name="connsiteY3" fmla="*/ -8 h 178400"/>
                <a:gd name="connsiteX4" fmla="*/ 157162 w 181135"/>
                <a:gd name="connsiteY4" fmla="*/ 751 h 178400"/>
                <a:gd name="connsiteX5" fmla="*/ 132011 w 181135"/>
                <a:gd name="connsiteY5" fmla="*/ -8 h 178400"/>
                <a:gd name="connsiteX6" fmla="*/ 127185 w 181135"/>
                <a:gd name="connsiteY6" fmla="*/ 4800 h 178400"/>
                <a:gd name="connsiteX7" fmla="*/ 131249 w 181135"/>
                <a:gd name="connsiteY7" fmla="*/ 7837 h 178400"/>
                <a:gd name="connsiteX8" fmla="*/ 142936 w 181135"/>
                <a:gd name="connsiteY8" fmla="*/ 16187 h 178400"/>
                <a:gd name="connsiteX9" fmla="*/ 139125 w 181135"/>
                <a:gd name="connsiteY9" fmla="*/ 25803 h 178400"/>
                <a:gd name="connsiteX10" fmla="*/ 61132 w 181135"/>
                <a:gd name="connsiteY10" fmla="*/ 149292 h 178400"/>
                <a:gd name="connsiteX11" fmla="*/ 43857 w 181135"/>
                <a:gd name="connsiteY11" fmla="*/ 15428 h 178400"/>
                <a:gd name="connsiteX12" fmla="*/ 61386 w 181135"/>
                <a:gd name="connsiteY12" fmla="*/ 7837 h 178400"/>
                <a:gd name="connsiteX13" fmla="*/ 67738 w 181135"/>
                <a:gd name="connsiteY13" fmla="*/ 2776 h 178400"/>
                <a:gd name="connsiteX14" fmla="*/ 64181 w 181135"/>
                <a:gd name="connsiteY14" fmla="*/ -8 h 178400"/>
                <a:gd name="connsiteX15" fmla="*/ 32679 w 181135"/>
                <a:gd name="connsiteY15" fmla="*/ 751 h 178400"/>
                <a:gd name="connsiteX16" fmla="*/ 18706 w 181135"/>
                <a:gd name="connsiteY16" fmla="*/ 498 h 178400"/>
                <a:gd name="connsiteX17" fmla="*/ 4988 w 181135"/>
                <a:gd name="connsiteY17" fmla="*/ -8 h 178400"/>
                <a:gd name="connsiteX18" fmla="*/ 161 w 181135"/>
                <a:gd name="connsiteY18" fmla="*/ 4800 h 178400"/>
                <a:gd name="connsiteX19" fmla="*/ 6512 w 181135"/>
                <a:gd name="connsiteY19" fmla="*/ 7837 h 178400"/>
                <a:gd name="connsiteX20" fmla="*/ 21755 w 181135"/>
                <a:gd name="connsiteY20" fmla="*/ 16440 h 178400"/>
                <a:gd name="connsiteX21" fmla="*/ 41825 w 181135"/>
                <a:gd name="connsiteY21" fmla="*/ 172573 h 178400"/>
                <a:gd name="connsiteX22" fmla="*/ 46906 w 181135"/>
                <a:gd name="connsiteY22" fmla="*/ 178393 h 178400"/>
                <a:gd name="connsiteX23" fmla="*/ 54019 w 181135"/>
                <a:gd name="connsiteY23" fmla="*/ 173838 h 178400"/>
                <a:gd name="connsiteX24" fmla="*/ 145476 w 181135"/>
                <a:gd name="connsiteY24" fmla="*/ 2884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135" h="178400">
                  <a:moveTo>
                    <a:pt x="145476" y="28840"/>
                  </a:moveTo>
                  <a:cubicBezTo>
                    <a:pt x="157924" y="9102"/>
                    <a:pt x="168594" y="8343"/>
                    <a:pt x="177994" y="7837"/>
                  </a:cubicBezTo>
                  <a:cubicBezTo>
                    <a:pt x="181043" y="7584"/>
                    <a:pt x="181297" y="3282"/>
                    <a:pt x="181297" y="3029"/>
                  </a:cubicBezTo>
                  <a:cubicBezTo>
                    <a:pt x="181297" y="1004"/>
                    <a:pt x="180026" y="-8"/>
                    <a:pt x="177994" y="-8"/>
                  </a:cubicBezTo>
                  <a:cubicBezTo>
                    <a:pt x="171389" y="-8"/>
                    <a:pt x="164021" y="751"/>
                    <a:pt x="157162" y="751"/>
                  </a:cubicBezTo>
                  <a:cubicBezTo>
                    <a:pt x="148779" y="751"/>
                    <a:pt x="140141" y="-8"/>
                    <a:pt x="132011" y="-8"/>
                  </a:cubicBezTo>
                  <a:cubicBezTo>
                    <a:pt x="130487" y="-8"/>
                    <a:pt x="127185" y="-8"/>
                    <a:pt x="127185" y="4800"/>
                  </a:cubicBezTo>
                  <a:cubicBezTo>
                    <a:pt x="127185" y="7584"/>
                    <a:pt x="129471" y="7837"/>
                    <a:pt x="131249" y="7837"/>
                  </a:cubicBezTo>
                  <a:cubicBezTo>
                    <a:pt x="138109" y="8343"/>
                    <a:pt x="142936" y="10873"/>
                    <a:pt x="142936" y="16187"/>
                  </a:cubicBezTo>
                  <a:cubicBezTo>
                    <a:pt x="142936" y="19983"/>
                    <a:pt x="139125" y="25550"/>
                    <a:pt x="139125" y="25803"/>
                  </a:cubicBezTo>
                  <a:lnTo>
                    <a:pt x="61132" y="149292"/>
                  </a:lnTo>
                  <a:lnTo>
                    <a:pt x="43857" y="15428"/>
                  </a:lnTo>
                  <a:cubicBezTo>
                    <a:pt x="43857" y="11126"/>
                    <a:pt x="49700" y="7837"/>
                    <a:pt x="61386" y="7837"/>
                  </a:cubicBezTo>
                  <a:cubicBezTo>
                    <a:pt x="64943" y="7837"/>
                    <a:pt x="67738" y="7837"/>
                    <a:pt x="67738" y="2776"/>
                  </a:cubicBezTo>
                  <a:cubicBezTo>
                    <a:pt x="67738" y="498"/>
                    <a:pt x="65705" y="-8"/>
                    <a:pt x="64181" y="-8"/>
                  </a:cubicBezTo>
                  <a:cubicBezTo>
                    <a:pt x="54019" y="-8"/>
                    <a:pt x="43095" y="751"/>
                    <a:pt x="32679" y="751"/>
                  </a:cubicBezTo>
                  <a:cubicBezTo>
                    <a:pt x="28106" y="751"/>
                    <a:pt x="23279" y="498"/>
                    <a:pt x="18706" y="498"/>
                  </a:cubicBezTo>
                  <a:cubicBezTo>
                    <a:pt x="14134" y="498"/>
                    <a:pt x="9307" y="-8"/>
                    <a:pt x="4988" y="-8"/>
                  </a:cubicBezTo>
                  <a:cubicBezTo>
                    <a:pt x="3210" y="-8"/>
                    <a:pt x="161" y="-8"/>
                    <a:pt x="161" y="4800"/>
                  </a:cubicBezTo>
                  <a:cubicBezTo>
                    <a:pt x="161" y="7837"/>
                    <a:pt x="2447" y="7837"/>
                    <a:pt x="6512" y="7837"/>
                  </a:cubicBezTo>
                  <a:cubicBezTo>
                    <a:pt x="20739" y="7837"/>
                    <a:pt x="20993" y="10114"/>
                    <a:pt x="21755" y="16440"/>
                  </a:cubicBezTo>
                  <a:lnTo>
                    <a:pt x="41825" y="172573"/>
                  </a:lnTo>
                  <a:cubicBezTo>
                    <a:pt x="42587" y="177634"/>
                    <a:pt x="43603" y="178393"/>
                    <a:pt x="46906" y="178393"/>
                  </a:cubicBezTo>
                  <a:cubicBezTo>
                    <a:pt x="50970" y="178393"/>
                    <a:pt x="51987" y="177128"/>
                    <a:pt x="54019" y="173838"/>
                  </a:cubicBezTo>
                  <a:lnTo>
                    <a:pt x="145476" y="2884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71419B86-9B22-4155-9C41-D2A2B928E1E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55873" y="2138461"/>
              <a:ext cx="60107" cy="112481"/>
            </a:xfrm>
            <a:custGeom>
              <a:avLst/>
              <a:gdLst>
                <a:gd name="connsiteX0" fmla="*/ 36447 w 60107"/>
                <a:gd name="connsiteY0" fmla="*/ 40730 h 112481"/>
                <a:gd name="connsiteX1" fmla="*/ 54586 w 60107"/>
                <a:gd name="connsiteY1" fmla="*/ 40730 h 112481"/>
                <a:gd name="connsiteX2" fmla="*/ 60277 w 60107"/>
                <a:gd name="connsiteY2" fmla="*/ 36833 h 112481"/>
                <a:gd name="connsiteX3" fmla="*/ 54942 w 60107"/>
                <a:gd name="connsiteY3" fmla="*/ 34353 h 112481"/>
                <a:gd name="connsiteX4" fmla="*/ 38047 w 60107"/>
                <a:gd name="connsiteY4" fmla="*/ 34353 h 112481"/>
                <a:gd name="connsiteX5" fmla="*/ 44627 w 60107"/>
                <a:gd name="connsiteY5" fmla="*/ 8137 h 112481"/>
                <a:gd name="connsiteX6" fmla="*/ 45161 w 60107"/>
                <a:gd name="connsiteY6" fmla="*/ 5657 h 112481"/>
                <a:gd name="connsiteX7" fmla="*/ 39114 w 60107"/>
                <a:gd name="connsiteY7" fmla="*/ -11 h 112481"/>
                <a:gd name="connsiteX8" fmla="*/ 30756 w 60107"/>
                <a:gd name="connsiteY8" fmla="*/ 7605 h 112481"/>
                <a:gd name="connsiteX9" fmla="*/ 23999 w 60107"/>
                <a:gd name="connsiteY9" fmla="*/ 34353 h 112481"/>
                <a:gd name="connsiteX10" fmla="*/ 5860 w 60107"/>
                <a:gd name="connsiteY10" fmla="*/ 34353 h 112481"/>
                <a:gd name="connsiteX11" fmla="*/ 169 w 60107"/>
                <a:gd name="connsiteY11" fmla="*/ 38250 h 112481"/>
                <a:gd name="connsiteX12" fmla="*/ 5504 w 60107"/>
                <a:gd name="connsiteY12" fmla="*/ 40730 h 112481"/>
                <a:gd name="connsiteX13" fmla="*/ 22398 w 60107"/>
                <a:gd name="connsiteY13" fmla="*/ 40730 h 112481"/>
                <a:gd name="connsiteX14" fmla="*/ 11906 w 60107"/>
                <a:gd name="connsiteY14" fmla="*/ 82534 h 112481"/>
                <a:gd name="connsiteX15" fmla="*/ 9238 w 60107"/>
                <a:gd name="connsiteY15" fmla="*/ 95642 h 112481"/>
                <a:gd name="connsiteX16" fmla="*/ 28267 w 60107"/>
                <a:gd name="connsiteY16" fmla="*/ 112470 h 112481"/>
                <a:gd name="connsiteX17" fmla="*/ 59210 w 60107"/>
                <a:gd name="connsiteY17" fmla="*/ 85368 h 112481"/>
                <a:gd name="connsiteX18" fmla="*/ 56364 w 60107"/>
                <a:gd name="connsiteY18" fmla="*/ 83065 h 112481"/>
                <a:gd name="connsiteX19" fmla="*/ 52630 w 60107"/>
                <a:gd name="connsiteY19" fmla="*/ 86431 h 112481"/>
                <a:gd name="connsiteX20" fmla="*/ 28800 w 60107"/>
                <a:gd name="connsiteY20" fmla="*/ 107510 h 112481"/>
                <a:gd name="connsiteX21" fmla="*/ 22576 w 60107"/>
                <a:gd name="connsiteY21" fmla="*/ 98830 h 112481"/>
                <a:gd name="connsiteX22" fmla="*/ 23643 w 60107"/>
                <a:gd name="connsiteY22" fmla="*/ 91568 h 112481"/>
                <a:gd name="connsiteX23" fmla="*/ 36447 w 60107"/>
                <a:gd name="connsiteY23" fmla="*/ 40730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07" h="112481">
                  <a:moveTo>
                    <a:pt x="36447" y="40730"/>
                  </a:moveTo>
                  <a:lnTo>
                    <a:pt x="54586" y="40730"/>
                  </a:lnTo>
                  <a:cubicBezTo>
                    <a:pt x="57965" y="40730"/>
                    <a:pt x="60277" y="40730"/>
                    <a:pt x="60277" y="36833"/>
                  </a:cubicBezTo>
                  <a:cubicBezTo>
                    <a:pt x="60277" y="34353"/>
                    <a:pt x="57965" y="34353"/>
                    <a:pt x="54942" y="34353"/>
                  </a:cubicBezTo>
                  <a:lnTo>
                    <a:pt x="38047" y="34353"/>
                  </a:lnTo>
                  <a:lnTo>
                    <a:pt x="44627" y="8137"/>
                  </a:lnTo>
                  <a:cubicBezTo>
                    <a:pt x="44805" y="7251"/>
                    <a:pt x="45161" y="6365"/>
                    <a:pt x="45161" y="5657"/>
                  </a:cubicBezTo>
                  <a:cubicBezTo>
                    <a:pt x="45161" y="2468"/>
                    <a:pt x="42671" y="-11"/>
                    <a:pt x="39114" y="-11"/>
                  </a:cubicBezTo>
                  <a:cubicBezTo>
                    <a:pt x="34669" y="-11"/>
                    <a:pt x="32001" y="3000"/>
                    <a:pt x="30756" y="7605"/>
                  </a:cubicBezTo>
                  <a:cubicBezTo>
                    <a:pt x="29511" y="12034"/>
                    <a:pt x="31823" y="3531"/>
                    <a:pt x="23999" y="34353"/>
                  </a:cubicBezTo>
                  <a:lnTo>
                    <a:pt x="5860" y="34353"/>
                  </a:lnTo>
                  <a:cubicBezTo>
                    <a:pt x="2481" y="34353"/>
                    <a:pt x="169" y="34353"/>
                    <a:pt x="169" y="38250"/>
                  </a:cubicBezTo>
                  <a:cubicBezTo>
                    <a:pt x="169" y="40730"/>
                    <a:pt x="2303" y="40730"/>
                    <a:pt x="5504" y="40730"/>
                  </a:cubicBezTo>
                  <a:lnTo>
                    <a:pt x="22398" y="40730"/>
                  </a:lnTo>
                  <a:lnTo>
                    <a:pt x="11906" y="82534"/>
                  </a:lnTo>
                  <a:cubicBezTo>
                    <a:pt x="10839" y="86962"/>
                    <a:pt x="9238" y="93339"/>
                    <a:pt x="9238" y="95642"/>
                  </a:cubicBezTo>
                  <a:cubicBezTo>
                    <a:pt x="9238" y="106093"/>
                    <a:pt x="18130" y="112470"/>
                    <a:pt x="28267" y="112470"/>
                  </a:cubicBezTo>
                  <a:cubicBezTo>
                    <a:pt x="48006" y="112470"/>
                    <a:pt x="59210" y="87671"/>
                    <a:pt x="59210" y="85368"/>
                  </a:cubicBezTo>
                  <a:cubicBezTo>
                    <a:pt x="59210" y="83065"/>
                    <a:pt x="56898" y="83065"/>
                    <a:pt x="56364" y="83065"/>
                  </a:cubicBezTo>
                  <a:cubicBezTo>
                    <a:pt x="54230" y="83065"/>
                    <a:pt x="54052" y="83419"/>
                    <a:pt x="52630" y="86431"/>
                  </a:cubicBezTo>
                  <a:cubicBezTo>
                    <a:pt x="47650" y="97590"/>
                    <a:pt x="38581" y="107510"/>
                    <a:pt x="28800" y="107510"/>
                  </a:cubicBezTo>
                  <a:cubicBezTo>
                    <a:pt x="25066" y="107510"/>
                    <a:pt x="22576" y="105207"/>
                    <a:pt x="22576" y="98830"/>
                  </a:cubicBezTo>
                  <a:cubicBezTo>
                    <a:pt x="22576" y="97059"/>
                    <a:pt x="23287" y="93339"/>
                    <a:pt x="23643" y="91568"/>
                  </a:cubicBezTo>
                  <a:lnTo>
                    <a:pt x="36447" y="4073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F1DE8D41-F50F-4406-A41E-F487E9ECA4D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36707" y="2116881"/>
              <a:ext cx="88916" cy="57316"/>
            </a:xfrm>
            <a:custGeom>
              <a:avLst/>
              <a:gdLst>
                <a:gd name="connsiteX0" fmla="*/ 13382 w 88916"/>
                <a:gd name="connsiteY0" fmla="*/ 43510 h 57316"/>
                <a:gd name="connsiteX1" fmla="*/ 11223 w 88916"/>
                <a:gd name="connsiteY1" fmla="*/ 52873 h 57316"/>
                <a:gd name="connsiteX2" fmla="*/ 15923 w 88916"/>
                <a:gd name="connsiteY2" fmla="*/ 57302 h 57316"/>
                <a:gd name="connsiteX3" fmla="*/ 22020 w 88916"/>
                <a:gd name="connsiteY3" fmla="*/ 53126 h 57316"/>
                <a:gd name="connsiteX4" fmla="*/ 24433 w 88916"/>
                <a:gd name="connsiteY4" fmla="*/ 43257 h 57316"/>
                <a:gd name="connsiteX5" fmla="*/ 29006 w 88916"/>
                <a:gd name="connsiteY5" fmla="*/ 25417 h 57316"/>
                <a:gd name="connsiteX6" fmla="*/ 55300 w 88916"/>
                <a:gd name="connsiteY6" fmla="*/ 4287 h 57316"/>
                <a:gd name="connsiteX7" fmla="*/ 64192 w 88916"/>
                <a:gd name="connsiteY7" fmla="*/ 13397 h 57316"/>
                <a:gd name="connsiteX8" fmla="*/ 55935 w 88916"/>
                <a:gd name="connsiteY8" fmla="*/ 40853 h 57316"/>
                <a:gd name="connsiteX9" fmla="*/ 54665 w 88916"/>
                <a:gd name="connsiteY9" fmla="*/ 46167 h 57316"/>
                <a:gd name="connsiteX10" fmla="*/ 68511 w 88916"/>
                <a:gd name="connsiteY10" fmla="*/ 57302 h 57316"/>
                <a:gd name="connsiteX11" fmla="*/ 89089 w 88916"/>
                <a:gd name="connsiteY11" fmla="*/ 37690 h 57316"/>
                <a:gd name="connsiteX12" fmla="*/ 86421 w 88916"/>
                <a:gd name="connsiteY12" fmla="*/ 35919 h 57316"/>
                <a:gd name="connsiteX13" fmla="*/ 83372 w 88916"/>
                <a:gd name="connsiteY13" fmla="*/ 38829 h 57316"/>
                <a:gd name="connsiteX14" fmla="*/ 69019 w 88916"/>
                <a:gd name="connsiteY14" fmla="*/ 53000 h 57316"/>
                <a:gd name="connsiteX15" fmla="*/ 65208 w 88916"/>
                <a:gd name="connsiteY15" fmla="*/ 48192 h 57316"/>
                <a:gd name="connsiteX16" fmla="*/ 66859 w 88916"/>
                <a:gd name="connsiteY16" fmla="*/ 41486 h 57316"/>
                <a:gd name="connsiteX17" fmla="*/ 74862 w 88916"/>
                <a:gd name="connsiteY17" fmla="*/ 15042 h 57316"/>
                <a:gd name="connsiteX18" fmla="*/ 56062 w 88916"/>
                <a:gd name="connsiteY18" fmla="*/ -14 h 57316"/>
                <a:gd name="connsiteX19" fmla="*/ 32055 w 88916"/>
                <a:gd name="connsiteY19" fmla="*/ 12512 h 57316"/>
                <a:gd name="connsiteX20" fmla="*/ 16558 w 88916"/>
                <a:gd name="connsiteY20" fmla="*/ -14 h 57316"/>
                <a:gd name="connsiteX21" fmla="*/ 172 w 88916"/>
                <a:gd name="connsiteY21" fmla="*/ 19597 h 57316"/>
                <a:gd name="connsiteX22" fmla="*/ 2839 w 88916"/>
                <a:gd name="connsiteY22" fmla="*/ 21368 h 57316"/>
                <a:gd name="connsiteX23" fmla="*/ 5761 w 88916"/>
                <a:gd name="connsiteY23" fmla="*/ 18964 h 57316"/>
                <a:gd name="connsiteX24" fmla="*/ 15923 w 88916"/>
                <a:gd name="connsiteY24" fmla="*/ 4287 h 57316"/>
                <a:gd name="connsiteX25" fmla="*/ 21131 w 88916"/>
                <a:gd name="connsiteY25" fmla="*/ 10993 h 57316"/>
                <a:gd name="connsiteX26" fmla="*/ 19098 w 88916"/>
                <a:gd name="connsiteY26" fmla="*/ 20862 h 57316"/>
                <a:gd name="connsiteX27" fmla="*/ 16304 w 88916"/>
                <a:gd name="connsiteY27" fmla="*/ 32250 h 57316"/>
                <a:gd name="connsiteX28" fmla="*/ 13382 w 88916"/>
                <a:gd name="connsiteY28" fmla="*/ 43510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916" h="57316">
                  <a:moveTo>
                    <a:pt x="13382" y="43510"/>
                  </a:moveTo>
                  <a:cubicBezTo>
                    <a:pt x="12620" y="46673"/>
                    <a:pt x="11223" y="52241"/>
                    <a:pt x="11223" y="52873"/>
                  </a:cubicBezTo>
                  <a:cubicBezTo>
                    <a:pt x="11223" y="55657"/>
                    <a:pt x="13509" y="57302"/>
                    <a:pt x="15923" y="57302"/>
                  </a:cubicBezTo>
                  <a:cubicBezTo>
                    <a:pt x="17828" y="57302"/>
                    <a:pt x="20623" y="56289"/>
                    <a:pt x="22020" y="53126"/>
                  </a:cubicBezTo>
                  <a:cubicBezTo>
                    <a:pt x="22147" y="52494"/>
                    <a:pt x="23671" y="46547"/>
                    <a:pt x="24433" y="43257"/>
                  </a:cubicBezTo>
                  <a:cubicBezTo>
                    <a:pt x="28752" y="26176"/>
                    <a:pt x="28752" y="25923"/>
                    <a:pt x="29006" y="25417"/>
                  </a:cubicBezTo>
                  <a:cubicBezTo>
                    <a:pt x="30658" y="22001"/>
                    <a:pt x="39803" y="4287"/>
                    <a:pt x="55300" y="4287"/>
                  </a:cubicBezTo>
                  <a:cubicBezTo>
                    <a:pt x="61524" y="4287"/>
                    <a:pt x="64192" y="7704"/>
                    <a:pt x="64192" y="13397"/>
                  </a:cubicBezTo>
                  <a:cubicBezTo>
                    <a:pt x="64192" y="20609"/>
                    <a:pt x="58857" y="33641"/>
                    <a:pt x="55935" y="40853"/>
                  </a:cubicBezTo>
                  <a:cubicBezTo>
                    <a:pt x="55300" y="42372"/>
                    <a:pt x="54665" y="44016"/>
                    <a:pt x="54665" y="46167"/>
                  </a:cubicBezTo>
                  <a:cubicBezTo>
                    <a:pt x="54665" y="52747"/>
                    <a:pt x="61016" y="57302"/>
                    <a:pt x="68511" y="57302"/>
                  </a:cubicBezTo>
                  <a:cubicBezTo>
                    <a:pt x="82102" y="57302"/>
                    <a:pt x="89089" y="40853"/>
                    <a:pt x="89089" y="37690"/>
                  </a:cubicBezTo>
                  <a:cubicBezTo>
                    <a:pt x="89089" y="35919"/>
                    <a:pt x="86929" y="35919"/>
                    <a:pt x="86421" y="35919"/>
                  </a:cubicBezTo>
                  <a:cubicBezTo>
                    <a:pt x="84262" y="35919"/>
                    <a:pt x="84135" y="36425"/>
                    <a:pt x="83372" y="38829"/>
                  </a:cubicBezTo>
                  <a:cubicBezTo>
                    <a:pt x="80959" y="46420"/>
                    <a:pt x="75116" y="53000"/>
                    <a:pt x="69019" y="53000"/>
                  </a:cubicBezTo>
                  <a:cubicBezTo>
                    <a:pt x="66097" y="53000"/>
                    <a:pt x="65208" y="50975"/>
                    <a:pt x="65208" y="48192"/>
                  </a:cubicBezTo>
                  <a:cubicBezTo>
                    <a:pt x="65208" y="45535"/>
                    <a:pt x="65716" y="44269"/>
                    <a:pt x="66859" y="41486"/>
                  </a:cubicBezTo>
                  <a:cubicBezTo>
                    <a:pt x="69019" y="36425"/>
                    <a:pt x="74862" y="22001"/>
                    <a:pt x="74862" y="15042"/>
                  </a:cubicBezTo>
                  <a:cubicBezTo>
                    <a:pt x="74862" y="5679"/>
                    <a:pt x="68130" y="-14"/>
                    <a:pt x="56062" y="-14"/>
                  </a:cubicBezTo>
                  <a:cubicBezTo>
                    <a:pt x="44503" y="-14"/>
                    <a:pt x="36501" y="6944"/>
                    <a:pt x="32055" y="12512"/>
                  </a:cubicBezTo>
                  <a:cubicBezTo>
                    <a:pt x="31420" y="2136"/>
                    <a:pt x="21258" y="-14"/>
                    <a:pt x="16558" y="-14"/>
                  </a:cubicBezTo>
                  <a:cubicBezTo>
                    <a:pt x="3856" y="-14"/>
                    <a:pt x="172" y="19344"/>
                    <a:pt x="172" y="19597"/>
                  </a:cubicBezTo>
                  <a:cubicBezTo>
                    <a:pt x="172" y="21368"/>
                    <a:pt x="2204" y="21368"/>
                    <a:pt x="2839" y="21368"/>
                  </a:cubicBezTo>
                  <a:cubicBezTo>
                    <a:pt x="4999" y="21368"/>
                    <a:pt x="5253" y="20609"/>
                    <a:pt x="5761" y="18964"/>
                  </a:cubicBezTo>
                  <a:cubicBezTo>
                    <a:pt x="7666" y="11626"/>
                    <a:pt x="10588" y="4287"/>
                    <a:pt x="15923" y="4287"/>
                  </a:cubicBezTo>
                  <a:cubicBezTo>
                    <a:pt x="20242" y="4287"/>
                    <a:pt x="21131" y="8336"/>
                    <a:pt x="21131" y="10993"/>
                  </a:cubicBezTo>
                  <a:cubicBezTo>
                    <a:pt x="21131" y="12765"/>
                    <a:pt x="19861" y="17573"/>
                    <a:pt x="19098" y="20862"/>
                  </a:cubicBezTo>
                  <a:cubicBezTo>
                    <a:pt x="18209" y="24278"/>
                    <a:pt x="16939" y="29466"/>
                    <a:pt x="16304" y="32250"/>
                  </a:cubicBezTo>
                  <a:lnTo>
                    <a:pt x="13382" y="4351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5034CD0F-B2B7-4ED0-BBE1-3991E45023A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00307" y="2289428"/>
              <a:ext cx="53883" cy="119212"/>
            </a:xfrm>
            <a:custGeom>
              <a:avLst/>
              <a:gdLst>
                <a:gd name="connsiteX0" fmla="*/ 49427 w 53883"/>
                <a:gd name="connsiteY0" fmla="*/ 6726 h 119212"/>
                <a:gd name="connsiteX1" fmla="*/ 42313 w 53883"/>
                <a:gd name="connsiteY1" fmla="*/ -5 h 119212"/>
                <a:gd name="connsiteX2" fmla="*/ 32355 w 53883"/>
                <a:gd name="connsiteY2" fmla="*/ 9737 h 119212"/>
                <a:gd name="connsiteX3" fmla="*/ 39468 w 53883"/>
                <a:gd name="connsiteY3" fmla="*/ 16468 h 119212"/>
                <a:gd name="connsiteX4" fmla="*/ 49427 w 53883"/>
                <a:gd name="connsiteY4" fmla="*/ 6726 h 119212"/>
                <a:gd name="connsiteX5" fmla="*/ 13149 w 53883"/>
                <a:gd name="connsiteY5" fmla="*/ 96711 h 119212"/>
                <a:gd name="connsiteX6" fmla="*/ 11548 w 53883"/>
                <a:gd name="connsiteY6" fmla="*/ 104151 h 119212"/>
                <a:gd name="connsiteX7" fmla="*/ 28442 w 53883"/>
                <a:gd name="connsiteY7" fmla="*/ 119207 h 119212"/>
                <a:gd name="connsiteX8" fmla="*/ 54050 w 53883"/>
                <a:gd name="connsiteY8" fmla="*/ 92105 h 119212"/>
                <a:gd name="connsiteX9" fmla="*/ 51205 w 53883"/>
                <a:gd name="connsiteY9" fmla="*/ 89803 h 119212"/>
                <a:gd name="connsiteX10" fmla="*/ 47826 w 53883"/>
                <a:gd name="connsiteY10" fmla="*/ 92814 h 119212"/>
                <a:gd name="connsiteX11" fmla="*/ 28976 w 53883"/>
                <a:gd name="connsiteY11" fmla="*/ 114247 h 119212"/>
                <a:gd name="connsiteX12" fmla="*/ 24530 w 53883"/>
                <a:gd name="connsiteY12" fmla="*/ 108048 h 119212"/>
                <a:gd name="connsiteX13" fmla="*/ 27375 w 53883"/>
                <a:gd name="connsiteY13" fmla="*/ 96711 h 119212"/>
                <a:gd name="connsiteX14" fmla="*/ 33066 w 53883"/>
                <a:gd name="connsiteY14" fmla="*/ 82540 h 119212"/>
                <a:gd name="connsiteX15" fmla="*/ 41780 w 53883"/>
                <a:gd name="connsiteY15" fmla="*/ 60044 h 119212"/>
                <a:gd name="connsiteX16" fmla="*/ 42847 w 53883"/>
                <a:gd name="connsiteY16" fmla="*/ 54375 h 119212"/>
                <a:gd name="connsiteX17" fmla="*/ 25953 w 53883"/>
                <a:gd name="connsiteY17" fmla="*/ 39319 h 119212"/>
                <a:gd name="connsiteX18" fmla="*/ 167 w 53883"/>
                <a:gd name="connsiteY18" fmla="*/ 66421 h 119212"/>
                <a:gd name="connsiteX19" fmla="*/ 3190 w 53883"/>
                <a:gd name="connsiteY19" fmla="*/ 68723 h 119212"/>
                <a:gd name="connsiteX20" fmla="*/ 6391 w 53883"/>
                <a:gd name="connsiteY20" fmla="*/ 65889 h 119212"/>
                <a:gd name="connsiteX21" fmla="*/ 25419 w 53883"/>
                <a:gd name="connsiteY21" fmla="*/ 44279 h 119212"/>
                <a:gd name="connsiteX22" fmla="*/ 29865 w 53883"/>
                <a:gd name="connsiteY22" fmla="*/ 50478 h 119212"/>
                <a:gd name="connsiteX23" fmla="*/ 24352 w 53883"/>
                <a:gd name="connsiteY23" fmla="*/ 68192 h 119212"/>
                <a:gd name="connsiteX24" fmla="*/ 13149 w 53883"/>
                <a:gd name="connsiteY24" fmla="*/ 967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3" h="119212">
                  <a:moveTo>
                    <a:pt x="49427" y="6726"/>
                  </a:moveTo>
                  <a:cubicBezTo>
                    <a:pt x="49427" y="3892"/>
                    <a:pt x="47293" y="-5"/>
                    <a:pt x="42313" y="-5"/>
                  </a:cubicBezTo>
                  <a:cubicBezTo>
                    <a:pt x="37512" y="-5"/>
                    <a:pt x="32355" y="4600"/>
                    <a:pt x="32355" y="9737"/>
                  </a:cubicBezTo>
                  <a:cubicBezTo>
                    <a:pt x="32355" y="12749"/>
                    <a:pt x="34666" y="16468"/>
                    <a:pt x="39468" y="16468"/>
                  </a:cubicBezTo>
                  <a:cubicBezTo>
                    <a:pt x="44625" y="16468"/>
                    <a:pt x="49427" y="11509"/>
                    <a:pt x="49427" y="6726"/>
                  </a:cubicBezTo>
                  <a:close/>
                  <a:moveTo>
                    <a:pt x="13149" y="96711"/>
                  </a:moveTo>
                  <a:cubicBezTo>
                    <a:pt x="12437" y="99014"/>
                    <a:pt x="11548" y="101139"/>
                    <a:pt x="11548" y="104151"/>
                  </a:cubicBezTo>
                  <a:cubicBezTo>
                    <a:pt x="11548" y="112476"/>
                    <a:pt x="18661" y="119207"/>
                    <a:pt x="28442" y="119207"/>
                  </a:cubicBezTo>
                  <a:cubicBezTo>
                    <a:pt x="46226" y="119207"/>
                    <a:pt x="54050" y="94762"/>
                    <a:pt x="54050" y="92105"/>
                  </a:cubicBezTo>
                  <a:cubicBezTo>
                    <a:pt x="54050" y="89803"/>
                    <a:pt x="51738" y="89803"/>
                    <a:pt x="51205" y="89803"/>
                  </a:cubicBezTo>
                  <a:cubicBezTo>
                    <a:pt x="48715" y="89803"/>
                    <a:pt x="48537" y="90865"/>
                    <a:pt x="47826" y="92814"/>
                  </a:cubicBezTo>
                  <a:cubicBezTo>
                    <a:pt x="43736" y="106985"/>
                    <a:pt x="35911" y="114247"/>
                    <a:pt x="28976" y="114247"/>
                  </a:cubicBezTo>
                  <a:cubicBezTo>
                    <a:pt x="25419" y="114247"/>
                    <a:pt x="24530" y="111945"/>
                    <a:pt x="24530" y="108048"/>
                  </a:cubicBezTo>
                  <a:cubicBezTo>
                    <a:pt x="24530" y="103973"/>
                    <a:pt x="25775" y="100608"/>
                    <a:pt x="27375" y="96711"/>
                  </a:cubicBezTo>
                  <a:cubicBezTo>
                    <a:pt x="29154" y="91928"/>
                    <a:pt x="31110" y="87146"/>
                    <a:pt x="33066" y="82540"/>
                  </a:cubicBezTo>
                  <a:cubicBezTo>
                    <a:pt x="34666" y="78289"/>
                    <a:pt x="41068" y="62169"/>
                    <a:pt x="41780" y="60044"/>
                  </a:cubicBezTo>
                  <a:cubicBezTo>
                    <a:pt x="42313" y="58272"/>
                    <a:pt x="42847" y="56147"/>
                    <a:pt x="42847" y="54375"/>
                  </a:cubicBezTo>
                  <a:cubicBezTo>
                    <a:pt x="42847" y="46050"/>
                    <a:pt x="35733" y="39319"/>
                    <a:pt x="25953" y="39319"/>
                  </a:cubicBezTo>
                  <a:cubicBezTo>
                    <a:pt x="8347" y="39319"/>
                    <a:pt x="167" y="63409"/>
                    <a:pt x="167" y="66421"/>
                  </a:cubicBezTo>
                  <a:cubicBezTo>
                    <a:pt x="167" y="68723"/>
                    <a:pt x="2656" y="68723"/>
                    <a:pt x="3190" y="68723"/>
                  </a:cubicBezTo>
                  <a:cubicBezTo>
                    <a:pt x="5680" y="68723"/>
                    <a:pt x="5857" y="67838"/>
                    <a:pt x="6391" y="65889"/>
                  </a:cubicBezTo>
                  <a:cubicBezTo>
                    <a:pt x="11015" y="50656"/>
                    <a:pt x="18839" y="44279"/>
                    <a:pt x="25419" y="44279"/>
                  </a:cubicBezTo>
                  <a:cubicBezTo>
                    <a:pt x="28264" y="44279"/>
                    <a:pt x="29865" y="45696"/>
                    <a:pt x="29865" y="50478"/>
                  </a:cubicBezTo>
                  <a:cubicBezTo>
                    <a:pt x="29865" y="54553"/>
                    <a:pt x="28798" y="57210"/>
                    <a:pt x="24352" y="68192"/>
                  </a:cubicBezTo>
                  <a:lnTo>
                    <a:pt x="13149" y="96711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ECB77050-C80C-41E2-9777-7EBC94A3E7E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63827" y="2289428"/>
              <a:ext cx="78068" cy="153576"/>
            </a:xfrm>
            <a:custGeom>
              <a:avLst/>
              <a:gdLst>
                <a:gd name="connsiteX0" fmla="*/ 78238 w 78068"/>
                <a:gd name="connsiteY0" fmla="*/ 6726 h 153576"/>
                <a:gd name="connsiteX1" fmla="*/ 71125 w 78068"/>
                <a:gd name="connsiteY1" fmla="*/ -5 h 153576"/>
                <a:gd name="connsiteX2" fmla="*/ 61166 w 78068"/>
                <a:gd name="connsiteY2" fmla="*/ 9737 h 153576"/>
                <a:gd name="connsiteX3" fmla="*/ 68280 w 78068"/>
                <a:gd name="connsiteY3" fmla="*/ 16468 h 153576"/>
                <a:gd name="connsiteX4" fmla="*/ 78238 w 78068"/>
                <a:gd name="connsiteY4" fmla="*/ 6726 h 153576"/>
                <a:gd name="connsiteX5" fmla="*/ 40538 w 78068"/>
                <a:gd name="connsiteY5" fmla="*/ 126115 h 153576"/>
                <a:gd name="connsiteX6" fmla="*/ 17597 w 78068"/>
                <a:gd name="connsiteY6" fmla="*/ 148612 h 153576"/>
                <a:gd name="connsiteX7" fmla="*/ 11195 w 78068"/>
                <a:gd name="connsiteY7" fmla="*/ 147549 h 153576"/>
                <a:gd name="connsiteX8" fmla="*/ 17242 w 78068"/>
                <a:gd name="connsiteY8" fmla="*/ 138515 h 153576"/>
                <a:gd name="connsiteX9" fmla="*/ 10306 w 78068"/>
                <a:gd name="connsiteY9" fmla="*/ 131961 h 153576"/>
                <a:gd name="connsiteX10" fmla="*/ 170 w 78068"/>
                <a:gd name="connsiteY10" fmla="*/ 142412 h 153576"/>
                <a:gd name="connsiteX11" fmla="*/ 17775 w 78068"/>
                <a:gd name="connsiteY11" fmla="*/ 153571 h 153576"/>
                <a:gd name="connsiteX12" fmla="*/ 54764 w 78068"/>
                <a:gd name="connsiteY12" fmla="*/ 125584 h 153576"/>
                <a:gd name="connsiteX13" fmla="*/ 70769 w 78068"/>
                <a:gd name="connsiteY13" fmla="*/ 62169 h 153576"/>
                <a:gd name="connsiteX14" fmla="*/ 71658 w 78068"/>
                <a:gd name="connsiteY14" fmla="*/ 55970 h 153576"/>
                <a:gd name="connsiteX15" fmla="*/ 52630 w 78068"/>
                <a:gd name="connsiteY15" fmla="*/ 39319 h 153576"/>
                <a:gd name="connsiteX16" fmla="*/ 21510 w 78068"/>
                <a:gd name="connsiteY16" fmla="*/ 66421 h 153576"/>
                <a:gd name="connsiteX17" fmla="*/ 24533 w 78068"/>
                <a:gd name="connsiteY17" fmla="*/ 68723 h 153576"/>
                <a:gd name="connsiteX18" fmla="*/ 28089 w 78068"/>
                <a:gd name="connsiteY18" fmla="*/ 65535 h 153576"/>
                <a:gd name="connsiteX19" fmla="*/ 52097 w 78068"/>
                <a:gd name="connsiteY19" fmla="*/ 44279 h 153576"/>
                <a:gd name="connsiteX20" fmla="*/ 58143 w 78068"/>
                <a:gd name="connsiteY20" fmla="*/ 52958 h 153576"/>
                <a:gd name="connsiteX21" fmla="*/ 57610 w 78068"/>
                <a:gd name="connsiteY21" fmla="*/ 58272 h 153576"/>
                <a:gd name="connsiteX22" fmla="*/ 40538 w 78068"/>
                <a:gd name="connsiteY22" fmla="*/ 126115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68" h="153576">
                  <a:moveTo>
                    <a:pt x="78238" y="6726"/>
                  </a:moveTo>
                  <a:cubicBezTo>
                    <a:pt x="78238" y="3715"/>
                    <a:pt x="75926" y="-5"/>
                    <a:pt x="71125" y="-5"/>
                  </a:cubicBezTo>
                  <a:cubicBezTo>
                    <a:pt x="65968" y="-5"/>
                    <a:pt x="61166" y="4955"/>
                    <a:pt x="61166" y="9737"/>
                  </a:cubicBezTo>
                  <a:cubicBezTo>
                    <a:pt x="61166" y="12571"/>
                    <a:pt x="63300" y="16468"/>
                    <a:pt x="68280" y="16468"/>
                  </a:cubicBezTo>
                  <a:cubicBezTo>
                    <a:pt x="73081" y="16468"/>
                    <a:pt x="78238" y="11863"/>
                    <a:pt x="78238" y="6726"/>
                  </a:cubicBezTo>
                  <a:close/>
                  <a:moveTo>
                    <a:pt x="40538" y="126115"/>
                  </a:moveTo>
                  <a:cubicBezTo>
                    <a:pt x="37515" y="138338"/>
                    <a:pt x="28089" y="148612"/>
                    <a:pt x="17597" y="148612"/>
                  </a:cubicBezTo>
                  <a:cubicBezTo>
                    <a:pt x="15285" y="148612"/>
                    <a:pt x="13151" y="148257"/>
                    <a:pt x="11195" y="147549"/>
                  </a:cubicBezTo>
                  <a:cubicBezTo>
                    <a:pt x="15819" y="145423"/>
                    <a:pt x="17242" y="141172"/>
                    <a:pt x="17242" y="138515"/>
                  </a:cubicBezTo>
                  <a:cubicBezTo>
                    <a:pt x="17242" y="134264"/>
                    <a:pt x="13863" y="131961"/>
                    <a:pt x="10306" y="131961"/>
                  </a:cubicBezTo>
                  <a:cubicBezTo>
                    <a:pt x="4793" y="131961"/>
                    <a:pt x="170" y="136744"/>
                    <a:pt x="170" y="142412"/>
                  </a:cubicBezTo>
                  <a:cubicBezTo>
                    <a:pt x="170" y="149143"/>
                    <a:pt x="7105" y="153571"/>
                    <a:pt x="17775" y="153571"/>
                  </a:cubicBezTo>
                  <a:cubicBezTo>
                    <a:pt x="28445" y="153571"/>
                    <a:pt x="49252" y="147195"/>
                    <a:pt x="54764" y="125584"/>
                  </a:cubicBezTo>
                  <a:lnTo>
                    <a:pt x="70769" y="62169"/>
                  </a:lnTo>
                  <a:cubicBezTo>
                    <a:pt x="71303" y="60221"/>
                    <a:pt x="71658" y="58627"/>
                    <a:pt x="71658" y="55970"/>
                  </a:cubicBezTo>
                  <a:cubicBezTo>
                    <a:pt x="71658" y="46227"/>
                    <a:pt x="63300" y="39319"/>
                    <a:pt x="52630" y="39319"/>
                  </a:cubicBezTo>
                  <a:cubicBezTo>
                    <a:pt x="32891" y="39319"/>
                    <a:pt x="21510" y="63941"/>
                    <a:pt x="21510" y="66421"/>
                  </a:cubicBezTo>
                  <a:cubicBezTo>
                    <a:pt x="21510" y="68723"/>
                    <a:pt x="23999" y="68723"/>
                    <a:pt x="24533" y="68723"/>
                  </a:cubicBezTo>
                  <a:cubicBezTo>
                    <a:pt x="26667" y="68723"/>
                    <a:pt x="26845" y="68192"/>
                    <a:pt x="28089" y="65535"/>
                  </a:cubicBezTo>
                  <a:cubicBezTo>
                    <a:pt x="32535" y="55261"/>
                    <a:pt x="41783" y="44279"/>
                    <a:pt x="52097" y="44279"/>
                  </a:cubicBezTo>
                  <a:cubicBezTo>
                    <a:pt x="56543" y="44279"/>
                    <a:pt x="58143" y="47290"/>
                    <a:pt x="58143" y="52958"/>
                  </a:cubicBezTo>
                  <a:cubicBezTo>
                    <a:pt x="58143" y="54907"/>
                    <a:pt x="57788" y="57387"/>
                    <a:pt x="57610" y="58272"/>
                  </a:cubicBezTo>
                  <a:lnTo>
                    <a:pt x="40538" y="126115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FCB932EE-C216-4029-80DC-7F89F00701D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33115" y="2193473"/>
              <a:ext cx="168941" cy="168531"/>
            </a:xfrm>
            <a:custGeom>
              <a:avLst/>
              <a:gdLst>
                <a:gd name="connsiteX0" fmla="*/ 89858 w 168941"/>
                <a:gd name="connsiteY0" fmla="*/ 89319 h 168531"/>
                <a:gd name="connsiteX1" fmla="*/ 160737 w 168941"/>
                <a:gd name="connsiteY1" fmla="*/ 89319 h 168531"/>
                <a:gd name="connsiteX2" fmla="*/ 169121 w 168941"/>
                <a:gd name="connsiteY2" fmla="*/ 84258 h 168531"/>
                <a:gd name="connsiteX3" fmla="*/ 160737 w 168941"/>
                <a:gd name="connsiteY3" fmla="*/ 79197 h 168531"/>
                <a:gd name="connsiteX4" fmla="*/ 89858 w 168941"/>
                <a:gd name="connsiteY4" fmla="*/ 79197 h 168531"/>
                <a:gd name="connsiteX5" fmla="*/ 89858 w 168941"/>
                <a:gd name="connsiteY5" fmla="*/ 8343 h 168531"/>
                <a:gd name="connsiteX6" fmla="*/ 84777 w 168941"/>
                <a:gd name="connsiteY6" fmla="*/ -8 h 168531"/>
                <a:gd name="connsiteX7" fmla="*/ 79696 w 168941"/>
                <a:gd name="connsiteY7" fmla="*/ 8343 h 168531"/>
                <a:gd name="connsiteX8" fmla="*/ 79696 w 168941"/>
                <a:gd name="connsiteY8" fmla="*/ 79197 h 168531"/>
                <a:gd name="connsiteX9" fmla="*/ 8563 w 168941"/>
                <a:gd name="connsiteY9" fmla="*/ 79197 h 168531"/>
                <a:gd name="connsiteX10" fmla="*/ 180 w 168941"/>
                <a:gd name="connsiteY10" fmla="*/ 84258 h 168531"/>
                <a:gd name="connsiteX11" fmla="*/ 8563 w 168941"/>
                <a:gd name="connsiteY11" fmla="*/ 89319 h 168531"/>
                <a:gd name="connsiteX12" fmla="*/ 79696 w 168941"/>
                <a:gd name="connsiteY12" fmla="*/ 89319 h 168531"/>
                <a:gd name="connsiteX13" fmla="*/ 79696 w 168941"/>
                <a:gd name="connsiteY13" fmla="*/ 160173 h 168531"/>
                <a:gd name="connsiteX14" fmla="*/ 84777 w 168941"/>
                <a:gd name="connsiteY14" fmla="*/ 168524 h 168531"/>
                <a:gd name="connsiteX15" fmla="*/ 89858 w 168941"/>
                <a:gd name="connsiteY15" fmla="*/ 160173 h 168531"/>
                <a:gd name="connsiteX16" fmla="*/ 89858 w 168941"/>
                <a:gd name="connsiteY16" fmla="*/ 89319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941" h="168531">
                  <a:moveTo>
                    <a:pt x="89858" y="89319"/>
                  </a:moveTo>
                  <a:lnTo>
                    <a:pt x="160737" y="89319"/>
                  </a:lnTo>
                  <a:cubicBezTo>
                    <a:pt x="164294" y="89319"/>
                    <a:pt x="169121" y="89319"/>
                    <a:pt x="169121" y="84258"/>
                  </a:cubicBezTo>
                  <a:cubicBezTo>
                    <a:pt x="169121" y="79197"/>
                    <a:pt x="164294" y="79197"/>
                    <a:pt x="160737" y="79197"/>
                  </a:cubicBezTo>
                  <a:lnTo>
                    <a:pt x="89858" y="79197"/>
                  </a:lnTo>
                  <a:lnTo>
                    <a:pt x="89858" y="8343"/>
                  </a:lnTo>
                  <a:cubicBezTo>
                    <a:pt x="89858" y="4800"/>
                    <a:pt x="89858" y="-8"/>
                    <a:pt x="84777" y="-8"/>
                  </a:cubicBezTo>
                  <a:cubicBezTo>
                    <a:pt x="79696" y="-8"/>
                    <a:pt x="79696" y="4800"/>
                    <a:pt x="79696" y="8343"/>
                  </a:cubicBezTo>
                  <a:lnTo>
                    <a:pt x="79696" y="79197"/>
                  </a:lnTo>
                  <a:lnTo>
                    <a:pt x="8563" y="79197"/>
                  </a:lnTo>
                  <a:cubicBezTo>
                    <a:pt x="5006" y="79197"/>
                    <a:pt x="180" y="79197"/>
                    <a:pt x="180" y="84258"/>
                  </a:cubicBezTo>
                  <a:cubicBezTo>
                    <a:pt x="180" y="89319"/>
                    <a:pt x="5006" y="89319"/>
                    <a:pt x="8563" y="89319"/>
                  </a:cubicBezTo>
                  <a:lnTo>
                    <a:pt x="79696" y="89319"/>
                  </a:lnTo>
                  <a:lnTo>
                    <a:pt x="79696" y="160173"/>
                  </a:lnTo>
                  <a:cubicBezTo>
                    <a:pt x="79696" y="163716"/>
                    <a:pt x="79696" y="168524"/>
                    <a:pt x="84777" y="168524"/>
                  </a:cubicBezTo>
                  <a:cubicBezTo>
                    <a:pt x="89858" y="168524"/>
                    <a:pt x="89858" y="163716"/>
                    <a:pt x="89858" y="160173"/>
                  </a:cubicBezTo>
                  <a:lnTo>
                    <a:pt x="89858" y="8931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2CA5CE7E-F49C-4893-A9EC-499815FBC0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84875" y="2159817"/>
              <a:ext cx="187486" cy="181184"/>
            </a:xfrm>
            <a:custGeom>
              <a:avLst/>
              <a:gdLst>
                <a:gd name="connsiteX0" fmla="*/ 100538 w 187486"/>
                <a:gd name="connsiteY0" fmla="*/ 4547 h 181184"/>
                <a:gd name="connsiteX1" fmla="*/ 93933 w 187486"/>
                <a:gd name="connsiteY1" fmla="*/ -8 h 181184"/>
                <a:gd name="connsiteX2" fmla="*/ 87328 w 187486"/>
                <a:gd name="connsiteY2" fmla="*/ 4547 h 181184"/>
                <a:gd name="connsiteX3" fmla="*/ 1460 w 187486"/>
                <a:gd name="connsiteY3" fmla="*/ 176116 h 181184"/>
                <a:gd name="connsiteX4" fmla="*/ 190 w 187486"/>
                <a:gd name="connsiteY4" fmla="*/ 179152 h 181184"/>
                <a:gd name="connsiteX5" fmla="*/ 5779 w 187486"/>
                <a:gd name="connsiteY5" fmla="*/ 181177 h 181184"/>
                <a:gd name="connsiteX6" fmla="*/ 182087 w 187486"/>
                <a:gd name="connsiteY6" fmla="*/ 181177 h 181184"/>
                <a:gd name="connsiteX7" fmla="*/ 187676 w 187486"/>
                <a:gd name="connsiteY7" fmla="*/ 179152 h 181184"/>
                <a:gd name="connsiteX8" fmla="*/ 186406 w 187486"/>
                <a:gd name="connsiteY8" fmla="*/ 176116 h 181184"/>
                <a:gd name="connsiteX9" fmla="*/ 100538 w 187486"/>
                <a:gd name="connsiteY9" fmla="*/ 4547 h 181184"/>
                <a:gd name="connsiteX10" fmla="*/ 85803 w 187486"/>
                <a:gd name="connsiteY10" fmla="*/ 25297 h 181184"/>
                <a:gd name="connsiteX11" fmla="*/ 154142 w 187486"/>
                <a:gd name="connsiteY11" fmla="*/ 161945 h 181184"/>
                <a:gd name="connsiteX12" fmla="*/ 17211 w 187486"/>
                <a:gd name="connsiteY12" fmla="*/ 161945 h 181184"/>
                <a:gd name="connsiteX13" fmla="*/ 85803 w 187486"/>
                <a:gd name="connsiteY13" fmla="*/ 25297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486" h="181184">
                  <a:moveTo>
                    <a:pt x="100538" y="4547"/>
                  </a:moveTo>
                  <a:cubicBezTo>
                    <a:pt x="98760" y="1257"/>
                    <a:pt x="98252" y="-8"/>
                    <a:pt x="93933" y="-8"/>
                  </a:cubicBezTo>
                  <a:cubicBezTo>
                    <a:pt x="89614" y="-8"/>
                    <a:pt x="89106" y="1257"/>
                    <a:pt x="87328" y="4547"/>
                  </a:cubicBezTo>
                  <a:lnTo>
                    <a:pt x="1460" y="176116"/>
                  </a:lnTo>
                  <a:cubicBezTo>
                    <a:pt x="190" y="178393"/>
                    <a:pt x="190" y="178899"/>
                    <a:pt x="190" y="179152"/>
                  </a:cubicBezTo>
                  <a:cubicBezTo>
                    <a:pt x="190" y="181177"/>
                    <a:pt x="1714" y="181177"/>
                    <a:pt x="5779" y="181177"/>
                  </a:cubicBezTo>
                  <a:lnTo>
                    <a:pt x="182087" y="181177"/>
                  </a:lnTo>
                  <a:cubicBezTo>
                    <a:pt x="186152" y="181177"/>
                    <a:pt x="187676" y="181177"/>
                    <a:pt x="187676" y="179152"/>
                  </a:cubicBezTo>
                  <a:cubicBezTo>
                    <a:pt x="187676" y="178899"/>
                    <a:pt x="187676" y="178393"/>
                    <a:pt x="186406" y="176116"/>
                  </a:cubicBezTo>
                  <a:lnTo>
                    <a:pt x="100538" y="4547"/>
                  </a:lnTo>
                  <a:close/>
                  <a:moveTo>
                    <a:pt x="85803" y="25297"/>
                  </a:moveTo>
                  <a:lnTo>
                    <a:pt x="154142" y="161945"/>
                  </a:lnTo>
                  <a:lnTo>
                    <a:pt x="17211" y="161945"/>
                  </a:lnTo>
                  <a:lnTo>
                    <a:pt x="85803" y="25297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A5819D24-0AF6-4DB9-B6B6-7D72195C4F6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98868" y="2168167"/>
              <a:ext cx="181135" cy="178400"/>
            </a:xfrm>
            <a:custGeom>
              <a:avLst/>
              <a:gdLst>
                <a:gd name="connsiteX0" fmla="*/ 145513 w 181135"/>
                <a:gd name="connsiteY0" fmla="*/ 28840 h 178400"/>
                <a:gd name="connsiteX1" fmla="*/ 178031 w 181135"/>
                <a:gd name="connsiteY1" fmla="*/ 7837 h 178400"/>
                <a:gd name="connsiteX2" fmla="*/ 181334 w 181135"/>
                <a:gd name="connsiteY2" fmla="*/ 3029 h 178400"/>
                <a:gd name="connsiteX3" fmla="*/ 178031 w 181135"/>
                <a:gd name="connsiteY3" fmla="*/ -8 h 178400"/>
                <a:gd name="connsiteX4" fmla="*/ 157199 w 181135"/>
                <a:gd name="connsiteY4" fmla="*/ 751 h 178400"/>
                <a:gd name="connsiteX5" fmla="*/ 132048 w 181135"/>
                <a:gd name="connsiteY5" fmla="*/ -8 h 178400"/>
                <a:gd name="connsiteX6" fmla="*/ 127221 w 181135"/>
                <a:gd name="connsiteY6" fmla="*/ 4800 h 178400"/>
                <a:gd name="connsiteX7" fmla="*/ 131286 w 181135"/>
                <a:gd name="connsiteY7" fmla="*/ 7837 h 178400"/>
                <a:gd name="connsiteX8" fmla="*/ 142972 w 181135"/>
                <a:gd name="connsiteY8" fmla="*/ 16187 h 178400"/>
                <a:gd name="connsiteX9" fmla="*/ 139162 w 181135"/>
                <a:gd name="connsiteY9" fmla="*/ 25803 h 178400"/>
                <a:gd name="connsiteX10" fmla="*/ 61169 w 181135"/>
                <a:gd name="connsiteY10" fmla="*/ 149292 h 178400"/>
                <a:gd name="connsiteX11" fmla="*/ 43894 w 181135"/>
                <a:gd name="connsiteY11" fmla="*/ 15428 h 178400"/>
                <a:gd name="connsiteX12" fmla="*/ 61423 w 181135"/>
                <a:gd name="connsiteY12" fmla="*/ 7837 h 178400"/>
                <a:gd name="connsiteX13" fmla="*/ 67774 w 181135"/>
                <a:gd name="connsiteY13" fmla="*/ 2776 h 178400"/>
                <a:gd name="connsiteX14" fmla="*/ 64218 w 181135"/>
                <a:gd name="connsiteY14" fmla="*/ -8 h 178400"/>
                <a:gd name="connsiteX15" fmla="*/ 32716 w 181135"/>
                <a:gd name="connsiteY15" fmla="*/ 751 h 178400"/>
                <a:gd name="connsiteX16" fmla="*/ 18743 w 181135"/>
                <a:gd name="connsiteY16" fmla="*/ 498 h 178400"/>
                <a:gd name="connsiteX17" fmla="*/ 5025 w 181135"/>
                <a:gd name="connsiteY17" fmla="*/ -8 h 178400"/>
                <a:gd name="connsiteX18" fmla="*/ 198 w 181135"/>
                <a:gd name="connsiteY18" fmla="*/ 4800 h 178400"/>
                <a:gd name="connsiteX19" fmla="*/ 6549 w 181135"/>
                <a:gd name="connsiteY19" fmla="*/ 7837 h 178400"/>
                <a:gd name="connsiteX20" fmla="*/ 21792 w 181135"/>
                <a:gd name="connsiteY20" fmla="*/ 16440 h 178400"/>
                <a:gd name="connsiteX21" fmla="*/ 41862 w 181135"/>
                <a:gd name="connsiteY21" fmla="*/ 172573 h 178400"/>
                <a:gd name="connsiteX22" fmla="*/ 46943 w 181135"/>
                <a:gd name="connsiteY22" fmla="*/ 178393 h 178400"/>
                <a:gd name="connsiteX23" fmla="*/ 54056 w 181135"/>
                <a:gd name="connsiteY23" fmla="*/ 173838 h 178400"/>
                <a:gd name="connsiteX24" fmla="*/ 145513 w 181135"/>
                <a:gd name="connsiteY24" fmla="*/ 2884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1135" h="178400">
                  <a:moveTo>
                    <a:pt x="145513" y="28840"/>
                  </a:moveTo>
                  <a:cubicBezTo>
                    <a:pt x="157961" y="9102"/>
                    <a:pt x="168631" y="8343"/>
                    <a:pt x="178031" y="7837"/>
                  </a:cubicBezTo>
                  <a:cubicBezTo>
                    <a:pt x="181080" y="7584"/>
                    <a:pt x="181334" y="3282"/>
                    <a:pt x="181334" y="3029"/>
                  </a:cubicBezTo>
                  <a:cubicBezTo>
                    <a:pt x="181334" y="1004"/>
                    <a:pt x="180063" y="-8"/>
                    <a:pt x="178031" y="-8"/>
                  </a:cubicBezTo>
                  <a:cubicBezTo>
                    <a:pt x="171426" y="-8"/>
                    <a:pt x="164058" y="751"/>
                    <a:pt x="157199" y="751"/>
                  </a:cubicBezTo>
                  <a:cubicBezTo>
                    <a:pt x="148816" y="751"/>
                    <a:pt x="140178" y="-8"/>
                    <a:pt x="132048" y="-8"/>
                  </a:cubicBezTo>
                  <a:cubicBezTo>
                    <a:pt x="130524" y="-8"/>
                    <a:pt x="127221" y="-8"/>
                    <a:pt x="127221" y="4800"/>
                  </a:cubicBezTo>
                  <a:cubicBezTo>
                    <a:pt x="127221" y="7584"/>
                    <a:pt x="129508" y="7837"/>
                    <a:pt x="131286" y="7837"/>
                  </a:cubicBezTo>
                  <a:cubicBezTo>
                    <a:pt x="138146" y="8343"/>
                    <a:pt x="142972" y="10873"/>
                    <a:pt x="142972" y="16187"/>
                  </a:cubicBezTo>
                  <a:cubicBezTo>
                    <a:pt x="142972" y="19983"/>
                    <a:pt x="139162" y="25550"/>
                    <a:pt x="139162" y="25803"/>
                  </a:cubicBezTo>
                  <a:lnTo>
                    <a:pt x="61169" y="149292"/>
                  </a:lnTo>
                  <a:lnTo>
                    <a:pt x="43894" y="15428"/>
                  </a:lnTo>
                  <a:cubicBezTo>
                    <a:pt x="43894" y="11126"/>
                    <a:pt x="49737" y="7837"/>
                    <a:pt x="61423" y="7837"/>
                  </a:cubicBezTo>
                  <a:cubicBezTo>
                    <a:pt x="64980" y="7837"/>
                    <a:pt x="67774" y="7837"/>
                    <a:pt x="67774" y="2776"/>
                  </a:cubicBezTo>
                  <a:cubicBezTo>
                    <a:pt x="67774" y="498"/>
                    <a:pt x="65742" y="-8"/>
                    <a:pt x="64218" y="-8"/>
                  </a:cubicBezTo>
                  <a:cubicBezTo>
                    <a:pt x="54056" y="-8"/>
                    <a:pt x="43132" y="751"/>
                    <a:pt x="32716" y="751"/>
                  </a:cubicBezTo>
                  <a:cubicBezTo>
                    <a:pt x="28143" y="751"/>
                    <a:pt x="23316" y="498"/>
                    <a:pt x="18743" y="498"/>
                  </a:cubicBezTo>
                  <a:cubicBezTo>
                    <a:pt x="14170" y="498"/>
                    <a:pt x="9344" y="-8"/>
                    <a:pt x="5025" y="-8"/>
                  </a:cubicBezTo>
                  <a:cubicBezTo>
                    <a:pt x="3246" y="-8"/>
                    <a:pt x="198" y="-8"/>
                    <a:pt x="198" y="4800"/>
                  </a:cubicBezTo>
                  <a:cubicBezTo>
                    <a:pt x="198" y="7837"/>
                    <a:pt x="2484" y="7837"/>
                    <a:pt x="6549" y="7837"/>
                  </a:cubicBezTo>
                  <a:cubicBezTo>
                    <a:pt x="20776" y="7837"/>
                    <a:pt x="21030" y="10114"/>
                    <a:pt x="21792" y="16440"/>
                  </a:cubicBezTo>
                  <a:lnTo>
                    <a:pt x="41862" y="172573"/>
                  </a:lnTo>
                  <a:cubicBezTo>
                    <a:pt x="42624" y="177634"/>
                    <a:pt x="43640" y="178393"/>
                    <a:pt x="46943" y="178393"/>
                  </a:cubicBezTo>
                  <a:cubicBezTo>
                    <a:pt x="51007" y="178393"/>
                    <a:pt x="52023" y="177128"/>
                    <a:pt x="54056" y="173838"/>
                  </a:cubicBezTo>
                  <a:lnTo>
                    <a:pt x="145513" y="2884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223A1D1A-5909-41F3-859C-EEA4CF09B9D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796760" y="2138461"/>
              <a:ext cx="60107" cy="112481"/>
            </a:xfrm>
            <a:custGeom>
              <a:avLst/>
              <a:gdLst>
                <a:gd name="connsiteX0" fmla="*/ 36484 w 60107"/>
                <a:gd name="connsiteY0" fmla="*/ 40730 h 112481"/>
                <a:gd name="connsiteX1" fmla="*/ 54623 w 60107"/>
                <a:gd name="connsiteY1" fmla="*/ 40730 h 112481"/>
                <a:gd name="connsiteX2" fmla="*/ 60313 w 60107"/>
                <a:gd name="connsiteY2" fmla="*/ 36833 h 112481"/>
                <a:gd name="connsiteX3" fmla="*/ 54978 w 60107"/>
                <a:gd name="connsiteY3" fmla="*/ 34353 h 112481"/>
                <a:gd name="connsiteX4" fmla="*/ 38084 w 60107"/>
                <a:gd name="connsiteY4" fmla="*/ 34353 h 112481"/>
                <a:gd name="connsiteX5" fmla="*/ 44664 w 60107"/>
                <a:gd name="connsiteY5" fmla="*/ 8137 h 112481"/>
                <a:gd name="connsiteX6" fmla="*/ 45198 w 60107"/>
                <a:gd name="connsiteY6" fmla="*/ 5657 h 112481"/>
                <a:gd name="connsiteX7" fmla="*/ 39151 w 60107"/>
                <a:gd name="connsiteY7" fmla="*/ -11 h 112481"/>
                <a:gd name="connsiteX8" fmla="*/ 30793 w 60107"/>
                <a:gd name="connsiteY8" fmla="*/ 7605 h 112481"/>
                <a:gd name="connsiteX9" fmla="*/ 24035 w 60107"/>
                <a:gd name="connsiteY9" fmla="*/ 34353 h 112481"/>
                <a:gd name="connsiteX10" fmla="*/ 5897 w 60107"/>
                <a:gd name="connsiteY10" fmla="*/ 34353 h 112481"/>
                <a:gd name="connsiteX11" fmla="*/ 206 w 60107"/>
                <a:gd name="connsiteY11" fmla="*/ 38250 h 112481"/>
                <a:gd name="connsiteX12" fmla="*/ 5541 w 60107"/>
                <a:gd name="connsiteY12" fmla="*/ 40730 h 112481"/>
                <a:gd name="connsiteX13" fmla="*/ 22435 w 60107"/>
                <a:gd name="connsiteY13" fmla="*/ 40730 h 112481"/>
                <a:gd name="connsiteX14" fmla="*/ 11943 w 60107"/>
                <a:gd name="connsiteY14" fmla="*/ 82534 h 112481"/>
                <a:gd name="connsiteX15" fmla="*/ 9275 w 60107"/>
                <a:gd name="connsiteY15" fmla="*/ 95642 h 112481"/>
                <a:gd name="connsiteX16" fmla="*/ 28303 w 60107"/>
                <a:gd name="connsiteY16" fmla="*/ 112470 h 112481"/>
                <a:gd name="connsiteX17" fmla="*/ 59246 w 60107"/>
                <a:gd name="connsiteY17" fmla="*/ 85368 h 112481"/>
                <a:gd name="connsiteX18" fmla="*/ 56401 w 60107"/>
                <a:gd name="connsiteY18" fmla="*/ 83065 h 112481"/>
                <a:gd name="connsiteX19" fmla="*/ 52667 w 60107"/>
                <a:gd name="connsiteY19" fmla="*/ 86431 h 112481"/>
                <a:gd name="connsiteX20" fmla="*/ 28837 w 60107"/>
                <a:gd name="connsiteY20" fmla="*/ 107510 h 112481"/>
                <a:gd name="connsiteX21" fmla="*/ 22613 w 60107"/>
                <a:gd name="connsiteY21" fmla="*/ 98830 h 112481"/>
                <a:gd name="connsiteX22" fmla="*/ 23680 w 60107"/>
                <a:gd name="connsiteY22" fmla="*/ 91568 h 112481"/>
                <a:gd name="connsiteX23" fmla="*/ 36484 w 60107"/>
                <a:gd name="connsiteY23" fmla="*/ 40730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07" h="112481">
                  <a:moveTo>
                    <a:pt x="36484" y="40730"/>
                  </a:moveTo>
                  <a:lnTo>
                    <a:pt x="54623" y="40730"/>
                  </a:lnTo>
                  <a:cubicBezTo>
                    <a:pt x="58002" y="40730"/>
                    <a:pt x="60313" y="40730"/>
                    <a:pt x="60313" y="36833"/>
                  </a:cubicBezTo>
                  <a:cubicBezTo>
                    <a:pt x="60313" y="34353"/>
                    <a:pt x="58002" y="34353"/>
                    <a:pt x="54978" y="34353"/>
                  </a:cubicBezTo>
                  <a:lnTo>
                    <a:pt x="38084" y="34353"/>
                  </a:lnTo>
                  <a:lnTo>
                    <a:pt x="44664" y="8137"/>
                  </a:lnTo>
                  <a:cubicBezTo>
                    <a:pt x="44842" y="7251"/>
                    <a:pt x="45198" y="6365"/>
                    <a:pt x="45198" y="5657"/>
                  </a:cubicBezTo>
                  <a:cubicBezTo>
                    <a:pt x="45198" y="2468"/>
                    <a:pt x="42708" y="-11"/>
                    <a:pt x="39151" y="-11"/>
                  </a:cubicBezTo>
                  <a:cubicBezTo>
                    <a:pt x="34705" y="-11"/>
                    <a:pt x="32038" y="3000"/>
                    <a:pt x="30793" y="7605"/>
                  </a:cubicBezTo>
                  <a:cubicBezTo>
                    <a:pt x="29548" y="12034"/>
                    <a:pt x="31860" y="3531"/>
                    <a:pt x="24035" y="34353"/>
                  </a:cubicBezTo>
                  <a:lnTo>
                    <a:pt x="5897" y="34353"/>
                  </a:lnTo>
                  <a:cubicBezTo>
                    <a:pt x="2518" y="34353"/>
                    <a:pt x="206" y="34353"/>
                    <a:pt x="206" y="38250"/>
                  </a:cubicBezTo>
                  <a:cubicBezTo>
                    <a:pt x="206" y="40730"/>
                    <a:pt x="2340" y="40730"/>
                    <a:pt x="5541" y="40730"/>
                  </a:cubicBezTo>
                  <a:lnTo>
                    <a:pt x="22435" y="40730"/>
                  </a:lnTo>
                  <a:lnTo>
                    <a:pt x="11943" y="82534"/>
                  </a:lnTo>
                  <a:cubicBezTo>
                    <a:pt x="10876" y="86962"/>
                    <a:pt x="9275" y="93339"/>
                    <a:pt x="9275" y="95642"/>
                  </a:cubicBezTo>
                  <a:cubicBezTo>
                    <a:pt x="9275" y="106093"/>
                    <a:pt x="18167" y="112470"/>
                    <a:pt x="28303" y="112470"/>
                  </a:cubicBezTo>
                  <a:cubicBezTo>
                    <a:pt x="48043" y="112470"/>
                    <a:pt x="59246" y="87671"/>
                    <a:pt x="59246" y="85368"/>
                  </a:cubicBezTo>
                  <a:cubicBezTo>
                    <a:pt x="59246" y="83065"/>
                    <a:pt x="56935" y="83065"/>
                    <a:pt x="56401" y="83065"/>
                  </a:cubicBezTo>
                  <a:cubicBezTo>
                    <a:pt x="54267" y="83065"/>
                    <a:pt x="54089" y="83419"/>
                    <a:pt x="52667" y="86431"/>
                  </a:cubicBezTo>
                  <a:cubicBezTo>
                    <a:pt x="47687" y="97590"/>
                    <a:pt x="38618" y="107510"/>
                    <a:pt x="28837" y="107510"/>
                  </a:cubicBezTo>
                  <a:cubicBezTo>
                    <a:pt x="25102" y="107510"/>
                    <a:pt x="22613" y="105207"/>
                    <a:pt x="22613" y="98830"/>
                  </a:cubicBezTo>
                  <a:cubicBezTo>
                    <a:pt x="22613" y="97059"/>
                    <a:pt x="23324" y="93339"/>
                    <a:pt x="23680" y="91568"/>
                  </a:cubicBezTo>
                  <a:lnTo>
                    <a:pt x="36484" y="4073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DE69B124-26F8-40FE-8A5F-6BE3AAFFC67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77595" y="2116881"/>
              <a:ext cx="88916" cy="57316"/>
            </a:xfrm>
            <a:custGeom>
              <a:avLst/>
              <a:gdLst>
                <a:gd name="connsiteX0" fmla="*/ 13419 w 88916"/>
                <a:gd name="connsiteY0" fmla="*/ 43510 h 57316"/>
                <a:gd name="connsiteX1" fmla="*/ 11260 w 88916"/>
                <a:gd name="connsiteY1" fmla="*/ 52873 h 57316"/>
                <a:gd name="connsiteX2" fmla="*/ 15960 w 88916"/>
                <a:gd name="connsiteY2" fmla="*/ 57302 h 57316"/>
                <a:gd name="connsiteX3" fmla="*/ 22057 w 88916"/>
                <a:gd name="connsiteY3" fmla="*/ 53126 h 57316"/>
                <a:gd name="connsiteX4" fmla="*/ 24470 w 88916"/>
                <a:gd name="connsiteY4" fmla="*/ 43257 h 57316"/>
                <a:gd name="connsiteX5" fmla="*/ 29043 w 88916"/>
                <a:gd name="connsiteY5" fmla="*/ 25417 h 57316"/>
                <a:gd name="connsiteX6" fmla="*/ 55337 w 88916"/>
                <a:gd name="connsiteY6" fmla="*/ 4287 h 57316"/>
                <a:gd name="connsiteX7" fmla="*/ 64229 w 88916"/>
                <a:gd name="connsiteY7" fmla="*/ 13397 h 57316"/>
                <a:gd name="connsiteX8" fmla="*/ 55972 w 88916"/>
                <a:gd name="connsiteY8" fmla="*/ 40853 h 57316"/>
                <a:gd name="connsiteX9" fmla="*/ 54702 w 88916"/>
                <a:gd name="connsiteY9" fmla="*/ 46167 h 57316"/>
                <a:gd name="connsiteX10" fmla="*/ 68548 w 88916"/>
                <a:gd name="connsiteY10" fmla="*/ 57302 h 57316"/>
                <a:gd name="connsiteX11" fmla="*/ 89125 w 88916"/>
                <a:gd name="connsiteY11" fmla="*/ 37690 h 57316"/>
                <a:gd name="connsiteX12" fmla="*/ 86458 w 88916"/>
                <a:gd name="connsiteY12" fmla="*/ 35919 h 57316"/>
                <a:gd name="connsiteX13" fmla="*/ 83409 w 88916"/>
                <a:gd name="connsiteY13" fmla="*/ 38829 h 57316"/>
                <a:gd name="connsiteX14" fmla="*/ 69056 w 88916"/>
                <a:gd name="connsiteY14" fmla="*/ 53000 h 57316"/>
                <a:gd name="connsiteX15" fmla="*/ 65245 w 88916"/>
                <a:gd name="connsiteY15" fmla="*/ 48192 h 57316"/>
                <a:gd name="connsiteX16" fmla="*/ 66896 w 88916"/>
                <a:gd name="connsiteY16" fmla="*/ 41486 h 57316"/>
                <a:gd name="connsiteX17" fmla="*/ 74899 w 88916"/>
                <a:gd name="connsiteY17" fmla="*/ 15042 h 57316"/>
                <a:gd name="connsiteX18" fmla="*/ 56099 w 88916"/>
                <a:gd name="connsiteY18" fmla="*/ -14 h 57316"/>
                <a:gd name="connsiteX19" fmla="*/ 32092 w 88916"/>
                <a:gd name="connsiteY19" fmla="*/ 12512 h 57316"/>
                <a:gd name="connsiteX20" fmla="*/ 16595 w 88916"/>
                <a:gd name="connsiteY20" fmla="*/ -14 h 57316"/>
                <a:gd name="connsiteX21" fmla="*/ 209 w 88916"/>
                <a:gd name="connsiteY21" fmla="*/ 19597 h 57316"/>
                <a:gd name="connsiteX22" fmla="*/ 2876 w 88916"/>
                <a:gd name="connsiteY22" fmla="*/ 21368 h 57316"/>
                <a:gd name="connsiteX23" fmla="*/ 5798 w 88916"/>
                <a:gd name="connsiteY23" fmla="*/ 18964 h 57316"/>
                <a:gd name="connsiteX24" fmla="*/ 15960 w 88916"/>
                <a:gd name="connsiteY24" fmla="*/ 4287 h 57316"/>
                <a:gd name="connsiteX25" fmla="*/ 21168 w 88916"/>
                <a:gd name="connsiteY25" fmla="*/ 10993 h 57316"/>
                <a:gd name="connsiteX26" fmla="*/ 19135 w 88916"/>
                <a:gd name="connsiteY26" fmla="*/ 20862 h 57316"/>
                <a:gd name="connsiteX27" fmla="*/ 16341 w 88916"/>
                <a:gd name="connsiteY27" fmla="*/ 32250 h 57316"/>
                <a:gd name="connsiteX28" fmla="*/ 13419 w 88916"/>
                <a:gd name="connsiteY28" fmla="*/ 43510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916" h="57316">
                  <a:moveTo>
                    <a:pt x="13419" y="43510"/>
                  </a:moveTo>
                  <a:cubicBezTo>
                    <a:pt x="12657" y="46673"/>
                    <a:pt x="11260" y="52241"/>
                    <a:pt x="11260" y="52873"/>
                  </a:cubicBezTo>
                  <a:cubicBezTo>
                    <a:pt x="11260" y="55657"/>
                    <a:pt x="13546" y="57302"/>
                    <a:pt x="15960" y="57302"/>
                  </a:cubicBezTo>
                  <a:cubicBezTo>
                    <a:pt x="17865" y="57302"/>
                    <a:pt x="20660" y="56289"/>
                    <a:pt x="22057" y="53126"/>
                  </a:cubicBezTo>
                  <a:cubicBezTo>
                    <a:pt x="22184" y="52494"/>
                    <a:pt x="23708" y="46547"/>
                    <a:pt x="24470" y="43257"/>
                  </a:cubicBezTo>
                  <a:cubicBezTo>
                    <a:pt x="28789" y="26176"/>
                    <a:pt x="28789" y="25923"/>
                    <a:pt x="29043" y="25417"/>
                  </a:cubicBezTo>
                  <a:cubicBezTo>
                    <a:pt x="30695" y="22001"/>
                    <a:pt x="39840" y="4287"/>
                    <a:pt x="55337" y="4287"/>
                  </a:cubicBezTo>
                  <a:cubicBezTo>
                    <a:pt x="61561" y="4287"/>
                    <a:pt x="64229" y="7704"/>
                    <a:pt x="64229" y="13397"/>
                  </a:cubicBezTo>
                  <a:cubicBezTo>
                    <a:pt x="64229" y="20609"/>
                    <a:pt x="58894" y="33641"/>
                    <a:pt x="55972" y="40853"/>
                  </a:cubicBezTo>
                  <a:cubicBezTo>
                    <a:pt x="55337" y="42372"/>
                    <a:pt x="54702" y="44016"/>
                    <a:pt x="54702" y="46167"/>
                  </a:cubicBezTo>
                  <a:cubicBezTo>
                    <a:pt x="54702" y="52747"/>
                    <a:pt x="61053" y="57302"/>
                    <a:pt x="68548" y="57302"/>
                  </a:cubicBezTo>
                  <a:cubicBezTo>
                    <a:pt x="82139" y="57302"/>
                    <a:pt x="89125" y="40853"/>
                    <a:pt x="89125" y="37690"/>
                  </a:cubicBezTo>
                  <a:cubicBezTo>
                    <a:pt x="89125" y="35919"/>
                    <a:pt x="86966" y="35919"/>
                    <a:pt x="86458" y="35919"/>
                  </a:cubicBezTo>
                  <a:cubicBezTo>
                    <a:pt x="84299" y="35919"/>
                    <a:pt x="84172" y="36425"/>
                    <a:pt x="83409" y="38829"/>
                  </a:cubicBezTo>
                  <a:cubicBezTo>
                    <a:pt x="80996" y="46420"/>
                    <a:pt x="75153" y="53000"/>
                    <a:pt x="69056" y="53000"/>
                  </a:cubicBezTo>
                  <a:cubicBezTo>
                    <a:pt x="66134" y="53000"/>
                    <a:pt x="65245" y="50975"/>
                    <a:pt x="65245" y="48192"/>
                  </a:cubicBezTo>
                  <a:cubicBezTo>
                    <a:pt x="65245" y="45535"/>
                    <a:pt x="65753" y="44269"/>
                    <a:pt x="66896" y="41486"/>
                  </a:cubicBezTo>
                  <a:cubicBezTo>
                    <a:pt x="69056" y="36425"/>
                    <a:pt x="74899" y="22001"/>
                    <a:pt x="74899" y="15042"/>
                  </a:cubicBezTo>
                  <a:cubicBezTo>
                    <a:pt x="74899" y="5679"/>
                    <a:pt x="68167" y="-14"/>
                    <a:pt x="56099" y="-14"/>
                  </a:cubicBezTo>
                  <a:cubicBezTo>
                    <a:pt x="44540" y="-14"/>
                    <a:pt x="36538" y="6944"/>
                    <a:pt x="32092" y="12512"/>
                  </a:cubicBezTo>
                  <a:cubicBezTo>
                    <a:pt x="31457" y="2136"/>
                    <a:pt x="21295" y="-14"/>
                    <a:pt x="16595" y="-14"/>
                  </a:cubicBezTo>
                  <a:cubicBezTo>
                    <a:pt x="3893" y="-14"/>
                    <a:pt x="209" y="19344"/>
                    <a:pt x="209" y="19597"/>
                  </a:cubicBezTo>
                  <a:cubicBezTo>
                    <a:pt x="209" y="21368"/>
                    <a:pt x="2241" y="21368"/>
                    <a:pt x="2876" y="21368"/>
                  </a:cubicBezTo>
                  <a:cubicBezTo>
                    <a:pt x="5036" y="21368"/>
                    <a:pt x="5290" y="20609"/>
                    <a:pt x="5798" y="18964"/>
                  </a:cubicBezTo>
                  <a:cubicBezTo>
                    <a:pt x="7703" y="11626"/>
                    <a:pt x="10625" y="4287"/>
                    <a:pt x="15960" y="4287"/>
                  </a:cubicBezTo>
                  <a:cubicBezTo>
                    <a:pt x="20279" y="4287"/>
                    <a:pt x="21168" y="8336"/>
                    <a:pt x="21168" y="10993"/>
                  </a:cubicBezTo>
                  <a:cubicBezTo>
                    <a:pt x="21168" y="12765"/>
                    <a:pt x="19898" y="17573"/>
                    <a:pt x="19135" y="20862"/>
                  </a:cubicBezTo>
                  <a:cubicBezTo>
                    <a:pt x="18246" y="24278"/>
                    <a:pt x="16976" y="29466"/>
                    <a:pt x="16341" y="32250"/>
                  </a:cubicBezTo>
                  <a:lnTo>
                    <a:pt x="13419" y="4351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5B5A63C8-9F3A-446F-9B90-6AC24F75669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41194" y="2289428"/>
              <a:ext cx="53883" cy="119212"/>
            </a:xfrm>
            <a:custGeom>
              <a:avLst/>
              <a:gdLst>
                <a:gd name="connsiteX0" fmla="*/ 49463 w 53883"/>
                <a:gd name="connsiteY0" fmla="*/ 6726 h 119212"/>
                <a:gd name="connsiteX1" fmla="*/ 42350 w 53883"/>
                <a:gd name="connsiteY1" fmla="*/ -5 h 119212"/>
                <a:gd name="connsiteX2" fmla="*/ 32391 w 53883"/>
                <a:gd name="connsiteY2" fmla="*/ 9737 h 119212"/>
                <a:gd name="connsiteX3" fmla="*/ 39505 w 53883"/>
                <a:gd name="connsiteY3" fmla="*/ 16468 h 119212"/>
                <a:gd name="connsiteX4" fmla="*/ 49463 w 53883"/>
                <a:gd name="connsiteY4" fmla="*/ 6726 h 119212"/>
                <a:gd name="connsiteX5" fmla="*/ 13185 w 53883"/>
                <a:gd name="connsiteY5" fmla="*/ 96711 h 119212"/>
                <a:gd name="connsiteX6" fmla="*/ 11585 w 53883"/>
                <a:gd name="connsiteY6" fmla="*/ 104151 h 119212"/>
                <a:gd name="connsiteX7" fmla="*/ 28479 w 53883"/>
                <a:gd name="connsiteY7" fmla="*/ 119207 h 119212"/>
                <a:gd name="connsiteX8" fmla="*/ 54087 w 53883"/>
                <a:gd name="connsiteY8" fmla="*/ 92105 h 119212"/>
                <a:gd name="connsiteX9" fmla="*/ 51242 w 53883"/>
                <a:gd name="connsiteY9" fmla="*/ 89803 h 119212"/>
                <a:gd name="connsiteX10" fmla="*/ 47863 w 53883"/>
                <a:gd name="connsiteY10" fmla="*/ 92814 h 119212"/>
                <a:gd name="connsiteX11" fmla="*/ 29013 w 53883"/>
                <a:gd name="connsiteY11" fmla="*/ 114247 h 119212"/>
                <a:gd name="connsiteX12" fmla="*/ 24567 w 53883"/>
                <a:gd name="connsiteY12" fmla="*/ 108048 h 119212"/>
                <a:gd name="connsiteX13" fmla="*/ 27412 w 53883"/>
                <a:gd name="connsiteY13" fmla="*/ 96711 h 119212"/>
                <a:gd name="connsiteX14" fmla="*/ 33103 w 53883"/>
                <a:gd name="connsiteY14" fmla="*/ 82540 h 119212"/>
                <a:gd name="connsiteX15" fmla="*/ 41817 w 53883"/>
                <a:gd name="connsiteY15" fmla="*/ 60044 h 119212"/>
                <a:gd name="connsiteX16" fmla="*/ 42884 w 53883"/>
                <a:gd name="connsiteY16" fmla="*/ 54375 h 119212"/>
                <a:gd name="connsiteX17" fmla="*/ 25989 w 53883"/>
                <a:gd name="connsiteY17" fmla="*/ 39319 h 119212"/>
                <a:gd name="connsiteX18" fmla="*/ 204 w 53883"/>
                <a:gd name="connsiteY18" fmla="*/ 66421 h 119212"/>
                <a:gd name="connsiteX19" fmla="*/ 3227 w 53883"/>
                <a:gd name="connsiteY19" fmla="*/ 68723 h 119212"/>
                <a:gd name="connsiteX20" fmla="*/ 6428 w 53883"/>
                <a:gd name="connsiteY20" fmla="*/ 65889 h 119212"/>
                <a:gd name="connsiteX21" fmla="*/ 25456 w 53883"/>
                <a:gd name="connsiteY21" fmla="*/ 44279 h 119212"/>
                <a:gd name="connsiteX22" fmla="*/ 29902 w 53883"/>
                <a:gd name="connsiteY22" fmla="*/ 50478 h 119212"/>
                <a:gd name="connsiteX23" fmla="*/ 24389 w 53883"/>
                <a:gd name="connsiteY23" fmla="*/ 68192 h 119212"/>
                <a:gd name="connsiteX24" fmla="*/ 13185 w 53883"/>
                <a:gd name="connsiteY24" fmla="*/ 967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3" h="119212">
                  <a:moveTo>
                    <a:pt x="49463" y="6726"/>
                  </a:moveTo>
                  <a:cubicBezTo>
                    <a:pt x="49463" y="3892"/>
                    <a:pt x="47329" y="-5"/>
                    <a:pt x="42350" y="-5"/>
                  </a:cubicBezTo>
                  <a:cubicBezTo>
                    <a:pt x="37549" y="-5"/>
                    <a:pt x="32391" y="4600"/>
                    <a:pt x="32391" y="9737"/>
                  </a:cubicBezTo>
                  <a:cubicBezTo>
                    <a:pt x="32391" y="12749"/>
                    <a:pt x="34703" y="16468"/>
                    <a:pt x="39505" y="16468"/>
                  </a:cubicBezTo>
                  <a:cubicBezTo>
                    <a:pt x="44662" y="16468"/>
                    <a:pt x="49463" y="11509"/>
                    <a:pt x="49463" y="6726"/>
                  </a:cubicBezTo>
                  <a:close/>
                  <a:moveTo>
                    <a:pt x="13185" y="96711"/>
                  </a:moveTo>
                  <a:cubicBezTo>
                    <a:pt x="12474" y="99014"/>
                    <a:pt x="11585" y="101139"/>
                    <a:pt x="11585" y="104151"/>
                  </a:cubicBezTo>
                  <a:cubicBezTo>
                    <a:pt x="11585" y="112476"/>
                    <a:pt x="18698" y="119207"/>
                    <a:pt x="28479" y="119207"/>
                  </a:cubicBezTo>
                  <a:cubicBezTo>
                    <a:pt x="46262" y="119207"/>
                    <a:pt x="54087" y="94762"/>
                    <a:pt x="54087" y="92105"/>
                  </a:cubicBezTo>
                  <a:cubicBezTo>
                    <a:pt x="54087" y="89803"/>
                    <a:pt x="51775" y="89803"/>
                    <a:pt x="51242" y="89803"/>
                  </a:cubicBezTo>
                  <a:cubicBezTo>
                    <a:pt x="48752" y="89803"/>
                    <a:pt x="48574" y="90865"/>
                    <a:pt x="47863" y="92814"/>
                  </a:cubicBezTo>
                  <a:cubicBezTo>
                    <a:pt x="43773" y="106985"/>
                    <a:pt x="35948" y="114247"/>
                    <a:pt x="29013" y="114247"/>
                  </a:cubicBezTo>
                  <a:cubicBezTo>
                    <a:pt x="25456" y="114247"/>
                    <a:pt x="24567" y="111945"/>
                    <a:pt x="24567" y="108048"/>
                  </a:cubicBezTo>
                  <a:cubicBezTo>
                    <a:pt x="24567" y="103973"/>
                    <a:pt x="25812" y="100608"/>
                    <a:pt x="27412" y="96711"/>
                  </a:cubicBezTo>
                  <a:cubicBezTo>
                    <a:pt x="29190" y="91928"/>
                    <a:pt x="31147" y="87146"/>
                    <a:pt x="33103" y="82540"/>
                  </a:cubicBezTo>
                  <a:cubicBezTo>
                    <a:pt x="34703" y="78289"/>
                    <a:pt x="41105" y="62169"/>
                    <a:pt x="41817" y="60044"/>
                  </a:cubicBezTo>
                  <a:cubicBezTo>
                    <a:pt x="42350" y="58272"/>
                    <a:pt x="42884" y="56147"/>
                    <a:pt x="42884" y="54375"/>
                  </a:cubicBezTo>
                  <a:cubicBezTo>
                    <a:pt x="42884" y="46050"/>
                    <a:pt x="35770" y="39319"/>
                    <a:pt x="25989" y="39319"/>
                  </a:cubicBezTo>
                  <a:cubicBezTo>
                    <a:pt x="8384" y="39319"/>
                    <a:pt x="204" y="63409"/>
                    <a:pt x="204" y="66421"/>
                  </a:cubicBezTo>
                  <a:cubicBezTo>
                    <a:pt x="204" y="68723"/>
                    <a:pt x="2693" y="68723"/>
                    <a:pt x="3227" y="68723"/>
                  </a:cubicBezTo>
                  <a:cubicBezTo>
                    <a:pt x="5716" y="68723"/>
                    <a:pt x="5894" y="67838"/>
                    <a:pt x="6428" y="65889"/>
                  </a:cubicBezTo>
                  <a:cubicBezTo>
                    <a:pt x="11051" y="50656"/>
                    <a:pt x="18876" y="44279"/>
                    <a:pt x="25456" y="44279"/>
                  </a:cubicBezTo>
                  <a:cubicBezTo>
                    <a:pt x="28301" y="44279"/>
                    <a:pt x="29902" y="45696"/>
                    <a:pt x="29902" y="50478"/>
                  </a:cubicBezTo>
                  <a:cubicBezTo>
                    <a:pt x="29902" y="54553"/>
                    <a:pt x="28835" y="57210"/>
                    <a:pt x="24389" y="68192"/>
                  </a:cubicBezTo>
                  <a:lnTo>
                    <a:pt x="13185" y="96711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51E093A9-3F68-47A5-A907-656D916074A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04714" y="2289428"/>
              <a:ext cx="78068" cy="153576"/>
            </a:xfrm>
            <a:custGeom>
              <a:avLst/>
              <a:gdLst>
                <a:gd name="connsiteX0" fmla="*/ 78275 w 78068"/>
                <a:gd name="connsiteY0" fmla="*/ 6726 h 153576"/>
                <a:gd name="connsiteX1" fmla="*/ 71162 w 78068"/>
                <a:gd name="connsiteY1" fmla="*/ -5 h 153576"/>
                <a:gd name="connsiteX2" fmla="*/ 61203 w 78068"/>
                <a:gd name="connsiteY2" fmla="*/ 9737 h 153576"/>
                <a:gd name="connsiteX3" fmla="*/ 68317 w 78068"/>
                <a:gd name="connsiteY3" fmla="*/ 16468 h 153576"/>
                <a:gd name="connsiteX4" fmla="*/ 78275 w 78068"/>
                <a:gd name="connsiteY4" fmla="*/ 6726 h 153576"/>
                <a:gd name="connsiteX5" fmla="*/ 40575 w 78068"/>
                <a:gd name="connsiteY5" fmla="*/ 126115 h 153576"/>
                <a:gd name="connsiteX6" fmla="*/ 17634 w 78068"/>
                <a:gd name="connsiteY6" fmla="*/ 148612 h 153576"/>
                <a:gd name="connsiteX7" fmla="*/ 11232 w 78068"/>
                <a:gd name="connsiteY7" fmla="*/ 147549 h 153576"/>
                <a:gd name="connsiteX8" fmla="*/ 17278 w 78068"/>
                <a:gd name="connsiteY8" fmla="*/ 138515 h 153576"/>
                <a:gd name="connsiteX9" fmla="*/ 10343 w 78068"/>
                <a:gd name="connsiteY9" fmla="*/ 131961 h 153576"/>
                <a:gd name="connsiteX10" fmla="*/ 206 w 78068"/>
                <a:gd name="connsiteY10" fmla="*/ 142412 h 153576"/>
                <a:gd name="connsiteX11" fmla="*/ 17812 w 78068"/>
                <a:gd name="connsiteY11" fmla="*/ 153571 h 153576"/>
                <a:gd name="connsiteX12" fmla="*/ 54801 w 78068"/>
                <a:gd name="connsiteY12" fmla="*/ 125584 h 153576"/>
                <a:gd name="connsiteX13" fmla="*/ 70806 w 78068"/>
                <a:gd name="connsiteY13" fmla="*/ 62169 h 153576"/>
                <a:gd name="connsiteX14" fmla="*/ 71695 w 78068"/>
                <a:gd name="connsiteY14" fmla="*/ 55970 h 153576"/>
                <a:gd name="connsiteX15" fmla="*/ 52667 w 78068"/>
                <a:gd name="connsiteY15" fmla="*/ 39319 h 153576"/>
                <a:gd name="connsiteX16" fmla="*/ 21546 w 78068"/>
                <a:gd name="connsiteY16" fmla="*/ 66421 h 153576"/>
                <a:gd name="connsiteX17" fmla="*/ 24570 w 78068"/>
                <a:gd name="connsiteY17" fmla="*/ 68723 h 153576"/>
                <a:gd name="connsiteX18" fmla="*/ 28126 w 78068"/>
                <a:gd name="connsiteY18" fmla="*/ 65535 h 153576"/>
                <a:gd name="connsiteX19" fmla="*/ 52134 w 78068"/>
                <a:gd name="connsiteY19" fmla="*/ 44279 h 153576"/>
                <a:gd name="connsiteX20" fmla="*/ 58180 w 78068"/>
                <a:gd name="connsiteY20" fmla="*/ 52958 h 153576"/>
                <a:gd name="connsiteX21" fmla="*/ 57647 w 78068"/>
                <a:gd name="connsiteY21" fmla="*/ 58272 h 153576"/>
                <a:gd name="connsiteX22" fmla="*/ 40575 w 78068"/>
                <a:gd name="connsiteY22" fmla="*/ 126115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68" h="153576">
                  <a:moveTo>
                    <a:pt x="78275" y="6726"/>
                  </a:moveTo>
                  <a:cubicBezTo>
                    <a:pt x="78275" y="3715"/>
                    <a:pt x="75963" y="-5"/>
                    <a:pt x="71162" y="-5"/>
                  </a:cubicBezTo>
                  <a:cubicBezTo>
                    <a:pt x="66005" y="-5"/>
                    <a:pt x="61203" y="4955"/>
                    <a:pt x="61203" y="9737"/>
                  </a:cubicBezTo>
                  <a:cubicBezTo>
                    <a:pt x="61203" y="12571"/>
                    <a:pt x="63337" y="16468"/>
                    <a:pt x="68317" y="16468"/>
                  </a:cubicBezTo>
                  <a:cubicBezTo>
                    <a:pt x="73118" y="16468"/>
                    <a:pt x="78275" y="11863"/>
                    <a:pt x="78275" y="6726"/>
                  </a:cubicBezTo>
                  <a:close/>
                  <a:moveTo>
                    <a:pt x="40575" y="126115"/>
                  </a:moveTo>
                  <a:cubicBezTo>
                    <a:pt x="37551" y="138338"/>
                    <a:pt x="28126" y="148612"/>
                    <a:pt x="17634" y="148612"/>
                  </a:cubicBezTo>
                  <a:cubicBezTo>
                    <a:pt x="15322" y="148612"/>
                    <a:pt x="13188" y="148257"/>
                    <a:pt x="11232" y="147549"/>
                  </a:cubicBezTo>
                  <a:cubicBezTo>
                    <a:pt x="15856" y="145423"/>
                    <a:pt x="17278" y="141172"/>
                    <a:pt x="17278" y="138515"/>
                  </a:cubicBezTo>
                  <a:cubicBezTo>
                    <a:pt x="17278" y="134264"/>
                    <a:pt x="13900" y="131961"/>
                    <a:pt x="10343" y="131961"/>
                  </a:cubicBezTo>
                  <a:cubicBezTo>
                    <a:pt x="4830" y="131961"/>
                    <a:pt x="206" y="136744"/>
                    <a:pt x="206" y="142412"/>
                  </a:cubicBezTo>
                  <a:cubicBezTo>
                    <a:pt x="206" y="149143"/>
                    <a:pt x="7142" y="153571"/>
                    <a:pt x="17812" y="153571"/>
                  </a:cubicBezTo>
                  <a:cubicBezTo>
                    <a:pt x="28482" y="153571"/>
                    <a:pt x="49288" y="147195"/>
                    <a:pt x="54801" y="125584"/>
                  </a:cubicBezTo>
                  <a:lnTo>
                    <a:pt x="70806" y="62169"/>
                  </a:lnTo>
                  <a:cubicBezTo>
                    <a:pt x="71340" y="60221"/>
                    <a:pt x="71695" y="58627"/>
                    <a:pt x="71695" y="55970"/>
                  </a:cubicBezTo>
                  <a:cubicBezTo>
                    <a:pt x="71695" y="46227"/>
                    <a:pt x="63337" y="39319"/>
                    <a:pt x="52667" y="39319"/>
                  </a:cubicBezTo>
                  <a:cubicBezTo>
                    <a:pt x="32928" y="39319"/>
                    <a:pt x="21546" y="63941"/>
                    <a:pt x="21546" y="66421"/>
                  </a:cubicBezTo>
                  <a:cubicBezTo>
                    <a:pt x="21546" y="68723"/>
                    <a:pt x="24036" y="68723"/>
                    <a:pt x="24570" y="68723"/>
                  </a:cubicBezTo>
                  <a:cubicBezTo>
                    <a:pt x="26704" y="68723"/>
                    <a:pt x="26881" y="68192"/>
                    <a:pt x="28126" y="65535"/>
                  </a:cubicBezTo>
                  <a:cubicBezTo>
                    <a:pt x="32572" y="55261"/>
                    <a:pt x="41819" y="44279"/>
                    <a:pt x="52134" y="44279"/>
                  </a:cubicBezTo>
                  <a:cubicBezTo>
                    <a:pt x="56580" y="44279"/>
                    <a:pt x="58180" y="47290"/>
                    <a:pt x="58180" y="52958"/>
                  </a:cubicBezTo>
                  <a:cubicBezTo>
                    <a:pt x="58180" y="54907"/>
                    <a:pt x="57824" y="57387"/>
                    <a:pt x="57647" y="58272"/>
                  </a:cubicBezTo>
                  <a:lnTo>
                    <a:pt x="40575" y="126115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3320D7A1-D9ED-4123-AA69-A2F53E625F5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43755" y="2471676"/>
              <a:ext cx="1359566" cy="10121"/>
            </a:xfrm>
            <a:custGeom>
              <a:avLst/>
              <a:gdLst>
                <a:gd name="connsiteX0" fmla="*/ 0 w 1359566"/>
                <a:gd name="connsiteY0" fmla="*/ 0 h 10121"/>
                <a:gd name="connsiteX1" fmla="*/ 1359567 w 1359566"/>
                <a:gd name="connsiteY1" fmla="*/ 0 h 10121"/>
                <a:gd name="connsiteX2" fmla="*/ 1359567 w 1359566"/>
                <a:gd name="connsiteY2" fmla="*/ 10121 h 10121"/>
                <a:gd name="connsiteX3" fmla="*/ 0 w 1359566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566" h="10121">
                  <a:moveTo>
                    <a:pt x="0" y="0"/>
                  </a:moveTo>
                  <a:lnTo>
                    <a:pt x="1359567" y="0"/>
                  </a:lnTo>
                  <a:lnTo>
                    <a:pt x="135956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9B7A018F-EE7C-4B4D-AF4A-9A378B83E40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07354" y="2537962"/>
              <a:ext cx="54366" cy="178400"/>
            </a:xfrm>
            <a:custGeom>
              <a:avLst/>
              <a:gdLst>
                <a:gd name="connsiteX0" fmla="*/ 54549 w 54366"/>
                <a:gd name="connsiteY0" fmla="*/ 2790 h 178400"/>
                <a:gd name="connsiteX1" fmla="*/ 51246 w 54366"/>
                <a:gd name="connsiteY1" fmla="*/ 7 h 178400"/>
                <a:gd name="connsiteX2" fmla="*/ 20252 w 54366"/>
                <a:gd name="connsiteY2" fmla="*/ 2537 h 178400"/>
                <a:gd name="connsiteX3" fmla="*/ 15425 w 54366"/>
                <a:gd name="connsiteY3" fmla="*/ 7851 h 178400"/>
                <a:gd name="connsiteX4" fmla="*/ 21777 w 54366"/>
                <a:gd name="connsiteY4" fmla="*/ 10635 h 178400"/>
                <a:gd name="connsiteX5" fmla="*/ 34225 w 54366"/>
                <a:gd name="connsiteY5" fmla="*/ 14937 h 178400"/>
                <a:gd name="connsiteX6" fmla="*/ 33463 w 54366"/>
                <a:gd name="connsiteY6" fmla="*/ 19998 h 178400"/>
                <a:gd name="connsiteX7" fmla="*/ 1453 w 54366"/>
                <a:gd name="connsiteY7" fmla="*/ 146523 h 178400"/>
                <a:gd name="connsiteX8" fmla="*/ 183 w 54366"/>
                <a:gd name="connsiteY8" fmla="*/ 155127 h 178400"/>
                <a:gd name="connsiteX9" fmla="*/ 23301 w 54366"/>
                <a:gd name="connsiteY9" fmla="*/ 178408 h 178400"/>
                <a:gd name="connsiteX10" fmla="*/ 42354 w 54366"/>
                <a:gd name="connsiteY10" fmla="*/ 164237 h 178400"/>
                <a:gd name="connsiteX11" fmla="*/ 49976 w 54366"/>
                <a:gd name="connsiteY11" fmla="*/ 139438 h 178400"/>
                <a:gd name="connsiteX12" fmla="*/ 46927 w 54366"/>
                <a:gd name="connsiteY12" fmla="*/ 136907 h 178400"/>
                <a:gd name="connsiteX13" fmla="*/ 43371 w 54366"/>
                <a:gd name="connsiteY13" fmla="*/ 141462 h 178400"/>
                <a:gd name="connsiteX14" fmla="*/ 24063 w 54366"/>
                <a:gd name="connsiteY14" fmla="*/ 172841 h 178400"/>
                <a:gd name="connsiteX15" fmla="*/ 16442 w 54366"/>
                <a:gd name="connsiteY15" fmla="*/ 161200 h 178400"/>
                <a:gd name="connsiteX16" fmla="*/ 17966 w 54366"/>
                <a:gd name="connsiteY16" fmla="*/ 149054 h 178400"/>
                <a:gd name="connsiteX17" fmla="*/ 54549 w 54366"/>
                <a:gd name="connsiteY17" fmla="*/ 279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66" h="178400">
                  <a:moveTo>
                    <a:pt x="54549" y="2790"/>
                  </a:moveTo>
                  <a:cubicBezTo>
                    <a:pt x="54549" y="2537"/>
                    <a:pt x="54549" y="7"/>
                    <a:pt x="51246" y="7"/>
                  </a:cubicBezTo>
                  <a:cubicBezTo>
                    <a:pt x="45403" y="7"/>
                    <a:pt x="26858" y="2031"/>
                    <a:pt x="20252" y="2537"/>
                  </a:cubicBezTo>
                  <a:cubicBezTo>
                    <a:pt x="18220" y="2790"/>
                    <a:pt x="15425" y="3043"/>
                    <a:pt x="15425" y="7851"/>
                  </a:cubicBezTo>
                  <a:cubicBezTo>
                    <a:pt x="15425" y="10635"/>
                    <a:pt x="17966" y="10635"/>
                    <a:pt x="21777" y="10635"/>
                  </a:cubicBezTo>
                  <a:cubicBezTo>
                    <a:pt x="33971" y="10635"/>
                    <a:pt x="34225" y="12912"/>
                    <a:pt x="34225" y="14937"/>
                  </a:cubicBezTo>
                  <a:lnTo>
                    <a:pt x="33463" y="19998"/>
                  </a:lnTo>
                  <a:lnTo>
                    <a:pt x="1453" y="146523"/>
                  </a:lnTo>
                  <a:cubicBezTo>
                    <a:pt x="691" y="149307"/>
                    <a:pt x="183" y="151078"/>
                    <a:pt x="183" y="155127"/>
                  </a:cubicBezTo>
                  <a:cubicBezTo>
                    <a:pt x="183" y="169551"/>
                    <a:pt x="11361" y="178408"/>
                    <a:pt x="23301" y="178408"/>
                  </a:cubicBezTo>
                  <a:cubicBezTo>
                    <a:pt x="31684" y="178408"/>
                    <a:pt x="38036" y="173347"/>
                    <a:pt x="42354" y="164237"/>
                  </a:cubicBezTo>
                  <a:cubicBezTo>
                    <a:pt x="46927" y="154621"/>
                    <a:pt x="49976" y="139944"/>
                    <a:pt x="49976" y="139438"/>
                  </a:cubicBezTo>
                  <a:cubicBezTo>
                    <a:pt x="49976" y="136907"/>
                    <a:pt x="47689" y="136907"/>
                    <a:pt x="46927" y="136907"/>
                  </a:cubicBezTo>
                  <a:cubicBezTo>
                    <a:pt x="44387" y="136907"/>
                    <a:pt x="44133" y="137920"/>
                    <a:pt x="43371" y="141462"/>
                  </a:cubicBezTo>
                  <a:cubicBezTo>
                    <a:pt x="39052" y="157911"/>
                    <a:pt x="34225" y="172841"/>
                    <a:pt x="24063" y="172841"/>
                  </a:cubicBezTo>
                  <a:cubicBezTo>
                    <a:pt x="16442" y="172841"/>
                    <a:pt x="16442" y="164743"/>
                    <a:pt x="16442" y="161200"/>
                  </a:cubicBezTo>
                  <a:cubicBezTo>
                    <a:pt x="16442" y="155127"/>
                    <a:pt x="16696" y="153862"/>
                    <a:pt x="17966" y="149054"/>
                  </a:cubicBezTo>
                  <a:lnTo>
                    <a:pt x="54549" y="2790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152687DC-E7B7-4015-99D6-1F03EEF9664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80337" y="2634096"/>
              <a:ext cx="53883" cy="119212"/>
            </a:xfrm>
            <a:custGeom>
              <a:avLst/>
              <a:gdLst>
                <a:gd name="connsiteX0" fmla="*/ 49445 w 53883"/>
                <a:gd name="connsiteY0" fmla="*/ 6739 h 119212"/>
                <a:gd name="connsiteX1" fmla="*/ 42332 w 53883"/>
                <a:gd name="connsiteY1" fmla="*/ 8 h 119212"/>
                <a:gd name="connsiteX2" fmla="*/ 32373 w 53883"/>
                <a:gd name="connsiteY2" fmla="*/ 9751 h 119212"/>
                <a:gd name="connsiteX3" fmla="*/ 39487 w 53883"/>
                <a:gd name="connsiteY3" fmla="*/ 16482 h 119212"/>
                <a:gd name="connsiteX4" fmla="*/ 49445 w 53883"/>
                <a:gd name="connsiteY4" fmla="*/ 6739 h 119212"/>
                <a:gd name="connsiteX5" fmla="*/ 13167 w 53883"/>
                <a:gd name="connsiteY5" fmla="*/ 96724 h 119212"/>
                <a:gd name="connsiteX6" fmla="*/ 11567 w 53883"/>
                <a:gd name="connsiteY6" fmla="*/ 104164 h 119212"/>
                <a:gd name="connsiteX7" fmla="*/ 28461 w 53883"/>
                <a:gd name="connsiteY7" fmla="*/ 119221 h 119212"/>
                <a:gd name="connsiteX8" fmla="*/ 54069 w 53883"/>
                <a:gd name="connsiteY8" fmla="*/ 92119 h 119212"/>
                <a:gd name="connsiteX9" fmla="*/ 51224 w 53883"/>
                <a:gd name="connsiteY9" fmla="*/ 89816 h 119212"/>
                <a:gd name="connsiteX10" fmla="*/ 47845 w 53883"/>
                <a:gd name="connsiteY10" fmla="*/ 92827 h 119212"/>
                <a:gd name="connsiteX11" fmla="*/ 28995 w 53883"/>
                <a:gd name="connsiteY11" fmla="*/ 114261 h 119212"/>
                <a:gd name="connsiteX12" fmla="*/ 24549 w 53883"/>
                <a:gd name="connsiteY12" fmla="*/ 108061 h 119212"/>
                <a:gd name="connsiteX13" fmla="*/ 27394 w 53883"/>
                <a:gd name="connsiteY13" fmla="*/ 96724 h 119212"/>
                <a:gd name="connsiteX14" fmla="*/ 33085 w 53883"/>
                <a:gd name="connsiteY14" fmla="*/ 82554 h 119212"/>
                <a:gd name="connsiteX15" fmla="*/ 41799 w 53883"/>
                <a:gd name="connsiteY15" fmla="*/ 60057 h 119212"/>
                <a:gd name="connsiteX16" fmla="*/ 42866 w 53883"/>
                <a:gd name="connsiteY16" fmla="*/ 54389 h 119212"/>
                <a:gd name="connsiteX17" fmla="*/ 25971 w 53883"/>
                <a:gd name="connsiteY17" fmla="*/ 39332 h 119212"/>
                <a:gd name="connsiteX18" fmla="*/ 186 w 53883"/>
                <a:gd name="connsiteY18" fmla="*/ 66434 h 119212"/>
                <a:gd name="connsiteX19" fmla="*/ 3209 w 53883"/>
                <a:gd name="connsiteY19" fmla="*/ 68737 h 119212"/>
                <a:gd name="connsiteX20" fmla="*/ 6410 w 53883"/>
                <a:gd name="connsiteY20" fmla="*/ 65903 h 119212"/>
                <a:gd name="connsiteX21" fmla="*/ 25438 w 53883"/>
                <a:gd name="connsiteY21" fmla="*/ 44292 h 119212"/>
                <a:gd name="connsiteX22" fmla="*/ 29884 w 53883"/>
                <a:gd name="connsiteY22" fmla="*/ 50492 h 119212"/>
                <a:gd name="connsiteX23" fmla="*/ 24371 w 53883"/>
                <a:gd name="connsiteY23" fmla="*/ 68206 h 119212"/>
                <a:gd name="connsiteX24" fmla="*/ 13167 w 53883"/>
                <a:gd name="connsiteY24" fmla="*/ 9672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83" h="119212">
                  <a:moveTo>
                    <a:pt x="49445" y="6739"/>
                  </a:moveTo>
                  <a:cubicBezTo>
                    <a:pt x="49445" y="3905"/>
                    <a:pt x="47311" y="8"/>
                    <a:pt x="42332" y="8"/>
                  </a:cubicBezTo>
                  <a:cubicBezTo>
                    <a:pt x="37531" y="8"/>
                    <a:pt x="32373" y="4614"/>
                    <a:pt x="32373" y="9751"/>
                  </a:cubicBezTo>
                  <a:cubicBezTo>
                    <a:pt x="32373" y="12762"/>
                    <a:pt x="34685" y="16482"/>
                    <a:pt x="39487" y="16482"/>
                  </a:cubicBezTo>
                  <a:cubicBezTo>
                    <a:pt x="44644" y="16482"/>
                    <a:pt x="49445" y="11522"/>
                    <a:pt x="49445" y="6739"/>
                  </a:cubicBezTo>
                  <a:close/>
                  <a:moveTo>
                    <a:pt x="13167" y="96724"/>
                  </a:moveTo>
                  <a:cubicBezTo>
                    <a:pt x="12456" y="99027"/>
                    <a:pt x="11567" y="101153"/>
                    <a:pt x="11567" y="104164"/>
                  </a:cubicBezTo>
                  <a:cubicBezTo>
                    <a:pt x="11567" y="112490"/>
                    <a:pt x="18680" y="119221"/>
                    <a:pt x="28461" y="119221"/>
                  </a:cubicBezTo>
                  <a:cubicBezTo>
                    <a:pt x="46244" y="119221"/>
                    <a:pt x="54069" y="94776"/>
                    <a:pt x="54069" y="92119"/>
                  </a:cubicBezTo>
                  <a:cubicBezTo>
                    <a:pt x="54069" y="89816"/>
                    <a:pt x="51757" y="89816"/>
                    <a:pt x="51224" y="89816"/>
                  </a:cubicBezTo>
                  <a:cubicBezTo>
                    <a:pt x="48734" y="89816"/>
                    <a:pt x="48556" y="90879"/>
                    <a:pt x="47845" y="92827"/>
                  </a:cubicBezTo>
                  <a:cubicBezTo>
                    <a:pt x="43755" y="106998"/>
                    <a:pt x="35930" y="114261"/>
                    <a:pt x="28995" y="114261"/>
                  </a:cubicBezTo>
                  <a:cubicBezTo>
                    <a:pt x="25438" y="114261"/>
                    <a:pt x="24549" y="111958"/>
                    <a:pt x="24549" y="108061"/>
                  </a:cubicBezTo>
                  <a:cubicBezTo>
                    <a:pt x="24549" y="103987"/>
                    <a:pt x="25794" y="100621"/>
                    <a:pt x="27394" y="96724"/>
                  </a:cubicBezTo>
                  <a:cubicBezTo>
                    <a:pt x="29172" y="91942"/>
                    <a:pt x="31129" y="87159"/>
                    <a:pt x="33085" y="82554"/>
                  </a:cubicBezTo>
                  <a:cubicBezTo>
                    <a:pt x="34685" y="78302"/>
                    <a:pt x="41087" y="62183"/>
                    <a:pt x="41799" y="60057"/>
                  </a:cubicBezTo>
                  <a:cubicBezTo>
                    <a:pt x="42332" y="58286"/>
                    <a:pt x="42866" y="56160"/>
                    <a:pt x="42866" y="54389"/>
                  </a:cubicBezTo>
                  <a:cubicBezTo>
                    <a:pt x="42866" y="46064"/>
                    <a:pt x="35752" y="39332"/>
                    <a:pt x="25971" y="39332"/>
                  </a:cubicBezTo>
                  <a:cubicBezTo>
                    <a:pt x="8366" y="39332"/>
                    <a:pt x="186" y="63423"/>
                    <a:pt x="186" y="66434"/>
                  </a:cubicBezTo>
                  <a:cubicBezTo>
                    <a:pt x="186" y="68737"/>
                    <a:pt x="2675" y="68737"/>
                    <a:pt x="3209" y="68737"/>
                  </a:cubicBezTo>
                  <a:cubicBezTo>
                    <a:pt x="5698" y="68737"/>
                    <a:pt x="5876" y="67851"/>
                    <a:pt x="6410" y="65903"/>
                  </a:cubicBezTo>
                  <a:cubicBezTo>
                    <a:pt x="11033" y="50669"/>
                    <a:pt x="18858" y="44292"/>
                    <a:pt x="25438" y="44292"/>
                  </a:cubicBezTo>
                  <a:cubicBezTo>
                    <a:pt x="28283" y="44292"/>
                    <a:pt x="29884" y="45709"/>
                    <a:pt x="29884" y="50492"/>
                  </a:cubicBezTo>
                  <a:cubicBezTo>
                    <a:pt x="29884" y="54566"/>
                    <a:pt x="28817" y="57223"/>
                    <a:pt x="24371" y="68206"/>
                  </a:cubicBezTo>
                  <a:lnTo>
                    <a:pt x="13167" y="96724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C3B5D3E9-E1A8-4F87-A71B-E8812356B60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43856" y="2634096"/>
              <a:ext cx="78068" cy="153576"/>
            </a:xfrm>
            <a:custGeom>
              <a:avLst/>
              <a:gdLst>
                <a:gd name="connsiteX0" fmla="*/ 78257 w 78068"/>
                <a:gd name="connsiteY0" fmla="*/ 6739 h 153576"/>
                <a:gd name="connsiteX1" fmla="*/ 71144 w 78068"/>
                <a:gd name="connsiteY1" fmla="*/ 8 h 153576"/>
                <a:gd name="connsiteX2" fmla="*/ 61185 w 78068"/>
                <a:gd name="connsiteY2" fmla="*/ 9751 h 153576"/>
                <a:gd name="connsiteX3" fmla="*/ 68298 w 78068"/>
                <a:gd name="connsiteY3" fmla="*/ 16482 h 153576"/>
                <a:gd name="connsiteX4" fmla="*/ 78257 w 78068"/>
                <a:gd name="connsiteY4" fmla="*/ 6739 h 153576"/>
                <a:gd name="connsiteX5" fmla="*/ 40557 w 78068"/>
                <a:gd name="connsiteY5" fmla="*/ 126129 h 153576"/>
                <a:gd name="connsiteX6" fmla="*/ 17616 w 78068"/>
                <a:gd name="connsiteY6" fmla="*/ 148625 h 153576"/>
                <a:gd name="connsiteX7" fmla="*/ 11214 w 78068"/>
                <a:gd name="connsiteY7" fmla="*/ 147562 h 153576"/>
                <a:gd name="connsiteX8" fmla="*/ 17260 w 78068"/>
                <a:gd name="connsiteY8" fmla="*/ 138528 h 153576"/>
                <a:gd name="connsiteX9" fmla="*/ 10325 w 78068"/>
                <a:gd name="connsiteY9" fmla="*/ 131974 h 153576"/>
                <a:gd name="connsiteX10" fmla="*/ 188 w 78068"/>
                <a:gd name="connsiteY10" fmla="*/ 142425 h 153576"/>
                <a:gd name="connsiteX11" fmla="*/ 17794 w 78068"/>
                <a:gd name="connsiteY11" fmla="*/ 153585 h 153576"/>
                <a:gd name="connsiteX12" fmla="*/ 54783 w 78068"/>
                <a:gd name="connsiteY12" fmla="*/ 125598 h 153576"/>
                <a:gd name="connsiteX13" fmla="*/ 70788 w 78068"/>
                <a:gd name="connsiteY13" fmla="*/ 62183 h 153576"/>
                <a:gd name="connsiteX14" fmla="*/ 71677 w 78068"/>
                <a:gd name="connsiteY14" fmla="*/ 55983 h 153576"/>
                <a:gd name="connsiteX15" fmla="*/ 52649 w 78068"/>
                <a:gd name="connsiteY15" fmla="*/ 39332 h 153576"/>
                <a:gd name="connsiteX16" fmla="*/ 21528 w 78068"/>
                <a:gd name="connsiteY16" fmla="*/ 66434 h 153576"/>
                <a:gd name="connsiteX17" fmla="*/ 24552 w 78068"/>
                <a:gd name="connsiteY17" fmla="*/ 68737 h 153576"/>
                <a:gd name="connsiteX18" fmla="*/ 28108 w 78068"/>
                <a:gd name="connsiteY18" fmla="*/ 65549 h 153576"/>
                <a:gd name="connsiteX19" fmla="*/ 52116 w 78068"/>
                <a:gd name="connsiteY19" fmla="*/ 44292 h 153576"/>
                <a:gd name="connsiteX20" fmla="*/ 58162 w 78068"/>
                <a:gd name="connsiteY20" fmla="*/ 52972 h 153576"/>
                <a:gd name="connsiteX21" fmla="*/ 57628 w 78068"/>
                <a:gd name="connsiteY21" fmla="*/ 58286 h 153576"/>
                <a:gd name="connsiteX22" fmla="*/ 40557 w 78068"/>
                <a:gd name="connsiteY22" fmla="*/ 126129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68" h="153576">
                  <a:moveTo>
                    <a:pt x="78257" y="6739"/>
                  </a:moveTo>
                  <a:cubicBezTo>
                    <a:pt x="78257" y="3728"/>
                    <a:pt x="75945" y="8"/>
                    <a:pt x="71144" y="8"/>
                  </a:cubicBezTo>
                  <a:cubicBezTo>
                    <a:pt x="65987" y="8"/>
                    <a:pt x="61185" y="4968"/>
                    <a:pt x="61185" y="9751"/>
                  </a:cubicBezTo>
                  <a:cubicBezTo>
                    <a:pt x="61185" y="12585"/>
                    <a:pt x="63319" y="16482"/>
                    <a:pt x="68298" y="16482"/>
                  </a:cubicBezTo>
                  <a:cubicBezTo>
                    <a:pt x="73100" y="16482"/>
                    <a:pt x="78257" y="11876"/>
                    <a:pt x="78257" y="6739"/>
                  </a:cubicBezTo>
                  <a:close/>
                  <a:moveTo>
                    <a:pt x="40557" y="126129"/>
                  </a:moveTo>
                  <a:cubicBezTo>
                    <a:pt x="37533" y="138351"/>
                    <a:pt x="28108" y="148625"/>
                    <a:pt x="17616" y="148625"/>
                  </a:cubicBezTo>
                  <a:cubicBezTo>
                    <a:pt x="15304" y="148625"/>
                    <a:pt x="13170" y="148271"/>
                    <a:pt x="11214" y="147562"/>
                  </a:cubicBezTo>
                  <a:cubicBezTo>
                    <a:pt x="15838" y="145437"/>
                    <a:pt x="17260" y="141186"/>
                    <a:pt x="17260" y="138528"/>
                  </a:cubicBezTo>
                  <a:cubicBezTo>
                    <a:pt x="17260" y="134277"/>
                    <a:pt x="13882" y="131974"/>
                    <a:pt x="10325" y="131974"/>
                  </a:cubicBezTo>
                  <a:cubicBezTo>
                    <a:pt x="4812" y="131974"/>
                    <a:pt x="188" y="136757"/>
                    <a:pt x="188" y="142425"/>
                  </a:cubicBezTo>
                  <a:cubicBezTo>
                    <a:pt x="188" y="149157"/>
                    <a:pt x="7124" y="153585"/>
                    <a:pt x="17794" y="153585"/>
                  </a:cubicBezTo>
                  <a:cubicBezTo>
                    <a:pt x="28464" y="153585"/>
                    <a:pt x="49270" y="147208"/>
                    <a:pt x="54783" y="125598"/>
                  </a:cubicBezTo>
                  <a:lnTo>
                    <a:pt x="70788" y="62183"/>
                  </a:lnTo>
                  <a:cubicBezTo>
                    <a:pt x="71322" y="60234"/>
                    <a:pt x="71677" y="58640"/>
                    <a:pt x="71677" y="55983"/>
                  </a:cubicBezTo>
                  <a:cubicBezTo>
                    <a:pt x="71677" y="46241"/>
                    <a:pt x="63319" y="39332"/>
                    <a:pt x="52649" y="39332"/>
                  </a:cubicBezTo>
                  <a:cubicBezTo>
                    <a:pt x="32910" y="39332"/>
                    <a:pt x="21528" y="63954"/>
                    <a:pt x="21528" y="66434"/>
                  </a:cubicBezTo>
                  <a:cubicBezTo>
                    <a:pt x="21528" y="68737"/>
                    <a:pt x="24018" y="68737"/>
                    <a:pt x="24552" y="68737"/>
                  </a:cubicBezTo>
                  <a:cubicBezTo>
                    <a:pt x="26686" y="68737"/>
                    <a:pt x="26863" y="68206"/>
                    <a:pt x="28108" y="65549"/>
                  </a:cubicBezTo>
                  <a:cubicBezTo>
                    <a:pt x="32554" y="55275"/>
                    <a:pt x="41801" y="44292"/>
                    <a:pt x="52116" y="44292"/>
                  </a:cubicBezTo>
                  <a:cubicBezTo>
                    <a:pt x="56561" y="44292"/>
                    <a:pt x="58162" y="47304"/>
                    <a:pt x="58162" y="52972"/>
                  </a:cubicBezTo>
                  <a:cubicBezTo>
                    <a:pt x="58162" y="54920"/>
                    <a:pt x="57806" y="57400"/>
                    <a:pt x="57628" y="58286"/>
                  </a:cubicBezTo>
                  <a:lnTo>
                    <a:pt x="40557" y="12612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6FCDFC1F-9116-4F3E-9C4D-8AE9696E6FD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42445" y="2097156"/>
              <a:ext cx="132358" cy="758900"/>
            </a:xfrm>
            <a:custGeom>
              <a:avLst/>
              <a:gdLst>
                <a:gd name="connsiteX0" fmla="*/ 132574 w 132358"/>
                <a:gd name="connsiteY0" fmla="*/ 379560 h 758900"/>
                <a:gd name="connsiteX1" fmla="*/ 79986 w 132358"/>
                <a:gd name="connsiteY1" fmla="*/ 101710 h 758900"/>
                <a:gd name="connsiteX2" fmla="*/ 12664 w 132358"/>
                <a:gd name="connsiteY2" fmla="*/ 2260 h 758900"/>
                <a:gd name="connsiteX3" fmla="*/ 5804 w 132358"/>
                <a:gd name="connsiteY3" fmla="*/ -17 h 758900"/>
                <a:gd name="connsiteX4" fmla="*/ 215 w 132358"/>
                <a:gd name="connsiteY4" fmla="*/ 2513 h 758900"/>
                <a:gd name="connsiteX5" fmla="*/ 1740 w 132358"/>
                <a:gd name="connsiteY5" fmla="*/ 5550 h 758900"/>
                <a:gd name="connsiteX6" fmla="*/ 61441 w 132358"/>
                <a:gd name="connsiteY6" fmla="*/ 102469 h 758900"/>
                <a:gd name="connsiteX7" fmla="*/ 107932 w 132358"/>
                <a:gd name="connsiteY7" fmla="*/ 379307 h 758900"/>
                <a:gd name="connsiteX8" fmla="*/ 57884 w 132358"/>
                <a:gd name="connsiteY8" fmla="*/ 664748 h 758900"/>
                <a:gd name="connsiteX9" fmla="*/ 1232 w 132358"/>
                <a:gd name="connsiteY9" fmla="*/ 754075 h 758900"/>
                <a:gd name="connsiteX10" fmla="*/ 215 w 132358"/>
                <a:gd name="connsiteY10" fmla="*/ 756353 h 758900"/>
                <a:gd name="connsiteX11" fmla="*/ 5804 w 132358"/>
                <a:gd name="connsiteY11" fmla="*/ 758883 h 758900"/>
                <a:gd name="connsiteX12" fmla="*/ 10631 w 132358"/>
                <a:gd name="connsiteY12" fmla="*/ 758377 h 758900"/>
                <a:gd name="connsiteX13" fmla="*/ 46452 w 132358"/>
                <a:gd name="connsiteY13" fmla="*/ 715105 h 758900"/>
                <a:gd name="connsiteX14" fmla="*/ 124445 w 132358"/>
                <a:gd name="connsiteY14" fmla="*/ 503048 h 758900"/>
                <a:gd name="connsiteX15" fmla="*/ 132574 w 132358"/>
                <a:gd name="connsiteY15" fmla="*/ 379560 h 7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358" h="758900">
                  <a:moveTo>
                    <a:pt x="132574" y="379560"/>
                  </a:moveTo>
                  <a:cubicBezTo>
                    <a:pt x="132574" y="284918"/>
                    <a:pt x="120634" y="188253"/>
                    <a:pt x="79986" y="101710"/>
                  </a:cubicBezTo>
                  <a:cubicBezTo>
                    <a:pt x="61949" y="63246"/>
                    <a:pt x="37814" y="28578"/>
                    <a:pt x="12664" y="2260"/>
                  </a:cubicBezTo>
                  <a:cubicBezTo>
                    <a:pt x="10377" y="236"/>
                    <a:pt x="10123" y="-17"/>
                    <a:pt x="5804" y="-17"/>
                  </a:cubicBezTo>
                  <a:cubicBezTo>
                    <a:pt x="2248" y="-17"/>
                    <a:pt x="215" y="-17"/>
                    <a:pt x="215" y="2513"/>
                  </a:cubicBezTo>
                  <a:cubicBezTo>
                    <a:pt x="215" y="3526"/>
                    <a:pt x="1232" y="4791"/>
                    <a:pt x="1740" y="5550"/>
                  </a:cubicBezTo>
                  <a:cubicBezTo>
                    <a:pt x="26128" y="34904"/>
                    <a:pt x="46452" y="67295"/>
                    <a:pt x="61441" y="102469"/>
                  </a:cubicBezTo>
                  <a:cubicBezTo>
                    <a:pt x="94721" y="179902"/>
                    <a:pt x="107932" y="270495"/>
                    <a:pt x="107932" y="379307"/>
                  </a:cubicBezTo>
                  <a:cubicBezTo>
                    <a:pt x="107932" y="487106"/>
                    <a:pt x="95483" y="581747"/>
                    <a:pt x="57884" y="664748"/>
                  </a:cubicBezTo>
                  <a:cubicBezTo>
                    <a:pt x="43149" y="696886"/>
                    <a:pt x="23842" y="726746"/>
                    <a:pt x="1232" y="754075"/>
                  </a:cubicBezTo>
                  <a:cubicBezTo>
                    <a:pt x="978" y="754581"/>
                    <a:pt x="215" y="755593"/>
                    <a:pt x="215" y="756353"/>
                  </a:cubicBezTo>
                  <a:cubicBezTo>
                    <a:pt x="215" y="758883"/>
                    <a:pt x="2248" y="758883"/>
                    <a:pt x="5804" y="758883"/>
                  </a:cubicBezTo>
                  <a:cubicBezTo>
                    <a:pt x="9615" y="758883"/>
                    <a:pt x="10123" y="758883"/>
                    <a:pt x="10631" y="758377"/>
                  </a:cubicBezTo>
                  <a:cubicBezTo>
                    <a:pt x="10885" y="758124"/>
                    <a:pt x="26636" y="742941"/>
                    <a:pt x="46452" y="715105"/>
                  </a:cubicBezTo>
                  <a:cubicBezTo>
                    <a:pt x="90656" y="652855"/>
                    <a:pt x="113012" y="578458"/>
                    <a:pt x="124445" y="503048"/>
                  </a:cubicBezTo>
                  <a:cubicBezTo>
                    <a:pt x="130542" y="462307"/>
                    <a:pt x="132574" y="420807"/>
                    <a:pt x="132574" y="379560"/>
                  </a:cubicBez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EB5FF392-6B4D-401E-9B9C-81C97D5B8F7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54312" y="2042098"/>
              <a:ext cx="64731" cy="117618"/>
            </a:xfrm>
            <a:custGeom>
              <a:avLst/>
              <a:gdLst>
                <a:gd name="connsiteX0" fmla="*/ 40414 w 64731"/>
                <a:gd name="connsiteY0" fmla="*/ 4945 h 117618"/>
                <a:gd name="connsiteX1" fmla="*/ 35079 w 64731"/>
                <a:gd name="connsiteY1" fmla="*/ -15 h 117618"/>
                <a:gd name="connsiteX2" fmla="*/ 223 w 64731"/>
                <a:gd name="connsiteY2" fmla="*/ 11322 h 117618"/>
                <a:gd name="connsiteX3" fmla="*/ 223 w 64731"/>
                <a:gd name="connsiteY3" fmla="*/ 17699 h 117618"/>
                <a:gd name="connsiteX4" fmla="*/ 26009 w 64731"/>
                <a:gd name="connsiteY4" fmla="*/ 12739 h 117618"/>
                <a:gd name="connsiteX5" fmla="*/ 26009 w 64731"/>
                <a:gd name="connsiteY5" fmla="*/ 103078 h 117618"/>
                <a:gd name="connsiteX6" fmla="*/ 8226 w 64731"/>
                <a:gd name="connsiteY6" fmla="*/ 111226 h 117618"/>
                <a:gd name="connsiteX7" fmla="*/ 1468 w 64731"/>
                <a:gd name="connsiteY7" fmla="*/ 111226 h 117618"/>
                <a:gd name="connsiteX8" fmla="*/ 1468 w 64731"/>
                <a:gd name="connsiteY8" fmla="*/ 117603 h 117618"/>
                <a:gd name="connsiteX9" fmla="*/ 33122 w 64731"/>
                <a:gd name="connsiteY9" fmla="*/ 116895 h 117618"/>
                <a:gd name="connsiteX10" fmla="*/ 64955 w 64731"/>
                <a:gd name="connsiteY10" fmla="*/ 117603 h 117618"/>
                <a:gd name="connsiteX11" fmla="*/ 64955 w 64731"/>
                <a:gd name="connsiteY11" fmla="*/ 111226 h 117618"/>
                <a:gd name="connsiteX12" fmla="*/ 58197 w 64731"/>
                <a:gd name="connsiteY12" fmla="*/ 111226 h 117618"/>
                <a:gd name="connsiteX13" fmla="*/ 40414 w 64731"/>
                <a:gd name="connsiteY13" fmla="*/ 103078 h 117618"/>
                <a:gd name="connsiteX14" fmla="*/ 40414 w 64731"/>
                <a:gd name="connsiteY14" fmla="*/ 4945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31" h="117618">
                  <a:moveTo>
                    <a:pt x="40414" y="4945"/>
                  </a:moveTo>
                  <a:cubicBezTo>
                    <a:pt x="40414" y="162"/>
                    <a:pt x="40058" y="-15"/>
                    <a:pt x="35079" y="-15"/>
                  </a:cubicBezTo>
                  <a:cubicBezTo>
                    <a:pt x="23697" y="11145"/>
                    <a:pt x="7514" y="11322"/>
                    <a:pt x="223" y="11322"/>
                  </a:cubicBezTo>
                  <a:lnTo>
                    <a:pt x="223" y="17699"/>
                  </a:lnTo>
                  <a:cubicBezTo>
                    <a:pt x="4491" y="17699"/>
                    <a:pt x="16228" y="17699"/>
                    <a:pt x="26009" y="12739"/>
                  </a:cubicBezTo>
                  <a:lnTo>
                    <a:pt x="26009" y="103078"/>
                  </a:lnTo>
                  <a:cubicBezTo>
                    <a:pt x="26009" y="108923"/>
                    <a:pt x="26009" y="111226"/>
                    <a:pt x="8226" y="111226"/>
                  </a:cubicBezTo>
                  <a:lnTo>
                    <a:pt x="1468" y="111226"/>
                  </a:lnTo>
                  <a:lnTo>
                    <a:pt x="1468" y="117603"/>
                  </a:lnTo>
                  <a:cubicBezTo>
                    <a:pt x="4669" y="117426"/>
                    <a:pt x="26543" y="116895"/>
                    <a:pt x="33122" y="116895"/>
                  </a:cubicBezTo>
                  <a:cubicBezTo>
                    <a:pt x="38635" y="116895"/>
                    <a:pt x="61042" y="117426"/>
                    <a:pt x="64955" y="117603"/>
                  </a:cubicBezTo>
                  <a:lnTo>
                    <a:pt x="64955" y="111226"/>
                  </a:lnTo>
                  <a:lnTo>
                    <a:pt x="58197" y="111226"/>
                  </a:lnTo>
                  <a:cubicBezTo>
                    <a:pt x="40414" y="111226"/>
                    <a:pt x="40414" y="108923"/>
                    <a:pt x="40414" y="103078"/>
                  </a:cubicBezTo>
                  <a:lnTo>
                    <a:pt x="40414" y="4945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94ACDA2D-C121-4163-9328-AD12D3215F1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49888" y="2026864"/>
              <a:ext cx="76468" cy="177135"/>
            </a:xfrm>
            <a:custGeom>
              <a:avLst/>
              <a:gdLst>
                <a:gd name="connsiteX0" fmla="*/ 75629 w 76468"/>
                <a:gd name="connsiteY0" fmla="*/ 7779 h 177135"/>
                <a:gd name="connsiteX1" fmla="*/ 76696 w 76468"/>
                <a:gd name="connsiteY1" fmla="*/ 4413 h 177135"/>
                <a:gd name="connsiteX2" fmla="*/ 72428 w 76468"/>
                <a:gd name="connsiteY2" fmla="*/ -15 h 177135"/>
                <a:gd name="connsiteX3" fmla="*/ 67626 w 76468"/>
                <a:gd name="connsiteY3" fmla="*/ 4413 h 177135"/>
                <a:gd name="connsiteX4" fmla="*/ 1294 w 76468"/>
                <a:gd name="connsiteY4" fmla="*/ 169327 h 177135"/>
                <a:gd name="connsiteX5" fmla="*/ 227 w 76468"/>
                <a:gd name="connsiteY5" fmla="*/ 172692 h 177135"/>
                <a:gd name="connsiteX6" fmla="*/ 4495 w 76468"/>
                <a:gd name="connsiteY6" fmla="*/ 177121 h 177135"/>
                <a:gd name="connsiteX7" fmla="*/ 9297 w 76468"/>
                <a:gd name="connsiteY7" fmla="*/ 172692 h 177135"/>
                <a:gd name="connsiteX8" fmla="*/ 75629 w 76468"/>
                <a:gd name="connsiteY8" fmla="*/ 7779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68" h="177135">
                  <a:moveTo>
                    <a:pt x="75629" y="7779"/>
                  </a:moveTo>
                  <a:cubicBezTo>
                    <a:pt x="76696" y="5476"/>
                    <a:pt x="76696" y="5122"/>
                    <a:pt x="76696" y="4413"/>
                  </a:cubicBezTo>
                  <a:cubicBezTo>
                    <a:pt x="76696" y="1579"/>
                    <a:pt x="74384" y="-15"/>
                    <a:pt x="72428" y="-15"/>
                  </a:cubicBezTo>
                  <a:cubicBezTo>
                    <a:pt x="69404" y="-15"/>
                    <a:pt x="68515" y="2111"/>
                    <a:pt x="67626" y="4413"/>
                  </a:cubicBezTo>
                  <a:lnTo>
                    <a:pt x="1294" y="169327"/>
                  </a:lnTo>
                  <a:cubicBezTo>
                    <a:pt x="227" y="171630"/>
                    <a:pt x="227" y="171984"/>
                    <a:pt x="227" y="172692"/>
                  </a:cubicBezTo>
                  <a:cubicBezTo>
                    <a:pt x="227" y="175527"/>
                    <a:pt x="2539" y="177121"/>
                    <a:pt x="4495" y="177121"/>
                  </a:cubicBezTo>
                  <a:cubicBezTo>
                    <a:pt x="7518" y="177121"/>
                    <a:pt x="8408" y="174995"/>
                    <a:pt x="9297" y="172692"/>
                  </a:cubicBezTo>
                  <a:lnTo>
                    <a:pt x="75629" y="7779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CB360304-52B2-4145-A8D9-4FE8A7E657E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51488" y="2042098"/>
              <a:ext cx="78602" cy="117618"/>
            </a:xfrm>
            <a:custGeom>
              <a:avLst/>
              <a:gdLst>
                <a:gd name="connsiteX0" fmla="*/ 78834 w 78602"/>
                <a:gd name="connsiteY0" fmla="*/ 85364 h 117618"/>
                <a:gd name="connsiteX1" fmla="*/ 72787 w 78602"/>
                <a:gd name="connsiteY1" fmla="*/ 85364 h 117618"/>
                <a:gd name="connsiteX2" fmla="*/ 68164 w 78602"/>
                <a:gd name="connsiteY2" fmla="*/ 101484 h 117618"/>
                <a:gd name="connsiteX3" fmla="*/ 50558 w 78602"/>
                <a:gd name="connsiteY3" fmla="*/ 102547 h 117618"/>
                <a:gd name="connsiteX4" fmla="*/ 17837 w 78602"/>
                <a:gd name="connsiteY4" fmla="*/ 102547 h 117618"/>
                <a:gd name="connsiteX5" fmla="*/ 53404 w 78602"/>
                <a:gd name="connsiteY5" fmla="*/ 72788 h 117618"/>
                <a:gd name="connsiteX6" fmla="*/ 78834 w 78602"/>
                <a:gd name="connsiteY6" fmla="*/ 34526 h 117618"/>
                <a:gd name="connsiteX7" fmla="*/ 37221 w 78602"/>
                <a:gd name="connsiteY7" fmla="*/ -15 h 117618"/>
                <a:gd name="connsiteX8" fmla="*/ 231 w 78602"/>
                <a:gd name="connsiteY8" fmla="*/ 31692 h 117618"/>
                <a:gd name="connsiteX9" fmla="*/ 9657 w 78602"/>
                <a:gd name="connsiteY9" fmla="*/ 41612 h 117618"/>
                <a:gd name="connsiteX10" fmla="*/ 19082 w 78602"/>
                <a:gd name="connsiteY10" fmla="*/ 32224 h 117618"/>
                <a:gd name="connsiteX11" fmla="*/ 8590 w 78602"/>
                <a:gd name="connsiteY11" fmla="*/ 22836 h 117618"/>
                <a:gd name="connsiteX12" fmla="*/ 34553 w 78602"/>
                <a:gd name="connsiteY12" fmla="*/ 6362 h 117618"/>
                <a:gd name="connsiteX13" fmla="*/ 61584 w 78602"/>
                <a:gd name="connsiteY13" fmla="*/ 34526 h 117618"/>
                <a:gd name="connsiteX14" fmla="*/ 44868 w 78602"/>
                <a:gd name="connsiteY14" fmla="*/ 68537 h 117618"/>
                <a:gd name="connsiteX15" fmla="*/ 2010 w 78602"/>
                <a:gd name="connsiteY15" fmla="*/ 110695 h 117618"/>
                <a:gd name="connsiteX16" fmla="*/ 231 w 78602"/>
                <a:gd name="connsiteY16" fmla="*/ 117603 h 117618"/>
                <a:gd name="connsiteX17" fmla="*/ 73499 w 78602"/>
                <a:gd name="connsiteY17" fmla="*/ 117603 h 117618"/>
                <a:gd name="connsiteX18" fmla="*/ 78834 w 78602"/>
                <a:gd name="connsiteY18" fmla="*/ 85364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602" h="117618">
                  <a:moveTo>
                    <a:pt x="78834" y="85364"/>
                  </a:moveTo>
                  <a:lnTo>
                    <a:pt x="72787" y="85364"/>
                  </a:lnTo>
                  <a:cubicBezTo>
                    <a:pt x="72254" y="89261"/>
                    <a:pt x="70475" y="99712"/>
                    <a:pt x="68164" y="101484"/>
                  </a:cubicBezTo>
                  <a:cubicBezTo>
                    <a:pt x="66741" y="102547"/>
                    <a:pt x="53048" y="102547"/>
                    <a:pt x="50558" y="102547"/>
                  </a:cubicBezTo>
                  <a:lnTo>
                    <a:pt x="17837" y="102547"/>
                  </a:lnTo>
                  <a:cubicBezTo>
                    <a:pt x="36509" y="86073"/>
                    <a:pt x="42734" y="81113"/>
                    <a:pt x="53404" y="72788"/>
                  </a:cubicBezTo>
                  <a:cubicBezTo>
                    <a:pt x="66563" y="62337"/>
                    <a:pt x="78834" y="51354"/>
                    <a:pt x="78834" y="34526"/>
                  </a:cubicBezTo>
                  <a:cubicBezTo>
                    <a:pt x="78834" y="13093"/>
                    <a:pt x="59983" y="-15"/>
                    <a:pt x="37221" y="-15"/>
                  </a:cubicBezTo>
                  <a:cubicBezTo>
                    <a:pt x="15169" y="-15"/>
                    <a:pt x="231" y="15396"/>
                    <a:pt x="231" y="31692"/>
                  </a:cubicBezTo>
                  <a:cubicBezTo>
                    <a:pt x="231" y="40726"/>
                    <a:pt x="7878" y="41612"/>
                    <a:pt x="9657" y="41612"/>
                  </a:cubicBezTo>
                  <a:cubicBezTo>
                    <a:pt x="13925" y="41612"/>
                    <a:pt x="19082" y="38601"/>
                    <a:pt x="19082" y="32224"/>
                  </a:cubicBezTo>
                  <a:cubicBezTo>
                    <a:pt x="19082" y="29035"/>
                    <a:pt x="17837" y="22836"/>
                    <a:pt x="8590" y="22836"/>
                  </a:cubicBezTo>
                  <a:cubicBezTo>
                    <a:pt x="14102" y="10259"/>
                    <a:pt x="26195" y="6362"/>
                    <a:pt x="34553" y="6362"/>
                  </a:cubicBezTo>
                  <a:cubicBezTo>
                    <a:pt x="52337" y="6362"/>
                    <a:pt x="61584" y="20179"/>
                    <a:pt x="61584" y="34526"/>
                  </a:cubicBezTo>
                  <a:cubicBezTo>
                    <a:pt x="61584" y="49937"/>
                    <a:pt x="50558" y="62160"/>
                    <a:pt x="44868" y="68537"/>
                  </a:cubicBezTo>
                  <a:lnTo>
                    <a:pt x="2010" y="110695"/>
                  </a:lnTo>
                  <a:cubicBezTo>
                    <a:pt x="231" y="112289"/>
                    <a:pt x="231" y="112643"/>
                    <a:pt x="231" y="117603"/>
                  </a:cubicBezTo>
                  <a:lnTo>
                    <a:pt x="73499" y="117603"/>
                  </a:lnTo>
                  <a:lnTo>
                    <a:pt x="78834" y="85364"/>
                  </a:lnTo>
                  <a:close/>
                </a:path>
              </a:pathLst>
            </a:custGeom>
            <a:solidFill>
              <a:srgbClr val="000000"/>
            </a:solidFill>
            <a:ln w="25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6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7B7D5-5CDE-F040-8EBE-C46889F2673E}" type="slidenum"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A318DE-3AEA-469E-A89D-027659E7CAB4}"/>
              </a:ext>
            </a:extLst>
          </p:cNvPr>
          <p:cNvSpPr txBox="1"/>
          <p:nvPr/>
        </p:nvSpPr>
        <p:spPr>
          <a:xfrm>
            <a:off x="359046" y="49734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1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Case 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09C412-77B7-463A-B39A-846068D5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138" y="983849"/>
            <a:ext cx="9644458" cy="53915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6F057A-02E1-4F6D-AEED-32DEF624AF9B}"/>
              </a:ext>
            </a:extLst>
          </p:cNvPr>
          <p:cNvSpPr txBox="1"/>
          <p:nvPr/>
        </p:nvSpPr>
        <p:spPr>
          <a:xfrm>
            <a:off x="5350122" y="6306953"/>
            <a:ext cx="175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Saturation field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8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7480A93-4937-4DDE-BD9C-F709A0A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2</a:t>
            </a:fld>
            <a:endParaRPr lang="de-DE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AD37DA7-638E-4F6D-BF7C-040A150A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523FF9-5C13-45FF-A443-1E25962D8530}"/>
              </a:ext>
            </a:extLst>
          </p:cNvPr>
          <p:cNvSpPr txBox="1"/>
          <p:nvPr/>
        </p:nvSpPr>
        <p:spPr>
          <a:xfrm>
            <a:off x="3917681" y="1806921"/>
            <a:ext cx="5023119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QSPNM for pure water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QSPNM for saline water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Computation efficiency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Summary and outlook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5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7B7D5-5CDE-F040-8EBE-C46889F2673E}" type="slidenum"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A318DE-3AEA-469E-A89D-027659E7CAB4}"/>
              </a:ext>
            </a:extLst>
          </p:cNvPr>
          <p:cNvSpPr txBox="1"/>
          <p:nvPr/>
        </p:nvSpPr>
        <p:spPr>
          <a:xfrm>
            <a:off x="359046" y="49734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1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Case 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09C412-77B7-463A-B39A-846068D5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138" y="996137"/>
            <a:ext cx="9644459" cy="53670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6F057A-02E1-4F6D-AEED-32DEF624AF9B}"/>
              </a:ext>
            </a:extLst>
          </p:cNvPr>
          <p:cNvSpPr txBox="1"/>
          <p:nvPr/>
        </p:nvSpPr>
        <p:spPr>
          <a:xfrm>
            <a:off x="4584559" y="6337468"/>
            <a:ext cx="33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aline water density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4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7B7D5-5CDE-F040-8EBE-C46889F2673E}" type="slidenum"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3E44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3E44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Verification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A318DE-3AEA-469E-A89D-027659E7CAB4}"/>
              </a:ext>
            </a:extLst>
          </p:cNvPr>
          <p:cNvSpPr txBox="1"/>
          <p:nvPr/>
        </p:nvSpPr>
        <p:spPr>
          <a:xfrm>
            <a:off x="359046" y="49734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1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519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Case 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09C412-77B7-463A-B39A-846068D51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138" y="1016479"/>
            <a:ext cx="9644459" cy="53263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6F057A-02E1-4F6D-AEED-32DEF624AF9B}"/>
              </a:ext>
            </a:extLst>
          </p:cNvPr>
          <p:cNvSpPr txBox="1"/>
          <p:nvPr/>
        </p:nvSpPr>
        <p:spPr>
          <a:xfrm>
            <a:off x="4584559" y="6337468"/>
            <a:ext cx="33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aline water density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5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5661" y="6375434"/>
            <a:ext cx="597659" cy="379697"/>
          </a:xfrm>
        </p:spPr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22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 efficiency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C959D5-B769-441B-97D1-50585D161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75" y="1633901"/>
            <a:ext cx="5084634" cy="40446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0C5EF1-80F4-49B4-80B3-C1C3C0010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5" y="1632200"/>
            <a:ext cx="5086772" cy="4046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A9362A-25EF-4A83-B87D-A1357DD0F1C0}"/>
              </a:ext>
            </a:extLst>
          </p:cNvPr>
          <p:cNvSpPr txBox="1"/>
          <p:nvPr/>
        </p:nvSpPr>
        <p:spPr>
          <a:xfrm>
            <a:off x="1493033" y="5729434"/>
            <a:ext cx="33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Pure water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3239CF-B96E-452C-ACAE-455E36D7B926}"/>
              </a:ext>
            </a:extLst>
          </p:cNvPr>
          <p:cNvSpPr txBox="1"/>
          <p:nvPr/>
        </p:nvSpPr>
        <p:spPr>
          <a:xfrm>
            <a:off x="7589033" y="5729434"/>
            <a:ext cx="33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Saline water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59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5661" y="6375434"/>
            <a:ext cx="597659" cy="379697"/>
          </a:xfrm>
        </p:spPr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23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81CD3C-E427-4B47-B533-B692E59F1B04}"/>
              </a:ext>
            </a:extLst>
          </p:cNvPr>
          <p:cNvSpPr txBox="1"/>
          <p:nvPr/>
        </p:nvSpPr>
        <p:spPr>
          <a:xfrm>
            <a:off x="756284" y="1575911"/>
            <a:ext cx="10679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/>
              <a:t>We develop a quasi-static pore-network model for evaporation-driven salt transport and precipitation processes. 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 model shows good agreement with dynamic pore-network model while substantially reduces computational cost.</a:t>
            </a:r>
          </a:p>
          <a:p>
            <a:endParaRPr lang="en-US" altLang="zh-CN" sz="2400" dirty="0"/>
          </a:p>
          <a:p>
            <a:r>
              <a:rPr lang="en-US" altLang="zh-CN" sz="2400" dirty="0"/>
              <a:t>Larger PNM will be performed for upscaling to REV scale 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32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C8093-F596-FF21-210B-D6DEC8507F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0068" y="6375434"/>
            <a:ext cx="664065" cy="379697"/>
          </a:xfrm>
        </p:spPr>
        <p:txBody>
          <a:bodyPr/>
          <a:lstStyle/>
          <a:p>
            <a:fld id="{1844A177-27DE-41C2-AAF3-74B3BF73A6E8}" type="slidenum">
              <a:rPr lang="de-DE" smtClean="0"/>
              <a:t>24</a:t>
            </a:fld>
            <a:endParaRPr lang="de-DE"/>
          </a:p>
        </p:txBody>
      </p:sp>
      <p:sp>
        <p:nvSpPr>
          <p:cNvPr id="10" name="TextBox 90">
            <a:extLst>
              <a:ext uri="{FF2B5EF4-FFF2-40B4-BE49-F238E27FC236}">
                <a16:creationId xmlns:a16="http://schemas.microsoft.com/office/drawing/2014/main" id="{0AE12C10-8811-4CAE-BC66-FAF86A9BBCDD}"/>
              </a:ext>
            </a:extLst>
          </p:cNvPr>
          <p:cNvSpPr txBox="1"/>
          <p:nvPr/>
        </p:nvSpPr>
        <p:spPr>
          <a:xfrm>
            <a:off x="4459364" y="3510636"/>
            <a:ext cx="7334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E-mail: zhixin.chen@iws.uni-stuttgart.de</a:t>
            </a:r>
          </a:p>
          <a:p>
            <a:pPr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Phone: +49(0)15203634070</a:t>
            </a:r>
          </a:p>
          <a:p>
            <a:pPr>
              <a:buNone/>
              <a:defRPr/>
            </a:pPr>
            <a:endParaRPr lang="en-US" altLang="zh-CN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University of Stuttgart</a:t>
            </a:r>
          </a:p>
          <a:p>
            <a:pPr>
              <a:buNone/>
              <a:defRPr/>
            </a:pPr>
            <a:r>
              <a:rPr lang="en-US" altLang="zh-CN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Department of Hydromechanics and Modelling of </a:t>
            </a:r>
            <a:r>
              <a:rPr lang="en-US" altLang="zh-CN" dirty="0" err="1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Hydrosystems</a:t>
            </a:r>
            <a:endParaRPr lang="en-US" altLang="zh-CN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zh-CN" dirty="0" err="1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Pfaffenwaldring</a:t>
            </a:r>
            <a:r>
              <a:rPr lang="en-US" altLang="zh-CN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 61 70569 Stuttgart, Germany</a:t>
            </a:r>
            <a:endParaRPr lang="zh-CN" altLang="en-US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A8BE21-1B17-4076-956B-30C9568823FA}"/>
              </a:ext>
            </a:extLst>
          </p:cNvPr>
          <p:cNvSpPr txBox="1">
            <a:spLocks/>
          </p:cNvSpPr>
          <p:nvPr/>
        </p:nvSpPr>
        <p:spPr>
          <a:xfrm>
            <a:off x="4459364" y="2192682"/>
            <a:ext cx="6525574" cy="168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82296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92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11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Zhixin Chen</a:t>
            </a:r>
          </a:p>
        </p:txBody>
      </p:sp>
      <p:sp>
        <p:nvSpPr>
          <p:cNvPr id="15" name="TextBox 90">
            <a:extLst>
              <a:ext uri="{FF2B5EF4-FFF2-40B4-BE49-F238E27FC236}">
                <a16:creationId xmlns:a16="http://schemas.microsoft.com/office/drawing/2014/main" id="{980EC09B-CA88-4CAE-A690-785987DA5750}"/>
              </a:ext>
            </a:extLst>
          </p:cNvPr>
          <p:cNvSpPr txBox="1"/>
          <p:nvPr/>
        </p:nvSpPr>
        <p:spPr>
          <a:xfrm>
            <a:off x="1174297" y="1690721"/>
            <a:ext cx="82602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buNone/>
              <a:defRPr/>
            </a:pPr>
            <a:r>
              <a:rPr lang="en-US" altLang="zh-CN" sz="2800" b="1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Thank you!</a:t>
            </a:r>
            <a:endParaRPr lang="zh-CN" altLang="en-US" sz="2800" b="1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8" name="图示 17">
            <a:extLst>
              <a:ext uri="{FF2B5EF4-FFF2-40B4-BE49-F238E27FC236}">
                <a16:creationId xmlns:a16="http://schemas.microsoft.com/office/drawing/2014/main" id="{A04E5288-3179-4D99-AF7F-94A56A0A0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33796"/>
              </p:ext>
            </p:extLst>
          </p:nvPr>
        </p:nvGraphicFramePr>
        <p:xfrm>
          <a:off x="402728" y="895987"/>
          <a:ext cx="9679970" cy="585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39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C75BC-4F85-DFE6-0121-6AAD479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1844A177-27DE-41C2-AAF3-74B3BF73A6E8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3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F68BF72-7861-420E-9E2B-C915F4FF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F4EF692-276C-4B83-84FB-B1A016F8B728}"/>
              </a:ext>
            </a:extLst>
          </p:cNvPr>
          <p:cNvSpPr txBox="1"/>
          <p:nvPr/>
        </p:nvSpPr>
        <p:spPr>
          <a:xfrm>
            <a:off x="544076" y="5766655"/>
            <a:ext cx="1164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common phenomena with adverse impacts across a wide range of systems</a:t>
            </a:r>
          </a:p>
          <a:p>
            <a:pPr marL="285750" indent="-285750"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Pore-scale modeling is significant for predicting and upscaling to REV scale</a:t>
            </a: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624479F2-EE7A-4696-B667-3C696649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796470"/>
            <a:ext cx="2861209" cy="1986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AF733B-CDF6-47DF-8721-205C19447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27" y="768048"/>
            <a:ext cx="2567494" cy="2519142"/>
          </a:xfrm>
          <a:prstGeom prst="rect">
            <a:avLst/>
          </a:prstGeom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91F78091-0BC1-41B7-B8EC-45F31D76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3570335"/>
            <a:ext cx="2874212" cy="19565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A39F95-B405-4D55-8623-321181462F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7"/>
          <a:stretch/>
        </p:blipFill>
        <p:spPr>
          <a:xfrm>
            <a:off x="4587686" y="3638242"/>
            <a:ext cx="3312583" cy="17447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FFBDC8-03DC-449B-9582-67B178D91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651" y="899342"/>
            <a:ext cx="2981202" cy="3767655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7FDC79DA-8D48-41A0-B621-8212A9BD9B0B}"/>
              </a:ext>
            </a:extLst>
          </p:cNvPr>
          <p:cNvSpPr txBox="1"/>
          <p:nvPr/>
        </p:nvSpPr>
        <p:spPr>
          <a:xfrm>
            <a:off x="1412338" y="2832150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salination</a:t>
            </a:r>
            <a:endParaRPr lang="zh-CN" altLang="en-US" sz="1600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29783CA-3224-4BE5-A7C5-7F37506BF81C}"/>
              </a:ext>
            </a:extLst>
          </p:cNvPr>
          <p:cNvSpPr txBox="1"/>
          <p:nvPr/>
        </p:nvSpPr>
        <p:spPr>
          <a:xfrm>
            <a:off x="580636" y="5539938"/>
            <a:ext cx="31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Weathering of building materials</a:t>
            </a:r>
            <a:endParaRPr lang="zh-CN" altLang="en-US" sz="1600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DB975AA-CC29-40F1-A251-AB390AFE6281}"/>
              </a:ext>
            </a:extLst>
          </p:cNvPr>
          <p:cNvSpPr txBox="1"/>
          <p:nvPr/>
        </p:nvSpPr>
        <p:spPr>
          <a:xfrm>
            <a:off x="4712508" y="5364706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Brine aquifer CO</a:t>
            </a:r>
            <a:r>
              <a:rPr lang="en-US" altLang="zh-CN" sz="1600" baseline="-250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6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storge</a:t>
            </a:r>
            <a:endParaRPr lang="zh-CN" altLang="en-US" sz="1600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F2BD097-F96C-4D21-80B4-654C05ED7857}"/>
              </a:ext>
            </a:extLst>
          </p:cNvPr>
          <p:cNvSpPr txBox="1"/>
          <p:nvPr/>
        </p:nvSpPr>
        <p:spPr>
          <a:xfrm>
            <a:off x="4553130" y="3258208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Solar-driven desalination</a:t>
            </a:r>
            <a:endParaRPr lang="zh-CN" altLang="en-US" sz="1600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89CA170-8BE5-4193-8440-FA68BBD11122}"/>
              </a:ext>
            </a:extLst>
          </p:cNvPr>
          <p:cNvSpPr txBox="1"/>
          <p:nvPr/>
        </p:nvSpPr>
        <p:spPr>
          <a:xfrm>
            <a:off x="8650929" y="4620393"/>
            <a:ext cx="322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Schematic figure of </a:t>
            </a:r>
            <a:r>
              <a:rPr lang="en-US" altLang="zh-CN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 driven salt precipitation</a:t>
            </a:r>
            <a:endParaRPr lang="zh-CN" altLang="en-US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0A7F7EC0-FEA3-4161-AEEA-3B16DCACC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43" y="1919321"/>
            <a:ext cx="4743782" cy="37746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C75BC-4F85-DFE6-0121-6AAD479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1844A177-27DE-41C2-AAF3-74B3BF73A6E8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4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080FE6FE-CD4D-47FE-8930-2198D127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83596F-AA3B-4E9D-83E6-F3CAC1A8DFDF}"/>
              </a:ext>
            </a:extLst>
          </p:cNvPr>
          <p:cNvSpPr txBox="1"/>
          <p:nvPr/>
        </p:nvSpPr>
        <p:spPr>
          <a:xfrm>
            <a:off x="266258" y="513593"/>
            <a:ext cx="11766734" cy="217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 network model</a:t>
            </a:r>
          </a:p>
          <a:p>
            <a:pPr marL="742950" lvl="1" indent="-285750"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Dynamic pore network model (DPNM): transient process</a:t>
            </a:r>
          </a:p>
          <a:p>
            <a:pPr marL="742950" lvl="1" indent="-285750"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Quasi-static pore network model (QSPNM):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sequence of quasi-static state</a:t>
            </a:r>
          </a:p>
          <a:p>
            <a:pPr lvl="1">
              <a:buClr>
                <a:srgbClr val="00519E"/>
              </a:buClr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519E"/>
              </a:buClr>
              <a:buFont typeface="Wingdings" panose="05000000000000000000" pitchFamily="2" charset="2"/>
              <a:buChar char="p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9AE47E6-9E55-4ACF-B854-7377CF84A349}"/>
              </a:ext>
            </a:extLst>
          </p:cNvPr>
          <p:cNvSpPr txBox="1"/>
          <p:nvPr/>
        </p:nvSpPr>
        <p:spPr>
          <a:xfrm>
            <a:off x="971551" y="564771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519E"/>
                </a:solidFill>
              </a:rPr>
              <a:t>D</a:t>
            </a:r>
            <a:r>
              <a:rPr lang="en-US" altLang="zh-CN" sz="2000" b="1" dirty="0">
                <a:solidFill>
                  <a:srgbClr val="00519E"/>
                </a:solidFill>
                <a:effectLst/>
              </a:rPr>
              <a:t>iscontinuities in throat conductance </a:t>
            </a:r>
            <a:r>
              <a:rPr lang="en-US" altLang="zh-CN" sz="2000" dirty="0">
                <a:solidFill>
                  <a:srgbClr val="000000"/>
                </a:solidFill>
                <a:effectLst/>
              </a:rPr>
              <a:t>introduce severe numerical stiffness in DPNMs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ffectLst/>
              </a:rPr>
              <a:t>It leads to convergence problems when </a:t>
            </a:r>
            <a:r>
              <a:rPr lang="en-US" altLang="zh-CN" sz="2000" b="1" dirty="0">
                <a:solidFill>
                  <a:srgbClr val="00519E"/>
                </a:solidFill>
                <a:effectLst/>
              </a:rPr>
              <a:t>invasions events</a:t>
            </a:r>
            <a:r>
              <a:rPr lang="en-US" altLang="zh-CN" sz="2000" dirty="0">
                <a:solidFill>
                  <a:srgbClr val="000000"/>
                </a:solidFill>
                <a:effectLst/>
              </a:rPr>
              <a:t> happen</a:t>
            </a:r>
            <a:endParaRPr lang="zh-CN" altLang="en-US" sz="20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7101E19-1502-464B-B177-4F04CE207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826" r="87907" b="-826"/>
          <a:stretch/>
        </p:blipFill>
        <p:spPr>
          <a:xfrm>
            <a:off x="1851659" y="1995521"/>
            <a:ext cx="1363981" cy="3255784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321A6A8F-24EA-4101-84B7-681ED9045C50}"/>
              </a:ext>
            </a:extLst>
          </p:cNvPr>
          <p:cNvSpPr txBox="1"/>
          <p:nvPr/>
        </p:nvSpPr>
        <p:spPr>
          <a:xfrm>
            <a:off x="1890712" y="2697783"/>
            <a:ext cx="32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Throat 8</a:t>
            </a:r>
            <a:endParaRPr lang="zh-CN" altLang="en-US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F32F636-8455-4546-9CA0-A83A1B71A910}"/>
              </a:ext>
            </a:extLst>
          </p:cNvPr>
          <p:cNvSpPr txBox="1"/>
          <p:nvPr/>
        </p:nvSpPr>
        <p:spPr>
          <a:xfrm>
            <a:off x="-9005" y="2704753"/>
            <a:ext cx="32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Throat 7</a:t>
            </a:r>
            <a:endParaRPr lang="zh-CN" altLang="en-US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944A758-BA76-4CED-8906-D06C9DC84961}"/>
              </a:ext>
            </a:extLst>
          </p:cNvPr>
          <p:cNvSpPr txBox="1"/>
          <p:nvPr/>
        </p:nvSpPr>
        <p:spPr>
          <a:xfrm>
            <a:off x="-9006" y="3143751"/>
            <a:ext cx="32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Throat 6</a:t>
            </a:r>
            <a:endParaRPr lang="zh-CN" altLang="en-US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2A60865-5E60-4A6F-848D-467F7415B2DB}"/>
              </a:ext>
            </a:extLst>
          </p:cNvPr>
          <p:cNvCxnSpPr>
            <a:cxnSpLocks/>
          </p:cNvCxnSpPr>
          <p:nvPr/>
        </p:nvCxnSpPr>
        <p:spPr>
          <a:xfrm flipV="1">
            <a:off x="2090057" y="3113698"/>
            <a:ext cx="420540" cy="16482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A2720ED5-0C0A-4011-B222-E2B7089A77B4}"/>
              </a:ext>
            </a:extLst>
          </p:cNvPr>
          <p:cNvSpPr txBox="1"/>
          <p:nvPr/>
        </p:nvSpPr>
        <p:spPr>
          <a:xfrm>
            <a:off x="5115357" y="4328179"/>
            <a:ext cx="32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Invasion event</a:t>
            </a:r>
            <a:endParaRPr lang="zh-CN" altLang="en-US" b="1" dirty="0">
              <a:solidFill>
                <a:srgbClr val="005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9EBC5B3E-AEA7-4B8A-A235-CD7E26728DB1}"/>
              </a:ext>
            </a:extLst>
          </p:cNvPr>
          <p:cNvCxnSpPr>
            <a:cxnSpLocks/>
          </p:cNvCxnSpPr>
          <p:nvPr/>
        </p:nvCxnSpPr>
        <p:spPr>
          <a:xfrm flipV="1">
            <a:off x="7263539" y="3789878"/>
            <a:ext cx="573437" cy="5754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5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QSPNM for pure water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F1E39C3-2070-4DB4-991C-8635D2FC24C3}"/>
              </a:ext>
            </a:extLst>
          </p:cNvPr>
          <p:cNvSpPr txBox="1"/>
          <p:nvPr/>
        </p:nvSpPr>
        <p:spPr>
          <a:xfrm>
            <a:off x="3717791" y="2063705"/>
            <a:ext cx="5023119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Physical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Simulation framework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76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C75BC-4F85-DFE6-0121-6AAD479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1844A177-27DE-41C2-AAF3-74B3BF73A6E8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6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0014BC97-2F80-47C1-9240-2FF58A1D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Physical model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1B56C3C-7063-4C0B-BC03-DA8DD5D72B7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4067" r="71057" b="52609"/>
          <a:stretch/>
        </p:blipFill>
        <p:spPr>
          <a:xfrm>
            <a:off x="4628200" y="2202294"/>
            <a:ext cx="3139793" cy="33381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3CFDE2-10F5-4808-BD27-A46B0D05FCE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7288" r="29995" b="52095"/>
          <a:stretch/>
        </p:blipFill>
        <p:spPr>
          <a:xfrm>
            <a:off x="8062809" y="1958152"/>
            <a:ext cx="3673647" cy="3707452"/>
          </a:xfrm>
          <a:prstGeom prst="rect">
            <a:avLst/>
          </a:prstGeom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1AB38C4-A98B-4C57-8213-CEA7987CE68A}"/>
              </a:ext>
            </a:extLst>
          </p:cNvPr>
          <p:cNvCxnSpPr>
            <a:cxnSpLocks/>
          </p:cNvCxnSpPr>
          <p:nvPr/>
        </p:nvCxnSpPr>
        <p:spPr>
          <a:xfrm>
            <a:off x="6857690" y="3310493"/>
            <a:ext cx="1509529" cy="19418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56108F2-F0F5-4C5F-8597-72BCEB30BF38}"/>
              </a:ext>
            </a:extLst>
          </p:cNvPr>
          <p:cNvCxnSpPr>
            <a:cxnSpLocks/>
          </p:cNvCxnSpPr>
          <p:nvPr/>
        </p:nvCxnSpPr>
        <p:spPr>
          <a:xfrm flipV="1">
            <a:off x="6857690" y="2120875"/>
            <a:ext cx="2029359" cy="8068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932771DF-6DCA-41A7-A111-3A040C44B7AC}"/>
              </a:ext>
            </a:extLst>
          </p:cNvPr>
          <p:cNvSpPr txBox="1"/>
          <p:nvPr/>
        </p:nvSpPr>
        <p:spPr>
          <a:xfrm>
            <a:off x="9601112" y="183296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Corner film flow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FDA3B0D-A9B7-4296-82A9-4CAE14C9DC2F}"/>
              </a:ext>
            </a:extLst>
          </p:cNvPr>
          <p:cNvCxnSpPr>
            <a:cxnSpLocks/>
          </p:cNvCxnSpPr>
          <p:nvPr/>
        </p:nvCxnSpPr>
        <p:spPr>
          <a:xfrm flipH="1">
            <a:off x="9997483" y="2274850"/>
            <a:ext cx="252960" cy="51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5076A92D-13A5-4DAE-873F-F41D3795012C}"/>
              </a:ext>
            </a:extLst>
          </p:cNvPr>
          <p:cNvSpPr txBox="1"/>
          <p:nvPr/>
        </p:nvSpPr>
        <p:spPr>
          <a:xfrm>
            <a:off x="8482966" y="4810065"/>
            <a:ext cx="251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Pore: cube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D7C7AD9-1DF3-4584-B6F5-125D3297BC8F}"/>
              </a:ext>
            </a:extLst>
          </p:cNvPr>
          <p:cNvSpPr txBox="1"/>
          <p:nvPr/>
        </p:nvSpPr>
        <p:spPr>
          <a:xfrm>
            <a:off x="7457905" y="5487648"/>
            <a:ext cx="2469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Throat: tube with square cross-section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73D6608-F6D1-4D4E-8DE5-61ED2774725F}"/>
              </a:ext>
            </a:extLst>
          </p:cNvPr>
          <p:cNvCxnSpPr>
            <a:cxnSpLocks/>
          </p:cNvCxnSpPr>
          <p:nvPr/>
        </p:nvCxnSpPr>
        <p:spPr>
          <a:xfrm flipV="1">
            <a:off x="9119177" y="4110496"/>
            <a:ext cx="286919" cy="69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7E74D15-3A5F-4FD5-A5CA-245447EB09D0}"/>
              </a:ext>
            </a:extLst>
          </p:cNvPr>
          <p:cNvCxnSpPr>
            <a:cxnSpLocks/>
          </p:cNvCxnSpPr>
          <p:nvPr/>
        </p:nvCxnSpPr>
        <p:spPr>
          <a:xfrm flipV="1">
            <a:off x="9379690" y="4976468"/>
            <a:ext cx="492205" cy="55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005A0A2D-F676-4548-B804-DFFD12A5A500}"/>
              </a:ext>
            </a:extLst>
          </p:cNvPr>
          <p:cNvSpPr txBox="1"/>
          <p:nvPr/>
        </p:nvSpPr>
        <p:spPr>
          <a:xfrm>
            <a:off x="10250443" y="5467628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Invaded pore:</a:t>
            </a:r>
          </a:p>
          <a:p>
            <a:pPr algn="ctr"/>
            <a:r>
              <a:rPr lang="en-US" altLang="zh-CN" b="1" dirty="0">
                <a:solidFill>
                  <a:srgbClr val="3D3DD8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Saturated vapor</a:t>
            </a:r>
            <a:endParaRPr lang="zh-CN" altLang="en-US" b="1" dirty="0">
              <a:solidFill>
                <a:srgbClr val="3D3DD8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ACCE5CB-BE39-44E8-8FF9-58C753911A22}"/>
              </a:ext>
            </a:extLst>
          </p:cNvPr>
          <p:cNvSpPr txBox="1"/>
          <p:nvPr/>
        </p:nvSpPr>
        <p:spPr>
          <a:xfrm>
            <a:off x="4628200" y="131664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Invaded cluster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FBDF96DD-7C7D-45E4-9AAA-DE8F9059F53F}"/>
              </a:ext>
            </a:extLst>
          </p:cNvPr>
          <p:cNvGrpSpPr/>
          <p:nvPr/>
        </p:nvGrpSpPr>
        <p:grpSpPr>
          <a:xfrm>
            <a:off x="4825050" y="2837543"/>
            <a:ext cx="2607714" cy="1076327"/>
            <a:chOff x="196850" y="2984500"/>
            <a:chExt cx="2607714" cy="1076327"/>
          </a:xfrm>
        </p:grpSpPr>
        <p:cxnSp>
          <p:nvCxnSpPr>
            <p:cNvPr id="18" name="连接符: 肘形 17">
              <a:extLst>
                <a:ext uri="{FF2B5EF4-FFF2-40B4-BE49-F238E27FC236}">
                  <a16:creationId xmlns:a16="http://schemas.microsoft.com/office/drawing/2014/main" id="{4E468BC5-2AB3-4EB9-A1F8-0A3D6CBD27BE}"/>
                </a:ext>
              </a:extLst>
            </p:cNvPr>
            <p:cNvCxnSpPr>
              <a:cxnSpLocks/>
            </p:cNvCxnSpPr>
            <p:nvPr/>
          </p:nvCxnSpPr>
          <p:spPr>
            <a:xfrm>
              <a:off x="196850" y="2984500"/>
              <a:ext cx="1020169" cy="539750"/>
            </a:xfrm>
            <a:prstGeom prst="bentConnector3">
              <a:avLst>
                <a:gd name="adj1" fmla="val 50934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连接符: 肘形 60">
              <a:extLst>
                <a:ext uri="{FF2B5EF4-FFF2-40B4-BE49-F238E27FC236}">
                  <a16:creationId xmlns:a16="http://schemas.microsoft.com/office/drawing/2014/main" id="{972B7A58-418B-4505-A10A-8C13AE755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4395" y="2984500"/>
              <a:ext cx="1020169" cy="539750"/>
            </a:xfrm>
            <a:prstGeom prst="bentConnector3">
              <a:avLst>
                <a:gd name="adj1" fmla="val 50934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连接符: 肘形 61">
              <a:extLst>
                <a:ext uri="{FF2B5EF4-FFF2-40B4-BE49-F238E27FC236}">
                  <a16:creationId xmlns:a16="http://schemas.microsoft.com/office/drawing/2014/main" id="{07CD1A81-C939-46B8-BF83-F0DCE3F8DCE4}"/>
                </a:ext>
              </a:extLst>
            </p:cNvPr>
            <p:cNvCxnSpPr>
              <a:cxnSpLocks/>
            </p:cNvCxnSpPr>
            <p:nvPr/>
          </p:nvCxnSpPr>
          <p:spPr>
            <a:xfrm>
              <a:off x="733425" y="3524250"/>
              <a:ext cx="1012825" cy="517525"/>
            </a:xfrm>
            <a:prstGeom prst="bentConnector3">
              <a:avLst>
                <a:gd name="adj1" fmla="val 51254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>
              <a:extLst>
                <a:ext uri="{FF2B5EF4-FFF2-40B4-BE49-F238E27FC236}">
                  <a16:creationId xmlns:a16="http://schemas.microsoft.com/office/drawing/2014/main" id="{6279E03F-608B-4F51-8C92-ACA5DB43FC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51240" y="3632957"/>
              <a:ext cx="530224" cy="325515"/>
            </a:xfrm>
            <a:prstGeom prst="bentConnector3">
              <a:avLst>
                <a:gd name="adj1" fmla="val -1198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F492DF0F-BD86-4A46-8C2B-680A369ABDCF}"/>
              </a:ext>
            </a:extLst>
          </p:cNvPr>
          <p:cNvCxnSpPr>
            <a:cxnSpLocks/>
          </p:cNvCxnSpPr>
          <p:nvPr/>
        </p:nvCxnSpPr>
        <p:spPr>
          <a:xfrm flipH="1">
            <a:off x="5104343" y="1767398"/>
            <a:ext cx="230791" cy="766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8614AF60-D279-4209-BE63-66B4AFAC701C}"/>
              </a:ext>
            </a:extLst>
          </p:cNvPr>
          <p:cNvSpPr txBox="1"/>
          <p:nvPr/>
        </p:nvSpPr>
        <p:spPr>
          <a:xfrm>
            <a:off x="7465" y="1389901"/>
            <a:ext cx="493454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Regime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Isothermal condition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flow in ambient air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Isobaric gas pressure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Ca &lt;&lt; 1 (slow evaporation rate)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Corner-film flow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Gas-liquid phase equilibrium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519E"/>
              </a:buClr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6CDD062-B5FB-4B97-AAF0-65A9BBE393E9}"/>
              </a:ext>
            </a:extLst>
          </p:cNvPr>
          <p:cNvCxnSpPr>
            <a:cxnSpLocks/>
          </p:cNvCxnSpPr>
          <p:nvPr/>
        </p:nvCxnSpPr>
        <p:spPr>
          <a:xfrm>
            <a:off x="7079299" y="2115407"/>
            <a:ext cx="205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A2C4ACE-3CAE-4510-9C88-86D9B375215E}"/>
              </a:ext>
            </a:extLst>
          </p:cNvPr>
          <p:cNvCxnSpPr>
            <a:cxnSpLocks/>
          </p:cNvCxnSpPr>
          <p:nvPr/>
        </p:nvCxnSpPr>
        <p:spPr>
          <a:xfrm>
            <a:off x="7079299" y="2390574"/>
            <a:ext cx="205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FF9C1365-DC09-4BE3-945D-5A8C408481AE}"/>
              </a:ext>
            </a:extLst>
          </p:cNvPr>
          <p:cNvCxnSpPr/>
          <p:nvPr/>
        </p:nvCxnSpPr>
        <p:spPr>
          <a:xfrm>
            <a:off x="7176667" y="2115407"/>
            <a:ext cx="0" cy="28186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任意多边形: 形状 86" descr="\documentclass[preview]{standalone}&#10;\usepackage[utf8]{inputenc}&#10;\usepackage{amsmath}&#10;&#10;\begin{document}&#10;&#10;\begin{flalign*}&#10;\delta&#10;\end{flalign*}&#10;&#10;\end{document}&#10;" title="IguanaTex Shape Display">
            <a:extLst>
              <a:ext uri="{FF2B5EF4-FFF2-40B4-BE49-F238E27FC236}">
                <a16:creationId xmlns:a16="http://schemas.microsoft.com/office/drawing/2014/main" id="{9E55ABBE-1B83-49F0-A371-0F685BA9786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320402" y="2176951"/>
            <a:ext cx="84038" cy="158779"/>
          </a:xfrm>
          <a:custGeom>
            <a:avLst/>
            <a:gdLst>
              <a:gd name="connsiteX0" fmla="*/ 45673 w 84038"/>
              <a:gd name="connsiteY0" fmla="*/ 60174 h 158779"/>
              <a:gd name="connsiteX1" fmla="*/ 169 w 84038"/>
              <a:gd name="connsiteY1" fmla="*/ 121885 h 158779"/>
              <a:gd name="connsiteX2" fmla="*/ 32555 w 84038"/>
              <a:gd name="connsiteY2" fmla="*/ 158780 h 158779"/>
              <a:gd name="connsiteX3" fmla="*/ 73549 w 84038"/>
              <a:gd name="connsiteY3" fmla="*/ 93994 h 158779"/>
              <a:gd name="connsiteX4" fmla="*/ 58381 w 84038"/>
              <a:gd name="connsiteY4" fmla="*/ 53146 h 158779"/>
              <a:gd name="connsiteX5" fmla="*/ 38909 w 84038"/>
              <a:gd name="connsiteY5" fmla="*/ 17130 h 158779"/>
              <a:gd name="connsiteX6" fmla="*/ 50182 w 84038"/>
              <a:gd name="connsiteY6" fmla="*/ 7028 h 158779"/>
              <a:gd name="connsiteX7" fmla="*/ 64735 w 84038"/>
              <a:gd name="connsiteY7" fmla="*/ 12957 h 158779"/>
              <a:gd name="connsiteX8" fmla="*/ 76009 w 84038"/>
              <a:gd name="connsiteY8" fmla="*/ 18447 h 158779"/>
              <a:gd name="connsiteX9" fmla="*/ 84208 w 84038"/>
              <a:gd name="connsiteY9" fmla="*/ 9663 h 158779"/>
              <a:gd name="connsiteX10" fmla="*/ 73549 w 84038"/>
              <a:gd name="connsiteY10" fmla="*/ 2416 h 158779"/>
              <a:gd name="connsiteX11" fmla="*/ 56742 w 84038"/>
              <a:gd name="connsiteY11" fmla="*/ 0 h 158779"/>
              <a:gd name="connsiteX12" fmla="*/ 33375 w 84038"/>
              <a:gd name="connsiteY12" fmla="*/ 22620 h 158779"/>
              <a:gd name="connsiteX13" fmla="*/ 45673 w 84038"/>
              <a:gd name="connsiteY13" fmla="*/ 60174 h 158779"/>
              <a:gd name="connsiteX14" fmla="*/ 48133 w 84038"/>
              <a:gd name="connsiteY14" fmla="*/ 65005 h 158779"/>
              <a:gd name="connsiteX15" fmla="*/ 59406 w 84038"/>
              <a:gd name="connsiteY15" fmla="*/ 102778 h 158779"/>
              <a:gd name="connsiteX16" fmla="*/ 32555 w 84038"/>
              <a:gd name="connsiteY16" fmla="*/ 153948 h 158779"/>
              <a:gd name="connsiteX17" fmla="*/ 12878 w 84038"/>
              <a:gd name="connsiteY17" fmla="*/ 128034 h 158779"/>
              <a:gd name="connsiteX18" fmla="*/ 48133 w 84038"/>
              <a:gd name="connsiteY18" fmla="*/ 65005 h 1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038" h="158779">
                <a:moveTo>
                  <a:pt x="45673" y="60174"/>
                </a:moveTo>
                <a:cubicBezTo>
                  <a:pt x="20052" y="66762"/>
                  <a:pt x="169" y="95312"/>
                  <a:pt x="169" y="121885"/>
                </a:cubicBezTo>
                <a:cubicBezTo>
                  <a:pt x="169" y="142968"/>
                  <a:pt x="13288" y="158780"/>
                  <a:pt x="32555" y="158780"/>
                </a:cubicBezTo>
                <a:cubicBezTo>
                  <a:pt x="56537" y="158780"/>
                  <a:pt x="73549" y="124300"/>
                  <a:pt x="73549" y="93994"/>
                </a:cubicBezTo>
                <a:cubicBezTo>
                  <a:pt x="73549" y="74009"/>
                  <a:pt x="65350" y="63029"/>
                  <a:pt x="58381" y="53146"/>
                </a:cubicBezTo>
                <a:cubicBezTo>
                  <a:pt x="51002" y="43264"/>
                  <a:pt x="38909" y="26793"/>
                  <a:pt x="38909" y="17130"/>
                </a:cubicBezTo>
                <a:cubicBezTo>
                  <a:pt x="38909" y="12298"/>
                  <a:pt x="43008" y="7028"/>
                  <a:pt x="50182" y="7028"/>
                </a:cubicBezTo>
                <a:cubicBezTo>
                  <a:pt x="56332" y="7028"/>
                  <a:pt x="60431" y="9883"/>
                  <a:pt x="64735" y="12957"/>
                </a:cubicBezTo>
                <a:cubicBezTo>
                  <a:pt x="68835" y="15592"/>
                  <a:pt x="72934" y="18447"/>
                  <a:pt x="76009" y="18447"/>
                </a:cubicBezTo>
                <a:cubicBezTo>
                  <a:pt x="81133" y="18447"/>
                  <a:pt x="84208" y="13177"/>
                  <a:pt x="84208" y="9663"/>
                </a:cubicBezTo>
                <a:cubicBezTo>
                  <a:pt x="84208" y="4831"/>
                  <a:pt x="80928" y="4173"/>
                  <a:pt x="73549" y="2416"/>
                </a:cubicBezTo>
                <a:cubicBezTo>
                  <a:pt x="62891" y="0"/>
                  <a:pt x="60021" y="0"/>
                  <a:pt x="56742" y="0"/>
                </a:cubicBezTo>
                <a:cubicBezTo>
                  <a:pt x="40754" y="0"/>
                  <a:pt x="33375" y="9443"/>
                  <a:pt x="33375" y="22620"/>
                </a:cubicBezTo>
                <a:cubicBezTo>
                  <a:pt x="33375" y="34479"/>
                  <a:pt x="39319" y="46777"/>
                  <a:pt x="45673" y="60174"/>
                </a:cubicBezTo>
                <a:close/>
                <a:moveTo>
                  <a:pt x="48133" y="65005"/>
                </a:moveTo>
                <a:cubicBezTo>
                  <a:pt x="53257" y="75107"/>
                  <a:pt x="59406" y="86966"/>
                  <a:pt x="59406" y="102778"/>
                </a:cubicBezTo>
                <a:cubicBezTo>
                  <a:pt x="59406" y="117273"/>
                  <a:pt x="51617" y="153948"/>
                  <a:pt x="32555" y="153948"/>
                </a:cubicBezTo>
                <a:cubicBezTo>
                  <a:pt x="21282" y="153948"/>
                  <a:pt x="12878" y="144724"/>
                  <a:pt x="12878" y="128034"/>
                </a:cubicBezTo>
                <a:cubicBezTo>
                  <a:pt x="12878" y="114198"/>
                  <a:pt x="20462" y="72911"/>
                  <a:pt x="48133" y="65005"/>
                </a:cubicBezTo>
                <a:close/>
              </a:path>
            </a:pathLst>
          </a:custGeom>
          <a:solidFill>
            <a:srgbClr val="000000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6499E8FD-6490-4E31-A975-9BA86AA70430}"/>
              </a:ext>
            </a:extLst>
          </p:cNvPr>
          <p:cNvSpPr txBox="1"/>
          <p:nvPr/>
        </p:nvSpPr>
        <p:spPr>
          <a:xfrm>
            <a:off x="4339298" y="563463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8326E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Uninvaded pore</a:t>
            </a:r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13C51A9D-9E4D-4548-A24D-E5049AED5274}"/>
              </a:ext>
            </a:extLst>
          </p:cNvPr>
          <p:cNvCxnSpPr>
            <a:cxnSpLocks/>
          </p:cNvCxnSpPr>
          <p:nvPr/>
        </p:nvCxnSpPr>
        <p:spPr>
          <a:xfrm flipV="1">
            <a:off x="4953963" y="5149154"/>
            <a:ext cx="206975" cy="45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组合 12" descr="\documentclass[preview]{standalone}&#10;\usepackage[utf8]{inputenc}&#10;\usepackage{amsmath}&#10;&#10;\begin{document}&#10;&#10;\begin{flalign*}&#10;Ca = \frac{\mu U}{\sigma}\end{flalign*}&#10;&#10;\end{document}&#10;" title="IguanaTex Shape Display">
            <a:extLst>
              <a:ext uri="{FF2B5EF4-FFF2-40B4-BE49-F238E27FC236}">
                <a16:creationId xmlns:a16="http://schemas.microsoft.com/office/drawing/2014/main" id="{73DE3E54-5D2C-4495-A727-2715C6D2F9B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716619" y="5075052"/>
            <a:ext cx="1047020" cy="526893"/>
            <a:chOff x="6399325" y="2191673"/>
            <a:chExt cx="1047020" cy="52689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CE1510C-48DF-4AED-9580-3B69953CD40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99325" y="2359367"/>
              <a:ext cx="180761" cy="186267"/>
            </a:xfrm>
            <a:custGeom>
              <a:avLst/>
              <a:gdLst>
                <a:gd name="connsiteX0" fmla="*/ 180912 w 180761"/>
                <a:gd name="connsiteY0" fmla="*/ 2562 h 186267"/>
                <a:gd name="connsiteX1" fmla="*/ 178112 w 180761"/>
                <a:gd name="connsiteY1" fmla="*/ 0 h 186267"/>
                <a:gd name="connsiteX2" fmla="*/ 174293 w 180761"/>
                <a:gd name="connsiteY2" fmla="*/ 3075 h 186267"/>
                <a:gd name="connsiteX3" fmla="*/ 156471 w 180761"/>
                <a:gd name="connsiteY3" fmla="*/ 22803 h 186267"/>
                <a:gd name="connsiteX4" fmla="*/ 114209 w 180761"/>
                <a:gd name="connsiteY4" fmla="*/ 0 h 186267"/>
                <a:gd name="connsiteX5" fmla="*/ 151 w 180761"/>
                <a:gd name="connsiteY5" fmla="*/ 116065 h 186267"/>
                <a:gd name="connsiteX6" fmla="*/ 69146 w 180761"/>
                <a:gd name="connsiteY6" fmla="*/ 186268 h 186267"/>
                <a:gd name="connsiteX7" fmla="*/ 124138 w 180761"/>
                <a:gd name="connsiteY7" fmla="*/ 164233 h 186267"/>
                <a:gd name="connsiteX8" fmla="*/ 152143 w 180761"/>
                <a:gd name="connsiteY8" fmla="*/ 119140 h 186267"/>
                <a:gd name="connsiteX9" fmla="*/ 149088 w 180761"/>
                <a:gd name="connsiteY9" fmla="*/ 116577 h 186267"/>
                <a:gd name="connsiteX10" fmla="*/ 145778 w 180761"/>
                <a:gd name="connsiteY10" fmla="*/ 119140 h 186267"/>
                <a:gd name="connsiteX11" fmla="*/ 120064 w 180761"/>
                <a:gd name="connsiteY11" fmla="*/ 159621 h 186267"/>
                <a:gd name="connsiteX12" fmla="*/ 73219 w 180761"/>
                <a:gd name="connsiteY12" fmla="*/ 178325 h 186267"/>
                <a:gd name="connsiteX13" fmla="*/ 23319 w 180761"/>
                <a:gd name="connsiteY13" fmla="*/ 125033 h 186267"/>
                <a:gd name="connsiteX14" fmla="*/ 54124 w 180761"/>
                <a:gd name="connsiteY14" fmla="*/ 38945 h 186267"/>
                <a:gd name="connsiteX15" fmla="*/ 116245 w 180761"/>
                <a:gd name="connsiteY15" fmla="*/ 7943 h 186267"/>
                <a:gd name="connsiteX16" fmla="*/ 157235 w 180761"/>
                <a:gd name="connsiteY16" fmla="*/ 57392 h 186267"/>
                <a:gd name="connsiteX17" fmla="*/ 156471 w 180761"/>
                <a:gd name="connsiteY17" fmla="*/ 70459 h 186267"/>
                <a:gd name="connsiteX18" fmla="*/ 160290 w 180761"/>
                <a:gd name="connsiteY18" fmla="*/ 73021 h 186267"/>
                <a:gd name="connsiteX19" fmla="*/ 164873 w 180761"/>
                <a:gd name="connsiteY19" fmla="*/ 67897 h 186267"/>
                <a:gd name="connsiteX20" fmla="*/ 180912 w 180761"/>
                <a:gd name="connsiteY20" fmla="*/ 2562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761" h="186267">
                  <a:moveTo>
                    <a:pt x="180912" y="2562"/>
                  </a:moveTo>
                  <a:cubicBezTo>
                    <a:pt x="180912" y="1793"/>
                    <a:pt x="180403" y="0"/>
                    <a:pt x="178112" y="0"/>
                  </a:cubicBezTo>
                  <a:cubicBezTo>
                    <a:pt x="177348" y="0"/>
                    <a:pt x="177093" y="256"/>
                    <a:pt x="174293" y="3075"/>
                  </a:cubicBezTo>
                  <a:lnTo>
                    <a:pt x="156471" y="22803"/>
                  </a:lnTo>
                  <a:cubicBezTo>
                    <a:pt x="154180" y="19216"/>
                    <a:pt x="142469" y="0"/>
                    <a:pt x="114209" y="0"/>
                  </a:cubicBezTo>
                  <a:cubicBezTo>
                    <a:pt x="57434" y="0"/>
                    <a:pt x="151" y="56623"/>
                    <a:pt x="151" y="116065"/>
                  </a:cubicBezTo>
                  <a:cubicBezTo>
                    <a:pt x="151" y="158340"/>
                    <a:pt x="30193" y="186268"/>
                    <a:pt x="69146" y="186268"/>
                  </a:cubicBezTo>
                  <a:cubicBezTo>
                    <a:pt x="91295" y="186268"/>
                    <a:pt x="110644" y="176019"/>
                    <a:pt x="124138" y="164233"/>
                  </a:cubicBezTo>
                  <a:cubicBezTo>
                    <a:pt x="147815" y="143224"/>
                    <a:pt x="152143" y="119908"/>
                    <a:pt x="152143" y="119140"/>
                  </a:cubicBezTo>
                  <a:cubicBezTo>
                    <a:pt x="152143" y="116577"/>
                    <a:pt x="149597" y="116577"/>
                    <a:pt x="149088" y="116577"/>
                  </a:cubicBezTo>
                  <a:cubicBezTo>
                    <a:pt x="147560" y="116577"/>
                    <a:pt x="146288" y="117090"/>
                    <a:pt x="145778" y="119140"/>
                  </a:cubicBezTo>
                  <a:cubicBezTo>
                    <a:pt x="143487" y="126570"/>
                    <a:pt x="137631" y="144761"/>
                    <a:pt x="120064" y="159621"/>
                  </a:cubicBezTo>
                  <a:cubicBezTo>
                    <a:pt x="102497" y="173969"/>
                    <a:pt x="86458" y="178325"/>
                    <a:pt x="73219" y="178325"/>
                  </a:cubicBezTo>
                  <a:cubicBezTo>
                    <a:pt x="50306" y="178325"/>
                    <a:pt x="23319" y="165002"/>
                    <a:pt x="23319" y="125033"/>
                  </a:cubicBezTo>
                  <a:cubicBezTo>
                    <a:pt x="23319" y="110428"/>
                    <a:pt x="28665" y="68922"/>
                    <a:pt x="54124" y="38945"/>
                  </a:cubicBezTo>
                  <a:cubicBezTo>
                    <a:pt x="69655" y="20753"/>
                    <a:pt x="93587" y="7943"/>
                    <a:pt x="116245" y="7943"/>
                  </a:cubicBezTo>
                  <a:cubicBezTo>
                    <a:pt x="142214" y="7943"/>
                    <a:pt x="157235" y="27671"/>
                    <a:pt x="157235" y="57392"/>
                  </a:cubicBezTo>
                  <a:cubicBezTo>
                    <a:pt x="157235" y="67641"/>
                    <a:pt x="156471" y="67897"/>
                    <a:pt x="156471" y="70459"/>
                  </a:cubicBezTo>
                  <a:cubicBezTo>
                    <a:pt x="156471" y="73021"/>
                    <a:pt x="159272" y="73021"/>
                    <a:pt x="160290" y="73021"/>
                  </a:cubicBezTo>
                  <a:cubicBezTo>
                    <a:pt x="163600" y="73021"/>
                    <a:pt x="163600" y="72509"/>
                    <a:pt x="164873" y="67897"/>
                  </a:cubicBezTo>
                  <a:lnTo>
                    <a:pt x="180912" y="2562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461466B-EEB3-49D8-BCC4-71FB095C967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96953" y="2426752"/>
              <a:ext cx="116604" cy="116065"/>
            </a:xfrm>
            <a:custGeom>
              <a:avLst/>
              <a:gdLst>
                <a:gd name="connsiteX0" fmla="*/ 84938 w 116604"/>
                <a:gd name="connsiteY0" fmla="*/ 16398 h 116065"/>
                <a:gd name="connsiteX1" fmla="*/ 61516 w 116604"/>
                <a:gd name="connsiteY1" fmla="*/ 0 h 116065"/>
                <a:gd name="connsiteX2" fmla="*/ 158 w 116604"/>
                <a:gd name="connsiteY2" fmla="*/ 75071 h 116065"/>
                <a:gd name="connsiteX3" fmla="*/ 34019 w 116604"/>
                <a:gd name="connsiteY3" fmla="*/ 116065 h 116065"/>
                <a:gd name="connsiteX4" fmla="*/ 67117 w 116604"/>
                <a:gd name="connsiteY4" fmla="*/ 96849 h 116065"/>
                <a:gd name="connsiteX5" fmla="*/ 90285 w 116604"/>
                <a:gd name="connsiteY5" fmla="*/ 116065 h 116065"/>
                <a:gd name="connsiteX6" fmla="*/ 109125 w 116604"/>
                <a:gd name="connsiteY6" fmla="*/ 101973 h 116065"/>
                <a:gd name="connsiteX7" fmla="*/ 116762 w 116604"/>
                <a:gd name="connsiteY7" fmla="*/ 76608 h 116065"/>
                <a:gd name="connsiteX8" fmla="*/ 113707 w 116604"/>
                <a:gd name="connsiteY8" fmla="*/ 74046 h 116065"/>
                <a:gd name="connsiteX9" fmla="*/ 110143 w 116604"/>
                <a:gd name="connsiteY9" fmla="*/ 78658 h 116065"/>
                <a:gd name="connsiteX10" fmla="*/ 90794 w 116604"/>
                <a:gd name="connsiteY10" fmla="*/ 110428 h 116065"/>
                <a:gd name="connsiteX11" fmla="*/ 83156 w 116604"/>
                <a:gd name="connsiteY11" fmla="*/ 98642 h 116065"/>
                <a:gd name="connsiteX12" fmla="*/ 86466 w 116604"/>
                <a:gd name="connsiteY12" fmla="*/ 79683 h 116065"/>
                <a:gd name="connsiteX13" fmla="*/ 92067 w 116604"/>
                <a:gd name="connsiteY13" fmla="*/ 56623 h 116065"/>
                <a:gd name="connsiteX14" fmla="*/ 101232 w 116604"/>
                <a:gd name="connsiteY14" fmla="*/ 20753 h 116065"/>
                <a:gd name="connsiteX15" fmla="*/ 103014 w 116604"/>
                <a:gd name="connsiteY15" fmla="*/ 12042 h 116065"/>
                <a:gd name="connsiteX16" fmla="*/ 95631 w 116604"/>
                <a:gd name="connsiteY16" fmla="*/ 5124 h 116065"/>
                <a:gd name="connsiteX17" fmla="*/ 84938 w 116604"/>
                <a:gd name="connsiteY17" fmla="*/ 16398 h 116065"/>
                <a:gd name="connsiteX18" fmla="*/ 68390 w 116604"/>
                <a:gd name="connsiteY18" fmla="*/ 82757 h 116065"/>
                <a:gd name="connsiteX19" fmla="*/ 63298 w 116604"/>
                <a:gd name="connsiteY19" fmla="*/ 92237 h 116065"/>
                <a:gd name="connsiteX20" fmla="*/ 34529 w 116604"/>
                <a:gd name="connsiteY20" fmla="*/ 110428 h 116065"/>
                <a:gd name="connsiteX21" fmla="*/ 18235 w 116604"/>
                <a:gd name="connsiteY21" fmla="*/ 86344 h 116065"/>
                <a:gd name="connsiteX22" fmla="*/ 32237 w 116604"/>
                <a:gd name="connsiteY22" fmla="*/ 30233 h 116065"/>
                <a:gd name="connsiteX23" fmla="*/ 61770 w 116604"/>
                <a:gd name="connsiteY23" fmla="*/ 5637 h 116065"/>
                <a:gd name="connsiteX24" fmla="*/ 81883 w 116604"/>
                <a:gd name="connsiteY24" fmla="*/ 28184 h 116065"/>
                <a:gd name="connsiteX25" fmla="*/ 81119 w 116604"/>
                <a:gd name="connsiteY25" fmla="*/ 32539 h 116065"/>
                <a:gd name="connsiteX26" fmla="*/ 68390 w 116604"/>
                <a:gd name="connsiteY26" fmla="*/ 82757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604" h="116065">
                  <a:moveTo>
                    <a:pt x="84938" y="16398"/>
                  </a:moveTo>
                  <a:cubicBezTo>
                    <a:pt x="80355" y="6918"/>
                    <a:pt x="72972" y="0"/>
                    <a:pt x="61516" y="0"/>
                  </a:cubicBezTo>
                  <a:cubicBezTo>
                    <a:pt x="31728" y="0"/>
                    <a:pt x="158" y="37663"/>
                    <a:pt x="158" y="75071"/>
                  </a:cubicBezTo>
                  <a:cubicBezTo>
                    <a:pt x="158" y="99155"/>
                    <a:pt x="14161" y="116065"/>
                    <a:pt x="34019" y="116065"/>
                  </a:cubicBezTo>
                  <a:cubicBezTo>
                    <a:pt x="39111" y="116065"/>
                    <a:pt x="51841" y="115040"/>
                    <a:pt x="67117" y="96849"/>
                  </a:cubicBezTo>
                  <a:cubicBezTo>
                    <a:pt x="69153" y="107610"/>
                    <a:pt x="78064" y="116065"/>
                    <a:pt x="90285" y="116065"/>
                  </a:cubicBezTo>
                  <a:cubicBezTo>
                    <a:pt x="99195" y="116065"/>
                    <a:pt x="105051" y="110172"/>
                    <a:pt x="109125" y="101973"/>
                  </a:cubicBezTo>
                  <a:cubicBezTo>
                    <a:pt x="113453" y="92750"/>
                    <a:pt x="116762" y="77120"/>
                    <a:pt x="116762" y="76608"/>
                  </a:cubicBezTo>
                  <a:cubicBezTo>
                    <a:pt x="116762" y="74046"/>
                    <a:pt x="114471" y="74046"/>
                    <a:pt x="113707" y="74046"/>
                  </a:cubicBezTo>
                  <a:cubicBezTo>
                    <a:pt x="111161" y="74046"/>
                    <a:pt x="110907" y="75071"/>
                    <a:pt x="110143" y="78658"/>
                  </a:cubicBezTo>
                  <a:cubicBezTo>
                    <a:pt x="105815" y="95312"/>
                    <a:pt x="101232" y="110428"/>
                    <a:pt x="90794" y="110428"/>
                  </a:cubicBezTo>
                  <a:cubicBezTo>
                    <a:pt x="83920" y="110428"/>
                    <a:pt x="83156" y="103767"/>
                    <a:pt x="83156" y="98642"/>
                  </a:cubicBezTo>
                  <a:cubicBezTo>
                    <a:pt x="83156" y="93006"/>
                    <a:pt x="83665" y="90956"/>
                    <a:pt x="86466" y="79683"/>
                  </a:cubicBezTo>
                  <a:cubicBezTo>
                    <a:pt x="89266" y="68922"/>
                    <a:pt x="89775" y="66359"/>
                    <a:pt x="92067" y="56623"/>
                  </a:cubicBezTo>
                  <a:lnTo>
                    <a:pt x="101232" y="20753"/>
                  </a:lnTo>
                  <a:cubicBezTo>
                    <a:pt x="103014" y="13579"/>
                    <a:pt x="103014" y="13067"/>
                    <a:pt x="103014" y="12042"/>
                  </a:cubicBezTo>
                  <a:cubicBezTo>
                    <a:pt x="103014" y="7686"/>
                    <a:pt x="99959" y="5124"/>
                    <a:pt x="95631" y="5124"/>
                  </a:cubicBezTo>
                  <a:cubicBezTo>
                    <a:pt x="89521" y="5124"/>
                    <a:pt x="85702" y="10761"/>
                    <a:pt x="84938" y="16398"/>
                  </a:cubicBezTo>
                  <a:close/>
                  <a:moveTo>
                    <a:pt x="68390" y="82757"/>
                  </a:moveTo>
                  <a:cubicBezTo>
                    <a:pt x="67117" y="87369"/>
                    <a:pt x="67117" y="87881"/>
                    <a:pt x="63298" y="92237"/>
                  </a:cubicBezTo>
                  <a:cubicBezTo>
                    <a:pt x="52096" y="106329"/>
                    <a:pt x="41657" y="110428"/>
                    <a:pt x="34529" y="110428"/>
                  </a:cubicBezTo>
                  <a:cubicBezTo>
                    <a:pt x="21799" y="110428"/>
                    <a:pt x="18235" y="96337"/>
                    <a:pt x="18235" y="86344"/>
                  </a:cubicBezTo>
                  <a:cubicBezTo>
                    <a:pt x="18235" y="73533"/>
                    <a:pt x="26382" y="42019"/>
                    <a:pt x="32237" y="30233"/>
                  </a:cubicBezTo>
                  <a:cubicBezTo>
                    <a:pt x="40130" y="15117"/>
                    <a:pt x="51586" y="5637"/>
                    <a:pt x="61770" y="5637"/>
                  </a:cubicBezTo>
                  <a:cubicBezTo>
                    <a:pt x="78319" y="5637"/>
                    <a:pt x="81883" y="26646"/>
                    <a:pt x="81883" y="28184"/>
                  </a:cubicBezTo>
                  <a:cubicBezTo>
                    <a:pt x="81883" y="29721"/>
                    <a:pt x="81374" y="31258"/>
                    <a:pt x="81119" y="32539"/>
                  </a:cubicBezTo>
                  <a:lnTo>
                    <a:pt x="68390" y="82757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D777415-7AC8-4C8A-9916-46B8987DFBD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06321" y="2445968"/>
              <a:ext cx="169305" cy="59954"/>
            </a:xfrm>
            <a:custGeom>
              <a:avLst/>
              <a:gdLst>
                <a:gd name="connsiteX0" fmla="*/ 160815 w 169305"/>
                <a:gd name="connsiteY0" fmla="*/ 10249 h 59954"/>
                <a:gd name="connsiteX1" fmla="*/ 169471 w 169305"/>
                <a:gd name="connsiteY1" fmla="*/ 5124 h 59954"/>
                <a:gd name="connsiteX2" fmla="*/ 161070 w 169305"/>
                <a:gd name="connsiteY2" fmla="*/ 0 h 59954"/>
                <a:gd name="connsiteX3" fmla="*/ 8568 w 169305"/>
                <a:gd name="connsiteY3" fmla="*/ 0 h 59954"/>
                <a:gd name="connsiteX4" fmla="*/ 166 w 169305"/>
                <a:gd name="connsiteY4" fmla="*/ 5124 h 59954"/>
                <a:gd name="connsiteX5" fmla="*/ 8823 w 169305"/>
                <a:gd name="connsiteY5" fmla="*/ 10249 h 59954"/>
                <a:gd name="connsiteX6" fmla="*/ 160815 w 169305"/>
                <a:gd name="connsiteY6" fmla="*/ 10249 h 59954"/>
                <a:gd name="connsiteX7" fmla="*/ 161070 w 169305"/>
                <a:gd name="connsiteY7" fmla="*/ 59954 h 59954"/>
                <a:gd name="connsiteX8" fmla="*/ 169471 w 169305"/>
                <a:gd name="connsiteY8" fmla="*/ 54830 h 59954"/>
                <a:gd name="connsiteX9" fmla="*/ 160815 w 169305"/>
                <a:gd name="connsiteY9" fmla="*/ 49706 h 59954"/>
                <a:gd name="connsiteX10" fmla="*/ 8823 w 169305"/>
                <a:gd name="connsiteY10" fmla="*/ 49706 h 59954"/>
                <a:gd name="connsiteX11" fmla="*/ 166 w 169305"/>
                <a:gd name="connsiteY11" fmla="*/ 54830 h 59954"/>
                <a:gd name="connsiteX12" fmla="*/ 8568 w 169305"/>
                <a:gd name="connsiteY12" fmla="*/ 59954 h 59954"/>
                <a:gd name="connsiteX13" fmla="*/ 161070 w 169305"/>
                <a:gd name="connsiteY13" fmla="*/ 59954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05" h="59954">
                  <a:moveTo>
                    <a:pt x="160815" y="10249"/>
                  </a:moveTo>
                  <a:cubicBezTo>
                    <a:pt x="164634" y="10249"/>
                    <a:pt x="169471" y="10249"/>
                    <a:pt x="169471" y="5124"/>
                  </a:cubicBezTo>
                  <a:cubicBezTo>
                    <a:pt x="169471" y="0"/>
                    <a:pt x="164634" y="0"/>
                    <a:pt x="161070" y="0"/>
                  </a:cubicBezTo>
                  <a:lnTo>
                    <a:pt x="8568" y="0"/>
                  </a:lnTo>
                  <a:cubicBezTo>
                    <a:pt x="5004" y="0"/>
                    <a:pt x="166" y="0"/>
                    <a:pt x="166" y="5124"/>
                  </a:cubicBezTo>
                  <a:cubicBezTo>
                    <a:pt x="166" y="10249"/>
                    <a:pt x="5004" y="10249"/>
                    <a:pt x="8823" y="10249"/>
                  </a:cubicBezTo>
                  <a:lnTo>
                    <a:pt x="160815" y="10249"/>
                  </a:lnTo>
                  <a:close/>
                  <a:moveTo>
                    <a:pt x="161070" y="59954"/>
                  </a:moveTo>
                  <a:cubicBezTo>
                    <a:pt x="164634" y="59954"/>
                    <a:pt x="169471" y="59954"/>
                    <a:pt x="169471" y="54830"/>
                  </a:cubicBezTo>
                  <a:cubicBezTo>
                    <a:pt x="169471" y="49706"/>
                    <a:pt x="164634" y="49706"/>
                    <a:pt x="160815" y="49706"/>
                  </a:cubicBezTo>
                  <a:lnTo>
                    <a:pt x="8823" y="49706"/>
                  </a:lnTo>
                  <a:cubicBezTo>
                    <a:pt x="5004" y="49706"/>
                    <a:pt x="166" y="49706"/>
                    <a:pt x="166" y="54830"/>
                  </a:cubicBezTo>
                  <a:cubicBezTo>
                    <a:pt x="166" y="59954"/>
                    <a:pt x="5004" y="59954"/>
                    <a:pt x="8568" y="59954"/>
                  </a:cubicBezTo>
                  <a:lnTo>
                    <a:pt x="161070" y="5995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88851F1-7935-4CBA-91E5-491A364C2AB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98990" y="2253421"/>
              <a:ext cx="137989" cy="168588"/>
            </a:xfrm>
            <a:custGeom>
              <a:avLst/>
              <a:gdLst>
                <a:gd name="connsiteX0" fmla="*/ 51352 w 137989"/>
                <a:gd name="connsiteY0" fmla="*/ 23309 h 168588"/>
                <a:gd name="connsiteX1" fmla="*/ 55170 w 137989"/>
                <a:gd name="connsiteY1" fmla="*/ 6911 h 168588"/>
                <a:gd name="connsiteX2" fmla="*/ 47787 w 137989"/>
                <a:gd name="connsiteY2" fmla="*/ -7 h 168588"/>
                <a:gd name="connsiteX3" fmla="*/ 37603 w 137989"/>
                <a:gd name="connsiteY3" fmla="*/ 9217 h 168588"/>
                <a:gd name="connsiteX4" fmla="*/ 942 w 137989"/>
                <a:gd name="connsiteY4" fmla="*/ 157565 h 168588"/>
                <a:gd name="connsiteX5" fmla="*/ 178 w 137989"/>
                <a:gd name="connsiteY5" fmla="*/ 161664 h 168588"/>
                <a:gd name="connsiteX6" fmla="*/ 7307 w 137989"/>
                <a:gd name="connsiteY6" fmla="*/ 168582 h 168588"/>
                <a:gd name="connsiteX7" fmla="*/ 16218 w 137989"/>
                <a:gd name="connsiteY7" fmla="*/ 163202 h 168588"/>
                <a:gd name="connsiteX8" fmla="*/ 30220 w 137989"/>
                <a:gd name="connsiteY8" fmla="*/ 108116 h 168588"/>
                <a:gd name="connsiteX9" fmla="*/ 54916 w 137989"/>
                <a:gd name="connsiteY9" fmla="*/ 116058 h 168588"/>
                <a:gd name="connsiteX10" fmla="*/ 88777 w 137989"/>
                <a:gd name="connsiteY10" fmla="*/ 97355 h 168588"/>
                <a:gd name="connsiteX11" fmla="*/ 111690 w 137989"/>
                <a:gd name="connsiteY11" fmla="*/ 116058 h 168588"/>
                <a:gd name="connsiteX12" fmla="*/ 130530 w 137989"/>
                <a:gd name="connsiteY12" fmla="*/ 101967 h 168588"/>
                <a:gd name="connsiteX13" fmla="*/ 138168 w 137989"/>
                <a:gd name="connsiteY13" fmla="*/ 76601 h 168588"/>
                <a:gd name="connsiteX14" fmla="*/ 135113 w 137989"/>
                <a:gd name="connsiteY14" fmla="*/ 74039 h 168588"/>
                <a:gd name="connsiteX15" fmla="*/ 131549 w 137989"/>
                <a:gd name="connsiteY15" fmla="*/ 78651 h 168588"/>
                <a:gd name="connsiteX16" fmla="*/ 112200 w 137989"/>
                <a:gd name="connsiteY16" fmla="*/ 110422 h 168588"/>
                <a:gd name="connsiteX17" fmla="*/ 104562 w 137989"/>
                <a:gd name="connsiteY17" fmla="*/ 98636 h 168588"/>
                <a:gd name="connsiteX18" fmla="*/ 109654 w 137989"/>
                <a:gd name="connsiteY18" fmla="*/ 71989 h 168588"/>
                <a:gd name="connsiteX19" fmla="*/ 116782 w 137989"/>
                <a:gd name="connsiteY19" fmla="*/ 44318 h 168588"/>
                <a:gd name="connsiteX20" fmla="*/ 121110 w 137989"/>
                <a:gd name="connsiteY20" fmla="*/ 26896 h 168588"/>
                <a:gd name="connsiteX21" fmla="*/ 124929 w 137989"/>
                <a:gd name="connsiteY21" fmla="*/ 9729 h 168588"/>
                <a:gd name="connsiteX22" fmla="*/ 117546 w 137989"/>
                <a:gd name="connsiteY22" fmla="*/ 2812 h 168588"/>
                <a:gd name="connsiteX23" fmla="*/ 107617 w 137989"/>
                <a:gd name="connsiteY23" fmla="*/ 11779 h 168588"/>
                <a:gd name="connsiteX24" fmla="*/ 95651 w 137989"/>
                <a:gd name="connsiteY24" fmla="*/ 59691 h 168588"/>
                <a:gd name="connsiteX25" fmla="*/ 89031 w 137989"/>
                <a:gd name="connsiteY25" fmla="*/ 85825 h 168588"/>
                <a:gd name="connsiteX26" fmla="*/ 55934 w 137989"/>
                <a:gd name="connsiteY26" fmla="*/ 110422 h 168588"/>
                <a:gd name="connsiteX27" fmla="*/ 37094 w 137989"/>
                <a:gd name="connsiteY27" fmla="*/ 88131 h 168588"/>
                <a:gd name="connsiteX28" fmla="*/ 40659 w 137989"/>
                <a:gd name="connsiteY28" fmla="*/ 66353 h 168588"/>
                <a:gd name="connsiteX29" fmla="*/ 51352 w 137989"/>
                <a:gd name="connsiteY29" fmla="*/ 23309 h 1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989" h="168588">
                  <a:moveTo>
                    <a:pt x="51352" y="23309"/>
                  </a:moveTo>
                  <a:cubicBezTo>
                    <a:pt x="52624" y="17928"/>
                    <a:pt x="55170" y="8192"/>
                    <a:pt x="55170" y="6911"/>
                  </a:cubicBezTo>
                  <a:cubicBezTo>
                    <a:pt x="55170" y="2555"/>
                    <a:pt x="52115" y="-7"/>
                    <a:pt x="47787" y="-7"/>
                  </a:cubicBezTo>
                  <a:cubicBezTo>
                    <a:pt x="47023" y="-7"/>
                    <a:pt x="39895" y="249"/>
                    <a:pt x="37603" y="9217"/>
                  </a:cubicBezTo>
                  <a:lnTo>
                    <a:pt x="942" y="157565"/>
                  </a:lnTo>
                  <a:cubicBezTo>
                    <a:pt x="178" y="160640"/>
                    <a:pt x="178" y="161152"/>
                    <a:pt x="178" y="161664"/>
                  </a:cubicBezTo>
                  <a:cubicBezTo>
                    <a:pt x="178" y="165508"/>
                    <a:pt x="2979" y="168582"/>
                    <a:pt x="7307" y="168582"/>
                  </a:cubicBezTo>
                  <a:cubicBezTo>
                    <a:pt x="12653" y="168582"/>
                    <a:pt x="15708" y="163970"/>
                    <a:pt x="16218" y="163202"/>
                  </a:cubicBezTo>
                  <a:cubicBezTo>
                    <a:pt x="17236" y="160896"/>
                    <a:pt x="20546" y="147573"/>
                    <a:pt x="30220" y="108116"/>
                  </a:cubicBezTo>
                  <a:cubicBezTo>
                    <a:pt x="38367" y="115033"/>
                    <a:pt x="49824" y="116058"/>
                    <a:pt x="54916" y="116058"/>
                  </a:cubicBezTo>
                  <a:cubicBezTo>
                    <a:pt x="72737" y="116058"/>
                    <a:pt x="82667" y="104529"/>
                    <a:pt x="88777" y="97355"/>
                  </a:cubicBezTo>
                  <a:cubicBezTo>
                    <a:pt x="91068" y="108884"/>
                    <a:pt x="100488" y="116058"/>
                    <a:pt x="111690" y="116058"/>
                  </a:cubicBezTo>
                  <a:cubicBezTo>
                    <a:pt x="120601" y="116058"/>
                    <a:pt x="126457" y="110165"/>
                    <a:pt x="130530" y="101967"/>
                  </a:cubicBezTo>
                  <a:cubicBezTo>
                    <a:pt x="134858" y="92743"/>
                    <a:pt x="138168" y="77114"/>
                    <a:pt x="138168" y="76601"/>
                  </a:cubicBezTo>
                  <a:cubicBezTo>
                    <a:pt x="138168" y="74039"/>
                    <a:pt x="135877" y="74039"/>
                    <a:pt x="135113" y="74039"/>
                  </a:cubicBezTo>
                  <a:cubicBezTo>
                    <a:pt x="132567" y="74039"/>
                    <a:pt x="132312" y="75064"/>
                    <a:pt x="131549" y="78651"/>
                  </a:cubicBezTo>
                  <a:cubicBezTo>
                    <a:pt x="127221" y="95305"/>
                    <a:pt x="122638" y="110422"/>
                    <a:pt x="112200" y="110422"/>
                  </a:cubicBezTo>
                  <a:cubicBezTo>
                    <a:pt x="105325" y="110422"/>
                    <a:pt x="104562" y="103760"/>
                    <a:pt x="104562" y="98636"/>
                  </a:cubicBezTo>
                  <a:cubicBezTo>
                    <a:pt x="104562" y="92999"/>
                    <a:pt x="107617" y="80957"/>
                    <a:pt x="109654" y="71989"/>
                  </a:cubicBezTo>
                  <a:lnTo>
                    <a:pt x="116782" y="44318"/>
                  </a:lnTo>
                  <a:cubicBezTo>
                    <a:pt x="117546" y="40475"/>
                    <a:pt x="120092" y="30739"/>
                    <a:pt x="121110" y="26896"/>
                  </a:cubicBezTo>
                  <a:cubicBezTo>
                    <a:pt x="122383" y="21003"/>
                    <a:pt x="124929" y="11267"/>
                    <a:pt x="124929" y="9729"/>
                  </a:cubicBezTo>
                  <a:cubicBezTo>
                    <a:pt x="124929" y="5118"/>
                    <a:pt x="121365" y="2812"/>
                    <a:pt x="117546" y="2812"/>
                  </a:cubicBezTo>
                  <a:cubicBezTo>
                    <a:pt x="116273" y="2812"/>
                    <a:pt x="109654" y="3068"/>
                    <a:pt x="107617" y="11779"/>
                  </a:cubicBezTo>
                  <a:lnTo>
                    <a:pt x="95651" y="59691"/>
                  </a:lnTo>
                  <a:cubicBezTo>
                    <a:pt x="92596" y="72502"/>
                    <a:pt x="89795" y="83263"/>
                    <a:pt x="89031" y="85825"/>
                  </a:cubicBezTo>
                  <a:cubicBezTo>
                    <a:pt x="88777" y="87106"/>
                    <a:pt x="76556" y="110422"/>
                    <a:pt x="55934" y="110422"/>
                  </a:cubicBezTo>
                  <a:cubicBezTo>
                    <a:pt x="43204" y="110422"/>
                    <a:pt x="37094" y="101967"/>
                    <a:pt x="37094" y="88131"/>
                  </a:cubicBezTo>
                  <a:cubicBezTo>
                    <a:pt x="37094" y="80701"/>
                    <a:pt x="38876" y="73527"/>
                    <a:pt x="40659" y="66353"/>
                  </a:cubicBezTo>
                  <a:lnTo>
                    <a:pt x="51352" y="23309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AFAB7EA-B4A5-4824-8622-DE99B207A6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61816" y="2191673"/>
              <a:ext cx="176433" cy="180631"/>
            </a:xfrm>
            <a:custGeom>
              <a:avLst/>
              <a:gdLst>
                <a:gd name="connsiteX0" fmla="*/ 144794 w 176433"/>
                <a:gd name="connsiteY0" fmla="*/ 26896 h 180631"/>
                <a:gd name="connsiteX1" fmla="*/ 172290 w 176433"/>
                <a:gd name="connsiteY1" fmla="*/ 7936 h 180631"/>
                <a:gd name="connsiteX2" fmla="*/ 176618 w 176433"/>
                <a:gd name="connsiteY2" fmla="*/ 2812 h 180631"/>
                <a:gd name="connsiteX3" fmla="*/ 173308 w 176433"/>
                <a:gd name="connsiteY3" fmla="*/ -7 h 180631"/>
                <a:gd name="connsiteX4" fmla="*/ 147339 w 176433"/>
                <a:gd name="connsiteY4" fmla="*/ 762 h 180631"/>
                <a:gd name="connsiteX5" fmla="*/ 120862 w 176433"/>
                <a:gd name="connsiteY5" fmla="*/ -7 h 180631"/>
                <a:gd name="connsiteX6" fmla="*/ 116279 w 176433"/>
                <a:gd name="connsiteY6" fmla="*/ 5118 h 180631"/>
                <a:gd name="connsiteX7" fmla="*/ 120862 w 176433"/>
                <a:gd name="connsiteY7" fmla="*/ 7936 h 180631"/>
                <a:gd name="connsiteX8" fmla="*/ 138174 w 176433"/>
                <a:gd name="connsiteY8" fmla="*/ 19209 h 180631"/>
                <a:gd name="connsiteX9" fmla="*/ 137410 w 176433"/>
                <a:gd name="connsiteY9" fmla="*/ 24590 h 180631"/>
                <a:gd name="connsiteX10" fmla="*/ 114497 w 176433"/>
                <a:gd name="connsiteY10" fmla="*/ 116058 h 180631"/>
                <a:gd name="connsiteX11" fmla="*/ 51103 w 176433"/>
                <a:gd name="connsiteY11" fmla="*/ 172682 h 180631"/>
                <a:gd name="connsiteX12" fmla="*/ 20042 w 176433"/>
                <a:gd name="connsiteY12" fmla="*/ 139374 h 180631"/>
                <a:gd name="connsiteX13" fmla="*/ 22843 w 176433"/>
                <a:gd name="connsiteY13" fmla="*/ 119389 h 180631"/>
                <a:gd name="connsiteX14" fmla="*/ 47539 w 176433"/>
                <a:gd name="connsiteY14" fmla="*/ 19722 h 180631"/>
                <a:gd name="connsiteX15" fmla="*/ 68925 w 176433"/>
                <a:gd name="connsiteY15" fmla="*/ 7936 h 180631"/>
                <a:gd name="connsiteX16" fmla="*/ 77581 w 176433"/>
                <a:gd name="connsiteY16" fmla="*/ 2812 h 180631"/>
                <a:gd name="connsiteX17" fmla="*/ 74016 w 176433"/>
                <a:gd name="connsiteY17" fmla="*/ -7 h 180631"/>
                <a:gd name="connsiteX18" fmla="*/ 41428 w 176433"/>
                <a:gd name="connsiteY18" fmla="*/ 762 h 180631"/>
                <a:gd name="connsiteX19" fmla="*/ 8586 w 176433"/>
                <a:gd name="connsiteY19" fmla="*/ -7 h 180631"/>
                <a:gd name="connsiteX20" fmla="*/ 3748 w 176433"/>
                <a:gd name="connsiteY20" fmla="*/ 5118 h 180631"/>
                <a:gd name="connsiteX21" fmla="*/ 10877 w 176433"/>
                <a:gd name="connsiteY21" fmla="*/ 7936 h 180631"/>
                <a:gd name="connsiteX22" fmla="*/ 20552 w 176433"/>
                <a:gd name="connsiteY22" fmla="*/ 8448 h 180631"/>
                <a:gd name="connsiteX23" fmla="*/ 27426 w 176433"/>
                <a:gd name="connsiteY23" fmla="*/ 12548 h 180631"/>
                <a:gd name="connsiteX24" fmla="*/ 23098 w 176433"/>
                <a:gd name="connsiteY24" fmla="*/ 30739 h 180631"/>
                <a:gd name="connsiteX25" fmla="*/ 17496 w 176433"/>
                <a:gd name="connsiteY25" fmla="*/ 53286 h 180631"/>
                <a:gd name="connsiteX26" fmla="*/ 1966 w 176433"/>
                <a:gd name="connsiteY26" fmla="*/ 116571 h 180631"/>
                <a:gd name="connsiteX27" fmla="*/ 184 w 176433"/>
                <a:gd name="connsiteY27" fmla="*/ 131431 h 180631"/>
                <a:gd name="connsiteX28" fmla="*/ 50085 w 176433"/>
                <a:gd name="connsiteY28" fmla="*/ 180624 h 180631"/>
                <a:gd name="connsiteX29" fmla="*/ 122135 w 176433"/>
                <a:gd name="connsiteY29" fmla="*/ 117852 h 180631"/>
                <a:gd name="connsiteX30" fmla="*/ 144794 w 176433"/>
                <a:gd name="connsiteY30" fmla="*/ 26896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33" h="180631">
                  <a:moveTo>
                    <a:pt x="144794" y="26896"/>
                  </a:moveTo>
                  <a:cubicBezTo>
                    <a:pt x="147339" y="16391"/>
                    <a:pt x="151922" y="8705"/>
                    <a:pt x="172290" y="7936"/>
                  </a:cubicBezTo>
                  <a:cubicBezTo>
                    <a:pt x="173563" y="7936"/>
                    <a:pt x="176618" y="7680"/>
                    <a:pt x="176618" y="2812"/>
                  </a:cubicBezTo>
                  <a:cubicBezTo>
                    <a:pt x="176618" y="2555"/>
                    <a:pt x="176618" y="-7"/>
                    <a:pt x="173308" y="-7"/>
                  </a:cubicBezTo>
                  <a:cubicBezTo>
                    <a:pt x="164906" y="-7"/>
                    <a:pt x="155996" y="762"/>
                    <a:pt x="147339" y="762"/>
                  </a:cubicBezTo>
                  <a:cubicBezTo>
                    <a:pt x="138683" y="762"/>
                    <a:pt x="129263" y="-7"/>
                    <a:pt x="120862" y="-7"/>
                  </a:cubicBezTo>
                  <a:cubicBezTo>
                    <a:pt x="119334" y="-7"/>
                    <a:pt x="116279" y="-7"/>
                    <a:pt x="116279" y="5118"/>
                  </a:cubicBezTo>
                  <a:cubicBezTo>
                    <a:pt x="116279" y="7936"/>
                    <a:pt x="118825" y="7936"/>
                    <a:pt x="120862" y="7936"/>
                  </a:cubicBezTo>
                  <a:cubicBezTo>
                    <a:pt x="135374" y="8192"/>
                    <a:pt x="138174" y="13573"/>
                    <a:pt x="138174" y="19209"/>
                  </a:cubicBezTo>
                  <a:cubicBezTo>
                    <a:pt x="138174" y="19978"/>
                    <a:pt x="137665" y="23821"/>
                    <a:pt x="137410" y="24590"/>
                  </a:cubicBezTo>
                  <a:lnTo>
                    <a:pt x="114497" y="116058"/>
                  </a:lnTo>
                  <a:cubicBezTo>
                    <a:pt x="105841" y="150391"/>
                    <a:pt x="76562" y="172682"/>
                    <a:pt x="51103" y="172682"/>
                  </a:cubicBezTo>
                  <a:cubicBezTo>
                    <a:pt x="33791" y="172682"/>
                    <a:pt x="20042" y="161408"/>
                    <a:pt x="20042" y="139374"/>
                  </a:cubicBezTo>
                  <a:cubicBezTo>
                    <a:pt x="20042" y="138861"/>
                    <a:pt x="20042" y="130662"/>
                    <a:pt x="22843" y="119389"/>
                  </a:cubicBezTo>
                  <a:lnTo>
                    <a:pt x="47539" y="19722"/>
                  </a:lnTo>
                  <a:cubicBezTo>
                    <a:pt x="49830" y="10498"/>
                    <a:pt x="50339" y="7936"/>
                    <a:pt x="68925" y="7936"/>
                  </a:cubicBezTo>
                  <a:cubicBezTo>
                    <a:pt x="75544" y="7936"/>
                    <a:pt x="77581" y="7936"/>
                    <a:pt x="77581" y="2812"/>
                  </a:cubicBezTo>
                  <a:cubicBezTo>
                    <a:pt x="77581" y="-7"/>
                    <a:pt x="74780" y="-7"/>
                    <a:pt x="74016" y="-7"/>
                  </a:cubicBezTo>
                  <a:cubicBezTo>
                    <a:pt x="66888" y="-7"/>
                    <a:pt x="48557" y="762"/>
                    <a:pt x="41428" y="762"/>
                  </a:cubicBezTo>
                  <a:cubicBezTo>
                    <a:pt x="34045" y="762"/>
                    <a:pt x="15969" y="-7"/>
                    <a:pt x="8586" y="-7"/>
                  </a:cubicBezTo>
                  <a:cubicBezTo>
                    <a:pt x="6549" y="-7"/>
                    <a:pt x="3748" y="-7"/>
                    <a:pt x="3748" y="5118"/>
                  </a:cubicBezTo>
                  <a:cubicBezTo>
                    <a:pt x="3748" y="7936"/>
                    <a:pt x="6040" y="7936"/>
                    <a:pt x="10877" y="7936"/>
                  </a:cubicBezTo>
                  <a:cubicBezTo>
                    <a:pt x="11386" y="7936"/>
                    <a:pt x="16224" y="7936"/>
                    <a:pt x="20552" y="8448"/>
                  </a:cubicBezTo>
                  <a:cubicBezTo>
                    <a:pt x="25134" y="8961"/>
                    <a:pt x="27426" y="9217"/>
                    <a:pt x="27426" y="12548"/>
                  </a:cubicBezTo>
                  <a:cubicBezTo>
                    <a:pt x="27426" y="14085"/>
                    <a:pt x="24625" y="24846"/>
                    <a:pt x="23098" y="30739"/>
                  </a:cubicBezTo>
                  <a:lnTo>
                    <a:pt x="17496" y="53286"/>
                  </a:lnTo>
                  <a:cubicBezTo>
                    <a:pt x="15205" y="63278"/>
                    <a:pt x="2985" y="111703"/>
                    <a:pt x="1966" y="116571"/>
                  </a:cubicBezTo>
                  <a:cubicBezTo>
                    <a:pt x="184" y="123745"/>
                    <a:pt x="184" y="127588"/>
                    <a:pt x="184" y="131431"/>
                  </a:cubicBezTo>
                  <a:cubicBezTo>
                    <a:pt x="184" y="162689"/>
                    <a:pt x="23352" y="180624"/>
                    <a:pt x="50085" y="180624"/>
                  </a:cubicBezTo>
                  <a:cubicBezTo>
                    <a:pt x="82163" y="180624"/>
                    <a:pt x="113733" y="151672"/>
                    <a:pt x="122135" y="117852"/>
                  </a:cubicBezTo>
                  <a:lnTo>
                    <a:pt x="144794" y="26896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2AF6D9DE-5943-4D57-9F18-560A12CF7BE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91352" y="2470821"/>
              <a:ext cx="354993" cy="10248"/>
            </a:xfrm>
            <a:custGeom>
              <a:avLst/>
              <a:gdLst>
                <a:gd name="connsiteX0" fmla="*/ 0 w 354993"/>
                <a:gd name="connsiteY0" fmla="*/ 0 h 10248"/>
                <a:gd name="connsiteX1" fmla="*/ 354994 w 354993"/>
                <a:gd name="connsiteY1" fmla="*/ 0 h 10248"/>
                <a:gd name="connsiteX2" fmla="*/ 354994 w 354993"/>
                <a:gd name="connsiteY2" fmla="*/ 10248 h 10248"/>
                <a:gd name="connsiteX3" fmla="*/ 0 w 354993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93" h="10248">
                  <a:moveTo>
                    <a:pt x="0" y="0"/>
                  </a:moveTo>
                  <a:lnTo>
                    <a:pt x="354994" y="0"/>
                  </a:lnTo>
                  <a:lnTo>
                    <a:pt x="354994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84FC6427-3145-46CF-9DD0-07CBE983B34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01217" y="2605320"/>
              <a:ext cx="134680" cy="113246"/>
            </a:xfrm>
            <a:custGeom>
              <a:avLst/>
              <a:gdLst>
                <a:gd name="connsiteX0" fmla="*/ 122387 w 134680"/>
                <a:gd name="connsiteY0" fmla="*/ 14867 h 113246"/>
                <a:gd name="connsiteX1" fmla="*/ 134862 w 134680"/>
                <a:gd name="connsiteY1" fmla="*/ 6156 h 113246"/>
                <a:gd name="connsiteX2" fmla="*/ 124933 w 134680"/>
                <a:gd name="connsiteY2" fmla="*/ 7 h 113246"/>
                <a:gd name="connsiteX3" fmla="*/ 66886 w 134680"/>
                <a:gd name="connsiteY3" fmla="*/ 7 h 113246"/>
                <a:gd name="connsiteX4" fmla="*/ 182 w 134680"/>
                <a:gd name="connsiteY4" fmla="*/ 72772 h 113246"/>
                <a:gd name="connsiteX5" fmla="*/ 38371 w 134680"/>
                <a:gd name="connsiteY5" fmla="*/ 113254 h 113246"/>
                <a:gd name="connsiteX6" fmla="*/ 102274 w 134680"/>
                <a:gd name="connsiteY6" fmla="*/ 42795 h 113246"/>
                <a:gd name="connsiteX7" fmla="*/ 94382 w 134680"/>
                <a:gd name="connsiteY7" fmla="*/ 14867 h 113246"/>
                <a:gd name="connsiteX8" fmla="*/ 122387 w 134680"/>
                <a:gd name="connsiteY8" fmla="*/ 14867 h 113246"/>
                <a:gd name="connsiteX9" fmla="*/ 38626 w 134680"/>
                <a:gd name="connsiteY9" fmla="*/ 107617 h 113246"/>
                <a:gd name="connsiteX10" fmla="*/ 15967 w 134680"/>
                <a:gd name="connsiteY10" fmla="*/ 79946 h 113246"/>
                <a:gd name="connsiteX11" fmla="*/ 27933 w 134680"/>
                <a:gd name="connsiteY11" fmla="*/ 36133 h 113246"/>
                <a:gd name="connsiteX12" fmla="*/ 62558 w 134680"/>
                <a:gd name="connsiteY12" fmla="*/ 14867 h 113246"/>
                <a:gd name="connsiteX13" fmla="*/ 85980 w 134680"/>
                <a:gd name="connsiteY13" fmla="*/ 39720 h 113246"/>
                <a:gd name="connsiteX14" fmla="*/ 72232 w 134680"/>
                <a:gd name="connsiteY14" fmla="*/ 85839 h 113246"/>
                <a:gd name="connsiteX15" fmla="*/ 38626 w 134680"/>
                <a:gd name="connsiteY15" fmla="*/ 107617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680" h="113246">
                  <a:moveTo>
                    <a:pt x="122387" y="14867"/>
                  </a:moveTo>
                  <a:cubicBezTo>
                    <a:pt x="125697" y="14867"/>
                    <a:pt x="134862" y="14867"/>
                    <a:pt x="134862" y="6156"/>
                  </a:cubicBezTo>
                  <a:cubicBezTo>
                    <a:pt x="134862" y="7"/>
                    <a:pt x="129516" y="7"/>
                    <a:pt x="124933" y="7"/>
                  </a:cubicBezTo>
                  <a:lnTo>
                    <a:pt x="66886" y="7"/>
                  </a:lnTo>
                  <a:cubicBezTo>
                    <a:pt x="28442" y="7"/>
                    <a:pt x="182" y="42282"/>
                    <a:pt x="182" y="72772"/>
                  </a:cubicBezTo>
                  <a:cubicBezTo>
                    <a:pt x="182" y="95319"/>
                    <a:pt x="15203" y="113254"/>
                    <a:pt x="38371" y="113254"/>
                  </a:cubicBezTo>
                  <a:cubicBezTo>
                    <a:pt x="68413" y="113254"/>
                    <a:pt x="102274" y="82252"/>
                    <a:pt x="102274" y="42795"/>
                  </a:cubicBezTo>
                  <a:cubicBezTo>
                    <a:pt x="102274" y="38439"/>
                    <a:pt x="102274" y="26141"/>
                    <a:pt x="94382" y="14867"/>
                  </a:cubicBezTo>
                  <a:lnTo>
                    <a:pt x="122387" y="14867"/>
                  </a:lnTo>
                  <a:close/>
                  <a:moveTo>
                    <a:pt x="38626" y="107617"/>
                  </a:moveTo>
                  <a:cubicBezTo>
                    <a:pt x="26151" y="107617"/>
                    <a:pt x="15967" y="98393"/>
                    <a:pt x="15967" y="79946"/>
                  </a:cubicBezTo>
                  <a:cubicBezTo>
                    <a:pt x="15967" y="72259"/>
                    <a:pt x="19022" y="51250"/>
                    <a:pt x="27933" y="36133"/>
                  </a:cubicBezTo>
                  <a:cubicBezTo>
                    <a:pt x="38626" y="18454"/>
                    <a:pt x="53901" y="14867"/>
                    <a:pt x="62558" y="14867"/>
                  </a:cubicBezTo>
                  <a:cubicBezTo>
                    <a:pt x="83943" y="14867"/>
                    <a:pt x="85980" y="31777"/>
                    <a:pt x="85980" y="39720"/>
                  </a:cubicBezTo>
                  <a:cubicBezTo>
                    <a:pt x="85980" y="51762"/>
                    <a:pt x="80888" y="72772"/>
                    <a:pt x="72232" y="85839"/>
                  </a:cubicBezTo>
                  <a:cubicBezTo>
                    <a:pt x="62303" y="100955"/>
                    <a:pt x="48555" y="107617"/>
                    <a:pt x="38626" y="107617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03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85184A8-7DC2-48CA-B6FD-851F05340C1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" y="1267276"/>
            <a:ext cx="7215490" cy="4587117"/>
          </a:xfrm>
          <a:prstGeom prst="rect">
            <a:avLst/>
          </a:prstGeom>
        </p:spPr>
      </p:pic>
      <p:sp>
        <p:nvSpPr>
          <p:cNvPr id="209" name="矩形 208">
            <a:extLst>
              <a:ext uri="{FF2B5EF4-FFF2-40B4-BE49-F238E27FC236}">
                <a16:creationId xmlns:a16="http://schemas.microsoft.com/office/drawing/2014/main" id="{B8D8CF9E-F1A6-498E-89CA-6E7C06108511}"/>
              </a:ext>
            </a:extLst>
          </p:cNvPr>
          <p:cNvSpPr/>
          <p:nvPr/>
        </p:nvSpPr>
        <p:spPr>
          <a:xfrm>
            <a:off x="1017851" y="1364540"/>
            <a:ext cx="2882819" cy="1013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7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1A2FCE5-586A-4735-88AB-5B0B87F634A3}"/>
              </a:ext>
            </a:extLst>
          </p:cNvPr>
          <p:cNvSpPr txBox="1"/>
          <p:nvPr/>
        </p:nvSpPr>
        <p:spPr>
          <a:xfrm>
            <a:off x="6850200" y="904407"/>
            <a:ext cx="44286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scale analysis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D5562DF-7291-4E7E-8445-6AD9A845E57D}"/>
              </a:ext>
            </a:extLst>
          </p:cNvPr>
          <p:cNvSpPr txBox="1"/>
          <p:nvPr/>
        </p:nvSpPr>
        <p:spPr>
          <a:xfrm>
            <a:off x="7179178" y="1364540"/>
            <a:ext cx="44286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Vapor diffusion:</a:t>
            </a: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B3D9F2C-DF84-456B-B2E8-D4D74CD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framework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3B28163-C9AE-4766-9996-79917454EB6C}"/>
              </a:ext>
            </a:extLst>
          </p:cNvPr>
          <p:cNvSpPr txBox="1"/>
          <p:nvPr/>
        </p:nvSpPr>
        <p:spPr>
          <a:xfrm>
            <a:off x="7179178" y="1978640"/>
            <a:ext cx="44286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Capillary flow:</a:t>
            </a:r>
          </a:p>
        </p:txBody>
      </p:sp>
      <p:grpSp>
        <p:nvGrpSpPr>
          <p:cNvPr id="53" name="组合 52" descr="\documentclass[preview]{standalone}&#10;\usepackage[utf8]{inputenc}&#10;\usepackage{amsmath}&#10;&#10;\begin{document}&#10;&#10;\begin{flalign*}&#10;\tau_{\mathrm{vap}} \sim \frac{H^{2}}{D_{\mathrm{g}}^{\mathrm{w}}}&#10;\end{flalign*}&#10;&#10;\end{document}&#10;" title="IguanaTex Shape Display">
            <a:extLst>
              <a:ext uri="{FF2B5EF4-FFF2-40B4-BE49-F238E27FC236}">
                <a16:creationId xmlns:a16="http://schemas.microsoft.com/office/drawing/2014/main" id="{441FA0F6-437B-4FFA-A8B0-10FC2765860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684017" y="1399103"/>
            <a:ext cx="1063194" cy="576478"/>
            <a:chOff x="5969017" y="2204012"/>
            <a:chExt cx="1063194" cy="576478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38E18CD-B9AA-4E96-AAF6-AFDF0C1CD6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69017" y="2443729"/>
              <a:ext cx="111427" cy="98951"/>
            </a:xfrm>
            <a:custGeom>
              <a:avLst/>
              <a:gdLst>
                <a:gd name="connsiteX0" fmla="*/ 61617 w 111427"/>
                <a:gd name="connsiteY0" fmla="*/ 12955 h 98951"/>
                <a:gd name="connsiteX1" fmla="*/ 100294 w 111427"/>
                <a:gd name="connsiteY1" fmla="*/ 12955 h 98951"/>
                <a:gd name="connsiteX2" fmla="*/ 111575 w 111427"/>
                <a:gd name="connsiteY2" fmla="*/ 5361 h 98951"/>
                <a:gd name="connsiteX3" fmla="*/ 102366 w 111427"/>
                <a:gd name="connsiteY3" fmla="*/ 0 h 98951"/>
                <a:gd name="connsiteX4" fmla="*/ 37904 w 111427"/>
                <a:gd name="connsiteY4" fmla="*/ 0 h 98951"/>
                <a:gd name="connsiteX5" fmla="*/ 14192 w 111427"/>
                <a:gd name="connsiteY5" fmla="*/ 10498 h 98951"/>
                <a:gd name="connsiteX6" fmla="*/ 148 w 111427"/>
                <a:gd name="connsiteY6" fmla="*/ 30601 h 98951"/>
                <a:gd name="connsiteX7" fmla="*/ 2911 w 111427"/>
                <a:gd name="connsiteY7" fmla="*/ 32835 h 98951"/>
                <a:gd name="connsiteX8" fmla="*/ 6594 w 111427"/>
                <a:gd name="connsiteY8" fmla="*/ 30154 h 98951"/>
                <a:gd name="connsiteX9" fmla="*/ 35832 w 111427"/>
                <a:gd name="connsiteY9" fmla="*/ 12955 h 98951"/>
                <a:gd name="connsiteX10" fmla="*/ 54941 w 111427"/>
                <a:gd name="connsiteY10" fmla="*/ 12955 h 98951"/>
                <a:gd name="connsiteX11" fmla="*/ 32379 w 111427"/>
                <a:gd name="connsiteY11" fmla="*/ 84656 h 98951"/>
                <a:gd name="connsiteX12" fmla="*/ 30077 w 111427"/>
                <a:gd name="connsiteY12" fmla="*/ 92920 h 98951"/>
                <a:gd name="connsiteX13" fmla="*/ 36753 w 111427"/>
                <a:gd name="connsiteY13" fmla="*/ 98951 h 98951"/>
                <a:gd name="connsiteX14" fmla="*/ 46192 w 111427"/>
                <a:gd name="connsiteY14" fmla="*/ 89346 h 98951"/>
                <a:gd name="connsiteX15" fmla="*/ 61617 w 111427"/>
                <a:gd name="connsiteY15" fmla="*/ 12955 h 9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427" h="98951">
                  <a:moveTo>
                    <a:pt x="61617" y="12955"/>
                  </a:moveTo>
                  <a:lnTo>
                    <a:pt x="100294" y="12955"/>
                  </a:lnTo>
                  <a:cubicBezTo>
                    <a:pt x="103287" y="12955"/>
                    <a:pt x="111575" y="12955"/>
                    <a:pt x="111575" y="5361"/>
                  </a:cubicBezTo>
                  <a:cubicBezTo>
                    <a:pt x="111575" y="0"/>
                    <a:pt x="106741" y="0"/>
                    <a:pt x="102366" y="0"/>
                  </a:cubicBezTo>
                  <a:lnTo>
                    <a:pt x="37904" y="0"/>
                  </a:lnTo>
                  <a:cubicBezTo>
                    <a:pt x="33300" y="0"/>
                    <a:pt x="24321" y="0"/>
                    <a:pt x="14192" y="10498"/>
                  </a:cubicBezTo>
                  <a:cubicBezTo>
                    <a:pt x="6594" y="18539"/>
                    <a:pt x="148" y="29261"/>
                    <a:pt x="148" y="30601"/>
                  </a:cubicBezTo>
                  <a:cubicBezTo>
                    <a:pt x="148" y="30825"/>
                    <a:pt x="148" y="32835"/>
                    <a:pt x="2911" y="32835"/>
                  </a:cubicBezTo>
                  <a:cubicBezTo>
                    <a:pt x="4753" y="32835"/>
                    <a:pt x="5213" y="31941"/>
                    <a:pt x="6594" y="30154"/>
                  </a:cubicBezTo>
                  <a:cubicBezTo>
                    <a:pt x="17875" y="12955"/>
                    <a:pt x="30998" y="12955"/>
                    <a:pt x="35832" y="12955"/>
                  </a:cubicBezTo>
                  <a:lnTo>
                    <a:pt x="54941" y="12955"/>
                  </a:lnTo>
                  <a:lnTo>
                    <a:pt x="32379" y="84656"/>
                  </a:lnTo>
                  <a:cubicBezTo>
                    <a:pt x="31458" y="87336"/>
                    <a:pt x="30077" y="92027"/>
                    <a:pt x="30077" y="92920"/>
                  </a:cubicBezTo>
                  <a:cubicBezTo>
                    <a:pt x="30077" y="95377"/>
                    <a:pt x="31688" y="98951"/>
                    <a:pt x="36753" y="98951"/>
                  </a:cubicBezTo>
                  <a:cubicBezTo>
                    <a:pt x="44351" y="98951"/>
                    <a:pt x="45502" y="92697"/>
                    <a:pt x="46192" y="89346"/>
                  </a:cubicBezTo>
                  <a:lnTo>
                    <a:pt x="61617" y="12955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A4FEDAC-39BA-47A5-8D8B-04FDAD525A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68439" y="2506114"/>
              <a:ext cx="86540" cy="68953"/>
            </a:xfrm>
            <a:custGeom>
              <a:avLst/>
              <a:gdLst>
                <a:gd name="connsiteX0" fmla="*/ 71544 w 86540"/>
                <a:gd name="connsiteY0" fmla="*/ 15324 h 68953"/>
                <a:gd name="connsiteX1" fmla="*/ 86693 w 86540"/>
                <a:gd name="connsiteY1" fmla="*/ 5630 h 68953"/>
                <a:gd name="connsiteX2" fmla="*/ 86693 w 86540"/>
                <a:gd name="connsiteY2" fmla="*/ 1 h 68953"/>
                <a:gd name="connsiteX3" fmla="*/ 74445 w 86540"/>
                <a:gd name="connsiteY3" fmla="*/ 627 h 68953"/>
                <a:gd name="connsiteX4" fmla="*/ 59780 w 86540"/>
                <a:gd name="connsiteY4" fmla="*/ 1 h 68953"/>
                <a:gd name="connsiteX5" fmla="*/ 59780 w 86540"/>
                <a:gd name="connsiteY5" fmla="*/ 5630 h 68953"/>
                <a:gd name="connsiteX6" fmla="*/ 66548 w 86540"/>
                <a:gd name="connsiteY6" fmla="*/ 11572 h 68953"/>
                <a:gd name="connsiteX7" fmla="*/ 65259 w 86540"/>
                <a:gd name="connsiteY7" fmla="*/ 16106 h 68953"/>
                <a:gd name="connsiteX8" fmla="*/ 47049 w 86540"/>
                <a:gd name="connsiteY8" fmla="*/ 54726 h 68953"/>
                <a:gd name="connsiteX9" fmla="*/ 27065 w 86540"/>
                <a:gd name="connsiteY9" fmla="*/ 12197 h 68953"/>
                <a:gd name="connsiteX10" fmla="*/ 26098 w 86540"/>
                <a:gd name="connsiteY10" fmla="*/ 9227 h 68953"/>
                <a:gd name="connsiteX11" fmla="*/ 34317 w 86540"/>
                <a:gd name="connsiteY11" fmla="*/ 5630 h 68953"/>
                <a:gd name="connsiteX12" fmla="*/ 34317 w 86540"/>
                <a:gd name="connsiteY12" fmla="*/ 1 h 68953"/>
                <a:gd name="connsiteX13" fmla="*/ 15946 w 86540"/>
                <a:gd name="connsiteY13" fmla="*/ 627 h 68953"/>
                <a:gd name="connsiteX14" fmla="*/ 152 w 86540"/>
                <a:gd name="connsiteY14" fmla="*/ 1 h 68953"/>
                <a:gd name="connsiteX15" fmla="*/ 152 w 86540"/>
                <a:gd name="connsiteY15" fmla="*/ 5630 h 68953"/>
                <a:gd name="connsiteX16" fmla="*/ 13367 w 86540"/>
                <a:gd name="connsiteY16" fmla="*/ 11259 h 68953"/>
                <a:gd name="connsiteX17" fmla="*/ 38830 w 86540"/>
                <a:gd name="connsiteY17" fmla="*/ 65671 h 68953"/>
                <a:gd name="connsiteX18" fmla="*/ 43342 w 86540"/>
                <a:gd name="connsiteY18" fmla="*/ 68955 h 68953"/>
                <a:gd name="connsiteX19" fmla="*/ 47854 w 86540"/>
                <a:gd name="connsiteY19" fmla="*/ 65828 h 68953"/>
                <a:gd name="connsiteX20" fmla="*/ 71544 w 86540"/>
                <a:gd name="connsiteY20" fmla="*/ 15324 h 6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540" h="68953">
                  <a:moveTo>
                    <a:pt x="71544" y="15324"/>
                  </a:moveTo>
                  <a:cubicBezTo>
                    <a:pt x="76057" y="5787"/>
                    <a:pt x="84114" y="5630"/>
                    <a:pt x="86693" y="5630"/>
                  </a:cubicBezTo>
                  <a:lnTo>
                    <a:pt x="86693" y="1"/>
                  </a:lnTo>
                  <a:cubicBezTo>
                    <a:pt x="82664" y="314"/>
                    <a:pt x="78474" y="627"/>
                    <a:pt x="74445" y="627"/>
                  </a:cubicBezTo>
                  <a:cubicBezTo>
                    <a:pt x="70094" y="627"/>
                    <a:pt x="64131" y="471"/>
                    <a:pt x="59780" y="1"/>
                  </a:cubicBezTo>
                  <a:lnTo>
                    <a:pt x="59780" y="5630"/>
                  </a:lnTo>
                  <a:cubicBezTo>
                    <a:pt x="66548" y="5943"/>
                    <a:pt x="66548" y="11103"/>
                    <a:pt x="66548" y="11572"/>
                  </a:cubicBezTo>
                  <a:cubicBezTo>
                    <a:pt x="66548" y="12354"/>
                    <a:pt x="66387" y="13917"/>
                    <a:pt x="65259" y="16106"/>
                  </a:cubicBezTo>
                  <a:lnTo>
                    <a:pt x="47049" y="54726"/>
                  </a:lnTo>
                  <a:lnTo>
                    <a:pt x="27065" y="12197"/>
                  </a:lnTo>
                  <a:cubicBezTo>
                    <a:pt x="27065" y="12041"/>
                    <a:pt x="26098" y="10321"/>
                    <a:pt x="26098" y="9227"/>
                  </a:cubicBezTo>
                  <a:cubicBezTo>
                    <a:pt x="26098" y="5630"/>
                    <a:pt x="31578" y="5630"/>
                    <a:pt x="34317" y="5630"/>
                  </a:cubicBezTo>
                  <a:lnTo>
                    <a:pt x="34317" y="1"/>
                  </a:lnTo>
                  <a:cubicBezTo>
                    <a:pt x="33995" y="1"/>
                    <a:pt x="22553" y="627"/>
                    <a:pt x="15946" y="627"/>
                  </a:cubicBezTo>
                  <a:cubicBezTo>
                    <a:pt x="11111" y="627"/>
                    <a:pt x="4826" y="471"/>
                    <a:pt x="152" y="1"/>
                  </a:cubicBezTo>
                  <a:lnTo>
                    <a:pt x="152" y="5630"/>
                  </a:lnTo>
                  <a:cubicBezTo>
                    <a:pt x="9016" y="5630"/>
                    <a:pt x="10950" y="5943"/>
                    <a:pt x="13367" y="11259"/>
                  </a:cubicBezTo>
                  <a:lnTo>
                    <a:pt x="38830" y="65671"/>
                  </a:lnTo>
                  <a:cubicBezTo>
                    <a:pt x="39635" y="67547"/>
                    <a:pt x="40602" y="68955"/>
                    <a:pt x="43342" y="68955"/>
                  </a:cubicBezTo>
                  <a:cubicBezTo>
                    <a:pt x="46404" y="68955"/>
                    <a:pt x="47049" y="67547"/>
                    <a:pt x="47854" y="65828"/>
                  </a:cubicBezTo>
                  <a:lnTo>
                    <a:pt x="71544" y="15324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00E5E3C-8868-4E92-9D21-B301A229996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159120" y="2503769"/>
              <a:ext cx="80416" cy="71298"/>
            </a:xfrm>
            <a:custGeom>
              <a:avLst/>
              <a:gdLst>
                <a:gd name="connsiteX0" fmla="*/ 63168 w 80416"/>
                <a:gd name="connsiteY0" fmla="*/ 27833 h 71298"/>
                <a:gd name="connsiteX1" fmla="*/ 55755 w 80416"/>
                <a:gd name="connsiteY1" fmla="*/ 7819 h 71298"/>
                <a:gd name="connsiteX2" fmla="*/ 31904 w 80416"/>
                <a:gd name="connsiteY2" fmla="*/ 1 h 71298"/>
                <a:gd name="connsiteX3" fmla="*/ 5797 w 80416"/>
                <a:gd name="connsiteY3" fmla="*/ 15168 h 71298"/>
                <a:gd name="connsiteX4" fmla="*/ 13532 w 80416"/>
                <a:gd name="connsiteY4" fmla="*/ 22830 h 71298"/>
                <a:gd name="connsiteX5" fmla="*/ 21106 w 80416"/>
                <a:gd name="connsiteY5" fmla="*/ 15481 h 71298"/>
                <a:gd name="connsiteX6" fmla="*/ 15466 w 80416"/>
                <a:gd name="connsiteY6" fmla="*/ 8288 h 71298"/>
                <a:gd name="connsiteX7" fmla="*/ 31581 w 80416"/>
                <a:gd name="connsiteY7" fmla="*/ 4379 h 71298"/>
                <a:gd name="connsiteX8" fmla="*/ 50437 w 80416"/>
                <a:gd name="connsiteY8" fmla="*/ 23299 h 71298"/>
                <a:gd name="connsiteX9" fmla="*/ 50437 w 80416"/>
                <a:gd name="connsiteY9" fmla="*/ 28146 h 71298"/>
                <a:gd name="connsiteX10" fmla="*/ 19173 w 80416"/>
                <a:gd name="connsiteY10" fmla="*/ 33149 h 71298"/>
                <a:gd name="connsiteX11" fmla="*/ 156 w 80416"/>
                <a:gd name="connsiteY11" fmla="*/ 53944 h 71298"/>
                <a:gd name="connsiteX12" fmla="*/ 28358 w 80416"/>
                <a:gd name="connsiteY12" fmla="*/ 71300 h 71298"/>
                <a:gd name="connsiteX13" fmla="*/ 52209 w 80416"/>
                <a:gd name="connsiteY13" fmla="*/ 58166 h 71298"/>
                <a:gd name="connsiteX14" fmla="*/ 64618 w 80416"/>
                <a:gd name="connsiteY14" fmla="*/ 70518 h 71298"/>
                <a:gd name="connsiteX15" fmla="*/ 80573 w 80416"/>
                <a:gd name="connsiteY15" fmla="*/ 55664 h 71298"/>
                <a:gd name="connsiteX16" fmla="*/ 80573 w 80416"/>
                <a:gd name="connsiteY16" fmla="*/ 47065 h 71298"/>
                <a:gd name="connsiteX17" fmla="*/ 75093 w 80416"/>
                <a:gd name="connsiteY17" fmla="*/ 47065 h 71298"/>
                <a:gd name="connsiteX18" fmla="*/ 75093 w 80416"/>
                <a:gd name="connsiteY18" fmla="*/ 55508 h 71298"/>
                <a:gd name="connsiteX19" fmla="*/ 69131 w 80416"/>
                <a:gd name="connsiteY19" fmla="*/ 64577 h 71298"/>
                <a:gd name="connsiteX20" fmla="*/ 63168 w 80416"/>
                <a:gd name="connsiteY20" fmla="*/ 55195 h 71298"/>
                <a:gd name="connsiteX21" fmla="*/ 63168 w 80416"/>
                <a:gd name="connsiteY21" fmla="*/ 27833 h 71298"/>
                <a:gd name="connsiteX22" fmla="*/ 50437 w 80416"/>
                <a:gd name="connsiteY22" fmla="*/ 47690 h 71298"/>
                <a:gd name="connsiteX23" fmla="*/ 29648 w 80416"/>
                <a:gd name="connsiteY23" fmla="*/ 66922 h 71298"/>
                <a:gd name="connsiteX24" fmla="*/ 13693 w 80416"/>
                <a:gd name="connsiteY24" fmla="*/ 53944 h 71298"/>
                <a:gd name="connsiteX25" fmla="*/ 50437 w 80416"/>
                <a:gd name="connsiteY25" fmla="*/ 32211 h 71298"/>
                <a:gd name="connsiteX26" fmla="*/ 50437 w 80416"/>
                <a:gd name="connsiteY26" fmla="*/ 47690 h 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416" h="71298">
                  <a:moveTo>
                    <a:pt x="63168" y="27833"/>
                  </a:moveTo>
                  <a:cubicBezTo>
                    <a:pt x="63168" y="19546"/>
                    <a:pt x="63168" y="13605"/>
                    <a:pt x="55755" y="7819"/>
                  </a:cubicBezTo>
                  <a:cubicBezTo>
                    <a:pt x="49147" y="2503"/>
                    <a:pt x="41412" y="1"/>
                    <a:pt x="31904" y="1"/>
                  </a:cubicBezTo>
                  <a:cubicBezTo>
                    <a:pt x="16594" y="1"/>
                    <a:pt x="5797" y="5630"/>
                    <a:pt x="5797" y="15168"/>
                  </a:cubicBezTo>
                  <a:cubicBezTo>
                    <a:pt x="5797" y="20171"/>
                    <a:pt x="9342" y="22830"/>
                    <a:pt x="13532" y="22830"/>
                  </a:cubicBezTo>
                  <a:cubicBezTo>
                    <a:pt x="17883" y="22830"/>
                    <a:pt x="21106" y="19702"/>
                    <a:pt x="21106" y="15481"/>
                  </a:cubicBezTo>
                  <a:cubicBezTo>
                    <a:pt x="21106" y="12823"/>
                    <a:pt x="19817" y="9539"/>
                    <a:pt x="15466" y="8288"/>
                  </a:cubicBezTo>
                  <a:cubicBezTo>
                    <a:pt x="21268" y="4379"/>
                    <a:pt x="30615" y="4379"/>
                    <a:pt x="31581" y="4379"/>
                  </a:cubicBezTo>
                  <a:cubicBezTo>
                    <a:pt x="40606" y="4379"/>
                    <a:pt x="50437" y="10165"/>
                    <a:pt x="50437" y="23299"/>
                  </a:cubicBezTo>
                  <a:lnTo>
                    <a:pt x="50437" y="28146"/>
                  </a:lnTo>
                  <a:cubicBezTo>
                    <a:pt x="41573" y="28458"/>
                    <a:pt x="30937" y="28927"/>
                    <a:pt x="19173" y="33149"/>
                  </a:cubicBezTo>
                  <a:cubicBezTo>
                    <a:pt x="4669" y="38309"/>
                    <a:pt x="156" y="46908"/>
                    <a:pt x="156" y="53944"/>
                  </a:cubicBezTo>
                  <a:cubicBezTo>
                    <a:pt x="156" y="67391"/>
                    <a:pt x="16916" y="71300"/>
                    <a:pt x="28358" y="71300"/>
                  </a:cubicBezTo>
                  <a:cubicBezTo>
                    <a:pt x="41251" y="71300"/>
                    <a:pt x="48825" y="64264"/>
                    <a:pt x="52209" y="58166"/>
                  </a:cubicBezTo>
                  <a:cubicBezTo>
                    <a:pt x="52854" y="64577"/>
                    <a:pt x="57205" y="70518"/>
                    <a:pt x="64618" y="70518"/>
                  </a:cubicBezTo>
                  <a:cubicBezTo>
                    <a:pt x="64941" y="70518"/>
                    <a:pt x="80573" y="70518"/>
                    <a:pt x="80573" y="55664"/>
                  </a:cubicBezTo>
                  <a:lnTo>
                    <a:pt x="80573" y="47065"/>
                  </a:lnTo>
                  <a:lnTo>
                    <a:pt x="75093" y="47065"/>
                  </a:lnTo>
                  <a:lnTo>
                    <a:pt x="75093" y="55508"/>
                  </a:lnTo>
                  <a:cubicBezTo>
                    <a:pt x="75093" y="57072"/>
                    <a:pt x="75093" y="64577"/>
                    <a:pt x="69131" y="64577"/>
                  </a:cubicBezTo>
                  <a:cubicBezTo>
                    <a:pt x="63168" y="64577"/>
                    <a:pt x="63168" y="57228"/>
                    <a:pt x="63168" y="55195"/>
                  </a:cubicBezTo>
                  <a:lnTo>
                    <a:pt x="63168" y="27833"/>
                  </a:lnTo>
                  <a:close/>
                  <a:moveTo>
                    <a:pt x="50437" y="47690"/>
                  </a:moveTo>
                  <a:cubicBezTo>
                    <a:pt x="50437" y="62700"/>
                    <a:pt x="36900" y="66922"/>
                    <a:pt x="29648" y="66922"/>
                  </a:cubicBezTo>
                  <a:cubicBezTo>
                    <a:pt x="21429" y="66922"/>
                    <a:pt x="13693" y="61606"/>
                    <a:pt x="13693" y="53944"/>
                  </a:cubicBezTo>
                  <a:cubicBezTo>
                    <a:pt x="13693" y="45345"/>
                    <a:pt x="21429" y="33305"/>
                    <a:pt x="50437" y="32211"/>
                  </a:cubicBezTo>
                  <a:lnTo>
                    <a:pt x="50437" y="47690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172F990-BE8E-4142-887C-5CD3F211BF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49923" y="2504551"/>
              <a:ext cx="86217" cy="99286"/>
            </a:xfrm>
            <a:custGeom>
              <a:avLst/>
              <a:gdLst>
                <a:gd name="connsiteX0" fmla="*/ 37065 w 86217"/>
                <a:gd name="connsiteY0" fmla="*/ 93659 h 99286"/>
                <a:gd name="connsiteX1" fmla="*/ 24978 w 86217"/>
                <a:gd name="connsiteY1" fmla="*/ 86936 h 99286"/>
                <a:gd name="connsiteX2" fmla="*/ 24978 w 86217"/>
                <a:gd name="connsiteY2" fmla="*/ 61450 h 99286"/>
                <a:gd name="connsiteX3" fmla="*/ 46895 w 86217"/>
                <a:gd name="connsiteY3" fmla="*/ 70518 h 99286"/>
                <a:gd name="connsiteX4" fmla="*/ 86378 w 86217"/>
                <a:gd name="connsiteY4" fmla="*/ 35182 h 99286"/>
                <a:gd name="connsiteX5" fmla="*/ 49474 w 86217"/>
                <a:gd name="connsiteY5" fmla="*/ 1 h 99286"/>
                <a:gd name="connsiteX6" fmla="*/ 24333 w 86217"/>
                <a:gd name="connsiteY6" fmla="*/ 9539 h 99286"/>
                <a:gd name="connsiteX7" fmla="*/ 24333 w 86217"/>
                <a:gd name="connsiteY7" fmla="*/ 1 h 99286"/>
                <a:gd name="connsiteX8" fmla="*/ 160 w 86217"/>
                <a:gd name="connsiteY8" fmla="*/ 1721 h 99286"/>
                <a:gd name="connsiteX9" fmla="*/ 160 w 86217"/>
                <a:gd name="connsiteY9" fmla="*/ 7350 h 99286"/>
                <a:gd name="connsiteX10" fmla="*/ 12247 w 86217"/>
                <a:gd name="connsiteY10" fmla="*/ 14699 h 99286"/>
                <a:gd name="connsiteX11" fmla="*/ 12247 w 86217"/>
                <a:gd name="connsiteY11" fmla="*/ 86936 h 99286"/>
                <a:gd name="connsiteX12" fmla="*/ 160 w 86217"/>
                <a:gd name="connsiteY12" fmla="*/ 93659 h 99286"/>
                <a:gd name="connsiteX13" fmla="*/ 160 w 86217"/>
                <a:gd name="connsiteY13" fmla="*/ 99288 h 99286"/>
                <a:gd name="connsiteX14" fmla="*/ 18532 w 86217"/>
                <a:gd name="connsiteY14" fmla="*/ 98662 h 99286"/>
                <a:gd name="connsiteX15" fmla="*/ 37065 w 86217"/>
                <a:gd name="connsiteY15" fmla="*/ 99288 h 99286"/>
                <a:gd name="connsiteX16" fmla="*/ 37065 w 86217"/>
                <a:gd name="connsiteY16" fmla="*/ 93659 h 99286"/>
                <a:gd name="connsiteX17" fmla="*/ 24978 w 86217"/>
                <a:gd name="connsiteY17" fmla="*/ 16888 h 99286"/>
                <a:gd name="connsiteX18" fmla="*/ 47701 w 86217"/>
                <a:gd name="connsiteY18" fmla="*/ 5005 h 99286"/>
                <a:gd name="connsiteX19" fmla="*/ 71713 w 86217"/>
                <a:gd name="connsiteY19" fmla="*/ 35182 h 99286"/>
                <a:gd name="connsiteX20" fmla="*/ 45928 w 86217"/>
                <a:gd name="connsiteY20" fmla="*/ 66140 h 99286"/>
                <a:gd name="connsiteX21" fmla="*/ 24978 w 86217"/>
                <a:gd name="connsiteY21" fmla="*/ 53163 h 99286"/>
                <a:gd name="connsiteX22" fmla="*/ 24978 w 86217"/>
                <a:gd name="connsiteY22" fmla="*/ 16888 h 9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217" h="99286">
                  <a:moveTo>
                    <a:pt x="37065" y="93659"/>
                  </a:moveTo>
                  <a:cubicBezTo>
                    <a:pt x="26590" y="93659"/>
                    <a:pt x="24978" y="93659"/>
                    <a:pt x="24978" y="86936"/>
                  </a:cubicBezTo>
                  <a:lnTo>
                    <a:pt x="24978" y="61450"/>
                  </a:lnTo>
                  <a:cubicBezTo>
                    <a:pt x="25784" y="62231"/>
                    <a:pt x="33358" y="70518"/>
                    <a:pt x="46895" y="70518"/>
                  </a:cubicBezTo>
                  <a:cubicBezTo>
                    <a:pt x="68168" y="70518"/>
                    <a:pt x="86378" y="55039"/>
                    <a:pt x="86378" y="35182"/>
                  </a:cubicBezTo>
                  <a:cubicBezTo>
                    <a:pt x="86378" y="15950"/>
                    <a:pt x="69940" y="1"/>
                    <a:pt x="49474" y="1"/>
                  </a:cubicBezTo>
                  <a:cubicBezTo>
                    <a:pt x="40288" y="1"/>
                    <a:pt x="30941" y="3285"/>
                    <a:pt x="24333" y="9539"/>
                  </a:cubicBezTo>
                  <a:lnTo>
                    <a:pt x="24333" y="1"/>
                  </a:lnTo>
                  <a:lnTo>
                    <a:pt x="160" y="1721"/>
                  </a:lnTo>
                  <a:lnTo>
                    <a:pt x="160" y="7350"/>
                  </a:lnTo>
                  <a:cubicBezTo>
                    <a:pt x="11441" y="7350"/>
                    <a:pt x="12247" y="8132"/>
                    <a:pt x="12247" y="14699"/>
                  </a:cubicBezTo>
                  <a:lnTo>
                    <a:pt x="12247" y="86936"/>
                  </a:lnTo>
                  <a:cubicBezTo>
                    <a:pt x="12247" y="93659"/>
                    <a:pt x="10635" y="93659"/>
                    <a:pt x="160" y="93659"/>
                  </a:cubicBezTo>
                  <a:lnTo>
                    <a:pt x="160" y="99288"/>
                  </a:lnTo>
                  <a:cubicBezTo>
                    <a:pt x="482" y="99288"/>
                    <a:pt x="11763" y="98662"/>
                    <a:pt x="18532" y="98662"/>
                  </a:cubicBezTo>
                  <a:cubicBezTo>
                    <a:pt x="24495" y="98662"/>
                    <a:pt x="35614" y="99131"/>
                    <a:pt x="37065" y="99288"/>
                  </a:cubicBezTo>
                  <a:lnTo>
                    <a:pt x="37065" y="93659"/>
                  </a:lnTo>
                  <a:close/>
                  <a:moveTo>
                    <a:pt x="24978" y="16888"/>
                  </a:moveTo>
                  <a:cubicBezTo>
                    <a:pt x="29813" y="9070"/>
                    <a:pt x="39160" y="5005"/>
                    <a:pt x="47701" y="5005"/>
                  </a:cubicBezTo>
                  <a:cubicBezTo>
                    <a:pt x="61238" y="5005"/>
                    <a:pt x="71713" y="18764"/>
                    <a:pt x="71713" y="35182"/>
                  </a:cubicBezTo>
                  <a:cubicBezTo>
                    <a:pt x="71713" y="53006"/>
                    <a:pt x="59626" y="66140"/>
                    <a:pt x="45928" y="66140"/>
                  </a:cubicBezTo>
                  <a:cubicBezTo>
                    <a:pt x="31747" y="66140"/>
                    <a:pt x="25462" y="54101"/>
                    <a:pt x="24978" y="53163"/>
                  </a:cubicBezTo>
                  <a:lnTo>
                    <a:pt x="24978" y="16888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C4D300E-6227-48DB-B084-62AE2AE9826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31830" y="2458024"/>
              <a:ext cx="153557" cy="52267"/>
            </a:xfrm>
            <a:custGeom>
              <a:avLst/>
              <a:gdLst>
                <a:gd name="connsiteX0" fmla="*/ 153726 w 153557"/>
                <a:gd name="connsiteY0" fmla="*/ 7371 h 52267"/>
                <a:gd name="connsiteX1" fmla="*/ 150502 w 153557"/>
                <a:gd name="connsiteY1" fmla="*/ 223 h 52267"/>
                <a:gd name="connsiteX2" fmla="*/ 147279 w 153557"/>
                <a:gd name="connsiteY2" fmla="*/ 6031 h 52267"/>
                <a:gd name="connsiteX3" fmla="*/ 115048 w 153557"/>
                <a:gd name="connsiteY3" fmla="*/ 39759 h 52267"/>
                <a:gd name="connsiteX4" fmla="*/ 78213 w 153557"/>
                <a:gd name="connsiteY4" fmla="*/ 20550 h 52267"/>
                <a:gd name="connsiteX5" fmla="*/ 38845 w 153557"/>
                <a:gd name="connsiteY5" fmla="*/ 0 h 52267"/>
                <a:gd name="connsiteX6" fmla="*/ 168 w 153557"/>
                <a:gd name="connsiteY6" fmla="*/ 44897 h 52267"/>
                <a:gd name="connsiteX7" fmla="*/ 3391 w 153557"/>
                <a:gd name="connsiteY7" fmla="*/ 52044 h 52267"/>
                <a:gd name="connsiteX8" fmla="*/ 6614 w 153557"/>
                <a:gd name="connsiteY8" fmla="*/ 46907 h 52267"/>
                <a:gd name="connsiteX9" fmla="*/ 38845 w 153557"/>
                <a:gd name="connsiteY9" fmla="*/ 12509 h 52267"/>
                <a:gd name="connsiteX10" fmla="*/ 75681 w 153557"/>
                <a:gd name="connsiteY10" fmla="*/ 31718 h 52267"/>
                <a:gd name="connsiteX11" fmla="*/ 115048 w 153557"/>
                <a:gd name="connsiteY11" fmla="*/ 52268 h 52267"/>
                <a:gd name="connsiteX12" fmla="*/ 153726 w 153557"/>
                <a:gd name="connsiteY12" fmla="*/ 7371 h 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557" h="52267">
                  <a:moveTo>
                    <a:pt x="153726" y="7371"/>
                  </a:moveTo>
                  <a:cubicBezTo>
                    <a:pt x="153726" y="2457"/>
                    <a:pt x="152344" y="223"/>
                    <a:pt x="150502" y="223"/>
                  </a:cubicBezTo>
                  <a:cubicBezTo>
                    <a:pt x="149351" y="223"/>
                    <a:pt x="147510" y="1787"/>
                    <a:pt x="147279" y="6031"/>
                  </a:cubicBezTo>
                  <a:cubicBezTo>
                    <a:pt x="146359" y="27474"/>
                    <a:pt x="131164" y="39759"/>
                    <a:pt x="115048" y="39759"/>
                  </a:cubicBezTo>
                  <a:cubicBezTo>
                    <a:pt x="100544" y="39759"/>
                    <a:pt x="89494" y="30154"/>
                    <a:pt x="78213" y="20550"/>
                  </a:cubicBezTo>
                  <a:cubicBezTo>
                    <a:pt x="66472" y="10275"/>
                    <a:pt x="54500" y="0"/>
                    <a:pt x="38845" y="0"/>
                  </a:cubicBezTo>
                  <a:cubicBezTo>
                    <a:pt x="13751" y="0"/>
                    <a:pt x="168" y="24570"/>
                    <a:pt x="168" y="44897"/>
                  </a:cubicBezTo>
                  <a:cubicBezTo>
                    <a:pt x="168" y="52044"/>
                    <a:pt x="3161" y="52044"/>
                    <a:pt x="3391" y="52044"/>
                  </a:cubicBezTo>
                  <a:cubicBezTo>
                    <a:pt x="5923" y="52044"/>
                    <a:pt x="6614" y="47577"/>
                    <a:pt x="6614" y="46907"/>
                  </a:cubicBezTo>
                  <a:cubicBezTo>
                    <a:pt x="7535" y="22337"/>
                    <a:pt x="24802" y="12509"/>
                    <a:pt x="38845" y="12509"/>
                  </a:cubicBezTo>
                  <a:cubicBezTo>
                    <a:pt x="53349" y="12509"/>
                    <a:pt x="64400" y="22113"/>
                    <a:pt x="75681" y="31718"/>
                  </a:cubicBezTo>
                  <a:cubicBezTo>
                    <a:pt x="87422" y="41993"/>
                    <a:pt x="99393" y="52268"/>
                    <a:pt x="115048" y="52268"/>
                  </a:cubicBezTo>
                  <a:cubicBezTo>
                    <a:pt x="140143" y="52268"/>
                    <a:pt x="153726" y="27697"/>
                    <a:pt x="153726" y="7371"/>
                  </a:cubicBez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357AF38-467E-452F-9D0B-6DEC4965C86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13309" y="2236331"/>
              <a:ext cx="193846" cy="152559"/>
            </a:xfrm>
            <a:custGeom>
              <a:avLst/>
              <a:gdLst>
                <a:gd name="connsiteX0" fmla="*/ 166861 w 193846"/>
                <a:gd name="connsiteY0" fmla="*/ 17192 h 152559"/>
                <a:gd name="connsiteX1" fmla="*/ 186199 w 193846"/>
                <a:gd name="connsiteY1" fmla="*/ 6918 h 152559"/>
                <a:gd name="connsiteX2" fmla="*/ 194027 w 193846"/>
                <a:gd name="connsiteY2" fmla="*/ 2450 h 152559"/>
                <a:gd name="connsiteX3" fmla="*/ 190804 w 193846"/>
                <a:gd name="connsiteY3" fmla="*/ -7 h 152559"/>
                <a:gd name="connsiteX4" fmla="*/ 161335 w 193846"/>
                <a:gd name="connsiteY4" fmla="*/ 663 h 152559"/>
                <a:gd name="connsiteX5" fmla="*/ 131637 w 193846"/>
                <a:gd name="connsiteY5" fmla="*/ -7 h 152559"/>
                <a:gd name="connsiteX6" fmla="*/ 127262 w 193846"/>
                <a:gd name="connsiteY6" fmla="*/ 4461 h 152559"/>
                <a:gd name="connsiteX7" fmla="*/ 133709 w 193846"/>
                <a:gd name="connsiteY7" fmla="*/ 6918 h 152559"/>
                <a:gd name="connsiteX8" fmla="*/ 142457 w 193846"/>
                <a:gd name="connsiteY8" fmla="*/ 7364 h 152559"/>
                <a:gd name="connsiteX9" fmla="*/ 148673 w 193846"/>
                <a:gd name="connsiteY9" fmla="*/ 10938 h 152559"/>
                <a:gd name="connsiteX10" fmla="*/ 147752 w 193846"/>
                <a:gd name="connsiteY10" fmla="*/ 15182 h 152559"/>
                <a:gd name="connsiteX11" fmla="*/ 133939 w 193846"/>
                <a:gd name="connsiteY11" fmla="*/ 69684 h 152559"/>
                <a:gd name="connsiteX12" fmla="*/ 63721 w 193846"/>
                <a:gd name="connsiteY12" fmla="*/ 69684 h 152559"/>
                <a:gd name="connsiteX13" fmla="*/ 77304 w 193846"/>
                <a:gd name="connsiteY13" fmla="*/ 17192 h 152559"/>
                <a:gd name="connsiteX14" fmla="*/ 96643 w 193846"/>
                <a:gd name="connsiteY14" fmla="*/ 6918 h 152559"/>
                <a:gd name="connsiteX15" fmla="*/ 104471 w 193846"/>
                <a:gd name="connsiteY15" fmla="*/ 2450 h 152559"/>
                <a:gd name="connsiteX16" fmla="*/ 101247 w 193846"/>
                <a:gd name="connsiteY16" fmla="*/ -7 h 152559"/>
                <a:gd name="connsiteX17" fmla="*/ 71779 w 193846"/>
                <a:gd name="connsiteY17" fmla="*/ 663 h 152559"/>
                <a:gd name="connsiteX18" fmla="*/ 42080 w 193846"/>
                <a:gd name="connsiteY18" fmla="*/ -7 h 152559"/>
                <a:gd name="connsiteX19" fmla="*/ 37706 w 193846"/>
                <a:gd name="connsiteY19" fmla="*/ 4461 h 152559"/>
                <a:gd name="connsiteX20" fmla="*/ 44153 w 193846"/>
                <a:gd name="connsiteY20" fmla="*/ 6918 h 152559"/>
                <a:gd name="connsiteX21" fmla="*/ 52901 w 193846"/>
                <a:gd name="connsiteY21" fmla="*/ 7364 h 152559"/>
                <a:gd name="connsiteX22" fmla="*/ 59117 w 193846"/>
                <a:gd name="connsiteY22" fmla="*/ 10938 h 152559"/>
                <a:gd name="connsiteX23" fmla="*/ 58196 w 193846"/>
                <a:gd name="connsiteY23" fmla="*/ 15182 h 152559"/>
                <a:gd name="connsiteX24" fmla="*/ 27346 w 193846"/>
                <a:gd name="connsiteY24" fmla="*/ 135130 h 152559"/>
                <a:gd name="connsiteX25" fmla="*/ 6396 w 193846"/>
                <a:gd name="connsiteY25" fmla="*/ 145628 h 152559"/>
                <a:gd name="connsiteX26" fmla="*/ 180 w 193846"/>
                <a:gd name="connsiteY26" fmla="*/ 150095 h 152559"/>
                <a:gd name="connsiteX27" fmla="*/ 3403 w 193846"/>
                <a:gd name="connsiteY27" fmla="*/ 152552 h 152559"/>
                <a:gd name="connsiteX28" fmla="*/ 32641 w 193846"/>
                <a:gd name="connsiteY28" fmla="*/ 151882 h 152559"/>
                <a:gd name="connsiteX29" fmla="*/ 47376 w 193846"/>
                <a:gd name="connsiteY29" fmla="*/ 152106 h 152559"/>
                <a:gd name="connsiteX30" fmla="*/ 62340 w 193846"/>
                <a:gd name="connsiteY30" fmla="*/ 152552 h 152559"/>
                <a:gd name="connsiteX31" fmla="*/ 66944 w 193846"/>
                <a:gd name="connsiteY31" fmla="*/ 148085 h 152559"/>
                <a:gd name="connsiteX32" fmla="*/ 60498 w 193846"/>
                <a:gd name="connsiteY32" fmla="*/ 145628 h 152559"/>
                <a:gd name="connsiteX33" fmla="*/ 45534 w 193846"/>
                <a:gd name="connsiteY33" fmla="*/ 141607 h 152559"/>
                <a:gd name="connsiteX34" fmla="*/ 46225 w 193846"/>
                <a:gd name="connsiteY34" fmla="*/ 137810 h 152559"/>
                <a:gd name="connsiteX35" fmla="*/ 61880 w 193846"/>
                <a:gd name="connsiteY35" fmla="*/ 76608 h 152559"/>
                <a:gd name="connsiteX36" fmla="*/ 132097 w 193846"/>
                <a:gd name="connsiteY36" fmla="*/ 76608 h 152559"/>
                <a:gd name="connsiteX37" fmla="*/ 116212 w 193846"/>
                <a:gd name="connsiteY37" fmla="*/ 138257 h 152559"/>
                <a:gd name="connsiteX38" fmla="*/ 95262 w 193846"/>
                <a:gd name="connsiteY38" fmla="*/ 145628 h 152559"/>
                <a:gd name="connsiteX39" fmla="*/ 89736 w 193846"/>
                <a:gd name="connsiteY39" fmla="*/ 150095 h 152559"/>
                <a:gd name="connsiteX40" fmla="*/ 92959 w 193846"/>
                <a:gd name="connsiteY40" fmla="*/ 152552 h 152559"/>
                <a:gd name="connsiteX41" fmla="*/ 122198 w 193846"/>
                <a:gd name="connsiteY41" fmla="*/ 151882 h 152559"/>
                <a:gd name="connsiteX42" fmla="*/ 136932 w 193846"/>
                <a:gd name="connsiteY42" fmla="*/ 152106 h 152559"/>
                <a:gd name="connsiteX43" fmla="*/ 151896 w 193846"/>
                <a:gd name="connsiteY43" fmla="*/ 152552 h 152559"/>
                <a:gd name="connsiteX44" fmla="*/ 156501 w 193846"/>
                <a:gd name="connsiteY44" fmla="*/ 148085 h 152559"/>
                <a:gd name="connsiteX45" fmla="*/ 150054 w 193846"/>
                <a:gd name="connsiteY45" fmla="*/ 145628 h 152559"/>
                <a:gd name="connsiteX46" fmla="*/ 135090 w 193846"/>
                <a:gd name="connsiteY46" fmla="*/ 141607 h 152559"/>
                <a:gd name="connsiteX47" fmla="*/ 135781 w 193846"/>
                <a:gd name="connsiteY47" fmla="*/ 137810 h 152559"/>
                <a:gd name="connsiteX48" fmla="*/ 166861 w 193846"/>
                <a:gd name="connsiteY48" fmla="*/ 17192 h 1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3846" h="152559">
                  <a:moveTo>
                    <a:pt x="166861" y="17192"/>
                  </a:moveTo>
                  <a:cubicBezTo>
                    <a:pt x="168933" y="9151"/>
                    <a:pt x="169393" y="6918"/>
                    <a:pt x="186199" y="6918"/>
                  </a:cubicBezTo>
                  <a:cubicBezTo>
                    <a:pt x="192185" y="6918"/>
                    <a:pt x="194027" y="6918"/>
                    <a:pt x="194027" y="2450"/>
                  </a:cubicBezTo>
                  <a:cubicBezTo>
                    <a:pt x="194027" y="-7"/>
                    <a:pt x="191494" y="-7"/>
                    <a:pt x="190804" y="-7"/>
                  </a:cubicBezTo>
                  <a:cubicBezTo>
                    <a:pt x="184357" y="-7"/>
                    <a:pt x="167781" y="663"/>
                    <a:pt x="161335" y="663"/>
                  </a:cubicBezTo>
                  <a:cubicBezTo>
                    <a:pt x="154659" y="663"/>
                    <a:pt x="138313" y="-7"/>
                    <a:pt x="131637" y="-7"/>
                  </a:cubicBezTo>
                  <a:cubicBezTo>
                    <a:pt x="129795" y="-7"/>
                    <a:pt x="127262" y="-7"/>
                    <a:pt x="127262" y="4461"/>
                  </a:cubicBezTo>
                  <a:cubicBezTo>
                    <a:pt x="127262" y="6918"/>
                    <a:pt x="129334" y="6918"/>
                    <a:pt x="133709" y="6918"/>
                  </a:cubicBezTo>
                  <a:cubicBezTo>
                    <a:pt x="134169" y="6918"/>
                    <a:pt x="138543" y="6918"/>
                    <a:pt x="142457" y="7364"/>
                  </a:cubicBezTo>
                  <a:cubicBezTo>
                    <a:pt x="146601" y="7811"/>
                    <a:pt x="148673" y="8034"/>
                    <a:pt x="148673" y="10938"/>
                  </a:cubicBezTo>
                  <a:cubicBezTo>
                    <a:pt x="148673" y="11832"/>
                    <a:pt x="148443" y="12278"/>
                    <a:pt x="147752" y="15182"/>
                  </a:cubicBezTo>
                  <a:lnTo>
                    <a:pt x="133939" y="69684"/>
                  </a:lnTo>
                  <a:lnTo>
                    <a:pt x="63721" y="69684"/>
                  </a:lnTo>
                  <a:lnTo>
                    <a:pt x="77304" y="17192"/>
                  </a:lnTo>
                  <a:cubicBezTo>
                    <a:pt x="79376" y="9151"/>
                    <a:pt x="80067" y="6918"/>
                    <a:pt x="96643" y="6918"/>
                  </a:cubicBezTo>
                  <a:cubicBezTo>
                    <a:pt x="102629" y="6918"/>
                    <a:pt x="104471" y="6918"/>
                    <a:pt x="104471" y="2450"/>
                  </a:cubicBezTo>
                  <a:cubicBezTo>
                    <a:pt x="104471" y="-7"/>
                    <a:pt x="101938" y="-7"/>
                    <a:pt x="101247" y="-7"/>
                  </a:cubicBezTo>
                  <a:cubicBezTo>
                    <a:pt x="94801" y="-7"/>
                    <a:pt x="78225" y="663"/>
                    <a:pt x="71779" y="663"/>
                  </a:cubicBezTo>
                  <a:cubicBezTo>
                    <a:pt x="65103" y="663"/>
                    <a:pt x="48757" y="-7"/>
                    <a:pt x="42080" y="-7"/>
                  </a:cubicBezTo>
                  <a:cubicBezTo>
                    <a:pt x="40239" y="-7"/>
                    <a:pt x="37706" y="-7"/>
                    <a:pt x="37706" y="4461"/>
                  </a:cubicBezTo>
                  <a:cubicBezTo>
                    <a:pt x="37706" y="6918"/>
                    <a:pt x="39778" y="6918"/>
                    <a:pt x="44153" y="6918"/>
                  </a:cubicBezTo>
                  <a:cubicBezTo>
                    <a:pt x="44613" y="6918"/>
                    <a:pt x="48987" y="6918"/>
                    <a:pt x="52901" y="7364"/>
                  </a:cubicBezTo>
                  <a:cubicBezTo>
                    <a:pt x="57045" y="7811"/>
                    <a:pt x="59117" y="8034"/>
                    <a:pt x="59117" y="10938"/>
                  </a:cubicBezTo>
                  <a:cubicBezTo>
                    <a:pt x="59117" y="11832"/>
                    <a:pt x="58887" y="12502"/>
                    <a:pt x="58196" y="15182"/>
                  </a:cubicBezTo>
                  <a:lnTo>
                    <a:pt x="27346" y="135130"/>
                  </a:lnTo>
                  <a:cubicBezTo>
                    <a:pt x="25044" y="143841"/>
                    <a:pt x="24584" y="145628"/>
                    <a:pt x="6396" y="145628"/>
                  </a:cubicBezTo>
                  <a:cubicBezTo>
                    <a:pt x="2252" y="145628"/>
                    <a:pt x="180" y="145628"/>
                    <a:pt x="180" y="150095"/>
                  </a:cubicBezTo>
                  <a:cubicBezTo>
                    <a:pt x="180" y="152552"/>
                    <a:pt x="2943" y="152552"/>
                    <a:pt x="3403" y="152552"/>
                  </a:cubicBezTo>
                  <a:cubicBezTo>
                    <a:pt x="9850" y="152552"/>
                    <a:pt x="26195" y="151882"/>
                    <a:pt x="32641" y="151882"/>
                  </a:cubicBezTo>
                  <a:cubicBezTo>
                    <a:pt x="37476" y="151882"/>
                    <a:pt x="42541" y="152106"/>
                    <a:pt x="47376" y="152106"/>
                  </a:cubicBezTo>
                  <a:cubicBezTo>
                    <a:pt x="52440" y="152106"/>
                    <a:pt x="57505" y="152552"/>
                    <a:pt x="62340" y="152552"/>
                  </a:cubicBezTo>
                  <a:cubicBezTo>
                    <a:pt x="64182" y="152552"/>
                    <a:pt x="66944" y="152552"/>
                    <a:pt x="66944" y="148085"/>
                  </a:cubicBezTo>
                  <a:cubicBezTo>
                    <a:pt x="66944" y="145628"/>
                    <a:pt x="64872" y="145628"/>
                    <a:pt x="60498" y="145628"/>
                  </a:cubicBezTo>
                  <a:cubicBezTo>
                    <a:pt x="51980" y="145628"/>
                    <a:pt x="45534" y="145628"/>
                    <a:pt x="45534" y="141607"/>
                  </a:cubicBezTo>
                  <a:cubicBezTo>
                    <a:pt x="45534" y="140267"/>
                    <a:pt x="45994" y="139150"/>
                    <a:pt x="46225" y="137810"/>
                  </a:cubicBezTo>
                  <a:lnTo>
                    <a:pt x="61880" y="76608"/>
                  </a:lnTo>
                  <a:lnTo>
                    <a:pt x="132097" y="76608"/>
                  </a:lnTo>
                  <a:cubicBezTo>
                    <a:pt x="122428" y="113687"/>
                    <a:pt x="117133" y="134906"/>
                    <a:pt x="116212" y="138257"/>
                  </a:cubicBezTo>
                  <a:cubicBezTo>
                    <a:pt x="113910" y="145405"/>
                    <a:pt x="109535" y="145628"/>
                    <a:pt x="95262" y="145628"/>
                  </a:cubicBezTo>
                  <a:cubicBezTo>
                    <a:pt x="91808" y="145628"/>
                    <a:pt x="89736" y="145628"/>
                    <a:pt x="89736" y="150095"/>
                  </a:cubicBezTo>
                  <a:cubicBezTo>
                    <a:pt x="89736" y="152552"/>
                    <a:pt x="92499" y="152552"/>
                    <a:pt x="92959" y="152552"/>
                  </a:cubicBezTo>
                  <a:cubicBezTo>
                    <a:pt x="99406" y="152552"/>
                    <a:pt x="115751" y="151882"/>
                    <a:pt x="122198" y="151882"/>
                  </a:cubicBezTo>
                  <a:cubicBezTo>
                    <a:pt x="127032" y="151882"/>
                    <a:pt x="132097" y="152106"/>
                    <a:pt x="136932" y="152106"/>
                  </a:cubicBezTo>
                  <a:cubicBezTo>
                    <a:pt x="141997" y="152106"/>
                    <a:pt x="147061" y="152552"/>
                    <a:pt x="151896" y="152552"/>
                  </a:cubicBezTo>
                  <a:cubicBezTo>
                    <a:pt x="153738" y="152552"/>
                    <a:pt x="156501" y="152552"/>
                    <a:pt x="156501" y="148085"/>
                  </a:cubicBezTo>
                  <a:cubicBezTo>
                    <a:pt x="156501" y="145628"/>
                    <a:pt x="154429" y="145628"/>
                    <a:pt x="150054" y="145628"/>
                  </a:cubicBezTo>
                  <a:cubicBezTo>
                    <a:pt x="141536" y="145628"/>
                    <a:pt x="135090" y="145628"/>
                    <a:pt x="135090" y="141607"/>
                  </a:cubicBezTo>
                  <a:cubicBezTo>
                    <a:pt x="135090" y="140267"/>
                    <a:pt x="135550" y="139150"/>
                    <a:pt x="135781" y="137810"/>
                  </a:cubicBezTo>
                  <a:lnTo>
                    <a:pt x="166861" y="17192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3764B95-2480-4E0A-8149-C2D0E82EB55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24559" y="2204012"/>
              <a:ext cx="71230" cy="103820"/>
            </a:xfrm>
            <a:custGeom>
              <a:avLst/>
              <a:gdLst>
                <a:gd name="connsiteX0" fmla="*/ 71420 w 71230"/>
                <a:gd name="connsiteY0" fmla="*/ 75353 h 103820"/>
                <a:gd name="connsiteX1" fmla="*/ 65941 w 71230"/>
                <a:gd name="connsiteY1" fmla="*/ 75353 h 103820"/>
                <a:gd name="connsiteX2" fmla="*/ 61751 w 71230"/>
                <a:gd name="connsiteY2" fmla="*/ 89582 h 103820"/>
                <a:gd name="connsiteX3" fmla="*/ 45796 w 71230"/>
                <a:gd name="connsiteY3" fmla="*/ 90520 h 103820"/>
                <a:gd name="connsiteX4" fmla="*/ 16144 w 71230"/>
                <a:gd name="connsiteY4" fmla="*/ 90520 h 103820"/>
                <a:gd name="connsiteX5" fmla="*/ 48375 w 71230"/>
                <a:gd name="connsiteY5" fmla="*/ 64252 h 103820"/>
                <a:gd name="connsiteX6" fmla="*/ 71420 w 71230"/>
                <a:gd name="connsiteY6" fmla="*/ 30479 h 103820"/>
                <a:gd name="connsiteX7" fmla="*/ 33710 w 71230"/>
                <a:gd name="connsiteY7" fmla="*/ -10 h 103820"/>
                <a:gd name="connsiteX8" fmla="*/ 189 w 71230"/>
                <a:gd name="connsiteY8" fmla="*/ 27977 h 103820"/>
                <a:gd name="connsiteX9" fmla="*/ 8731 w 71230"/>
                <a:gd name="connsiteY9" fmla="*/ 36733 h 103820"/>
                <a:gd name="connsiteX10" fmla="*/ 17272 w 71230"/>
                <a:gd name="connsiteY10" fmla="*/ 28446 h 103820"/>
                <a:gd name="connsiteX11" fmla="*/ 7764 w 71230"/>
                <a:gd name="connsiteY11" fmla="*/ 20160 h 103820"/>
                <a:gd name="connsiteX12" fmla="*/ 31292 w 71230"/>
                <a:gd name="connsiteY12" fmla="*/ 5618 h 103820"/>
                <a:gd name="connsiteX13" fmla="*/ 55788 w 71230"/>
                <a:gd name="connsiteY13" fmla="*/ 30479 h 103820"/>
                <a:gd name="connsiteX14" fmla="*/ 40639 w 71230"/>
                <a:gd name="connsiteY14" fmla="*/ 60500 h 103820"/>
                <a:gd name="connsiteX15" fmla="*/ 1801 w 71230"/>
                <a:gd name="connsiteY15" fmla="*/ 97712 h 103820"/>
                <a:gd name="connsiteX16" fmla="*/ 189 w 71230"/>
                <a:gd name="connsiteY16" fmla="*/ 103810 h 103820"/>
                <a:gd name="connsiteX17" fmla="*/ 66585 w 71230"/>
                <a:gd name="connsiteY17" fmla="*/ 103810 h 103820"/>
                <a:gd name="connsiteX18" fmla="*/ 71420 w 71230"/>
                <a:gd name="connsiteY18" fmla="*/ 75353 h 10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230" h="103820">
                  <a:moveTo>
                    <a:pt x="71420" y="75353"/>
                  </a:moveTo>
                  <a:lnTo>
                    <a:pt x="65941" y="75353"/>
                  </a:lnTo>
                  <a:cubicBezTo>
                    <a:pt x="65457" y="78793"/>
                    <a:pt x="63846" y="88018"/>
                    <a:pt x="61751" y="89582"/>
                  </a:cubicBezTo>
                  <a:cubicBezTo>
                    <a:pt x="60461" y="90520"/>
                    <a:pt x="48052" y="90520"/>
                    <a:pt x="45796" y="90520"/>
                  </a:cubicBezTo>
                  <a:lnTo>
                    <a:pt x="16144" y="90520"/>
                  </a:lnTo>
                  <a:cubicBezTo>
                    <a:pt x="33065" y="75979"/>
                    <a:pt x="38705" y="71601"/>
                    <a:pt x="48375" y="64252"/>
                  </a:cubicBezTo>
                  <a:cubicBezTo>
                    <a:pt x="60300" y="55027"/>
                    <a:pt x="71420" y="45333"/>
                    <a:pt x="71420" y="30479"/>
                  </a:cubicBezTo>
                  <a:cubicBezTo>
                    <a:pt x="71420" y="11560"/>
                    <a:pt x="54337" y="-10"/>
                    <a:pt x="33710" y="-10"/>
                  </a:cubicBezTo>
                  <a:cubicBezTo>
                    <a:pt x="13726" y="-10"/>
                    <a:pt x="189" y="13593"/>
                    <a:pt x="189" y="27977"/>
                  </a:cubicBezTo>
                  <a:cubicBezTo>
                    <a:pt x="189" y="35952"/>
                    <a:pt x="7119" y="36733"/>
                    <a:pt x="8731" y="36733"/>
                  </a:cubicBezTo>
                  <a:cubicBezTo>
                    <a:pt x="12598" y="36733"/>
                    <a:pt x="17272" y="34075"/>
                    <a:pt x="17272" y="28446"/>
                  </a:cubicBezTo>
                  <a:cubicBezTo>
                    <a:pt x="17272" y="25632"/>
                    <a:pt x="16144" y="20160"/>
                    <a:pt x="7764" y="20160"/>
                  </a:cubicBezTo>
                  <a:cubicBezTo>
                    <a:pt x="12759" y="9058"/>
                    <a:pt x="23718" y="5618"/>
                    <a:pt x="31292" y="5618"/>
                  </a:cubicBezTo>
                  <a:cubicBezTo>
                    <a:pt x="47408" y="5618"/>
                    <a:pt x="55788" y="17814"/>
                    <a:pt x="55788" y="30479"/>
                  </a:cubicBezTo>
                  <a:cubicBezTo>
                    <a:pt x="55788" y="44082"/>
                    <a:pt x="45796" y="54871"/>
                    <a:pt x="40639" y="60500"/>
                  </a:cubicBezTo>
                  <a:lnTo>
                    <a:pt x="1801" y="97712"/>
                  </a:lnTo>
                  <a:cubicBezTo>
                    <a:pt x="189" y="99120"/>
                    <a:pt x="189" y="99432"/>
                    <a:pt x="189" y="103810"/>
                  </a:cubicBezTo>
                  <a:lnTo>
                    <a:pt x="66585" y="103810"/>
                  </a:lnTo>
                  <a:lnTo>
                    <a:pt x="71420" y="75353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84A9A20A-B463-4C27-9191-068BE274F51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89805" y="2479691"/>
              <a:ext cx="342406" cy="8934"/>
            </a:xfrm>
            <a:custGeom>
              <a:avLst/>
              <a:gdLst>
                <a:gd name="connsiteX0" fmla="*/ 0 w 342406"/>
                <a:gd name="connsiteY0" fmla="*/ 0 h 8934"/>
                <a:gd name="connsiteX1" fmla="*/ 342407 w 342406"/>
                <a:gd name="connsiteY1" fmla="*/ 0 h 8934"/>
                <a:gd name="connsiteX2" fmla="*/ 342407 w 342406"/>
                <a:gd name="connsiteY2" fmla="*/ 8934 h 8934"/>
                <a:gd name="connsiteX3" fmla="*/ 0 w 342406"/>
                <a:gd name="connsiteY3" fmla="*/ 8934 h 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406" h="8934">
                  <a:moveTo>
                    <a:pt x="0" y="0"/>
                  </a:moveTo>
                  <a:lnTo>
                    <a:pt x="342407" y="0"/>
                  </a:lnTo>
                  <a:lnTo>
                    <a:pt x="342407" y="8934"/>
                  </a:lnTo>
                  <a:lnTo>
                    <a:pt x="0" y="8934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CC44690-9A97-4AD0-A939-435E1EDC129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99014" y="2540658"/>
              <a:ext cx="175889" cy="152559"/>
            </a:xfrm>
            <a:custGeom>
              <a:avLst/>
              <a:gdLst>
                <a:gd name="connsiteX0" fmla="*/ 27576 w 175889"/>
                <a:gd name="connsiteY0" fmla="*/ 135143 h 152559"/>
                <a:gd name="connsiteX1" fmla="*/ 6626 w 175889"/>
                <a:gd name="connsiteY1" fmla="*/ 145642 h 152559"/>
                <a:gd name="connsiteX2" fmla="*/ 180 w 175889"/>
                <a:gd name="connsiteY2" fmla="*/ 149886 h 152559"/>
                <a:gd name="connsiteX3" fmla="*/ 6626 w 175889"/>
                <a:gd name="connsiteY3" fmla="*/ 152566 h 152559"/>
                <a:gd name="connsiteX4" fmla="*/ 82829 w 175889"/>
                <a:gd name="connsiteY4" fmla="*/ 152566 h 152559"/>
                <a:gd name="connsiteX5" fmla="*/ 176069 w 175889"/>
                <a:gd name="connsiteY5" fmla="*/ 56518 h 152559"/>
                <a:gd name="connsiteX6" fmla="*/ 121967 w 175889"/>
                <a:gd name="connsiteY6" fmla="*/ 7 h 152559"/>
                <a:gd name="connsiteX7" fmla="*/ 44612 w 175889"/>
                <a:gd name="connsiteY7" fmla="*/ 7 h 152559"/>
                <a:gd name="connsiteX8" fmla="*/ 37706 w 175889"/>
                <a:gd name="connsiteY8" fmla="*/ 4251 h 152559"/>
                <a:gd name="connsiteX9" fmla="*/ 44382 w 175889"/>
                <a:gd name="connsiteY9" fmla="*/ 6931 h 152559"/>
                <a:gd name="connsiteX10" fmla="*/ 54282 w 175889"/>
                <a:gd name="connsiteY10" fmla="*/ 7378 h 152559"/>
                <a:gd name="connsiteX11" fmla="*/ 59346 w 175889"/>
                <a:gd name="connsiteY11" fmla="*/ 10952 h 152559"/>
                <a:gd name="connsiteX12" fmla="*/ 58426 w 175889"/>
                <a:gd name="connsiteY12" fmla="*/ 15196 h 152559"/>
                <a:gd name="connsiteX13" fmla="*/ 27576 w 175889"/>
                <a:gd name="connsiteY13" fmla="*/ 135143 h 152559"/>
                <a:gd name="connsiteX14" fmla="*/ 77304 w 175889"/>
                <a:gd name="connsiteY14" fmla="*/ 15419 h 152559"/>
                <a:gd name="connsiteX15" fmla="*/ 89736 w 175889"/>
                <a:gd name="connsiteY15" fmla="*/ 6931 h 152559"/>
                <a:gd name="connsiteX16" fmla="*/ 114369 w 175889"/>
                <a:gd name="connsiteY16" fmla="*/ 6931 h 152559"/>
                <a:gd name="connsiteX17" fmla="*/ 156039 w 175889"/>
                <a:gd name="connsiteY17" fmla="*/ 48254 h 152559"/>
                <a:gd name="connsiteX18" fmla="*/ 131866 w 175889"/>
                <a:gd name="connsiteY18" fmla="*/ 120401 h 152559"/>
                <a:gd name="connsiteX19" fmla="*/ 78685 w 175889"/>
                <a:gd name="connsiteY19" fmla="*/ 145642 h 152559"/>
                <a:gd name="connsiteX20" fmla="*/ 52670 w 175889"/>
                <a:gd name="connsiteY20" fmla="*/ 145642 h 152559"/>
                <a:gd name="connsiteX21" fmla="*/ 47605 w 175889"/>
                <a:gd name="connsiteY21" fmla="*/ 145418 h 152559"/>
                <a:gd name="connsiteX22" fmla="*/ 44612 w 175889"/>
                <a:gd name="connsiteY22" fmla="*/ 143185 h 152559"/>
                <a:gd name="connsiteX23" fmla="*/ 45763 w 175889"/>
                <a:gd name="connsiteY23" fmla="*/ 138047 h 152559"/>
                <a:gd name="connsiteX24" fmla="*/ 77304 w 175889"/>
                <a:gd name="connsiteY24" fmla="*/ 15419 h 1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889" h="152559">
                  <a:moveTo>
                    <a:pt x="27576" y="135143"/>
                  </a:moveTo>
                  <a:cubicBezTo>
                    <a:pt x="25274" y="143855"/>
                    <a:pt x="24813" y="145642"/>
                    <a:pt x="6626" y="145642"/>
                  </a:cubicBezTo>
                  <a:cubicBezTo>
                    <a:pt x="2712" y="145642"/>
                    <a:pt x="180" y="145642"/>
                    <a:pt x="180" y="149886"/>
                  </a:cubicBezTo>
                  <a:cubicBezTo>
                    <a:pt x="180" y="152566"/>
                    <a:pt x="2252" y="152566"/>
                    <a:pt x="6626" y="152566"/>
                  </a:cubicBezTo>
                  <a:lnTo>
                    <a:pt x="82829" y="152566"/>
                  </a:lnTo>
                  <a:cubicBezTo>
                    <a:pt x="130715" y="152566"/>
                    <a:pt x="176069" y="105436"/>
                    <a:pt x="176069" y="56518"/>
                  </a:cubicBezTo>
                  <a:cubicBezTo>
                    <a:pt x="176069" y="25024"/>
                    <a:pt x="156500" y="7"/>
                    <a:pt x="121967" y="7"/>
                  </a:cubicBezTo>
                  <a:lnTo>
                    <a:pt x="44612" y="7"/>
                  </a:lnTo>
                  <a:cubicBezTo>
                    <a:pt x="40238" y="7"/>
                    <a:pt x="37706" y="7"/>
                    <a:pt x="37706" y="4251"/>
                  </a:cubicBezTo>
                  <a:cubicBezTo>
                    <a:pt x="37706" y="6931"/>
                    <a:pt x="39778" y="6931"/>
                    <a:pt x="44382" y="6931"/>
                  </a:cubicBezTo>
                  <a:cubicBezTo>
                    <a:pt x="47375" y="6931"/>
                    <a:pt x="51519" y="7155"/>
                    <a:pt x="54282" y="7378"/>
                  </a:cubicBezTo>
                  <a:cubicBezTo>
                    <a:pt x="57965" y="7825"/>
                    <a:pt x="59346" y="8495"/>
                    <a:pt x="59346" y="10952"/>
                  </a:cubicBezTo>
                  <a:cubicBezTo>
                    <a:pt x="59346" y="11845"/>
                    <a:pt x="59116" y="12515"/>
                    <a:pt x="58426" y="15196"/>
                  </a:cubicBezTo>
                  <a:lnTo>
                    <a:pt x="27576" y="135143"/>
                  </a:lnTo>
                  <a:close/>
                  <a:moveTo>
                    <a:pt x="77304" y="15419"/>
                  </a:moveTo>
                  <a:cubicBezTo>
                    <a:pt x="79376" y="7601"/>
                    <a:pt x="79836" y="6931"/>
                    <a:pt x="89736" y="6931"/>
                  </a:cubicBezTo>
                  <a:lnTo>
                    <a:pt x="114369" y="6931"/>
                  </a:lnTo>
                  <a:cubicBezTo>
                    <a:pt x="136931" y="6931"/>
                    <a:pt x="156039" y="18770"/>
                    <a:pt x="156039" y="48254"/>
                  </a:cubicBezTo>
                  <a:cubicBezTo>
                    <a:pt x="156039" y="59199"/>
                    <a:pt x="151435" y="95831"/>
                    <a:pt x="131866" y="120401"/>
                  </a:cubicBezTo>
                  <a:cubicBezTo>
                    <a:pt x="125190" y="128666"/>
                    <a:pt x="107002" y="145642"/>
                    <a:pt x="78685" y="145642"/>
                  </a:cubicBezTo>
                  <a:lnTo>
                    <a:pt x="52670" y="145642"/>
                  </a:lnTo>
                  <a:cubicBezTo>
                    <a:pt x="49447" y="145642"/>
                    <a:pt x="48987" y="145642"/>
                    <a:pt x="47605" y="145418"/>
                  </a:cubicBezTo>
                  <a:cubicBezTo>
                    <a:pt x="45303" y="145195"/>
                    <a:pt x="44612" y="144972"/>
                    <a:pt x="44612" y="143185"/>
                  </a:cubicBezTo>
                  <a:cubicBezTo>
                    <a:pt x="44612" y="142514"/>
                    <a:pt x="44612" y="142068"/>
                    <a:pt x="45763" y="138047"/>
                  </a:cubicBezTo>
                  <a:lnTo>
                    <a:pt x="77304" y="15419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48ED95C-E3DE-4307-AE75-C90C438A81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91639" y="2561300"/>
              <a:ext cx="121510" cy="68953"/>
            </a:xfrm>
            <a:custGeom>
              <a:avLst/>
              <a:gdLst>
                <a:gd name="connsiteX0" fmla="*/ 108162 w 121510"/>
                <a:gd name="connsiteY0" fmla="*/ 15171 h 68953"/>
                <a:gd name="connsiteX1" fmla="*/ 121699 w 121510"/>
                <a:gd name="connsiteY1" fmla="*/ 5633 h 68953"/>
                <a:gd name="connsiteX2" fmla="*/ 121699 w 121510"/>
                <a:gd name="connsiteY2" fmla="*/ 4 h 68953"/>
                <a:gd name="connsiteX3" fmla="*/ 110096 w 121510"/>
                <a:gd name="connsiteY3" fmla="*/ 629 h 68953"/>
                <a:gd name="connsiteX4" fmla="*/ 94303 w 121510"/>
                <a:gd name="connsiteY4" fmla="*/ 4 h 68953"/>
                <a:gd name="connsiteX5" fmla="*/ 94303 w 121510"/>
                <a:gd name="connsiteY5" fmla="*/ 5633 h 68953"/>
                <a:gd name="connsiteX6" fmla="*/ 102683 w 121510"/>
                <a:gd name="connsiteY6" fmla="*/ 12512 h 68953"/>
                <a:gd name="connsiteX7" fmla="*/ 101716 w 121510"/>
                <a:gd name="connsiteY7" fmla="*/ 16265 h 68953"/>
                <a:gd name="connsiteX8" fmla="*/ 86084 w 121510"/>
                <a:gd name="connsiteY8" fmla="*/ 55198 h 68953"/>
                <a:gd name="connsiteX9" fmla="*/ 68679 w 121510"/>
                <a:gd name="connsiteY9" fmla="*/ 12512 h 68953"/>
                <a:gd name="connsiteX10" fmla="*/ 67873 w 121510"/>
                <a:gd name="connsiteY10" fmla="*/ 9542 h 68953"/>
                <a:gd name="connsiteX11" fmla="*/ 76576 w 121510"/>
                <a:gd name="connsiteY11" fmla="*/ 5633 h 68953"/>
                <a:gd name="connsiteX12" fmla="*/ 76576 w 121510"/>
                <a:gd name="connsiteY12" fmla="*/ 4 h 68953"/>
                <a:gd name="connsiteX13" fmla="*/ 59171 w 121510"/>
                <a:gd name="connsiteY13" fmla="*/ 629 h 68953"/>
                <a:gd name="connsiteX14" fmla="*/ 44989 w 121510"/>
                <a:gd name="connsiteY14" fmla="*/ 4 h 68953"/>
                <a:gd name="connsiteX15" fmla="*/ 44989 w 121510"/>
                <a:gd name="connsiteY15" fmla="*/ 5633 h 68953"/>
                <a:gd name="connsiteX16" fmla="*/ 54175 w 121510"/>
                <a:gd name="connsiteY16" fmla="*/ 6884 h 68953"/>
                <a:gd name="connsiteX17" fmla="*/ 57882 w 121510"/>
                <a:gd name="connsiteY17" fmla="*/ 13763 h 68953"/>
                <a:gd name="connsiteX18" fmla="*/ 57237 w 121510"/>
                <a:gd name="connsiteY18" fmla="*/ 15640 h 68953"/>
                <a:gd name="connsiteX19" fmla="*/ 42088 w 121510"/>
                <a:gd name="connsiteY19" fmla="*/ 52852 h 68953"/>
                <a:gd name="connsiteX20" fmla="*/ 25812 w 121510"/>
                <a:gd name="connsiteY20" fmla="*/ 12512 h 68953"/>
                <a:gd name="connsiteX21" fmla="*/ 24845 w 121510"/>
                <a:gd name="connsiteY21" fmla="*/ 9542 h 68953"/>
                <a:gd name="connsiteX22" fmla="*/ 33547 w 121510"/>
                <a:gd name="connsiteY22" fmla="*/ 5633 h 68953"/>
                <a:gd name="connsiteX23" fmla="*/ 33547 w 121510"/>
                <a:gd name="connsiteY23" fmla="*/ 4 h 68953"/>
                <a:gd name="connsiteX24" fmla="*/ 15337 w 121510"/>
                <a:gd name="connsiteY24" fmla="*/ 629 h 68953"/>
                <a:gd name="connsiteX25" fmla="*/ 188 w 121510"/>
                <a:gd name="connsiteY25" fmla="*/ 4 h 68953"/>
                <a:gd name="connsiteX26" fmla="*/ 188 w 121510"/>
                <a:gd name="connsiteY26" fmla="*/ 5633 h 68953"/>
                <a:gd name="connsiteX27" fmla="*/ 11791 w 121510"/>
                <a:gd name="connsiteY27" fmla="*/ 10167 h 68953"/>
                <a:gd name="connsiteX28" fmla="*/ 34192 w 121510"/>
                <a:gd name="connsiteY28" fmla="*/ 65361 h 68953"/>
                <a:gd name="connsiteX29" fmla="*/ 38543 w 121510"/>
                <a:gd name="connsiteY29" fmla="*/ 68957 h 68953"/>
                <a:gd name="connsiteX30" fmla="*/ 42733 w 121510"/>
                <a:gd name="connsiteY30" fmla="*/ 65674 h 68953"/>
                <a:gd name="connsiteX31" fmla="*/ 60944 w 121510"/>
                <a:gd name="connsiteY31" fmla="*/ 20956 h 68953"/>
                <a:gd name="connsiteX32" fmla="*/ 78832 w 121510"/>
                <a:gd name="connsiteY32" fmla="*/ 65205 h 68953"/>
                <a:gd name="connsiteX33" fmla="*/ 83344 w 121510"/>
                <a:gd name="connsiteY33" fmla="*/ 68957 h 68953"/>
                <a:gd name="connsiteX34" fmla="*/ 87695 w 121510"/>
                <a:gd name="connsiteY34" fmla="*/ 65361 h 68953"/>
                <a:gd name="connsiteX35" fmla="*/ 108162 w 121510"/>
                <a:gd name="connsiteY35" fmla="*/ 15171 h 6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510" h="68953">
                  <a:moveTo>
                    <a:pt x="108162" y="15171"/>
                  </a:moveTo>
                  <a:cubicBezTo>
                    <a:pt x="111385" y="7353"/>
                    <a:pt x="116703" y="5789"/>
                    <a:pt x="121699" y="5633"/>
                  </a:cubicBezTo>
                  <a:lnTo>
                    <a:pt x="121699" y="4"/>
                  </a:lnTo>
                  <a:cubicBezTo>
                    <a:pt x="117348" y="473"/>
                    <a:pt x="114769" y="629"/>
                    <a:pt x="110096" y="629"/>
                  </a:cubicBezTo>
                  <a:cubicBezTo>
                    <a:pt x="105261" y="629"/>
                    <a:pt x="99137" y="473"/>
                    <a:pt x="94303" y="4"/>
                  </a:cubicBezTo>
                  <a:lnTo>
                    <a:pt x="94303" y="5633"/>
                  </a:lnTo>
                  <a:cubicBezTo>
                    <a:pt x="99943" y="5789"/>
                    <a:pt x="102683" y="8760"/>
                    <a:pt x="102683" y="12512"/>
                  </a:cubicBezTo>
                  <a:cubicBezTo>
                    <a:pt x="102683" y="13763"/>
                    <a:pt x="102683" y="14076"/>
                    <a:pt x="101716" y="16265"/>
                  </a:cubicBezTo>
                  <a:lnTo>
                    <a:pt x="86084" y="55198"/>
                  </a:lnTo>
                  <a:lnTo>
                    <a:pt x="68679" y="12512"/>
                  </a:lnTo>
                  <a:cubicBezTo>
                    <a:pt x="68357" y="11731"/>
                    <a:pt x="67873" y="10480"/>
                    <a:pt x="67873" y="9542"/>
                  </a:cubicBezTo>
                  <a:cubicBezTo>
                    <a:pt x="67873" y="6102"/>
                    <a:pt x="72063" y="5633"/>
                    <a:pt x="76576" y="5633"/>
                  </a:cubicBezTo>
                  <a:lnTo>
                    <a:pt x="76576" y="4"/>
                  </a:lnTo>
                  <a:cubicBezTo>
                    <a:pt x="70774" y="473"/>
                    <a:pt x="64972" y="629"/>
                    <a:pt x="59171" y="629"/>
                  </a:cubicBezTo>
                  <a:cubicBezTo>
                    <a:pt x="54497" y="629"/>
                    <a:pt x="49663" y="317"/>
                    <a:pt x="44989" y="4"/>
                  </a:cubicBezTo>
                  <a:lnTo>
                    <a:pt x="44989" y="5633"/>
                  </a:lnTo>
                  <a:cubicBezTo>
                    <a:pt x="48696" y="5633"/>
                    <a:pt x="52080" y="5633"/>
                    <a:pt x="54175" y="6884"/>
                  </a:cubicBezTo>
                  <a:cubicBezTo>
                    <a:pt x="56431" y="8447"/>
                    <a:pt x="57882" y="13607"/>
                    <a:pt x="57882" y="13763"/>
                  </a:cubicBezTo>
                  <a:cubicBezTo>
                    <a:pt x="57882" y="14076"/>
                    <a:pt x="57559" y="15014"/>
                    <a:pt x="57237" y="15640"/>
                  </a:cubicBezTo>
                  <a:lnTo>
                    <a:pt x="42088" y="52852"/>
                  </a:lnTo>
                  <a:lnTo>
                    <a:pt x="25812" y="12512"/>
                  </a:lnTo>
                  <a:cubicBezTo>
                    <a:pt x="24845" y="10323"/>
                    <a:pt x="24845" y="10167"/>
                    <a:pt x="24845" y="9542"/>
                  </a:cubicBezTo>
                  <a:cubicBezTo>
                    <a:pt x="24845" y="5633"/>
                    <a:pt x="30646" y="5633"/>
                    <a:pt x="33547" y="5633"/>
                  </a:cubicBezTo>
                  <a:lnTo>
                    <a:pt x="33547" y="4"/>
                  </a:lnTo>
                  <a:cubicBezTo>
                    <a:pt x="33225" y="4"/>
                    <a:pt x="21783" y="629"/>
                    <a:pt x="15337" y="629"/>
                  </a:cubicBezTo>
                  <a:cubicBezTo>
                    <a:pt x="10341" y="629"/>
                    <a:pt x="5184" y="473"/>
                    <a:pt x="188" y="4"/>
                  </a:cubicBezTo>
                  <a:lnTo>
                    <a:pt x="188" y="5633"/>
                  </a:lnTo>
                  <a:cubicBezTo>
                    <a:pt x="6473" y="5633"/>
                    <a:pt x="10019" y="5633"/>
                    <a:pt x="11791" y="10167"/>
                  </a:cubicBezTo>
                  <a:lnTo>
                    <a:pt x="34192" y="65361"/>
                  </a:lnTo>
                  <a:cubicBezTo>
                    <a:pt x="35159" y="67706"/>
                    <a:pt x="35642" y="68957"/>
                    <a:pt x="38543" y="68957"/>
                  </a:cubicBezTo>
                  <a:cubicBezTo>
                    <a:pt x="41444" y="68957"/>
                    <a:pt x="41927" y="67706"/>
                    <a:pt x="42733" y="65674"/>
                  </a:cubicBezTo>
                  <a:lnTo>
                    <a:pt x="60944" y="20956"/>
                  </a:lnTo>
                  <a:lnTo>
                    <a:pt x="78832" y="65205"/>
                  </a:lnTo>
                  <a:cubicBezTo>
                    <a:pt x="79799" y="67550"/>
                    <a:pt x="80443" y="68957"/>
                    <a:pt x="83344" y="68957"/>
                  </a:cubicBezTo>
                  <a:cubicBezTo>
                    <a:pt x="86245" y="68957"/>
                    <a:pt x="86728" y="67863"/>
                    <a:pt x="87695" y="65361"/>
                  </a:cubicBezTo>
                  <a:lnTo>
                    <a:pt x="108162" y="15171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81B8D90-C6EC-4EB0-A731-944A45863CA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86694" y="2677921"/>
              <a:ext cx="81544" cy="102569"/>
            </a:xfrm>
            <a:custGeom>
              <a:avLst/>
              <a:gdLst>
                <a:gd name="connsiteX0" fmla="*/ 17109 w 81544"/>
                <a:gd name="connsiteY0" fmla="*/ 42695 h 102569"/>
                <a:gd name="connsiteX1" fmla="*/ 34675 w 81544"/>
                <a:gd name="connsiteY1" fmla="*/ 47542 h 102569"/>
                <a:gd name="connsiteX2" fmla="*/ 63361 w 81544"/>
                <a:gd name="connsiteY2" fmla="*/ 24557 h 102569"/>
                <a:gd name="connsiteX3" fmla="*/ 56592 w 81544"/>
                <a:gd name="connsiteY3" fmla="*/ 9547 h 102569"/>
                <a:gd name="connsiteX4" fmla="*/ 72869 w 81544"/>
                <a:gd name="connsiteY4" fmla="*/ 4387 h 102569"/>
                <a:gd name="connsiteX5" fmla="*/ 71418 w 81544"/>
                <a:gd name="connsiteY5" fmla="*/ 8140 h 102569"/>
                <a:gd name="connsiteX6" fmla="*/ 76575 w 81544"/>
                <a:gd name="connsiteY6" fmla="*/ 13143 h 102569"/>
                <a:gd name="connsiteX7" fmla="*/ 81732 w 81544"/>
                <a:gd name="connsiteY7" fmla="*/ 7983 h 102569"/>
                <a:gd name="connsiteX8" fmla="*/ 72224 w 81544"/>
                <a:gd name="connsiteY8" fmla="*/ 9 h 102569"/>
                <a:gd name="connsiteX9" fmla="*/ 53530 w 81544"/>
                <a:gd name="connsiteY9" fmla="*/ 7202 h 102569"/>
                <a:gd name="connsiteX10" fmla="*/ 34836 w 81544"/>
                <a:gd name="connsiteY10" fmla="*/ 1573 h 102569"/>
                <a:gd name="connsiteX11" fmla="*/ 6151 w 81544"/>
                <a:gd name="connsiteY11" fmla="*/ 24557 h 102569"/>
                <a:gd name="connsiteX12" fmla="*/ 13886 w 81544"/>
                <a:gd name="connsiteY12" fmla="*/ 40349 h 102569"/>
                <a:gd name="connsiteX13" fmla="*/ 9051 w 81544"/>
                <a:gd name="connsiteY13" fmla="*/ 53014 h 102569"/>
                <a:gd name="connsiteX14" fmla="*/ 15820 w 81544"/>
                <a:gd name="connsiteY14" fmla="*/ 66930 h 102569"/>
                <a:gd name="connsiteX15" fmla="*/ 188 w 81544"/>
                <a:gd name="connsiteY15" fmla="*/ 82565 h 102569"/>
                <a:gd name="connsiteX16" fmla="*/ 39671 w 81544"/>
                <a:gd name="connsiteY16" fmla="*/ 102579 h 102569"/>
                <a:gd name="connsiteX17" fmla="*/ 79154 w 81544"/>
                <a:gd name="connsiteY17" fmla="*/ 82253 h 102569"/>
                <a:gd name="connsiteX18" fmla="*/ 68356 w 81544"/>
                <a:gd name="connsiteY18" fmla="*/ 64428 h 102569"/>
                <a:gd name="connsiteX19" fmla="*/ 33708 w 81544"/>
                <a:gd name="connsiteY19" fmla="*/ 59581 h 102569"/>
                <a:gd name="connsiteX20" fmla="*/ 23072 w 81544"/>
                <a:gd name="connsiteY20" fmla="*/ 59425 h 102569"/>
                <a:gd name="connsiteX21" fmla="*/ 15014 w 81544"/>
                <a:gd name="connsiteY21" fmla="*/ 49105 h 102569"/>
                <a:gd name="connsiteX22" fmla="*/ 17109 w 81544"/>
                <a:gd name="connsiteY22" fmla="*/ 42695 h 102569"/>
                <a:gd name="connsiteX23" fmla="*/ 34836 w 81544"/>
                <a:gd name="connsiteY23" fmla="*/ 42851 h 102569"/>
                <a:gd name="connsiteX24" fmla="*/ 19043 w 81544"/>
                <a:gd name="connsiteY24" fmla="*/ 24557 h 102569"/>
                <a:gd name="connsiteX25" fmla="*/ 22266 w 81544"/>
                <a:gd name="connsiteY25" fmla="*/ 11736 h 102569"/>
                <a:gd name="connsiteX26" fmla="*/ 34675 w 81544"/>
                <a:gd name="connsiteY26" fmla="*/ 6264 h 102569"/>
                <a:gd name="connsiteX27" fmla="*/ 50468 w 81544"/>
                <a:gd name="connsiteY27" fmla="*/ 24557 h 102569"/>
                <a:gd name="connsiteX28" fmla="*/ 47245 w 81544"/>
                <a:gd name="connsiteY28" fmla="*/ 37378 h 102569"/>
                <a:gd name="connsiteX29" fmla="*/ 34836 w 81544"/>
                <a:gd name="connsiteY29" fmla="*/ 42851 h 102569"/>
                <a:gd name="connsiteX30" fmla="*/ 34836 w 81544"/>
                <a:gd name="connsiteY30" fmla="*/ 70057 h 102569"/>
                <a:gd name="connsiteX31" fmla="*/ 69323 w 81544"/>
                <a:gd name="connsiteY31" fmla="*/ 82409 h 102569"/>
                <a:gd name="connsiteX32" fmla="*/ 39671 w 81544"/>
                <a:gd name="connsiteY32" fmla="*/ 97888 h 102569"/>
                <a:gd name="connsiteX33" fmla="*/ 10018 w 81544"/>
                <a:gd name="connsiteY33" fmla="*/ 82409 h 102569"/>
                <a:gd name="connsiteX34" fmla="*/ 25489 w 81544"/>
                <a:gd name="connsiteY34" fmla="*/ 70057 h 102569"/>
                <a:gd name="connsiteX35" fmla="*/ 34836 w 81544"/>
                <a:gd name="connsiteY35" fmla="*/ 70057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" h="102569">
                  <a:moveTo>
                    <a:pt x="17109" y="42695"/>
                  </a:moveTo>
                  <a:cubicBezTo>
                    <a:pt x="19526" y="44102"/>
                    <a:pt x="25328" y="47542"/>
                    <a:pt x="34675" y="47542"/>
                  </a:cubicBezTo>
                  <a:cubicBezTo>
                    <a:pt x="51274" y="47542"/>
                    <a:pt x="63361" y="36753"/>
                    <a:pt x="63361" y="24557"/>
                  </a:cubicBezTo>
                  <a:cubicBezTo>
                    <a:pt x="63361" y="18459"/>
                    <a:pt x="60460" y="13612"/>
                    <a:pt x="56592" y="9547"/>
                  </a:cubicBezTo>
                  <a:cubicBezTo>
                    <a:pt x="63844" y="4544"/>
                    <a:pt x="70129" y="4387"/>
                    <a:pt x="72869" y="4387"/>
                  </a:cubicBezTo>
                  <a:cubicBezTo>
                    <a:pt x="72224" y="5013"/>
                    <a:pt x="71418" y="5638"/>
                    <a:pt x="71418" y="8140"/>
                  </a:cubicBezTo>
                  <a:cubicBezTo>
                    <a:pt x="71418" y="11267"/>
                    <a:pt x="73836" y="13143"/>
                    <a:pt x="76575" y="13143"/>
                  </a:cubicBezTo>
                  <a:cubicBezTo>
                    <a:pt x="78831" y="13143"/>
                    <a:pt x="81732" y="11580"/>
                    <a:pt x="81732" y="7983"/>
                  </a:cubicBezTo>
                  <a:cubicBezTo>
                    <a:pt x="81732" y="4387"/>
                    <a:pt x="78670" y="9"/>
                    <a:pt x="72224" y="9"/>
                  </a:cubicBezTo>
                  <a:cubicBezTo>
                    <a:pt x="69807" y="9"/>
                    <a:pt x="61104" y="478"/>
                    <a:pt x="53530" y="7202"/>
                  </a:cubicBezTo>
                  <a:cubicBezTo>
                    <a:pt x="48695" y="3762"/>
                    <a:pt x="41927" y="1573"/>
                    <a:pt x="34836" y="1573"/>
                  </a:cubicBezTo>
                  <a:cubicBezTo>
                    <a:pt x="18237" y="1573"/>
                    <a:pt x="6151" y="12361"/>
                    <a:pt x="6151" y="24557"/>
                  </a:cubicBezTo>
                  <a:cubicBezTo>
                    <a:pt x="6151" y="30655"/>
                    <a:pt x="9374" y="36284"/>
                    <a:pt x="13886" y="40349"/>
                  </a:cubicBezTo>
                  <a:cubicBezTo>
                    <a:pt x="12597" y="41756"/>
                    <a:pt x="9051" y="46916"/>
                    <a:pt x="9051" y="53014"/>
                  </a:cubicBezTo>
                  <a:cubicBezTo>
                    <a:pt x="9051" y="55047"/>
                    <a:pt x="9535" y="62395"/>
                    <a:pt x="15820" y="66930"/>
                  </a:cubicBezTo>
                  <a:cubicBezTo>
                    <a:pt x="8568" y="69275"/>
                    <a:pt x="188" y="74435"/>
                    <a:pt x="188" y="82565"/>
                  </a:cubicBezTo>
                  <a:cubicBezTo>
                    <a:pt x="188" y="93979"/>
                    <a:pt x="17915" y="102579"/>
                    <a:pt x="39671" y="102579"/>
                  </a:cubicBezTo>
                  <a:cubicBezTo>
                    <a:pt x="60138" y="102579"/>
                    <a:pt x="79154" y="94761"/>
                    <a:pt x="79154" y="82253"/>
                  </a:cubicBezTo>
                  <a:cubicBezTo>
                    <a:pt x="79154" y="77562"/>
                    <a:pt x="77220" y="69119"/>
                    <a:pt x="68356" y="64428"/>
                  </a:cubicBezTo>
                  <a:cubicBezTo>
                    <a:pt x="58848" y="59581"/>
                    <a:pt x="49340" y="59581"/>
                    <a:pt x="33708" y="59581"/>
                  </a:cubicBezTo>
                  <a:cubicBezTo>
                    <a:pt x="30163" y="59581"/>
                    <a:pt x="24361" y="59581"/>
                    <a:pt x="23072" y="59425"/>
                  </a:cubicBezTo>
                  <a:cubicBezTo>
                    <a:pt x="17915" y="58330"/>
                    <a:pt x="15014" y="53640"/>
                    <a:pt x="15014" y="49105"/>
                  </a:cubicBezTo>
                  <a:cubicBezTo>
                    <a:pt x="15014" y="45196"/>
                    <a:pt x="16142" y="43945"/>
                    <a:pt x="17109" y="42695"/>
                  </a:cubicBezTo>
                  <a:close/>
                  <a:moveTo>
                    <a:pt x="34836" y="42851"/>
                  </a:moveTo>
                  <a:cubicBezTo>
                    <a:pt x="19043" y="42851"/>
                    <a:pt x="19043" y="27841"/>
                    <a:pt x="19043" y="24557"/>
                  </a:cubicBezTo>
                  <a:cubicBezTo>
                    <a:pt x="19043" y="22056"/>
                    <a:pt x="19043" y="15801"/>
                    <a:pt x="22266" y="11736"/>
                  </a:cubicBezTo>
                  <a:cubicBezTo>
                    <a:pt x="24522" y="9078"/>
                    <a:pt x="28873" y="6264"/>
                    <a:pt x="34675" y="6264"/>
                  </a:cubicBezTo>
                  <a:cubicBezTo>
                    <a:pt x="50468" y="6264"/>
                    <a:pt x="50468" y="21274"/>
                    <a:pt x="50468" y="24557"/>
                  </a:cubicBezTo>
                  <a:cubicBezTo>
                    <a:pt x="50468" y="27059"/>
                    <a:pt x="50468" y="33313"/>
                    <a:pt x="47245" y="37378"/>
                  </a:cubicBezTo>
                  <a:cubicBezTo>
                    <a:pt x="44989" y="40037"/>
                    <a:pt x="40638" y="42851"/>
                    <a:pt x="34836" y="42851"/>
                  </a:cubicBezTo>
                  <a:close/>
                  <a:moveTo>
                    <a:pt x="34836" y="70057"/>
                  </a:moveTo>
                  <a:cubicBezTo>
                    <a:pt x="49179" y="70057"/>
                    <a:pt x="69323" y="70057"/>
                    <a:pt x="69323" y="82409"/>
                  </a:cubicBezTo>
                  <a:cubicBezTo>
                    <a:pt x="69323" y="90696"/>
                    <a:pt x="56592" y="97888"/>
                    <a:pt x="39671" y="97888"/>
                  </a:cubicBezTo>
                  <a:cubicBezTo>
                    <a:pt x="22750" y="97888"/>
                    <a:pt x="10018" y="90540"/>
                    <a:pt x="10018" y="82409"/>
                  </a:cubicBezTo>
                  <a:cubicBezTo>
                    <a:pt x="10018" y="76937"/>
                    <a:pt x="15175" y="70213"/>
                    <a:pt x="25489" y="70057"/>
                  </a:cubicBezTo>
                  <a:lnTo>
                    <a:pt x="34836" y="70057"/>
                  </a:lnTo>
                  <a:close/>
                </a:path>
              </a:pathLst>
            </a:custGeom>
            <a:solidFill>
              <a:srgbClr val="000000"/>
            </a:solidFill>
            <a:ln w="22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7" name="组合 126" descr="\documentclass[preview]{standalone}&#10;\usepackage[utf8]{inputenc}&#10;\usepackage{amsmath}&#10;&#10;\begin{document}&#10;&#10;\begin{flalign*}&#10;\tau_{\mathrm{cap}} \sim \frac{2 H^{2} \mu_{\mathrm{w}}}{\sigma r_i \cos\theta}\end{flalign*}&#10;&#10;\end{document}&#10;" title="IguanaTex Shape Display">
            <a:extLst>
              <a:ext uri="{FF2B5EF4-FFF2-40B4-BE49-F238E27FC236}">
                <a16:creationId xmlns:a16="http://schemas.microsoft.com/office/drawing/2014/main" id="{B42E4C5F-C748-4B38-A2A0-D6A46261D25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48091" y="2068652"/>
            <a:ext cx="1513427" cy="540364"/>
            <a:chOff x="5686694" y="2193700"/>
            <a:chExt cx="1513427" cy="540364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1A21E6FF-0CBC-4BE4-AC38-6DFEE93840A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86694" y="2440774"/>
              <a:ext cx="109817" cy="101988"/>
            </a:xfrm>
            <a:custGeom>
              <a:avLst/>
              <a:gdLst>
                <a:gd name="connsiteX0" fmla="*/ 60719 w 109817"/>
                <a:gd name="connsiteY0" fmla="*/ 13353 h 101988"/>
                <a:gd name="connsiteX1" fmla="*/ 98838 w 109817"/>
                <a:gd name="connsiteY1" fmla="*/ 13353 h 101988"/>
                <a:gd name="connsiteX2" fmla="*/ 109956 w 109817"/>
                <a:gd name="connsiteY2" fmla="*/ 5525 h 101988"/>
                <a:gd name="connsiteX3" fmla="*/ 100880 w 109817"/>
                <a:gd name="connsiteY3" fmla="*/ 0 h 101988"/>
                <a:gd name="connsiteX4" fmla="*/ 37349 w 109817"/>
                <a:gd name="connsiteY4" fmla="*/ 0 h 101988"/>
                <a:gd name="connsiteX5" fmla="*/ 13979 w 109817"/>
                <a:gd name="connsiteY5" fmla="*/ 10820 h 101988"/>
                <a:gd name="connsiteX6" fmla="*/ 138 w 109817"/>
                <a:gd name="connsiteY6" fmla="*/ 31540 h 101988"/>
                <a:gd name="connsiteX7" fmla="*/ 2861 w 109817"/>
                <a:gd name="connsiteY7" fmla="*/ 33843 h 101988"/>
                <a:gd name="connsiteX8" fmla="*/ 6491 w 109817"/>
                <a:gd name="connsiteY8" fmla="*/ 31080 h 101988"/>
                <a:gd name="connsiteX9" fmla="*/ 35307 w 109817"/>
                <a:gd name="connsiteY9" fmla="*/ 13353 h 101988"/>
                <a:gd name="connsiteX10" fmla="*/ 54139 w 109817"/>
                <a:gd name="connsiteY10" fmla="*/ 13353 h 101988"/>
                <a:gd name="connsiteX11" fmla="*/ 31903 w 109817"/>
                <a:gd name="connsiteY11" fmla="*/ 87254 h 101988"/>
                <a:gd name="connsiteX12" fmla="*/ 29634 w 109817"/>
                <a:gd name="connsiteY12" fmla="*/ 95772 h 101988"/>
                <a:gd name="connsiteX13" fmla="*/ 36214 w 109817"/>
                <a:gd name="connsiteY13" fmla="*/ 101988 h 101988"/>
                <a:gd name="connsiteX14" fmla="*/ 45517 w 109817"/>
                <a:gd name="connsiteY14" fmla="*/ 92089 h 101988"/>
                <a:gd name="connsiteX15" fmla="*/ 60719 w 109817"/>
                <a:gd name="connsiteY15" fmla="*/ 13353 h 10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17" h="101988">
                  <a:moveTo>
                    <a:pt x="60719" y="13353"/>
                  </a:moveTo>
                  <a:lnTo>
                    <a:pt x="98838" y="13353"/>
                  </a:lnTo>
                  <a:cubicBezTo>
                    <a:pt x="101787" y="13353"/>
                    <a:pt x="109956" y="13353"/>
                    <a:pt x="109956" y="5525"/>
                  </a:cubicBezTo>
                  <a:cubicBezTo>
                    <a:pt x="109956" y="0"/>
                    <a:pt x="105191" y="0"/>
                    <a:pt x="100880" y="0"/>
                  </a:cubicBezTo>
                  <a:lnTo>
                    <a:pt x="37349" y="0"/>
                  </a:lnTo>
                  <a:cubicBezTo>
                    <a:pt x="32811" y="0"/>
                    <a:pt x="23962" y="0"/>
                    <a:pt x="13979" y="10820"/>
                  </a:cubicBezTo>
                  <a:cubicBezTo>
                    <a:pt x="6491" y="19108"/>
                    <a:pt x="138" y="30159"/>
                    <a:pt x="138" y="31540"/>
                  </a:cubicBezTo>
                  <a:cubicBezTo>
                    <a:pt x="138" y="31771"/>
                    <a:pt x="138" y="33843"/>
                    <a:pt x="2861" y="33843"/>
                  </a:cubicBezTo>
                  <a:cubicBezTo>
                    <a:pt x="4676" y="33843"/>
                    <a:pt x="5130" y="32922"/>
                    <a:pt x="6491" y="31080"/>
                  </a:cubicBezTo>
                  <a:cubicBezTo>
                    <a:pt x="17609" y="13353"/>
                    <a:pt x="30542" y="13353"/>
                    <a:pt x="35307" y="13353"/>
                  </a:cubicBezTo>
                  <a:lnTo>
                    <a:pt x="54139" y="13353"/>
                  </a:lnTo>
                  <a:lnTo>
                    <a:pt x="31903" y="87254"/>
                  </a:lnTo>
                  <a:cubicBezTo>
                    <a:pt x="30996" y="90017"/>
                    <a:pt x="29634" y="94851"/>
                    <a:pt x="29634" y="95772"/>
                  </a:cubicBezTo>
                  <a:cubicBezTo>
                    <a:pt x="29634" y="98305"/>
                    <a:pt x="31223" y="101988"/>
                    <a:pt x="36214" y="101988"/>
                  </a:cubicBezTo>
                  <a:cubicBezTo>
                    <a:pt x="43702" y="101988"/>
                    <a:pt x="44836" y="95542"/>
                    <a:pt x="45517" y="92089"/>
                  </a:cubicBezTo>
                  <a:lnTo>
                    <a:pt x="60719" y="13353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23F3BAF-6C8F-4D6F-BAF0-60EAD6EE2E8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87063" y="2502657"/>
              <a:ext cx="67025" cy="73486"/>
            </a:xfrm>
            <a:custGeom>
              <a:avLst/>
              <a:gdLst>
                <a:gd name="connsiteX0" fmla="*/ 54620 w 67025"/>
                <a:gd name="connsiteY0" fmla="*/ 7576 h 73486"/>
                <a:gd name="connsiteX1" fmla="*/ 50173 w 67025"/>
                <a:gd name="connsiteY1" fmla="*/ 14667 h 73486"/>
                <a:gd name="connsiteX2" fmla="*/ 57638 w 67025"/>
                <a:gd name="connsiteY2" fmla="*/ 22241 h 73486"/>
                <a:gd name="connsiteX3" fmla="*/ 65261 w 67025"/>
                <a:gd name="connsiteY3" fmla="*/ 14344 h 73486"/>
                <a:gd name="connsiteX4" fmla="*/ 38737 w 67025"/>
                <a:gd name="connsiteY4" fmla="*/ 1 h 73486"/>
                <a:gd name="connsiteX5" fmla="*/ 142 w 67025"/>
                <a:gd name="connsiteY5" fmla="*/ 37067 h 73486"/>
                <a:gd name="connsiteX6" fmla="*/ 37943 w 67025"/>
                <a:gd name="connsiteY6" fmla="*/ 73488 h 73486"/>
                <a:gd name="connsiteX7" fmla="*/ 67167 w 67025"/>
                <a:gd name="connsiteY7" fmla="*/ 52538 h 73486"/>
                <a:gd name="connsiteX8" fmla="*/ 64467 w 67025"/>
                <a:gd name="connsiteY8" fmla="*/ 50604 h 73486"/>
                <a:gd name="connsiteX9" fmla="*/ 61450 w 67025"/>
                <a:gd name="connsiteY9" fmla="*/ 53344 h 73486"/>
                <a:gd name="connsiteX10" fmla="*/ 39849 w 67025"/>
                <a:gd name="connsiteY10" fmla="*/ 68331 h 73486"/>
                <a:gd name="connsiteX11" fmla="*/ 14596 w 67025"/>
                <a:gd name="connsiteY11" fmla="*/ 36906 h 73486"/>
                <a:gd name="connsiteX12" fmla="*/ 39214 w 67025"/>
                <a:gd name="connsiteY12" fmla="*/ 5158 h 73486"/>
                <a:gd name="connsiteX13" fmla="*/ 54620 w 67025"/>
                <a:gd name="connsiteY13" fmla="*/ 7576 h 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025" h="73486">
                  <a:moveTo>
                    <a:pt x="54620" y="7576"/>
                  </a:moveTo>
                  <a:cubicBezTo>
                    <a:pt x="51761" y="8865"/>
                    <a:pt x="50173" y="11444"/>
                    <a:pt x="50173" y="14667"/>
                  </a:cubicBezTo>
                  <a:cubicBezTo>
                    <a:pt x="50173" y="19018"/>
                    <a:pt x="53191" y="22241"/>
                    <a:pt x="57638" y="22241"/>
                  </a:cubicBezTo>
                  <a:cubicBezTo>
                    <a:pt x="61926" y="22241"/>
                    <a:pt x="65261" y="19501"/>
                    <a:pt x="65261" y="14344"/>
                  </a:cubicBezTo>
                  <a:cubicBezTo>
                    <a:pt x="65261" y="1"/>
                    <a:pt x="43184" y="1"/>
                    <a:pt x="38737" y="1"/>
                  </a:cubicBezTo>
                  <a:cubicBezTo>
                    <a:pt x="14913" y="1"/>
                    <a:pt x="142" y="18534"/>
                    <a:pt x="142" y="37067"/>
                  </a:cubicBezTo>
                  <a:cubicBezTo>
                    <a:pt x="142" y="57373"/>
                    <a:pt x="17137" y="73488"/>
                    <a:pt x="37943" y="73488"/>
                  </a:cubicBezTo>
                  <a:cubicBezTo>
                    <a:pt x="61608" y="73488"/>
                    <a:pt x="67167" y="54472"/>
                    <a:pt x="67167" y="52538"/>
                  </a:cubicBezTo>
                  <a:cubicBezTo>
                    <a:pt x="67167" y="50604"/>
                    <a:pt x="65103" y="50604"/>
                    <a:pt x="64467" y="50604"/>
                  </a:cubicBezTo>
                  <a:cubicBezTo>
                    <a:pt x="62403" y="50604"/>
                    <a:pt x="62244" y="51088"/>
                    <a:pt x="61450" y="53344"/>
                  </a:cubicBezTo>
                  <a:cubicBezTo>
                    <a:pt x="57955" y="63335"/>
                    <a:pt x="49538" y="68331"/>
                    <a:pt x="39849" y="68331"/>
                  </a:cubicBezTo>
                  <a:cubicBezTo>
                    <a:pt x="28890" y="68331"/>
                    <a:pt x="14596" y="60112"/>
                    <a:pt x="14596" y="36906"/>
                  </a:cubicBezTo>
                  <a:cubicBezTo>
                    <a:pt x="14596" y="16439"/>
                    <a:pt x="24443" y="5158"/>
                    <a:pt x="39214" y="5158"/>
                  </a:cubicBezTo>
                  <a:cubicBezTo>
                    <a:pt x="41279" y="5158"/>
                    <a:pt x="48902" y="5158"/>
                    <a:pt x="54620" y="7576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FD357B75-401E-497D-A79B-A7B789B7CC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69167" y="2502657"/>
              <a:ext cx="79254" cy="73486"/>
            </a:xfrm>
            <a:custGeom>
              <a:avLst/>
              <a:gdLst>
                <a:gd name="connsiteX0" fmla="*/ 62247 w 79254"/>
                <a:gd name="connsiteY0" fmla="*/ 28687 h 73486"/>
                <a:gd name="connsiteX1" fmla="*/ 54941 w 79254"/>
                <a:gd name="connsiteY1" fmla="*/ 8059 h 73486"/>
                <a:gd name="connsiteX2" fmla="*/ 31435 w 79254"/>
                <a:gd name="connsiteY2" fmla="*/ 1 h 73486"/>
                <a:gd name="connsiteX3" fmla="*/ 5705 w 79254"/>
                <a:gd name="connsiteY3" fmla="*/ 15634 h 73486"/>
                <a:gd name="connsiteX4" fmla="*/ 13328 w 79254"/>
                <a:gd name="connsiteY4" fmla="*/ 23530 h 73486"/>
                <a:gd name="connsiteX5" fmla="*/ 20793 w 79254"/>
                <a:gd name="connsiteY5" fmla="*/ 15956 h 73486"/>
                <a:gd name="connsiteX6" fmla="*/ 15234 w 79254"/>
                <a:gd name="connsiteY6" fmla="*/ 8543 h 73486"/>
                <a:gd name="connsiteX7" fmla="*/ 31117 w 79254"/>
                <a:gd name="connsiteY7" fmla="*/ 4514 h 73486"/>
                <a:gd name="connsiteX8" fmla="*/ 49700 w 79254"/>
                <a:gd name="connsiteY8" fmla="*/ 24014 h 73486"/>
                <a:gd name="connsiteX9" fmla="*/ 49700 w 79254"/>
                <a:gd name="connsiteY9" fmla="*/ 29009 h 73486"/>
                <a:gd name="connsiteX10" fmla="*/ 18887 w 79254"/>
                <a:gd name="connsiteY10" fmla="*/ 34166 h 73486"/>
                <a:gd name="connsiteX11" fmla="*/ 146 w 79254"/>
                <a:gd name="connsiteY11" fmla="*/ 55600 h 73486"/>
                <a:gd name="connsiteX12" fmla="*/ 27941 w 79254"/>
                <a:gd name="connsiteY12" fmla="*/ 73488 h 73486"/>
                <a:gd name="connsiteX13" fmla="*/ 51447 w 79254"/>
                <a:gd name="connsiteY13" fmla="*/ 59951 h 73486"/>
                <a:gd name="connsiteX14" fmla="*/ 63677 w 79254"/>
                <a:gd name="connsiteY14" fmla="*/ 72682 h 73486"/>
                <a:gd name="connsiteX15" fmla="*/ 79401 w 79254"/>
                <a:gd name="connsiteY15" fmla="*/ 57373 h 73486"/>
                <a:gd name="connsiteX16" fmla="*/ 79401 w 79254"/>
                <a:gd name="connsiteY16" fmla="*/ 48509 h 73486"/>
                <a:gd name="connsiteX17" fmla="*/ 74000 w 79254"/>
                <a:gd name="connsiteY17" fmla="*/ 48509 h 73486"/>
                <a:gd name="connsiteX18" fmla="*/ 74000 w 79254"/>
                <a:gd name="connsiteY18" fmla="*/ 57212 h 73486"/>
                <a:gd name="connsiteX19" fmla="*/ 68124 w 79254"/>
                <a:gd name="connsiteY19" fmla="*/ 66559 h 73486"/>
                <a:gd name="connsiteX20" fmla="*/ 62247 w 79254"/>
                <a:gd name="connsiteY20" fmla="*/ 56889 h 73486"/>
                <a:gd name="connsiteX21" fmla="*/ 62247 w 79254"/>
                <a:gd name="connsiteY21" fmla="*/ 28687 h 73486"/>
                <a:gd name="connsiteX22" fmla="*/ 49700 w 79254"/>
                <a:gd name="connsiteY22" fmla="*/ 49154 h 73486"/>
                <a:gd name="connsiteX23" fmla="*/ 29211 w 79254"/>
                <a:gd name="connsiteY23" fmla="*/ 68976 h 73486"/>
                <a:gd name="connsiteX24" fmla="*/ 13487 w 79254"/>
                <a:gd name="connsiteY24" fmla="*/ 55600 h 73486"/>
                <a:gd name="connsiteX25" fmla="*/ 49700 w 79254"/>
                <a:gd name="connsiteY25" fmla="*/ 33199 h 73486"/>
                <a:gd name="connsiteX26" fmla="*/ 49700 w 79254"/>
                <a:gd name="connsiteY26" fmla="*/ 49154 h 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54" h="73486">
                  <a:moveTo>
                    <a:pt x="62247" y="28687"/>
                  </a:moveTo>
                  <a:cubicBezTo>
                    <a:pt x="62247" y="20146"/>
                    <a:pt x="62247" y="14022"/>
                    <a:pt x="54941" y="8059"/>
                  </a:cubicBezTo>
                  <a:cubicBezTo>
                    <a:pt x="48429" y="2580"/>
                    <a:pt x="40806" y="1"/>
                    <a:pt x="31435" y="1"/>
                  </a:cubicBezTo>
                  <a:cubicBezTo>
                    <a:pt x="16346" y="1"/>
                    <a:pt x="5705" y="5803"/>
                    <a:pt x="5705" y="15634"/>
                  </a:cubicBezTo>
                  <a:cubicBezTo>
                    <a:pt x="5705" y="20790"/>
                    <a:pt x="9199" y="23530"/>
                    <a:pt x="13328" y="23530"/>
                  </a:cubicBezTo>
                  <a:cubicBezTo>
                    <a:pt x="17617" y="23530"/>
                    <a:pt x="20793" y="20307"/>
                    <a:pt x="20793" y="15956"/>
                  </a:cubicBezTo>
                  <a:cubicBezTo>
                    <a:pt x="20793" y="13216"/>
                    <a:pt x="19523" y="9832"/>
                    <a:pt x="15234" y="8543"/>
                  </a:cubicBezTo>
                  <a:cubicBezTo>
                    <a:pt x="20952" y="4514"/>
                    <a:pt x="30164" y="4514"/>
                    <a:pt x="31117" y="4514"/>
                  </a:cubicBezTo>
                  <a:cubicBezTo>
                    <a:pt x="40011" y="4514"/>
                    <a:pt x="49700" y="10477"/>
                    <a:pt x="49700" y="24014"/>
                  </a:cubicBezTo>
                  <a:lnTo>
                    <a:pt x="49700" y="29009"/>
                  </a:lnTo>
                  <a:cubicBezTo>
                    <a:pt x="40964" y="29332"/>
                    <a:pt x="30482" y="29815"/>
                    <a:pt x="18887" y="34166"/>
                  </a:cubicBezTo>
                  <a:cubicBezTo>
                    <a:pt x="4593" y="39484"/>
                    <a:pt x="146" y="48348"/>
                    <a:pt x="146" y="55600"/>
                  </a:cubicBezTo>
                  <a:cubicBezTo>
                    <a:pt x="146" y="69459"/>
                    <a:pt x="16664" y="73488"/>
                    <a:pt x="27941" y="73488"/>
                  </a:cubicBezTo>
                  <a:cubicBezTo>
                    <a:pt x="40647" y="73488"/>
                    <a:pt x="48112" y="66236"/>
                    <a:pt x="51447" y="59951"/>
                  </a:cubicBezTo>
                  <a:cubicBezTo>
                    <a:pt x="52082" y="66559"/>
                    <a:pt x="56371" y="72682"/>
                    <a:pt x="63677" y="72682"/>
                  </a:cubicBezTo>
                  <a:cubicBezTo>
                    <a:pt x="63994" y="72682"/>
                    <a:pt x="79401" y="72682"/>
                    <a:pt x="79401" y="57373"/>
                  </a:cubicBezTo>
                  <a:lnTo>
                    <a:pt x="79401" y="48509"/>
                  </a:lnTo>
                  <a:lnTo>
                    <a:pt x="74000" y="48509"/>
                  </a:lnTo>
                  <a:lnTo>
                    <a:pt x="74000" y="57212"/>
                  </a:lnTo>
                  <a:cubicBezTo>
                    <a:pt x="74000" y="58823"/>
                    <a:pt x="74000" y="66559"/>
                    <a:pt x="68124" y="66559"/>
                  </a:cubicBezTo>
                  <a:cubicBezTo>
                    <a:pt x="62247" y="66559"/>
                    <a:pt x="62247" y="58984"/>
                    <a:pt x="62247" y="56889"/>
                  </a:cubicBezTo>
                  <a:lnTo>
                    <a:pt x="62247" y="28687"/>
                  </a:lnTo>
                  <a:close/>
                  <a:moveTo>
                    <a:pt x="49700" y="49154"/>
                  </a:moveTo>
                  <a:cubicBezTo>
                    <a:pt x="49700" y="64625"/>
                    <a:pt x="36358" y="68976"/>
                    <a:pt x="29211" y="68976"/>
                  </a:cubicBezTo>
                  <a:cubicBezTo>
                    <a:pt x="21111" y="68976"/>
                    <a:pt x="13487" y="63497"/>
                    <a:pt x="13487" y="55600"/>
                  </a:cubicBezTo>
                  <a:cubicBezTo>
                    <a:pt x="13487" y="46736"/>
                    <a:pt x="21111" y="34328"/>
                    <a:pt x="49700" y="33199"/>
                  </a:cubicBezTo>
                  <a:lnTo>
                    <a:pt x="49700" y="49154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3F1362B6-2F46-440A-B662-D4104132DF5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58658" y="2503463"/>
              <a:ext cx="84972" cy="102333"/>
            </a:xfrm>
            <a:custGeom>
              <a:avLst/>
              <a:gdLst>
                <a:gd name="connsiteX0" fmla="*/ 36521 w 84972"/>
                <a:gd name="connsiteY0" fmla="*/ 96533 h 102333"/>
                <a:gd name="connsiteX1" fmla="*/ 24609 w 84972"/>
                <a:gd name="connsiteY1" fmla="*/ 89604 h 102333"/>
                <a:gd name="connsiteX2" fmla="*/ 24609 w 84972"/>
                <a:gd name="connsiteY2" fmla="*/ 63335 h 102333"/>
                <a:gd name="connsiteX3" fmla="*/ 46210 w 84972"/>
                <a:gd name="connsiteY3" fmla="*/ 72682 h 102333"/>
                <a:gd name="connsiteX4" fmla="*/ 85122 w 84972"/>
                <a:gd name="connsiteY4" fmla="*/ 36261 h 102333"/>
                <a:gd name="connsiteX5" fmla="*/ 48751 w 84972"/>
                <a:gd name="connsiteY5" fmla="*/ 1 h 102333"/>
                <a:gd name="connsiteX6" fmla="*/ 23974 w 84972"/>
                <a:gd name="connsiteY6" fmla="*/ 9832 h 102333"/>
                <a:gd name="connsiteX7" fmla="*/ 23974 w 84972"/>
                <a:gd name="connsiteY7" fmla="*/ 1 h 102333"/>
                <a:gd name="connsiteX8" fmla="*/ 150 w 84972"/>
                <a:gd name="connsiteY8" fmla="*/ 1774 h 102333"/>
                <a:gd name="connsiteX9" fmla="*/ 150 w 84972"/>
                <a:gd name="connsiteY9" fmla="*/ 7576 h 102333"/>
                <a:gd name="connsiteX10" fmla="*/ 12062 w 84972"/>
                <a:gd name="connsiteY10" fmla="*/ 15150 h 102333"/>
                <a:gd name="connsiteX11" fmla="*/ 12062 w 84972"/>
                <a:gd name="connsiteY11" fmla="*/ 89604 h 102333"/>
                <a:gd name="connsiteX12" fmla="*/ 150 w 84972"/>
                <a:gd name="connsiteY12" fmla="*/ 96533 h 102333"/>
                <a:gd name="connsiteX13" fmla="*/ 150 w 84972"/>
                <a:gd name="connsiteY13" fmla="*/ 102335 h 102333"/>
                <a:gd name="connsiteX14" fmla="*/ 18256 w 84972"/>
                <a:gd name="connsiteY14" fmla="*/ 101690 h 102333"/>
                <a:gd name="connsiteX15" fmla="*/ 36521 w 84972"/>
                <a:gd name="connsiteY15" fmla="*/ 102335 h 102333"/>
                <a:gd name="connsiteX16" fmla="*/ 36521 w 84972"/>
                <a:gd name="connsiteY16" fmla="*/ 96533 h 102333"/>
                <a:gd name="connsiteX17" fmla="*/ 24609 w 84972"/>
                <a:gd name="connsiteY17" fmla="*/ 17406 h 102333"/>
                <a:gd name="connsiteX18" fmla="*/ 47004 w 84972"/>
                <a:gd name="connsiteY18" fmla="*/ 5158 h 102333"/>
                <a:gd name="connsiteX19" fmla="*/ 70669 w 84972"/>
                <a:gd name="connsiteY19" fmla="*/ 36261 h 102333"/>
                <a:gd name="connsiteX20" fmla="*/ 45257 w 84972"/>
                <a:gd name="connsiteY20" fmla="*/ 68170 h 102333"/>
                <a:gd name="connsiteX21" fmla="*/ 24609 w 84972"/>
                <a:gd name="connsiteY21" fmla="*/ 54794 h 102333"/>
                <a:gd name="connsiteX22" fmla="*/ 24609 w 84972"/>
                <a:gd name="connsiteY22" fmla="*/ 17406 h 10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972" h="102333">
                  <a:moveTo>
                    <a:pt x="36521" y="96533"/>
                  </a:moveTo>
                  <a:cubicBezTo>
                    <a:pt x="26197" y="96533"/>
                    <a:pt x="24609" y="96533"/>
                    <a:pt x="24609" y="89604"/>
                  </a:cubicBezTo>
                  <a:lnTo>
                    <a:pt x="24609" y="63335"/>
                  </a:lnTo>
                  <a:cubicBezTo>
                    <a:pt x="25403" y="64141"/>
                    <a:pt x="32868" y="72682"/>
                    <a:pt x="46210" y="72682"/>
                  </a:cubicBezTo>
                  <a:cubicBezTo>
                    <a:pt x="67175" y="72682"/>
                    <a:pt x="85122" y="56728"/>
                    <a:pt x="85122" y="36261"/>
                  </a:cubicBezTo>
                  <a:cubicBezTo>
                    <a:pt x="85122" y="16439"/>
                    <a:pt x="68922" y="1"/>
                    <a:pt x="48751" y="1"/>
                  </a:cubicBezTo>
                  <a:cubicBezTo>
                    <a:pt x="39698" y="1"/>
                    <a:pt x="30486" y="3386"/>
                    <a:pt x="23974" y="9832"/>
                  </a:cubicBezTo>
                  <a:lnTo>
                    <a:pt x="23974" y="1"/>
                  </a:lnTo>
                  <a:lnTo>
                    <a:pt x="150" y="1774"/>
                  </a:lnTo>
                  <a:lnTo>
                    <a:pt x="150" y="7576"/>
                  </a:lnTo>
                  <a:cubicBezTo>
                    <a:pt x="11268" y="7576"/>
                    <a:pt x="12062" y="8382"/>
                    <a:pt x="12062" y="15150"/>
                  </a:cubicBezTo>
                  <a:lnTo>
                    <a:pt x="12062" y="89604"/>
                  </a:lnTo>
                  <a:cubicBezTo>
                    <a:pt x="12062" y="96533"/>
                    <a:pt x="10474" y="96533"/>
                    <a:pt x="150" y="96533"/>
                  </a:cubicBezTo>
                  <a:lnTo>
                    <a:pt x="150" y="102335"/>
                  </a:lnTo>
                  <a:cubicBezTo>
                    <a:pt x="467" y="102335"/>
                    <a:pt x="11585" y="101690"/>
                    <a:pt x="18256" y="101690"/>
                  </a:cubicBezTo>
                  <a:cubicBezTo>
                    <a:pt x="24133" y="101690"/>
                    <a:pt x="35092" y="102174"/>
                    <a:pt x="36521" y="102335"/>
                  </a:cubicBezTo>
                  <a:lnTo>
                    <a:pt x="36521" y="96533"/>
                  </a:lnTo>
                  <a:close/>
                  <a:moveTo>
                    <a:pt x="24609" y="17406"/>
                  </a:moveTo>
                  <a:cubicBezTo>
                    <a:pt x="29374" y="9348"/>
                    <a:pt x="38586" y="5158"/>
                    <a:pt x="47004" y="5158"/>
                  </a:cubicBezTo>
                  <a:cubicBezTo>
                    <a:pt x="60345" y="5158"/>
                    <a:pt x="70669" y="19340"/>
                    <a:pt x="70669" y="36261"/>
                  </a:cubicBezTo>
                  <a:cubicBezTo>
                    <a:pt x="70669" y="54633"/>
                    <a:pt x="58757" y="68170"/>
                    <a:pt x="45257" y="68170"/>
                  </a:cubicBezTo>
                  <a:cubicBezTo>
                    <a:pt x="31280" y="68170"/>
                    <a:pt x="25086" y="55761"/>
                    <a:pt x="24609" y="54794"/>
                  </a:cubicBezTo>
                  <a:lnTo>
                    <a:pt x="24609" y="17406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A6E1597-E63C-4E06-8701-F64EE12E8A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37937" y="2455508"/>
              <a:ext cx="151339" cy="53871"/>
            </a:xfrm>
            <a:custGeom>
              <a:avLst/>
              <a:gdLst>
                <a:gd name="connsiteX0" fmla="*/ 151497 w 151339"/>
                <a:gd name="connsiteY0" fmla="*/ 7597 h 53871"/>
                <a:gd name="connsiteX1" fmla="*/ 148321 w 151339"/>
                <a:gd name="connsiteY1" fmla="*/ 230 h 53871"/>
                <a:gd name="connsiteX2" fmla="*/ 145144 w 151339"/>
                <a:gd name="connsiteY2" fmla="*/ 6216 h 53871"/>
                <a:gd name="connsiteX3" fmla="*/ 113379 w 151339"/>
                <a:gd name="connsiteY3" fmla="*/ 40979 h 53871"/>
                <a:gd name="connsiteX4" fmla="*/ 77075 w 151339"/>
                <a:gd name="connsiteY4" fmla="*/ 21180 h 53871"/>
                <a:gd name="connsiteX5" fmla="*/ 38276 w 151339"/>
                <a:gd name="connsiteY5" fmla="*/ 0 h 53871"/>
                <a:gd name="connsiteX6" fmla="*/ 157 w 151339"/>
                <a:gd name="connsiteY6" fmla="*/ 46275 h 53871"/>
                <a:gd name="connsiteX7" fmla="*/ 3334 w 151339"/>
                <a:gd name="connsiteY7" fmla="*/ 53642 h 53871"/>
                <a:gd name="connsiteX8" fmla="*/ 6511 w 151339"/>
                <a:gd name="connsiteY8" fmla="*/ 48347 h 53871"/>
                <a:gd name="connsiteX9" fmla="*/ 38276 w 151339"/>
                <a:gd name="connsiteY9" fmla="*/ 12892 h 53871"/>
                <a:gd name="connsiteX10" fmla="*/ 74579 w 151339"/>
                <a:gd name="connsiteY10" fmla="*/ 32691 h 53871"/>
                <a:gd name="connsiteX11" fmla="*/ 113379 w 151339"/>
                <a:gd name="connsiteY11" fmla="*/ 53872 h 53871"/>
                <a:gd name="connsiteX12" fmla="*/ 151497 w 151339"/>
                <a:gd name="connsiteY12" fmla="*/ 7597 h 5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339" h="53871">
                  <a:moveTo>
                    <a:pt x="151497" y="7597"/>
                  </a:moveTo>
                  <a:cubicBezTo>
                    <a:pt x="151497" y="2532"/>
                    <a:pt x="150136" y="230"/>
                    <a:pt x="148321" y="230"/>
                  </a:cubicBezTo>
                  <a:cubicBezTo>
                    <a:pt x="147186" y="230"/>
                    <a:pt x="145371" y="1842"/>
                    <a:pt x="145144" y="6216"/>
                  </a:cubicBezTo>
                  <a:cubicBezTo>
                    <a:pt x="144237" y="28317"/>
                    <a:pt x="129261" y="40979"/>
                    <a:pt x="113379" y="40979"/>
                  </a:cubicBezTo>
                  <a:cubicBezTo>
                    <a:pt x="99084" y="40979"/>
                    <a:pt x="88193" y="31080"/>
                    <a:pt x="77075" y="21180"/>
                  </a:cubicBezTo>
                  <a:cubicBezTo>
                    <a:pt x="65504" y="10590"/>
                    <a:pt x="53705" y="0"/>
                    <a:pt x="38276" y="0"/>
                  </a:cubicBezTo>
                  <a:cubicBezTo>
                    <a:pt x="13544" y="0"/>
                    <a:pt x="157" y="25324"/>
                    <a:pt x="157" y="46275"/>
                  </a:cubicBezTo>
                  <a:cubicBezTo>
                    <a:pt x="157" y="53642"/>
                    <a:pt x="3107" y="53642"/>
                    <a:pt x="3334" y="53642"/>
                  </a:cubicBezTo>
                  <a:cubicBezTo>
                    <a:pt x="5830" y="53642"/>
                    <a:pt x="6511" y="49037"/>
                    <a:pt x="6511" y="48347"/>
                  </a:cubicBezTo>
                  <a:cubicBezTo>
                    <a:pt x="7418" y="23022"/>
                    <a:pt x="24435" y="12892"/>
                    <a:pt x="38276" y="12892"/>
                  </a:cubicBezTo>
                  <a:cubicBezTo>
                    <a:pt x="52570" y="12892"/>
                    <a:pt x="63461" y="22792"/>
                    <a:pt x="74579" y="32691"/>
                  </a:cubicBezTo>
                  <a:cubicBezTo>
                    <a:pt x="86151" y="43282"/>
                    <a:pt x="97950" y="53872"/>
                    <a:pt x="113379" y="53872"/>
                  </a:cubicBezTo>
                  <a:cubicBezTo>
                    <a:pt x="138110" y="53872"/>
                    <a:pt x="151497" y="28547"/>
                    <a:pt x="151497" y="7597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8BE7934E-4FA5-4813-B509-0B658CD9D35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56347" y="2230925"/>
              <a:ext cx="90531" cy="153327"/>
            </a:xfrm>
            <a:custGeom>
              <a:avLst/>
              <a:gdLst>
                <a:gd name="connsiteX0" fmla="*/ 17642 w 90531"/>
                <a:gd name="connsiteY0" fmla="*/ 135594 h 153327"/>
                <a:gd name="connsiteX1" fmla="*/ 41693 w 90531"/>
                <a:gd name="connsiteY1" fmla="*/ 111881 h 153327"/>
                <a:gd name="connsiteX2" fmla="*/ 90703 w 90531"/>
                <a:gd name="connsiteY2" fmla="*/ 44656 h 153327"/>
                <a:gd name="connsiteX3" fmla="*/ 42601 w 90531"/>
                <a:gd name="connsiteY3" fmla="*/ -7 h 153327"/>
                <a:gd name="connsiteX4" fmla="*/ 171 w 90531"/>
                <a:gd name="connsiteY4" fmla="*/ 41663 h 153327"/>
                <a:gd name="connsiteX5" fmla="*/ 12197 w 90531"/>
                <a:gd name="connsiteY5" fmla="*/ 54556 h 153327"/>
                <a:gd name="connsiteX6" fmla="*/ 23996 w 90531"/>
                <a:gd name="connsiteY6" fmla="*/ 42354 h 153327"/>
                <a:gd name="connsiteX7" fmla="*/ 11970 w 90531"/>
                <a:gd name="connsiteY7" fmla="*/ 30382 h 153327"/>
                <a:gd name="connsiteX8" fmla="*/ 9020 w 90531"/>
                <a:gd name="connsiteY8" fmla="*/ 30613 h 153327"/>
                <a:gd name="connsiteX9" fmla="*/ 39651 w 90531"/>
                <a:gd name="connsiteY9" fmla="*/ 7130 h 153327"/>
                <a:gd name="connsiteX10" fmla="*/ 70055 w 90531"/>
                <a:gd name="connsiteY10" fmla="*/ 44656 h 153327"/>
                <a:gd name="connsiteX11" fmla="*/ 46231 w 90531"/>
                <a:gd name="connsiteY11" fmla="*/ 95535 h 153327"/>
                <a:gd name="connsiteX12" fmla="*/ 2667 w 90531"/>
                <a:gd name="connsiteY12" fmla="*/ 144803 h 153327"/>
                <a:gd name="connsiteX13" fmla="*/ 171 w 90531"/>
                <a:gd name="connsiteY13" fmla="*/ 153321 h 153327"/>
                <a:gd name="connsiteX14" fmla="*/ 84350 w 90531"/>
                <a:gd name="connsiteY14" fmla="*/ 153321 h 153327"/>
                <a:gd name="connsiteX15" fmla="*/ 90703 w 90531"/>
                <a:gd name="connsiteY15" fmla="*/ 113262 h 153327"/>
                <a:gd name="connsiteX16" fmla="*/ 85031 w 90531"/>
                <a:gd name="connsiteY16" fmla="*/ 113262 h 153327"/>
                <a:gd name="connsiteX17" fmla="*/ 80039 w 90531"/>
                <a:gd name="connsiteY17" fmla="*/ 133752 h 153327"/>
                <a:gd name="connsiteX18" fmla="*/ 58484 w 90531"/>
                <a:gd name="connsiteY18" fmla="*/ 135594 h 153327"/>
                <a:gd name="connsiteX19" fmla="*/ 17642 w 90531"/>
                <a:gd name="connsiteY19" fmla="*/ 135594 h 15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531" h="153327">
                  <a:moveTo>
                    <a:pt x="17642" y="135594"/>
                  </a:moveTo>
                  <a:lnTo>
                    <a:pt x="41693" y="111881"/>
                  </a:lnTo>
                  <a:cubicBezTo>
                    <a:pt x="77089" y="80110"/>
                    <a:pt x="90703" y="67678"/>
                    <a:pt x="90703" y="44656"/>
                  </a:cubicBezTo>
                  <a:cubicBezTo>
                    <a:pt x="90703" y="18411"/>
                    <a:pt x="70282" y="-7"/>
                    <a:pt x="42601" y="-7"/>
                  </a:cubicBezTo>
                  <a:cubicBezTo>
                    <a:pt x="16962" y="-7"/>
                    <a:pt x="171" y="21174"/>
                    <a:pt x="171" y="41663"/>
                  </a:cubicBezTo>
                  <a:cubicBezTo>
                    <a:pt x="171" y="54556"/>
                    <a:pt x="11516" y="54556"/>
                    <a:pt x="12197" y="54556"/>
                  </a:cubicBezTo>
                  <a:cubicBezTo>
                    <a:pt x="16054" y="54556"/>
                    <a:pt x="23996" y="51793"/>
                    <a:pt x="23996" y="42354"/>
                  </a:cubicBezTo>
                  <a:cubicBezTo>
                    <a:pt x="23996" y="36368"/>
                    <a:pt x="19911" y="30382"/>
                    <a:pt x="11970" y="30382"/>
                  </a:cubicBezTo>
                  <a:cubicBezTo>
                    <a:pt x="10155" y="30382"/>
                    <a:pt x="9701" y="30382"/>
                    <a:pt x="9020" y="30613"/>
                  </a:cubicBezTo>
                  <a:cubicBezTo>
                    <a:pt x="14239" y="15648"/>
                    <a:pt x="26491" y="7130"/>
                    <a:pt x="39651" y="7130"/>
                  </a:cubicBezTo>
                  <a:cubicBezTo>
                    <a:pt x="60299" y="7130"/>
                    <a:pt x="70055" y="25778"/>
                    <a:pt x="70055" y="44656"/>
                  </a:cubicBezTo>
                  <a:cubicBezTo>
                    <a:pt x="70055" y="63074"/>
                    <a:pt x="58711" y="81261"/>
                    <a:pt x="46231" y="95535"/>
                  </a:cubicBezTo>
                  <a:lnTo>
                    <a:pt x="2667" y="144803"/>
                  </a:lnTo>
                  <a:cubicBezTo>
                    <a:pt x="171" y="147335"/>
                    <a:pt x="171" y="147795"/>
                    <a:pt x="171" y="153321"/>
                  </a:cubicBezTo>
                  <a:lnTo>
                    <a:pt x="84350" y="153321"/>
                  </a:lnTo>
                  <a:lnTo>
                    <a:pt x="90703" y="113262"/>
                  </a:lnTo>
                  <a:lnTo>
                    <a:pt x="85031" y="113262"/>
                  </a:lnTo>
                  <a:cubicBezTo>
                    <a:pt x="83896" y="120169"/>
                    <a:pt x="82308" y="130299"/>
                    <a:pt x="80039" y="133752"/>
                  </a:cubicBezTo>
                  <a:cubicBezTo>
                    <a:pt x="78451" y="135594"/>
                    <a:pt x="63476" y="135594"/>
                    <a:pt x="58484" y="135594"/>
                  </a:cubicBezTo>
                  <a:lnTo>
                    <a:pt x="17642" y="135594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4AE07AEE-1E4F-49A7-850D-E7E0D089B4C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67300" y="2227012"/>
              <a:ext cx="191046" cy="157241"/>
            </a:xfrm>
            <a:custGeom>
              <a:avLst/>
              <a:gdLst>
                <a:gd name="connsiteX0" fmla="*/ 164449 w 191046"/>
                <a:gd name="connsiteY0" fmla="*/ 17720 h 157241"/>
                <a:gd name="connsiteX1" fmla="*/ 183509 w 191046"/>
                <a:gd name="connsiteY1" fmla="*/ 7130 h 157241"/>
                <a:gd name="connsiteX2" fmla="*/ 191223 w 191046"/>
                <a:gd name="connsiteY2" fmla="*/ 2526 h 157241"/>
                <a:gd name="connsiteX3" fmla="*/ 188046 w 191046"/>
                <a:gd name="connsiteY3" fmla="*/ -7 h 157241"/>
                <a:gd name="connsiteX4" fmla="*/ 159004 w 191046"/>
                <a:gd name="connsiteY4" fmla="*/ 684 h 157241"/>
                <a:gd name="connsiteX5" fmla="*/ 129734 w 191046"/>
                <a:gd name="connsiteY5" fmla="*/ -7 h 157241"/>
                <a:gd name="connsiteX6" fmla="*/ 125423 w 191046"/>
                <a:gd name="connsiteY6" fmla="*/ 4598 h 157241"/>
                <a:gd name="connsiteX7" fmla="*/ 131776 w 191046"/>
                <a:gd name="connsiteY7" fmla="*/ 7130 h 157241"/>
                <a:gd name="connsiteX8" fmla="*/ 140398 w 191046"/>
                <a:gd name="connsiteY8" fmla="*/ 7591 h 157241"/>
                <a:gd name="connsiteX9" fmla="*/ 146524 w 191046"/>
                <a:gd name="connsiteY9" fmla="*/ 11274 h 157241"/>
                <a:gd name="connsiteX10" fmla="*/ 145617 w 191046"/>
                <a:gd name="connsiteY10" fmla="*/ 15648 h 157241"/>
                <a:gd name="connsiteX11" fmla="*/ 132003 w 191046"/>
                <a:gd name="connsiteY11" fmla="*/ 71822 h 157241"/>
                <a:gd name="connsiteX12" fmla="*/ 62800 w 191046"/>
                <a:gd name="connsiteY12" fmla="*/ 71822 h 157241"/>
                <a:gd name="connsiteX13" fmla="*/ 76187 w 191046"/>
                <a:gd name="connsiteY13" fmla="*/ 17720 h 157241"/>
                <a:gd name="connsiteX14" fmla="*/ 95246 w 191046"/>
                <a:gd name="connsiteY14" fmla="*/ 7130 h 157241"/>
                <a:gd name="connsiteX15" fmla="*/ 102960 w 191046"/>
                <a:gd name="connsiteY15" fmla="*/ 2526 h 157241"/>
                <a:gd name="connsiteX16" fmla="*/ 99784 w 191046"/>
                <a:gd name="connsiteY16" fmla="*/ -7 h 157241"/>
                <a:gd name="connsiteX17" fmla="*/ 70741 w 191046"/>
                <a:gd name="connsiteY17" fmla="*/ 684 h 157241"/>
                <a:gd name="connsiteX18" fmla="*/ 41472 w 191046"/>
                <a:gd name="connsiteY18" fmla="*/ -7 h 157241"/>
                <a:gd name="connsiteX19" fmla="*/ 37161 w 191046"/>
                <a:gd name="connsiteY19" fmla="*/ 4598 h 157241"/>
                <a:gd name="connsiteX20" fmla="*/ 43514 w 191046"/>
                <a:gd name="connsiteY20" fmla="*/ 7130 h 157241"/>
                <a:gd name="connsiteX21" fmla="*/ 52136 w 191046"/>
                <a:gd name="connsiteY21" fmla="*/ 7591 h 157241"/>
                <a:gd name="connsiteX22" fmla="*/ 58262 w 191046"/>
                <a:gd name="connsiteY22" fmla="*/ 11274 h 157241"/>
                <a:gd name="connsiteX23" fmla="*/ 57354 w 191046"/>
                <a:gd name="connsiteY23" fmla="*/ 15648 h 157241"/>
                <a:gd name="connsiteX24" fmla="*/ 26950 w 191046"/>
                <a:gd name="connsiteY24" fmla="*/ 139277 h 157241"/>
                <a:gd name="connsiteX25" fmla="*/ 6303 w 191046"/>
                <a:gd name="connsiteY25" fmla="*/ 150098 h 157241"/>
                <a:gd name="connsiteX26" fmla="*/ 176 w 191046"/>
                <a:gd name="connsiteY26" fmla="*/ 154702 h 157241"/>
                <a:gd name="connsiteX27" fmla="*/ 3353 w 191046"/>
                <a:gd name="connsiteY27" fmla="*/ 157235 h 157241"/>
                <a:gd name="connsiteX28" fmla="*/ 32169 w 191046"/>
                <a:gd name="connsiteY28" fmla="*/ 156544 h 157241"/>
                <a:gd name="connsiteX29" fmla="*/ 46690 w 191046"/>
                <a:gd name="connsiteY29" fmla="*/ 156774 h 157241"/>
                <a:gd name="connsiteX30" fmla="*/ 61438 w 191046"/>
                <a:gd name="connsiteY30" fmla="*/ 157235 h 157241"/>
                <a:gd name="connsiteX31" fmla="*/ 65976 w 191046"/>
                <a:gd name="connsiteY31" fmla="*/ 152630 h 157241"/>
                <a:gd name="connsiteX32" fmla="*/ 59623 w 191046"/>
                <a:gd name="connsiteY32" fmla="*/ 150098 h 157241"/>
                <a:gd name="connsiteX33" fmla="*/ 44875 w 191046"/>
                <a:gd name="connsiteY33" fmla="*/ 145954 h 157241"/>
                <a:gd name="connsiteX34" fmla="*/ 45556 w 191046"/>
                <a:gd name="connsiteY34" fmla="*/ 142040 h 157241"/>
                <a:gd name="connsiteX35" fmla="*/ 60985 w 191046"/>
                <a:gd name="connsiteY35" fmla="*/ 78959 h 157241"/>
                <a:gd name="connsiteX36" fmla="*/ 130188 w 191046"/>
                <a:gd name="connsiteY36" fmla="*/ 78959 h 157241"/>
                <a:gd name="connsiteX37" fmla="*/ 114532 w 191046"/>
                <a:gd name="connsiteY37" fmla="*/ 142500 h 157241"/>
                <a:gd name="connsiteX38" fmla="*/ 93885 w 191046"/>
                <a:gd name="connsiteY38" fmla="*/ 150098 h 157241"/>
                <a:gd name="connsiteX39" fmla="*/ 88439 w 191046"/>
                <a:gd name="connsiteY39" fmla="*/ 154702 h 157241"/>
                <a:gd name="connsiteX40" fmla="*/ 91616 w 191046"/>
                <a:gd name="connsiteY40" fmla="*/ 157235 h 157241"/>
                <a:gd name="connsiteX41" fmla="*/ 120431 w 191046"/>
                <a:gd name="connsiteY41" fmla="*/ 156544 h 157241"/>
                <a:gd name="connsiteX42" fmla="*/ 134953 w 191046"/>
                <a:gd name="connsiteY42" fmla="*/ 156774 h 157241"/>
                <a:gd name="connsiteX43" fmla="*/ 149701 w 191046"/>
                <a:gd name="connsiteY43" fmla="*/ 157235 h 157241"/>
                <a:gd name="connsiteX44" fmla="*/ 154239 w 191046"/>
                <a:gd name="connsiteY44" fmla="*/ 152630 h 157241"/>
                <a:gd name="connsiteX45" fmla="*/ 147886 w 191046"/>
                <a:gd name="connsiteY45" fmla="*/ 150098 h 157241"/>
                <a:gd name="connsiteX46" fmla="*/ 133138 w 191046"/>
                <a:gd name="connsiteY46" fmla="*/ 145954 h 157241"/>
                <a:gd name="connsiteX47" fmla="*/ 133818 w 191046"/>
                <a:gd name="connsiteY47" fmla="*/ 142040 h 157241"/>
                <a:gd name="connsiteX48" fmla="*/ 164449 w 191046"/>
                <a:gd name="connsiteY48" fmla="*/ 17720 h 1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1046" h="157241">
                  <a:moveTo>
                    <a:pt x="164449" y="17720"/>
                  </a:moveTo>
                  <a:cubicBezTo>
                    <a:pt x="166491" y="9432"/>
                    <a:pt x="166945" y="7130"/>
                    <a:pt x="183509" y="7130"/>
                  </a:cubicBezTo>
                  <a:cubicBezTo>
                    <a:pt x="189408" y="7130"/>
                    <a:pt x="191223" y="7130"/>
                    <a:pt x="191223" y="2526"/>
                  </a:cubicBezTo>
                  <a:cubicBezTo>
                    <a:pt x="191223" y="-7"/>
                    <a:pt x="188727" y="-7"/>
                    <a:pt x="188046" y="-7"/>
                  </a:cubicBezTo>
                  <a:cubicBezTo>
                    <a:pt x="181693" y="-7"/>
                    <a:pt x="165357" y="684"/>
                    <a:pt x="159004" y="684"/>
                  </a:cubicBezTo>
                  <a:cubicBezTo>
                    <a:pt x="152424" y="684"/>
                    <a:pt x="136314" y="-7"/>
                    <a:pt x="129734" y="-7"/>
                  </a:cubicBezTo>
                  <a:cubicBezTo>
                    <a:pt x="127919" y="-7"/>
                    <a:pt x="125423" y="-7"/>
                    <a:pt x="125423" y="4598"/>
                  </a:cubicBezTo>
                  <a:cubicBezTo>
                    <a:pt x="125423" y="7130"/>
                    <a:pt x="127465" y="7130"/>
                    <a:pt x="131776" y="7130"/>
                  </a:cubicBezTo>
                  <a:cubicBezTo>
                    <a:pt x="132230" y="7130"/>
                    <a:pt x="136541" y="7130"/>
                    <a:pt x="140398" y="7591"/>
                  </a:cubicBezTo>
                  <a:cubicBezTo>
                    <a:pt x="144482" y="8051"/>
                    <a:pt x="146524" y="8281"/>
                    <a:pt x="146524" y="11274"/>
                  </a:cubicBezTo>
                  <a:cubicBezTo>
                    <a:pt x="146524" y="12195"/>
                    <a:pt x="146298" y="12655"/>
                    <a:pt x="145617" y="15648"/>
                  </a:cubicBezTo>
                  <a:lnTo>
                    <a:pt x="132003" y="71822"/>
                  </a:lnTo>
                  <a:lnTo>
                    <a:pt x="62800" y="71822"/>
                  </a:lnTo>
                  <a:lnTo>
                    <a:pt x="76187" y="17720"/>
                  </a:lnTo>
                  <a:cubicBezTo>
                    <a:pt x="78229" y="9432"/>
                    <a:pt x="78909" y="7130"/>
                    <a:pt x="95246" y="7130"/>
                  </a:cubicBezTo>
                  <a:cubicBezTo>
                    <a:pt x="101145" y="7130"/>
                    <a:pt x="102960" y="7130"/>
                    <a:pt x="102960" y="2526"/>
                  </a:cubicBezTo>
                  <a:cubicBezTo>
                    <a:pt x="102960" y="-7"/>
                    <a:pt x="100465" y="-7"/>
                    <a:pt x="99784" y="-7"/>
                  </a:cubicBezTo>
                  <a:cubicBezTo>
                    <a:pt x="93431" y="-7"/>
                    <a:pt x="77094" y="684"/>
                    <a:pt x="70741" y="684"/>
                  </a:cubicBezTo>
                  <a:cubicBezTo>
                    <a:pt x="64161" y="684"/>
                    <a:pt x="48052" y="-7"/>
                    <a:pt x="41472" y="-7"/>
                  </a:cubicBezTo>
                  <a:cubicBezTo>
                    <a:pt x="39656" y="-7"/>
                    <a:pt x="37161" y="-7"/>
                    <a:pt x="37161" y="4598"/>
                  </a:cubicBezTo>
                  <a:cubicBezTo>
                    <a:pt x="37161" y="7130"/>
                    <a:pt x="39203" y="7130"/>
                    <a:pt x="43514" y="7130"/>
                  </a:cubicBezTo>
                  <a:cubicBezTo>
                    <a:pt x="43967" y="7130"/>
                    <a:pt x="48278" y="7130"/>
                    <a:pt x="52136" y="7591"/>
                  </a:cubicBezTo>
                  <a:cubicBezTo>
                    <a:pt x="56220" y="8051"/>
                    <a:pt x="58262" y="8281"/>
                    <a:pt x="58262" y="11274"/>
                  </a:cubicBezTo>
                  <a:cubicBezTo>
                    <a:pt x="58262" y="12195"/>
                    <a:pt x="58035" y="12886"/>
                    <a:pt x="57354" y="15648"/>
                  </a:cubicBezTo>
                  <a:lnTo>
                    <a:pt x="26950" y="139277"/>
                  </a:lnTo>
                  <a:cubicBezTo>
                    <a:pt x="24681" y="148256"/>
                    <a:pt x="24227" y="150098"/>
                    <a:pt x="6303" y="150098"/>
                  </a:cubicBezTo>
                  <a:cubicBezTo>
                    <a:pt x="2219" y="150098"/>
                    <a:pt x="176" y="150098"/>
                    <a:pt x="176" y="154702"/>
                  </a:cubicBezTo>
                  <a:cubicBezTo>
                    <a:pt x="176" y="157235"/>
                    <a:pt x="2899" y="157235"/>
                    <a:pt x="3353" y="157235"/>
                  </a:cubicBezTo>
                  <a:cubicBezTo>
                    <a:pt x="9706" y="157235"/>
                    <a:pt x="25816" y="156544"/>
                    <a:pt x="32169" y="156544"/>
                  </a:cubicBezTo>
                  <a:cubicBezTo>
                    <a:pt x="36934" y="156544"/>
                    <a:pt x="41925" y="156774"/>
                    <a:pt x="46690" y="156774"/>
                  </a:cubicBezTo>
                  <a:cubicBezTo>
                    <a:pt x="51682" y="156774"/>
                    <a:pt x="56674" y="157235"/>
                    <a:pt x="61438" y="157235"/>
                  </a:cubicBezTo>
                  <a:cubicBezTo>
                    <a:pt x="63254" y="157235"/>
                    <a:pt x="65976" y="157235"/>
                    <a:pt x="65976" y="152630"/>
                  </a:cubicBezTo>
                  <a:cubicBezTo>
                    <a:pt x="65976" y="150098"/>
                    <a:pt x="63934" y="150098"/>
                    <a:pt x="59623" y="150098"/>
                  </a:cubicBezTo>
                  <a:cubicBezTo>
                    <a:pt x="51228" y="150098"/>
                    <a:pt x="44875" y="150098"/>
                    <a:pt x="44875" y="145954"/>
                  </a:cubicBezTo>
                  <a:cubicBezTo>
                    <a:pt x="44875" y="144572"/>
                    <a:pt x="45329" y="143421"/>
                    <a:pt x="45556" y="142040"/>
                  </a:cubicBezTo>
                  <a:lnTo>
                    <a:pt x="60985" y="78959"/>
                  </a:lnTo>
                  <a:lnTo>
                    <a:pt x="130188" y="78959"/>
                  </a:lnTo>
                  <a:cubicBezTo>
                    <a:pt x="120658" y="117176"/>
                    <a:pt x="115440" y="139047"/>
                    <a:pt x="114532" y="142500"/>
                  </a:cubicBezTo>
                  <a:cubicBezTo>
                    <a:pt x="112263" y="149867"/>
                    <a:pt x="107952" y="150098"/>
                    <a:pt x="93885" y="150098"/>
                  </a:cubicBezTo>
                  <a:cubicBezTo>
                    <a:pt x="90481" y="150098"/>
                    <a:pt x="88439" y="150098"/>
                    <a:pt x="88439" y="154702"/>
                  </a:cubicBezTo>
                  <a:cubicBezTo>
                    <a:pt x="88439" y="157235"/>
                    <a:pt x="91162" y="157235"/>
                    <a:pt x="91616" y="157235"/>
                  </a:cubicBezTo>
                  <a:cubicBezTo>
                    <a:pt x="97969" y="157235"/>
                    <a:pt x="114078" y="156544"/>
                    <a:pt x="120431" y="156544"/>
                  </a:cubicBezTo>
                  <a:cubicBezTo>
                    <a:pt x="125196" y="156544"/>
                    <a:pt x="130188" y="156774"/>
                    <a:pt x="134953" y="156774"/>
                  </a:cubicBezTo>
                  <a:cubicBezTo>
                    <a:pt x="139944" y="156774"/>
                    <a:pt x="144936" y="157235"/>
                    <a:pt x="149701" y="157235"/>
                  </a:cubicBezTo>
                  <a:cubicBezTo>
                    <a:pt x="151516" y="157235"/>
                    <a:pt x="154239" y="157235"/>
                    <a:pt x="154239" y="152630"/>
                  </a:cubicBezTo>
                  <a:cubicBezTo>
                    <a:pt x="154239" y="150098"/>
                    <a:pt x="152197" y="150098"/>
                    <a:pt x="147886" y="150098"/>
                  </a:cubicBezTo>
                  <a:cubicBezTo>
                    <a:pt x="139491" y="150098"/>
                    <a:pt x="133138" y="150098"/>
                    <a:pt x="133138" y="145954"/>
                  </a:cubicBezTo>
                  <a:cubicBezTo>
                    <a:pt x="133138" y="144572"/>
                    <a:pt x="133591" y="143421"/>
                    <a:pt x="133818" y="142040"/>
                  </a:cubicBezTo>
                  <a:lnTo>
                    <a:pt x="164449" y="17720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99D74939-C13A-41A8-8B9D-793B66EABB8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75500" y="2193700"/>
              <a:ext cx="70201" cy="107006"/>
            </a:xfrm>
            <a:custGeom>
              <a:avLst/>
              <a:gdLst>
                <a:gd name="connsiteX0" fmla="*/ 70387 w 70201"/>
                <a:gd name="connsiteY0" fmla="*/ 77666 h 107006"/>
                <a:gd name="connsiteX1" fmla="*/ 64987 w 70201"/>
                <a:gd name="connsiteY1" fmla="*/ 77666 h 107006"/>
                <a:gd name="connsiteX2" fmla="*/ 60858 w 70201"/>
                <a:gd name="connsiteY2" fmla="*/ 92331 h 107006"/>
                <a:gd name="connsiteX3" fmla="*/ 45134 w 70201"/>
                <a:gd name="connsiteY3" fmla="*/ 93298 h 107006"/>
                <a:gd name="connsiteX4" fmla="*/ 15909 w 70201"/>
                <a:gd name="connsiteY4" fmla="*/ 93298 h 107006"/>
                <a:gd name="connsiteX5" fmla="*/ 47675 w 70201"/>
                <a:gd name="connsiteY5" fmla="*/ 66224 h 107006"/>
                <a:gd name="connsiteX6" fmla="*/ 70387 w 70201"/>
                <a:gd name="connsiteY6" fmla="*/ 31415 h 107006"/>
                <a:gd name="connsiteX7" fmla="*/ 33222 w 70201"/>
                <a:gd name="connsiteY7" fmla="*/ -10 h 107006"/>
                <a:gd name="connsiteX8" fmla="*/ 186 w 70201"/>
                <a:gd name="connsiteY8" fmla="*/ 28836 h 107006"/>
                <a:gd name="connsiteX9" fmla="*/ 8603 w 70201"/>
                <a:gd name="connsiteY9" fmla="*/ 37861 h 107006"/>
                <a:gd name="connsiteX10" fmla="*/ 17021 w 70201"/>
                <a:gd name="connsiteY10" fmla="*/ 29320 h 107006"/>
                <a:gd name="connsiteX11" fmla="*/ 7650 w 70201"/>
                <a:gd name="connsiteY11" fmla="*/ 20779 h 107006"/>
                <a:gd name="connsiteX12" fmla="*/ 30839 w 70201"/>
                <a:gd name="connsiteY12" fmla="*/ 5791 h 107006"/>
                <a:gd name="connsiteX13" fmla="*/ 54981 w 70201"/>
                <a:gd name="connsiteY13" fmla="*/ 31415 h 107006"/>
                <a:gd name="connsiteX14" fmla="*/ 40051 w 70201"/>
                <a:gd name="connsiteY14" fmla="*/ 62357 h 107006"/>
                <a:gd name="connsiteX15" fmla="*/ 1774 w 70201"/>
                <a:gd name="connsiteY15" fmla="*/ 100712 h 107006"/>
                <a:gd name="connsiteX16" fmla="*/ 186 w 70201"/>
                <a:gd name="connsiteY16" fmla="*/ 106997 h 107006"/>
                <a:gd name="connsiteX17" fmla="*/ 65622 w 70201"/>
                <a:gd name="connsiteY17" fmla="*/ 106997 h 107006"/>
                <a:gd name="connsiteX18" fmla="*/ 70387 w 70201"/>
                <a:gd name="connsiteY18" fmla="*/ 77666 h 10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201" h="107006">
                  <a:moveTo>
                    <a:pt x="70387" y="77666"/>
                  </a:moveTo>
                  <a:lnTo>
                    <a:pt x="64987" y="77666"/>
                  </a:lnTo>
                  <a:cubicBezTo>
                    <a:pt x="64511" y="81212"/>
                    <a:pt x="62922" y="90720"/>
                    <a:pt x="60858" y="92331"/>
                  </a:cubicBezTo>
                  <a:cubicBezTo>
                    <a:pt x="59587" y="93298"/>
                    <a:pt x="47357" y="93298"/>
                    <a:pt x="45134" y="93298"/>
                  </a:cubicBezTo>
                  <a:lnTo>
                    <a:pt x="15909" y="93298"/>
                  </a:lnTo>
                  <a:cubicBezTo>
                    <a:pt x="32586" y="78311"/>
                    <a:pt x="38145" y="73799"/>
                    <a:pt x="47675" y="66224"/>
                  </a:cubicBezTo>
                  <a:cubicBezTo>
                    <a:pt x="59428" y="56716"/>
                    <a:pt x="70387" y="46725"/>
                    <a:pt x="70387" y="31415"/>
                  </a:cubicBezTo>
                  <a:cubicBezTo>
                    <a:pt x="70387" y="11915"/>
                    <a:pt x="53552" y="-10"/>
                    <a:pt x="33222" y="-10"/>
                  </a:cubicBezTo>
                  <a:cubicBezTo>
                    <a:pt x="13527" y="-10"/>
                    <a:pt x="186" y="14010"/>
                    <a:pt x="186" y="28836"/>
                  </a:cubicBezTo>
                  <a:cubicBezTo>
                    <a:pt x="186" y="37055"/>
                    <a:pt x="7015" y="37861"/>
                    <a:pt x="8603" y="37861"/>
                  </a:cubicBezTo>
                  <a:cubicBezTo>
                    <a:pt x="12415" y="37861"/>
                    <a:pt x="17021" y="35121"/>
                    <a:pt x="17021" y="29320"/>
                  </a:cubicBezTo>
                  <a:cubicBezTo>
                    <a:pt x="17021" y="26419"/>
                    <a:pt x="15909" y="20779"/>
                    <a:pt x="7650" y="20779"/>
                  </a:cubicBezTo>
                  <a:cubicBezTo>
                    <a:pt x="12574" y="9337"/>
                    <a:pt x="23374" y="5791"/>
                    <a:pt x="30839" y="5791"/>
                  </a:cubicBezTo>
                  <a:cubicBezTo>
                    <a:pt x="46722" y="5791"/>
                    <a:pt x="54981" y="18361"/>
                    <a:pt x="54981" y="31415"/>
                  </a:cubicBezTo>
                  <a:cubicBezTo>
                    <a:pt x="54981" y="45435"/>
                    <a:pt x="45134" y="56555"/>
                    <a:pt x="40051" y="62357"/>
                  </a:cubicBezTo>
                  <a:lnTo>
                    <a:pt x="1774" y="100712"/>
                  </a:lnTo>
                  <a:cubicBezTo>
                    <a:pt x="186" y="102162"/>
                    <a:pt x="186" y="102484"/>
                    <a:pt x="186" y="106997"/>
                  </a:cubicBezTo>
                  <a:lnTo>
                    <a:pt x="65622" y="106997"/>
                  </a:lnTo>
                  <a:lnTo>
                    <a:pt x="70387" y="77666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2C56CB73-15FF-43CE-92FE-362CE2175A8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74089" y="2282495"/>
              <a:ext cx="122977" cy="151485"/>
            </a:xfrm>
            <a:custGeom>
              <a:avLst/>
              <a:gdLst>
                <a:gd name="connsiteX0" fmla="*/ 45796 w 122977"/>
                <a:gd name="connsiteY0" fmla="*/ 20943 h 151485"/>
                <a:gd name="connsiteX1" fmla="*/ 49200 w 122977"/>
                <a:gd name="connsiteY1" fmla="*/ 6209 h 151485"/>
                <a:gd name="connsiteX2" fmla="*/ 42620 w 122977"/>
                <a:gd name="connsiteY2" fmla="*/ -7 h 151485"/>
                <a:gd name="connsiteX3" fmla="*/ 33544 w 122977"/>
                <a:gd name="connsiteY3" fmla="*/ 8281 h 151485"/>
                <a:gd name="connsiteX4" fmla="*/ 871 w 122977"/>
                <a:gd name="connsiteY4" fmla="*/ 141579 h 151485"/>
                <a:gd name="connsiteX5" fmla="*/ 190 w 122977"/>
                <a:gd name="connsiteY5" fmla="*/ 145263 h 151485"/>
                <a:gd name="connsiteX6" fmla="*/ 6543 w 122977"/>
                <a:gd name="connsiteY6" fmla="*/ 151479 h 151485"/>
                <a:gd name="connsiteX7" fmla="*/ 14484 w 122977"/>
                <a:gd name="connsiteY7" fmla="*/ 146644 h 151485"/>
                <a:gd name="connsiteX8" fmla="*/ 26964 w 122977"/>
                <a:gd name="connsiteY8" fmla="*/ 97147 h 151485"/>
                <a:gd name="connsiteX9" fmla="*/ 48973 w 122977"/>
                <a:gd name="connsiteY9" fmla="*/ 104284 h 151485"/>
                <a:gd name="connsiteX10" fmla="*/ 79150 w 122977"/>
                <a:gd name="connsiteY10" fmla="*/ 87477 h 151485"/>
                <a:gd name="connsiteX11" fmla="*/ 99571 w 122977"/>
                <a:gd name="connsiteY11" fmla="*/ 104284 h 151485"/>
                <a:gd name="connsiteX12" fmla="*/ 116361 w 122977"/>
                <a:gd name="connsiteY12" fmla="*/ 91621 h 151485"/>
                <a:gd name="connsiteX13" fmla="*/ 123168 w 122977"/>
                <a:gd name="connsiteY13" fmla="*/ 68829 h 151485"/>
                <a:gd name="connsiteX14" fmla="*/ 120445 w 122977"/>
                <a:gd name="connsiteY14" fmla="*/ 66527 h 151485"/>
                <a:gd name="connsiteX15" fmla="*/ 117268 w 122977"/>
                <a:gd name="connsiteY15" fmla="*/ 70671 h 151485"/>
                <a:gd name="connsiteX16" fmla="*/ 100024 w 122977"/>
                <a:gd name="connsiteY16" fmla="*/ 99219 h 151485"/>
                <a:gd name="connsiteX17" fmla="*/ 93217 w 122977"/>
                <a:gd name="connsiteY17" fmla="*/ 88629 h 151485"/>
                <a:gd name="connsiteX18" fmla="*/ 97755 w 122977"/>
                <a:gd name="connsiteY18" fmla="*/ 64685 h 151485"/>
                <a:gd name="connsiteX19" fmla="*/ 104108 w 122977"/>
                <a:gd name="connsiteY19" fmla="*/ 39822 h 151485"/>
                <a:gd name="connsiteX20" fmla="*/ 107966 w 122977"/>
                <a:gd name="connsiteY20" fmla="*/ 24167 h 151485"/>
                <a:gd name="connsiteX21" fmla="*/ 111369 w 122977"/>
                <a:gd name="connsiteY21" fmla="*/ 8742 h 151485"/>
                <a:gd name="connsiteX22" fmla="*/ 104789 w 122977"/>
                <a:gd name="connsiteY22" fmla="*/ 2526 h 151485"/>
                <a:gd name="connsiteX23" fmla="*/ 95940 w 122977"/>
                <a:gd name="connsiteY23" fmla="*/ 10583 h 151485"/>
                <a:gd name="connsiteX24" fmla="*/ 85276 w 122977"/>
                <a:gd name="connsiteY24" fmla="*/ 53635 h 151485"/>
                <a:gd name="connsiteX25" fmla="*/ 79377 w 122977"/>
                <a:gd name="connsiteY25" fmla="*/ 77117 h 151485"/>
                <a:gd name="connsiteX26" fmla="*/ 49880 w 122977"/>
                <a:gd name="connsiteY26" fmla="*/ 99219 h 151485"/>
                <a:gd name="connsiteX27" fmla="*/ 33090 w 122977"/>
                <a:gd name="connsiteY27" fmla="*/ 79189 h 151485"/>
                <a:gd name="connsiteX28" fmla="*/ 36266 w 122977"/>
                <a:gd name="connsiteY28" fmla="*/ 59621 h 151485"/>
                <a:gd name="connsiteX29" fmla="*/ 45796 w 122977"/>
                <a:gd name="connsiteY29" fmla="*/ 20943 h 1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2977" h="151485">
                  <a:moveTo>
                    <a:pt x="45796" y="20943"/>
                  </a:moveTo>
                  <a:cubicBezTo>
                    <a:pt x="46931" y="16109"/>
                    <a:pt x="49200" y="7360"/>
                    <a:pt x="49200" y="6209"/>
                  </a:cubicBezTo>
                  <a:cubicBezTo>
                    <a:pt x="49200" y="2295"/>
                    <a:pt x="46477" y="-7"/>
                    <a:pt x="42620" y="-7"/>
                  </a:cubicBezTo>
                  <a:cubicBezTo>
                    <a:pt x="41939" y="-7"/>
                    <a:pt x="35586" y="223"/>
                    <a:pt x="33544" y="8281"/>
                  </a:cubicBezTo>
                  <a:lnTo>
                    <a:pt x="871" y="141579"/>
                  </a:lnTo>
                  <a:cubicBezTo>
                    <a:pt x="190" y="144342"/>
                    <a:pt x="190" y="144803"/>
                    <a:pt x="190" y="145263"/>
                  </a:cubicBezTo>
                  <a:cubicBezTo>
                    <a:pt x="190" y="148716"/>
                    <a:pt x="2686" y="151479"/>
                    <a:pt x="6543" y="151479"/>
                  </a:cubicBezTo>
                  <a:cubicBezTo>
                    <a:pt x="11308" y="151479"/>
                    <a:pt x="14031" y="147335"/>
                    <a:pt x="14484" y="146644"/>
                  </a:cubicBezTo>
                  <a:cubicBezTo>
                    <a:pt x="15392" y="144572"/>
                    <a:pt x="18342" y="132601"/>
                    <a:pt x="26964" y="97147"/>
                  </a:cubicBezTo>
                  <a:cubicBezTo>
                    <a:pt x="34224" y="103363"/>
                    <a:pt x="44435" y="104284"/>
                    <a:pt x="48973" y="104284"/>
                  </a:cubicBezTo>
                  <a:cubicBezTo>
                    <a:pt x="64855" y="104284"/>
                    <a:pt x="73704" y="93924"/>
                    <a:pt x="79150" y="87477"/>
                  </a:cubicBezTo>
                  <a:cubicBezTo>
                    <a:pt x="81192" y="97837"/>
                    <a:pt x="89587" y="104284"/>
                    <a:pt x="99571" y="104284"/>
                  </a:cubicBezTo>
                  <a:cubicBezTo>
                    <a:pt x="107512" y="104284"/>
                    <a:pt x="112731" y="98988"/>
                    <a:pt x="116361" y="91621"/>
                  </a:cubicBezTo>
                  <a:cubicBezTo>
                    <a:pt x="120218" y="83333"/>
                    <a:pt x="123168" y="69290"/>
                    <a:pt x="123168" y="68829"/>
                  </a:cubicBezTo>
                  <a:cubicBezTo>
                    <a:pt x="123168" y="66527"/>
                    <a:pt x="121126" y="66527"/>
                    <a:pt x="120445" y="66527"/>
                  </a:cubicBezTo>
                  <a:cubicBezTo>
                    <a:pt x="118176" y="66527"/>
                    <a:pt x="117949" y="67448"/>
                    <a:pt x="117268" y="70671"/>
                  </a:cubicBezTo>
                  <a:cubicBezTo>
                    <a:pt x="113411" y="85636"/>
                    <a:pt x="109327" y="99219"/>
                    <a:pt x="100024" y="99219"/>
                  </a:cubicBezTo>
                  <a:cubicBezTo>
                    <a:pt x="93898" y="99219"/>
                    <a:pt x="93217" y="93233"/>
                    <a:pt x="93217" y="88629"/>
                  </a:cubicBezTo>
                  <a:cubicBezTo>
                    <a:pt x="93217" y="83564"/>
                    <a:pt x="95940" y="72743"/>
                    <a:pt x="97755" y="64685"/>
                  </a:cubicBezTo>
                  <a:lnTo>
                    <a:pt x="104108" y="39822"/>
                  </a:lnTo>
                  <a:cubicBezTo>
                    <a:pt x="104789" y="36368"/>
                    <a:pt x="107058" y="27620"/>
                    <a:pt x="107966" y="24167"/>
                  </a:cubicBezTo>
                  <a:cubicBezTo>
                    <a:pt x="109100" y="18871"/>
                    <a:pt x="111369" y="10123"/>
                    <a:pt x="111369" y="8742"/>
                  </a:cubicBezTo>
                  <a:cubicBezTo>
                    <a:pt x="111369" y="4598"/>
                    <a:pt x="108193" y="2526"/>
                    <a:pt x="104789" y="2526"/>
                  </a:cubicBezTo>
                  <a:cubicBezTo>
                    <a:pt x="103655" y="2526"/>
                    <a:pt x="97755" y="2756"/>
                    <a:pt x="95940" y="10583"/>
                  </a:cubicBezTo>
                  <a:lnTo>
                    <a:pt x="85276" y="53635"/>
                  </a:lnTo>
                  <a:cubicBezTo>
                    <a:pt x="82553" y="65146"/>
                    <a:pt x="80057" y="74815"/>
                    <a:pt x="79377" y="77117"/>
                  </a:cubicBezTo>
                  <a:cubicBezTo>
                    <a:pt x="79150" y="78269"/>
                    <a:pt x="68259" y="99219"/>
                    <a:pt x="49880" y="99219"/>
                  </a:cubicBezTo>
                  <a:cubicBezTo>
                    <a:pt x="38535" y="99219"/>
                    <a:pt x="33090" y="91621"/>
                    <a:pt x="33090" y="79189"/>
                  </a:cubicBezTo>
                  <a:cubicBezTo>
                    <a:pt x="33090" y="72513"/>
                    <a:pt x="34678" y="66067"/>
                    <a:pt x="36266" y="59621"/>
                  </a:cubicBezTo>
                  <a:lnTo>
                    <a:pt x="45796" y="20943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E9C43E01-4762-4034-82D9-24381527DA7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08763" y="2349328"/>
              <a:ext cx="119755" cy="71069"/>
            </a:xfrm>
            <a:custGeom>
              <a:avLst/>
              <a:gdLst>
                <a:gd name="connsiteX0" fmla="*/ 106610 w 119755"/>
                <a:gd name="connsiteY0" fmla="*/ 15627 h 71069"/>
                <a:gd name="connsiteX1" fmla="*/ 119952 w 119755"/>
                <a:gd name="connsiteY1" fmla="*/ 5796 h 71069"/>
                <a:gd name="connsiteX2" fmla="*/ 119952 w 119755"/>
                <a:gd name="connsiteY2" fmla="*/ -5 h 71069"/>
                <a:gd name="connsiteX3" fmla="*/ 108516 w 119755"/>
                <a:gd name="connsiteY3" fmla="*/ 639 h 71069"/>
                <a:gd name="connsiteX4" fmla="*/ 92951 w 119755"/>
                <a:gd name="connsiteY4" fmla="*/ -5 h 71069"/>
                <a:gd name="connsiteX5" fmla="*/ 92951 w 119755"/>
                <a:gd name="connsiteY5" fmla="*/ 5796 h 71069"/>
                <a:gd name="connsiteX6" fmla="*/ 101210 w 119755"/>
                <a:gd name="connsiteY6" fmla="*/ 12887 h 71069"/>
                <a:gd name="connsiteX7" fmla="*/ 100257 w 119755"/>
                <a:gd name="connsiteY7" fmla="*/ 16755 h 71069"/>
                <a:gd name="connsiteX8" fmla="*/ 84851 w 119755"/>
                <a:gd name="connsiteY8" fmla="*/ 56882 h 71069"/>
                <a:gd name="connsiteX9" fmla="*/ 67698 w 119755"/>
                <a:gd name="connsiteY9" fmla="*/ 12887 h 71069"/>
                <a:gd name="connsiteX10" fmla="*/ 66903 w 119755"/>
                <a:gd name="connsiteY10" fmla="*/ 9825 h 71069"/>
                <a:gd name="connsiteX11" fmla="*/ 75480 w 119755"/>
                <a:gd name="connsiteY11" fmla="*/ 5796 h 71069"/>
                <a:gd name="connsiteX12" fmla="*/ 75480 w 119755"/>
                <a:gd name="connsiteY12" fmla="*/ -5 h 71069"/>
                <a:gd name="connsiteX13" fmla="*/ 58327 w 119755"/>
                <a:gd name="connsiteY13" fmla="*/ 639 h 71069"/>
                <a:gd name="connsiteX14" fmla="*/ 44350 w 119755"/>
                <a:gd name="connsiteY14" fmla="*/ -5 h 71069"/>
                <a:gd name="connsiteX15" fmla="*/ 44350 w 119755"/>
                <a:gd name="connsiteY15" fmla="*/ 5796 h 71069"/>
                <a:gd name="connsiteX16" fmla="*/ 53403 w 119755"/>
                <a:gd name="connsiteY16" fmla="*/ 7086 h 71069"/>
                <a:gd name="connsiteX17" fmla="*/ 57056 w 119755"/>
                <a:gd name="connsiteY17" fmla="*/ 14176 h 71069"/>
                <a:gd name="connsiteX18" fmla="*/ 56421 w 119755"/>
                <a:gd name="connsiteY18" fmla="*/ 16110 h 71069"/>
                <a:gd name="connsiteX19" fmla="*/ 41491 w 119755"/>
                <a:gd name="connsiteY19" fmla="*/ 54465 h 71069"/>
                <a:gd name="connsiteX20" fmla="*/ 25450 w 119755"/>
                <a:gd name="connsiteY20" fmla="*/ 12887 h 71069"/>
                <a:gd name="connsiteX21" fmla="*/ 24497 w 119755"/>
                <a:gd name="connsiteY21" fmla="*/ 9825 h 71069"/>
                <a:gd name="connsiteX22" fmla="*/ 33073 w 119755"/>
                <a:gd name="connsiteY22" fmla="*/ 5796 h 71069"/>
                <a:gd name="connsiteX23" fmla="*/ 33073 w 119755"/>
                <a:gd name="connsiteY23" fmla="*/ -5 h 71069"/>
                <a:gd name="connsiteX24" fmla="*/ 15126 w 119755"/>
                <a:gd name="connsiteY24" fmla="*/ 639 h 71069"/>
                <a:gd name="connsiteX25" fmla="*/ 196 w 119755"/>
                <a:gd name="connsiteY25" fmla="*/ -5 h 71069"/>
                <a:gd name="connsiteX26" fmla="*/ 196 w 119755"/>
                <a:gd name="connsiteY26" fmla="*/ 5796 h 71069"/>
                <a:gd name="connsiteX27" fmla="*/ 11632 w 119755"/>
                <a:gd name="connsiteY27" fmla="*/ 10470 h 71069"/>
                <a:gd name="connsiteX28" fmla="*/ 33709 w 119755"/>
                <a:gd name="connsiteY28" fmla="*/ 67358 h 71069"/>
                <a:gd name="connsiteX29" fmla="*/ 37997 w 119755"/>
                <a:gd name="connsiteY29" fmla="*/ 71064 h 71069"/>
                <a:gd name="connsiteX30" fmla="*/ 42126 w 119755"/>
                <a:gd name="connsiteY30" fmla="*/ 67680 h 71069"/>
                <a:gd name="connsiteX31" fmla="*/ 60074 w 119755"/>
                <a:gd name="connsiteY31" fmla="*/ 21590 h 71069"/>
                <a:gd name="connsiteX32" fmla="*/ 77704 w 119755"/>
                <a:gd name="connsiteY32" fmla="*/ 67196 h 71069"/>
                <a:gd name="connsiteX33" fmla="*/ 82151 w 119755"/>
                <a:gd name="connsiteY33" fmla="*/ 71064 h 71069"/>
                <a:gd name="connsiteX34" fmla="*/ 86439 w 119755"/>
                <a:gd name="connsiteY34" fmla="*/ 67358 h 71069"/>
                <a:gd name="connsiteX35" fmla="*/ 106610 w 119755"/>
                <a:gd name="connsiteY35" fmla="*/ 15627 h 7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755" h="71069">
                  <a:moveTo>
                    <a:pt x="106610" y="15627"/>
                  </a:moveTo>
                  <a:cubicBezTo>
                    <a:pt x="109787" y="7569"/>
                    <a:pt x="115028" y="5958"/>
                    <a:pt x="119952" y="5796"/>
                  </a:cubicBezTo>
                  <a:lnTo>
                    <a:pt x="119952" y="-5"/>
                  </a:lnTo>
                  <a:cubicBezTo>
                    <a:pt x="115663" y="478"/>
                    <a:pt x="113122" y="639"/>
                    <a:pt x="108516" y="639"/>
                  </a:cubicBezTo>
                  <a:cubicBezTo>
                    <a:pt x="103751" y="639"/>
                    <a:pt x="97716" y="478"/>
                    <a:pt x="92951" y="-5"/>
                  </a:cubicBezTo>
                  <a:lnTo>
                    <a:pt x="92951" y="5796"/>
                  </a:lnTo>
                  <a:cubicBezTo>
                    <a:pt x="98510" y="5958"/>
                    <a:pt x="101210" y="9019"/>
                    <a:pt x="101210" y="12887"/>
                  </a:cubicBezTo>
                  <a:cubicBezTo>
                    <a:pt x="101210" y="14176"/>
                    <a:pt x="101210" y="14499"/>
                    <a:pt x="100257" y="16755"/>
                  </a:cubicBezTo>
                  <a:lnTo>
                    <a:pt x="84851" y="56882"/>
                  </a:lnTo>
                  <a:lnTo>
                    <a:pt x="67698" y="12887"/>
                  </a:lnTo>
                  <a:cubicBezTo>
                    <a:pt x="67380" y="12081"/>
                    <a:pt x="66903" y="10792"/>
                    <a:pt x="66903" y="9825"/>
                  </a:cubicBezTo>
                  <a:cubicBezTo>
                    <a:pt x="66903" y="6280"/>
                    <a:pt x="71033" y="5796"/>
                    <a:pt x="75480" y="5796"/>
                  </a:cubicBezTo>
                  <a:lnTo>
                    <a:pt x="75480" y="-5"/>
                  </a:lnTo>
                  <a:cubicBezTo>
                    <a:pt x="69762" y="478"/>
                    <a:pt x="64045" y="639"/>
                    <a:pt x="58327" y="639"/>
                  </a:cubicBezTo>
                  <a:cubicBezTo>
                    <a:pt x="53721" y="639"/>
                    <a:pt x="48956" y="317"/>
                    <a:pt x="44350" y="-5"/>
                  </a:cubicBezTo>
                  <a:lnTo>
                    <a:pt x="44350" y="5796"/>
                  </a:lnTo>
                  <a:cubicBezTo>
                    <a:pt x="48003" y="5796"/>
                    <a:pt x="51338" y="5796"/>
                    <a:pt x="53403" y="7086"/>
                  </a:cubicBezTo>
                  <a:cubicBezTo>
                    <a:pt x="55627" y="8697"/>
                    <a:pt x="57056" y="14015"/>
                    <a:pt x="57056" y="14176"/>
                  </a:cubicBezTo>
                  <a:cubicBezTo>
                    <a:pt x="57056" y="14499"/>
                    <a:pt x="56739" y="15466"/>
                    <a:pt x="56421" y="16110"/>
                  </a:cubicBezTo>
                  <a:lnTo>
                    <a:pt x="41491" y="54465"/>
                  </a:lnTo>
                  <a:lnTo>
                    <a:pt x="25450" y="12887"/>
                  </a:lnTo>
                  <a:cubicBezTo>
                    <a:pt x="24497" y="10631"/>
                    <a:pt x="24497" y="10470"/>
                    <a:pt x="24497" y="9825"/>
                  </a:cubicBezTo>
                  <a:cubicBezTo>
                    <a:pt x="24497" y="5796"/>
                    <a:pt x="30214" y="5796"/>
                    <a:pt x="33073" y="5796"/>
                  </a:cubicBezTo>
                  <a:lnTo>
                    <a:pt x="33073" y="-5"/>
                  </a:lnTo>
                  <a:cubicBezTo>
                    <a:pt x="32756" y="-5"/>
                    <a:pt x="21479" y="639"/>
                    <a:pt x="15126" y="639"/>
                  </a:cubicBezTo>
                  <a:cubicBezTo>
                    <a:pt x="10202" y="639"/>
                    <a:pt x="5120" y="478"/>
                    <a:pt x="196" y="-5"/>
                  </a:cubicBezTo>
                  <a:lnTo>
                    <a:pt x="196" y="5796"/>
                  </a:lnTo>
                  <a:cubicBezTo>
                    <a:pt x="6390" y="5796"/>
                    <a:pt x="9884" y="5796"/>
                    <a:pt x="11632" y="10470"/>
                  </a:cubicBezTo>
                  <a:lnTo>
                    <a:pt x="33709" y="67358"/>
                  </a:lnTo>
                  <a:cubicBezTo>
                    <a:pt x="34662" y="69775"/>
                    <a:pt x="35138" y="71064"/>
                    <a:pt x="37997" y="71064"/>
                  </a:cubicBezTo>
                  <a:cubicBezTo>
                    <a:pt x="40856" y="71064"/>
                    <a:pt x="41332" y="69775"/>
                    <a:pt x="42126" y="67680"/>
                  </a:cubicBezTo>
                  <a:lnTo>
                    <a:pt x="60074" y="21590"/>
                  </a:lnTo>
                  <a:lnTo>
                    <a:pt x="77704" y="67196"/>
                  </a:lnTo>
                  <a:cubicBezTo>
                    <a:pt x="78657" y="69614"/>
                    <a:pt x="79292" y="71064"/>
                    <a:pt x="82151" y="71064"/>
                  </a:cubicBezTo>
                  <a:cubicBezTo>
                    <a:pt x="85010" y="71064"/>
                    <a:pt x="85486" y="69936"/>
                    <a:pt x="86439" y="67358"/>
                  </a:cubicBezTo>
                  <a:lnTo>
                    <a:pt x="106610" y="15627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74EF13A8-8C37-4E0F-ACA3-FA73EA18446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92186" y="2477840"/>
              <a:ext cx="807935" cy="9208"/>
            </a:xfrm>
            <a:custGeom>
              <a:avLst/>
              <a:gdLst>
                <a:gd name="connsiteX0" fmla="*/ 0 w 807935"/>
                <a:gd name="connsiteY0" fmla="*/ 0 h 9208"/>
                <a:gd name="connsiteX1" fmla="*/ 807935 w 807935"/>
                <a:gd name="connsiteY1" fmla="*/ 0 h 9208"/>
                <a:gd name="connsiteX2" fmla="*/ 807935 w 807935"/>
                <a:gd name="connsiteY2" fmla="*/ 9208 h 9208"/>
                <a:gd name="connsiteX3" fmla="*/ 0 w 807935"/>
                <a:gd name="connsiteY3" fmla="*/ 9208 h 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935" h="9208">
                  <a:moveTo>
                    <a:pt x="0" y="0"/>
                  </a:moveTo>
                  <a:lnTo>
                    <a:pt x="807935" y="0"/>
                  </a:lnTo>
                  <a:lnTo>
                    <a:pt x="807935" y="9208"/>
                  </a:lnTo>
                  <a:lnTo>
                    <a:pt x="0" y="9208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5BEC0A36-692E-47AF-9DC4-0877DFEB109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00808" y="2598694"/>
              <a:ext cx="120028" cy="101757"/>
            </a:xfrm>
            <a:custGeom>
              <a:avLst/>
              <a:gdLst>
                <a:gd name="connsiteX0" fmla="*/ 109079 w 120028"/>
                <a:gd name="connsiteY0" fmla="*/ 13360 h 101757"/>
                <a:gd name="connsiteX1" fmla="*/ 120197 w 120028"/>
                <a:gd name="connsiteY1" fmla="*/ 5532 h 101757"/>
                <a:gd name="connsiteX2" fmla="*/ 111348 w 120028"/>
                <a:gd name="connsiteY2" fmla="*/ 7 h 101757"/>
                <a:gd name="connsiteX3" fmla="*/ 59616 w 120028"/>
                <a:gd name="connsiteY3" fmla="*/ 7 h 101757"/>
                <a:gd name="connsiteX4" fmla="*/ 169 w 120028"/>
                <a:gd name="connsiteY4" fmla="*/ 65390 h 101757"/>
                <a:gd name="connsiteX5" fmla="*/ 34204 w 120028"/>
                <a:gd name="connsiteY5" fmla="*/ 101765 h 101757"/>
                <a:gd name="connsiteX6" fmla="*/ 91155 w 120028"/>
                <a:gd name="connsiteY6" fmla="*/ 38454 h 101757"/>
                <a:gd name="connsiteX7" fmla="*/ 84121 w 120028"/>
                <a:gd name="connsiteY7" fmla="*/ 13360 h 101757"/>
                <a:gd name="connsiteX8" fmla="*/ 109079 w 120028"/>
                <a:gd name="connsiteY8" fmla="*/ 13360 h 101757"/>
                <a:gd name="connsiteX9" fmla="*/ 34430 w 120028"/>
                <a:gd name="connsiteY9" fmla="*/ 96700 h 101757"/>
                <a:gd name="connsiteX10" fmla="*/ 14237 w 120028"/>
                <a:gd name="connsiteY10" fmla="*/ 71836 h 101757"/>
                <a:gd name="connsiteX11" fmla="*/ 24901 w 120028"/>
                <a:gd name="connsiteY11" fmla="*/ 32468 h 101757"/>
                <a:gd name="connsiteX12" fmla="*/ 55759 w 120028"/>
                <a:gd name="connsiteY12" fmla="*/ 13360 h 101757"/>
                <a:gd name="connsiteX13" fmla="*/ 76633 w 120028"/>
                <a:gd name="connsiteY13" fmla="*/ 35691 h 101757"/>
                <a:gd name="connsiteX14" fmla="*/ 64381 w 120028"/>
                <a:gd name="connsiteY14" fmla="*/ 77131 h 101757"/>
                <a:gd name="connsiteX15" fmla="*/ 34430 w 120028"/>
                <a:gd name="connsiteY15" fmla="*/ 96700 h 10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028" h="101757">
                  <a:moveTo>
                    <a:pt x="109079" y="13360"/>
                  </a:moveTo>
                  <a:cubicBezTo>
                    <a:pt x="112029" y="13360"/>
                    <a:pt x="120197" y="13360"/>
                    <a:pt x="120197" y="5532"/>
                  </a:cubicBezTo>
                  <a:cubicBezTo>
                    <a:pt x="120197" y="7"/>
                    <a:pt x="115432" y="7"/>
                    <a:pt x="111348" y="7"/>
                  </a:cubicBezTo>
                  <a:lnTo>
                    <a:pt x="59616" y="7"/>
                  </a:lnTo>
                  <a:cubicBezTo>
                    <a:pt x="25355" y="7"/>
                    <a:pt x="169" y="37993"/>
                    <a:pt x="169" y="65390"/>
                  </a:cubicBezTo>
                  <a:cubicBezTo>
                    <a:pt x="169" y="85649"/>
                    <a:pt x="13556" y="101765"/>
                    <a:pt x="34204" y="101765"/>
                  </a:cubicBezTo>
                  <a:cubicBezTo>
                    <a:pt x="60977" y="101765"/>
                    <a:pt x="91155" y="73908"/>
                    <a:pt x="91155" y="38454"/>
                  </a:cubicBezTo>
                  <a:cubicBezTo>
                    <a:pt x="91155" y="34540"/>
                    <a:pt x="91155" y="23489"/>
                    <a:pt x="84121" y="13360"/>
                  </a:cubicBezTo>
                  <a:lnTo>
                    <a:pt x="109079" y="13360"/>
                  </a:lnTo>
                  <a:close/>
                  <a:moveTo>
                    <a:pt x="34430" y="96700"/>
                  </a:moveTo>
                  <a:cubicBezTo>
                    <a:pt x="23313" y="96700"/>
                    <a:pt x="14237" y="88412"/>
                    <a:pt x="14237" y="71836"/>
                  </a:cubicBezTo>
                  <a:cubicBezTo>
                    <a:pt x="14237" y="64929"/>
                    <a:pt x="16959" y="46051"/>
                    <a:pt x="24901" y="32468"/>
                  </a:cubicBezTo>
                  <a:cubicBezTo>
                    <a:pt x="34430" y="16583"/>
                    <a:pt x="48044" y="13360"/>
                    <a:pt x="55759" y="13360"/>
                  </a:cubicBezTo>
                  <a:cubicBezTo>
                    <a:pt x="74818" y="13360"/>
                    <a:pt x="76633" y="28554"/>
                    <a:pt x="76633" y="35691"/>
                  </a:cubicBezTo>
                  <a:cubicBezTo>
                    <a:pt x="76633" y="46512"/>
                    <a:pt x="72095" y="65390"/>
                    <a:pt x="64381" y="77131"/>
                  </a:cubicBezTo>
                  <a:cubicBezTo>
                    <a:pt x="55532" y="90714"/>
                    <a:pt x="43279" y="96700"/>
                    <a:pt x="34430" y="96700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E44DE445-D079-43A4-8312-74443482F37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36558" y="2596162"/>
              <a:ext cx="92346" cy="104290"/>
            </a:xfrm>
            <a:custGeom>
              <a:avLst/>
              <a:gdLst>
                <a:gd name="connsiteX0" fmla="*/ 13562 w 92346"/>
                <a:gd name="connsiteY0" fmla="*/ 88182 h 104290"/>
                <a:gd name="connsiteX1" fmla="*/ 11520 w 92346"/>
                <a:gd name="connsiteY1" fmla="*/ 98081 h 104290"/>
                <a:gd name="connsiteX2" fmla="*/ 18100 w 92346"/>
                <a:gd name="connsiteY2" fmla="*/ 104297 h 104290"/>
                <a:gd name="connsiteX3" fmla="*/ 26495 w 92346"/>
                <a:gd name="connsiteY3" fmla="*/ 97851 h 104290"/>
                <a:gd name="connsiteX4" fmla="*/ 35571 w 92346"/>
                <a:gd name="connsiteY4" fmla="*/ 61476 h 104290"/>
                <a:gd name="connsiteX5" fmla="*/ 42832 w 92346"/>
                <a:gd name="connsiteY5" fmla="*/ 31547 h 104290"/>
                <a:gd name="connsiteX6" fmla="*/ 55538 w 92346"/>
                <a:gd name="connsiteY6" fmla="*/ 12669 h 104290"/>
                <a:gd name="connsiteX7" fmla="*/ 73690 w 92346"/>
                <a:gd name="connsiteY7" fmla="*/ 5072 h 104290"/>
                <a:gd name="connsiteX8" fmla="*/ 83219 w 92346"/>
                <a:gd name="connsiteY8" fmla="*/ 7834 h 104290"/>
                <a:gd name="connsiteX9" fmla="*/ 71421 w 92346"/>
                <a:gd name="connsiteY9" fmla="*/ 20497 h 104290"/>
                <a:gd name="connsiteX10" fmla="*/ 80043 w 92346"/>
                <a:gd name="connsiteY10" fmla="*/ 28554 h 104290"/>
                <a:gd name="connsiteX11" fmla="*/ 92522 w 92346"/>
                <a:gd name="connsiteY11" fmla="*/ 14971 h 104290"/>
                <a:gd name="connsiteX12" fmla="*/ 73690 w 92346"/>
                <a:gd name="connsiteY12" fmla="*/ 7 h 104290"/>
                <a:gd name="connsiteX13" fmla="*/ 44647 w 92346"/>
                <a:gd name="connsiteY13" fmla="*/ 17734 h 104290"/>
                <a:gd name="connsiteX14" fmla="*/ 23999 w 92346"/>
                <a:gd name="connsiteY14" fmla="*/ 7 h 104290"/>
                <a:gd name="connsiteX15" fmla="*/ 7209 w 92346"/>
                <a:gd name="connsiteY15" fmla="*/ 13129 h 104290"/>
                <a:gd name="connsiteX16" fmla="*/ 175 w 92346"/>
                <a:gd name="connsiteY16" fmla="*/ 35461 h 104290"/>
                <a:gd name="connsiteX17" fmla="*/ 2898 w 92346"/>
                <a:gd name="connsiteY17" fmla="*/ 37763 h 104290"/>
                <a:gd name="connsiteX18" fmla="*/ 6755 w 92346"/>
                <a:gd name="connsiteY18" fmla="*/ 32468 h 104290"/>
                <a:gd name="connsiteX19" fmla="*/ 23319 w 92346"/>
                <a:gd name="connsiteY19" fmla="*/ 5072 h 104290"/>
                <a:gd name="connsiteX20" fmla="*/ 30352 w 92346"/>
                <a:gd name="connsiteY20" fmla="*/ 15662 h 104290"/>
                <a:gd name="connsiteX21" fmla="*/ 26722 w 92346"/>
                <a:gd name="connsiteY21" fmla="*/ 35000 h 104290"/>
                <a:gd name="connsiteX22" fmla="*/ 13562 w 92346"/>
                <a:gd name="connsiteY22" fmla="*/ 88182 h 10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346" h="104290">
                  <a:moveTo>
                    <a:pt x="13562" y="88182"/>
                  </a:moveTo>
                  <a:cubicBezTo>
                    <a:pt x="12881" y="91635"/>
                    <a:pt x="11520" y="96930"/>
                    <a:pt x="11520" y="98081"/>
                  </a:cubicBezTo>
                  <a:cubicBezTo>
                    <a:pt x="11520" y="102225"/>
                    <a:pt x="14697" y="104297"/>
                    <a:pt x="18100" y="104297"/>
                  </a:cubicBezTo>
                  <a:cubicBezTo>
                    <a:pt x="20823" y="104297"/>
                    <a:pt x="24907" y="102455"/>
                    <a:pt x="26495" y="97851"/>
                  </a:cubicBezTo>
                  <a:cubicBezTo>
                    <a:pt x="26949" y="96930"/>
                    <a:pt x="34663" y="65620"/>
                    <a:pt x="35571" y="61476"/>
                  </a:cubicBezTo>
                  <a:cubicBezTo>
                    <a:pt x="37386" y="53879"/>
                    <a:pt x="41470" y="37763"/>
                    <a:pt x="42832" y="31547"/>
                  </a:cubicBezTo>
                  <a:cubicBezTo>
                    <a:pt x="43739" y="28554"/>
                    <a:pt x="50092" y="17734"/>
                    <a:pt x="55538" y="12669"/>
                  </a:cubicBezTo>
                  <a:cubicBezTo>
                    <a:pt x="57353" y="11057"/>
                    <a:pt x="63933" y="5072"/>
                    <a:pt x="73690" y="5072"/>
                  </a:cubicBezTo>
                  <a:cubicBezTo>
                    <a:pt x="79589" y="5072"/>
                    <a:pt x="82992" y="7834"/>
                    <a:pt x="83219" y="7834"/>
                  </a:cubicBezTo>
                  <a:cubicBezTo>
                    <a:pt x="76412" y="8985"/>
                    <a:pt x="71421" y="14511"/>
                    <a:pt x="71421" y="20497"/>
                  </a:cubicBezTo>
                  <a:cubicBezTo>
                    <a:pt x="71421" y="24180"/>
                    <a:pt x="73916" y="28554"/>
                    <a:pt x="80043" y="28554"/>
                  </a:cubicBezTo>
                  <a:cubicBezTo>
                    <a:pt x="86169" y="28554"/>
                    <a:pt x="92522" y="23259"/>
                    <a:pt x="92522" y="14971"/>
                  </a:cubicBezTo>
                  <a:cubicBezTo>
                    <a:pt x="92522" y="6913"/>
                    <a:pt x="85261" y="7"/>
                    <a:pt x="73690" y="7"/>
                  </a:cubicBezTo>
                  <a:cubicBezTo>
                    <a:pt x="58941" y="7"/>
                    <a:pt x="48958" y="11288"/>
                    <a:pt x="44647" y="17734"/>
                  </a:cubicBezTo>
                  <a:cubicBezTo>
                    <a:pt x="42832" y="7374"/>
                    <a:pt x="34663" y="7"/>
                    <a:pt x="23999" y="7"/>
                  </a:cubicBezTo>
                  <a:cubicBezTo>
                    <a:pt x="13562" y="7"/>
                    <a:pt x="9251" y="8985"/>
                    <a:pt x="7209" y="13129"/>
                  </a:cubicBezTo>
                  <a:cubicBezTo>
                    <a:pt x="3125" y="20957"/>
                    <a:pt x="175" y="34770"/>
                    <a:pt x="175" y="35461"/>
                  </a:cubicBezTo>
                  <a:cubicBezTo>
                    <a:pt x="175" y="37763"/>
                    <a:pt x="2444" y="37763"/>
                    <a:pt x="2898" y="37763"/>
                  </a:cubicBezTo>
                  <a:cubicBezTo>
                    <a:pt x="5167" y="37763"/>
                    <a:pt x="5394" y="37533"/>
                    <a:pt x="6755" y="32468"/>
                  </a:cubicBezTo>
                  <a:cubicBezTo>
                    <a:pt x="10612" y="16122"/>
                    <a:pt x="15150" y="5072"/>
                    <a:pt x="23319" y="5072"/>
                  </a:cubicBezTo>
                  <a:cubicBezTo>
                    <a:pt x="27176" y="5072"/>
                    <a:pt x="30352" y="6913"/>
                    <a:pt x="30352" y="15662"/>
                  </a:cubicBezTo>
                  <a:cubicBezTo>
                    <a:pt x="30352" y="20497"/>
                    <a:pt x="29672" y="23029"/>
                    <a:pt x="26722" y="35000"/>
                  </a:cubicBezTo>
                  <a:lnTo>
                    <a:pt x="13562" y="88182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8F8915AD-78FE-4D7A-8E54-EF14D634507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39809" y="2625607"/>
              <a:ext cx="48124" cy="108457"/>
            </a:xfrm>
            <a:custGeom>
              <a:avLst/>
              <a:gdLst>
                <a:gd name="connsiteX0" fmla="*/ 44175 w 48124"/>
                <a:gd name="connsiteY0" fmla="*/ 6132 h 108457"/>
                <a:gd name="connsiteX1" fmla="*/ 37822 w 48124"/>
                <a:gd name="connsiteY1" fmla="*/ 8 h 108457"/>
                <a:gd name="connsiteX2" fmla="*/ 28927 w 48124"/>
                <a:gd name="connsiteY2" fmla="*/ 8872 h 108457"/>
                <a:gd name="connsiteX3" fmla="*/ 35281 w 48124"/>
                <a:gd name="connsiteY3" fmla="*/ 14996 h 108457"/>
                <a:gd name="connsiteX4" fmla="*/ 44175 w 48124"/>
                <a:gd name="connsiteY4" fmla="*/ 6132 h 108457"/>
                <a:gd name="connsiteX5" fmla="*/ 11774 w 48124"/>
                <a:gd name="connsiteY5" fmla="*/ 87999 h 108457"/>
                <a:gd name="connsiteX6" fmla="*/ 10345 w 48124"/>
                <a:gd name="connsiteY6" fmla="*/ 94767 h 108457"/>
                <a:gd name="connsiteX7" fmla="*/ 25433 w 48124"/>
                <a:gd name="connsiteY7" fmla="*/ 108466 h 108457"/>
                <a:gd name="connsiteX8" fmla="*/ 48304 w 48124"/>
                <a:gd name="connsiteY8" fmla="*/ 83809 h 108457"/>
                <a:gd name="connsiteX9" fmla="*/ 45763 w 48124"/>
                <a:gd name="connsiteY9" fmla="*/ 81714 h 108457"/>
                <a:gd name="connsiteX10" fmla="*/ 42745 w 48124"/>
                <a:gd name="connsiteY10" fmla="*/ 84454 h 108457"/>
                <a:gd name="connsiteX11" fmla="*/ 25910 w 48124"/>
                <a:gd name="connsiteY11" fmla="*/ 103953 h 108457"/>
                <a:gd name="connsiteX12" fmla="*/ 21939 w 48124"/>
                <a:gd name="connsiteY12" fmla="*/ 98313 h 108457"/>
                <a:gd name="connsiteX13" fmla="*/ 24480 w 48124"/>
                <a:gd name="connsiteY13" fmla="*/ 87999 h 108457"/>
                <a:gd name="connsiteX14" fmla="*/ 29563 w 48124"/>
                <a:gd name="connsiteY14" fmla="*/ 75107 h 108457"/>
                <a:gd name="connsiteX15" fmla="*/ 37345 w 48124"/>
                <a:gd name="connsiteY15" fmla="*/ 54640 h 108457"/>
                <a:gd name="connsiteX16" fmla="*/ 38298 w 48124"/>
                <a:gd name="connsiteY16" fmla="*/ 49483 h 108457"/>
                <a:gd name="connsiteX17" fmla="*/ 23210 w 48124"/>
                <a:gd name="connsiteY17" fmla="*/ 35785 h 108457"/>
                <a:gd name="connsiteX18" fmla="*/ 180 w 48124"/>
                <a:gd name="connsiteY18" fmla="*/ 60441 h 108457"/>
                <a:gd name="connsiteX19" fmla="*/ 2880 w 48124"/>
                <a:gd name="connsiteY19" fmla="*/ 62536 h 108457"/>
                <a:gd name="connsiteX20" fmla="*/ 5739 w 48124"/>
                <a:gd name="connsiteY20" fmla="*/ 59958 h 108457"/>
                <a:gd name="connsiteX21" fmla="*/ 22733 w 48124"/>
                <a:gd name="connsiteY21" fmla="*/ 40297 h 108457"/>
                <a:gd name="connsiteX22" fmla="*/ 26704 w 48124"/>
                <a:gd name="connsiteY22" fmla="*/ 45937 h 108457"/>
                <a:gd name="connsiteX23" fmla="*/ 21780 w 48124"/>
                <a:gd name="connsiteY23" fmla="*/ 62053 h 108457"/>
                <a:gd name="connsiteX24" fmla="*/ 11774 w 48124"/>
                <a:gd name="connsiteY24" fmla="*/ 87999 h 10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24" h="108457">
                  <a:moveTo>
                    <a:pt x="44175" y="6132"/>
                  </a:moveTo>
                  <a:cubicBezTo>
                    <a:pt x="44175" y="3554"/>
                    <a:pt x="42269" y="8"/>
                    <a:pt x="37822" y="8"/>
                  </a:cubicBezTo>
                  <a:cubicBezTo>
                    <a:pt x="33533" y="8"/>
                    <a:pt x="28927" y="4198"/>
                    <a:pt x="28927" y="8872"/>
                  </a:cubicBezTo>
                  <a:cubicBezTo>
                    <a:pt x="28927" y="11611"/>
                    <a:pt x="30992" y="14996"/>
                    <a:pt x="35281" y="14996"/>
                  </a:cubicBezTo>
                  <a:cubicBezTo>
                    <a:pt x="39887" y="14996"/>
                    <a:pt x="44175" y="10483"/>
                    <a:pt x="44175" y="6132"/>
                  </a:cubicBezTo>
                  <a:close/>
                  <a:moveTo>
                    <a:pt x="11774" y="87999"/>
                  </a:moveTo>
                  <a:cubicBezTo>
                    <a:pt x="11139" y="90094"/>
                    <a:pt x="10345" y="92028"/>
                    <a:pt x="10345" y="94767"/>
                  </a:cubicBezTo>
                  <a:cubicBezTo>
                    <a:pt x="10345" y="102342"/>
                    <a:pt x="16698" y="108466"/>
                    <a:pt x="25433" y="108466"/>
                  </a:cubicBezTo>
                  <a:cubicBezTo>
                    <a:pt x="41316" y="108466"/>
                    <a:pt x="48304" y="86226"/>
                    <a:pt x="48304" y="83809"/>
                  </a:cubicBezTo>
                  <a:cubicBezTo>
                    <a:pt x="48304" y="81714"/>
                    <a:pt x="46240" y="81714"/>
                    <a:pt x="45763" y="81714"/>
                  </a:cubicBezTo>
                  <a:cubicBezTo>
                    <a:pt x="43540" y="81714"/>
                    <a:pt x="43381" y="82681"/>
                    <a:pt x="42745" y="84454"/>
                  </a:cubicBezTo>
                  <a:cubicBezTo>
                    <a:pt x="39092" y="97346"/>
                    <a:pt x="32104" y="103953"/>
                    <a:pt x="25910" y="103953"/>
                  </a:cubicBezTo>
                  <a:cubicBezTo>
                    <a:pt x="22733" y="103953"/>
                    <a:pt x="21939" y="101858"/>
                    <a:pt x="21939" y="98313"/>
                  </a:cubicBezTo>
                  <a:cubicBezTo>
                    <a:pt x="21939" y="94606"/>
                    <a:pt x="23051" y="91544"/>
                    <a:pt x="24480" y="87999"/>
                  </a:cubicBezTo>
                  <a:cubicBezTo>
                    <a:pt x="26069" y="83648"/>
                    <a:pt x="27816" y="79297"/>
                    <a:pt x="29563" y="75107"/>
                  </a:cubicBezTo>
                  <a:cubicBezTo>
                    <a:pt x="30992" y="71239"/>
                    <a:pt x="36710" y="56574"/>
                    <a:pt x="37345" y="54640"/>
                  </a:cubicBezTo>
                  <a:cubicBezTo>
                    <a:pt x="37822" y="53028"/>
                    <a:pt x="38298" y="51094"/>
                    <a:pt x="38298" y="49483"/>
                  </a:cubicBezTo>
                  <a:cubicBezTo>
                    <a:pt x="38298" y="41909"/>
                    <a:pt x="31945" y="35785"/>
                    <a:pt x="23210" y="35785"/>
                  </a:cubicBezTo>
                  <a:cubicBezTo>
                    <a:pt x="7486" y="35785"/>
                    <a:pt x="180" y="57702"/>
                    <a:pt x="180" y="60441"/>
                  </a:cubicBezTo>
                  <a:cubicBezTo>
                    <a:pt x="180" y="62536"/>
                    <a:pt x="2403" y="62536"/>
                    <a:pt x="2880" y="62536"/>
                  </a:cubicBezTo>
                  <a:cubicBezTo>
                    <a:pt x="5103" y="62536"/>
                    <a:pt x="5262" y="61731"/>
                    <a:pt x="5739" y="59958"/>
                  </a:cubicBezTo>
                  <a:cubicBezTo>
                    <a:pt x="9868" y="46099"/>
                    <a:pt x="16857" y="40297"/>
                    <a:pt x="22733" y="40297"/>
                  </a:cubicBezTo>
                  <a:cubicBezTo>
                    <a:pt x="25274" y="40297"/>
                    <a:pt x="26704" y="41586"/>
                    <a:pt x="26704" y="45937"/>
                  </a:cubicBezTo>
                  <a:cubicBezTo>
                    <a:pt x="26704" y="49644"/>
                    <a:pt x="25751" y="52061"/>
                    <a:pt x="21780" y="62053"/>
                  </a:cubicBezTo>
                  <a:lnTo>
                    <a:pt x="11774" y="87999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2D529F54-0A10-4981-8BA4-07D9865CCD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53414" y="2594781"/>
              <a:ext cx="86447" cy="105671"/>
            </a:xfrm>
            <a:custGeom>
              <a:avLst/>
              <a:gdLst>
                <a:gd name="connsiteX0" fmla="*/ 19017 w 86447"/>
                <a:gd name="connsiteY0" fmla="*/ 52958 h 105671"/>
                <a:gd name="connsiteX1" fmla="*/ 49648 w 86447"/>
                <a:gd name="connsiteY1" fmla="*/ 5762 h 105671"/>
                <a:gd name="connsiteX2" fmla="*/ 73926 w 86447"/>
                <a:gd name="connsiteY2" fmla="*/ 14281 h 105671"/>
                <a:gd name="connsiteX3" fmla="*/ 63262 w 86447"/>
                <a:gd name="connsiteY3" fmla="*/ 24871 h 105671"/>
                <a:gd name="connsiteX4" fmla="*/ 73699 w 86447"/>
                <a:gd name="connsiteY4" fmla="*/ 35461 h 105671"/>
                <a:gd name="connsiteX5" fmla="*/ 84136 w 86447"/>
                <a:gd name="connsiteY5" fmla="*/ 24641 h 105671"/>
                <a:gd name="connsiteX6" fmla="*/ 49421 w 86447"/>
                <a:gd name="connsiteY6" fmla="*/ 7 h 105671"/>
                <a:gd name="connsiteX7" fmla="*/ 185 w 86447"/>
                <a:gd name="connsiteY7" fmla="*/ 53418 h 105671"/>
                <a:gd name="connsiteX8" fmla="*/ 48967 w 86447"/>
                <a:gd name="connsiteY8" fmla="*/ 105678 h 105671"/>
                <a:gd name="connsiteX9" fmla="*/ 86632 w 86447"/>
                <a:gd name="connsiteY9" fmla="*/ 75750 h 105671"/>
                <a:gd name="connsiteX10" fmla="*/ 83682 w 86447"/>
                <a:gd name="connsiteY10" fmla="*/ 73447 h 105671"/>
                <a:gd name="connsiteX11" fmla="*/ 80733 w 86447"/>
                <a:gd name="connsiteY11" fmla="*/ 75750 h 105671"/>
                <a:gd name="connsiteX12" fmla="*/ 51009 w 86447"/>
                <a:gd name="connsiteY12" fmla="*/ 99923 h 105671"/>
                <a:gd name="connsiteX13" fmla="*/ 19017 w 86447"/>
                <a:gd name="connsiteY13" fmla="*/ 52958 h 10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7" h="105671">
                  <a:moveTo>
                    <a:pt x="19017" y="52958"/>
                  </a:moveTo>
                  <a:cubicBezTo>
                    <a:pt x="19017" y="15432"/>
                    <a:pt x="37623" y="5762"/>
                    <a:pt x="49648" y="5762"/>
                  </a:cubicBezTo>
                  <a:cubicBezTo>
                    <a:pt x="51690" y="5762"/>
                    <a:pt x="65985" y="5993"/>
                    <a:pt x="73926" y="14281"/>
                  </a:cubicBezTo>
                  <a:cubicBezTo>
                    <a:pt x="64623" y="14971"/>
                    <a:pt x="63262" y="21878"/>
                    <a:pt x="63262" y="24871"/>
                  </a:cubicBezTo>
                  <a:cubicBezTo>
                    <a:pt x="63262" y="30857"/>
                    <a:pt x="67346" y="35461"/>
                    <a:pt x="73699" y="35461"/>
                  </a:cubicBezTo>
                  <a:cubicBezTo>
                    <a:pt x="79598" y="35461"/>
                    <a:pt x="84136" y="31547"/>
                    <a:pt x="84136" y="24641"/>
                  </a:cubicBezTo>
                  <a:cubicBezTo>
                    <a:pt x="84136" y="8985"/>
                    <a:pt x="66892" y="7"/>
                    <a:pt x="49421" y="7"/>
                  </a:cubicBezTo>
                  <a:cubicBezTo>
                    <a:pt x="21059" y="7"/>
                    <a:pt x="185" y="24871"/>
                    <a:pt x="185" y="53418"/>
                  </a:cubicBezTo>
                  <a:cubicBezTo>
                    <a:pt x="185" y="82887"/>
                    <a:pt x="22647" y="105678"/>
                    <a:pt x="48967" y="105678"/>
                  </a:cubicBezTo>
                  <a:cubicBezTo>
                    <a:pt x="79371" y="105678"/>
                    <a:pt x="86632" y="78052"/>
                    <a:pt x="86632" y="75750"/>
                  </a:cubicBezTo>
                  <a:cubicBezTo>
                    <a:pt x="86632" y="73448"/>
                    <a:pt x="84363" y="73447"/>
                    <a:pt x="83682" y="73447"/>
                  </a:cubicBezTo>
                  <a:cubicBezTo>
                    <a:pt x="81640" y="73447"/>
                    <a:pt x="81187" y="74368"/>
                    <a:pt x="80733" y="75750"/>
                  </a:cubicBezTo>
                  <a:cubicBezTo>
                    <a:pt x="74153" y="97160"/>
                    <a:pt x="59405" y="99923"/>
                    <a:pt x="51009" y="99923"/>
                  </a:cubicBezTo>
                  <a:cubicBezTo>
                    <a:pt x="38984" y="99923"/>
                    <a:pt x="19017" y="90023"/>
                    <a:pt x="19017" y="52958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931D0BE5-9F65-489A-B1EB-0289C363BE2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52896" y="2594781"/>
              <a:ext cx="100514" cy="105671"/>
            </a:xfrm>
            <a:custGeom>
              <a:avLst/>
              <a:gdLst>
                <a:gd name="connsiteX0" fmla="*/ 100704 w 100514"/>
                <a:gd name="connsiteY0" fmla="*/ 53879 h 105671"/>
                <a:gd name="connsiteX1" fmla="*/ 50560 w 100514"/>
                <a:gd name="connsiteY1" fmla="*/ 7 h 105671"/>
                <a:gd name="connsiteX2" fmla="*/ 189 w 100514"/>
                <a:gd name="connsiteY2" fmla="*/ 53879 h 105671"/>
                <a:gd name="connsiteX3" fmla="*/ 50333 w 100514"/>
                <a:gd name="connsiteY3" fmla="*/ 105678 h 105671"/>
                <a:gd name="connsiteX4" fmla="*/ 100704 w 100514"/>
                <a:gd name="connsiteY4" fmla="*/ 53879 h 105671"/>
                <a:gd name="connsiteX5" fmla="*/ 50560 w 100514"/>
                <a:gd name="connsiteY5" fmla="*/ 99923 h 105671"/>
                <a:gd name="connsiteX6" fmla="*/ 24694 w 100514"/>
                <a:gd name="connsiteY6" fmla="*/ 84498 h 105671"/>
                <a:gd name="connsiteX7" fmla="*/ 19021 w 100514"/>
                <a:gd name="connsiteY7" fmla="*/ 52037 h 105671"/>
                <a:gd name="connsiteX8" fmla="*/ 24467 w 100514"/>
                <a:gd name="connsiteY8" fmla="*/ 20497 h 105671"/>
                <a:gd name="connsiteX9" fmla="*/ 50333 w 100514"/>
                <a:gd name="connsiteY9" fmla="*/ 5072 h 105671"/>
                <a:gd name="connsiteX10" fmla="*/ 75972 w 100514"/>
                <a:gd name="connsiteY10" fmla="*/ 20036 h 105671"/>
                <a:gd name="connsiteX11" fmla="*/ 81872 w 100514"/>
                <a:gd name="connsiteY11" fmla="*/ 52037 h 105671"/>
                <a:gd name="connsiteX12" fmla="*/ 76880 w 100514"/>
                <a:gd name="connsiteY12" fmla="*/ 82887 h 105671"/>
                <a:gd name="connsiteX13" fmla="*/ 50560 w 100514"/>
                <a:gd name="connsiteY13" fmla="*/ 99923 h 10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514" h="105671">
                  <a:moveTo>
                    <a:pt x="100704" y="53879"/>
                  </a:moveTo>
                  <a:cubicBezTo>
                    <a:pt x="100704" y="24410"/>
                    <a:pt x="78014" y="7"/>
                    <a:pt x="50560" y="7"/>
                  </a:cubicBezTo>
                  <a:cubicBezTo>
                    <a:pt x="22198" y="7"/>
                    <a:pt x="189" y="25101"/>
                    <a:pt x="189" y="53879"/>
                  </a:cubicBezTo>
                  <a:cubicBezTo>
                    <a:pt x="189" y="83577"/>
                    <a:pt x="23786" y="105678"/>
                    <a:pt x="50333" y="105678"/>
                  </a:cubicBezTo>
                  <a:cubicBezTo>
                    <a:pt x="77788" y="105678"/>
                    <a:pt x="100704" y="83117"/>
                    <a:pt x="100704" y="53879"/>
                  </a:cubicBezTo>
                  <a:close/>
                  <a:moveTo>
                    <a:pt x="50560" y="99923"/>
                  </a:moveTo>
                  <a:cubicBezTo>
                    <a:pt x="40804" y="99923"/>
                    <a:pt x="30820" y="95088"/>
                    <a:pt x="24694" y="84498"/>
                  </a:cubicBezTo>
                  <a:cubicBezTo>
                    <a:pt x="19021" y="74368"/>
                    <a:pt x="19021" y="60325"/>
                    <a:pt x="19021" y="52037"/>
                  </a:cubicBezTo>
                  <a:cubicBezTo>
                    <a:pt x="19021" y="43058"/>
                    <a:pt x="19021" y="30626"/>
                    <a:pt x="24467" y="20497"/>
                  </a:cubicBezTo>
                  <a:cubicBezTo>
                    <a:pt x="30593" y="9906"/>
                    <a:pt x="41257" y="5072"/>
                    <a:pt x="50333" y="5072"/>
                  </a:cubicBezTo>
                  <a:cubicBezTo>
                    <a:pt x="60317" y="5072"/>
                    <a:pt x="70073" y="10137"/>
                    <a:pt x="75972" y="20036"/>
                  </a:cubicBezTo>
                  <a:cubicBezTo>
                    <a:pt x="81872" y="29936"/>
                    <a:pt x="81872" y="43288"/>
                    <a:pt x="81872" y="52037"/>
                  </a:cubicBezTo>
                  <a:cubicBezTo>
                    <a:pt x="81872" y="60325"/>
                    <a:pt x="81872" y="72757"/>
                    <a:pt x="76880" y="82887"/>
                  </a:cubicBezTo>
                  <a:cubicBezTo>
                    <a:pt x="71888" y="93247"/>
                    <a:pt x="61905" y="99923"/>
                    <a:pt x="50560" y="99923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5EB8B24C-2944-45D4-B40A-AA3E8639FC9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967479" y="2594781"/>
              <a:ext cx="74195" cy="105671"/>
            </a:xfrm>
            <a:custGeom>
              <a:avLst/>
              <a:gdLst>
                <a:gd name="connsiteX0" fmla="*/ 39901 w 74195"/>
                <a:gd name="connsiteY0" fmla="*/ 58483 h 105671"/>
                <a:gd name="connsiteX1" fmla="*/ 63498 w 74195"/>
                <a:gd name="connsiteY1" fmla="*/ 79663 h 105671"/>
                <a:gd name="connsiteX2" fmla="*/ 37859 w 74195"/>
                <a:gd name="connsiteY2" fmla="*/ 100614 h 105671"/>
                <a:gd name="connsiteX3" fmla="*/ 6320 w 74195"/>
                <a:gd name="connsiteY3" fmla="*/ 67922 h 105671"/>
                <a:gd name="connsiteX4" fmla="*/ 3144 w 74195"/>
                <a:gd name="connsiteY4" fmla="*/ 64008 h 105671"/>
                <a:gd name="connsiteX5" fmla="*/ 194 w 74195"/>
                <a:gd name="connsiteY5" fmla="*/ 69764 h 105671"/>
                <a:gd name="connsiteX6" fmla="*/ 194 w 74195"/>
                <a:gd name="connsiteY6" fmla="*/ 100153 h 105671"/>
                <a:gd name="connsiteX7" fmla="*/ 2690 w 74195"/>
                <a:gd name="connsiteY7" fmla="*/ 105678 h 105671"/>
                <a:gd name="connsiteX8" fmla="*/ 8362 w 74195"/>
                <a:gd name="connsiteY8" fmla="*/ 101074 h 105671"/>
                <a:gd name="connsiteX9" fmla="*/ 12900 w 74195"/>
                <a:gd name="connsiteY9" fmla="*/ 95779 h 105671"/>
                <a:gd name="connsiteX10" fmla="*/ 37859 w 74195"/>
                <a:gd name="connsiteY10" fmla="*/ 105678 h 105671"/>
                <a:gd name="connsiteX11" fmla="*/ 74389 w 74195"/>
                <a:gd name="connsiteY11" fmla="*/ 73678 h 105671"/>
                <a:gd name="connsiteX12" fmla="*/ 64859 w 74195"/>
                <a:gd name="connsiteY12" fmla="*/ 51807 h 105671"/>
                <a:gd name="connsiteX13" fmla="*/ 38993 w 74195"/>
                <a:gd name="connsiteY13" fmla="*/ 40756 h 105671"/>
                <a:gd name="connsiteX14" fmla="*/ 11085 w 74195"/>
                <a:gd name="connsiteY14" fmla="*/ 21878 h 105671"/>
                <a:gd name="connsiteX15" fmla="*/ 36497 w 74195"/>
                <a:gd name="connsiteY15" fmla="*/ 4381 h 105671"/>
                <a:gd name="connsiteX16" fmla="*/ 63044 w 74195"/>
                <a:gd name="connsiteY16" fmla="*/ 32238 h 105671"/>
                <a:gd name="connsiteX17" fmla="*/ 65767 w 74195"/>
                <a:gd name="connsiteY17" fmla="*/ 34310 h 105671"/>
                <a:gd name="connsiteX18" fmla="*/ 68717 w 74195"/>
                <a:gd name="connsiteY18" fmla="*/ 28785 h 105671"/>
                <a:gd name="connsiteX19" fmla="*/ 68717 w 74195"/>
                <a:gd name="connsiteY19" fmla="*/ 5532 h 105671"/>
                <a:gd name="connsiteX20" fmla="*/ 66221 w 74195"/>
                <a:gd name="connsiteY20" fmla="*/ 7 h 105671"/>
                <a:gd name="connsiteX21" fmla="*/ 61683 w 74195"/>
                <a:gd name="connsiteY21" fmla="*/ 2770 h 105671"/>
                <a:gd name="connsiteX22" fmla="*/ 57826 w 74195"/>
                <a:gd name="connsiteY22" fmla="*/ 6453 h 105671"/>
                <a:gd name="connsiteX23" fmla="*/ 36497 w 74195"/>
                <a:gd name="connsiteY23" fmla="*/ 7 h 105671"/>
                <a:gd name="connsiteX24" fmla="*/ 194 w 74195"/>
                <a:gd name="connsiteY24" fmla="*/ 28324 h 105671"/>
                <a:gd name="connsiteX25" fmla="*/ 9951 w 74195"/>
                <a:gd name="connsiteY25" fmla="*/ 47893 h 105671"/>
                <a:gd name="connsiteX26" fmla="*/ 39901 w 74195"/>
                <a:gd name="connsiteY26" fmla="*/ 58483 h 10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195" h="105671">
                  <a:moveTo>
                    <a:pt x="39901" y="58483"/>
                  </a:moveTo>
                  <a:cubicBezTo>
                    <a:pt x="44893" y="59404"/>
                    <a:pt x="63498" y="63088"/>
                    <a:pt x="63498" y="79663"/>
                  </a:cubicBezTo>
                  <a:cubicBezTo>
                    <a:pt x="63498" y="91405"/>
                    <a:pt x="55557" y="100614"/>
                    <a:pt x="37859" y="100614"/>
                  </a:cubicBezTo>
                  <a:cubicBezTo>
                    <a:pt x="18800" y="100614"/>
                    <a:pt x="10631" y="87491"/>
                    <a:pt x="6320" y="67922"/>
                  </a:cubicBezTo>
                  <a:cubicBezTo>
                    <a:pt x="5640" y="64929"/>
                    <a:pt x="5413" y="64008"/>
                    <a:pt x="3144" y="64008"/>
                  </a:cubicBezTo>
                  <a:cubicBezTo>
                    <a:pt x="194" y="64008"/>
                    <a:pt x="194" y="65620"/>
                    <a:pt x="194" y="69764"/>
                  </a:cubicBezTo>
                  <a:lnTo>
                    <a:pt x="194" y="100153"/>
                  </a:lnTo>
                  <a:cubicBezTo>
                    <a:pt x="194" y="104067"/>
                    <a:pt x="194" y="105678"/>
                    <a:pt x="2690" y="105678"/>
                  </a:cubicBezTo>
                  <a:cubicBezTo>
                    <a:pt x="3824" y="105678"/>
                    <a:pt x="4051" y="105448"/>
                    <a:pt x="8362" y="101074"/>
                  </a:cubicBezTo>
                  <a:cubicBezTo>
                    <a:pt x="8816" y="100614"/>
                    <a:pt x="8816" y="100153"/>
                    <a:pt x="12900" y="95779"/>
                  </a:cubicBezTo>
                  <a:cubicBezTo>
                    <a:pt x="22884" y="105448"/>
                    <a:pt x="33094" y="105678"/>
                    <a:pt x="37859" y="105678"/>
                  </a:cubicBezTo>
                  <a:cubicBezTo>
                    <a:pt x="63952" y="105678"/>
                    <a:pt x="74389" y="90254"/>
                    <a:pt x="74389" y="73678"/>
                  </a:cubicBezTo>
                  <a:cubicBezTo>
                    <a:pt x="74389" y="61476"/>
                    <a:pt x="67582" y="54569"/>
                    <a:pt x="64859" y="51807"/>
                  </a:cubicBezTo>
                  <a:cubicBezTo>
                    <a:pt x="57372" y="44440"/>
                    <a:pt x="48523" y="42598"/>
                    <a:pt x="38993" y="40756"/>
                  </a:cubicBezTo>
                  <a:cubicBezTo>
                    <a:pt x="26287" y="38224"/>
                    <a:pt x="11085" y="35231"/>
                    <a:pt x="11085" y="21878"/>
                  </a:cubicBezTo>
                  <a:cubicBezTo>
                    <a:pt x="11085" y="13820"/>
                    <a:pt x="16984" y="4381"/>
                    <a:pt x="36497" y="4381"/>
                  </a:cubicBezTo>
                  <a:cubicBezTo>
                    <a:pt x="61456" y="4381"/>
                    <a:pt x="62591" y="25101"/>
                    <a:pt x="63044" y="32238"/>
                  </a:cubicBezTo>
                  <a:cubicBezTo>
                    <a:pt x="63271" y="34310"/>
                    <a:pt x="65313" y="34310"/>
                    <a:pt x="65767" y="34310"/>
                  </a:cubicBezTo>
                  <a:cubicBezTo>
                    <a:pt x="68717" y="34310"/>
                    <a:pt x="68717" y="33159"/>
                    <a:pt x="68717" y="28785"/>
                  </a:cubicBezTo>
                  <a:lnTo>
                    <a:pt x="68717" y="5532"/>
                  </a:lnTo>
                  <a:cubicBezTo>
                    <a:pt x="68717" y="1618"/>
                    <a:pt x="68717" y="7"/>
                    <a:pt x="66221" y="7"/>
                  </a:cubicBezTo>
                  <a:cubicBezTo>
                    <a:pt x="65086" y="7"/>
                    <a:pt x="64633" y="7"/>
                    <a:pt x="61683" y="2770"/>
                  </a:cubicBezTo>
                  <a:cubicBezTo>
                    <a:pt x="61002" y="3690"/>
                    <a:pt x="58733" y="5762"/>
                    <a:pt x="57826" y="6453"/>
                  </a:cubicBezTo>
                  <a:cubicBezTo>
                    <a:pt x="49204" y="7"/>
                    <a:pt x="39901" y="7"/>
                    <a:pt x="36497" y="7"/>
                  </a:cubicBezTo>
                  <a:cubicBezTo>
                    <a:pt x="8816" y="7"/>
                    <a:pt x="194" y="15432"/>
                    <a:pt x="194" y="28324"/>
                  </a:cubicBezTo>
                  <a:cubicBezTo>
                    <a:pt x="194" y="36382"/>
                    <a:pt x="3824" y="42828"/>
                    <a:pt x="9951" y="47893"/>
                  </a:cubicBezTo>
                  <a:cubicBezTo>
                    <a:pt x="17211" y="53879"/>
                    <a:pt x="23564" y="55260"/>
                    <a:pt x="39901" y="58483"/>
                  </a:cubicBez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B49EB5F3-8A30-4EE5-9EBF-9EA783CDBED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96834" y="2535614"/>
              <a:ext cx="93708" cy="164838"/>
            </a:xfrm>
            <a:custGeom>
              <a:avLst/>
              <a:gdLst>
                <a:gd name="connsiteX0" fmla="*/ 93908 w 93708"/>
                <a:gd name="connsiteY0" fmla="*/ 47202 h 164838"/>
                <a:gd name="connsiteX1" fmla="*/ 66680 w 93708"/>
                <a:gd name="connsiteY1" fmla="*/ 7 h 164838"/>
                <a:gd name="connsiteX2" fmla="*/ 200 w 93708"/>
                <a:gd name="connsiteY2" fmla="*/ 117650 h 164838"/>
                <a:gd name="connsiteX3" fmla="*/ 27427 w 93708"/>
                <a:gd name="connsiteY3" fmla="*/ 164845 h 164838"/>
                <a:gd name="connsiteX4" fmla="*/ 93908 w 93708"/>
                <a:gd name="connsiteY4" fmla="*/ 47202 h 164838"/>
                <a:gd name="connsiteX5" fmla="*/ 24251 w 93708"/>
                <a:gd name="connsiteY5" fmla="*/ 78743 h 164838"/>
                <a:gd name="connsiteX6" fmla="*/ 41722 w 93708"/>
                <a:gd name="connsiteY6" fmla="*/ 29245 h 164838"/>
                <a:gd name="connsiteX7" fmla="*/ 66453 w 93708"/>
                <a:gd name="connsiteY7" fmla="*/ 5072 h 164838"/>
                <a:gd name="connsiteX8" fmla="*/ 78933 w 93708"/>
                <a:gd name="connsiteY8" fmla="*/ 32928 h 164838"/>
                <a:gd name="connsiteX9" fmla="*/ 71672 w 93708"/>
                <a:gd name="connsiteY9" fmla="*/ 78743 h 164838"/>
                <a:gd name="connsiteX10" fmla="*/ 24251 w 93708"/>
                <a:gd name="connsiteY10" fmla="*/ 78743 h 164838"/>
                <a:gd name="connsiteX11" fmla="*/ 69630 w 93708"/>
                <a:gd name="connsiteY11" fmla="*/ 86110 h 164838"/>
                <a:gd name="connsiteX12" fmla="*/ 53747 w 93708"/>
                <a:gd name="connsiteY12" fmla="*/ 132845 h 164838"/>
                <a:gd name="connsiteX13" fmla="*/ 27427 w 93708"/>
                <a:gd name="connsiteY13" fmla="*/ 159781 h 164838"/>
                <a:gd name="connsiteX14" fmla="*/ 15175 w 93708"/>
                <a:gd name="connsiteY14" fmla="*/ 131694 h 164838"/>
                <a:gd name="connsiteX15" fmla="*/ 22435 w 93708"/>
                <a:gd name="connsiteY15" fmla="*/ 86110 h 164838"/>
                <a:gd name="connsiteX16" fmla="*/ 69630 w 93708"/>
                <a:gd name="connsiteY16" fmla="*/ 86110 h 16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708" h="164838">
                  <a:moveTo>
                    <a:pt x="93908" y="47202"/>
                  </a:moveTo>
                  <a:cubicBezTo>
                    <a:pt x="93908" y="32008"/>
                    <a:pt x="89824" y="7"/>
                    <a:pt x="66680" y="7"/>
                  </a:cubicBezTo>
                  <a:cubicBezTo>
                    <a:pt x="35142" y="7"/>
                    <a:pt x="200" y="64929"/>
                    <a:pt x="200" y="117650"/>
                  </a:cubicBezTo>
                  <a:cubicBezTo>
                    <a:pt x="200" y="139291"/>
                    <a:pt x="6780" y="164845"/>
                    <a:pt x="27427" y="164845"/>
                  </a:cubicBezTo>
                  <a:cubicBezTo>
                    <a:pt x="59420" y="164845"/>
                    <a:pt x="93908" y="98772"/>
                    <a:pt x="93908" y="47202"/>
                  </a:cubicBezTo>
                  <a:close/>
                  <a:moveTo>
                    <a:pt x="24251" y="78743"/>
                  </a:moveTo>
                  <a:cubicBezTo>
                    <a:pt x="28108" y="64008"/>
                    <a:pt x="32646" y="45591"/>
                    <a:pt x="41722" y="29245"/>
                  </a:cubicBezTo>
                  <a:cubicBezTo>
                    <a:pt x="47848" y="17964"/>
                    <a:pt x="56243" y="5072"/>
                    <a:pt x="66453" y="5072"/>
                  </a:cubicBezTo>
                  <a:cubicBezTo>
                    <a:pt x="77571" y="5072"/>
                    <a:pt x="78933" y="19806"/>
                    <a:pt x="78933" y="32928"/>
                  </a:cubicBezTo>
                  <a:cubicBezTo>
                    <a:pt x="78933" y="44209"/>
                    <a:pt x="77117" y="55951"/>
                    <a:pt x="71672" y="78743"/>
                  </a:cubicBezTo>
                  <a:lnTo>
                    <a:pt x="24251" y="78743"/>
                  </a:lnTo>
                  <a:close/>
                  <a:moveTo>
                    <a:pt x="69630" y="86110"/>
                  </a:moveTo>
                  <a:cubicBezTo>
                    <a:pt x="67134" y="96700"/>
                    <a:pt x="62369" y="116269"/>
                    <a:pt x="53747" y="132845"/>
                  </a:cubicBezTo>
                  <a:cubicBezTo>
                    <a:pt x="45806" y="148500"/>
                    <a:pt x="37184" y="159781"/>
                    <a:pt x="27427" y="159781"/>
                  </a:cubicBezTo>
                  <a:cubicBezTo>
                    <a:pt x="19940" y="159781"/>
                    <a:pt x="15175" y="153104"/>
                    <a:pt x="15175" y="131694"/>
                  </a:cubicBezTo>
                  <a:cubicBezTo>
                    <a:pt x="15175" y="122024"/>
                    <a:pt x="16536" y="108671"/>
                    <a:pt x="22435" y="86110"/>
                  </a:cubicBezTo>
                  <a:lnTo>
                    <a:pt x="69630" y="86110"/>
                  </a:lnTo>
                  <a:close/>
                </a:path>
              </a:pathLst>
            </a:custGeom>
            <a:solidFill>
              <a:srgbClr val="000000"/>
            </a:solidFill>
            <a:ln w="22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6" name="组合 155" descr="\documentclass[preview]{standalone}&#10;\usepackage[utf8]{inputenc}&#10;\usepackage{amsmath}&#10;&#10;\begin{document}&#10;&#10;\begin{flalign*}&#10;\frac{\tau_{\mathrm{vap}}}{\tau_{\mathrm{cap}}} &gt;&gt; 1 \end{flalign*}&#10;&#10;\end{document}&#10;" title="IguanaTex Shape Display">
            <a:extLst>
              <a:ext uri="{FF2B5EF4-FFF2-40B4-BE49-F238E27FC236}">
                <a16:creationId xmlns:a16="http://schemas.microsoft.com/office/drawing/2014/main" id="{64E1B241-6C94-49DD-9235-5ED4B64CF6D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348499" y="2829360"/>
            <a:ext cx="997382" cy="473542"/>
            <a:chOff x="5996714" y="2287769"/>
            <a:chExt cx="997382" cy="473542"/>
          </a:xfrm>
        </p:grpSpPr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F3C2E953-ED19-4D59-890C-D4343C7EA02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02898" y="2287769"/>
              <a:ext cx="110855" cy="100891"/>
            </a:xfrm>
            <a:custGeom>
              <a:avLst/>
              <a:gdLst>
                <a:gd name="connsiteX0" fmla="*/ 61304 w 110855"/>
                <a:gd name="connsiteY0" fmla="*/ 13203 h 100891"/>
                <a:gd name="connsiteX1" fmla="*/ 99783 w 110855"/>
                <a:gd name="connsiteY1" fmla="*/ 13203 h 100891"/>
                <a:gd name="connsiteX2" fmla="*/ 111006 w 110855"/>
                <a:gd name="connsiteY2" fmla="*/ 5459 h 100891"/>
                <a:gd name="connsiteX3" fmla="*/ 101844 w 110855"/>
                <a:gd name="connsiteY3" fmla="*/ -7 h 100891"/>
                <a:gd name="connsiteX4" fmla="*/ 37713 w 110855"/>
                <a:gd name="connsiteY4" fmla="*/ -7 h 100891"/>
                <a:gd name="connsiteX5" fmla="*/ 14122 w 110855"/>
                <a:gd name="connsiteY5" fmla="*/ 10697 h 100891"/>
                <a:gd name="connsiteX6" fmla="*/ 150 w 110855"/>
                <a:gd name="connsiteY6" fmla="*/ 31194 h 100891"/>
                <a:gd name="connsiteX7" fmla="*/ 2899 w 110855"/>
                <a:gd name="connsiteY7" fmla="*/ 33472 h 100891"/>
                <a:gd name="connsiteX8" fmla="*/ 6563 w 110855"/>
                <a:gd name="connsiteY8" fmla="*/ 30739 h 100891"/>
                <a:gd name="connsiteX9" fmla="*/ 35652 w 110855"/>
                <a:gd name="connsiteY9" fmla="*/ 13203 h 100891"/>
                <a:gd name="connsiteX10" fmla="*/ 54662 w 110855"/>
                <a:gd name="connsiteY10" fmla="*/ 13203 h 100891"/>
                <a:gd name="connsiteX11" fmla="*/ 32216 w 110855"/>
                <a:gd name="connsiteY11" fmla="*/ 86309 h 100891"/>
                <a:gd name="connsiteX12" fmla="*/ 29926 w 110855"/>
                <a:gd name="connsiteY12" fmla="*/ 94736 h 100891"/>
                <a:gd name="connsiteX13" fmla="*/ 36568 w 110855"/>
                <a:gd name="connsiteY13" fmla="*/ 100885 h 100891"/>
                <a:gd name="connsiteX14" fmla="*/ 45958 w 110855"/>
                <a:gd name="connsiteY14" fmla="*/ 91092 h 100891"/>
                <a:gd name="connsiteX15" fmla="*/ 61304 w 110855"/>
                <a:gd name="connsiteY15" fmla="*/ 13203 h 10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855" h="100891">
                  <a:moveTo>
                    <a:pt x="61304" y="13203"/>
                  </a:moveTo>
                  <a:lnTo>
                    <a:pt x="99783" y="13203"/>
                  </a:lnTo>
                  <a:cubicBezTo>
                    <a:pt x="102760" y="13203"/>
                    <a:pt x="111006" y="13203"/>
                    <a:pt x="111006" y="5459"/>
                  </a:cubicBezTo>
                  <a:cubicBezTo>
                    <a:pt x="111006" y="-7"/>
                    <a:pt x="106196" y="-7"/>
                    <a:pt x="101844" y="-7"/>
                  </a:cubicBezTo>
                  <a:lnTo>
                    <a:pt x="37713" y="-7"/>
                  </a:lnTo>
                  <a:cubicBezTo>
                    <a:pt x="33132" y="-7"/>
                    <a:pt x="24200" y="-7"/>
                    <a:pt x="14122" y="10697"/>
                  </a:cubicBezTo>
                  <a:cubicBezTo>
                    <a:pt x="6563" y="18896"/>
                    <a:pt x="150" y="29828"/>
                    <a:pt x="150" y="31194"/>
                  </a:cubicBezTo>
                  <a:cubicBezTo>
                    <a:pt x="150" y="31422"/>
                    <a:pt x="150" y="33472"/>
                    <a:pt x="2899" y="33472"/>
                  </a:cubicBezTo>
                  <a:cubicBezTo>
                    <a:pt x="4731" y="33472"/>
                    <a:pt x="5189" y="32561"/>
                    <a:pt x="6563" y="30739"/>
                  </a:cubicBezTo>
                  <a:cubicBezTo>
                    <a:pt x="17786" y="13203"/>
                    <a:pt x="30842" y="13203"/>
                    <a:pt x="35652" y="13203"/>
                  </a:cubicBezTo>
                  <a:lnTo>
                    <a:pt x="54662" y="13203"/>
                  </a:lnTo>
                  <a:lnTo>
                    <a:pt x="32216" y="86309"/>
                  </a:lnTo>
                  <a:cubicBezTo>
                    <a:pt x="31300" y="89042"/>
                    <a:pt x="29926" y="93825"/>
                    <a:pt x="29926" y="94736"/>
                  </a:cubicBezTo>
                  <a:cubicBezTo>
                    <a:pt x="29926" y="97241"/>
                    <a:pt x="31529" y="100885"/>
                    <a:pt x="36568" y="100885"/>
                  </a:cubicBezTo>
                  <a:cubicBezTo>
                    <a:pt x="44126" y="100885"/>
                    <a:pt x="45271" y="94508"/>
                    <a:pt x="45958" y="91092"/>
                  </a:cubicBezTo>
                  <a:lnTo>
                    <a:pt x="61304" y="13203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952B962D-F0A6-4426-B4A1-2CE8129A19F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01810" y="2351378"/>
              <a:ext cx="86096" cy="70305"/>
            </a:xfrm>
            <a:custGeom>
              <a:avLst/>
              <a:gdLst>
                <a:gd name="connsiteX0" fmla="*/ 71180 w 86096"/>
                <a:gd name="connsiteY0" fmla="*/ 15618 h 70305"/>
                <a:gd name="connsiteX1" fmla="*/ 86251 w 86096"/>
                <a:gd name="connsiteY1" fmla="*/ 5734 h 70305"/>
                <a:gd name="connsiteX2" fmla="*/ 86251 w 86096"/>
                <a:gd name="connsiteY2" fmla="*/ -5 h 70305"/>
                <a:gd name="connsiteX3" fmla="*/ 74066 w 86096"/>
                <a:gd name="connsiteY3" fmla="*/ 632 h 70305"/>
                <a:gd name="connsiteX4" fmla="*/ 59476 w 86096"/>
                <a:gd name="connsiteY4" fmla="*/ -5 h 70305"/>
                <a:gd name="connsiteX5" fmla="*/ 59476 w 86096"/>
                <a:gd name="connsiteY5" fmla="*/ 5734 h 70305"/>
                <a:gd name="connsiteX6" fmla="*/ 66210 w 86096"/>
                <a:gd name="connsiteY6" fmla="*/ 11792 h 70305"/>
                <a:gd name="connsiteX7" fmla="*/ 64927 w 86096"/>
                <a:gd name="connsiteY7" fmla="*/ 16415 h 70305"/>
                <a:gd name="connsiteX8" fmla="*/ 46810 w 86096"/>
                <a:gd name="connsiteY8" fmla="*/ 55793 h 70305"/>
                <a:gd name="connsiteX9" fmla="*/ 26929 w 86096"/>
                <a:gd name="connsiteY9" fmla="*/ 12430 h 70305"/>
                <a:gd name="connsiteX10" fmla="*/ 25968 w 86096"/>
                <a:gd name="connsiteY10" fmla="*/ 9401 h 70305"/>
                <a:gd name="connsiteX11" fmla="*/ 34144 w 86096"/>
                <a:gd name="connsiteY11" fmla="*/ 5734 h 70305"/>
                <a:gd name="connsiteX12" fmla="*/ 34144 w 86096"/>
                <a:gd name="connsiteY12" fmla="*/ -5 h 70305"/>
                <a:gd name="connsiteX13" fmla="*/ 15867 w 86096"/>
                <a:gd name="connsiteY13" fmla="*/ 632 h 70305"/>
                <a:gd name="connsiteX14" fmla="*/ 155 w 86096"/>
                <a:gd name="connsiteY14" fmla="*/ -5 h 70305"/>
                <a:gd name="connsiteX15" fmla="*/ 155 w 86096"/>
                <a:gd name="connsiteY15" fmla="*/ 5734 h 70305"/>
                <a:gd name="connsiteX16" fmla="*/ 13302 w 86096"/>
                <a:gd name="connsiteY16" fmla="*/ 11473 h 70305"/>
                <a:gd name="connsiteX17" fmla="*/ 38633 w 86096"/>
                <a:gd name="connsiteY17" fmla="*/ 66952 h 70305"/>
                <a:gd name="connsiteX18" fmla="*/ 43123 w 86096"/>
                <a:gd name="connsiteY18" fmla="*/ 70300 h 70305"/>
                <a:gd name="connsiteX19" fmla="*/ 47612 w 86096"/>
                <a:gd name="connsiteY19" fmla="*/ 67112 h 70305"/>
                <a:gd name="connsiteX20" fmla="*/ 71180 w 86096"/>
                <a:gd name="connsiteY20" fmla="*/ 15618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096" h="70305">
                  <a:moveTo>
                    <a:pt x="71180" y="15618"/>
                  </a:moveTo>
                  <a:cubicBezTo>
                    <a:pt x="75669" y="5893"/>
                    <a:pt x="83686" y="5734"/>
                    <a:pt x="86251" y="5734"/>
                  </a:cubicBezTo>
                  <a:lnTo>
                    <a:pt x="86251" y="-5"/>
                  </a:lnTo>
                  <a:cubicBezTo>
                    <a:pt x="82243" y="314"/>
                    <a:pt x="78074" y="632"/>
                    <a:pt x="74066" y="632"/>
                  </a:cubicBezTo>
                  <a:cubicBezTo>
                    <a:pt x="69737" y="632"/>
                    <a:pt x="63805" y="473"/>
                    <a:pt x="59476" y="-5"/>
                  </a:cubicBezTo>
                  <a:lnTo>
                    <a:pt x="59476" y="5734"/>
                  </a:lnTo>
                  <a:cubicBezTo>
                    <a:pt x="66210" y="6053"/>
                    <a:pt x="66210" y="11314"/>
                    <a:pt x="66210" y="11792"/>
                  </a:cubicBezTo>
                  <a:cubicBezTo>
                    <a:pt x="66210" y="12589"/>
                    <a:pt x="66050" y="14183"/>
                    <a:pt x="64927" y="16415"/>
                  </a:cubicBezTo>
                  <a:lnTo>
                    <a:pt x="46810" y="55793"/>
                  </a:lnTo>
                  <a:lnTo>
                    <a:pt x="26929" y="12430"/>
                  </a:lnTo>
                  <a:cubicBezTo>
                    <a:pt x="26929" y="12270"/>
                    <a:pt x="25968" y="10517"/>
                    <a:pt x="25968" y="9401"/>
                  </a:cubicBezTo>
                  <a:cubicBezTo>
                    <a:pt x="25968" y="5734"/>
                    <a:pt x="31419" y="5734"/>
                    <a:pt x="34144" y="5734"/>
                  </a:cubicBezTo>
                  <a:lnTo>
                    <a:pt x="34144" y="-5"/>
                  </a:lnTo>
                  <a:cubicBezTo>
                    <a:pt x="33824" y="-5"/>
                    <a:pt x="22440" y="632"/>
                    <a:pt x="15867" y="632"/>
                  </a:cubicBezTo>
                  <a:cubicBezTo>
                    <a:pt x="11057" y="632"/>
                    <a:pt x="4804" y="473"/>
                    <a:pt x="155" y="-5"/>
                  </a:cubicBezTo>
                  <a:lnTo>
                    <a:pt x="155" y="5734"/>
                  </a:lnTo>
                  <a:cubicBezTo>
                    <a:pt x="8973" y="5734"/>
                    <a:pt x="10897" y="6053"/>
                    <a:pt x="13302" y="11473"/>
                  </a:cubicBezTo>
                  <a:lnTo>
                    <a:pt x="38633" y="66952"/>
                  </a:lnTo>
                  <a:cubicBezTo>
                    <a:pt x="39435" y="68865"/>
                    <a:pt x="40397" y="70300"/>
                    <a:pt x="43123" y="70300"/>
                  </a:cubicBezTo>
                  <a:cubicBezTo>
                    <a:pt x="46169" y="70300"/>
                    <a:pt x="46810" y="68865"/>
                    <a:pt x="47612" y="67112"/>
                  </a:cubicBezTo>
                  <a:lnTo>
                    <a:pt x="71180" y="15618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F6C9956-A6DC-469D-BE05-9FECD7B9D5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192025" y="2348987"/>
              <a:ext cx="80003" cy="72696"/>
            </a:xfrm>
            <a:custGeom>
              <a:avLst/>
              <a:gdLst>
                <a:gd name="connsiteX0" fmla="*/ 62847 w 80003"/>
                <a:gd name="connsiteY0" fmla="*/ 28372 h 72696"/>
                <a:gd name="connsiteX1" fmla="*/ 55472 w 80003"/>
                <a:gd name="connsiteY1" fmla="*/ 7966 h 72696"/>
                <a:gd name="connsiteX2" fmla="*/ 31743 w 80003"/>
                <a:gd name="connsiteY2" fmla="*/ -5 h 72696"/>
                <a:gd name="connsiteX3" fmla="*/ 5770 w 80003"/>
                <a:gd name="connsiteY3" fmla="*/ 15459 h 72696"/>
                <a:gd name="connsiteX4" fmla="*/ 13466 w 80003"/>
                <a:gd name="connsiteY4" fmla="*/ 23270 h 72696"/>
                <a:gd name="connsiteX5" fmla="*/ 21001 w 80003"/>
                <a:gd name="connsiteY5" fmla="*/ 15778 h 72696"/>
                <a:gd name="connsiteX6" fmla="*/ 15390 w 80003"/>
                <a:gd name="connsiteY6" fmla="*/ 8444 h 72696"/>
                <a:gd name="connsiteX7" fmla="*/ 31422 w 80003"/>
                <a:gd name="connsiteY7" fmla="*/ 4459 h 72696"/>
                <a:gd name="connsiteX8" fmla="*/ 50181 w 80003"/>
                <a:gd name="connsiteY8" fmla="*/ 23749 h 72696"/>
                <a:gd name="connsiteX9" fmla="*/ 50181 w 80003"/>
                <a:gd name="connsiteY9" fmla="*/ 28691 h 72696"/>
                <a:gd name="connsiteX10" fmla="*/ 19077 w 80003"/>
                <a:gd name="connsiteY10" fmla="*/ 33792 h 72696"/>
                <a:gd name="connsiteX11" fmla="*/ 158 w 80003"/>
                <a:gd name="connsiteY11" fmla="*/ 54995 h 72696"/>
                <a:gd name="connsiteX12" fmla="*/ 28216 w 80003"/>
                <a:gd name="connsiteY12" fmla="*/ 72691 h 72696"/>
                <a:gd name="connsiteX13" fmla="*/ 51944 w 80003"/>
                <a:gd name="connsiteY13" fmla="*/ 59300 h 72696"/>
                <a:gd name="connsiteX14" fmla="*/ 64290 w 80003"/>
                <a:gd name="connsiteY14" fmla="*/ 71894 h 72696"/>
                <a:gd name="connsiteX15" fmla="*/ 80162 w 80003"/>
                <a:gd name="connsiteY15" fmla="*/ 56749 h 72696"/>
                <a:gd name="connsiteX16" fmla="*/ 80162 w 80003"/>
                <a:gd name="connsiteY16" fmla="*/ 47981 h 72696"/>
                <a:gd name="connsiteX17" fmla="*/ 74711 w 80003"/>
                <a:gd name="connsiteY17" fmla="*/ 47981 h 72696"/>
                <a:gd name="connsiteX18" fmla="*/ 74711 w 80003"/>
                <a:gd name="connsiteY18" fmla="*/ 56590 h 72696"/>
                <a:gd name="connsiteX19" fmla="*/ 68779 w 80003"/>
                <a:gd name="connsiteY19" fmla="*/ 65836 h 72696"/>
                <a:gd name="connsiteX20" fmla="*/ 62847 w 80003"/>
                <a:gd name="connsiteY20" fmla="*/ 56271 h 72696"/>
                <a:gd name="connsiteX21" fmla="*/ 62847 w 80003"/>
                <a:gd name="connsiteY21" fmla="*/ 28372 h 72696"/>
                <a:gd name="connsiteX22" fmla="*/ 50181 w 80003"/>
                <a:gd name="connsiteY22" fmla="*/ 48619 h 72696"/>
                <a:gd name="connsiteX23" fmla="*/ 29498 w 80003"/>
                <a:gd name="connsiteY23" fmla="*/ 68227 h 72696"/>
                <a:gd name="connsiteX24" fmla="*/ 13626 w 80003"/>
                <a:gd name="connsiteY24" fmla="*/ 54995 h 72696"/>
                <a:gd name="connsiteX25" fmla="*/ 50181 w 80003"/>
                <a:gd name="connsiteY25" fmla="*/ 32836 h 72696"/>
                <a:gd name="connsiteX26" fmla="*/ 50181 w 80003"/>
                <a:gd name="connsiteY26" fmla="*/ 48619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003" h="72696">
                  <a:moveTo>
                    <a:pt x="62847" y="28372"/>
                  </a:moveTo>
                  <a:cubicBezTo>
                    <a:pt x="62847" y="19923"/>
                    <a:pt x="62847" y="13864"/>
                    <a:pt x="55472" y="7966"/>
                  </a:cubicBezTo>
                  <a:cubicBezTo>
                    <a:pt x="48898" y="2545"/>
                    <a:pt x="41202" y="-5"/>
                    <a:pt x="31743" y="-5"/>
                  </a:cubicBezTo>
                  <a:cubicBezTo>
                    <a:pt x="16512" y="-5"/>
                    <a:pt x="5770" y="5734"/>
                    <a:pt x="5770" y="15459"/>
                  </a:cubicBezTo>
                  <a:cubicBezTo>
                    <a:pt x="5770" y="20560"/>
                    <a:pt x="9297" y="23270"/>
                    <a:pt x="13466" y="23270"/>
                  </a:cubicBezTo>
                  <a:cubicBezTo>
                    <a:pt x="17795" y="23270"/>
                    <a:pt x="21001" y="20082"/>
                    <a:pt x="21001" y="15778"/>
                  </a:cubicBezTo>
                  <a:cubicBezTo>
                    <a:pt x="21001" y="13067"/>
                    <a:pt x="19718" y="9719"/>
                    <a:pt x="15390" y="8444"/>
                  </a:cubicBezTo>
                  <a:cubicBezTo>
                    <a:pt x="21161" y="4459"/>
                    <a:pt x="30460" y="4459"/>
                    <a:pt x="31422" y="4459"/>
                  </a:cubicBezTo>
                  <a:cubicBezTo>
                    <a:pt x="40401" y="4459"/>
                    <a:pt x="50181" y="10357"/>
                    <a:pt x="50181" y="23749"/>
                  </a:cubicBezTo>
                  <a:lnTo>
                    <a:pt x="50181" y="28691"/>
                  </a:lnTo>
                  <a:cubicBezTo>
                    <a:pt x="41363" y="29010"/>
                    <a:pt x="30781" y="29488"/>
                    <a:pt x="19077" y="33792"/>
                  </a:cubicBezTo>
                  <a:cubicBezTo>
                    <a:pt x="4648" y="39053"/>
                    <a:pt x="158" y="47821"/>
                    <a:pt x="158" y="54995"/>
                  </a:cubicBezTo>
                  <a:cubicBezTo>
                    <a:pt x="158" y="68706"/>
                    <a:pt x="16833" y="72691"/>
                    <a:pt x="28216" y="72691"/>
                  </a:cubicBezTo>
                  <a:cubicBezTo>
                    <a:pt x="41042" y="72691"/>
                    <a:pt x="48578" y="65517"/>
                    <a:pt x="51944" y="59300"/>
                  </a:cubicBezTo>
                  <a:cubicBezTo>
                    <a:pt x="52586" y="65836"/>
                    <a:pt x="56915" y="71894"/>
                    <a:pt x="64290" y="71894"/>
                  </a:cubicBezTo>
                  <a:cubicBezTo>
                    <a:pt x="64610" y="71894"/>
                    <a:pt x="80162" y="71894"/>
                    <a:pt x="80162" y="56749"/>
                  </a:cubicBezTo>
                  <a:lnTo>
                    <a:pt x="80162" y="47981"/>
                  </a:lnTo>
                  <a:lnTo>
                    <a:pt x="74711" y="47981"/>
                  </a:lnTo>
                  <a:lnTo>
                    <a:pt x="74711" y="56590"/>
                  </a:lnTo>
                  <a:cubicBezTo>
                    <a:pt x="74711" y="58184"/>
                    <a:pt x="74711" y="65836"/>
                    <a:pt x="68779" y="65836"/>
                  </a:cubicBezTo>
                  <a:cubicBezTo>
                    <a:pt x="62847" y="65836"/>
                    <a:pt x="62847" y="58343"/>
                    <a:pt x="62847" y="56271"/>
                  </a:cubicBezTo>
                  <a:lnTo>
                    <a:pt x="62847" y="28372"/>
                  </a:lnTo>
                  <a:close/>
                  <a:moveTo>
                    <a:pt x="50181" y="48619"/>
                  </a:moveTo>
                  <a:cubicBezTo>
                    <a:pt x="50181" y="63923"/>
                    <a:pt x="36713" y="68227"/>
                    <a:pt x="29498" y="68227"/>
                  </a:cubicBezTo>
                  <a:cubicBezTo>
                    <a:pt x="21322" y="68227"/>
                    <a:pt x="13626" y="62807"/>
                    <a:pt x="13626" y="54995"/>
                  </a:cubicBezTo>
                  <a:cubicBezTo>
                    <a:pt x="13626" y="46227"/>
                    <a:pt x="21322" y="33952"/>
                    <a:pt x="50181" y="32836"/>
                  </a:cubicBezTo>
                  <a:lnTo>
                    <a:pt x="50181" y="48619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4BD8EAE3-AEC0-4E62-8B20-E9A7E8724D7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82362" y="2349784"/>
              <a:ext cx="85775" cy="101233"/>
            </a:xfrm>
            <a:custGeom>
              <a:avLst/>
              <a:gdLst>
                <a:gd name="connsiteX0" fmla="*/ 36878 w 85775"/>
                <a:gd name="connsiteY0" fmla="*/ 95489 h 101233"/>
                <a:gd name="connsiteX1" fmla="*/ 24853 w 85775"/>
                <a:gd name="connsiteY1" fmla="*/ 88633 h 101233"/>
                <a:gd name="connsiteX2" fmla="*/ 24853 w 85775"/>
                <a:gd name="connsiteY2" fmla="*/ 62648 h 101233"/>
                <a:gd name="connsiteX3" fmla="*/ 46658 w 85775"/>
                <a:gd name="connsiteY3" fmla="*/ 71894 h 101233"/>
                <a:gd name="connsiteX4" fmla="*/ 85938 w 85775"/>
                <a:gd name="connsiteY4" fmla="*/ 35865 h 101233"/>
                <a:gd name="connsiteX5" fmla="*/ 49223 w 85775"/>
                <a:gd name="connsiteY5" fmla="*/ -5 h 101233"/>
                <a:gd name="connsiteX6" fmla="*/ 24212 w 85775"/>
                <a:gd name="connsiteY6" fmla="*/ 9720 h 101233"/>
                <a:gd name="connsiteX7" fmla="*/ 24212 w 85775"/>
                <a:gd name="connsiteY7" fmla="*/ -5 h 101233"/>
                <a:gd name="connsiteX8" fmla="*/ 162 w 85775"/>
                <a:gd name="connsiteY8" fmla="*/ 1748 h 101233"/>
                <a:gd name="connsiteX9" fmla="*/ 162 w 85775"/>
                <a:gd name="connsiteY9" fmla="*/ 7488 h 101233"/>
                <a:gd name="connsiteX10" fmla="*/ 12187 w 85775"/>
                <a:gd name="connsiteY10" fmla="*/ 14980 h 101233"/>
                <a:gd name="connsiteX11" fmla="*/ 12187 w 85775"/>
                <a:gd name="connsiteY11" fmla="*/ 88633 h 101233"/>
                <a:gd name="connsiteX12" fmla="*/ 162 w 85775"/>
                <a:gd name="connsiteY12" fmla="*/ 95489 h 101233"/>
                <a:gd name="connsiteX13" fmla="*/ 162 w 85775"/>
                <a:gd name="connsiteY13" fmla="*/ 101228 h 101233"/>
                <a:gd name="connsiteX14" fmla="*/ 18440 w 85775"/>
                <a:gd name="connsiteY14" fmla="*/ 100590 h 101233"/>
                <a:gd name="connsiteX15" fmla="*/ 36878 w 85775"/>
                <a:gd name="connsiteY15" fmla="*/ 101228 h 101233"/>
                <a:gd name="connsiteX16" fmla="*/ 36878 w 85775"/>
                <a:gd name="connsiteY16" fmla="*/ 95489 h 101233"/>
                <a:gd name="connsiteX17" fmla="*/ 24853 w 85775"/>
                <a:gd name="connsiteY17" fmla="*/ 17212 h 101233"/>
                <a:gd name="connsiteX18" fmla="*/ 47459 w 85775"/>
                <a:gd name="connsiteY18" fmla="*/ 5096 h 101233"/>
                <a:gd name="connsiteX19" fmla="*/ 71348 w 85775"/>
                <a:gd name="connsiteY19" fmla="*/ 35865 h 101233"/>
                <a:gd name="connsiteX20" fmla="*/ 45696 w 85775"/>
                <a:gd name="connsiteY20" fmla="*/ 67430 h 101233"/>
                <a:gd name="connsiteX21" fmla="*/ 24853 w 85775"/>
                <a:gd name="connsiteY21" fmla="*/ 54198 h 101233"/>
                <a:gd name="connsiteX22" fmla="*/ 24853 w 85775"/>
                <a:gd name="connsiteY22" fmla="*/ 17212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75" h="101233">
                  <a:moveTo>
                    <a:pt x="36878" y="95489"/>
                  </a:moveTo>
                  <a:cubicBezTo>
                    <a:pt x="26456" y="95489"/>
                    <a:pt x="24853" y="95489"/>
                    <a:pt x="24853" y="88633"/>
                  </a:cubicBezTo>
                  <a:lnTo>
                    <a:pt x="24853" y="62648"/>
                  </a:lnTo>
                  <a:cubicBezTo>
                    <a:pt x="25655" y="63445"/>
                    <a:pt x="33190" y="71894"/>
                    <a:pt x="46658" y="71894"/>
                  </a:cubicBezTo>
                  <a:cubicBezTo>
                    <a:pt x="67821" y="71894"/>
                    <a:pt x="85938" y="56111"/>
                    <a:pt x="85938" y="35865"/>
                  </a:cubicBezTo>
                  <a:cubicBezTo>
                    <a:pt x="85938" y="16256"/>
                    <a:pt x="69584" y="-5"/>
                    <a:pt x="49223" y="-5"/>
                  </a:cubicBezTo>
                  <a:cubicBezTo>
                    <a:pt x="40084" y="-5"/>
                    <a:pt x="30785" y="3343"/>
                    <a:pt x="24212" y="9720"/>
                  </a:cubicBezTo>
                  <a:lnTo>
                    <a:pt x="24212" y="-5"/>
                  </a:lnTo>
                  <a:lnTo>
                    <a:pt x="162" y="1748"/>
                  </a:lnTo>
                  <a:lnTo>
                    <a:pt x="162" y="7488"/>
                  </a:lnTo>
                  <a:cubicBezTo>
                    <a:pt x="11385" y="7488"/>
                    <a:pt x="12187" y="8285"/>
                    <a:pt x="12187" y="14980"/>
                  </a:cubicBezTo>
                  <a:lnTo>
                    <a:pt x="12187" y="88633"/>
                  </a:lnTo>
                  <a:cubicBezTo>
                    <a:pt x="12187" y="95489"/>
                    <a:pt x="10584" y="95489"/>
                    <a:pt x="162" y="95489"/>
                  </a:cubicBezTo>
                  <a:lnTo>
                    <a:pt x="162" y="101228"/>
                  </a:lnTo>
                  <a:cubicBezTo>
                    <a:pt x="483" y="101228"/>
                    <a:pt x="11706" y="100590"/>
                    <a:pt x="18440" y="100590"/>
                  </a:cubicBezTo>
                  <a:cubicBezTo>
                    <a:pt x="24372" y="100590"/>
                    <a:pt x="35435" y="101068"/>
                    <a:pt x="36878" y="101228"/>
                  </a:cubicBezTo>
                  <a:lnTo>
                    <a:pt x="36878" y="95489"/>
                  </a:lnTo>
                  <a:close/>
                  <a:moveTo>
                    <a:pt x="24853" y="17212"/>
                  </a:moveTo>
                  <a:cubicBezTo>
                    <a:pt x="29663" y="9241"/>
                    <a:pt x="38962" y="5096"/>
                    <a:pt x="47459" y="5096"/>
                  </a:cubicBezTo>
                  <a:cubicBezTo>
                    <a:pt x="60927" y="5096"/>
                    <a:pt x="71348" y="19125"/>
                    <a:pt x="71348" y="35865"/>
                  </a:cubicBezTo>
                  <a:cubicBezTo>
                    <a:pt x="71348" y="54039"/>
                    <a:pt x="59323" y="67430"/>
                    <a:pt x="45696" y="67430"/>
                  </a:cubicBezTo>
                  <a:cubicBezTo>
                    <a:pt x="31587" y="67430"/>
                    <a:pt x="25334" y="55155"/>
                    <a:pt x="24853" y="54198"/>
                  </a:cubicBezTo>
                  <a:lnTo>
                    <a:pt x="24853" y="17212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15495274-F5A3-4D42-AEBF-E3B69978775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96714" y="2478508"/>
              <a:ext cx="390403" cy="9109"/>
            </a:xfrm>
            <a:custGeom>
              <a:avLst/>
              <a:gdLst>
                <a:gd name="connsiteX0" fmla="*/ 0 w 390403"/>
                <a:gd name="connsiteY0" fmla="*/ 0 h 9109"/>
                <a:gd name="connsiteX1" fmla="*/ 390404 w 390403"/>
                <a:gd name="connsiteY1" fmla="*/ 0 h 9109"/>
                <a:gd name="connsiteX2" fmla="*/ 390404 w 390403"/>
                <a:gd name="connsiteY2" fmla="*/ 9109 h 9109"/>
                <a:gd name="connsiteX3" fmla="*/ 0 w 390403"/>
                <a:gd name="connsiteY3" fmla="*/ 9109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403" h="9109">
                  <a:moveTo>
                    <a:pt x="0" y="0"/>
                  </a:moveTo>
                  <a:lnTo>
                    <a:pt x="390404" y="0"/>
                  </a:lnTo>
                  <a:lnTo>
                    <a:pt x="390404" y="9109"/>
                  </a:lnTo>
                  <a:lnTo>
                    <a:pt x="0" y="9109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9EA946B4-4EF7-4668-AFB9-1DC419849A5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05363" y="2598063"/>
              <a:ext cx="110855" cy="100891"/>
            </a:xfrm>
            <a:custGeom>
              <a:avLst/>
              <a:gdLst>
                <a:gd name="connsiteX0" fmla="*/ 61304 w 110855"/>
                <a:gd name="connsiteY0" fmla="*/ 13216 h 100891"/>
                <a:gd name="connsiteX1" fmla="*/ 99783 w 110855"/>
                <a:gd name="connsiteY1" fmla="*/ 13216 h 100891"/>
                <a:gd name="connsiteX2" fmla="*/ 111006 w 110855"/>
                <a:gd name="connsiteY2" fmla="*/ 5473 h 100891"/>
                <a:gd name="connsiteX3" fmla="*/ 101844 w 110855"/>
                <a:gd name="connsiteY3" fmla="*/ 7 h 100891"/>
                <a:gd name="connsiteX4" fmla="*/ 37713 w 110855"/>
                <a:gd name="connsiteY4" fmla="*/ 7 h 100891"/>
                <a:gd name="connsiteX5" fmla="*/ 14122 w 110855"/>
                <a:gd name="connsiteY5" fmla="*/ 10711 h 100891"/>
                <a:gd name="connsiteX6" fmla="*/ 150 w 110855"/>
                <a:gd name="connsiteY6" fmla="*/ 31208 h 100891"/>
                <a:gd name="connsiteX7" fmla="*/ 2899 w 110855"/>
                <a:gd name="connsiteY7" fmla="*/ 33485 h 100891"/>
                <a:gd name="connsiteX8" fmla="*/ 6564 w 110855"/>
                <a:gd name="connsiteY8" fmla="*/ 30753 h 100891"/>
                <a:gd name="connsiteX9" fmla="*/ 35652 w 110855"/>
                <a:gd name="connsiteY9" fmla="*/ 13216 h 100891"/>
                <a:gd name="connsiteX10" fmla="*/ 54662 w 110855"/>
                <a:gd name="connsiteY10" fmla="*/ 13216 h 100891"/>
                <a:gd name="connsiteX11" fmla="*/ 32216 w 110855"/>
                <a:gd name="connsiteY11" fmla="*/ 86323 h 100891"/>
                <a:gd name="connsiteX12" fmla="*/ 29926 w 110855"/>
                <a:gd name="connsiteY12" fmla="*/ 94749 h 100891"/>
                <a:gd name="connsiteX13" fmla="*/ 36568 w 110855"/>
                <a:gd name="connsiteY13" fmla="*/ 100898 h 100891"/>
                <a:gd name="connsiteX14" fmla="*/ 45958 w 110855"/>
                <a:gd name="connsiteY14" fmla="*/ 91105 h 100891"/>
                <a:gd name="connsiteX15" fmla="*/ 61304 w 110855"/>
                <a:gd name="connsiteY15" fmla="*/ 13216 h 10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855" h="100891">
                  <a:moveTo>
                    <a:pt x="61304" y="13216"/>
                  </a:moveTo>
                  <a:lnTo>
                    <a:pt x="99783" y="13216"/>
                  </a:lnTo>
                  <a:cubicBezTo>
                    <a:pt x="102760" y="13216"/>
                    <a:pt x="111006" y="13216"/>
                    <a:pt x="111006" y="5473"/>
                  </a:cubicBezTo>
                  <a:cubicBezTo>
                    <a:pt x="111006" y="7"/>
                    <a:pt x="106196" y="7"/>
                    <a:pt x="101844" y="7"/>
                  </a:cubicBezTo>
                  <a:lnTo>
                    <a:pt x="37713" y="7"/>
                  </a:lnTo>
                  <a:cubicBezTo>
                    <a:pt x="33132" y="7"/>
                    <a:pt x="24200" y="7"/>
                    <a:pt x="14122" y="10711"/>
                  </a:cubicBezTo>
                  <a:cubicBezTo>
                    <a:pt x="6564" y="18910"/>
                    <a:pt x="150" y="29842"/>
                    <a:pt x="150" y="31208"/>
                  </a:cubicBezTo>
                  <a:cubicBezTo>
                    <a:pt x="150" y="31436"/>
                    <a:pt x="150" y="33485"/>
                    <a:pt x="2899" y="33485"/>
                  </a:cubicBezTo>
                  <a:cubicBezTo>
                    <a:pt x="4731" y="33485"/>
                    <a:pt x="5189" y="32575"/>
                    <a:pt x="6564" y="30753"/>
                  </a:cubicBezTo>
                  <a:cubicBezTo>
                    <a:pt x="17787" y="13216"/>
                    <a:pt x="30842" y="13216"/>
                    <a:pt x="35652" y="13216"/>
                  </a:cubicBezTo>
                  <a:lnTo>
                    <a:pt x="54662" y="13216"/>
                  </a:lnTo>
                  <a:lnTo>
                    <a:pt x="32216" y="86323"/>
                  </a:lnTo>
                  <a:cubicBezTo>
                    <a:pt x="31300" y="89056"/>
                    <a:pt x="29926" y="93838"/>
                    <a:pt x="29926" y="94749"/>
                  </a:cubicBezTo>
                  <a:cubicBezTo>
                    <a:pt x="29926" y="97254"/>
                    <a:pt x="31529" y="100898"/>
                    <a:pt x="36568" y="100898"/>
                  </a:cubicBezTo>
                  <a:cubicBezTo>
                    <a:pt x="44126" y="100898"/>
                    <a:pt x="45271" y="94521"/>
                    <a:pt x="45958" y="91105"/>
                  </a:cubicBezTo>
                  <a:lnTo>
                    <a:pt x="61304" y="13216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919F1B0E-962D-4715-BBB9-29067BC827A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06680" y="2659281"/>
              <a:ext cx="67658" cy="72696"/>
            </a:xfrm>
            <a:custGeom>
              <a:avLst/>
              <a:gdLst>
                <a:gd name="connsiteX0" fmla="*/ 55147 w 67658"/>
                <a:gd name="connsiteY0" fmla="*/ 7501 h 72696"/>
                <a:gd name="connsiteX1" fmla="*/ 50658 w 67658"/>
                <a:gd name="connsiteY1" fmla="*/ 14516 h 72696"/>
                <a:gd name="connsiteX2" fmla="*/ 58194 w 67658"/>
                <a:gd name="connsiteY2" fmla="*/ 22009 h 72696"/>
                <a:gd name="connsiteX3" fmla="*/ 65889 w 67658"/>
                <a:gd name="connsiteY3" fmla="*/ 14197 h 72696"/>
                <a:gd name="connsiteX4" fmla="*/ 39115 w 67658"/>
                <a:gd name="connsiteY4" fmla="*/ 8 h 72696"/>
                <a:gd name="connsiteX5" fmla="*/ 155 w 67658"/>
                <a:gd name="connsiteY5" fmla="*/ 36675 h 72696"/>
                <a:gd name="connsiteX6" fmla="*/ 38313 w 67658"/>
                <a:gd name="connsiteY6" fmla="*/ 72705 h 72696"/>
                <a:gd name="connsiteX7" fmla="*/ 67813 w 67658"/>
                <a:gd name="connsiteY7" fmla="*/ 51980 h 72696"/>
                <a:gd name="connsiteX8" fmla="*/ 65088 w 67658"/>
                <a:gd name="connsiteY8" fmla="*/ 50067 h 72696"/>
                <a:gd name="connsiteX9" fmla="*/ 62041 w 67658"/>
                <a:gd name="connsiteY9" fmla="*/ 52777 h 72696"/>
                <a:gd name="connsiteX10" fmla="*/ 40237 w 67658"/>
                <a:gd name="connsiteY10" fmla="*/ 67603 h 72696"/>
                <a:gd name="connsiteX11" fmla="*/ 14745 w 67658"/>
                <a:gd name="connsiteY11" fmla="*/ 36516 h 72696"/>
                <a:gd name="connsiteX12" fmla="*/ 39596 w 67658"/>
                <a:gd name="connsiteY12" fmla="*/ 5110 h 72696"/>
                <a:gd name="connsiteX13" fmla="*/ 55147 w 67658"/>
                <a:gd name="connsiteY13" fmla="*/ 7501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658" h="72696">
                  <a:moveTo>
                    <a:pt x="55147" y="7501"/>
                  </a:moveTo>
                  <a:cubicBezTo>
                    <a:pt x="52261" y="8777"/>
                    <a:pt x="50658" y="11327"/>
                    <a:pt x="50658" y="14516"/>
                  </a:cubicBezTo>
                  <a:cubicBezTo>
                    <a:pt x="50658" y="18820"/>
                    <a:pt x="53704" y="22009"/>
                    <a:pt x="58194" y="22009"/>
                  </a:cubicBezTo>
                  <a:cubicBezTo>
                    <a:pt x="62522" y="22009"/>
                    <a:pt x="65889" y="19298"/>
                    <a:pt x="65889" y="14197"/>
                  </a:cubicBezTo>
                  <a:cubicBezTo>
                    <a:pt x="65889" y="8"/>
                    <a:pt x="43604" y="8"/>
                    <a:pt x="39115" y="8"/>
                  </a:cubicBezTo>
                  <a:cubicBezTo>
                    <a:pt x="15065" y="8"/>
                    <a:pt x="155" y="18342"/>
                    <a:pt x="155" y="36675"/>
                  </a:cubicBezTo>
                  <a:cubicBezTo>
                    <a:pt x="155" y="56763"/>
                    <a:pt x="17310" y="72705"/>
                    <a:pt x="38313" y="72705"/>
                  </a:cubicBezTo>
                  <a:cubicBezTo>
                    <a:pt x="62202" y="72705"/>
                    <a:pt x="67813" y="53893"/>
                    <a:pt x="67813" y="51980"/>
                  </a:cubicBezTo>
                  <a:cubicBezTo>
                    <a:pt x="67813" y="50067"/>
                    <a:pt x="65729" y="50067"/>
                    <a:pt x="65088" y="50067"/>
                  </a:cubicBezTo>
                  <a:cubicBezTo>
                    <a:pt x="63003" y="50067"/>
                    <a:pt x="62843" y="50545"/>
                    <a:pt x="62041" y="52777"/>
                  </a:cubicBezTo>
                  <a:cubicBezTo>
                    <a:pt x="58514" y="62661"/>
                    <a:pt x="50017" y="67603"/>
                    <a:pt x="40237" y="67603"/>
                  </a:cubicBezTo>
                  <a:cubicBezTo>
                    <a:pt x="29174" y="67603"/>
                    <a:pt x="14745" y="59473"/>
                    <a:pt x="14745" y="36516"/>
                  </a:cubicBezTo>
                  <a:cubicBezTo>
                    <a:pt x="14745" y="16269"/>
                    <a:pt x="24685" y="5110"/>
                    <a:pt x="39596" y="5110"/>
                  </a:cubicBezTo>
                  <a:cubicBezTo>
                    <a:pt x="41680" y="5110"/>
                    <a:pt x="49376" y="5110"/>
                    <a:pt x="55147" y="7501"/>
                  </a:cubicBez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CF3A052A-3444-4540-BB89-77A27200611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89560" y="2659281"/>
              <a:ext cx="80003" cy="72696"/>
            </a:xfrm>
            <a:custGeom>
              <a:avLst/>
              <a:gdLst>
                <a:gd name="connsiteX0" fmla="*/ 62847 w 80003"/>
                <a:gd name="connsiteY0" fmla="*/ 28385 h 72696"/>
                <a:gd name="connsiteX1" fmla="*/ 55472 w 80003"/>
                <a:gd name="connsiteY1" fmla="*/ 7979 h 72696"/>
                <a:gd name="connsiteX2" fmla="*/ 31743 w 80003"/>
                <a:gd name="connsiteY2" fmla="*/ 8 h 72696"/>
                <a:gd name="connsiteX3" fmla="*/ 5770 w 80003"/>
                <a:gd name="connsiteY3" fmla="*/ 15472 h 72696"/>
                <a:gd name="connsiteX4" fmla="*/ 13466 w 80003"/>
                <a:gd name="connsiteY4" fmla="*/ 23284 h 72696"/>
                <a:gd name="connsiteX5" fmla="*/ 21001 w 80003"/>
                <a:gd name="connsiteY5" fmla="*/ 15791 h 72696"/>
                <a:gd name="connsiteX6" fmla="*/ 15390 w 80003"/>
                <a:gd name="connsiteY6" fmla="*/ 8458 h 72696"/>
                <a:gd name="connsiteX7" fmla="*/ 31422 w 80003"/>
                <a:gd name="connsiteY7" fmla="*/ 4472 h 72696"/>
                <a:gd name="connsiteX8" fmla="*/ 50181 w 80003"/>
                <a:gd name="connsiteY8" fmla="*/ 23762 h 72696"/>
                <a:gd name="connsiteX9" fmla="*/ 50181 w 80003"/>
                <a:gd name="connsiteY9" fmla="*/ 28704 h 72696"/>
                <a:gd name="connsiteX10" fmla="*/ 19077 w 80003"/>
                <a:gd name="connsiteY10" fmla="*/ 33806 h 72696"/>
                <a:gd name="connsiteX11" fmla="*/ 158 w 80003"/>
                <a:gd name="connsiteY11" fmla="*/ 55009 h 72696"/>
                <a:gd name="connsiteX12" fmla="*/ 28216 w 80003"/>
                <a:gd name="connsiteY12" fmla="*/ 72705 h 72696"/>
                <a:gd name="connsiteX13" fmla="*/ 51944 w 80003"/>
                <a:gd name="connsiteY13" fmla="*/ 59313 h 72696"/>
                <a:gd name="connsiteX14" fmla="*/ 64290 w 80003"/>
                <a:gd name="connsiteY14" fmla="*/ 71908 h 72696"/>
                <a:gd name="connsiteX15" fmla="*/ 80162 w 80003"/>
                <a:gd name="connsiteY15" fmla="*/ 56763 h 72696"/>
                <a:gd name="connsiteX16" fmla="*/ 80162 w 80003"/>
                <a:gd name="connsiteY16" fmla="*/ 47994 h 72696"/>
                <a:gd name="connsiteX17" fmla="*/ 74711 w 80003"/>
                <a:gd name="connsiteY17" fmla="*/ 47994 h 72696"/>
                <a:gd name="connsiteX18" fmla="*/ 74711 w 80003"/>
                <a:gd name="connsiteY18" fmla="*/ 56603 h 72696"/>
                <a:gd name="connsiteX19" fmla="*/ 68779 w 80003"/>
                <a:gd name="connsiteY19" fmla="*/ 65850 h 72696"/>
                <a:gd name="connsiteX20" fmla="*/ 62847 w 80003"/>
                <a:gd name="connsiteY20" fmla="*/ 56284 h 72696"/>
                <a:gd name="connsiteX21" fmla="*/ 62847 w 80003"/>
                <a:gd name="connsiteY21" fmla="*/ 28385 h 72696"/>
                <a:gd name="connsiteX22" fmla="*/ 50181 w 80003"/>
                <a:gd name="connsiteY22" fmla="*/ 48632 h 72696"/>
                <a:gd name="connsiteX23" fmla="*/ 29498 w 80003"/>
                <a:gd name="connsiteY23" fmla="*/ 68241 h 72696"/>
                <a:gd name="connsiteX24" fmla="*/ 13626 w 80003"/>
                <a:gd name="connsiteY24" fmla="*/ 55009 h 72696"/>
                <a:gd name="connsiteX25" fmla="*/ 50181 w 80003"/>
                <a:gd name="connsiteY25" fmla="*/ 32849 h 72696"/>
                <a:gd name="connsiteX26" fmla="*/ 50181 w 80003"/>
                <a:gd name="connsiteY26" fmla="*/ 48632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003" h="72696">
                  <a:moveTo>
                    <a:pt x="62847" y="28385"/>
                  </a:moveTo>
                  <a:cubicBezTo>
                    <a:pt x="62847" y="19936"/>
                    <a:pt x="62847" y="13878"/>
                    <a:pt x="55472" y="7979"/>
                  </a:cubicBezTo>
                  <a:cubicBezTo>
                    <a:pt x="48898" y="2559"/>
                    <a:pt x="41202" y="8"/>
                    <a:pt x="31743" y="8"/>
                  </a:cubicBezTo>
                  <a:cubicBezTo>
                    <a:pt x="16512" y="8"/>
                    <a:pt x="5770" y="5748"/>
                    <a:pt x="5770" y="15472"/>
                  </a:cubicBezTo>
                  <a:cubicBezTo>
                    <a:pt x="5770" y="20574"/>
                    <a:pt x="9297" y="23284"/>
                    <a:pt x="13466" y="23284"/>
                  </a:cubicBezTo>
                  <a:cubicBezTo>
                    <a:pt x="17794" y="23284"/>
                    <a:pt x="21001" y="20096"/>
                    <a:pt x="21001" y="15791"/>
                  </a:cubicBezTo>
                  <a:cubicBezTo>
                    <a:pt x="21001" y="13081"/>
                    <a:pt x="19718" y="9733"/>
                    <a:pt x="15390" y="8458"/>
                  </a:cubicBezTo>
                  <a:cubicBezTo>
                    <a:pt x="21161" y="4472"/>
                    <a:pt x="30460" y="4472"/>
                    <a:pt x="31422" y="4472"/>
                  </a:cubicBezTo>
                  <a:cubicBezTo>
                    <a:pt x="40401" y="4472"/>
                    <a:pt x="50181" y="10371"/>
                    <a:pt x="50181" y="23762"/>
                  </a:cubicBezTo>
                  <a:lnTo>
                    <a:pt x="50181" y="28704"/>
                  </a:lnTo>
                  <a:cubicBezTo>
                    <a:pt x="41363" y="29023"/>
                    <a:pt x="30781" y="29501"/>
                    <a:pt x="19077" y="33806"/>
                  </a:cubicBezTo>
                  <a:cubicBezTo>
                    <a:pt x="4648" y="39067"/>
                    <a:pt x="158" y="47835"/>
                    <a:pt x="158" y="55009"/>
                  </a:cubicBezTo>
                  <a:cubicBezTo>
                    <a:pt x="158" y="68719"/>
                    <a:pt x="16832" y="72705"/>
                    <a:pt x="28216" y="72705"/>
                  </a:cubicBezTo>
                  <a:cubicBezTo>
                    <a:pt x="41042" y="72705"/>
                    <a:pt x="48577" y="65531"/>
                    <a:pt x="51944" y="59313"/>
                  </a:cubicBezTo>
                  <a:cubicBezTo>
                    <a:pt x="52586" y="65850"/>
                    <a:pt x="56914" y="71908"/>
                    <a:pt x="64290" y="71908"/>
                  </a:cubicBezTo>
                  <a:cubicBezTo>
                    <a:pt x="64610" y="71908"/>
                    <a:pt x="80162" y="71908"/>
                    <a:pt x="80162" y="56763"/>
                  </a:cubicBezTo>
                  <a:lnTo>
                    <a:pt x="80162" y="47994"/>
                  </a:lnTo>
                  <a:lnTo>
                    <a:pt x="74711" y="47994"/>
                  </a:lnTo>
                  <a:lnTo>
                    <a:pt x="74711" y="56603"/>
                  </a:lnTo>
                  <a:cubicBezTo>
                    <a:pt x="74711" y="58197"/>
                    <a:pt x="74711" y="65850"/>
                    <a:pt x="68779" y="65850"/>
                  </a:cubicBezTo>
                  <a:cubicBezTo>
                    <a:pt x="62847" y="65850"/>
                    <a:pt x="62847" y="58357"/>
                    <a:pt x="62847" y="56284"/>
                  </a:cubicBezTo>
                  <a:lnTo>
                    <a:pt x="62847" y="28385"/>
                  </a:lnTo>
                  <a:close/>
                  <a:moveTo>
                    <a:pt x="50181" y="48632"/>
                  </a:moveTo>
                  <a:cubicBezTo>
                    <a:pt x="50181" y="63937"/>
                    <a:pt x="36713" y="68241"/>
                    <a:pt x="29498" y="68241"/>
                  </a:cubicBezTo>
                  <a:cubicBezTo>
                    <a:pt x="21322" y="68241"/>
                    <a:pt x="13626" y="62821"/>
                    <a:pt x="13626" y="55009"/>
                  </a:cubicBezTo>
                  <a:cubicBezTo>
                    <a:pt x="13626" y="46241"/>
                    <a:pt x="21322" y="33965"/>
                    <a:pt x="50181" y="32849"/>
                  </a:cubicBezTo>
                  <a:lnTo>
                    <a:pt x="50181" y="48632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3BA5D99-5507-4095-9D9D-3E12F982F10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79896" y="2660078"/>
              <a:ext cx="85775" cy="101233"/>
            </a:xfrm>
            <a:custGeom>
              <a:avLst/>
              <a:gdLst>
                <a:gd name="connsiteX0" fmla="*/ 36877 w 85775"/>
                <a:gd name="connsiteY0" fmla="*/ 95502 h 101233"/>
                <a:gd name="connsiteX1" fmla="*/ 24853 w 85775"/>
                <a:gd name="connsiteY1" fmla="*/ 88647 h 101233"/>
                <a:gd name="connsiteX2" fmla="*/ 24853 w 85775"/>
                <a:gd name="connsiteY2" fmla="*/ 62661 h 101233"/>
                <a:gd name="connsiteX3" fmla="*/ 46657 w 85775"/>
                <a:gd name="connsiteY3" fmla="*/ 71908 h 101233"/>
                <a:gd name="connsiteX4" fmla="*/ 85938 w 85775"/>
                <a:gd name="connsiteY4" fmla="*/ 35878 h 101233"/>
                <a:gd name="connsiteX5" fmla="*/ 49223 w 85775"/>
                <a:gd name="connsiteY5" fmla="*/ 8 h 101233"/>
                <a:gd name="connsiteX6" fmla="*/ 24212 w 85775"/>
                <a:gd name="connsiteY6" fmla="*/ 9733 h 101233"/>
                <a:gd name="connsiteX7" fmla="*/ 24212 w 85775"/>
                <a:gd name="connsiteY7" fmla="*/ 8 h 101233"/>
                <a:gd name="connsiteX8" fmla="*/ 162 w 85775"/>
                <a:gd name="connsiteY8" fmla="*/ 1762 h 101233"/>
                <a:gd name="connsiteX9" fmla="*/ 162 w 85775"/>
                <a:gd name="connsiteY9" fmla="*/ 7501 h 101233"/>
                <a:gd name="connsiteX10" fmla="*/ 12187 w 85775"/>
                <a:gd name="connsiteY10" fmla="*/ 14994 h 101233"/>
                <a:gd name="connsiteX11" fmla="*/ 12187 w 85775"/>
                <a:gd name="connsiteY11" fmla="*/ 88647 h 101233"/>
                <a:gd name="connsiteX12" fmla="*/ 162 w 85775"/>
                <a:gd name="connsiteY12" fmla="*/ 95502 h 101233"/>
                <a:gd name="connsiteX13" fmla="*/ 162 w 85775"/>
                <a:gd name="connsiteY13" fmla="*/ 101241 h 101233"/>
                <a:gd name="connsiteX14" fmla="*/ 18440 w 85775"/>
                <a:gd name="connsiteY14" fmla="*/ 100604 h 101233"/>
                <a:gd name="connsiteX15" fmla="*/ 36877 w 85775"/>
                <a:gd name="connsiteY15" fmla="*/ 101241 h 101233"/>
                <a:gd name="connsiteX16" fmla="*/ 36877 w 85775"/>
                <a:gd name="connsiteY16" fmla="*/ 95502 h 101233"/>
                <a:gd name="connsiteX17" fmla="*/ 24853 w 85775"/>
                <a:gd name="connsiteY17" fmla="*/ 17226 h 101233"/>
                <a:gd name="connsiteX18" fmla="*/ 47459 w 85775"/>
                <a:gd name="connsiteY18" fmla="*/ 5110 h 101233"/>
                <a:gd name="connsiteX19" fmla="*/ 71348 w 85775"/>
                <a:gd name="connsiteY19" fmla="*/ 35878 h 101233"/>
                <a:gd name="connsiteX20" fmla="*/ 45695 w 85775"/>
                <a:gd name="connsiteY20" fmla="*/ 67444 h 101233"/>
                <a:gd name="connsiteX21" fmla="*/ 24853 w 85775"/>
                <a:gd name="connsiteY21" fmla="*/ 54212 h 101233"/>
                <a:gd name="connsiteX22" fmla="*/ 24853 w 85775"/>
                <a:gd name="connsiteY22" fmla="*/ 17226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775" h="101233">
                  <a:moveTo>
                    <a:pt x="36877" y="95502"/>
                  </a:moveTo>
                  <a:cubicBezTo>
                    <a:pt x="26456" y="95502"/>
                    <a:pt x="24853" y="95502"/>
                    <a:pt x="24853" y="88647"/>
                  </a:cubicBezTo>
                  <a:lnTo>
                    <a:pt x="24853" y="62661"/>
                  </a:lnTo>
                  <a:cubicBezTo>
                    <a:pt x="25654" y="63458"/>
                    <a:pt x="33190" y="71908"/>
                    <a:pt x="46657" y="71908"/>
                  </a:cubicBezTo>
                  <a:cubicBezTo>
                    <a:pt x="67821" y="71908"/>
                    <a:pt x="85938" y="56125"/>
                    <a:pt x="85938" y="35878"/>
                  </a:cubicBezTo>
                  <a:cubicBezTo>
                    <a:pt x="85938" y="16269"/>
                    <a:pt x="69584" y="8"/>
                    <a:pt x="49223" y="8"/>
                  </a:cubicBezTo>
                  <a:cubicBezTo>
                    <a:pt x="40084" y="8"/>
                    <a:pt x="30785" y="3356"/>
                    <a:pt x="24212" y="9733"/>
                  </a:cubicBezTo>
                  <a:lnTo>
                    <a:pt x="24212" y="8"/>
                  </a:lnTo>
                  <a:lnTo>
                    <a:pt x="162" y="1762"/>
                  </a:lnTo>
                  <a:lnTo>
                    <a:pt x="162" y="7501"/>
                  </a:lnTo>
                  <a:cubicBezTo>
                    <a:pt x="11385" y="7501"/>
                    <a:pt x="12187" y="8298"/>
                    <a:pt x="12187" y="14994"/>
                  </a:cubicBezTo>
                  <a:lnTo>
                    <a:pt x="12187" y="88647"/>
                  </a:lnTo>
                  <a:cubicBezTo>
                    <a:pt x="12187" y="95502"/>
                    <a:pt x="10584" y="95502"/>
                    <a:pt x="162" y="95502"/>
                  </a:cubicBezTo>
                  <a:lnTo>
                    <a:pt x="162" y="101241"/>
                  </a:lnTo>
                  <a:cubicBezTo>
                    <a:pt x="483" y="101241"/>
                    <a:pt x="11706" y="100604"/>
                    <a:pt x="18440" y="100604"/>
                  </a:cubicBezTo>
                  <a:cubicBezTo>
                    <a:pt x="24372" y="100604"/>
                    <a:pt x="35434" y="101082"/>
                    <a:pt x="36877" y="101241"/>
                  </a:cubicBezTo>
                  <a:lnTo>
                    <a:pt x="36877" y="95502"/>
                  </a:lnTo>
                  <a:close/>
                  <a:moveTo>
                    <a:pt x="24853" y="17226"/>
                  </a:moveTo>
                  <a:cubicBezTo>
                    <a:pt x="29663" y="9255"/>
                    <a:pt x="38962" y="5110"/>
                    <a:pt x="47459" y="5110"/>
                  </a:cubicBezTo>
                  <a:cubicBezTo>
                    <a:pt x="60927" y="5110"/>
                    <a:pt x="71348" y="19139"/>
                    <a:pt x="71348" y="35878"/>
                  </a:cubicBezTo>
                  <a:cubicBezTo>
                    <a:pt x="71348" y="54052"/>
                    <a:pt x="59323" y="67444"/>
                    <a:pt x="45695" y="67444"/>
                  </a:cubicBezTo>
                  <a:cubicBezTo>
                    <a:pt x="31587" y="67444"/>
                    <a:pt x="25334" y="55168"/>
                    <a:pt x="24853" y="54212"/>
                  </a:cubicBezTo>
                  <a:lnTo>
                    <a:pt x="24853" y="17226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853D60A4-B1CC-4967-9A85-57316B83FAD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497233" y="2417017"/>
              <a:ext cx="139943" cy="132092"/>
            </a:xfrm>
            <a:custGeom>
              <a:avLst/>
              <a:gdLst>
                <a:gd name="connsiteX0" fmla="*/ 135763 w 139943"/>
                <a:gd name="connsiteY0" fmla="*/ 71057 h 132092"/>
                <a:gd name="connsiteX1" fmla="*/ 140115 w 139943"/>
                <a:gd name="connsiteY1" fmla="*/ 66046 h 132092"/>
                <a:gd name="connsiteX2" fmla="*/ 135763 w 139943"/>
                <a:gd name="connsiteY2" fmla="*/ 61036 h 132092"/>
                <a:gd name="connsiteX3" fmla="*/ 8875 w 139943"/>
                <a:gd name="connsiteY3" fmla="*/ 1594 h 132092"/>
                <a:gd name="connsiteX4" fmla="*/ 4752 w 139943"/>
                <a:gd name="connsiteY4" fmla="*/ 0 h 132092"/>
                <a:gd name="connsiteX5" fmla="*/ 171 w 139943"/>
                <a:gd name="connsiteY5" fmla="*/ 4555 h 132092"/>
                <a:gd name="connsiteX6" fmla="*/ 4523 w 139943"/>
                <a:gd name="connsiteY6" fmla="*/ 9565 h 132092"/>
                <a:gd name="connsiteX7" fmla="*/ 124769 w 139943"/>
                <a:gd name="connsiteY7" fmla="*/ 66046 h 132092"/>
                <a:gd name="connsiteX8" fmla="*/ 4523 w 139943"/>
                <a:gd name="connsiteY8" fmla="*/ 122527 h 132092"/>
                <a:gd name="connsiteX9" fmla="*/ 171 w 139943"/>
                <a:gd name="connsiteY9" fmla="*/ 127538 h 132092"/>
                <a:gd name="connsiteX10" fmla="*/ 4752 w 139943"/>
                <a:gd name="connsiteY10" fmla="*/ 132093 h 132092"/>
                <a:gd name="connsiteX11" fmla="*/ 8875 w 139943"/>
                <a:gd name="connsiteY11" fmla="*/ 130498 h 132092"/>
                <a:gd name="connsiteX12" fmla="*/ 135763 w 139943"/>
                <a:gd name="connsiteY12" fmla="*/ 71057 h 1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43" h="132092">
                  <a:moveTo>
                    <a:pt x="135763" y="71057"/>
                  </a:moveTo>
                  <a:cubicBezTo>
                    <a:pt x="138282" y="69918"/>
                    <a:pt x="140115" y="68779"/>
                    <a:pt x="140115" y="66046"/>
                  </a:cubicBezTo>
                  <a:cubicBezTo>
                    <a:pt x="140115" y="63313"/>
                    <a:pt x="138282" y="62175"/>
                    <a:pt x="135763" y="61036"/>
                  </a:cubicBezTo>
                  <a:lnTo>
                    <a:pt x="8875" y="1594"/>
                  </a:lnTo>
                  <a:cubicBezTo>
                    <a:pt x="5897" y="0"/>
                    <a:pt x="5439" y="0"/>
                    <a:pt x="4752" y="0"/>
                  </a:cubicBezTo>
                  <a:cubicBezTo>
                    <a:pt x="2233" y="0"/>
                    <a:pt x="171" y="2050"/>
                    <a:pt x="171" y="4555"/>
                  </a:cubicBezTo>
                  <a:cubicBezTo>
                    <a:pt x="171" y="6605"/>
                    <a:pt x="1316" y="7971"/>
                    <a:pt x="4523" y="9565"/>
                  </a:cubicBezTo>
                  <a:lnTo>
                    <a:pt x="124769" y="66046"/>
                  </a:lnTo>
                  <a:lnTo>
                    <a:pt x="4523" y="122527"/>
                  </a:lnTo>
                  <a:cubicBezTo>
                    <a:pt x="1316" y="124122"/>
                    <a:pt x="171" y="125488"/>
                    <a:pt x="171" y="127538"/>
                  </a:cubicBezTo>
                  <a:cubicBezTo>
                    <a:pt x="171" y="130043"/>
                    <a:pt x="2233" y="132093"/>
                    <a:pt x="4752" y="132093"/>
                  </a:cubicBezTo>
                  <a:cubicBezTo>
                    <a:pt x="5439" y="132093"/>
                    <a:pt x="5897" y="132093"/>
                    <a:pt x="8875" y="130498"/>
                  </a:cubicBezTo>
                  <a:lnTo>
                    <a:pt x="135763" y="71057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9564155F-357D-417B-BE1C-5187DBFFC16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675376" y="2417017"/>
              <a:ext cx="139943" cy="132092"/>
            </a:xfrm>
            <a:custGeom>
              <a:avLst/>
              <a:gdLst>
                <a:gd name="connsiteX0" fmla="*/ 135771 w 139943"/>
                <a:gd name="connsiteY0" fmla="*/ 71057 h 132092"/>
                <a:gd name="connsiteX1" fmla="*/ 140122 w 139943"/>
                <a:gd name="connsiteY1" fmla="*/ 66046 h 132092"/>
                <a:gd name="connsiteX2" fmla="*/ 135771 w 139943"/>
                <a:gd name="connsiteY2" fmla="*/ 61036 h 132092"/>
                <a:gd name="connsiteX3" fmla="*/ 8883 w 139943"/>
                <a:gd name="connsiteY3" fmla="*/ 1594 h 132092"/>
                <a:gd name="connsiteX4" fmla="*/ 4760 w 139943"/>
                <a:gd name="connsiteY4" fmla="*/ 0 h 132092"/>
                <a:gd name="connsiteX5" fmla="*/ 179 w 139943"/>
                <a:gd name="connsiteY5" fmla="*/ 4555 h 132092"/>
                <a:gd name="connsiteX6" fmla="*/ 4531 w 139943"/>
                <a:gd name="connsiteY6" fmla="*/ 9565 h 132092"/>
                <a:gd name="connsiteX7" fmla="*/ 124777 w 139943"/>
                <a:gd name="connsiteY7" fmla="*/ 66046 h 132092"/>
                <a:gd name="connsiteX8" fmla="*/ 4531 w 139943"/>
                <a:gd name="connsiteY8" fmla="*/ 122527 h 132092"/>
                <a:gd name="connsiteX9" fmla="*/ 179 w 139943"/>
                <a:gd name="connsiteY9" fmla="*/ 127538 h 132092"/>
                <a:gd name="connsiteX10" fmla="*/ 4760 w 139943"/>
                <a:gd name="connsiteY10" fmla="*/ 132093 h 132092"/>
                <a:gd name="connsiteX11" fmla="*/ 8883 w 139943"/>
                <a:gd name="connsiteY11" fmla="*/ 130498 h 132092"/>
                <a:gd name="connsiteX12" fmla="*/ 135771 w 139943"/>
                <a:gd name="connsiteY12" fmla="*/ 71057 h 1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43" h="132092">
                  <a:moveTo>
                    <a:pt x="135771" y="71057"/>
                  </a:moveTo>
                  <a:cubicBezTo>
                    <a:pt x="138290" y="69918"/>
                    <a:pt x="140122" y="68779"/>
                    <a:pt x="140122" y="66046"/>
                  </a:cubicBezTo>
                  <a:cubicBezTo>
                    <a:pt x="140122" y="63313"/>
                    <a:pt x="138290" y="62175"/>
                    <a:pt x="135771" y="61036"/>
                  </a:cubicBezTo>
                  <a:lnTo>
                    <a:pt x="8883" y="1594"/>
                  </a:lnTo>
                  <a:cubicBezTo>
                    <a:pt x="5905" y="0"/>
                    <a:pt x="5447" y="0"/>
                    <a:pt x="4760" y="0"/>
                  </a:cubicBezTo>
                  <a:cubicBezTo>
                    <a:pt x="2240" y="0"/>
                    <a:pt x="179" y="2050"/>
                    <a:pt x="179" y="4555"/>
                  </a:cubicBezTo>
                  <a:cubicBezTo>
                    <a:pt x="179" y="6605"/>
                    <a:pt x="1324" y="7971"/>
                    <a:pt x="4531" y="9565"/>
                  </a:cubicBezTo>
                  <a:lnTo>
                    <a:pt x="124777" y="66046"/>
                  </a:lnTo>
                  <a:lnTo>
                    <a:pt x="4531" y="122527"/>
                  </a:lnTo>
                  <a:cubicBezTo>
                    <a:pt x="1324" y="124122"/>
                    <a:pt x="179" y="125488"/>
                    <a:pt x="179" y="127538"/>
                  </a:cubicBezTo>
                  <a:cubicBezTo>
                    <a:pt x="179" y="130043"/>
                    <a:pt x="2240" y="132093"/>
                    <a:pt x="4760" y="132093"/>
                  </a:cubicBezTo>
                  <a:cubicBezTo>
                    <a:pt x="5447" y="132093"/>
                    <a:pt x="5905" y="132093"/>
                    <a:pt x="8883" y="130498"/>
                  </a:cubicBezTo>
                  <a:lnTo>
                    <a:pt x="135771" y="71057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07CAF41F-90BF-4C6B-BE66-7D3D9AB8AD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18513" y="2388321"/>
              <a:ext cx="75583" cy="151678"/>
            </a:xfrm>
            <a:custGeom>
              <a:avLst/>
              <a:gdLst>
                <a:gd name="connsiteX0" fmla="*/ 47143 w 75583"/>
                <a:gd name="connsiteY0" fmla="*/ 5921 h 151678"/>
                <a:gd name="connsiteX1" fmla="*/ 41875 w 75583"/>
                <a:gd name="connsiteY1" fmla="*/ 0 h 151678"/>
                <a:gd name="connsiteX2" fmla="*/ 190 w 75583"/>
                <a:gd name="connsiteY2" fmla="*/ 14576 h 151678"/>
                <a:gd name="connsiteX3" fmla="*/ 190 w 75583"/>
                <a:gd name="connsiteY3" fmla="*/ 21636 h 151678"/>
                <a:gd name="connsiteX4" fmla="*/ 30194 w 75583"/>
                <a:gd name="connsiteY4" fmla="*/ 15714 h 151678"/>
                <a:gd name="connsiteX5" fmla="*/ 30194 w 75583"/>
                <a:gd name="connsiteY5" fmla="*/ 133687 h 151678"/>
                <a:gd name="connsiteX6" fmla="*/ 8893 w 75583"/>
                <a:gd name="connsiteY6" fmla="*/ 144619 h 151678"/>
                <a:gd name="connsiteX7" fmla="*/ 1564 w 75583"/>
                <a:gd name="connsiteY7" fmla="*/ 144619 h 151678"/>
                <a:gd name="connsiteX8" fmla="*/ 1564 w 75583"/>
                <a:gd name="connsiteY8" fmla="*/ 151679 h 151678"/>
                <a:gd name="connsiteX9" fmla="*/ 38668 w 75583"/>
                <a:gd name="connsiteY9" fmla="*/ 150996 h 151678"/>
                <a:gd name="connsiteX10" fmla="*/ 75773 w 75583"/>
                <a:gd name="connsiteY10" fmla="*/ 151679 h 151678"/>
                <a:gd name="connsiteX11" fmla="*/ 75773 w 75583"/>
                <a:gd name="connsiteY11" fmla="*/ 144619 h 151678"/>
                <a:gd name="connsiteX12" fmla="*/ 68443 w 75583"/>
                <a:gd name="connsiteY12" fmla="*/ 144619 h 151678"/>
                <a:gd name="connsiteX13" fmla="*/ 47143 w 75583"/>
                <a:gd name="connsiteY13" fmla="*/ 133687 h 151678"/>
                <a:gd name="connsiteX14" fmla="*/ 47143 w 75583"/>
                <a:gd name="connsiteY14" fmla="*/ 5921 h 15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583" h="151678">
                  <a:moveTo>
                    <a:pt x="47143" y="5921"/>
                  </a:moveTo>
                  <a:cubicBezTo>
                    <a:pt x="47143" y="455"/>
                    <a:pt x="47143" y="0"/>
                    <a:pt x="41875" y="0"/>
                  </a:cubicBezTo>
                  <a:cubicBezTo>
                    <a:pt x="27674" y="14576"/>
                    <a:pt x="7519" y="14576"/>
                    <a:pt x="190" y="14576"/>
                  </a:cubicBezTo>
                  <a:lnTo>
                    <a:pt x="190" y="21636"/>
                  </a:lnTo>
                  <a:cubicBezTo>
                    <a:pt x="4770" y="21636"/>
                    <a:pt x="18284" y="21636"/>
                    <a:pt x="30194" y="15714"/>
                  </a:cubicBezTo>
                  <a:lnTo>
                    <a:pt x="30194" y="133687"/>
                  </a:lnTo>
                  <a:cubicBezTo>
                    <a:pt x="30194" y="141886"/>
                    <a:pt x="29507" y="144619"/>
                    <a:pt x="8893" y="144619"/>
                  </a:cubicBezTo>
                  <a:lnTo>
                    <a:pt x="1564" y="144619"/>
                  </a:lnTo>
                  <a:lnTo>
                    <a:pt x="1564" y="151679"/>
                  </a:lnTo>
                  <a:cubicBezTo>
                    <a:pt x="9580" y="150996"/>
                    <a:pt x="29507" y="150996"/>
                    <a:pt x="38668" y="150996"/>
                  </a:cubicBezTo>
                  <a:cubicBezTo>
                    <a:pt x="47830" y="150996"/>
                    <a:pt x="67756" y="150996"/>
                    <a:pt x="75773" y="151679"/>
                  </a:cubicBezTo>
                  <a:lnTo>
                    <a:pt x="75773" y="144619"/>
                  </a:lnTo>
                  <a:lnTo>
                    <a:pt x="68443" y="144619"/>
                  </a:lnTo>
                  <a:cubicBezTo>
                    <a:pt x="47830" y="144619"/>
                    <a:pt x="47143" y="142113"/>
                    <a:pt x="47143" y="133687"/>
                  </a:cubicBezTo>
                  <a:lnTo>
                    <a:pt x="47143" y="5921"/>
                  </a:lnTo>
                  <a:close/>
                </a:path>
              </a:pathLst>
            </a:custGeom>
            <a:solidFill>
              <a:srgbClr val="000000"/>
            </a:solidFill>
            <a:ln w="229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F72528BE-7FDA-4A68-9A07-D16C78536F92}"/>
              </a:ext>
            </a:extLst>
          </p:cNvPr>
          <p:cNvCxnSpPr>
            <a:cxnSpLocks/>
          </p:cNvCxnSpPr>
          <p:nvPr/>
        </p:nvCxnSpPr>
        <p:spPr>
          <a:xfrm>
            <a:off x="8725591" y="3005751"/>
            <a:ext cx="338912" cy="0"/>
          </a:xfrm>
          <a:prstGeom prst="straightConnector1">
            <a:avLst/>
          </a:prstGeom>
          <a:ln w="19050"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组合 196" descr="\documentclass[preview]{standalone}&#10;\usepackage[utf8]{inputenc}&#10;\usepackage{amsmath}&#10;&#10;\begin{document}&#10;&#10;\begin{flalign*}&#10;\Delta t_\mathrm{gas} &gt;&gt; \Delta t_\mathrm{liquid} \end{flalign*}&#10;&#10;\end{document}&#10;" title="IguanaTex Shape Display">
            <a:extLst>
              <a:ext uri="{FF2B5EF4-FFF2-40B4-BE49-F238E27FC236}">
                <a16:creationId xmlns:a16="http://schemas.microsoft.com/office/drawing/2014/main" id="{30755310-93E7-4416-8565-55DB8D940D8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537721" y="2941991"/>
            <a:ext cx="1734167" cy="224161"/>
            <a:chOff x="5623028" y="2381010"/>
            <a:chExt cx="1734167" cy="224161"/>
          </a:xfrm>
        </p:grpSpPr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C26FF8CE-B024-475C-B497-E4B8590B8BA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23028" y="2381010"/>
              <a:ext cx="169182" cy="158989"/>
            </a:xfrm>
            <a:custGeom>
              <a:avLst/>
              <a:gdLst>
                <a:gd name="connsiteX0" fmla="*/ 90685 w 169182"/>
                <a:gd name="connsiteY0" fmla="*/ 3997 h 158989"/>
                <a:gd name="connsiteX1" fmla="*/ 84725 w 169182"/>
                <a:gd name="connsiteY1" fmla="*/ 0 h 158989"/>
                <a:gd name="connsiteX2" fmla="*/ 78764 w 169182"/>
                <a:gd name="connsiteY2" fmla="*/ 3997 h 158989"/>
                <a:gd name="connsiteX3" fmla="*/ 1280 w 169182"/>
                <a:gd name="connsiteY3" fmla="*/ 154548 h 158989"/>
                <a:gd name="connsiteX4" fmla="*/ 134 w 169182"/>
                <a:gd name="connsiteY4" fmla="*/ 157213 h 158989"/>
                <a:gd name="connsiteX5" fmla="*/ 5177 w 169182"/>
                <a:gd name="connsiteY5" fmla="*/ 158989 h 158989"/>
                <a:gd name="connsiteX6" fmla="*/ 164272 w 169182"/>
                <a:gd name="connsiteY6" fmla="*/ 158989 h 158989"/>
                <a:gd name="connsiteX7" fmla="*/ 169316 w 169182"/>
                <a:gd name="connsiteY7" fmla="*/ 157213 h 158989"/>
                <a:gd name="connsiteX8" fmla="*/ 168170 w 169182"/>
                <a:gd name="connsiteY8" fmla="*/ 154548 h 158989"/>
                <a:gd name="connsiteX9" fmla="*/ 90685 w 169182"/>
                <a:gd name="connsiteY9" fmla="*/ 3997 h 158989"/>
                <a:gd name="connsiteX10" fmla="*/ 77389 w 169182"/>
                <a:gd name="connsiteY10" fmla="*/ 22205 h 158989"/>
                <a:gd name="connsiteX11" fmla="*/ 139056 w 169182"/>
                <a:gd name="connsiteY11" fmla="*/ 142113 h 158989"/>
                <a:gd name="connsiteX12" fmla="*/ 15493 w 169182"/>
                <a:gd name="connsiteY12" fmla="*/ 142113 h 158989"/>
                <a:gd name="connsiteX13" fmla="*/ 77389 w 169182"/>
                <a:gd name="connsiteY13" fmla="*/ 22205 h 1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82" h="158989">
                  <a:moveTo>
                    <a:pt x="90685" y="3997"/>
                  </a:moveTo>
                  <a:cubicBezTo>
                    <a:pt x="89080" y="1110"/>
                    <a:pt x="88622" y="0"/>
                    <a:pt x="84725" y="0"/>
                  </a:cubicBezTo>
                  <a:cubicBezTo>
                    <a:pt x="80827" y="0"/>
                    <a:pt x="80369" y="1110"/>
                    <a:pt x="78764" y="3997"/>
                  </a:cubicBezTo>
                  <a:lnTo>
                    <a:pt x="1280" y="154548"/>
                  </a:lnTo>
                  <a:cubicBezTo>
                    <a:pt x="134" y="156547"/>
                    <a:pt x="134" y="156991"/>
                    <a:pt x="134" y="157213"/>
                  </a:cubicBezTo>
                  <a:cubicBezTo>
                    <a:pt x="134" y="158989"/>
                    <a:pt x="1509" y="158989"/>
                    <a:pt x="5177" y="158989"/>
                  </a:cubicBezTo>
                  <a:lnTo>
                    <a:pt x="164272" y="158989"/>
                  </a:lnTo>
                  <a:cubicBezTo>
                    <a:pt x="167940" y="158989"/>
                    <a:pt x="169316" y="158989"/>
                    <a:pt x="169316" y="157213"/>
                  </a:cubicBezTo>
                  <a:cubicBezTo>
                    <a:pt x="169316" y="156991"/>
                    <a:pt x="169316" y="156547"/>
                    <a:pt x="168170" y="154548"/>
                  </a:cubicBezTo>
                  <a:lnTo>
                    <a:pt x="90685" y="3997"/>
                  </a:lnTo>
                  <a:close/>
                  <a:moveTo>
                    <a:pt x="77389" y="22205"/>
                  </a:moveTo>
                  <a:lnTo>
                    <a:pt x="139056" y="142113"/>
                  </a:lnTo>
                  <a:lnTo>
                    <a:pt x="15493" y="142113"/>
                  </a:lnTo>
                  <a:lnTo>
                    <a:pt x="77389" y="22205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5E78EE63-8642-41E7-9B25-F62CCBB5AFE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08564" y="2400995"/>
              <a:ext cx="70377" cy="141447"/>
            </a:xfrm>
            <a:custGeom>
              <a:avLst/>
              <a:gdLst>
                <a:gd name="connsiteX0" fmla="*/ 42094 w 70377"/>
                <a:gd name="connsiteY0" fmla="*/ 50184 h 141447"/>
                <a:gd name="connsiteX1" fmla="*/ 63642 w 70377"/>
                <a:gd name="connsiteY1" fmla="*/ 50184 h 141447"/>
                <a:gd name="connsiteX2" fmla="*/ 70520 w 70377"/>
                <a:gd name="connsiteY2" fmla="*/ 45743 h 141447"/>
                <a:gd name="connsiteX3" fmla="*/ 64101 w 70377"/>
                <a:gd name="connsiteY3" fmla="*/ 43300 h 141447"/>
                <a:gd name="connsiteX4" fmla="*/ 43927 w 70377"/>
                <a:gd name="connsiteY4" fmla="*/ 43300 h 141447"/>
                <a:gd name="connsiteX5" fmla="*/ 53326 w 70377"/>
                <a:gd name="connsiteY5" fmla="*/ 5995 h 141447"/>
                <a:gd name="connsiteX6" fmla="*/ 46678 w 70377"/>
                <a:gd name="connsiteY6" fmla="*/ 0 h 141447"/>
                <a:gd name="connsiteX7" fmla="*/ 37509 w 70377"/>
                <a:gd name="connsiteY7" fmla="*/ 7994 h 141447"/>
                <a:gd name="connsiteX8" fmla="*/ 28568 w 70377"/>
                <a:gd name="connsiteY8" fmla="*/ 43300 h 141447"/>
                <a:gd name="connsiteX9" fmla="*/ 7019 w 70377"/>
                <a:gd name="connsiteY9" fmla="*/ 43300 h 141447"/>
                <a:gd name="connsiteX10" fmla="*/ 142 w 70377"/>
                <a:gd name="connsiteY10" fmla="*/ 47519 h 141447"/>
                <a:gd name="connsiteX11" fmla="*/ 6561 w 70377"/>
                <a:gd name="connsiteY11" fmla="*/ 50184 h 141447"/>
                <a:gd name="connsiteX12" fmla="*/ 26734 w 70377"/>
                <a:gd name="connsiteY12" fmla="*/ 50184 h 141447"/>
                <a:gd name="connsiteX13" fmla="*/ 9312 w 70377"/>
                <a:gd name="connsiteY13" fmla="*/ 121019 h 141447"/>
                <a:gd name="connsiteX14" fmla="*/ 30402 w 70377"/>
                <a:gd name="connsiteY14" fmla="*/ 141447 h 141447"/>
                <a:gd name="connsiteX15" fmla="*/ 66852 w 70377"/>
                <a:gd name="connsiteY15" fmla="*/ 107251 h 141447"/>
                <a:gd name="connsiteX16" fmla="*/ 64101 w 70377"/>
                <a:gd name="connsiteY16" fmla="*/ 105031 h 141447"/>
                <a:gd name="connsiteX17" fmla="*/ 60662 w 70377"/>
                <a:gd name="connsiteY17" fmla="*/ 108139 h 141447"/>
                <a:gd name="connsiteX18" fmla="*/ 30861 w 70377"/>
                <a:gd name="connsiteY18" fmla="*/ 136562 h 141447"/>
                <a:gd name="connsiteX19" fmla="*/ 23754 w 70377"/>
                <a:gd name="connsiteY19" fmla="*/ 126348 h 141447"/>
                <a:gd name="connsiteX20" fmla="*/ 25129 w 70377"/>
                <a:gd name="connsiteY20" fmla="*/ 115689 h 141447"/>
                <a:gd name="connsiteX21" fmla="*/ 42094 w 70377"/>
                <a:gd name="connsiteY21" fmla="*/ 50184 h 14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377" h="141447">
                  <a:moveTo>
                    <a:pt x="42094" y="50184"/>
                  </a:moveTo>
                  <a:lnTo>
                    <a:pt x="63642" y="50184"/>
                  </a:lnTo>
                  <a:cubicBezTo>
                    <a:pt x="68227" y="50184"/>
                    <a:pt x="70520" y="50184"/>
                    <a:pt x="70520" y="45743"/>
                  </a:cubicBezTo>
                  <a:cubicBezTo>
                    <a:pt x="70520" y="43300"/>
                    <a:pt x="68227" y="43300"/>
                    <a:pt x="64101" y="43300"/>
                  </a:cubicBezTo>
                  <a:lnTo>
                    <a:pt x="43927" y="43300"/>
                  </a:lnTo>
                  <a:cubicBezTo>
                    <a:pt x="52180" y="11769"/>
                    <a:pt x="53326" y="7328"/>
                    <a:pt x="53326" y="5995"/>
                  </a:cubicBezTo>
                  <a:cubicBezTo>
                    <a:pt x="53326" y="2221"/>
                    <a:pt x="50576" y="0"/>
                    <a:pt x="46678" y="0"/>
                  </a:cubicBezTo>
                  <a:cubicBezTo>
                    <a:pt x="45991" y="0"/>
                    <a:pt x="39572" y="222"/>
                    <a:pt x="37509" y="7994"/>
                  </a:cubicBezTo>
                  <a:lnTo>
                    <a:pt x="28568" y="43300"/>
                  </a:lnTo>
                  <a:lnTo>
                    <a:pt x="7019" y="43300"/>
                  </a:lnTo>
                  <a:cubicBezTo>
                    <a:pt x="2434" y="43300"/>
                    <a:pt x="142" y="43300"/>
                    <a:pt x="142" y="47519"/>
                  </a:cubicBezTo>
                  <a:cubicBezTo>
                    <a:pt x="142" y="50184"/>
                    <a:pt x="1976" y="50184"/>
                    <a:pt x="6561" y="50184"/>
                  </a:cubicBezTo>
                  <a:lnTo>
                    <a:pt x="26734" y="50184"/>
                  </a:lnTo>
                  <a:cubicBezTo>
                    <a:pt x="10229" y="113247"/>
                    <a:pt x="9312" y="117022"/>
                    <a:pt x="9312" y="121019"/>
                  </a:cubicBezTo>
                  <a:cubicBezTo>
                    <a:pt x="9312" y="133009"/>
                    <a:pt x="18023" y="141447"/>
                    <a:pt x="30402" y="141447"/>
                  </a:cubicBezTo>
                  <a:cubicBezTo>
                    <a:pt x="53785" y="141447"/>
                    <a:pt x="66852" y="109028"/>
                    <a:pt x="66852" y="107251"/>
                  </a:cubicBezTo>
                  <a:cubicBezTo>
                    <a:pt x="66852" y="105031"/>
                    <a:pt x="65018" y="105031"/>
                    <a:pt x="64101" y="105031"/>
                  </a:cubicBezTo>
                  <a:cubicBezTo>
                    <a:pt x="62038" y="105031"/>
                    <a:pt x="61809" y="105697"/>
                    <a:pt x="60662" y="108139"/>
                  </a:cubicBezTo>
                  <a:cubicBezTo>
                    <a:pt x="50805" y="131233"/>
                    <a:pt x="38655" y="136562"/>
                    <a:pt x="30861" y="136562"/>
                  </a:cubicBezTo>
                  <a:cubicBezTo>
                    <a:pt x="26046" y="136562"/>
                    <a:pt x="23754" y="133676"/>
                    <a:pt x="23754" y="126348"/>
                  </a:cubicBezTo>
                  <a:cubicBezTo>
                    <a:pt x="23754" y="121019"/>
                    <a:pt x="24212" y="119464"/>
                    <a:pt x="25129" y="115689"/>
                  </a:cubicBezTo>
                  <a:lnTo>
                    <a:pt x="42094" y="50184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34A80835-8BA8-4920-AE5D-932021223A4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92333" y="2503205"/>
              <a:ext cx="81198" cy="101966"/>
            </a:xfrm>
            <a:custGeom>
              <a:avLst/>
              <a:gdLst>
                <a:gd name="connsiteX0" fmla="*/ 16995 w 81198"/>
                <a:gd name="connsiteY0" fmla="*/ 42436 h 101966"/>
                <a:gd name="connsiteX1" fmla="*/ 34486 w 81198"/>
                <a:gd name="connsiteY1" fmla="*/ 47254 h 101966"/>
                <a:gd name="connsiteX2" fmla="*/ 63050 w 81198"/>
                <a:gd name="connsiteY2" fmla="*/ 24405 h 101966"/>
                <a:gd name="connsiteX3" fmla="*/ 56310 w 81198"/>
                <a:gd name="connsiteY3" fmla="*/ 9483 h 101966"/>
                <a:gd name="connsiteX4" fmla="*/ 72518 w 81198"/>
                <a:gd name="connsiteY4" fmla="*/ 4354 h 101966"/>
                <a:gd name="connsiteX5" fmla="*/ 71074 w 81198"/>
                <a:gd name="connsiteY5" fmla="*/ 8084 h 101966"/>
                <a:gd name="connsiteX6" fmla="*/ 76209 w 81198"/>
                <a:gd name="connsiteY6" fmla="*/ 13058 h 101966"/>
                <a:gd name="connsiteX7" fmla="*/ 81344 w 81198"/>
                <a:gd name="connsiteY7" fmla="*/ 7929 h 101966"/>
                <a:gd name="connsiteX8" fmla="*/ 71876 w 81198"/>
                <a:gd name="connsiteY8" fmla="*/ 1 h 101966"/>
                <a:gd name="connsiteX9" fmla="*/ 53261 w 81198"/>
                <a:gd name="connsiteY9" fmla="*/ 7152 h 101966"/>
                <a:gd name="connsiteX10" fmla="*/ 34647 w 81198"/>
                <a:gd name="connsiteY10" fmla="*/ 1556 h 101966"/>
                <a:gd name="connsiteX11" fmla="*/ 6083 w 81198"/>
                <a:gd name="connsiteY11" fmla="*/ 24405 h 101966"/>
                <a:gd name="connsiteX12" fmla="*/ 13785 w 81198"/>
                <a:gd name="connsiteY12" fmla="*/ 40104 h 101966"/>
                <a:gd name="connsiteX13" fmla="*/ 8971 w 81198"/>
                <a:gd name="connsiteY13" fmla="*/ 52694 h 101966"/>
                <a:gd name="connsiteX14" fmla="*/ 15711 w 81198"/>
                <a:gd name="connsiteY14" fmla="*/ 66528 h 101966"/>
                <a:gd name="connsiteX15" fmla="*/ 145 w 81198"/>
                <a:gd name="connsiteY15" fmla="*/ 82072 h 101966"/>
                <a:gd name="connsiteX16" fmla="*/ 39461 w 81198"/>
                <a:gd name="connsiteY16" fmla="*/ 101968 h 101966"/>
                <a:gd name="connsiteX17" fmla="*/ 78776 w 81198"/>
                <a:gd name="connsiteY17" fmla="*/ 81761 h 101966"/>
                <a:gd name="connsiteX18" fmla="*/ 68025 w 81198"/>
                <a:gd name="connsiteY18" fmla="*/ 64041 h 101966"/>
                <a:gd name="connsiteX19" fmla="*/ 33523 w 81198"/>
                <a:gd name="connsiteY19" fmla="*/ 59223 h 101966"/>
                <a:gd name="connsiteX20" fmla="*/ 22932 w 81198"/>
                <a:gd name="connsiteY20" fmla="*/ 59067 h 101966"/>
                <a:gd name="connsiteX21" fmla="*/ 14909 w 81198"/>
                <a:gd name="connsiteY21" fmla="*/ 48809 h 101966"/>
                <a:gd name="connsiteX22" fmla="*/ 16995 w 81198"/>
                <a:gd name="connsiteY22" fmla="*/ 42436 h 101966"/>
                <a:gd name="connsiteX23" fmla="*/ 34647 w 81198"/>
                <a:gd name="connsiteY23" fmla="*/ 42591 h 101966"/>
                <a:gd name="connsiteX24" fmla="*/ 18921 w 81198"/>
                <a:gd name="connsiteY24" fmla="*/ 24405 h 101966"/>
                <a:gd name="connsiteX25" fmla="*/ 22130 w 81198"/>
                <a:gd name="connsiteY25" fmla="*/ 11659 h 101966"/>
                <a:gd name="connsiteX26" fmla="*/ 34486 w 81198"/>
                <a:gd name="connsiteY26" fmla="*/ 6219 h 101966"/>
                <a:gd name="connsiteX27" fmla="*/ 50212 w 81198"/>
                <a:gd name="connsiteY27" fmla="*/ 24405 h 101966"/>
                <a:gd name="connsiteX28" fmla="*/ 47003 w 81198"/>
                <a:gd name="connsiteY28" fmla="*/ 37151 h 101966"/>
                <a:gd name="connsiteX29" fmla="*/ 34647 w 81198"/>
                <a:gd name="connsiteY29" fmla="*/ 42591 h 101966"/>
                <a:gd name="connsiteX30" fmla="*/ 34647 w 81198"/>
                <a:gd name="connsiteY30" fmla="*/ 69637 h 101966"/>
                <a:gd name="connsiteX31" fmla="*/ 68987 w 81198"/>
                <a:gd name="connsiteY31" fmla="*/ 81917 h 101966"/>
                <a:gd name="connsiteX32" fmla="*/ 39461 w 81198"/>
                <a:gd name="connsiteY32" fmla="*/ 97305 h 101966"/>
                <a:gd name="connsiteX33" fmla="*/ 9934 w 81198"/>
                <a:gd name="connsiteY33" fmla="*/ 81917 h 101966"/>
                <a:gd name="connsiteX34" fmla="*/ 25339 w 81198"/>
                <a:gd name="connsiteY34" fmla="*/ 69637 h 101966"/>
                <a:gd name="connsiteX35" fmla="*/ 34647 w 81198"/>
                <a:gd name="connsiteY35" fmla="*/ 69637 h 10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198" h="101966">
                  <a:moveTo>
                    <a:pt x="16995" y="42436"/>
                  </a:moveTo>
                  <a:cubicBezTo>
                    <a:pt x="19402" y="43835"/>
                    <a:pt x="25179" y="47254"/>
                    <a:pt x="34486" y="47254"/>
                  </a:cubicBezTo>
                  <a:cubicBezTo>
                    <a:pt x="51015" y="47254"/>
                    <a:pt x="63050" y="36529"/>
                    <a:pt x="63050" y="24405"/>
                  </a:cubicBezTo>
                  <a:cubicBezTo>
                    <a:pt x="63050" y="18343"/>
                    <a:pt x="60162" y="13524"/>
                    <a:pt x="56310" y="9483"/>
                  </a:cubicBezTo>
                  <a:cubicBezTo>
                    <a:pt x="63531" y="4509"/>
                    <a:pt x="69790" y="4354"/>
                    <a:pt x="72518" y="4354"/>
                  </a:cubicBezTo>
                  <a:cubicBezTo>
                    <a:pt x="71876" y="4975"/>
                    <a:pt x="71074" y="5597"/>
                    <a:pt x="71074" y="8084"/>
                  </a:cubicBezTo>
                  <a:cubicBezTo>
                    <a:pt x="71074" y="11193"/>
                    <a:pt x="73481" y="13058"/>
                    <a:pt x="76209" y="13058"/>
                  </a:cubicBezTo>
                  <a:cubicBezTo>
                    <a:pt x="78455" y="13058"/>
                    <a:pt x="81344" y="11504"/>
                    <a:pt x="81344" y="7929"/>
                  </a:cubicBezTo>
                  <a:cubicBezTo>
                    <a:pt x="81344" y="4354"/>
                    <a:pt x="78295" y="1"/>
                    <a:pt x="71876" y="1"/>
                  </a:cubicBezTo>
                  <a:cubicBezTo>
                    <a:pt x="69469" y="1"/>
                    <a:pt x="60803" y="468"/>
                    <a:pt x="53261" y="7152"/>
                  </a:cubicBezTo>
                  <a:cubicBezTo>
                    <a:pt x="48447" y="3732"/>
                    <a:pt x="41707" y="1556"/>
                    <a:pt x="34647" y="1556"/>
                  </a:cubicBezTo>
                  <a:cubicBezTo>
                    <a:pt x="18118" y="1556"/>
                    <a:pt x="6083" y="12281"/>
                    <a:pt x="6083" y="24405"/>
                  </a:cubicBezTo>
                  <a:cubicBezTo>
                    <a:pt x="6083" y="30467"/>
                    <a:pt x="9292" y="36063"/>
                    <a:pt x="13785" y="40104"/>
                  </a:cubicBezTo>
                  <a:cubicBezTo>
                    <a:pt x="12502" y="41503"/>
                    <a:pt x="8971" y="46632"/>
                    <a:pt x="8971" y="52694"/>
                  </a:cubicBezTo>
                  <a:cubicBezTo>
                    <a:pt x="8971" y="54715"/>
                    <a:pt x="9453" y="62021"/>
                    <a:pt x="15711" y="66528"/>
                  </a:cubicBezTo>
                  <a:cubicBezTo>
                    <a:pt x="8490" y="68860"/>
                    <a:pt x="145" y="73989"/>
                    <a:pt x="145" y="82072"/>
                  </a:cubicBezTo>
                  <a:cubicBezTo>
                    <a:pt x="145" y="93419"/>
                    <a:pt x="17797" y="101968"/>
                    <a:pt x="39461" y="101968"/>
                  </a:cubicBezTo>
                  <a:cubicBezTo>
                    <a:pt x="59841" y="101968"/>
                    <a:pt x="78776" y="94196"/>
                    <a:pt x="78776" y="81761"/>
                  </a:cubicBezTo>
                  <a:cubicBezTo>
                    <a:pt x="78776" y="77098"/>
                    <a:pt x="76851" y="68704"/>
                    <a:pt x="68025" y="64041"/>
                  </a:cubicBezTo>
                  <a:cubicBezTo>
                    <a:pt x="58557" y="59223"/>
                    <a:pt x="49089" y="59223"/>
                    <a:pt x="33523" y="59223"/>
                  </a:cubicBezTo>
                  <a:cubicBezTo>
                    <a:pt x="29993" y="59223"/>
                    <a:pt x="24216" y="59223"/>
                    <a:pt x="22932" y="59067"/>
                  </a:cubicBezTo>
                  <a:cubicBezTo>
                    <a:pt x="17797" y="57979"/>
                    <a:pt x="14909" y="53316"/>
                    <a:pt x="14909" y="48809"/>
                  </a:cubicBezTo>
                  <a:cubicBezTo>
                    <a:pt x="14909" y="44923"/>
                    <a:pt x="16032" y="43679"/>
                    <a:pt x="16995" y="42436"/>
                  </a:cubicBezTo>
                  <a:close/>
                  <a:moveTo>
                    <a:pt x="34647" y="42591"/>
                  </a:moveTo>
                  <a:cubicBezTo>
                    <a:pt x="18921" y="42591"/>
                    <a:pt x="18921" y="27669"/>
                    <a:pt x="18921" y="24405"/>
                  </a:cubicBezTo>
                  <a:cubicBezTo>
                    <a:pt x="18921" y="21918"/>
                    <a:pt x="18921" y="15701"/>
                    <a:pt x="22130" y="11659"/>
                  </a:cubicBezTo>
                  <a:cubicBezTo>
                    <a:pt x="24377" y="9017"/>
                    <a:pt x="28709" y="6219"/>
                    <a:pt x="34486" y="6219"/>
                  </a:cubicBezTo>
                  <a:cubicBezTo>
                    <a:pt x="50212" y="6219"/>
                    <a:pt x="50212" y="21141"/>
                    <a:pt x="50212" y="24405"/>
                  </a:cubicBezTo>
                  <a:cubicBezTo>
                    <a:pt x="50212" y="26892"/>
                    <a:pt x="50212" y="33109"/>
                    <a:pt x="47003" y="37151"/>
                  </a:cubicBezTo>
                  <a:cubicBezTo>
                    <a:pt x="44756" y="39793"/>
                    <a:pt x="40424" y="42591"/>
                    <a:pt x="34647" y="42591"/>
                  </a:cubicBezTo>
                  <a:close/>
                  <a:moveTo>
                    <a:pt x="34647" y="69637"/>
                  </a:moveTo>
                  <a:cubicBezTo>
                    <a:pt x="48929" y="69637"/>
                    <a:pt x="68987" y="69637"/>
                    <a:pt x="68987" y="81917"/>
                  </a:cubicBezTo>
                  <a:cubicBezTo>
                    <a:pt x="68987" y="90155"/>
                    <a:pt x="56310" y="97305"/>
                    <a:pt x="39461" y="97305"/>
                  </a:cubicBezTo>
                  <a:cubicBezTo>
                    <a:pt x="22611" y="97305"/>
                    <a:pt x="9934" y="89999"/>
                    <a:pt x="9934" y="81917"/>
                  </a:cubicBezTo>
                  <a:cubicBezTo>
                    <a:pt x="9934" y="76476"/>
                    <a:pt x="15069" y="69793"/>
                    <a:pt x="25339" y="69637"/>
                  </a:cubicBezTo>
                  <a:lnTo>
                    <a:pt x="34647" y="69637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ED6CC292-4F55-432E-BC08-41FF90C3448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86280" y="2503982"/>
              <a:ext cx="80075" cy="70879"/>
            </a:xfrm>
            <a:custGeom>
              <a:avLst/>
              <a:gdLst>
                <a:gd name="connsiteX0" fmla="*/ 62894 w 80075"/>
                <a:gd name="connsiteY0" fmla="*/ 27669 h 70879"/>
                <a:gd name="connsiteX1" fmla="*/ 55512 w 80075"/>
                <a:gd name="connsiteY1" fmla="*/ 7773 h 70879"/>
                <a:gd name="connsiteX2" fmla="*/ 31762 w 80075"/>
                <a:gd name="connsiteY2" fmla="*/ 1 h 70879"/>
                <a:gd name="connsiteX3" fmla="*/ 5766 w 80075"/>
                <a:gd name="connsiteY3" fmla="*/ 15079 h 70879"/>
                <a:gd name="connsiteX4" fmla="*/ 13468 w 80075"/>
                <a:gd name="connsiteY4" fmla="*/ 22695 h 70879"/>
                <a:gd name="connsiteX5" fmla="*/ 21011 w 80075"/>
                <a:gd name="connsiteY5" fmla="*/ 15390 h 70879"/>
                <a:gd name="connsiteX6" fmla="*/ 15394 w 80075"/>
                <a:gd name="connsiteY6" fmla="*/ 8240 h 70879"/>
                <a:gd name="connsiteX7" fmla="*/ 31441 w 80075"/>
                <a:gd name="connsiteY7" fmla="*/ 4354 h 70879"/>
                <a:gd name="connsiteX8" fmla="*/ 50216 w 80075"/>
                <a:gd name="connsiteY8" fmla="*/ 23162 h 70879"/>
                <a:gd name="connsiteX9" fmla="*/ 50216 w 80075"/>
                <a:gd name="connsiteY9" fmla="*/ 27980 h 70879"/>
                <a:gd name="connsiteX10" fmla="*/ 19085 w 80075"/>
                <a:gd name="connsiteY10" fmla="*/ 32954 h 70879"/>
                <a:gd name="connsiteX11" fmla="*/ 149 w 80075"/>
                <a:gd name="connsiteY11" fmla="*/ 53627 h 70879"/>
                <a:gd name="connsiteX12" fmla="*/ 28232 w 80075"/>
                <a:gd name="connsiteY12" fmla="*/ 70881 h 70879"/>
                <a:gd name="connsiteX13" fmla="*/ 51982 w 80075"/>
                <a:gd name="connsiteY13" fmla="*/ 57824 h 70879"/>
                <a:gd name="connsiteX14" fmla="*/ 64338 w 80075"/>
                <a:gd name="connsiteY14" fmla="*/ 70103 h 70879"/>
                <a:gd name="connsiteX15" fmla="*/ 80224 w 80075"/>
                <a:gd name="connsiteY15" fmla="*/ 55337 h 70879"/>
                <a:gd name="connsiteX16" fmla="*/ 80224 w 80075"/>
                <a:gd name="connsiteY16" fmla="*/ 46788 h 70879"/>
                <a:gd name="connsiteX17" fmla="*/ 74768 w 80075"/>
                <a:gd name="connsiteY17" fmla="*/ 46788 h 70879"/>
                <a:gd name="connsiteX18" fmla="*/ 74768 w 80075"/>
                <a:gd name="connsiteY18" fmla="*/ 55181 h 70879"/>
                <a:gd name="connsiteX19" fmla="*/ 68831 w 80075"/>
                <a:gd name="connsiteY19" fmla="*/ 64197 h 70879"/>
                <a:gd name="connsiteX20" fmla="*/ 62894 w 80075"/>
                <a:gd name="connsiteY20" fmla="*/ 54871 h 70879"/>
                <a:gd name="connsiteX21" fmla="*/ 62894 w 80075"/>
                <a:gd name="connsiteY21" fmla="*/ 27669 h 70879"/>
                <a:gd name="connsiteX22" fmla="*/ 50216 w 80075"/>
                <a:gd name="connsiteY22" fmla="*/ 47410 h 70879"/>
                <a:gd name="connsiteX23" fmla="*/ 29516 w 80075"/>
                <a:gd name="connsiteY23" fmla="*/ 66528 h 70879"/>
                <a:gd name="connsiteX24" fmla="*/ 13629 w 80075"/>
                <a:gd name="connsiteY24" fmla="*/ 53627 h 70879"/>
                <a:gd name="connsiteX25" fmla="*/ 50216 w 80075"/>
                <a:gd name="connsiteY25" fmla="*/ 32021 h 70879"/>
                <a:gd name="connsiteX26" fmla="*/ 50216 w 80075"/>
                <a:gd name="connsiteY26" fmla="*/ 47410 h 7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075" h="70879">
                  <a:moveTo>
                    <a:pt x="62894" y="27669"/>
                  </a:moveTo>
                  <a:cubicBezTo>
                    <a:pt x="62894" y="19431"/>
                    <a:pt x="62894" y="13524"/>
                    <a:pt x="55512" y="7773"/>
                  </a:cubicBezTo>
                  <a:cubicBezTo>
                    <a:pt x="48933" y="2488"/>
                    <a:pt x="41230" y="1"/>
                    <a:pt x="31762" y="1"/>
                  </a:cubicBezTo>
                  <a:cubicBezTo>
                    <a:pt x="16517" y="1"/>
                    <a:pt x="5766" y="5597"/>
                    <a:pt x="5766" y="15079"/>
                  </a:cubicBezTo>
                  <a:cubicBezTo>
                    <a:pt x="5766" y="20053"/>
                    <a:pt x="9296" y="22695"/>
                    <a:pt x="13468" y="22695"/>
                  </a:cubicBezTo>
                  <a:cubicBezTo>
                    <a:pt x="17801" y="22695"/>
                    <a:pt x="21011" y="19587"/>
                    <a:pt x="21011" y="15390"/>
                  </a:cubicBezTo>
                  <a:cubicBezTo>
                    <a:pt x="21011" y="12747"/>
                    <a:pt x="19727" y="9483"/>
                    <a:pt x="15394" y="8240"/>
                  </a:cubicBezTo>
                  <a:cubicBezTo>
                    <a:pt x="21171" y="4354"/>
                    <a:pt x="30478" y="4354"/>
                    <a:pt x="31441" y="4354"/>
                  </a:cubicBezTo>
                  <a:cubicBezTo>
                    <a:pt x="40428" y="4354"/>
                    <a:pt x="50216" y="10105"/>
                    <a:pt x="50216" y="23162"/>
                  </a:cubicBezTo>
                  <a:lnTo>
                    <a:pt x="50216" y="27980"/>
                  </a:lnTo>
                  <a:cubicBezTo>
                    <a:pt x="41390" y="28291"/>
                    <a:pt x="30799" y="28757"/>
                    <a:pt x="19085" y="32954"/>
                  </a:cubicBezTo>
                  <a:cubicBezTo>
                    <a:pt x="4643" y="38083"/>
                    <a:pt x="149" y="46632"/>
                    <a:pt x="149" y="53627"/>
                  </a:cubicBezTo>
                  <a:cubicBezTo>
                    <a:pt x="149" y="66995"/>
                    <a:pt x="16838" y="70881"/>
                    <a:pt x="28232" y="70881"/>
                  </a:cubicBezTo>
                  <a:cubicBezTo>
                    <a:pt x="41069" y="70881"/>
                    <a:pt x="48612" y="63886"/>
                    <a:pt x="51982" y="57824"/>
                  </a:cubicBezTo>
                  <a:cubicBezTo>
                    <a:pt x="52623" y="64197"/>
                    <a:pt x="56956" y="70103"/>
                    <a:pt x="64338" y="70103"/>
                  </a:cubicBezTo>
                  <a:cubicBezTo>
                    <a:pt x="64659" y="70103"/>
                    <a:pt x="80224" y="70103"/>
                    <a:pt x="80224" y="55337"/>
                  </a:cubicBezTo>
                  <a:lnTo>
                    <a:pt x="80224" y="46788"/>
                  </a:lnTo>
                  <a:lnTo>
                    <a:pt x="74768" y="46788"/>
                  </a:lnTo>
                  <a:lnTo>
                    <a:pt x="74768" y="55181"/>
                  </a:lnTo>
                  <a:cubicBezTo>
                    <a:pt x="74768" y="56736"/>
                    <a:pt x="74768" y="64197"/>
                    <a:pt x="68831" y="64197"/>
                  </a:cubicBezTo>
                  <a:cubicBezTo>
                    <a:pt x="62894" y="64197"/>
                    <a:pt x="62894" y="56891"/>
                    <a:pt x="62894" y="54871"/>
                  </a:cubicBezTo>
                  <a:lnTo>
                    <a:pt x="62894" y="27669"/>
                  </a:lnTo>
                  <a:close/>
                  <a:moveTo>
                    <a:pt x="50216" y="47410"/>
                  </a:moveTo>
                  <a:cubicBezTo>
                    <a:pt x="50216" y="62332"/>
                    <a:pt x="36737" y="66528"/>
                    <a:pt x="29516" y="66528"/>
                  </a:cubicBezTo>
                  <a:cubicBezTo>
                    <a:pt x="21332" y="66528"/>
                    <a:pt x="13629" y="61244"/>
                    <a:pt x="13629" y="53627"/>
                  </a:cubicBezTo>
                  <a:cubicBezTo>
                    <a:pt x="13629" y="45078"/>
                    <a:pt x="21332" y="33109"/>
                    <a:pt x="50216" y="32021"/>
                  </a:cubicBezTo>
                  <a:lnTo>
                    <a:pt x="50216" y="47410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A5C7CD75-F31A-4632-BCEA-7151AB53A1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76055" y="2503982"/>
              <a:ext cx="58090" cy="70879"/>
            </a:xfrm>
            <a:custGeom>
              <a:avLst/>
              <a:gdLst>
                <a:gd name="connsiteX0" fmla="*/ 53751 w 58090"/>
                <a:gd name="connsiteY0" fmla="*/ 4043 h 70879"/>
                <a:gd name="connsiteX1" fmla="*/ 51504 w 58090"/>
                <a:gd name="connsiteY1" fmla="*/ 1 h 70879"/>
                <a:gd name="connsiteX2" fmla="*/ 48295 w 58090"/>
                <a:gd name="connsiteY2" fmla="*/ 1867 h 70879"/>
                <a:gd name="connsiteX3" fmla="*/ 45406 w 58090"/>
                <a:gd name="connsiteY3" fmla="*/ 4198 h 70879"/>
                <a:gd name="connsiteX4" fmla="*/ 28557 w 58090"/>
                <a:gd name="connsiteY4" fmla="*/ 1 h 70879"/>
                <a:gd name="connsiteX5" fmla="*/ 153 w 58090"/>
                <a:gd name="connsiteY5" fmla="*/ 19431 h 70879"/>
                <a:gd name="connsiteX6" fmla="*/ 6251 w 58090"/>
                <a:gd name="connsiteY6" fmla="*/ 31555 h 70879"/>
                <a:gd name="connsiteX7" fmla="*/ 28396 w 58090"/>
                <a:gd name="connsiteY7" fmla="*/ 39327 h 70879"/>
                <a:gd name="connsiteX8" fmla="*/ 49418 w 58090"/>
                <a:gd name="connsiteY8" fmla="*/ 53316 h 70879"/>
                <a:gd name="connsiteX9" fmla="*/ 29680 w 58090"/>
                <a:gd name="connsiteY9" fmla="*/ 66528 h 70879"/>
                <a:gd name="connsiteX10" fmla="*/ 5770 w 58090"/>
                <a:gd name="connsiteY10" fmla="*/ 46166 h 70879"/>
                <a:gd name="connsiteX11" fmla="*/ 2881 w 58090"/>
                <a:gd name="connsiteY11" fmla="*/ 43524 h 70879"/>
                <a:gd name="connsiteX12" fmla="*/ 153 w 58090"/>
                <a:gd name="connsiteY12" fmla="*/ 47721 h 70879"/>
                <a:gd name="connsiteX13" fmla="*/ 153 w 58090"/>
                <a:gd name="connsiteY13" fmla="*/ 66839 h 70879"/>
                <a:gd name="connsiteX14" fmla="*/ 2400 w 58090"/>
                <a:gd name="connsiteY14" fmla="*/ 70881 h 70879"/>
                <a:gd name="connsiteX15" fmla="*/ 10103 w 58090"/>
                <a:gd name="connsiteY15" fmla="*/ 64197 h 70879"/>
                <a:gd name="connsiteX16" fmla="*/ 29680 w 58090"/>
                <a:gd name="connsiteY16" fmla="*/ 70881 h 70879"/>
                <a:gd name="connsiteX17" fmla="*/ 58244 w 58090"/>
                <a:gd name="connsiteY17" fmla="*/ 48964 h 70879"/>
                <a:gd name="connsiteX18" fmla="*/ 51344 w 58090"/>
                <a:gd name="connsiteY18" fmla="*/ 34664 h 70879"/>
                <a:gd name="connsiteX19" fmla="*/ 32248 w 58090"/>
                <a:gd name="connsiteY19" fmla="*/ 27047 h 70879"/>
                <a:gd name="connsiteX20" fmla="*/ 8979 w 58090"/>
                <a:gd name="connsiteY20" fmla="*/ 14768 h 70879"/>
                <a:gd name="connsiteX21" fmla="*/ 28557 w 58090"/>
                <a:gd name="connsiteY21" fmla="*/ 3732 h 70879"/>
                <a:gd name="connsiteX22" fmla="*/ 48295 w 58090"/>
                <a:gd name="connsiteY22" fmla="*/ 20830 h 70879"/>
                <a:gd name="connsiteX23" fmla="*/ 51023 w 58090"/>
                <a:gd name="connsiteY23" fmla="*/ 22540 h 70879"/>
                <a:gd name="connsiteX24" fmla="*/ 53751 w 58090"/>
                <a:gd name="connsiteY24" fmla="*/ 18498 h 70879"/>
                <a:gd name="connsiteX25" fmla="*/ 53751 w 58090"/>
                <a:gd name="connsiteY25" fmla="*/ 4043 h 7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090" h="70879">
                  <a:moveTo>
                    <a:pt x="53751" y="4043"/>
                  </a:moveTo>
                  <a:cubicBezTo>
                    <a:pt x="53751" y="1400"/>
                    <a:pt x="53751" y="1"/>
                    <a:pt x="51504" y="1"/>
                  </a:cubicBezTo>
                  <a:cubicBezTo>
                    <a:pt x="50702" y="1"/>
                    <a:pt x="50381" y="1"/>
                    <a:pt x="48295" y="1867"/>
                  </a:cubicBezTo>
                  <a:cubicBezTo>
                    <a:pt x="47974" y="2022"/>
                    <a:pt x="46369" y="3421"/>
                    <a:pt x="45406" y="4198"/>
                  </a:cubicBezTo>
                  <a:cubicBezTo>
                    <a:pt x="40592" y="934"/>
                    <a:pt x="34494" y="1"/>
                    <a:pt x="28557" y="1"/>
                  </a:cubicBezTo>
                  <a:cubicBezTo>
                    <a:pt x="5609" y="1"/>
                    <a:pt x="153" y="11659"/>
                    <a:pt x="153" y="19431"/>
                  </a:cubicBezTo>
                  <a:cubicBezTo>
                    <a:pt x="153" y="24405"/>
                    <a:pt x="2400" y="28446"/>
                    <a:pt x="6251" y="31555"/>
                  </a:cubicBezTo>
                  <a:cubicBezTo>
                    <a:pt x="12349" y="36685"/>
                    <a:pt x="18447" y="37773"/>
                    <a:pt x="28396" y="39327"/>
                  </a:cubicBezTo>
                  <a:cubicBezTo>
                    <a:pt x="36420" y="40726"/>
                    <a:pt x="49418" y="42902"/>
                    <a:pt x="49418" y="53316"/>
                  </a:cubicBezTo>
                  <a:cubicBezTo>
                    <a:pt x="49418" y="59378"/>
                    <a:pt x="45085" y="66528"/>
                    <a:pt x="29680" y="66528"/>
                  </a:cubicBezTo>
                  <a:cubicBezTo>
                    <a:pt x="14275" y="66528"/>
                    <a:pt x="8658" y="56736"/>
                    <a:pt x="5770" y="46166"/>
                  </a:cubicBezTo>
                  <a:cubicBezTo>
                    <a:pt x="5288" y="44145"/>
                    <a:pt x="5128" y="43524"/>
                    <a:pt x="2881" y="43524"/>
                  </a:cubicBezTo>
                  <a:cubicBezTo>
                    <a:pt x="153" y="43524"/>
                    <a:pt x="153" y="44612"/>
                    <a:pt x="153" y="47721"/>
                  </a:cubicBezTo>
                  <a:lnTo>
                    <a:pt x="153" y="66839"/>
                  </a:lnTo>
                  <a:cubicBezTo>
                    <a:pt x="153" y="69482"/>
                    <a:pt x="153" y="70881"/>
                    <a:pt x="2400" y="70881"/>
                  </a:cubicBezTo>
                  <a:cubicBezTo>
                    <a:pt x="3844" y="70881"/>
                    <a:pt x="6893" y="67616"/>
                    <a:pt x="10103" y="64197"/>
                  </a:cubicBezTo>
                  <a:cubicBezTo>
                    <a:pt x="17163" y="70570"/>
                    <a:pt x="25829" y="70881"/>
                    <a:pt x="29680" y="70881"/>
                  </a:cubicBezTo>
                  <a:cubicBezTo>
                    <a:pt x="50541" y="70881"/>
                    <a:pt x="58244" y="60000"/>
                    <a:pt x="58244" y="48964"/>
                  </a:cubicBezTo>
                  <a:cubicBezTo>
                    <a:pt x="58244" y="43057"/>
                    <a:pt x="55516" y="38394"/>
                    <a:pt x="51344" y="34664"/>
                  </a:cubicBezTo>
                  <a:cubicBezTo>
                    <a:pt x="45246" y="29224"/>
                    <a:pt x="37864" y="27980"/>
                    <a:pt x="32248" y="27047"/>
                  </a:cubicBezTo>
                  <a:cubicBezTo>
                    <a:pt x="19410" y="24871"/>
                    <a:pt x="8979" y="23006"/>
                    <a:pt x="8979" y="14768"/>
                  </a:cubicBezTo>
                  <a:cubicBezTo>
                    <a:pt x="8979" y="9794"/>
                    <a:pt x="13312" y="3732"/>
                    <a:pt x="28557" y="3732"/>
                  </a:cubicBezTo>
                  <a:cubicBezTo>
                    <a:pt x="47171" y="3732"/>
                    <a:pt x="47974" y="16322"/>
                    <a:pt x="48295" y="20830"/>
                  </a:cubicBezTo>
                  <a:cubicBezTo>
                    <a:pt x="48455" y="22540"/>
                    <a:pt x="50381" y="22540"/>
                    <a:pt x="51023" y="22540"/>
                  </a:cubicBezTo>
                  <a:cubicBezTo>
                    <a:pt x="53751" y="22540"/>
                    <a:pt x="53751" y="21452"/>
                    <a:pt x="53751" y="18498"/>
                  </a:cubicBezTo>
                  <a:lnTo>
                    <a:pt x="53751" y="4043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32881898-3185-4FF6-92C1-2B0C70B7CBE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35627" y="2420091"/>
              <a:ext cx="140068" cy="128790"/>
            </a:xfrm>
            <a:custGeom>
              <a:avLst/>
              <a:gdLst>
                <a:gd name="connsiteX0" fmla="*/ 135872 w 140068"/>
                <a:gd name="connsiteY0" fmla="*/ 69280 h 128790"/>
                <a:gd name="connsiteX1" fmla="*/ 140228 w 140068"/>
                <a:gd name="connsiteY1" fmla="*/ 64395 h 128790"/>
                <a:gd name="connsiteX2" fmla="*/ 135872 w 140068"/>
                <a:gd name="connsiteY2" fmla="*/ 59510 h 128790"/>
                <a:gd name="connsiteX3" fmla="*/ 8871 w 140068"/>
                <a:gd name="connsiteY3" fmla="*/ 1554 h 128790"/>
                <a:gd name="connsiteX4" fmla="*/ 4745 w 140068"/>
                <a:gd name="connsiteY4" fmla="*/ 0 h 128790"/>
                <a:gd name="connsiteX5" fmla="*/ 160 w 140068"/>
                <a:gd name="connsiteY5" fmla="*/ 4441 h 128790"/>
                <a:gd name="connsiteX6" fmla="*/ 4515 w 140068"/>
                <a:gd name="connsiteY6" fmla="*/ 9326 h 128790"/>
                <a:gd name="connsiteX7" fmla="*/ 124869 w 140068"/>
                <a:gd name="connsiteY7" fmla="*/ 64395 h 128790"/>
                <a:gd name="connsiteX8" fmla="*/ 4515 w 140068"/>
                <a:gd name="connsiteY8" fmla="*/ 119464 h 128790"/>
                <a:gd name="connsiteX9" fmla="*/ 160 w 140068"/>
                <a:gd name="connsiteY9" fmla="*/ 124349 h 128790"/>
                <a:gd name="connsiteX10" fmla="*/ 4745 w 140068"/>
                <a:gd name="connsiteY10" fmla="*/ 128790 h 128790"/>
                <a:gd name="connsiteX11" fmla="*/ 8871 w 140068"/>
                <a:gd name="connsiteY11" fmla="*/ 127236 h 128790"/>
                <a:gd name="connsiteX12" fmla="*/ 135872 w 140068"/>
                <a:gd name="connsiteY12" fmla="*/ 69280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68" h="128790">
                  <a:moveTo>
                    <a:pt x="135872" y="69280"/>
                  </a:moveTo>
                  <a:cubicBezTo>
                    <a:pt x="138394" y="68170"/>
                    <a:pt x="140228" y="67060"/>
                    <a:pt x="140228" y="64395"/>
                  </a:cubicBezTo>
                  <a:cubicBezTo>
                    <a:pt x="140228" y="61731"/>
                    <a:pt x="138394" y="60620"/>
                    <a:pt x="135872" y="59510"/>
                  </a:cubicBezTo>
                  <a:lnTo>
                    <a:pt x="8871" y="1554"/>
                  </a:lnTo>
                  <a:cubicBezTo>
                    <a:pt x="5891" y="0"/>
                    <a:pt x="5432" y="0"/>
                    <a:pt x="4745" y="0"/>
                  </a:cubicBezTo>
                  <a:cubicBezTo>
                    <a:pt x="2223" y="0"/>
                    <a:pt x="160" y="1998"/>
                    <a:pt x="160" y="4441"/>
                  </a:cubicBezTo>
                  <a:cubicBezTo>
                    <a:pt x="160" y="6440"/>
                    <a:pt x="1306" y="7772"/>
                    <a:pt x="4515" y="9326"/>
                  </a:cubicBezTo>
                  <a:lnTo>
                    <a:pt x="124869" y="64395"/>
                  </a:lnTo>
                  <a:lnTo>
                    <a:pt x="4515" y="119464"/>
                  </a:lnTo>
                  <a:cubicBezTo>
                    <a:pt x="1306" y="121019"/>
                    <a:pt x="160" y="122351"/>
                    <a:pt x="160" y="124349"/>
                  </a:cubicBezTo>
                  <a:cubicBezTo>
                    <a:pt x="160" y="126792"/>
                    <a:pt x="2223" y="128790"/>
                    <a:pt x="4745" y="128790"/>
                  </a:cubicBezTo>
                  <a:cubicBezTo>
                    <a:pt x="5432" y="128790"/>
                    <a:pt x="5891" y="128790"/>
                    <a:pt x="8871" y="127236"/>
                  </a:cubicBezTo>
                  <a:lnTo>
                    <a:pt x="135872" y="69280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5EF297D1-0E0C-4B9E-87B1-E0C03B01FAF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13929" y="2420091"/>
              <a:ext cx="140068" cy="128790"/>
            </a:xfrm>
            <a:custGeom>
              <a:avLst/>
              <a:gdLst>
                <a:gd name="connsiteX0" fmla="*/ 135880 w 140068"/>
                <a:gd name="connsiteY0" fmla="*/ 69280 h 128790"/>
                <a:gd name="connsiteX1" fmla="*/ 140236 w 140068"/>
                <a:gd name="connsiteY1" fmla="*/ 64395 h 128790"/>
                <a:gd name="connsiteX2" fmla="*/ 135880 w 140068"/>
                <a:gd name="connsiteY2" fmla="*/ 59510 h 128790"/>
                <a:gd name="connsiteX3" fmla="*/ 8879 w 140068"/>
                <a:gd name="connsiteY3" fmla="*/ 1554 h 128790"/>
                <a:gd name="connsiteX4" fmla="*/ 4752 w 140068"/>
                <a:gd name="connsiteY4" fmla="*/ 0 h 128790"/>
                <a:gd name="connsiteX5" fmla="*/ 168 w 140068"/>
                <a:gd name="connsiteY5" fmla="*/ 4441 h 128790"/>
                <a:gd name="connsiteX6" fmla="*/ 4523 w 140068"/>
                <a:gd name="connsiteY6" fmla="*/ 9326 h 128790"/>
                <a:gd name="connsiteX7" fmla="*/ 124876 w 140068"/>
                <a:gd name="connsiteY7" fmla="*/ 64395 h 128790"/>
                <a:gd name="connsiteX8" fmla="*/ 4523 w 140068"/>
                <a:gd name="connsiteY8" fmla="*/ 119464 h 128790"/>
                <a:gd name="connsiteX9" fmla="*/ 168 w 140068"/>
                <a:gd name="connsiteY9" fmla="*/ 124349 h 128790"/>
                <a:gd name="connsiteX10" fmla="*/ 4752 w 140068"/>
                <a:gd name="connsiteY10" fmla="*/ 128790 h 128790"/>
                <a:gd name="connsiteX11" fmla="*/ 8879 w 140068"/>
                <a:gd name="connsiteY11" fmla="*/ 127236 h 128790"/>
                <a:gd name="connsiteX12" fmla="*/ 135880 w 140068"/>
                <a:gd name="connsiteY12" fmla="*/ 69280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68" h="128790">
                  <a:moveTo>
                    <a:pt x="135880" y="69280"/>
                  </a:moveTo>
                  <a:cubicBezTo>
                    <a:pt x="138402" y="68170"/>
                    <a:pt x="140236" y="67060"/>
                    <a:pt x="140236" y="64395"/>
                  </a:cubicBezTo>
                  <a:cubicBezTo>
                    <a:pt x="140236" y="61731"/>
                    <a:pt x="138402" y="60620"/>
                    <a:pt x="135880" y="59510"/>
                  </a:cubicBezTo>
                  <a:lnTo>
                    <a:pt x="8879" y="1554"/>
                  </a:lnTo>
                  <a:cubicBezTo>
                    <a:pt x="5899" y="0"/>
                    <a:pt x="5440" y="0"/>
                    <a:pt x="4752" y="0"/>
                  </a:cubicBezTo>
                  <a:cubicBezTo>
                    <a:pt x="2231" y="0"/>
                    <a:pt x="168" y="1998"/>
                    <a:pt x="168" y="4441"/>
                  </a:cubicBezTo>
                  <a:cubicBezTo>
                    <a:pt x="168" y="6440"/>
                    <a:pt x="1314" y="7772"/>
                    <a:pt x="4523" y="9326"/>
                  </a:cubicBezTo>
                  <a:lnTo>
                    <a:pt x="124876" y="64395"/>
                  </a:lnTo>
                  <a:lnTo>
                    <a:pt x="4523" y="119464"/>
                  </a:lnTo>
                  <a:cubicBezTo>
                    <a:pt x="1314" y="121019"/>
                    <a:pt x="168" y="122351"/>
                    <a:pt x="168" y="124349"/>
                  </a:cubicBezTo>
                  <a:cubicBezTo>
                    <a:pt x="168" y="126792"/>
                    <a:pt x="2231" y="128790"/>
                    <a:pt x="4752" y="128790"/>
                  </a:cubicBezTo>
                  <a:cubicBezTo>
                    <a:pt x="5440" y="128790"/>
                    <a:pt x="5899" y="128790"/>
                    <a:pt x="8879" y="127236"/>
                  </a:cubicBezTo>
                  <a:lnTo>
                    <a:pt x="135880" y="69280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BB2B62ED-313F-4879-88EE-435FE9D69D0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47655" y="2381010"/>
              <a:ext cx="169182" cy="158989"/>
            </a:xfrm>
            <a:custGeom>
              <a:avLst/>
              <a:gdLst>
                <a:gd name="connsiteX0" fmla="*/ 90730 w 169182"/>
                <a:gd name="connsiteY0" fmla="*/ 3997 h 158989"/>
                <a:gd name="connsiteX1" fmla="*/ 84769 w 169182"/>
                <a:gd name="connsiteY1" fmla="*/ 0 h 158989"/>
                <a:gd name="connsiteX2" fmla="*/ 78809 w 169182"/>
                <a:gd name="connsiteY2" fmla="*/ 3997 h 158989"/>
                <a:gd name="connsiteX3" fmla="*/ 1324 w 169182"/>
                <a:gd name="connsiteY3" fmla="*/ 154548 h 158989"/>
                <a:gd name="connsiteX4" fmla="*/ 178 w 169182"/>
                <a:gd name="connsiteY4" fmla="*/ 157213 h 158989"/>
                <a:gd name="connsiteX5" fmla="*/ 5221 w 169182"/>
                <a:gd name="connsiteY5" fmla="*/ 158989 h 158989"/>
                <a:gd name="connsiteX6" fmla="*/ 164317 w 169182"/>
                <a:gd name="connsiteY6" fmla="*/ 158989 h 158989"/>
                <a:gd name="connsiteX7" fmla="*/ 169360 w 169182"/>
                <a:gd name="connsiteY7" fmla="*/ 157213 h 158989"/>
                <a:gd name="connsiteX8" fmla="*/ 168214 w 169182"/>
                <a:gd name="connsiteY8" fmla="*/ 154548 h 158989"/>
                <a:gd name="connsiteX9" fmla="*/ 90730 w 169182"/>
                <a:gd name="connsiteY9" fmla="*/ 3997 h 158989"/>
                <a:gd name="connsiteX10" fmla="*/ 77433 w 169182"/>
                <a:gd name="connsiteY10" fmla="*/ 22205 h 158989"/>
                <a:gd name="connsiteX11" fmla="*/ 139100 w 169182"/>
                <a:gd name="connsiteY11" fmla="*/ 142113 h 158989"/>
                <a:gd name="connsiteX12" fmla="*/ 15537 w 169182"/>
                <a:gd name="connsiteY12" fmla="*/ 142113 h 158989"/>
                <a:gd name="connsiteX13" fmla="*/ 77433 w 169182"/>
                <a:gd name="connsiteY13" fmla="*/ 22205 h 1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82" h="158989">
                  <a:moveTo>
                    <a:pt x="90730" y="3997"/>
                  </a:moveTo>
                  <a:cubicBezTo>
                    <a:pt x="89125" y="1110"/>
                    <a:pt x="88666" y="0"/>
                    <a:pt x="84769" y="0"/>
                  </a:cubicBezTo>
                  <a:cubicBezTo>
                    <a:pt x="80872" y="0"/>
                    <a:pt x="80414" y="1110"/>
                    <a:pt x="78809" y="3997"/>
                  </a:cubicBezTo>
                  <a:lnTo>
                    <a:pt x="1324" y="154548"/>
                  </a:lnTo>
                  <a:cubicBezTo>
                    <a:pt x="178" y="156547"/>
                    <a:pt x="178" y="156991"/>
                    <a:pt x="178" y="157213"/>
                  </a:cubicBezTo>
                  <a:cubicBezTo>
                    <a:pt x="178" y="158989"/>
                    <a:pt x="1554" y="158989"/>
                    <a:pt x="5221" y="158989"/>
                  </a:cubicBezTo>
                  <a:lnTo>
                    <a:pt x="164317" y="158989"/>
                  </a:lnTo>
                  <a:cubicBezTo>
                    <a:pt x="167985" y="158989"/>
                    <a:pt x="169360" y="158989"/>
                    <a:pt x="169360" y="157213"/>
                  </a:cubicBezTo>
                  <a:cubicBezTo>
                    <a:pt x="169360" y="156991"/>
                    <a:pt x="169360" y="156547"/>
                    <a:pt x="168214" y="154548"/>
                  </a:cubicBezTo>
                  <a:lnTo>
                    <a:pt x="90730" y="3997"/>
                  </a:lnTo>
                  <a:close/>
                  <a:moveTo>
                    <a:pt x="77433" y="22205"/>
                  </a:moveTo>
                  <a:lnTo>
                    <a:pt x="139100" y="142113"/>
                  </a:lnTo>
                  <a:lnTo>
                    <a:pt x="15537" y="142113"/>
                  </a:lnTo>
                  <a:lnTo>
                    <a:pt x="77433" y="22205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809C3132-E6CC-4201-94A4-06063EEA67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33191" y="2400995"/>
              <a:ext cx="70377" cy="141447"/>
            </a:xfrm>
            <a:custGeom>
              <a:avLst/>
              <a:gdLst>
                <a:gd name="connsiteX0" fmla="*/ 42138 w 70377"/>
                <a:gd name="connsiteY0" fmla="*/ 50184 h 141447"/>
                <a:gd name="connsiteX1" fmla="*/ 63687 w 70377"/>
                <a:gd name="connsiteY1" fmla="*/ 50184 h 141447"/>
                <a:gd name="connsiteX2" fmla="*/ 70564 w 70377"/>
                <a:gd name="connsiteY2" fmla="*/ 45743 h 141447"/>
                <a:gd name="connsiteX3" fmla="*/ 64145 w 70377"/>
                <a:gd name="connsiteY3" fmla="*/ 43300 h 141447"/>
                <a:gd name="connsiteX4" fmla="*/ 43972 w 70377"/>
                <a:gd name="connsiteY4" fmla="*/ 43300 h 141447"/>
                <a:gd name="connsiteX5" fmla="*/ 53371 w 70377"/>
                <a:gd name="connsiteY5" fmla="*/ 5995 h 141447"/>
                <a:gd name="connsiteX6" fmla="*/ 46723 w 70377"/>
                <a:gd name="connsiteY6" fmla="*/ 0 h 141447"/>
                <a:gd name="connsiteX7" fmla="*/ 37553 w 70377"/>
                <a:gd name="connsiteY7" fmla="*/ 7994 h 141447"/>
                <a:gd name="connsiteX8" fmla="*/ 28613 w 70377"/>
                <a:gd name="connsiteY8" fmla="*/ 43300 h 141447"/>
                <a:gd name="connsiteX9" fmla="*/ 7064 w 70377"/>
                <a:gd name="connsiteY9" fmla="*/ 43300 h 141447"/>
                <a:gd name="connsiteX10" fmla="*/ 186 w 70377"/>
                <a:gd name="connsiteY10" fmla="*/ 47519 h 141447"/>
                <a:gd name="connsiteX11" fmla="*/ 6605 w 70377"/>
                <a:gd name="connsiteY11" fmla="*/ 50184 h 141447"/>
                <a:gd name="connsiteX12" fmla="*/ 26779 w 70377"/>
                <a:gd name="connsiteY12" fmla="*/ 50184 h 141447"/>
                <a:gd name="connsiteX13" fmla="*/ 9356 w 70377"/>
                <a:gd name="connsiteY13" fmla="*/ 121019 h 141447"/>
                <a:gd name="connsiteX14" fmla="*/ 30447 w 70377"/>
                <a:gd name="connsiteY14" fmla="*/ 141447 h 141447"/>
                <a:gd name="connsiteX15" fmla="*/ 66896 w 70377"/>
                <a:gd name="connsiteY15" fmla="*/ 107251 h 141447"/>
                <a:gd name="connsiteX16" fmla="*/ 64145 w 70377"/>
                <a:gd name="connsiteY16" fmla="*/ 105031 h 141447"/>
                <a:gd name="connsiteX17" fmla="*/ 60707 w 70377"/>
                <a:gd name="connsiteY17" fmla="*/ 108139 h 141447"/>
                <a:gd name="connsiteX18" fmla="*/ 30905 w 70377"/>
                <a:gd name="connsiteY18" fmla="*/ 136562 h 141447"/>
                <a:gd name="connsiteX19" fmla="*/ 23799 w 70377"/>
                <a:gd name="connsiteY19" fmla="*/ 126348 h 141447"/>
                <a:gd name="connsiteX20" fmla="*/ 25174 w 70377"/>
                <a:gd name="connsiteY20" fmla="*/ 115689 h 141447"/>
                <a:gd name="connsiteX21" fmla="*/ 42138 w 70377"/>
                <a:gd name="connsiteY21" fmla="*/ 50184 h 14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377" h="141447">
                  <a:moveTo>
                    <a:pt x="42138" y="50184"/>
                  </a:moveTo>
                  <a:lnTo>
                    <a:pt x="63687" y="50184"/>
                  </a:lnTo>
                  <a:cubicBezTo>
                    <a:pt x="68272" y="50184"/>
                    <a:pt x="70564" y="50184"/>
                    <a:pt x="70564" y="45743"/>
                  </a:cubicBezTo>
                  <a:cubicBezTo>
                    <a:pt x="70564" y="43300"/>
                    <a:pt x="68272" y="43300"/>
                    <a:pt x="64145" y="43300"/>
                  </a:cubicBezTo>
                  <a:lnTo>
                    <a:pt x="43972" y="43300"/>
                  </a:lnTo>
                  <a:cubicBezTo>
                    <a:pt x="52225" y="11769"/>
                    <a:pt x="53371" y="7328"/>
                    <a:pt x="53371" y="5995"/>
                  </a:cubicBezTo>
                  <a:cubicBezTo>
                    <a:pt x="53371" y="2221"/>
                    <a:pt x="50620" y="0"/>
                    <a:pt x="46723" y="0"/>
                  </a:cubicBezTo>
                  <a:cubicBezTo>
                    <a:pt x="46035" y="0"/>
                    <a:pt x="39616" y="222"/>
                    <a:pt x="37553" y="7994"/>
                  </a:cubicBezTo>
                  <a:lnTo>
                    <a:pt x="28613" y="43300"/>
                  </a:lnTo>
                  <a:lnTo>
                    <a:pt x="7064" y="43300"/>
                  </a:lnTo>
                  <a:cubicBezTo>
                    <a:pt x="2479" y="43300"/>
                    <a:pt x="186" y="43300"/>
                    <a:pt x="186" y="47519"/>
                  </a:cubicBezTo>
                  <a:cubicBezTo>
                    <a:pt x="186" y="50184"/>
                    <a:pt x="2020" y="50184"/>
                    <a:pt x="6605" y="50184"/>
                  </a:cubicBezTo>
                  <a:lnTo>
                    <a:pt x="26779" y="50184"/>
                  </a:lnTo>
                  <a:cubicBezTo>
                    <a:pt x="10273" y="113247"/>
                    <a:pt x="9356" y="117022"/>
                    <a:pt x="9356" y="121019"/>
                  </a:cubicBezTo>
                  <a:cubicBezTo>
                    <a:pt x="9356" y="133009"/>
                    <a:pt x="18067" y="141447"/>
                    <a:pt x="30447" y="141447"/>
                  </a:cubicBezTo>
                  <a:cubicBezTo>
                    <a:pt x="53830" y="141447"/>
                    <a:pt x="66896" y="109028"/>
                    <a:pt x="66896" y="107251"/>
                  </a:cubicBezTo>
                  <a:cubicBezTo>
                    <a:pt x="66896" y="105031"/>
                    <a:pt x="65062" y="105031"/>
                    <a:pt x="64145" y="105031"/>
                  </a:cubicBezTo>
                  <a:cubicBezTo>
                    <a:pt x="62082" y="105031"/>
                    <a:pt x="61853" y="105697"/>
                    <a:pt x="60707" y="108139"/>
                  </a:cubicBezTo>
                  <a:cubicBezTo>
                    <a:pt x="50849" y="131233"/>
                    <a:pt x="38699" y="136562"/>
                    <a:pt x="30905" y="136562"/>
                  </a:cubicBezTo>
                  <a:cubicBezTo>
                    <a:pt x="26091" y="136562"/>
                    <a:pt x="23799" y="133676"/>
                    <a:pt x="23799" y="126348"/>
                  </a:cubicBezTo>
                  <a:cubicBezTo>
                    <a:pt x="23799" y="121019"/>
                    <a:pt x="24257" y="119464"/>
                    <a:pt x="25174" y="115689"/>
                  </a:cubicBezTo>
                  <a:lnTo>
                    <a:pt x="42138" y="50184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624EA3CD-E778-4777-A8FE-60C4E36FB3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19687" y="2465434"/>
              <a:ext cx="36105" cy="107873"/>
            </a:xfrm>
            <a:custGeom>
              <a:avLst/>
              <a:gdLst>
                <a:gd name="connsiteX0" fmla="*/ 24261 w 36105"/>
                <a:gd name="connsiteY0" fmla="*/ 1 h 107873"/>
                <a:gd name="connsiteX1" fmla="*/ 190 w 36105"/>
                <a:gd name="connsiteY1" fmla="*/ 1711 h 107873"/>
                <a:gd name="connsiteX2" fmla="*/ 190 w 36105"/>
                <a:gd name="connsiteY2" fmla="*/ 7307 h 107873"/>
                <a:gd name="connsiteX3" fmla="*/ 12225 w 36105"/>
                <a:gd name="connsiteY3" fmla="*/ 16011 h 107873"/>
                <a:gd name="connsiteX4" fmla="*/ 12225 w 36105"/>
                <a:gd name="connsiteY4" fmla="*/ 95595 h 107873"/>
                <a:gd name="connsiteX5" fmla="*/ 190 w 36105"/>
                <a:gd name="connsiteY5" fmla="*/ 102279 h 107873"/>
                <a:gd name="connsiteX6" fmla="*/ 190 w 36105"/>
                <a:gd name="connsiteY6" fmla="*/ 107875 h 107873"/>
                <a:gd name="connsiteX7" fmla="*/ 18163 w 36105"/>
                <a:gd name="connsiteY7" fmla="*/ 107253 h 107873"/>
                <a:gd name="connsiteX8" fmla="*/ 36296 w 36105"/>
                <a:gd name="connsiteY8" fmla="*/ 107875 h 107873"/>
                <a:gd name="connsiteX9" fmla="*/ 36296 w 36105"/>
                <a:gd name="connsiteY9" fmla="*/ 102279 h 107873"/>
                <a:gd name="connsiteX10" fmla="*/ 24261 w 36105"/>
                <a:gd name="connsiteY10" fmla="*/ 95595 h 107873"/>
                <a:gd name="connsiteX11" fmla="*/ 24261 w 36105"/>
                <a:gd name="connsiteY11" fmla="*/ 1 h 10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05" h="107873">
                  <a:moveTo>
                    <a:pt x="24261" y="1"/>
                  </a:moveTo>
                  <a:lnTo>
                    <a:pt x="190" y="1711"/>
                  </a:lnTo>
                  <a:lnTo>
                    <a:pt x="190" y="7307"/>
                  </a:lnTo>
                  <a:cubicBezTo>
                    <a:pt x="10942" y="7307"/>
                    <a:pt x="12225" y="8395"/>
                    <a:pt x="12225" y="16011"/>
                  </a:cubicBezTo>
                  <a:lnTo>
                    <a:pt x="12225" y="95595"/>
                  </a:lnTo>
                  <a:cubicBezTo>
                    <a:pt x="12225" y="102279"/>
                    <a:pt x="10621" y="102279"/>
                    <a:pt x="190" y="102279"/>
                  </a:cubicBezTo>
                  <a:lnTo>
                    <a:pt x="190" y="107875"/>
                  </a:lnTo>
                  <a:cubicBezTo>
                    <a:pt x="511" y="107875"/>
                    <a:pt x="11744" y="107253"/>
                    <a:pt x="18163" y="107253"/>
                  </a:cubicBezTo>
                  <a:cubicBezTo>
                    <a:pt x="24261" y="107253"/>
                    <a:pt x="30198" y="107408"/>
                    <a:pt x="36296" y="107875"/>
                  </a:cubicBezTo>
                  <a:lnTo>
                    <a:pt x="36296" y="102279"/>
                  </a:lnTo>
                  <a:cubicBezTo>
                    <a:pt x="25865" y="102279"/>
                    <a:pt x="24261" y="102279"/>
                    <a:pt x="24261" y="95595"/>
                  </a:cubicBezTo>
                  <a:lnTo>
                    <a:pt x="24261" y="1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EE1A08AC-42C0-4CF2-913D-A2CB6A6188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971586" y="2468543"/>
              <a:ext cx="34982" cy="104764"/>
            </a:xfrm>
            <a:custGeom>
              <a:avLst/>
              <a:gdLst>
                <a:gd name="connsiteX0" fmla="*/ 25065 w 34982"/>
                <a:gd name="connsiteY0" fmla="*/ 8861 h 104764"/>
                <a:gd name="connsiteX1" fmla="*/ 15758 w 34982"/>
                <a:gd name="connsiteY1" fmla="*/ 1 h 104764"/>
                <a:gd name="connsiteX2" fmla="*/ 6611 w 34982"/>
                <a:gd name="connsiteY2" fmla="*/ 8861 h 104764"/>
                <a:gd name="connsiteX3" fmla="*/ 15758 w 34982"/>
                <a:gd name="connsiteY3" fmla="*/ 17877 h 104764"/>
                <a:gd name="connsiteX4" fmla="*/ 25065 w 34982"/>
                <a:gd name="connsiteY4" fmla="*/ 8861 h 104764"/>
                <a:gd name="connsiteX5" fmla="*/ 674 w 34982"/>
                <a:gd name="connsiteY5" fmla="*/ 37928 h 104764"/>
                <a:gd name="connsiteX6" fmla="*/ 674 w 34982"/>
                <a:gd name="connsiteY6" fmla="*/ 43524 h 104764"/>
                <a:gd name="connsiteX7" fmla="*/ 12228 w 34982"/>
                <a:gd name="connsiteY7" fmla="*/ 52073 h 104764"/>
                <a:gd name="connsiteX8" fmla="*/ 12228 w 34982"/>
                <a:gd name="connsiteY8" fmla="*/ 92486 h 104764"/>
                <a:gd name="connsiteX9" fmla="*/ 192 w 34982"/>
                <a:gd name="connsiteY9" fmla="*/ 99170 h 104764"/>
                <a:gd name="connsiteX10" fmla="*/ 192 w 34982"/>
                <a:gd name="connsiteY10" fmla="*/ 104766 h 104764"/>
                <a:gd name="connsiteX11" fmla="*/ 18165 w 34982"/>
                <a:gd name="connsiteY11" fmla="*/ 104144 h 104764"/>
                <a:gd name="connsiteX12" fmla="*/ 35175 w 34982"/>
                <a:gd name="connsiteY12" fmla="*/ 104766 h 104764"/>
                <a:gd name="connsiteX13" fmla="*/ 35175 w 34982"/>
                <a:gd name="connsiteY13" fmla="*/ 99170 h 104764"/>
                <a:gd name="connsiteX14" fmla="*/ 24263 w 34982"/>
                <a:gd name="connsiteY14" fmla="*/ 92642 h 104764"/>
                <a:gd name="connsiteX15" fmla="*/ 24263 w 34982"/>
                <a:gd name="connsiteY15" fmla="*/ 36218 h 104764"/>
                <a:gd name="connsiteX16" fmla="*/ 674 w 34982"/>
                <a:gd name="connsiteY16" fmla="*/ 37928 h 10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82" h="104764">
                  <a:moveTo>
                    <a:pt x="25065" y="8861"/>
                  </a:moveTo>
                  <a:cubicBezTo>
                    <a:pt x="25065" y="4354"/>
                    <a:pt x="21214" y="1"/>
                    <a:pt x="15758" y="1"/>
                  </a:cubicBezTo>
                  <a:cubicBezTo>
                    <a:pt x="10944" y="1"/>
                    <a:pt x="6611" y="3732"/>
                    <a:pt x="6611" y="8861"/>
                  </a:cubicBezTo>
                  <a:cubicBezTo>
                    <a:pt x="6611" y="14457"/>
                    <a:pt x="11265" y="17877"/>
                    <a:pt x="15758" y="17877"/>
                  </a:cubicBezTo>
                  <a:cubicBezTo>
                    <a:pt x="20893" y="17877"/>
                    <a:pt x="25065" y="13991"/>
                    <a:pt x="25065" y="8861"/>
                  </a:cubicBezTo>
                  <a:close/>
                  <a:moveTo>
                    <a:pt x="674" y="37928"/>
                  </a:moveTo>
                  <a:lnTo>
                    <a:pt x="674" y="43524"/>
                  </a:lnTo>
                  <a:cubicBezTo>
                    <a:pt x="10783" y="43524"/>
                    <a:pt x="12228" y="44456"/>
                    <a:pt x="12228" y="52073"/>
                  </a:cubicBezTo>
                  <a:lnTo>
                    <a:pt x="12228" y="92486"/>
                  </a:lnTo>
                  <a:cubicBezTo>
                    <a:pt x="12228" y="99170"/>
                    <a:pt x="10623" y="99170"/>
                    <a:pt x="192" y="99170"/>
                  </a:cubicBezTo>
                  <a:lnTo>
                    <a:pt x="192" y="104766"/>
                  </a:lnTo>
                  <a:cubicBezTo>
                    <a:pt x="513" y="104766"/>
                    <a:pt x="11746" y="104144"/>
                    <a:pt x="18165" y="104144"/>
                  </a:cubicBezTo>
                  <a:cubicBezTo>
                    <a:pt x="23781" y="104144"/>
                    <a:pt x="29558" y="104299"/>
                    <a:pt x="35175" y="104766"/>
                  </a:cubicBezTo>
                  <a:lnTo>
                    <a:pt x="35175" y="99170"/>
                  </a:lnTo>
                  <a:cubicBezTo>
                    <a:pt x="25868" y="99170"/>
                    <a:pt x="24263" y="99170"/>
                    <a:pt x="24263" y="92642"/>
                  </a:cubicBezTo>
                  <a:lnTo>
                    <a:pt x="24263" y="36218"/>
                  </a:lnTo>
                  <a:lnTo>
                    <a:pt x="674" y="37928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738F1158-60F9-4B4A-B042-C3F702F78B2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21880" y="2504759"/>
              <a:ext cx="85851" cy="98702"/>
            </a:xfrm>
            <a:custGeom>
              <a:avLst/>
              <a:gdLst>
                <a:gd name="connsiteX0" fmla="*/ 74011 w 85851"/>
                <a:gd name="connsiteY0" fmla="*/ 1 h 98702"/>
                <a:gd name="connsiteX1" fmla="*/ 69197 w 85851"/>
                <a:gd name="connsiteY1" fmla="*/ 1 h 98702"/>
                <a:gd name="connsiteX2" fmla="*/ 63420 w 85851"/>
                <a:gd name="connsiteY2" fmla="*/ 13524 h 98702"/>
                <a:gd name="connsiteX3" fmla="*/ 39028 w 85851"/>
                <a:gd name="connsiteY3" fmla="*/ 1 h 98702"/>
                <a:gd name="connsiteX4" fmla="*/ 194 w 85851"/>
                <a:gd name="connsiteY4" fmla="*/ 35130 h 98702"/>
                <a:gd name="connsiteX5" fmla="*/ 37584 w 85851"/>
                <a:gd name="connsiteY5" fmla="*/ 70103 h 98702"/>
                <a:gd name="connsiteX6" fmla="*/ 61334 w 85851"/>
                <a:gd name="connsiteY6" fmla="*/ 59534 h 98702"/>
                <a:gd name="connsiteX7" fmla="*/ 61334 w 85851"/>
                <a:gd name="connsiteY7" fmla="*/ 86424 h 98702"/>
                <a:gd name="connsiteX8" fmla="*/ 49299 w 85851"/>
                <a:gd name="connsiteY8" fmla="*/ 93108 h 98702"/>
                <a:gd name="connsiteX9" fmla="*/ 49299 w 85851"/>
                <a:gd name="connsiteY9" fmla="*/ 98704 h 98702"/>
                <a:gd name="connsiteX10" fmla="*/ 67592 w 85851"/>
                <a:gd name="connsiteY10" fmla="*/ 98082 h 98702"/>
                <a:gd name="connsiteX11" fmla="*/ 86046 w 85851"/>
                <a:gd name="connsiteY11" fmla="*/ 98704 h 98702"/>
                <a:gd name="connsiteX12" fmla="*/ 86046 w 85851"/>
                <a:gd name="connsiteY12" fmla="*/ 93108 h 98702"/>
                <a:gd name="connsiteX13" fmla="*/ 74011 w 85851"/>
                <a:gd name="connsiteY13" fmla="*/ 86424 h 98702"/>
                <a:gd name="connsiteX14" fmla="*/ 74011 w 85851"/>
                <a:gd name="connsiteY14" fmla="*/ 1 h 98702"/>
                <a:gd name="connsiteX15" fmla="*/ 61976 w 85851"/>
                <a:gd name="connsiteY15" fmla="*/ 46166 h 98702"/>
                <a:gd name="connsiteX16" fmla="*/ 59569 w 85851"/>
                <a:gd name="connsiteY16" fmla="*/ 53627 h 98702"/>
                <a:gd name="connsiteX17" fmla="*/ 38547 w 85851"/>
                <a:gd name="connsiteY17" fmla="*/ 65751 h 98702"/>
                <a:gd name="connsiteX18" fmla="*/ 14797 w 85851"/>
                <a:gd name="connsiteY18" fmla="*/ 35286 h 98702"/>
                <a:gd name="connsiteX19" fmla="*/ 40312 w 85851"/>
                <a:gd name="connsiteY19" fmla="*/ 4975 h 98702"/>
                <a:gd name="connsiteX20" fmla="*/ 61976 w 85851"/>
                <a:gd name="connsiteY20" fmla="*/ 26426 h 98702"/>
                <a:gd name="connsiteX21" fmla="*/ 61976 w 85851"/>
                <a:gd name="connsiteY21" fmla="*/ 46166 h 9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51" h="98702">
                  <a:moveTo>
                    <a:pt x="74011" y="1"/>
                  </a:moveTo>
                  <a:lnTo>
                    <a:pt x="69197" y="1"/>
                  </a:lnTo>
                  <a:lnTo>
                    <a:pt x="63420" y="13524"/>
                  </a:lnTo>
                  <a:cubicBezTo>
                    <a:pt x="58445" y="6064"/>
                    <a:pt x="50422" y="1"/>
                    <a:pt x="39028" y="1"/>
                  </a:cubicBezTo>
                  <a:cubicBezTo>
                    <a:pt x="18328" y="1"/>
                    <a:pt x="194" y="15234"/>
                    <a:pt x="194" y="35130"/>
                  </a:cubicBezTo>
                  <a:cubicBezTo>
                    <a:pt x="194" y="54560"/>
                    <a:pt x="17365" y="70103"/>
                    <a:pt x="37584" y="70103"/>
                  </a:cubicBezTo>
                  <a:cubicBezTo>
                    <a:pt x="50422" y="70103"/>
                    <a:pt x="57322" y="63420"/>
                    <a:pt x="61334" y="59534"/>
                  </a:cubicBezTo>
                  <a:lnTo>
                    <a:pt x="61334" y="86424"/>
                  </a:lnTo>
                  <a:cubicBezTo>
                    <a:pt x="61334" y="93108"/>
                    <a:pt x="59729" y="93108"/>
                    <a:pt x="49299" y="93108"/>
                  </a:cubicBezTo>
                  <a:lnTo>
                    <a:pt x="49299" y="98704"/>
                  </a:lnTo>
                  <a:cubicBezTo>
                    <a:pt x="49620" y="98704"/>
                    <a:pt x="60853" y="98082"/>
                    <a:pt x="67592" y="98082"/>
                  </a:cubicBezTo>
                  <a:cubicBezTo>
                    <a:pt x="73530" y="98082"/>
                    <a:pt x="84602" y="98548"/>
                    <a:pt x="86046" y="98704"/>
                  </a:cubicBezTo>
                  <a:lnTo>
                    <a:pt x="86046" y="93108"/>
                  </a:lnTo>
                  <a:cubicBezTo>
                    <a:pt x="75616" y="93108"/>
                    <a:pt x="74011" y="93108"/>
                    <a:pt x="74011" y="86424"/>
                  </a:cubicBezTo>
                  <a:lnTo>
                    <a:pt x="74011" y="1"/>
                  </a:lnTo>
                  <a:close/>
                  <a:moveTo>
                    <a:pt x="61976" y="46166"/>
                  </a:moveTo>
                  <a:cubicBezTo>
                    <a:pt x="61976" y="48964"/>
                    <a:pt x="61976" y="49586"/>
                    <a:pt x="59569" y="53627"/>
                  </a:cubicBezTo>
                  <a:cubicBezTo>
                    <a:pt x="54755" y="61244"/>
                    <a:pt x="46731" y="65751"/>
                    <a:pt x="38547" y="65751"/>
                  </a:cubicBezTo>
                  <a:cubicBezTo>
                    <a:pt x="25228" y="65751"/>
                    <a:pt x="14797" y="51762"/>
                    <a:pt x="14797" y="35286"/>
                  </a:cubicBezTo>
                  <a:cubicBezTo>
                    <a:pt x="14797" y="17100"/>
                    <a:pt x="27475" y="4975"/>
                    <a:pt x="40312" y="4975"/>
                  </a:cubicBezTo>
                  <a:cubicBezTo>
                    <a:pt x="53792" y="4975"/>
                    <a:pt x="61976" y="17721"/>
                    <a:pt x="61976" y="26426"/>
                  </a:cubicBezTo>
                  <a:lnTo>
                    <a:pt x="61976" y="46166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2344C551-641C-4D0D-8F4C-63B5A38F7E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19479" y="2504759"/>
              <a:ext cx="86012" cy="70101"/>
            </a:xfrm>
            <a:custGeom>
              <a:avLst/>
              <a:gdLst>
                <a:gd name="connsiteX0" fmla="*/ 49463 w 86012"/>
                <a:gd name="connsiteY0" fmla="*/ 1711 h 70101"/>
                <a:gd name="connsiteX1" fmla="*/ 49463 w 86012"/>
                <a:gd name="connsiteY1" fmla="*/ 7307 h 70101"/>
                <a:gd name="connsiteX2" fmla="*/ 61499 w 86012"/>
                <a:gd name="connsiteY2" fmla="*/ 16011 h 70101"/>
                <a:gd name="connsiteX3" fmla="*/ 61499 w 86012"/>
                <a:gd name="connsiteY3" fmla="*/ 42591 h 70101"/>
                <a:gd name="connsiteX4" fmla="*/ 40156 w 86012"/>
                <a:gd name="connsiteY4" fmla="*/ 65751 h 70101"/>
                <a:gd name="connsiteX5" fmla="*/ 24911 w 86012"/>
                <a:gd name="connsiteY5" fmla="*/ 51140 h 70101"/>
                <a:gd name="connsiteX6" fmla="*/ 24911 w 86012"/>
                <a:gd name="connsiteY6" fmla="*/ 1 h 70101"/>
                <a:gd name="connsiteX7" fmla="*/ 199 w 86012"/>
                <a:gd name="connsiteY7" fmla="*/ 1711 h 70101"/>
                <a:gd name="connsiteX8" fmla="*/ 199 w 86012"/>
                <a:gd name="connsiteY8" fmla="*/ 7307 h 70101"/>
                <a:gd name="connsiteX9" fmla="*/ 12234 w 86012"/>
                <a:gd name="connsiteY9" fmla="*/ 21607 h 70101"/>
                <a:gd name="connsiteX10" fmla="*/ 12234 w 86012"/>
                <a:gd name="connsiteY10" fmla="*/ 44923 h 70101"/>
                <a:gd name="connsiteX11" fmla="*/ 39033 w 86012"/>
                <a:gd name="connsiteY11" fmla="*/ 70103 h 70101"/>
                <a:gd name="connsiteX12" fmla="*/ 61980 w 86012"/>
                <a:gd name="connsiteY12" fmla="*/ 57047 h 70101"/>
                <a:gd name="connsiteX13" fmla="*/ 62140 w 86012"/>
                <a:gd name="connsiteY13" fmla="*/ 57047 h 70101"/>
                <a:gd name="connsiteX14" fmla="*/ 62140 w 86012"/>
                <a:gd name="connsiteY14" fmla="*/ 70103 h 70101"/>
                <a:gd name="connsiteX15" fmla="*/ 86211 w 86012"/>
                <a:gd name="connsiteY15" fmla="*/ 68549 h 70101"/>
                <a:gd name="connsiteX16" fmla="*/ 86211 w 86012"/>
                <a:gd name="connsiteY16" fmla="*/ 62953 h 70101"/>
                <a:gd name="connsiteX17" fmla="*/ 74176 w 86012"/>
                <a:gd name="connsiteY17" fmla="*/ 54249 h 70101"/>
                <a:gd name="connsiteX18" fmla="*/ 74176 w 86012"/>
                <a:gd name="connsiteY18" fmla="*/ 1 h 70101"/>
                <a:gd name="connsiteX19" fmla="*/ 49463 w 86012"/>
                <a:gd name="connsiteY19" fmla="*/ 1711 h 7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012" h="70101">
                  <a:moveTo>
                    <a:pt x="49463" y="1711"/>
                  </a:moveTo>
                  <a:lnTo>
                    <a:pt x="49463" y="7307"/>
                  </a:lnTo>
                  <a:cubicBezTo>
                    <a:pt x="60215" y="7307"/>
                    <a:pt x="61499" y="8395"/>
                    <a:pt x="61499" y="16011"/>
                  </a:cubicBezTo>
                  <a:lnTo>
                    <a:pt x="61499" y="42591"/>
                  </a:lnTo>
                  <a:cubicBezTo>
                    <a:pt x="61499" y="56270"/>
                    <a:pt x="52352" y="65751"/>
                    <a:pt x="40156" y="65751"/>
                  </a:cubicBezTo>
                  <a:cubicBezTo>
                    <a:pt x="25553" y="65751"/>
                    <a:pt x="24911" y="59067"/>
                    <a:pt x="24911" y="51140"/>
                  </a:cubicBezTo>
                  <a:lnTo>
                    <a:pt x="24911" y="1"/>
                  </a:lnTo>
                  <a:lnTo>
                    <a:pt x="199" y="1711"/>
                  </a:lnTo>
                  <a:lnTo>
                    <a:pt x="199" y="7307"/>
                  </a:lnTo>
                  <a:cubicBezTo>
                    <a:pt x="12234" y="7307"/>
                    <a:pt x="12234" y="7773"/>
                    <a:pt x="12234" y="21607"/>
                  </a:cubicBezTo>
                  <a:lnTo>
                    <a:pt x="12234" y="44923"/>
                  </a:lnTo>
                  <a:cubicBezTo>
                    <a:pt x="12234" y="55648"/>
                    <a:pt x="12234" y="70103"/>
                    <a:pt x="39033" y="70103"/>
                  </a:cubicBezTo>
                  <a:cubicBezTo>
                    <a:pt x="42563" y="70103"/>
                    <a:pt x="54277" y="70103"/>
                    <a:pt x="61980" y="57047"/>
                  </a:cubicBezTo>
                  <a:lnTo>
                    <a:pt x="62140" y="57047"/>
                  </a:lnTo>
                  <a:lnTo>
                    <a:pt x="62140" y="70103"/>
                  </a:lnTo>
                  <a:lnTo>
                    <a:pt x="86211" y="68549"/>
                  </a:lnTo>
                  <a:lnTo>
                    <a:pt x="86211" y="62953"/>
                  </a:lnTo>
                  <a:cubicBezTo>
                    <a:pt x="75460" y="62953"/>
                    <a:pt x="74176" y="61865"/>
                    <a:pt x="74176" y="54249"/>
                  </a:cubicBezTo>
                  <a:lnTo>
                    <a:pt x="74176" y="1"/>
                  </a:lnTo>
                  <a:lnTo>
                    <a:pt x="49463" y="1711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B8DC7BF7-1673-476A-ACDA-08C56ED0C1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21050" y="2468543"/>
              <a:ext cx="34982" cy="104764"/>
            </a:xfrm>
            <a:custGeom>
              <a:avLst/>
              <a:gdLst>
                <a:gd name="connsiteX0" fmla="*/ 25076 w 34982"/>
                <a:gd name="connsiteY0" fmla="*/ 8861 h 104764"/>
                <a:gd name="connsiteX1" fmla="*/ 15769 w 34982"/>
                <a:gd name="connsiteY1" fmla="*/ 1 h 104764"/>
                <a:gd name="connsiteX2" fmla="*/ 6622 w 34982"/>
                <a:gd name="connsiteY2" fmla="*/ 8861 h 104764"/>
                <a:gd name="connsiteX3" fmla="*/ 15769 w 34982"/>
                <a:gd name="connsiteY3" fmla="*/ 17877 h 104764"/>
                <a:gd name="connsiteX4" fmla="*/ 25076 w 34982"/>
                <a:gd name="connsiteY4" fmla="*/ 8861 h 104764"/>
                <a:gd name="connsiteX5" fmla="*/ 684 w 34982"/>
                <a:gd name="connsiteY5" fmla="*/ 37928 h 104764"/>
                <a:gd name="connsiteX6" fmla="*/ 684 w 34982"/>
                <a:gd name="connsiteY6" fmla="*/ 43524 h 104764"/>
                <a:gd name="connsiteX7" fmla="*/ 12238 w 34982"/>
                <a:gd name="connsiteY7" fmla="*/ 52073 h 104764"/>
                <a:gd name="connsiteX8" fmla="*/ 12238 w 34982"/>
                <a:gd name="connsiteY8" fmla="*/ 92486 h 104764"/>
                <a:gd name="connsiteX9" fmla="*/ 203 w 34982"/>
                <a:gd name="connsiteY9" fmla="*/ 99170 h 104764"/>
                <a:gd name="connsiteX10" fmla="*/ 203 w 34982"/>
                <a:gd name="connsiteY10" fmla="*/ 104766 h 104764"/>
                <a:gd name="connsiteX11" fmla="*/ 18176 w 34982"/>
                <a:gd name="connsiteY11" fmla="*/ 104144 h 104764"/>
                <a:gd name="connsiteX12" fmla="*/ 35186 w 34982"/>
                <a:gd name="connsiteY12" fmla="*/ 104766 h 104764"/>
                <a:gd name="connsiteX13" fmla="*/ 35186 w 34982"/>
                <a:gd name="connsiteY13" fmla="*/ 99170 h 104764"/>
                <a:gd name="connsiteX14" fmla="*/ 24274 w 34982"/>
                <a:gd name="connsiteY14" fmla="*/ 92642 h 104764"/>
                <a:gd name="connsiteX15" fmla="*/ 24274 w 34982"/>
                <a:gd name="connsiteY15" fmla="*/ 36218 h 104764"/>
                <a:gd name="connsiteX16" fmla="*/ 684 w 34982"/>
                <a:gd name="connsiteY16" fmla="*/ 37928 h 10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82" h="104764">
                  <a:moveTo>
                    <a:pt x="25076" y="8861"/>
                  </a:moveTo>
                  <a:cubicBezTo>
                    <a:pt x="25076" y="4354"/>
                    <a:pt x="21225" y="1"/>
                    <a:pt x="15769" y="1"/>
                  </a:cubicBezTo>
                  <a:cubicBezTo>
                    <a:pt x="10955" y="1"/>
                    <a:pt x="6622" y="3732"/>
                    <a:pt x="6622" y="8861"/>
                  </a:cubicBezTo>
                  <a:cubicBezTo>
                    <a:pt x="6622" y="14457"/>
                    <a:pt x="11276" y="17877"/>
                    <a:pt x="15769" y="17877"/>
                  </a:cubicBezTo>
                  <a:cubicBezTo>
                    <a:pt x="20904" y="17877"/>
                    <a:pt x="25076" y="13991"/>
                    <a:pt x="25076" y="8861"/>
                  </a:cubicBezTo>
                  <a:close/>
                  <a:moveTo>
                    <a:pt x="684" y="37928"/>
                  </a:moveTo>
                  <a:lnTo>
                    <a:pt x="684" y="43524"/>
                  </a:lnTo>
                  <a:cubicBezTo>
                    <a:pt x="10794" y="43524"/>
                    <a:pt x="12238" y="44456"/>
                    <a:pt x="12238" y="52073"/>
                  </a:cubicBezTo>
                  <a:lnTo>
                    <a:pt x="12238" y="92486"/>
                  </a:lnTo>
                  <a:cubicBezTo>
                    <a:pt x="12238" y="99170"/>
                    <a:pt x="10634" y="99170"/>
                    <a:pt x="203" y="99170"/>
                  </a:cubicBezTo>
                  <a:lnTo>
                    <a:pt x="203" y="104766"/>
                  </a:lnTo>
                  <a:cubicBezTo>
                    <a:pt x="524" y="104766"/>
                    <a:pt x="11757" y="104144"/>
                    <a:pt x="18176" y="104144"/>
                  </a:cubicBezTo>
                  <a:cubicBezTo>
                    <a:pt x="23792" y="104144"/>
                    <a:pt x="29569" y="104299"/>
                    <a:pt x="35186" y="104766"/>
                  </a:cubicBezTo>
                  <a:lnTo>
                    <a:pt x="35186" y="99170"/>
                  </a:lnTo>
                  <a:cubicBezTo>
                    <a:pt x="25878" y="99170"/>
                    <a:pt x="24274" y="99170"/>
                    <a:pt x="24274" y="92642"/>
                  </a:cubicBezTo>
                  <a:lnTo>
                    <a:pt x="24274" y="36218"/>
                  </a:lnTo>
                  <a:lnTo>
                    <a:pt x="684" y="37928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2002C997-DD42-4E52-B0EF-A4361BE0877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71344" y="2465434"/>
              <a:ext cx="85851" cy="109427"/>
            </a:xfrm>
            <a:custGeom>
              <a:avLst/>
              <a:gdLst>
                <a:gd name="connsiteX0" fmla="*/ 49951 w 85851"/>
                <a:gd name="connsiteY0" fmla="*/ 1711 h 109427"/>
                <a:gd name="connsiteX1" fmla="*/ 49951 w 85851"/>
                <a:gd name="connsiteY1" fmla="*/ 7307 h 109427"/>
                <a:gd name="connsiteX2" fmla="*/ 61987 w 85851"/>
                <a:gd name="connsiteY2" fmla="*/ 16011 h 109427"/>
                <a:gd name="connsiteX3" fmla="*/ 61987 w 85851"/>
                <a:gd name="connsiteY3" fmla="*/ 48187 h 109427"/>
                <a:gd name="connsiteX4" fmla="*/ 39521 w 85851"/>
                <a:gd name="connsiteY4" fmla="*/ 39327 h 109427"/>
                <a:gd name="connsiteX5" fmla="*/ 205 w 85851"/>
                <a:gd name="connsiteY5" fmla="*/ 74456 h 109427"/>
                <a:gd name="connsiteX6" fmla="*/ 37595 w 85851"/>
                <a:gd name="connsiteY6" fmla="*/ 109429 h 109427"/>
                <a:gd name="connsiteX7" fmla="*/ 61345 w 85851"/>
                <a:gd name="connsiteY7" fmla="*/ 99792 h 109427"/>
                <a:gd name="connsiteX8" fmla="*/ 61345 w 85851"/>
                <a:gd name="connsiteY8" fmla="*/ 109429 h 109427"/>
                <a:gd name="connsiteX9" fmla="*/ 86057 w 85851"/>
                <a:gd name="connsiteY9" fmla="*/ 107875 h 109427"/>
                <a:gd name="connsiteX10" fmla="*/ 86057 w 85851"/>
                <a:gd name="connsiteY10" fmla="*/ 102279 h 109427"/>
                <a:gd name="connsiteX11" fmla="*/ 74022 w 85851"/>
                <a:gd name="connsiteY11" fmla="*/ 93574 h 109427"/>
                <a:gd name="connsiteX12" fmla="*/ 74022 w 85851"/>
                <a:gd name="connsiteY12" fmla="*/ 1 h 109427"/>
                <a:gd name="connsiteX13" fmla="*/ 49951 w 85851"/>
                <a:gd name="connsiteY13" fmla="*/ 1711 h 109427"/>
                <a:gd name="connsiteX14" fmla="*/ 61345 w 85851"/>
                <a:gd name="connsiteY14" fmla="*/ 91554 h 109427"/>
                <a:gd name="connsiteX15" fmla="*/ 38558 w 85851"/>
                <a:gd name="connsiteY15" fmla="*/ 105077 h 109427"/>
                <a:gd name="connsiteX16" fmla="*/ 19943 w 85851"/>
                <a:gd name="connsiteY16" fmla="*/ 95440 h 109427"/>
                <a:gd name="connsiteX17" fmla="*/ 14808 w 85851"/>
                <a:gd name="connsiteY17" fmla="*/ 74611 h 109427"/>
                <a:gd name="connsiteX18" fmla="*/ 21387 w 85851"/>
                <a:gd name="connsiteY18" fmla="*/ 52073 h 109427"/>
                <a:gd name="connsiteX19" fmla="*/ 40323 w 85851"/>
                <a:gd name="connsiteY19" fmla="*/ 43679 h 109427"/>
                <a:gd name="connsiteX20" fmla="*/ 59419 w 85851"/>
                <a:gd name="connsiteY20" fmla="*/ 52695 h 109427"/>
                <a:gd name="connsiteX21" fmla="*/ 61345 w 85851"/>
                <a:gd name="connsiteY21" fmla="*/ 58290 h 109427"/>
                <a:gd name="connsiteX22" fmla="*/ 61345 w 85851"/>
                <a:gd name="connsiteY22" fmla="*/ 91554 h 10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851" h="109427">
                  <a:moveTo>
                    <a:pt x="49951" y="1711"/>
                  </a:moveTo>
                  <a:lnTo>
                    <a:pt x="49951" y="7307"/>
                  </a:lnTo>
                  <a:cubicBezTo>
                    <a:pt x="60703" y="7307"/>
                    <a:pt x="61987" y="8395"/>
                    <a:pt x="61987" y="16011"/>
                  </a:cubicBezTo>
                  <a:lnTo>
                    <a:pt x="61987" y="48187"/>
                  </a:lnTo>
                  <a:cubicBezTo>
                    <a:pt x="56049" y="42591"/>
                    <a:pt x="48347" y="39327"/>
                    <a:pt x="39521" y="39327"/>
                  </a:cubicBezTo>
                  <a:cubicBezTo>
                    <a:pt x="18178" y="39327"/>
                    <a:pt x="205" y="54871"/>
                    <a:pt x="205" y="74456"/>
                  </a:cubicBezTo>
                  <a:cubicBezTo>
                    <a:pt x="205" y="93885"/>
                    <a:pt x="17215" y="109429"/>
                    <a:pt x="37595" y="109429"/>
                  </a:cubicBezTo>
                  <a:cubicBezTo>
                    <a:pt x="50754" y="109429"/>
                    <a:pt x="58617" y="102590"/>
                    <a:pt x="61345" y="99792"/>
                  </a:cubicBezTo>
                  <a:lnTo>
                    <a:pt x="61345" y="109429"/>
                  </a:lnTo>
                  <a:lnTo>
                    <a:pt x="86057" y="107875"/>
                  </a:lnTo>
                  <a:lnTo>
                    <a:pt x="86057" y="102279"/>
                  </a:lnTo>
                  <a:cubicBezTo>
                    <a:pt x="75306" y="102279"/>
                    <a:pt x="74022" y="101191"/>
                    <a:pt x="74022" y="93574"/>
                  </a:cubicBezTo>
                  <a:lnTo>
                    <a:pt x="74022" y="1"/>
                  </a:lnTo>
                  <a:lnTo>
                    <a:pt x="49951" y="1711"/>
                  </a:lnTo>
                  <a:close/>
                  <a:moveTo>
                    <a:pt x="61345" y="91554"/>
                  </a:moveTo>
                  <a:cubicBezTo>
                    <a:pt x="57173" y="98859"/>
                    <a:pt x="48988" y="105077"/>
                    <a:pt x="38558" y="105077"/>
                  </a:cubicBezTo>
                  <a:cubicBezTo>
                    <a:pt x="29571" y="105077"/>
                    <a:pt x="23153" y="99947"/>
                    <a:pt x="19943" y="95440"/>
                  </a:cubicBezTo>
                  <a:cubicBezTo>
                    <a:pt x="16734" y="90776"/>
                    <a:pt x="14808" y="84559"/>
                    <a:pt x="14808" y="74611"/>
                  </a:cubicBezTo>
                  <a:cubicBezTo>
                    <a:pt x="14808" y="71036"/>
                    <a:pt x="14808" y="59378"/>
                    <a:pt x="21387" y="52073"/>
                  </a:cubicBezTo>
                  <a:cubicBezTo>
                    <a:pt x="27806" y="45078"/>
                    <a:pt x="35669" y="43679"/>
                    <a:pt x="40323" y="43679"/>
                  </a:cubicBezTo>
                  <a:cubicBezTo>
                    <a:pt x="48026" y="43679"/>
                    <a:pt x="54926" y="47099"/>
                    <a:pt x="59419" y="52695"/>
                  </a:cubicBezTo>
                  <a:cubicBezTo>
                    <a:pt x="61345" y="55182"/>
                    <a:pt x="61345" y="55337"/>
                    <a:pt x="61345" y="58290"/>
                  </a:cubicBezTo>
                  <a:lnTo>
                    <a:pt x="61345" y="91554"/>
                  </a:lnTo>
                  <a:close/>
                </a:path>
              </a:pathLst>
            </a:custGeom>
            <a:solidFill>
              <a:srgbClr val="000000"/>
            </a:solidFill>
            <a:ln w="22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1C3C8B1F-3AA5-49F2-A595-2AC36C1E13AC}"/>
              </a:ext>
            </a:extLst>
          </p:cNvPr>
          <p:cNvGrpSpPr/>
          <p:nvPr/>
        </p:nvGrpSpPr>
        <p:grpSpPr>
          <a:xfrm>
            <a:off x="7123196" y="3503121"/>
            <a:ext cx="4883247" cy="1654184"/>
            <a:chOff x="7123196" y="3503121"/>
            <a:chExt cx="4883247" cy="1654184"/>
          </a:xfrm>
        </p:grpSpPr>
        <p:sp>
          <p:nvSpPr>
            <p:cNvPr id="198" name="矩形: 圆角 197">
              <a:extLst>
                <a:ext uri="{FF2B5EF4-FFF2-40B4-BE49-F238E27FC236}">
                  <a16:creationId xmlns:a16="http://schemas.microsoft.com/office/drawing/2014/main" id="{F264271C-3553-4FE2-926F-4EEC1DBC87A8}"/>
                </a:ext>
              </a:extLst>
            </p:cNvPr>
            <p:cNvSpPr/>
            <p:nvPr/>
          </p:nvSpPr>
          <p:spPr>
            <a:xfrm>
              <a:off x="7123196" y="3545901"/>
              <a:ext cx="4727920" cy="1611404"/>
            </a:xfrm>
            <a:prstGeom prst="roundRect">
              <a:avLst/>
            </a:prstGeom>
            <a:noFill/>
            <a:ln>
              <a:solidFill>
                <a:srgbClr val="005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28C937AF-E019-4127-B60C-1CDDA524A6A4}"/>
                </a:ext>
              </a:extLst>
            </p:cNvPr>
            <p:cNvSpPr txBox="1"/>
            <p:nvPr/>
          </p:nvSpPr>
          <p:spPr>
            <a:xfrm>
              <a:off x="7267182" y="3503121"/>
              <a:ext cx="4428607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519E"/>
                </a:buClr>
              </a:pP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Simplification:</a:t>
              </a:r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E27C98E2-0EBD-4203-9494-069517DFE00E}"/>
                </a:ext>
              </a:extLst>
            </p:cNvPr>
            <p:cNvSpPr txBox="1"/>
            <p:nvPr/>
          </p:nvSpPr>
          <p:spPr>
            <a:xfrm>
              <a:off x="7267182" y="3979320"/>
              <a:ext cx="47392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519E"/>
                </a:buClr>
              </a:pPr>
              <a:r>
                <a:rPr lang="en-US" altLang="zh-CN" sz="2000" dirty="0">
                  <a:solidFill>
                    <a:srgbClr val="0051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Liquid phase can reach </a:t>
              </a:r>
              <a:r>
                <a:rPr lang="en-US" altLang="zh-CN" sz="2000" b="1" dirty="0">
                  <a:solidFill>
                    <a:srgbClr val="0051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capillary pressure equilibrium simultaneously </a:t>
              </a:r>
              <a:r>
                <a:rPr lang="en-US" altLang="zh-CN" sz="2000" dirty="0">
                  <a:solidFill>
                    <a:srgbClr val="00519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each drying step </a:t>
              </a:r>
              <a:r>
                <a:rPr lang="en-US" altLang="zh-CN" sz="2000" dirty="0">
                  <a:solidFill>
                    <a:srgbClr val="00519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altLang="zh-CN" sz="2000" i="1" dirty="0">
                  <a:solidFill>
                    <a:srgbClr val="00519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en-US" altLang="zh-CN" sz="2000" i="1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3" name="箭头: 下 202">
            <a:extLst>
              <a:ext uri="{FF2B5EF4-FFF2-40B4-BE49-F238E27FC236}">
                <a16:creationId xmlns:a16="http://schemas.microsoft.com/office/drawing/2014/main" id="{ACE55079-86BE-482B-961A-6758155BA298}"/>
              </a:ext>
            </a:extLst>
          </p:cNvPr>
          <p:cNvSpPr/>
          <p:nvPr/>
        </p:nvSpPr>
        <p:spPr>
          <a:xfrm>
            <a:off x="9279227" y="5266806"/>
            <a:ext cx="368864" cy="263669"/>
          </a:xfrm>
          <a:prstGeom prst="downArrow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  <a:alpha val="70000"/>
                </a:schemeClr>
              </a:gs>
              <a:gs pos="85000">
                <a:schemeClr val="accent1">
                  <a:lumMod val="45000"/>
                  <a:lumOff val="55000"/>
                  <a:alpha val="40000"/>
                </a:schemeClr>
              </a:gs>
              <a:gs pos="92000">
                <a:schemeClr val="accent2">
                  <a:alpha val="35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D9D4886F-D27D-4AC1-BA55-0A630D7060BA}"/>
              </a:ext>
            </a:extLst>
          </p:cNvPr>
          <p:cNvSpPr txBox="1"/>
          <p:nvPr/>
        </p:nvSpPr>
        <p:spPr>
          <a:xfrm>
            <a:off x="6761739" y="5590724"/>
            <a:ext cx="554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dynamic process of liquid phase is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 of quasi-static state</a:t>
            </a:r>
            <a:endParaRPr lang="en-US" altLang="zh-CN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0" name="图片 229">
            <a:extLst>
              <a:ext uri="{FF2B5EF4-FFF2-40B4-BE49-F238E27FC236}">
                <a16:creationId xmlns:a16="http://schemas.microsoft.com/office/drawing/2014/main" id="{B9EED8B9-1E3E-4AD9-BB94-9AB44A67080A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r="46543" b="74695"/>
          <a:stretch/>
        </p:blipFill>
        <p:spPr>
          <a:xfrm>
            <a:off x="2495655" y="5733598"/>
            <a:ext cx="2397418" cy="1098370"/>
          </a:xfrm>
          <a:prstGeom prst="rect">
            <a:avLst/>
          </a:prstGeom>
        </p:spPr>
      </p:pic>
      <p:sp>
        <p:nvSpPr>
          <p:cNvPr id="233" name="椭圆 232">
            <a:extLst>
              <a:ext uri="{FF2B5EF4-FFF2-40B4-BE49-F238E27FC236}">
                <a16:creationId xmlns:a16="http://schemas.microsoft.com/office/drawing/2014/main" id="{01E55580-8817-4003-8DC0-5E3FD188D877}"/>
              </a:ext>
            </a:extLst>
          </p:cNvPr>
          <p:cNvSpPr/>
          <p:nvPr/>
        </p:nvSpPr>
        <p:spPr>
          <a:xfrm>
            <a:off x="3310313" y="4238414"/>
            <a:ext cx="229972" cy="229553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7F5BA9F2-DC5C-4E25-9BC1-177A188C831F}"/>
              </a:ext>
            </a:extLst>
          </p:cNvPr>
          <p:cNvGrpSpPr/>
          <p:nvPr/>
        </p:nvGrpSpPr>
        <p:grpSpPr>
          <a:xfrm>
            <a:off x="1536288" y="734331"/>
            <a:ext cx="2433631" cy="2637163"/>
            <a:chOff x="1538077" y="733155"/>
            <a:chExt cx="2433631" cy="2637163"/>
          </a:xfrm>
        </p:grpSpPr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FE6133C-4E38-47F6-9798-A85AAF6779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9342" y="2958608"/>
              <a:ext cx="517592" cy="4117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386E68A9-C5D0-4B0A-BB1C-D13F86FDF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8077" y="1193332"/>
              <a:ext cx="884738" cy="18521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308BCB46-0A00-4935-9A71-336CB1542197}"/>
                </a:ext>
              </a:extLst>
            </p:cNvPr>
            <p:cNvSpPr/>
            <p:nvPr/>
          </p:nvSpPr>
          <p:spPr>
            <a:xfrm>
              <a:off x="2422815" y="1193332"/>
              <a:ext cx="1191840" cy="176527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2" name="图片 221">
              <a:extLst>
                <a:ext uri="{FF2B5EF4-FFF2-40B4-BE49-F238E27FC236}">
                  <a16:creationId xmlns:a16="http://schemas.microsoft.com/office/drawing/2014/main" id="{4E6280DB-396A-44FF-80CC-72C5F789D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9" t="9982" r="63233" b="17483"/>
            <a:stretch/>
          </p:blipFill>
          <p:spPr>
            <a:xfrm>
              <a:off x="2619229" y="1238054"/>
              <a:ext cx="826070" cy="1691858"/>
            </a:xfrm>
            <a:prstGeom prst="rect">
              <a:avLst/>
            </a:prstGeom>
          </p:spPr>
        </p:pic>
        <p:sp>
          <p:nvSpPr>
            <p:cNvPr id="238" name="文本框 237">
              <a:extLst>
                <a:ext uri="{FF2B5EF4-FFF2-40B4-BE49-F238E27FC236}">
                  <a16:creationId xmlns:a16="http://schemas.microsoft.com/office/drawing/2014/main" id="{C5D2204F-7EC3-4233-BB24-16A0D1D52F14}"/>
                </a:ext>
              </a:extLst>
            </p:cNvPr>
            <p:cNvSpPr txBox="1"/>
            <p:nvPr/>
          </p:nvSpPr>
          <p:spPr>
            <a:xfrm>
              <a:off x="2213250" y="733155"/>
              <a:ext cx="1758458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519E"/>
                </a:buClr>
              </a:pP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Vapor diffusion</a:t>
              </a:r>
            </a:p>
          </p:txBody>
        </p: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FBD66D28-CAFD-4542-98CD-B4C5918AAD25}"/>
              </a:ext>
            </a:extLst>
          </p:cNvPr>
          <p:cNvGrpSpPr/>
          <p:nvPr/>
        </p:nvGrpSpPr>
        <p:grpSpPr>
          <a:xfrm>
            <a:off x="3447407" y="2131158"/>
            <a:ext cx="3736667" cy="2225145"/>
            <a:chOff x="3447407" y="2131158"/>
            <a:chExt cx="3736667" cy="2225145"/>
          </a:xfrm>
        </p:grpSpPr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F64132B5-0582-4BCB-83C8-F4AFD7BDA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7407" y="3985790"/>
              <a:ext cx="2217634" cy="37051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C9EA1678-A2C3-43AA-BCF2-07F863F3B0B4}"/>
                </a:ext>
              </a:extLst>
            </p:cNvPr>
            <p:cNvSpPr/>
            <p:nvPr/>
          </p:nvSpPr>
          <p:spPr>
            <a:xfrm>
              <a:off x="5668006" y="2546362"/>
              <a:ext cx="1191840" cy="1765276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文本框 239">
              <a:extLst>
                <a:ext uri="{FF2B5EF4-FFF2-40B4-BE49-F238E27FC236}">
                  <a16:creationId xmlns:a16="http://schemas.microsoft.com/office/drawing/2014/main" id="{11845333-2AA3-4DD2-99FA-739166C3F53C}"/>
                </a:ext>
              </a:extLst>
            </p:cNvPr>
            <p:cNvSpPr txBox="1"/>
            <p:nvPr/>
          </p:nvSpPr>
          <p:spPr>
            <a:xfrm>
              <a:off x="5425616" y="2131158"/>
              <a:ext cx="1758458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519E"/>
                </a:buClr>
              </a:pPr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Invasion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5" name="图片 244">
              <a:extLst>
                <a:ext uri="{FF2B5EF4-FFF2-40B4-BE49-F238E27FC236}">
                  <a16:creationId xmlns:a16="http://schemas.microsoft.com/office/drawing/2014/main" id="{178E24D7-C435-4534-95CB-937CFF11A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4" t="8561" r="54897" b="19239"/>
            <a:stretch/>
          </p:blipFill>
          <p:spPr>
            <a:xfrm>
              <a:off x="5799207" y="2575403"/>
              <a:ext cx="938823" cy="1693612"/>
            </a:xfrm>
            <a:prstGeom prst="rect">
              <a:avLst/>
            </a:prstGeom>
          </p:spPr>
        </p:pic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9248C48C-CDE6-452C-8DB1-A85469D7EA0C}"/>
              </a:ext>
            </a:extLst>
          </p:cNvPr>
          <p:cNvGrpSpPr/>
          <p:nvPr/>
        </p:nvGrpSpPr>
        <p:grpSpPr>
          <a:xfrm>
            <a:off x="1783132" y="1456640"/>
            <a:ext cx="3786605" cy="2455206"/>
            <a:chOff x="1783132" y="1456640"/>
            <a:chExt cx="3786605" cy="2455206"/>
          </a:xfrm>
        </p:grpSpPr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5AA2FA0C-7A35-4E11-B9B9-82E8FB5FC4D4}"/>
                </a:ext>
              </a:extLst>
            </p:cNvPr>
            <p:cNvSpPr/>
            <p:nvPr/>
          </p:nvSpPr>
          <p:spPr>
            <a:xfrm>
              <a:off x="1783132" y="3314223"/>
              <a:ext cx="229972" cy="229553"/>
            </a:xfrm>
            <a:prstGeom prst="ellipse">
              <a:avLst/>
            </a:prstGeom>
            <a:solidFill>
              <a:srgbClr val="ABC83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EFEE0C00-71F5-425E-95C5-A1541206E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8173" y="3150691"/>
              <a:ext cx="2030847" cy="30359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87D11C6A-F27E-479D-81FA-D0766A104A1D}"/>
                </a:ext>
              </a:extLst>
            </p:cNvPr>
            <p:cNvSpPr/>
            <p:nvPr/>
          </p:nvSpPr>
          <p:spPr>
            <a:xfrm>
              <a:off x="4018007" y="2146570"/>
              <a:ext cx="1191840" cy="1765276"/>
            </a:xfrm>
            <a:prstGeom prst="rect">
              <a:avLst/>
            </a:prstGeom>
            <a:noFill/>
            <a:ln>
              <a:solidFill>
                <a:srgbClr val="ABC83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6B6E4752-049D-4371-BD5D-8D3EACDA7FC1}"/>
                </a:ext>
              </a:extLst>
            </p:cNvPr>
            <p:cNvSpPr txBox="1"/>
            <p:nvPr/>
          </p:nvSpPr>
          <p:spPr>
            <a:xfrm>
              <a:off x="3811279" y="1456640"/>
              <a:ext cx="1758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519E"/>
                </a:buClr>
              </a:pPr>
              <a:r>
                <a: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rPr>
                <a:t>Capillary flow after drying</a:t>
              </a:r>
              <a:endParaRPr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7" name="图片 246">
              <a:extLst>
                <a:ext uri="{FF2B5EF4-FFF2-40B4-BE49-F238E27FC236}">
                  <a16:creationId xmlns:a16="http://schemas.microsoft.com/office/drawing/2014/main" id="{5CB2857A-09CA-42F7-8786-1DE0CE400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5" t="8561" r="66164" b="19239"/>
            <a:stretch/>
          </p:blipFill>
          <p:spPr>
            <a:xfrm>
              <a:off x="4187895" y="2189033"/>
              <a:ext cx="869114" cy="1680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1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5C11EE2-EFAF-4165-8982-BA8CEDA00AA5}"/>
              </a:ext>
            </a:extLst>
          </p:cNvPr>
          <p:cNvPicPr>
            <a:picLocks noChangeAspect="1"/>
          </p:cNvPicPr>
          <p:nvPr/>
        </p:nvPicPr>
        <p:blipFill rotWithShape="1"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7828" r="62750" b="15880"/>
          <a:stretch/>
        </p:blipFill>
        <p:spPr>
          <a:xfrm>
            <a:off x="9385821" y="1896165"/>
            <a:ext cx="2096068" cy="3959239"/>
          </a:xfrm>
          <a:prstGeom prst="rect">
            <a:avLst/>
          </a:prstGeom>
        </p:spPr>
      </p:pic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5444A0C-DE82-4BAB-5E0B-220C06B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ED67B7D5-5CDE-F040-8EBE-C46889F2673E}" type="slidenum">
              <a:rPr lang="de-DE">
                <a:solidFill>
                  <a:srgbClr val="3E444C"/>
                </a:solidFill>
                <a:latin typeface="Arial" panose="020B0604020202020204"/>
              </a:rPr>
              <a:pPr defTabSz="548640"/>
              <a:t>8</a:t>
            </a:fld>
            <a:endParaRPr lang="de-DE">
              <a:solidFill>
                <a:srgbClr val="3E444C"/>
              </a:solidFill>
              <a:latin typeface="Arial" panose="020B0604020202020204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1EF87619-A36B-49B8-A30F-BDB4817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Vapor diffusion in gas phase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C5B5B1-B16A-422A-AC41-959134D0068B}"/>
              </a:ext>
            </a:extLst>
          </p:cNvPr>
          <p:cNvSpPr txBox="1"/>
          <p:nvPr/>
        </p:nvSpPr>
        <p:spPr>
          <a:xfrm>
            <a:off x="509517" y="786268"/>
            <a:ext cx="44286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Evaporative surface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DE2F838-85BD-49CD-96B2-1630AE978A84}"/>
              </a:ext>
            </a:extLst>
          </p:cNvPr>
          <p:cNvCxnSpPr>
            <a:cxnSpLocks/>
          </p:cNvCxnSpPr>
          <p:nvPr/>
        </p:nvCxnSpPr>
        <p:spPr>
          <a:xfrm>
            <a:off x="10833218" y="1647296"/>
            <a:ext cx="205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0028999-1A3A-4B4B-A943-C3F0114C36B3}"/>
              </a:ext>
            </a:extLst>
          </p:cNvPr>
          <p:cNvCxnSpPr>
            <a:cxnSpLocks/>
          </p:cNvCxnSpPr>
          <p:nvPr/>
        </p:nvCxnSpPr>
        <p:spPr>
          <a:xfrm>
            <a:off x="10838499" y="2135188"/>
            <a:ext cx="205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BABF7C6-162D-4960-9793-A121423F4646}"/>
              </a:ext>
            </a:extLst>
          </p:cNvPr>
          <p:cNvCxnSpPr>
            <a:cxnSpLocks/>
          </p:cNvCxnSpPr>
          <p:nvPr/>
        </p:nvCxnSpPr>
        <p:spPr>
          <a:xfrm>
            <a:off x="10935867" y="1647296"/>
            <a:ext cx="0" cy="4945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: 形状 29" descr="\documentclass[preview]{standalone}&#10;\usepackage[utf8]{inputenc}&#10;\usepackage{amsmath}&#10;&#10;\begin{document}&#10;&#10;\begin{flalign*}&#10;\delta&#10;\end{flalign*}&#10;&#10;\end{document}&#10;" title="IguanaTex Shape Display">
            <a:extLst>
              <a:ext uri="{FF2B5EF4-FFF2-40B4-BE49-F238E27FC236}">
                <a16:creationId xmlns:a16="http://schemas.microsoft.com/office/drawing/2014/main" id="{C4FA4E1D-8972-4BB4-94AE-C623B0CC004E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111925" y="1773538"/>
            <a:ext cx="128143" cy="242110"/>
          </a:xfrm>
          <a:custGeom>
            <a:avLst/>
            <a:gdLst>
              <a:gd name="connsiteX0" fmla="*/ 45673 w 84038"/>
              <a:gd name="connsiteY0" fmla="*/ 60174 h 158779"/>
              <a:gd name="connsiteX1" fmla="*/ 169 w 84038"/>
              <a:gd name="connsiteY1" fmla="*/ 121885 h 158779"/>
              <a:gd name="connsiteX2" fmla="*/ 32555 w 84038"/>
              <a:gd name="connsiteY2" fmla="*/ 158780 h 158779"/>
              <a:gd name="connsiteX3" fmla="*/ 73549 w 84038"/>
              <a:gd name="connsiteY3" fmla="*/ 93994 h 158779"/>
              <a:gd name="connsiteX4" fmla="*/ 58381 w 84038"/>
              <a:gd name="connsiteY4" fmla="*/ 53146 h 158779"/>
              <a:gd name="connsiteX5" fmla="*/ 38909 w 84038"/>
              <a:gd name="connsiteY5" fmla="*/ 17130 h 158779"/>
              <a:gd name="connsiteX6" fmla="*/ 50182 w 84038"/>
              <a:gd name="connsiteY6" fmla="*/ 7028 h 158779"/>
              <a:gd name="connsiteX7" fmla="*/ 64735 w 84038"/>
              <a:gd name="connsiteY7" fmla="*/ 12957 h 158779"/>
              <a:gd name="connsiteX8" fmla="*/ 76009 w 84038"/>
              <a:gd name="connsiteY8" fmla="*/ 18447 h 158779"/>
              <a:gd name="connsiteX9" fmla="*/ 84208 w 84038"/>
              <a:gd name="connsiteY9" fmla="*/ 9663 h 158779"/>
              <a:gd name="connsiteX10" fmla="*/ 73549 w 84038"/>
              <a:gd name="connsiteY10" fmla="*/ 2416 h 158779"/>
              <a:gd name="connsiteX11" fmla="*/ 56742 w 84038"/>
              <a:gd name="connsiteY11" fmla="*/ 0 h 158779"/>
              <a:gd name="connsiteX12" fmla="*/ 33375 w 84038"/>
              <a:gd name="connsiteY12" fmla="*/ 22620 h 158779"/>
              <a:gd name="connsiteX13" fmla="*/ 45673 w 84038"/>
              <a:gd name="connsiteY13" fmla="*/ 60174 h 158779"/>
              <a:gd name="connsiteX14" fmla="*/ 48133 w 84038"/>
              <a:gd name="connsiteY14" fmla="*/ 65005 h 158779"/>
              <a:gd name="connsiteX15" fmla="*/ 59406 w 84038"/>
              <a:gd name="connsiteY15" fmla="*/ 102778 h 158779"/>
              <a:gd name="connsiteX16" fmla="*/ 32555 w 84038"/>
              <a:gd name="connsiteY16" fmla="*/ 153948 h 158779"/>
              <a:gd name="connsiteX17" fmla="*/ 12878 w 84038"/>
              <a:gd name="connsiteY17" fmla="*/ 128034 h 158779"/>
              <a:gd name="connsiteX18" fmla="*/ 48133 w 84038"/>
              <a:gd name="connsiteY18" fmla="*/ 65005 h 1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038" h="158779">
                <a:moveTo>
                  <a:pt x="45673" y="60174"/>
                </a:moveTo>
                <a:cubicBezTo>
                  <a:pt x="20052" y="66762"/>
                  <a:pt x="169" y="95312"/>
                  <a:pt x="169" y="121885"/>
                </a:cubicBezTo>
                <a:cubicBezTo>
                  <a:pt x="169" y="142968"/>
                  <a:pt x="13288" y="158780"/>
                  <a:pt x="32555" y="158780"/>
                </a:cubicBezTo>
                <a:cubicBezTo>
                  <a:pt x="56537" y="158780"/>
                  <a:pt x="73549" y="124300"/>
                  <a:pt x="73549" y="93994"/>
                </a:cubicBezTo>
                <a:cubicBezTo>
                  <a:pt x="73549" y="74009"/>
                  <a:pt x="65350" y="63029"/>
                  <a:pt x="58381" y="53146"/>
                </a:cubicBezTo>
                <a:cubicBezTo>
                  <a:pt x="51002" y="43264"/>
                  <a:pt x="38909" y="26793"/>
                  <a:pt x="38909" y="17130"/>
                </a:cubicBezTo>
                <a:cubicBezTo>
                  <a:pt x="38909" y="12298"/>
                  <a:pt x="43008" y="7028"/>
                  <a:pt x="50182" y="7028"/>
                </a:cubicBezTo>
                <a:cubicBezTo>
                  <a:pt x="56332" y="7028"/>
                  <a:pt x="60431" y="9883"/>
                  <a:pt x="64735" y="12957"/>
                </a:cubicBezTo>
                <a:cubicBezTo>
                  <a:pt x="68835" y="15592"/>
                  <a:pt x="72934" y="18447"/>
                  <a:pt x="76009" y="18447"/>
                </a:cubicBezTo>
                <a:cubicBezTo>
                  <a:pt x="81133" y="18447"/>
                  <a:pt x="84208" y="13177"/>
                  <a:pt x="84208" y="9663"/>
                </a:cubicBezTo>
                <a:cubicBezTo>
                  <a:pt x="84208" y="4831"/>
                  <a:pt x="80928" y="4173"/>
                  <a:pt x="73549" y="2416"/>
                </a:cubicBezTo>
                <a:cubicBezTo>
                  <a:pt x="62891" y="0"/>
                  <a:pt x="60021" y="0"/>
                  <a:pt x="56742" y="0"/>
                </a:cubicBezTo>
                <a:cubicBezTo>
                  <a:pt x="40754" y="0"/>
                  <a:pt x="33375" y="9443"/>
                  <a:pt x="33375" y="22620"/>
                </a:cubicBezTo>
                <a:cubicBezTo>
                  <a:pt x="33375" y="34479"/>
                  <a:pt x="39319" y="46777"/>
                  <a:pt x="45673" y="60174"/>
                </a:cubicBezTo>
                <a:close/>
                <a:moveTo>
                  <a:pt x="48133" y="65005"/>
                </a:moveTo>
                <a:cubicBezTo>
                  <a:pt x="53257" y="75107"/>
                  <a:pt x="59406" y="86966"/>
                  <a:pt x="59406" y="102778"/>
                </a:cubicBezTo>
                <a:cubicBezTo>
                  <a:pt x="59406" y="117273"/>
                  <a:pt x="51617" y="153948"/>
                  <a:pt x="32555" y="153948"/>
                </a:cubicBezTo>
                <a:cubicBezTo>
                  <a:pt x="21282" y="153948"/>
                  <a:pt x="12878" y="144724"/>
                  <a:pt x="12878" y="128034"/>
                </a:cubicBezTo>
                <a:cubicBezTo>
                  <a:pt x="12878" y="114198"/>
                  <a:pt x="20462" y="72911"/>
                  <a:pt x="48133" y="65005"/>
                </a:cubicBezTo>
                <a:close/>
              </a:path>
            </a:pathLst>
          </a:custGeom>
          <a:solidFill>
            <a:srgbClr val="000000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4D2F4C-3E12-4340-AFBF-B7D9096B212F}"/>
              </a:ext>
            </a:extLst>
          </p:cNvPr>
          <p:cNvSpPr txBox="1"/>
          <p:nvPr/>
        </p:nvSpPr>
        <p:spPr>
          <a:xfrm>
            <a:off x="886806" y="1398798"/>
            <a:ext cx="67335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Vapor mass flux at the evaporative surface:</a:t>
            </a:r>
          </a:p>
        </p:txBody>
      </p:sp>
      <p:grpSp>
        <p:nvGrpSpPr>
          <p:cNvPr id="70" name="组合 69" descr="\documentclass[preview]{standalone}&#10;\usepackage[utf8]{inputenc}&#10;\usepackage{amsmath}&#10;&#10;\begin{document}&#10;&#10;\begin{flalign*}&#10;j_{\mathrm{diff,env}}^\mathrm{w}=\rho_{\mathrm{g,}i}D_{\mathrm{g}}^\mathrm{w,a}A_{i}\frac{X_{\mathrm{g,}i}^\mathrm{w}-X_{\mathrm{g,amb}}^\mathrm{w}}{\delta} \end{flalign*}&#10;&#10;\end{document}&#10;" title="IguanaTex Shape Display">
            <a:extLst>
              <a:ext uri="{FF2B5EF4-FFF2-40B4-BE49-F238E27FC236}">
                <a16:creationId xmlns:a16="http://schemas.microsoft.com/office/drawing/2014/main" id="{878BEBC8-5A27-4B0D-AB08-E878600648E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43621" y="2135188"/>
            <a:ext cx="3491429" cy="493154"/>
            <a:chOff x="4714194" y="2203994"/>
            <a:chExt cx="3491429" cy="493154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8013905-0487-4F4F-8F74-EC7B886E75E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714194" y="2391170"/>
              <a:ext cx="93529" cy="194986"/>
            </a:xfrm>
            <a:custGeom>
              <a:avLst/>
              <a:gdLst>
                <a:gd name="connsiteX0" fmla="*/ 93624 w 93529"/>
                <a:gd name="connsiteY0" fmla="*/ 8106 h 194986"/>
                <a:gd name="connsiteX1" fmla="*/ 84956 w 93529"/>
                <a:gd name="connsiteY1" fmla="*/ 0 h 194986"/>
                <a:gd name="connsiteX2" fmla="*/ 72866 w 93529"/>
                <a:gd name="connsiteY2" fmla="*/ 11933 h 194986"/>
                <a:gd name="connsiteX3" fmla="*/ 81306 w 93529"/>
                <a:gd name="connsiteY3" fmla="*/ 20039 h 194986"/>
                <a:gd name="connsiteX4" fmla="*/ 93624 w 93529"/>
                <a:gd name="connsiteY4" fmla="*/ 8106 h 194986"/>
                <a:gd name="connsiteX5" fmla="*/ 47772 w 93529"/>
                <a:gd name="connsiteY5" fmla="*/ 160087 h 194986"/>
                <a:gd name="connsiteX6" fmla="*/ 19713 w 93529"/>
                <a:gd name="connsiteY6" fmla="*/ 190033 h 194986"/>
                <a:gd name="connsiteX7" fmla="*/ 10817 w 93529"/>
                <a:gd name="connsiteY7" fmla="*/ 188007 h 194986"/>
                <a:gd name="connsiteX8" fmla="*/ 21082 w 93529"/>
                <a:gd name="connsiteY8" fmla="*/ 176074 h 194986"/>
                <a:gd name="connsiteX9" fmla="*/ 12414 w 93529"/>
                <a:gd name="connsiteY9" fmla="*/ 168193 h 194986"/>
                <a:gd name="connsiteX10" fmla="*/ 95 w 93529"/>
                <a:gd name="connsiteY10" fmla="*/ 181027 h 194986"/>
                <a:gd name="connsiteX11" fmla="*/ 20170 w 93529"/>
                <a:gd name="connsiteY11" fmla="*/ 194987 h 194986"/>
                <a:gd name="connsiteX12" fmla="*/ 63056 w 93529"/>
                <a:gd name="connsiteY12" fmla="*/ 160763 h 194986"/>
                <a:gd name="connsiteX13" fmla="*/ 84043 w 93529"/>
                <a:gd name="connsiteY13" fmla="*/ 78355 h 194986"/>
                <a:gd name="connsiteX14" fmla="*/ 85184 w 93529"/>
                <a:gd name="connsiteY14" fmla="*/ 70024 h 194986"/>
                <a:gd name="connsiteX15" fmla="*/ 64197 w 93529"/>
                <a:gd name="connsiteY15" fmla="*/ 49310 h 194986"/>
                <a:gd name="connsiteX16" fmla="*/ 27926 w 93529"/>
                <a:gd name="connsiteY16" fmla="*/ 83984 h 194986"/>
                <a:gd name="connsiteX17" fmla="*/ 30663 w 93529"/>
                <a:gd name="connsiteY17" fmla="*/ 86235 h 194986"/>
                <a:gd name="connsiteX18" fmla="*/ 34769 w 93529"/>
                <a:gd name="connsiteY18" fmla="*/ 81732 h 194986"/>
                <a:gd name="connsiteX19" fmla="*/ 63513 w 93529"/>
                <a:gd name="connsiteY19" fmla="*/ 54263 h 194986"/>
                <a:gd name="connsiteX20" fmla="*/ 70812 w 93529"/>
                <a:gd name="connsiteY20" fmla="*/ 64620 h 194986"/>
                <a:gd name="connsiteX21" fmla="*/ 69216 w 93529"/>
                <a:gd name="connsiteY21" fmla="*/ 76103 h 194986"/>
                <a:gd name="connsiteX22" fmla="*/ 47772 w 93529"/>
                <a:gd name="connsiteY22" fmla="*/ 160087 h 19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29" h="194986">
                  <a:moveTo>
                    <a:pt x="93624" y="8106"/>
                  </a:moveTo>
                  <a:cubicBezTo>
                    <a:pt x="93624" y="3828"/>
                    <a:pt x="90431" y="0"/>
                    <a:pt x="84956" y="0"/>
                  </a:cubicBezTo>
                  <a:cubicBezTo>
                    <a:pt x="79709" y="0"/>
                    <a:pt x="72866" y="5179"/>
                    <a:pt x="72866" y="11933"/>
                  </a:cubicBezTo>
                  <a:cubicBezTo>
                    <a:pt x="72866" y="16437"/>
                    <a:pt x="76059" y="20039"/>
                    <a:pt x="81306" y="20039"/>
                  </a:cubicBezTo>
                  <a:cubicBezTo>
                    <a:pt x="87465" y="20039"/>
                    <a:pt x="93624" y="14185"/>
                    <a:pt x="93624" y="8106"/>
                  </a:cubicBezTo>
                  <a:close/>
                  <a:moveTo>
                    <a:pt x="47772" y="160087"/>
                  </a:moveTo>
                  <a:cubicBezTo>
                    <a:pt x="43438" y="177199"/>
                    <a:pt x="32488" y="190033"/>
                    <a:pt x="19713" y="190033"/>
                  </a:cubicBezTo>
                  <a:cubicBezTo>
                    <a:pt x="18345" y="190033"/>
                    <a:pt x="14923" y="190033"/>
                    <a:pt x="10817" y="188007"/>
                  </a:cubicBezTo>
                  <a:cubicBezTo>
                    <a:pt x="17660" y="186431"/>
                    <a:pt x="21082" y="180577"/>
                    <a:pt x="21082" y="176074"/>
                  </a:cubicBezTo>
                  <a:cubicBezTo>
                    <a:pt x="21082" y="172471"/>
                    <a:pt x="18573" y="168193"/>
                    <a:pt x="12414" y="168193"/>
                  </a:cubicBezTo>
                  <a:cubicBezTo>
                    <a:pt x="6711" y="168193"/>
                    <a:pt x="95" y="172921"/>
                    <a:pt x="95" y="181027"/>
                  </a:cubicBezTo>
                  <a:cubicBezTo>
                    <a:pt x="95" y="190033"/>
                    <a:pt x="9220" y="194987"/>
                    <a:pt x="20170" y="194987"/>
                  </a:cubicBezTo>
                  <a:cubicBezTo>
                    <a:pt x="36138" y="194987"/>
                    <a:pt x="57353" y="183053"/>
                    <a:pt x="63056" y="160763"/>
                  </a:cubicBezTo>
                  <a:lnTo>
                    <a:pt x="84043" y="78355"/>
                  </a:lnTo>
                  <a:cubicBezTo>
                    <a:pt x="85184" y="73852"/>
                    <a:pt x="85184" y="70700"/>
                    <a:pt x="85184" y="70024"/>
                  </a:cubicBezTo>
                  <a:cubicBezTo>
                    <a:pt x="85184" y="57190"/>
                    <a:pt x="75603" y="49310"/>
                    <a:pt x="64197" y="49310"/>
                  </a:cubicBezTo>
                  <a:cubicBezTo>
                    <a:pt x="40929" y="49310"/>
                    <a:pt x="27926" y="81957"/>
                    <a:pt x="27926" y="83984"/>
                  </a:cubicBezTo>
                  <a:cubicBezTo>
                    <a:pt x="27926" y="86235"/>
                    <a:pt x="30207" y="86235"/>
                    <a:pt x="30663" y="86235"/>
                  </a:cubicBezTo>
                  <a:cubicBezTo>
                    <a:pt x="32716" y="86235"/>
                    <a:pt x="32944" y="86010"/>
                    <a:pt x="34769" y="81732"/>
                  </a:cubicBezTo>
                  <a:cubicBezTo>
                    <a:pt x="40472" y="67998"/>
                    <a:pt x="50966" y="54263"/>
                    <a:pt x="63513" y="54263"/>
                  </a:cubicBezTo>
                  <a:cubicBezTo>
                    <a:pt x="66706" y="54263"/>
                    <a:pt x="70812" y="55164"/>
                    <a:pt x="70812" y="64620"/>
                  </a:cubicBezTo>
                  <a:cubicBezTo>
                    <a:pt x="70812" y="69799"/>
                    <a:pt x="70128" y="72276"/>
                    <a:pt x="69216" y="76103"/>
                  </a:cubicBezTo>
                  <a:lnTo>
                    <a:pt x="47772" y="16008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2AB52F1F-CE9D-4B15-A166-BA97DA80B90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28951" y="2379103"/>
              <a:ext cx="120402" cy="69506"/>
            </a:xfrm>
            <a:custGeom>
              <a:avLst/>
              <a:gdLst>
                <a:gd name="connsiteX0" fmla="*/ 107088 w 120402"/>
                <a:gd name="connsiteY0" fmla="*/ 15284 h 69506"/>
                <a:gd name="connsiteX1" fmla="*/ 120502 w 120402"/>
                <a:gd name="connsiteY1" fmla="*/ 5670 h 69506"/>
                <a:gd name="connsiteX2" fmla="*/ 120502 w 120402"/>
                <a:gd name="connsiteY2" fmla="*/ -4 h 69506"/>
                <a:gd name="connsiteX3" fmla="*/ 109005 w 120402"/>
                <a:gd name="connsiteY3" fmla="*/ 626 h 69506"/>
                <a:gd name="connsiteX4" fmla="*/ 93355 w 120402"/>
                <a:gd name="connsiteY4" fmla="*/ -4 h 69506"/>
                <a:gd name="connsiteX5" fmla="*/ 93355 w 120402"/>
                <a:gd name="connsiteY5" fmla="*/ 5670 h 69506"/>
                <a:gd name="connsiteX6" fmla="*/ 101659 w 120402"/>
                <a:gd name="connsiteY6" fmla="*/ 12605 h 69506"/>
                <a:gd name="connsiteX7" fmla="*/ 100701 w 120402"/>
                <a:gd name="connsiteY7" fmla="*/ 16387 h 69506"/>
                <a:gd name="connsiteX8" fmla="*/ 85212 w 120402"/>
                <a:gd name="connsiteY8" fmla="*/ 55632 h 69506"/>
                <a:gd name="connsiteX9" fmla="*/ 67966 w 120402"/>
                <a:gd name="connsiteY9" fmla="*/ 12605 h 69506"/>
                <a:gd name="connsiteX10" fmla="*/ 67167 w 120402"/>
                <a:gd name="connsiteY10" fmla="*/ 9610 h 69506"/>
                <a:gd name="connsiteX11" fmla="*/ 75790 w 120402"/>
                <a:gd name="connsiteY11" fmla="*/ 5670 h 69506"/>
                <a:gd name="connsiteX12" fmla="*/ 75790 w 120402"/>
                <a:gd name="connsiteY12" fmla="*/ -4 h 69506"/>
                <a:gd name="connsiteX13" fmla="*/ 58544 w 120402"/>
                <a:gd name="connsiteY13" fmla="*/ 626 h 69506"/>
                <a:gd name="connsiteX14" fmla="*/ 44492 w 120402"/>
                <a:gd name="connsiteY14" fmla="*/ -4 h 69506"/>
                <a:gd name="connsiteX15" fmla="*/ 44492 w 120402"/>
                <a:gd name="connsiteY15" fmla="*/ 5670 h 69506"/>
                <a:gd name="connsiteX16" fmla="*/ 53594 w 120402"/>
                <a:gd name="connsiteY16" fmla="*/ 6931 h 69506"/>
                <a:gd name="connsiteX17" fmla="*/ 57267 w 120402"/>
                <a:gd name="connsiteY17" fmla="*/ 13866 h 69506"/>
                <a:gd name="connsiteX18" fmla="*/ 56628 w 120402"/>
                <a:gd name="connsiteY18" fmla="*/ 15757 h 69506"/>
                <a:gd name="connsiteX19" fmla="*/ 41618 w 120402"/>
                <a:gd name="connsiteY19" fmla="*/ 53268 h 69506"/>
                <a:gd name="connsiteX20" fmla="*/ 25490 w 120402"/>
                <a:gd name="connsiteY20" fmla="*/ 12605 h 69506"/>
                <a:gd name="connsiteX21" fmla="*/ 24531 w 120402"/>
                <a:gd name="connsiteY21" fmla="*/ 9610 h 69506"/>
                <a:gd name="connsiteX22" fmla="*/ 33154 w 120402"/>
                <a:gd name="connsiteY22" fmla="*/ 5670 h 69506"/>
                <a:gd name="connsiteX23" fmla="*/ 33154 w 120402"/>
                <a:gd name="connsiteY23" fmla="*/ -4 h 69506"/>
                <a:gd name="connsiteX24" fmla="*/ 15110 w 120402"/>
                <a:gd name="connsiteY24" fmla="*/ 626 h 69506"/>
                <a:gd name="connsiteX25" fmla="*/ 100 w 120402"/>
                <a:gd name="connsiteY25" fmla="*/ -4 h 69506"/>
                <a:gd name="connsiteX26" fmla="*/ 100 w 120402"/>
                <a:gd name="connsiteY26" fmla="*/ 5670 h 69506"/>
                <a:gd name="connsiteX27" fmla="*/ 11597 w 120402"/>
                <a:gd name="connsiteY27" fmla="*/ 10241 h 69506"/>
                <a:gd name="connsiteX28" fmla="*/ 33793 w 120402"/>
                <a:gd name="connsiteY28" fmla="*/ 65877 h 69506"/>
                <a:gd name="connsiteX29" fmla="*/ 38105 w 120402"/>
                <a:gd name="connsiteY29" fmla="*/ 69502 h 69506"/>
                <a:gd name="connsiteX30" fmla="*/ 42256 w 120402"/>
                <a:gd name="connsiteY30" fmla="*/ 66192 h 69506"/>
                <a:gd name="connsiteX31" fmla="*/ 60301 w 120402"/>
                <a:gd name="connsiteY31" fmla="*/ 21116 h 69506"/>
                <a:gd name="connsiteX32" fmla="*/ 78026 w 120402"/>
                <a:gd name="connsiteY32" fmla="*/ 65719 h 69506"/>
                <a:gd name="connsiteX33" fmla="*/ 82497 w 120402"/>
                <a:gd name="connsiteY33" fmla="*/ 69502 h 69506"/>
                <a:gd name="connsiteX34" fmla="*/ 86808 w 120402"/>
                <a:gd name="connsiteY34" fmla="*/ 65877 h 69506"/>
                <a:gd name="connsiteX35" fmla="*/ 107088 w 120402"/>
                <a:gd name="connsiteY35" fmla="*/ 15284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69506">
                  <a:moveTo>
                    <a:pt x="107088" y="15284"/>
                  </a:moveTo>
                  <a:cubicBezTo>
                    <a:pt x="110282" y="7404"/>
                    <a:pt x="115552" y="5827"/>
                    <a:pt x="120502" y="5670"/>
                  </a:cubicBezTo>
                  <a:lnTo>
                    <a:pt x="120502" y="-4"/>
                  </a:lnTo>
                  <a:cubicBezTo>
                    <a:pt x="116190" y="469"/>
                    <a:pt x="113635" y="626"/>
                    <a:pt x="109005" y="626"/>
                  </a:cubicBezTo>
                  <a:cubicBezTo>
                    <a:pt x="104214" y="626"/>
                    <a:pt x="98146" y="469"/>
                    <a:pt x="93355" y="-4"/>
                  </a:cubicBezTo>
                  <a:lnTo>
                    <a:pt x="93355" y="5670"/>
                  </a:lnTo>
                  <a:cubicBezTo>
                    <a:pt x="98944" y="5827"/>
                    <a:pt x="101659" y="8822"/>
                    <a:pt x="101659" y="12605"/>
                  </a:cubicBezTo>
                  <a:cubicBezTo>
                    <a:pt x="101659" y="13866"/>
                    <a:pt x="101659" y="14181"/>
                    <a:pt x="100701" y="16387"/>
                  </a:cubicBezTo>
                  <a:lnTo>
                    <a:pt x="85212" y="55632"/>
                  </a:lnTo>
                  <a:lnTo>
                    <a:pt x="67966" y="12605"/>
                  </a:lnTo>
                  <a:cubicBezTo>
                    <a:pt x="67646" y="11817"/>
                    <a:pt x="67167" y="10556"/>
                    <a:pt x="67167" y="9610"/>
                  </a:cubicBezTo>
                  <a:cubicBezTo>
                    <a:pt x="67167" y="6143"/>
                    <a:pt x="71319" y="5670"/>
                    <a:pt x="75790" y="5670"/>
                  </a:cubicBezTo>
                  <a:lnTo>
                    <a:pt x="75790" y="-4"/>
                  </a:lnTo>
                  <a:cubicBezTo>
                    <a:pt x="70042" y="469"/>
                    <a:pt x="64293" y="626"/>
                    <a:pt x="58544" y="626"/>
                  </a:cubicBezTo>
                  <a:cubicBezTo>
                    <a:pt x="53913" y="626"/>
                    <a:pt x="49123" y="311"/>
                    <a:pt x="44492" y="-4"/>
                  </a:cubicBezTo>
                  <a:lnTo>
                    <a:pt x="44492" y="5670"/>
                  </a:lnTo>
                  <a:cubicBezTo>
                    <a:pt x="48165" y="5670"/>
                    <a:pt x="51518" y="5670"/>
                    <a:pt x="53594" y="6931"/>
                  </a:cubicBezTo>
                  <a:cubicBezTo>
                    <a:pt x="55830" y="8507"/>
                    <a:pt x="57267" y="13708"/>
                    <a:pt x="57267" y="13866"/>
                  </a:cubicBezTo>
                  <a:cubicBezTo>
                    <a:pt x="57267" y="14181"/>
                    <a:pt x="56947" y="15127"/>
                    <a:pt x="56628" y="15757"/>
                  </a:cubicBezTo>
                  <a:lnTo>
                    <a:pt x="41618" y="53268"/>
                  </a:lnTo>
                  <a:lnTo>
                    <a:pt x="25490" y="12605"/>
                  </a:lnTo>
                  <a:cubicBezTo>
                    <a:pt x="24531" y="10398"/>
                    <a:pt x="24531" y="10241"/>
                    <a:pt x="24531" y="9610"/>
                  </a:cubicBezTo>
                  <a:cubicBezTo>
                    <a:pt x="24531" y="5670"/>
                    <a:pt x="30280" y="5670"/>
                    <a:pt x="33154" y="5670"/>
                  </a:cubicBezTo>
                  <a:lnTo>
                    <a:pt x="33154" y="-4"/>
                  </a:lnTo>
                  <a:cubicBezTo>
                    <a:pt x="32835" y="-4"/>
                    <a:pt x="21497" y="626"/>
                    <a:pt x="15110" y="626"/>
                  </a:cubicBezTo>
                  <a:cubicBezTo>
                    <a:pt x="10160" y="626"/>
                    <a:pt x="5050" y="469"/>
                    <a:pt x="100" y="-4"/>
                  </a:cubicBezTo>
                  <a:lnTo>
                    <a:pt x="100" y="5670"/>
                  </a:lnTo>
                  <a:cubicBezTo>
                    <a:pt x="6327" y="5670"/>
                    <a:pt x="9841" y="5670"/>
                    <a:pt x="11597" y="10241"/>
                  </a:cubicBezTo>
                  <a:lnTo>
                    <a:pt x="33793" y="65877"/>
                  </a:lnTo>
                  <a:cubicBezTo>
                    <a:pt x="34751" y="68241"/>
                    <a:pt x="35230" y="69502"/>
                    <a:pt x="38105" y="69502"/>
                  </a:cubicBezTo>
                  <a:cubicBezTo>
                    <a:pt x="40979" y="69502"/>
                    <a:pt x="41458" y="68241"/>
                    <a:pt x="42256" y="66192"/>
                  </a:cubicBezTo>
                  <a:lnTo>
                    <a:pt x="60301" y="21116"/>
                  </a:lnTo>
                  <a:lnTo>
                    <a:pt x="78026" y="65719"/>
                  </a:lnTo>
                  <a:cubicBezTo>
                    <a:pt x="78984" y="68084"/>
                    <a:pt x="79623" y="69502"/>
                    <a:pt x="82497" y="69502"/>
                  </a:cubicBezTo>
                  <a:cubicBezTo>
                    <a:pt x="85371" y="69502"/>
                    <a:pt x="85850" y="68399"/>
                    <a:pt x="86808" y="65877"/>
                  </a:cubicBezTo>
                  <a:lnTo>
                    <a:pt x="107088" y="1528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E2B46D1-6730-4CFD-8376-4ED736A1195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18447" y="2486281"/>
              <a:ext cx="85431" cy="110957"/>
            </a:xfrm>
            <a:custGeom>
              <a:avLst/>
              <a:gdLst>
                <a:gd name="connsiteX0" fmla="*/ 49601 w 85431"/>
                <a:gd name="connsiteY0" fmla="*/ 1736 h 110957"/>
                <a:gd name="connsiteX1" fmla="*/ 49601 w 85431"/>
                <a:gd name="connsiteY1" fmla="*/ 7410 h 110957"/>
                <a:gd name="connsiteX2" fmla="*/ 61578 w 85431"/>
                <a:gd name="connsiteY2" fmla="*/ 16236 h 110957"/>
                <a:gd name="connsiteX3" fmla="*/ 61578 w 85431"/>
                <a:gd name="connsiteY3" fmla="*/ 48862 h 110957"/>
                <a:gd name="connsiteX4" fmla="*/ 39222 w 85431"/>
                <a:gd name="connsiteY4" fmla="*/ 39878 h 110957"/>
                <a:gd name="connsiteX5" fmla="*/ 99 w 85431"/>
                <a:gd name="connsiteY5" fmla="*/ 75498 h 110957"/>
                <a:gd name="connsiteX6" fmla="*/ 37306 w 85431"/>
                <a:gd name="connsiteY6" fmla="*/ 110960 h 110957"/>
                <a:gd name="connsiteX7" fmla="*/ 60939 w 85431"/>
                <a:gd name="connsiteY7" fmla="*/ 101188 h 110957"/>
                <a:gd name="connsiteX8" fmla="*/ 60939 w 85431"/>
                <a:gd name="connsiteY8" fmla="*/ 110960 h 110957"/>
                <a:gd name="connsiteX9" fmla="*/ 85530 w 85431"/>
                <a:gd name="connsiteY9" fmla="*/ 109384 h 110957"/>
                <a:gd name="connsiteX10" fmla="*/ 85530 w 85431"/>
                <a:gd name="connsiteY10" fmla="*/ 103710 h 110957"/>
                <a:gd name="connsiteX11" fmla="*/ 73554 w 85431"/>
                <a:gd name="connsiteY11" fmla="*/ 94884 h 110957"/>
                <a:gd name="connsiteX12" fmla="*/ 73554 w 85431"/>
                <a:gd name="connsiteY12" fmla="*/ 2 h 110957"/>
                <a:gd name="connsiteX13" fmla="*/ 49601 w 85431"/>
                <a:gd name="connsiteY13" fmla="*/ 1736 h 110957"/>
                <a:gd name="connsiteX14" fmla="*/ 60939 w 85431"/>
                <a:gd name="connsiteY14" fmla="*/ 92835 h 110957"/>
                <a:gd name="connsiteX15" fmla="*/ 38264 w 85431"/>
                <a:gd name="connsiteY15" fmla="*/ 106547 h 110957"/>
                <a:gd name="connsiteX16" fmla="*/ 19740 w 85431"/>
                <a:gd name="connsiteY16" fmla="*/ 96775 h 110957"/>
                <a:gd name="connsiteX17" fmla="*/ 14630 w 85431"/>
                <a:gd name="connsiteY17" fmla="*/ 75656 h 110957"/>
                <a:gd name="connsiteX18" fmla="*/ 21178 w 85431"/>
                <a:gd name="connsiteY18" fmla="*/ 52802 h 110957"/>
                <a:gd name="connsiteX19" fmla="*/ 40020 w 85431"/>
                <a:gd name="connsiteY19" fmla="*/ 44291 h 110957"/>
                <a:gd name="connsiteX20" fmla="*/ 59023 w 85431"/>
                <a:gd name="connsiteY20" fmla="*/ 53432 h 110957"/>
                <a:gd name="connsiteX21" fmla="*/ 60939 w 85431"/>
                <a:gd name="connsiteY21" fmla="*/ 59106 h 110957"/>
                <a:gd name="connsiteX22" fmla="*/ 60939 w 85431"/>
                <a:gd name="connsiteY22" fmla="*/ 92835 h 1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431" h="110957">
                  <a:moveTo>
                    <a:pt x="49601" y="1736"/>
                  </a:moveTo>
                  <a:lnTo>
                    <a:pt x="49601" y="7410"/>
                  </a:lnTo>
                  <a:cubicBezTo>
                    <a:pt x="60300" y="7410"/>
                    <a:pt x="61578" y="8513"/>
                    <a:pt x="61578" y="16236"/>
                  </a:cubicBezTo>
                  <a:lnTo>
                    <a:pt x="61578" y="48862"/>
                  </a:lnTo>
                  <a:cubicBezTo>
                    <a:pt x="55669" y="43188"/>
                    <a:pt x="48004" y="39878"/>
                    <a:pt x="39222" y="39878"/>
                  </a:cubicBezTo>
                  <a:cubicBezTo>
                    <a:pt x="17984" y="39878"/>
                    <a:pt x="99" y="55639"/>
                    <a:pt x="99" y="75498"/>
                  </a:cubicBezTo>
                  <a:cubicBezTo>
                    <a:pt x="99" y="95199"/>
                    <a:pt x="17026" y="110960"/>
                    <a:pt x="37306" y="110960"/>
                  </a:cubicBezTo>
                  <a:cubicBezTo>
                    <a:pt x="50400" y="110960"/>
                    <a:pt x="58224" y="104025"/>
                    <a:pt x="60939" y="101188"/>
                  </a:cubicBezTo>
                  <a:lnTo>
                    <a:pt x="60939" y="110960"/>
                  </a:lnTo>
                  <a:lnTo>
                    <a:pt x="85530" y="109384"/>
                  </a:lnTo>
                  <a:lnTo>
                    <a:pt x="85530" y="103710"/>
                  </a:lnTo>
                  <a:cubicBezTo>
                    <a:pt x="74831" y="103710"/>
                    <a:pt x="73554" y="102607"/>
                    <a:pt x="73554" y="94884"/>
                  </a:cubicBezTo>
                  <a:lnTo>
                    <a:pt x="73554" y="2"/>
                  </a:lnTo>
                  <a:lnTo>
                    <a:pt x="49601" y="1736"/>
                  </a:lnTo>
                  <a:close/>
                  <a:moveTo>
                    <a:pt x="60939" y="92835"/>
                  </a:moveTo>
                  <a:cubicBezTo>
                    <a:pt x="56787" y="100243"/>
                    <a:pt x="48643" y="106547"/>
                    <a:pt x="38264" y="106547"/>
                  </a:cubicBezTo>
                  <a:cubicBezTo>
                    <a:pt x="29321" y="106547"/>
                    <a:pt x="22934" y="101346"/>
                    <a:pt x="19740" y="96775"/>
                  </a:cubicBezTo>
                  <a:cubicBezTo>
                    <a:pt x="16547" y="92047"/>
                    <a:pt x="14630" y="85743"/>
                    <a:pt x="14630" y="75656"/>
                  </a:cubicBezTo>
                  <a:cubicBezTo>
                    <a:pt x="14630" y="72030"/>
                    <a:pt x="14630" y="60210"/>
                    <a:pt x="21178" y="52802"/>
                  </a:cubicBezTo>
                  <a:cubicBezTo>
                    <a:pt x="27565" y="45710"/>
                    <a:pt x="35389" y="44291"/>
                    <a:pt x="40020" y="44291"/>
                  </a:cubicBezTo>
                  <a:cubicBezTo>
                    <a:pt x="47685" y="44291"/>
                    <a:pt x="54552" y="47758"/>
                    <a:pt x="59023" y="53432"/>
                  </a:cubicBezTo>
                  <a:cubicBezTo>
                    <a:pt x="60939" y="55954"/>
                    <a:pt x="60939" y="56112"/>
                    <a:pt x="60939" y="59106"/>
                  </a:cubicBezTo>
                  <a:lnTo>
                    <a:pt x="60939" y="92835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7AEDE1A-829F-4CBD-8405-A567615E915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920798" y="2489433"/>
              <a:ext cx="34811" cy="106229"/>
            </a:xfrm>
            <a:custGeom>
              <a:avLst/>
              <a:gdLst>
                <a:gd name="connsiteX0" fmla="*/ 24855 w 34811"/>
                <a:gd name="connsiteY0" fmla="*/ 8986 h 106229"/>
                <a:gd name="connsiteX1" fmla="*/ 15593 w 34811"/>
                <a:gd name="connsiteY1" fmla="*/ 2 h 106229"/>
                <a:gd name="connsiteX2" fmla="*/ 6491 w 34811"/>
                <a:gd name="connsiteY2" fmla="*/ 8986 h 106229"/>
                <a:gd name="connsiteX3" fmla="*/ 15593 w 34811"/>
                <a:gd name="connsiteY3" fmla="*/ 18128 h 106229"/>
                <a:gd name="connsiteX4" fmla="*/ 24855 w 34811"/>
                <a:gd name="connsiteY4" fmla="*/ 8986 h 106229"/>
                <a:gd name="connsiteX5" fmla="*/ 583 w 34811"/>
                <a:gd name="connsiteY5" fmla="*/ 38459 h 106229"/>
                <a:gd name="connsiteX6" fmla="*/ 583 w 34811"/>
                <a:gd name="connsiteY6" fmla="*/ 44133 h 106229"/>
                <a:gd name="connsiteX7" fmla="*/ 12080 w 34811"/>
                <a:gd name="connsiteY7" fmla="*/ 52802 h 106229"/>
                <a:gd name="connsiteX8" fmla="*/ 12080 w 34811"/>
                <a:gd name="connsiteY8" fmla="*/ 93781 h 106229"/>
                <a:gd name="connsiteX9" fmla="*/ 104 w 34811"/>
                <a:gd name="connsiteY9" fmla="*/ 100558 h 106229"/>
                <a:gd name="connsiteX10" fmla="*/ 104 w 34811"/>
                <a:gd name="connsiteY10" fmla="*/ 106232 h 106229"/>
                <a:gd name="connsiteX11" fmla="*/ 17988 w 34811"/>
                <a:gd name="connsiteY11" fmla="*/ 105602 h 106229"/>
                <a:gd name="connsiteX12" fmla="*/ 34915 w 34811"/>
                <a:gd name="connsiteY12" fmla="*/ 106232 h 106229"/>
                <a:gd name="connsiteX13" fmla="*/ 34915 w 34811"/>
                <a:gd name="connsiteY13" fmla="*/ 100558 h 106229"/>
                <a:gd name="connsiteX14" fmla="*/ 24056 w 34811"/>
                <a:gd name="connsiteY14" fmla="*/ 93938 h 106229"/>
                <a:gd name="connsiteX15" fmla="*/ 24056 w 34811"/>
                <a:gd name="connsiteY15" fmla="*/ 36726 h 106229"/>
                <a:gd name="connsiteX16" fmla="*/ 583 w 34811"/>
                <a:gd name="connsiteY16" fmla="*/ 38459 h 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11" h="106229">
                  <a:moveTo>
                    <a:pt x="24855" y="8986"/>
                  </a:moveTo>
                  <a:cubicBezTo>
                    <a:pt x="24855" y="4416"/>
                    <a:pt x="21022" y="2"/>
                    <a:pt x="15593" y="2"/>
                  </a:cubicBezTo>
                  <a:cubicBezTo>
                    <a:pt x="10802" y="2"/>
                    <a:pt x="6491" y="3785"/>
                    <a:pt x="6491" y="8986"/>
                  </a:cubicBezTo>
                  <a:cubicBezTo>
                    <a:pt x="6491" y="14660"/>
                    <a:pt x="11122" y="18128"/>
                    <a:pt x="15593" y="18128"/>
                  </a:cubicBezTo>
                  <a:cubicBezTo>
                    <a:pt x="20703" y="18128"/>
                    <a:pt x="24855" y="14187"/>
                    <a:pt x="24855" y="8986"/>
                  </a:cubicBezTo>
                  <a:close/>
                  <a:moveTo>
                    <a:pt x="583" y="38459"/>
                  </a:moveTo>
                  <a:lnTo>
                    <a:pt x="583" y="44133"/>
                  </a:lnTo>
                  <a:cubicBezTo>
                    <a:pt x="10643" y="44133"/>
                    <a:pt x="12080" y="45079"/>
                    <a:pt x="12080" y="52802"/>
                  </a:cubicBezTo>
                  <a:lnTo>
                    <a:pt x="12080" y="93781"/>
                  </a:lnTo>
                  <a:cubicBezTo>
                    <a:pt x="12080" y="100558"/>
                    <a:pt x="10483" y="100558"/>
                    <a:pt x="104" y="100558"/>
                  </a:cubicBezTo>
                  <a:lnTo>
                    <a:pt x="104" y="106232"/>
                  </a:lnTo>
                  <a:cubicBezTo>
                    <a:pt x="423" y="106232"/>
                    <a:pt x="11601" y="105602"/>
                    <a:pt x="17988" y="105602"/>
                  </a:cubicBezTo>
                  <a:cubicBezTo>
                    <a:pt x="23577" y="105602"/>
                    <a:pt x="29326" y="105759"/>
                    <a:pt x="34915" y="106232"/>
                  </a:cubicBezTo>
                  <a:lnTo>
                    <a:pt x="34915" y="100558"/>
                  </a:lnTo>
                  <a:cubicBezTo>
                    <a:pt x="25653" y="100558"/>
                    <a:pt x="24056" y="100558"/>
                    <a:pt x="24056" y="93938"/>
                  </a:cubicBezTo>
                  <a:lnTo>
                    <a:pt x="24056" y="36726"/>
                  </a:lnTo>
                  <a:lnTo>
                    <a:pt x="583" y="38459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72FFCFA-A26C-4C95-B301-3B77B3A8123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69568" y="2484704"/>
              <a:ext cx="108106" cy="110957"/>
            </a:xfrm>
            <a:custGeom>
              <a:avLst/>
              <a:gdLst>
                <a:gd name="connsiteX0" fmla="*/ 77393 w 108106"/>
                <a:gd name="connsiteY0" fmla="*/ 48704 h 110957"/>
                <a:gd name="connsiteX1" fmla="*/ 97513 w 108106"/>
                <a:gd name="connsiteY1" fmla="*/ 48704 h 110957"/>
                <a:gd name="connsiteX2" fmla="*/ 97513 w 108106"/>
                <a:gd name="connsiteY2" fmla="*/ 43030 h 110957"/>
                <a:gd name="connsiteX3" fmla="*/ 76754 w 108106"/>
                <a:gd name="connsiteY3" fmla="*/ 43030 h 110957"/>
                <a:gd name="connsiteX4" fmla="*/ 76754 w 108106"/>
                <a:gd name="connsiteY4" fmla="*/ 25378 h 110957"/>
                <a:gd name="connsiteX5" fmla="*/ 92403 w 108106"/>
                <a:gd name="connsiteY5" fmla="*/ 4416 h 110957"/>
                <a:gd name="connsiteX6" fmla="*/ 97034 w 108106"/>
                <a:gd name="connsiteY6" fmla="*/ 5204 h 110957"/>
                <a:gd name="connsiteX7" fmla="*/ 93521 w 108106"/>
                <a:gd name="connsiteY7" fmla="*/ 11508 h 110957"/>
                <a:gd name="connsiteX8" fmla="*/ 100867 w 108106"/>
                <a:gd name="connsiteY8" fmla="*/ 18758 h 110957"/>
                <a:gd name="connsiteX9" fmla="*/ 108212 w 108106"/>
                <a:gd name="connsiteY9" fmla="*/ 11508 h 110957"/>
                <a:gd name="connsiteX10" fmla="*/ 92563 w 108106"/>
                <a:gd name="connsiteY10" fmla="*/ 2 h 110957"/>
                <a:gd name="connsiteX11" fmla="*/ 74040 w 108106"/>
                <a:gd name="connsiteY11" fmla="*/ 6622 h 110957"/>
                <a:gd name="connsiteX12" fmla="*/ 53121 w 108106"/>
                <a:gd name="connsiteY12" fmla="*/ 2 h 110957"/>
                <a:gd name="connsiteX13" fmla="*/ 13839 w 108106"/>
                <a:gd name="connsiteY13" fmla="*/ 25693 h 110957"/>
                <a:gd name="connsiteX14" fmla="*/ 13839 w 108106"/>
                <a:gd name="connsiteY14" fmla="*/ 43030 h 110957"/>
                <a:gd name="connsiteX15" fmla="*/ 106 w 108106"/>
                <a:gd name="connsiteY15" fmla="*/ 43030 h 110957"/>
                <a:gd name="connsiteX16" fmla="*/ 106 w 108106"/>
                <a:gd name="connsiteY16" fmla="*/ 48704 h 110957"/>
                <a:gd name="connsiteX17" fmla="*/ 13839 w 108106"/>
                <a:gd name="connsiteY17" fmla="*/ 48704 h 110957"/>
                <a:gd name="connsiteX18" fmla="*/ 13839 w 108106"/>
                <a:gd name="connsiteY18" fmla="*/ 98509 h 110957"/>
                <a:gd name="connsiteX19" fmla="*/ 1862 w 108106"/>
                <a:gd name="connsiteY19" fmla="*/ 105286 h 110957"/>
                <a:gd name="connsiteX20" fmla="*/ 1862 w 108106"/>
                <a:gd name="connsiteY20" fmla="*/ 110960 h 110957"/>
                <a:gd name="connsiteX21" fmla="*/ 19747 w 108106"/>
                <a:gd name="connsiteY21" fmla="*/ 110330 h 110957"/>
                <a:gd name="connsiteX22" fmla="*/ 37791 w 108106"/>
                <a:gd name="connsiteY22" fmla="*/ 110960 h 110957"/>
                <a:gd name="connsiteX23" fmla="*/ 37791 w 108106"/>
                <a:gd name="connsiteY23" fmla="*/ 105286 h 110957"/>
                <a:gd name="connsiteX24" fmla="*/ 25815 w 108106"/>
                <a:gd name="connsiteY24" fmla="*/ 98509 h 110957"/>
                <a:gd name="connsiteX25" fmla="*/ 25815 w 108106"/>
                <a:gd name="connsiteY25" fmla="*/ 48704 h 110957"/>
                <a:gd name="connsiteX26" fmla="*/ 65417 w 108106"/>
                <a:gd name="connsiteY26" fmla="*/ 48704 h 110957"/>
                <a:gd name="connsiteX27" fmla="*/ 65417 w 108106"/>
                <a:gd name="connsiteY27" fmla="*/ 98509 h 110957"/>
                <a:gd name="connsiteX28" fmla="*/ 53440 w 108106"/>
                <a:gd name="connsiteY28" fmla="*/ 105286 h 110957"/>
                <a:gd name="connsiteX29" fmla="*/ 53440 w 108106"/>
                <a:gd name="connsiteY29" fmla="*/ 110960 h 110957"/>
                <a:gd name="connsiteX30" fmla="*/ 71644 w 108106"/>
                <a:gd name="connsiteY30" fmla="*/ 110330 h 110957"/>
                <a:gd name="connsiteX31" fmla="*/ 92403 w 108106"/>
                <a:gd name="connsiteY31" fmla="*/ 110960 h 110957"/>
                <a:gd name="connsiteX32" fmla="*/ 92403 w 108106"/>
                <a:gd name="connsiteY32" fmla="*/ 105286 h 110957"/>
                <a:gd name="connsiteX33" fmla="*/ 89210 w 108106"/>
                <a:gd name="connsiteY33" fmla="*/ 105286 h 110957"/>
                <a:gd name="connsiteX34" fmla="*/ 77393 w 108106"/>
                <a:gd name="connsiteY34" fmla="*/ 98194 h 110957"/>
                <a:gd name="connsiteX35" fmla="*/ 77393 w 108106"/>
                <a:gd name="connsiteY35" fmla="*/ 48704 h 110957"/>
                <a:gd name="connsiteX36" fmla="*/ 25176 w 108106"/>
                <a:gd name="connsiteY36" fmla="*/ 43030 h 110957"/>
                <a:gd name="connsiteX37" fmla="*/ 25176 w 108106"/>
                <a:gd name="connsiteY37" fmla="*/ 25851 h 110957"/>
                <a:gd name="connsiteX38" fmla="*/ 52642 w 108106"/>
                <a:gd name="connsiteY38" fmla="*/ 4416 h 110957"/>
                <a:gd name="connsiteX39" fmla="*/ 66215 w 108106"/>
                <a:gd name="connsiteY39" fmla="*/ 6937 h 110957"/>
                <a:gd name="connsiteX40" fmla="*/ 61744 w 108106"/>
                <a:gd name="connsiteY40" fmla="*/ 13715 h 110957"/>
                <a:gd name="connsiteX41" fmla="*/ 65736 w 108106"/>
                <a:gd name="connsiteY41" fmla="*/ 20177 h 110957"/>
                <a:gd name="connsiteX42" fmla="*/ 65417 w 108106"/>
                <a:gd name="connsiteY42" fmla="*/ 25378 h 110957"/>
                <a:gd name="connsiteX43" fmla="*/ 65417 w 108106"/>
                <a:gd name="connsiteY43" fmla="*/ 43030 h 110957"/>
                <a:gd name="connsiteX44" fmla="*/ 25176 w 108106"/>
                <a:gd name="connsiteY44" fmla="*/ 43030 h 1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8106" h="110957">
                  <a:moveTo>
                    <a:pt x="77393" y="48704"/>
                  </a:moveTo>
                  <a:lnTo>
                    <a:pt x="97513" y="48704"/>
                  </a:lnTo>
                  <a:lnTo>
                    <a:pt x="97513" y="43030"/>
                  </a:lnTo>
                  <a:lnTo>
                    <a:pt x="76754" y="43030"/>
                  </a:lnTo>
                  <a:lnTo>
                    <a:pt x="76754" y="25378"/>
                  </a:lnTo>
                  <a:cubicBezTo>
                    <a:pt x="76754" y="11193"/>
                    <a:pt x="85218" y="4416"/>
                    <a:pt x="92403" y="4416"/>
                  </a:cubicBezTo>
                  <a:cubicBezTo>
                    <a:pt x="93841" y="4416"/>
                    <a:pt x="95437" y="4731"/>
                    <a:pt x="97034" y="5204"/>
                  </a:cubicBezTo>
                  <a:cubicBezTo>
                    <a:pt x="94799" y="6464"/>
                    <a:pt x="93521" y="8986"/>
                    <a:pt x="93521" y="11508"/>
                  </a:cubicBezTo>
                  <a:cubicBezTo>
                    <a:pt x="93521" y="15764"/>
                    <a:pt x="96555" y="18758"/>
                    <a:pt x="100867" y="18758"/>
                  </a:cubicBezTo>
                  <a:cubicBezTo>
                    <a:pt x="105178" y="18758"/>
                    <a:pt x="108212" y="15764"/>
                    <a:pt x="108212" y="11508"/>
                  </a:cubicBezTo>
                  <a:cubicBezTo>
                    <a:pt x="108212" y="4731"/>
                    <a:pt x="101346" y="2"/>
                    <a:pt x="92563" y="2"/>
                  </a:cubicBezTo>
                  <a:cubicBezTo>
                    <a:pt x="86814" y="2"/>
                    <a:pt x="79788" y="1736"/>
                    <a:pt x="74040" y="6622"/>
                  </a:cubicBezTo>
                  <a:cubicBezTo>
                    <a:pt x="68770" y="948"/>
                    <a:pt x="59349" y="2"/>
                    <a:pt x="53121" y="2"/>
                  </a:cubicBezTo>
                  <a:cubicBezTo>
                    <a:pt x="35715" y="2"/>
                    <a:pt x="13839" y="7883"/>
                    <a:pt x="13839" y="25693"/>
                  </a:cubicBezTo>
                  <a:lnTo>
                    <a:pt x="13839" y="43030"/>
                  </a:lnTo>
                  <a:lnTo>
                    <a:pt x="106" y="43030"/>
                  </a:lnTo>
                  <a:lnTo>
                    <a:pt x="106" y="48704"/>
                  </a:lnTo>
                  <a:lnTo>
                    <a:pt x="13839" y="48704"/>
                  </a:lnTo>
                  <a:lnTo>
                    <a:pt x="13839" y="98509"/>
                  </a:lnTo>
                  <a:cubicBezTo>
                    <a:pt x="13839" y="105286"/>
                    <a:pt x="12242" y="105286"/>
                    <a:pt x="1862" y="105286"/>
                  </a:cubicBezTo>
                  <a:lnTo>
                    <a:pt x="1862" y="110960"/>
                  </a:lnTo>
                  <a:cubicBezTo>
                    <a:pt x="2182" y="110960"/>
                    <a:pt x="13360" y="110330"/>
                    <a:pt x="19747" y="110330"/>
                  </a:cubicBezTo>
                  <a:cubicBezTo>
                    <a:pt x="25815" y="110330"/>
                    <a:pt x="31723" y="110487"/>
                    <a:pt x="37791" y="110960"/>
                  </a:cubicBezTo>
                  <a:lnTo>
                    <a:pt x="37791" y="105286"/>
                  </a:lnTo>
                  <a:cubicBezTo>
                    <a:pt x="27412" y="105286"/>
                    <a:pt x="25815" y="105286"/>
                    <a:pt x="25815" y="98509"/>
                  </a:cubicBezTo>
                  <a:lnTo>
                    <a:pt x="25815" y="48704"/>
                  </a:lnTo>
                  <a:lnTo>
                    <a:pt x="65417" y="48704"/>
                  </a:lnTo>
                  <a:lnTo>
                    <a:pt x="65417" y="98509"/>
                  </a:lnTo>
                  <a:cubicBezTo>
                    <a:pt x="65417" y="105286"/>
                    <a:pt x="63820" y="105286"/>
                    <a:pt x="53440" y="105286"/>
                  </a:cubicBezTo>
                  <a:lnTo>
                    <a:pt x="53440" y="110960"/>
                  </a:lnTo>
                  <a:cubicBezTo>
                    <a:pt x="54239" y="110960"/>
                    <a:pt x="65097" y="110330"/>
                    <a:pt x="71644" y="110330"/>
                  </a:cubicBezTo>
                  <a:cubicBezTo>
                    <a:pt x="78511" y="110330"/>
                    <a:pt x="85537" y="110645"/>
                    <a:pt x="92403" y="110960"/>
                  </a:cubicBezTo>
                  <a:lnTo>
                    <a:pt x="92403" y="105286"/>
                  </a:lnTo>
                  <a:lnTo>
                    <a:pt x="89210" y="105286"/>
                  </a:lnTo>
                  <a:cubicBezTo>
                    <a:pt x="77393" y="105286"/>
                    <a:pt x="77393" y="103553"/>
                    <a:pt x="77393" y="98194"/>
                  </a:cubicBezTo>
                  <a:lnTo>
                    <a:pt x="77393" y="48704"/>
                  </a:lnTo>
                  <a:close/>
                  <a:moveTo>
                    <a:pt x="25176" y="43030"/>
                  </a:moveTo>
                  <a:lnTo>
                    <a:pt x="25176" y="25851"/>
                  </a:lnTo>
                  <a:cubicBezTo>
                    <a:pt x="25176" y="10562"/>
                    <a:pt x="40825" y="4416"/>
                    <a:pt x="52642" y="4416"/>
                  </a:cubicBezTo>
                  <a:cubicBezTo>
                    <a:pt x="54079" y="4416"/>
                    <a:pt x="60946" y="4416"/>
                    <a:pt x="66215" y="6937"/>
                  </a:cubicBezTo>
                  <a:cubicBezTo>
                    <a:pt x="64459" y="7568"/>
                    <a:pt x="61744" y="9617"/>
                    <a:pt x="61744" y="13715"/>
                  </a:cubicBezTo>
                  <a:cubicBezTo>
                    <a:pt x="61744" y="15921"/>
                    <a:pt x="62542" y="18600"/>
                    <a:pt x="65736" y="20177"/>
                  </a:cubicBezTo>
                  <a:cubicBezTo>
                    <a:pt x="65417" y="21753"/>
                    <a:pt x="65417" y="23802"/>
                    <a:pt x="65417" y="25378"/>
                  </a:cubicBezTo>
                  <a:lnTo>
                    <a:pt x="65417" y="43030"/>
                  </a:lnTo>
                  <a:lnTo>
                    <a:pt x="25176" y="4303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4A07FA5-71CC-4263-A0C5-CEB0BA68CD3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102337" y="2577537"/>
              <a:ext cx="20279" cy="48544"/>
            </a:xfrm>
            <a:custGeom>
              <a:avLst/>
              <a:gdLst>
                <a:gd name="connsiteX0" fmla="*/ 15920 w 20279"/>
                <a:gd name="connsiteY0" fmla="*/ 15606 h 48544"/>
                <a:gd name="connsiteX1" fmla="*/ 3464 w 20279"/>
                <a:gd name="connsiteY1" fmla="*/ 44449 h 48544"/>
                <a:gd name="connsiteX2" fmla="*/ 2347 w 20279"/>
                <a:gd name="connsiteY2" fmla="*/ 46340 h 48544"/>
                <a:gd name="connsiteX3" fmla="*/ 4582 w 20279"/>
                <a:gd name="connsiteY3" fmla="*/ 48547 h 48544"/>
                <a:gd name="connsiteX4" fmla="*/ 20391 w 20279"/>
                <a:gd name="connsiteY4" fmla="*/ 17182 h 48544"/>
                <a:gd name="connsiteX5" fmla="*/ 9213 w 20279"/>
                <a:gd name="connsiteY5" fmla="*/ 2 h 48544"/>
                <a:gd name="connsiteX6" fmla="*/ 111 w 20279"/>
                <a:gd name="connsiteY6" fmla="*/ 8986 h 48544"/>
                <a:gd name="connsiteX7" fmla="*/ 9373 w 20279"/>
                <a:gd name="connsiteY7" fmla="*/ 18128 h 48544"/>
                <a:gd name="connsiteX8" fmla="*/ 15920 w 20279"/>
                <a:gd name="connsiteY8" fmla="*/ 15606 h 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8544">
                  <a:moveTo>
                    <a:pt x="15920" y="15606"/>
                  </a:moveTo>
                  <a:cubicBezTo>
                    <a:pt x="15920" y="24274"/>
                    <a:pt x="14323" y="34362"/>
                    <a:pt x="3464" y="44449"/>
                  </a:cubicBezTo>
                  <a:cubicBezTo>
                    <a:pt x="2826" y="45079"/>
                    <a:pt x="2347" y="45552"/>
                    <a:pt x="2347" y="46340"/>
                  </a:cubicBezTo>
                  <a:cubicBezTo>
                    <a:pt x="2347" y="47443"/>
                    <a:pt x="3624" y="48547"/>
                    <a:pt x="4582" y="48547"/>
                  </a:cubicBezTo>
                  <a:cubicBezTo>
                    <a:pt x="6818" y="48547"/>
                    <a:pt x="20391" y="35938"/>
                    <a:pt x="20391" y="17182"/>
                  </a:cubicBezTo>
                  <a:cubicBezTo>
                    <a:pt x="20391" y="7410"/>
                    <a:pt x="16559" y="2"/>
                    <a:pt x="9213" y="2"/>
                  </a:cubicBezTo>
                  <a:cubicBezTo>
                    <a:pt x="3944" y="2"/>
                    <a:pt x="111" y="4100"/>
                    <a:pt x="111" y="8986"/>
                  </a:cubicBezTo>
                  <a:cubicBezTo>
                    <a:pt x="111" y="14030"/>
                    <a:pt x="3784" y="18128"/>
                    <a:pt x="9373" y="18128"/>
                  </a:cubicBezTo>
                  <a:cubicBezTo>
                    <a:pt x="13205" y="18128"/>
                    <a:pt x="15760" y="15606"/>
                    <a:pt x="15920" y="15606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B220AE5-FCBE-49E5-84E5-6CE53346247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44859" y="2525368"/>
              <a:ext cx="68504" cy="71870"/>
            </a:xfrm>
            <a:custGeom>
              <a:avLst/>
              <a:gdLst>
                <a:gd name="connsiteX0" fmla="*/ 64147 w 68504"/>
                <a:gd name="connsiteY0" fmla="*/ 34362 h 71870"/>
                <a:gd name="connsiteX1" fmla="*/ 68618 w 68504"/>
                <a:gd name="connsiteY1" fmla="*/ 30894 h 71870"/>
                <a:gd name="connsiteX2" fmla="*/ 37001 w 68504"/>
                <a:gd name="connsiteY2" fmla="*/ 2 h 71870"/>
                <a:gd name="connsiteX3" fmla="*/ 113 w 68504"/>
                <a:gd name="connsiteY3" fmla="*/ 35780 h 71870"/>
                <a:gd name="connsiteX4" fmla="*/ 39076 w 68504"/>
                <a:gd name="connsiteY4" fmla="*/ 71873 h 71870"/>
                <a:gd name="connsiteX5" fmla="*/ 68618 w 68504"/>
                <a:gd name="connsiteY5" fmla="*/ 51383 h 71870"/>
                <a:gd name="connsiteX6" fmla="*/ 65903 w 68504"/>
                <a:gd name="connsiteY6" fmla="*/ 49177 h 71870"/>
                <a:gd name="connsiteX7" fmla="*/ 63029 w 68504"/>
                <a:gd name="connsiteY7" fmla="*/ 51699 h 71870"/>
                <a:gd name="connsiteX8" fmla="*/ 40194 w 68504"/>
                <a:gd name="connsiteY8" fmla="*/ 66829 h 71870"/>
                <a:gd name="connsiteX9" fmla="*/ 20713 w 68504"/>
                <a:gd name="connsiteY9" fmla="*/ 57530 h 71870"/>
                <a:gd name="connsiteX10" fmla="*/ 14645 w 68504"/>
                <a:gd name="connsiteY10" fmla="*/ 34362 h 71870"/>
                <a:gd name="connsiteX11" fmla="*/ 64147 w 68504"/>
                <a:gd name="connsiteY11" fmla="*/ 34362 h 71870"/>
                <a:gd name="connsiteX12" fmla="*/ 14804 w 68504"/>
                <a:gd name="connsiteY12" fmla="*/ 30264 h 71870"/>
                <a:gd name="connsiteX13" fmla="*/ 37001 w 68504"/>
                <a:gd name="connsiteY13" fmla="*/ 4416 h 71870"/>
                <a:gd name="connsiteX14" fmla="*/ 57440 w 68504"/>
                <a:gd name="connsiteY14" fmla="*/ 30264 h 71870"/>
                <a:gd name="connsiteX15" fmla="*/ 14804 w 68504"/>
                <a:gd name="connsiteY15" fmla="*/ 30264 h 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04" h="71870">
                  <a:moveTo>
                    <a:pt x="64147" y="34362"/>
                  </a:moveTo>
                  <a:cubicBezTo>
                    <a:pt x="67500" y="34362"/>
                    <a:pt x="68618" y="34362"/>
                    <a:pt x="68618" y="30894"/>
                  </a:cubicBezTo>
                  <a:cubicBezTo>
                    <a:pt x="68618" y="17024"/>
                    <a:pt x="60794" y="2"/>
                    <a:pt x="37001" y="2"/>
                  </a:cubicBezTo>
                  <a:cubicBezTo>
                    <a:pt x="16082" y="2"/>
                    <a:pt x="113" y="16394"/>
                    <a:pt x="113" y="35780"/>
                  </a:cubicBezTo>
                  <a:cubicBezTo>
                    <a:pt x="113" y="55797"/>
                    <a:pt x="17838" y="71873"/>
                    <a:pt x="39076" y="71873"/>
                  </a:cubicBezTo>
                  <a:cubicBezTo>
                    <a:pt x="60634" y="71873"/>
                    <a:pt x="68618" y="54851"/>
                    <a:pt x="68618" y="51383"/>
                  </a:cubicBezTo>
                  <a:cubicBezTo>
                    <a:pt x="68618" y="50753"/>
                    <a:pt x="68299" y="49177"/>
                    <a:pt x="65903" y="49177"/>
                  </a:cubicBezTo>
                  <a:cubicBezTo>
                    <a:pt x="63828" y="49177"/>
                    <a:pt x="63508" y="50123"/>
                    <a:pt x="63029" y="51699"/>
                  </a:cubicBezTo>
                  <a:cubicBezTo>
                    <a:pt x="58079" y="64465"/>
                    <a:pt x="45943" y="66829"/>
                    <a:pt x="40194" y="66829"/>
                  </a:cubicBezTo>
                  <a:cubicBezTo>
                    <a:pt x="32689" y="66829"/>
                    <a:pt x="25503" y="63520"/>
                    <a:pt x="20713" y="57530"/>
                  </a:cubicBezTo>
                  <a:cubicBezTo>
                    <a:pt x="14804" y="50123"/>
                    <a:pt x="14645" y="40508"/>
                    <a:pt x="14645" y="34362"/>
                  </a:cubicBezTo>
                  <a:lnTo>
                    <a:pt x="64147" y="34362"/>
                  </a:lnTo>
                  <a:close/>
                  <a:moveTo>
                    <a:pt x="14804" y="30264"/>
                  </a:moveTo>
                  <a:cubicBezTo>
                    <a:pt x="16561" y="8041"/>
                    <a:pt x="30933" y="4416"/>
                    <a:pt x="37001" y="4416"/>
                  </a:cubicBezTo>
                  <a:cubicBezTo>
                    <a:pt x="56642" y="4416"/>
                    <a:pt x="57281" y="26323"/>
                    <a:pt x="57440" y="30264"/>
                  </a:cubicBezTo>
                  <a:lnTo>
                    <a:pt x="14804" y="3026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7405D83-0E1D-4CF1-868F-C448433BFC7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228364" y="2526156"/>
              <a:ext cx="85590" cy="69506"/>
            </a:xfrm>
            <a:custGeom>
              <a:avLst/>
              <a:gdLst>
                <a:gd name="connsiteX0" fmla="*/ 73732 w 85590"/>
                <a:gd name="connsiteY0" fmla="*/ 21753 h 69506"/>
                <a:gd name="connsiteX1" fmla="*/ 49779 w 85590"/>
                <a:gd name="connsiteY1" fmla="*/ 2 h 69506"/>
                <a:gd name="connsiteX2" fmla="*/ 23750 w 85590"/>
                <a:gd name="connsiteY2" fmla="*/ 15291 h 69506"/>
                <a:gd name="connsiteX3" fmla="*/ 23591 w 85590"/>
                <a:gd name="connsiteY3" fmla="*/ 15291 h 69506"/>
                <a:gd name="connsiteX4" fmla="*/ 23591 w 85590"/>
                <a:gd name="connsiteY4" fmla="*/ 2 h 69506"/>
                <a:gd name="connsiteX5" fmla="*/ 117 w 85590"/>
                <a:gd name="connsiteY5" fmla="*/ 1736 h 69506"/>
                <a:gd name="connsiteX6" fmla="*/ 117 w 85590"/>
                <a:gd name="connsiteY6" fmla="*/ 7410 h 69506"/>
                <a:gd name="connsiteX7" fmla="*/ 12093 w 85590"/>
                <a:gd name="connsiteY7" fmla="*/ 16236 h 69506"/>
                <a:gd name="connsiteX8" fmla="*/ 12093 w 85590"/>
                <a:gd name="connsiteY8" fmla="*/ 57057 h 69506"/>
                <a:gd name="connsiteX9" fmla="*/ 117 w 85590"/>
                <a:gd name="connsiteY9" fmla="*/ 63835 h 69506"/>
                <a:gd name="connsiteX10" fmla="*/ 117 w 85590"/>
                <a:gd name="connsiteY10" fmla="*/ 69509 h 69506"/>
                <a:gd name="connsiteX11" fmla="*/ 18321 w 85590"/>
                <a:gd name="connsiteY11" fmla="*/ 68878 h 69506"/>
                <a:gd name="connsiteX12" fmla="*/ 36685 w 85590"/>
                <a:gd name="connsiteY12" fmla="*/ 69509 h 69506"/>
                <a:gd name="connsiteX13" fmla="*/ 36685 w 85590"/>
                <a:gd name="connsiteY13" fmla="*/ 63835 h 69506"/>
                <a:gd name="connsiteX14" fmla="*/ 24708 w 85590"/>
                <a:gd name="connsiteY14" fmla="*/ 57057 h 69506"/>
                <a:gd name="connsiteX15" fmla="*/ 24708 w 85590"/>
                <a:gd name="connsiteY15" fmla="*/ 28688 h 69506"/>
                <a:gd name="connsiteX16" fmla="*/ 48501 w 85590"/>
                <a:gd name="connsiteY16" fmla="*/ 4416 h 69506"/>
                <a:gd name="connsiteX17" fmla="*/ 61116 w 85590"/>
                <a:gd name="connsiteY17" fmla="*/ 21122 h 69506"/>
                <a:gd name="connsiteX18" fmla="*/ 61116 w 85590"/>
                <a:gd name="connsiteY18" fmla="*/ 57057 h 69506"/>
                <a:gd name="connsiteX19" fmla="*/ 49140 w 85590"/>
                <a:gd name="connsiteY19" fmla="*/ 63835 h 69506"/>
                <a:gd name="connsiteX20" fmla="*/ 49140 w 85590"/>
                <a:gd name="connsiteY20" fmla="*/ 69509 h 69506"/>
                <a:gd name="connsiteX21" fmla="*/ 67344 w 85590"/>
                <a:gd name="connsiteY21" fmla="*/ 68878 h 69506"/>
                <a:gd name="connsiteX22" fmla="*/ 85708 w 85590"/>
                <a:gd name="connsiteY22" fmla="*/ 69509 h 69506"/>
                <a:gd name="connsiteX23" fmla="*/ 85708 w 85590"/>
                <a:gd name="connsiteY23" fmla="*/ 63835 h 69506"/>
                <a:gd name="connsiteX24" fmla="*/ 73732 w 85590"/>
                <a:gd name="connsiteY24" fmla="*/ 57057 h 69506"/>
                <a:gd name="connsiteX25" fmla="*/ 73732 w 85590"/>
                <a:gd name="connsiteY25" fmla="*/ 21753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590" h="69506">
                  <a:moveTo>
                    <a:pt x="73732" y="21753"/>
                  </a:moveTo>
                  <a:cubicBezTo>
                    <a:pt x="73732" y="8041"/>
                    <a:pt x="66865" y="2"/>
                    <a:pt x="49779" y="2"/>
                  </a:cubicBezTo>
                  <a:cubicBezTo>
                    <a:pt x="36685" y="2"/>
                    <a:pt x="28221" y="7095"/>
                    <a:pt x="23750" y="15291"/>
                  </a:cubicBezTo>
                  <a:lnTo>
                    <a:pt x="23591" y="15291"/>
                  </a:lnTo>
                  <a:lnTo>
                    <a:pt x="23591" y="2"/>
                  </a:lnTo>
                  <a:lnTo>
                    <a:pt x="117" y="1736"/>
                  </a:lnTo>
                  <a:lnTo>
                    <a:pt x="117" y="7410"/>
                  </a:lnTo>
                  <a:cubicBezTo>
                    <a:pt x="10816" y="7410"/>
                    <a:pt x="12093" y="8513"/>
                    <a:pt x="12093" y="16236"/>
                  </a:cubicBezTo>
                  <a:lnTo>
                    <a:pt x="12093" y="57057"/>
                  </a:lnTo>
                  <a:cubicBezTo>
                    <a:pt x="12093" y="63835"/>
                    <a:pt x="10497" y="63835"/>
                    <a:pt x="117" y="63835"/>
                  </a:cubicBezTo>
                  <a:lnTo>
                    <a:pt x="117" y="69509"/>
                  </a:lnTo>
                  <a:cubicBezTo>
                    <a:pt x="436" y="69509"/>
                    <a:pt x="11614" y="68878"/>
                    <a:pt x="18321" y="68878"/>
                  </a:cubicBezTo>
                  <a:cubicBezTo>
                    <a:pt x="24229" y="68878"/>
                    <a:pt x="35248" y="69351"/>
                    <a:pt x="36685" y="69509"/>
                  </a:cubicBezTo>
                  <a:lnTo>
                    <a:pt x="36685" y="63835"/>
                  </a:lnTo>
                  <a:cubicBezTo>
                    <a:pt x="26305" y="63835"/>
                    <a:pt x="24708" y="63835"/>
                    <a:pt x="24708" y="57057"/>
                  </a:cubicBezTo>
                  <a:lnTo>
                    <a:pt x="24708" y="28688"/>
                  </a:lnTo>
                  <a:cubicBezTo>
                    <a:pt x="24708" y="12138"/>
                    <a:pt x="37962" y="4416"/>
                    <a:pt x="48501" y="4416"/>
                  </a:cubicBezTo>
                  <a:cubicBezTo>
                    <a:pt x="59679" y="4416"/>
                    <a:pt x="61116" y="13084"/>
                    <a:pt x="61116" y="21122"/>
                  </a:cubicBezTo>
                  <a:lnTo>
                    <a:pt x="61116" y="57057"/>
                  </a:lnTo>
                  <a:cubicBezTo>
                    <a:pt x="61116" y="63835"/>
                    <a:pt x="59520" y="63835"/>
                    <a:pt x="49140" y="63835"/>
                  </a:cubicBezTo>
                  <a:lnTo>
                    <a:pt x="49140" y="69509"/>
                  </a:lnTo>
                  <a:cubicBezTo>
                    <a:pt x="49460" y="69509"/>
                    <a:pt x="60637" y="68878"/>
                    <a:pt x="67344" y="68878"/>
                  </a:cubicBezTo>
                  <a:cubicBezTo>
                    <a:pt x="73252" y="68878"/>
                    <a:pt x="84271" y="69351"/>
                    <a:pt x="85708" y="69509"/>
                  </a:cubicBezTo>
                  <a:lnTo>
                    <a:pt x="85708" y="63835"/>
                  </a:lnTo>
                  <a:cubicBezTo>
                    <a:pt x="75328" y="63835"/>
                    <a:pt x="73732" y="63835"/>
                    <a:pt x="73732" y="57057"/>
                  </a:cubicBezTo>
                  <a:lnTo>
                    <a:pt x="73732" y="2175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222BB38-015C-424A-B893-7B25FD4309D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20534" y="2527732"/>
              <a:ext cx="85750" cy="69506"/>
            </a:xfrm>
            <a:custGeom>
              <a:avLst/>
              <a:gdLst>
                <a:gd name="connsiteX0" fmla="*/ 70861 w 85750"/>
                <a:gd name="connsiteY0" fmla="*/ 15448 h 69506"/>
                <a:gd name="connsiteX1" fmla="*/ 85872 w 85750"/>
                <a:gd name="connsiteY1" fmla="*/ 5676 h 69506"/>
                <a:gd name="connsiteX2" fmla="*/ 85872 w 85750"/>
                <a:gd name="connsiteY2" fmla="*/ 2 h 69506"/>
                <a:gd name="connsiteX3" fmla="*/ 73736 w 85750"/>
                <a:gd name="connsiteY3" fmla="*/ 633 h 69506"/>
                <a:gd name="connsiteX4" fmla="*/ 59204 w 85750"/>
                <a:gd name="connsiteY4" fmla="*/ 2 h 69506"/>
                <a:gd name="connsiteX5" fmla="*/ 59204 w 85750"/>
                <a:gd name="connsiteY5" fmla="*/ 5676 h 69506"/>
                <a:gd name="connsiteX6" fmla="*/ 65911 w 85750"/>
                <a:gd name="connsiteY6" fmla="*/ 11666 h 69506"/>
                <a:gd name="connsiteX7" fmla="*/ 64634 w 85750"/>
                <a:gd name="connsiteY7" fmla="*/ 16236 h 69506"/>
                <a:gd name="connsiteX8" fmla="*/ 46589 w 85750"/>
                <a:gd name="connsiteY8" fmla="*/ 55166 h 69506"/>
                <a:gd name="connsiteX9" fmla="*/ 26789 w 85750"/>
                <a:gd name="connsiteY9" fmla="*/ 12296 h 69506"/>
                <a:gd name="connsiteX10" fmla="*/ 25830 w 85750"/>
                <a:gd name="connsiteY10" fmla="*/ 9302 h 69506"/>
                <a:gd name="connsiteX11" fmla="*/ 33974 w 85750"/>
                <a:gd name="connsiteY11" fmla="*/ 5676 h 69506"/>
                <a:gd name="connsiteX12" fmla="*/ 33974 w 85750"/>
                <a:gd name="connsiteY12" fmla="*/ 2 h 69506"/>
                <a:gd name="connsiteX13" fmla="*/ 15770 w 85750"/>
                <a:gd name="connsiteY13" fmla="*/ 633 h 69506"/>
                <a:gd name="connsiteX14" fmla="*/ 121 w 85750"/>
                <a:gd name="connsiteY14" fmla="*/ 2 h 69506"/>
                <a:gd name="connsiteX15" fmla="*/ 121 w 85750"/>
                <a:gd name="connsiteY15" fmla="*/ 5676 h 69506"/>
                <a:gd name="connsiteX16" fmla="*/ 13215 w 85750"/>
                <a:gd name="connsiteY16" fmla="*/ 11350 h 69506"/>
                <a:gd name="connsiteX17" fmla="*/ 38445 w 85750"/>
                <a:gd name="connsiteY17" fmla="*/ 66199 h 69506"/>
                <a:gd name="connsiteX18" fmla="*/ 42917 w 85750"/>
                <a:gd name="connsiteY18" fmla="*/ 69509 h 69506"/>
                <a:gd name="connsiteX19" fmla="*/ 47388 w 85750"/>
                <a:gd name="connsiteY19" fmla="*/ 66357 h 69506"/>
                <a:gd name="connsiteX20" fmla="*/ 70861 w 85750"/>
                <a:gd name="connsiteY20" fmla="*/ 15448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750" h="69506">
                  <a:moveTo>
                    <a:pt x="70861" y="15448"/>
                  </a:moveTo>
                  <a:cubicBezTo>
                    <a:pt x="75333" y="5834"/>
                    <a:pt x="83317" y="5676"/>
                    <a:pt x="85872" y="5676"/>
                  </a:cubicBezTo>
                  <a:lnTo>
                    <a:pt x="85872" y="2"/>
                  </a:lnTo>
                  <a:cubicBezTo>
                    <a:pt x="81880" y="318"/>
                    <a:pt x="77728" y="633"/>
                    <a:pt x="73736" y="633"/>
                  </a:cubicBezTo>
                  <a:cubicBezTo>
                    <a:pt x="69424" y="633"/>
                    <a:pt x="63516" y="475"/>
                    <a:pt x="59204" y="2"/>
                  </a:cubicBezTo>
                  <a:lnTo>
                    <a:pt x="59204" y="5676"/>
                  </a:lnTo>
                  <a:cubicBezTo>
                    <a:pt x="65911" y="5992"/>
                    <a:pt x="65911" y="11193"/>
                    <a:pt x="65911" y="11666"/>
                  </a:cubicBezTo>
                  <a:cubicBezTo>
                    <a:pt x="65911" y="12454"/>
                    <a:pt x="65752" y="14030"/>
                    <a:pt x="64634" y="16236"/>
                  </a:cubicBezTo>
                  <a:lnTo>
                    <a:pt x="46589" y="55166"/>
                  </a:lnTo>
                  <a:lnTo>
                    <a:pt x="26789" y="12296"/>
                  </a:lnTo>
                  <a:cubicBezTo>
                    <a:pt x="26789" y="12138"/>
                    <a:pt x="25830" y="10405"/>
                    <a:pt x="25830" y="9302"/>
                  </a:cubicBezTo>
                  <a:cubicBezTo>
                    <a:pt x="25830" y="5676"/>
                    <a:pt x="31260" y="5676"/>
                    <a:pt x="33974" y="5676"/>
                  </a:cubicBezTo>
                  <a:lnTo>
                    <a:pt x="33974" y="2"/>
                  </a:lnTo>
                  <a:cubicBezTo>
                    <a:pt x="33655" y="2"/>
                    <a:pt x="22317" y="633"/>
                    <a:pt x="15770" y="633"/>
                  </a:cubicBezTo>
                  <a:cubicBezTo>
                    <a:pt x="10980" y="633"/>
                    <a:pt x="4752" y="475"/>
                    <a:pt x="121" y="2"/>
                  </a:cubicBezTo>
                  <a:lnTo>
                    <a:pt x="121" y="5676"/>
                  </a:lnTo>
                  <a:cubicBezTo>
                    <a:pt x="8904" y="5676"/>
                    <a:pt x="10820" y="5992"/>
                    <a:pt x="13215" y="11350"/>
                  </a:cubicBezTo>
                  <a:lnTo>
                    <a:pt x="38445" y="66199"/>
                  </a:lnTo>
                  <a:cubicBezTo>
                    <a:pt x="39244" y="68090"/>
                    <a:pt x="40202" y="69509"/>
                    <a:pt x="42917" y="69509"/>
                  </a:cubicBezTo>
                  <a:cubicBezTo>
                    <a:pt x="45951" y="69509"/>
                    <a:pt x="46589" y="68090"/>
                    <a:pt x="47388" y="66357"/>
                  </a:cubicBezTo>
                  <a:lnTo>
                    <a:pt x="70861" y="15448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45A43BF-ACB3-4FC7-AB2D-CBA46609422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501427" y="2457367"/>
              <a:ext cx="151700" cy="52686"/>
            </a:xfrm>
            <a:custGeom>
              <a:avLst/>
              <a:gdLst>
                <a:gd name="connsiteX0" fmla="*/ 144073 w 151700"/>
                <a:gd name="connsiteY0" fmla="*/ 9006 h 52686"/>
                <a:gd name="connsiteX1" fmla="*/ 151829 w 151700"/>
                <a:gd name="connsiteY1" fmla="*/ 4503 h 52686"/>
                <a:gd name="connsiteX2" fmla="*/ 144301 w 151700"/>
                <a:gd name="connsiteY2" fmla="*/ 0 h 52686"/>
                <a:gd name="connsiteX3" fmla="*/ 7657 w 151700"/>
                <a:gd name="connsiteY3" fmla="*/ 0 h 52686"/>
                <a:gd name="connsiteX4" fmla="*/ 129 w 151700"/>
                <a:gd name="connsiteY4" fmla="*/ 4503 h 52686"/>
                <a:gd name="connsiteX5" fmla="*/ 7885 w 151700"/>
                <a:gd name="connsiteY5" fmla="*/ 9006 h 52686"/>
                <a:gd name="connsiteX6" fmla="*/ 144073 w 151700"/>
                <a:gd name="connsiteY6" fmla="*/ 9006 h 52686"/>
                <a:gd name="connsiteX7" fmla="*/ 144301 w 151700"/>
                <a:gd name="connsiteY7" fmla="*/ 52687 h 52686"/>
                <a:gd name="connsiteX8" fmla="*/ 151829 w 151700"/>
                <a:gd name="connsiteY8" fmla="*/ 48184 h 52686"/>
                <a:gd name="connsiteX9" fmla="*/ 144073 w 151700"/>
                <a:gd name="connsiteY9" fmla="*/ 43681 h 52686"/>
                <a:gd name="connsiteX10" fmla="*/ 7885 w 151700"/>
                <a:gd name="connsiteY10" fmla="*/ 43681 h 52686"/>
                <a:gd name="connsiteX11" fmla="*/ 129 w 151700"/>
                <a:gd name="connsiteY11" fmla="*/ 48184 h 52686"/>
                <a:gd name="connsiteX12" fmla="*/ 7657 w 151700"/>
                <a:gd name="connsiteY12" fmla="*/ 52687 h 52686"/>
                <a:gd name="connsiteX13" fmla="*/ 144301 w 151700"/>
                <a:gd name="connsiteY13" fmla="*/ 52687 h 5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700" h="52686">
                  <a:moveTo>
                    <a:pt x="144073" y="9006"/>
                  </a:moveTo>
                  <a:cubicBezTo>
                    <a:pt x="147495" y="9006"/>
                    <a:pt x="151829" y="9006"/>
                    <a:pt x="151829" y="4503"/>
                  </a:cubicBezTo>
                  <a:cubicBezTo>
                    <a:pt x="151829" y="0"/>
                    <a:pt x="147495" y="0"/>
                    <a:pt x="144301" y="0"/>
                  </a:cubicBezTo>
                  <a:lnTo>
                    <a:pt x="7657" y="0"/>
                  </a:lnTo>
                  <a:cubicBezTo>
                    <a:pt x="4463" y="0"/>
                    <a:pt x="129" y="0"/>
                    <a:pt x="129" y="4503"/>
                  </a:cubicBezTo>
                  <a:cubicBezTo>
                    <a:pt x="129" y="9006"/>
                    <a:pt x="4463" y="9006"/>
                    <a:pt x="7885" y="9006"/>
                  </a:cubicBezTo>
                  <a:lnTo>
                    <a:pt x="144073" y="9006"/>
                  </a:lnTo>
                  <a:close/>
                  <a:moveTo>
                    <a:pt x="144301" y="52687"/>
                  </a:moveTo>
                  <a:cubicBezTo>
                    <a:pt x="147495" y="52687"/>
                    <a:pt x="151829" y="52687"/>
                    <a:pt x="151829" y="48184"/>
                  </a:cubicBezTo>
                  <a:cubicBezTo>
                    <a:pt x="151829" y="43681"/>
                    <a:pt x="147495" y="43681"/>
                    <a:pt x="144073" y="43681"/>
                  </a:cubicBezTo>
                  <a:lnTo>
                    <a:pt x="7885" y="43681"/>
                  </a:lnTo>
                  <a:cubicBezTo>
                    <a:pt x="4463" y="43681"/>
                    <a:pt x="129" y="43681"/>
                    <a:pt x="129" y="48184"/>
                  </a:cubicBezTo>
                  <a:cubicBezTo>
                    <a:pt x="129" y="52687"/>
                    <a:pt x="4463" y="52687"/>
                    <a:pt x="7657" y="52687"/>
                  </a:cubicBezTo>
                  <a:lnTo>
                    <a:pt x="144301" y="5268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1145D317-8E55-4808-BD2F-F1CDB163133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36289" y="2440480"/>
              <a:ext cx="107672" cy="148153"/>
            </a:xfrm>
            <a:custGeom>
              <a:avLst/>
              <a:gdLst>
                <a:gd name="connsiteX0" fmla="*/ 824 w 107672"/>
                <a:gd name="connsiteY0" fmla="*/ 138472 h 148153"/>
                <a:gd name="connsiteX1" fmla="*/ 139 w 107672"/>
                <a:gd name="connsiteY1" fmla="*/ 142075 h 148153"/>
                <a:gd name="connsiteX2" fmla="*/ 6527 w 107672"/>
                <a:gd name="connsiteY2" fmla="*/ 148154 h 148153"/>
                <a:gd name="connsiteX3" fmla="*/ 14511 w 107672"/>
                <a:gd name="connsiteY3" fmla="*/ 143426 h 148153"/>
                <a:gd name="connsiteX4" fmla="*/ 29111 w 107672"/>
                <a:gd name="connsiteY4" fmla="*/ 86911 h 148153"/>
                <a:gd name="connsiteX5" fmla="*/ 51695 w 107672"/>
                <a:gd name="connsiteY5" fmla="*/ 101997 h 148153"/>
                <a:gd name="connsiteX6" fmla="*/ 107812 w 107672"/>
                <a:gd name="connsiteY6" fmla="*/ 36701 h 148153"/>
                <a:gd name="connsiteX7" fmla="*/ 76103 w 107672"/>
                <a:gd name="connsiteY7" fmla="*/ 0 h 148153"/>
                <a:gd name="connsiteX8" fmla="*/ 23179 w 107672"/>
                <a:gd name="connsiteY8" fmla="*/ 49985 h 148153"/>
                <a:gd name="connsiteX9" fmla="*/ 824 w 107672"/>
                <a:gd name="connsiteY9" fmla="*/ 138472 h 148153"/>
                <a:gd name="connsiteX10" fmla="*/ 51466 w 107672"/>
                <a:gd name="connsiteY10" fmla="*/ 97043 h 148153"/>
                <a:gd name="connsiteX11" fmla="*/ 31848 w 107672"/>
                <a:gd name="connsiteY11" fmla="*/ 77004 h 148153"/>
                <a:gd name="connsiteX12" fmla="*/ 33673 w 107672"/>
                <a:gd name="connsiteY12" fmla="*/ 68673 h 148153"/>
                <a:gd name="connsiteX13" fmla="*/ 47360 w 107672"/>
                <a:gd name="connsiteY13" fmla="*/ 26343 h 148153"/>
                <a:gd name="connsiteX14" fmla="*/ 75647 w 107672"/>
                <a:gd name="connsiteY14" fmla="*/ 4953 h 148153"/>
                <a:gd name="connsiteX15" fmla="*/ 91388 w 107672"/>
                <a:gd name="connsiteY15" fmla="*/ 27019 h 148153"/>
                <a:gd name="connsiteX16" fmla="*/ 78613 w 107672"/>
                <a:gd name="connsiteY16" fmla="*/ 75653 h 148153"/>
                <a:gd name="connsiteX17" fmla="*/ 51466 w 107672"/>
                <a:gd name="connsiteY17" fmla="*/ 97043 h 1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72" h="148153">
                  <a:moveTo>
                    <a:pt x="824" y="138472"/>
                  </a:moveTo>
                  <a:cubicBezTo>
                    <a:pt x="139" y="141174"/>
                    <a:pt x="139" y="141624"/>
                    <a:pt x="139" y="142075"/>
                  </a:cubicBezTo>
                  <a:cubicBezTo>
                    <a:pt x="139" y="145452"/>
                    <a:pt x="2649" y="148154"/>
                    <a:pt x="6527" y="148154"/>
                  </a:cubicBezTo>
                  <a:cubicBezTo>
                    <a:pt x="11317" y="148154"/>
                    <a:pt x="14055" y="144101"/>
                    <a:pt x="14511" y="143426"/>
                  </a:cubicBezTo>
                  <a:cubicBezTo>
                    <a:pt x="15651" y="141399"/>
                    <a:pt x="22951" y="111228"/>
                    <a:pt x="29111" y="86911"/>
                  </a:cubicBezTo>
                  <a:cubicBezTo>
                    <a:pt x="33673" y="95917"/>
                    <a:pt x="40973" y="101997"/>
                    <a:pt x="51695" y="101997"/>
                  </a:cubicBezTo>
                  <a:cubicBezTo>
                    <a:pt x="78385" y="101997"/>
                    <a:pt x="107812" y="70249"/>
                    <a:pt x="107812" y="36701"/>
                  </a:cubicBezTo>
                  <a:cubicBezTo>
                    <a:pt x="107812" y="12834"/>
                    <a:pt x="92756" y="0"/>
                    <a:pt x="76103" y="0"/>
                  </a:cubicBezTo>
                  <a:cubicBezTo>
                    <a:pt x="53976" y="0"/>
                    <a:pt x="30023" y="22516"/>
                    <a:pt x="23179" y="49985"/>
                  </a:cubicBezTo>
                  <a:lnTo>
                    <a:pt x="824" y="138472"/>
                  </a:lnTo>
                  <a:close/>
                  <a:moveTo>
                    <a:pt x="51466" y="97043"/>
                  </a:moveTo>
                  <a:cubicBezTo>
                    <a:pt x="35498" y="97043"/>
                    <a:pt x="31848" y="79030"/>
                    <a:pt x="31848" y="77004"/>
                  </a:cubicBezTo>
                  <a:cubicBezTo>
                    <a:pt x="31848" y="76103"/>
                    <a:pt x="32989" y="71600"/>
                    <a:pt x="33673" y="68673"/>
                  </a:cubicBezTo>
                  <a:cubicBezTo>
                    <a:pt x="40060" y="43455"/>
                    <a:pt x="42342" y="35350"/>
                    <a:pt x="47360" y="26343"/>
                  </a:cubicBezTo>
                  <a:cubicBezTo>
                    <a:pt x="57169" y="9907"/>
                    <a:pt x="68575" y="4953"/>
                    <a:pt x="75647" y="4953"/>
                  </a:cubicBezTo>
                  <a:cubicBezTo>
                    <a:pt x="84088" y="4953"/>
                    <a:pt x="91388" y="11483"/>
                    <a:pt x="91388" y="27019"/>
                  </a:cubicBezTo>
                  <a:cubicBezTo>
                    <a:pt x="91388" y="39403"/>
                    <a:pt x="84772" y="64620"/>
                    <a:pt x="78613" y="75653"/>
                  </a:cubicBezTo>
                  <a:cubicBezTo>
                    <a:pt x="71085" y="89838"/>
                    <a:pt x="60135" y="97043"/>
                    <a:pt x="51466" y="97043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AF7B048-CB81-442C-892A-0667B5CECDA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53614" y="2502691"/>
              <a:ext cx="80800" cy="103392"/>
            </a:xfrm>
            <a:custGeom>
              <a:avLst/>
              <a:gdLst>
                <a:gd name="connsiteX0" fmla="*/ 16911 w 80800"/>
                <a:gd name="connsiteY0" fmla="*/ 43029 h 103392"/>
                <a:gd name="connsiteX1" fmla="*/ 34317 w 80800"/>
                <a:gd name="connsiteY1" fmla="*/ 47915 h 103392"/>
                <a:gd name="connsiteX2" fmla="*/ 62741 w 80800"/>
                <a:gd name="connsiteY2" fmla="*/ 24746 h 103392"/>
                <a:gd name="connsiteX3" fmla="*/ 56034 w 80800"/>
                <a:gd name="connsiteY3" fmla="*/ 9616 h 103392"/>
                <a:gd name="connsiteX4" fmla="*/ 72162 w 80800"/>
                <a:gd name="connsiteY4" fmla="*/ 4415 h 103392"/>
                <a:gd name="connsiteX5" fmla="*/ 70725 w 80800"/>
                <a:gd name="connsiteY5" fmla="*/ 8197 h 103392"/>
                <a:gd name="connsiteX6" fmla="*/ 75835 w 80800"/>
                <a:gd name="connsiteY6" fmla="*/ 13241 h 103392"/>
                <a:gd name="connsiteX7" fmla="*/ 80945 w 80800"/>
                <a:gd name="connsiteY7" fmla="*/ 8040 h 103392"/>
                <a:gd name="connsiteX8" fmla="*/ 71523 w 80800"/>
                <a:gd name="connsiteY8" fmla="*/ 1 h 103392"/>
                <a:gd name="connsiteX9" fmla="*/ 53000 w 80800"/>
                <a:gd name="connsiteY9" fmla="*/ 7252 h 103392"/>
                <a:gd name="connsiteX10" fmla="*/ 34477 w 80800"/>
                <a:gd name="connsiteY10" fmla="*/ 1578 h 103392"/>
                <a:gd name="connsiteX11" fmla="*/ 6053 w 80800"/>
                <a:gd name="connsiteY11" fmla="*/ 24746 h 103392"/>
                <a:gd name="connsiteX12" fmla="*/ 13718 w 80800"/>
                <a:gd name="connsiteY12" fmla="*/ 40665 h 103392"/>
                <a:gd name="connsiteX13" fmla="*/ 8927 w 80800"/>
                <a:gd name="connsiteY13" fmla="*/ 53431 h 103392"/>
                <a:gd name="connsiteX14" fmla="*/ 15634 w 80800"/>
                <a:gd name="connsiteY14" fmla="*/ 67459 h 103392"/>
                <a:gd name="connsiteX15" fmla="*/ 144 w 80800"/>
                <a:gd name="connsiteY15" fmla="*/ 83220 h 103392"/>
                <a:gd name="connsiteX16" fmla="*/ 39267 w 80800"/>
                <a:gd name="connsiteY16" fmla="*/ 103394 h 103392"/>
                <a:gd name="connsiteX17" fmla="*/ 78390 w 80800"/>
                <a:gd name="connsiteY17" fmla="*/ 82905 h 103392"/>
                <a:gd name="connsiteX18" fmla="*/ 67691 w 80800"/>
                <a:gd name="connsiteY18" fmla="*/ 64937 h 103392"/>
                <a:gd name="connsiteX19" fmla="*/ 33359 w 80800"/>
                <a:gd name="connsiteY19" fmla="*/ 60051 h 103392"/>
                <a:gd name="connsiteX20" fmla="*/ 22820 w 80800"/>
                <a:gd name="connsiteY20" fmla="*/ 59894 h 103392"/>
                <a:gd name="connsiteX21" fmla="*/ 14835 w 80800"/>
                <a:gd name="connsiteY21" fmla="*/ 49491 h 103392"/>
                <a:gd name="connsiteX22" fmla="*/ 16911 w 80800"/>
                <a:gd name="connsiteY22" fmla="*/ 43029 h 103392"/>
                <a:gd name="connsiteX23" fmla="*/ 34477 w 80800"/>
                <a:gd name="connsiteY23" fmla="*/ 43187 h 103392"/>
                <a:gd name="connsiteX24" fmla="*/ 18828 w 80800"/>
                <a:gd name="connsiteY24" fmla="*/ 24746 h 103392"/>
                <a:gd name="connsiteX25" fmla="*/ 22021 w 80800"/>
                <a:gd name="connsiteY25" fmla="*/ 11822 h 103392"/>
                <a:gd name="connsiteX26" fmla="*/ 34317 w 80800"/>
                <a:gd name="connsiteY26" fmla="*/ 6306 h 103392"/>
                <a:gd name="connsiteX27" fmla="*/ 49966 w 80800"/>
                <a:gd name="connsiteY27" fmla="*/ 24746 h 103392"/>
                <a:gd name="connsiteX28" fmla="*/ 46772 w 80800"/>
                <a:gd name="connsiteY28" fmla="*/ 37670 h 103392"/>
                <a:gd name="connsiteX29" fmla="*/ 34477 w 80800"/>
                <a:gd name="connsiteY29" fmla="*/ 43187 h 103392"/>
                <a:gd name="connsiteX30" fmla="*/ 34477 w 80800"/>
                <a:gd name="connsiteY30" fmla="*/ 70611 h 103392"/>
                <a:gd name="connsiteX31" fmla="*/ 68649 w 80800"/>
                <a:gd name="connsiteY31" fmla="*/ 83062 h 103392"/>
                <a:gd name="connsiteX32" fmla="*/ 39267 w 80800"/>
                <a:gd name="connsiteY32" fmla="*/ 98666 h 103392"/>
                <a:gd name="connsiteX33" fmla="*/ 9885 w 80800"/>
                <a:gd name="connsiteY33" fmla="*/ 83062 h 103392"/>
                <a:gd name="connsiteX34" fmla="*/ 25215 w 80800"/>
                <a:gd name="connsiteY34" fmla="*/ 70611 h 103392"/>
                <a:gd name="connsiteX35" fmla="*/ 34477 w 80800"/>
                <a:gd name="connsiteY35" fmla="*/ 70611 h 10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3392">
                  <a:moveTo>
                    <a:pt x="16911" y="43029"/>
                  </a:moveTo>
                  <a:cubicBezTo>
                    <a:pt x="19307" y="44448"/>
                    <a:pt x="25055" y="47915"/>
                    <a:pt x="34317" y="47915"/>
                  </a:cubicBezTo>
                  <a:cubicBezTo>
                    <a:pt x="50764" y="47915"/>
                    <a:pt x="62741" y="37040"/>
                    <a:pt x="62741" y="24746"/>
                  </a:cubicBezTo>
                  <a:cubicBezTo>
                    <a:pt x="62741" y="18600"/>
                    <a:pt x="59866" y="13714"/>
                    <a:pt x="56034" y="9616"/>
                  </a:cubicBezTo>
                  <a:cubicBezTo>
                    <a:pt x="63220" y="4572"/>
                    <a:pt x="69447" y="4415"/>
                    <a:pt x="72162" y="4415"/>
                  </a:cubicBezTo>
                  <a:cubicBezTo>
                    <a:pt x="71523" y="5045"/>
                    <a:pt x="70725" y="5675"/>
                    <a:pt x="70725" y="8197"/>
                  </a:cubicBezTo>
                  <a:cubicBezTo>
                    <a:pt x="70725" y="11349"/>
                    <a:pt x="73120" y="13241"/>
                    <a:pt x="75835" y="13241"/>
                  </a:cubicBezTo>
                  <a:cubicBezTo>
                    <a:pt x="78070" y="13241"/>
                    <a:pt x="80945" y="11665"/>
                    <a:pt x="80945" y="8040"/>
                  </a:cubicBezTo>
                  <a:cubicBezTo>
                    <a:pt x="80945" y="4415"/>
                    <a:pt x="77911" y="1"/>
                    <a:pt x="71523" y="1"/>
                  </a:cubicBezTo>
                  <a:cubicBezTo>
                    <a:pt x="69128" y="1"/>
                    <a:pt x="60505" y="474"/>
                    <a:pt x="53000" y="7252"/>
                  </a:cubicBezTo>
                  <a:cubicBezTo>
                    <a:pt x="48209" y="3784"/>
                    <a:pt x="41503" y="1578"/>
                    <a:pt x="34477" y="1578"/>
                  </a:cubicBezTo>
                  <a:cubicBezTo>
                    <a:pt x="18029" y="1578"/>
                    <a:pt x="6053" y="12453"/>
                    <a:pt x="6053" y="24746"/>
                  </a:cubicBezTo>
                  <a:cubicBezTo>
                    <a:pt x="6053" y="30893"/>
                    <a:pt x="9246" y="36567"/>
                    <a:pt x="13718" y="40665"/>
                  </a:cubicBezTo>
                  <a:cubicBezTo>
                    <a:pt x="12440" y="42084"/>
                    <a:pt x="8927" y="47285"/>
                    <a:pt x="8927" y="53431"/>
                  </a:cubicBezTo>
                  <a:cubicBezTo>
                    <a:pt x="8927" y="55480"/>
                    <a:pt x="9406" y="62888"/>
                    <a:pt x="15634" y="67459"/>
                  </a:cubicBezTo>
                  <a:cubicBezTo>
                    <a:pt x="8448" y="69823"/>
                    <a:pt x="144" y="75024"/>
                    <a:pt x="144" y="83220"/>
                  </a:cubicBezTo>
                  <a:cubicBezTo>
                    <a:pt x="144" y="94725"/>
                    <a:pt x="17710" y="103394"/>
                    <a:pt x="39267" y="103394"/>
                  </a:cubicBezTo>
                  <a:cubicBezTo>
                    <a:pt x="59547" y="103394"/>
                    <a:pt x="78390" y="95513"/>
                    <a:pt x="78390" y="82905"/>
                  </a:cubicBezTo>
                  <a:cubicBezTo>
                    <a:pt x="78390" y="78176"/>
                    <a:pt x="76474" y="69665"/>
                    <a:pt x="67691" y="64937"/>
                  </a:cubicBezTo>
                  <a:cubicBezTo>
                    <a:pt x="58270" y="60051"/>
                    <a:pt x="48848" y="60051"/>
                    <a:pt x="33359" y="60051"/>
                  </a:cubicBezTo>
                  <a:cubicBezTo>
                    <a:pt x="29846" y="60051"/>
                    <a:pt x="24097" y="60051"/>
                    <a:pt x="22820" y="59894"/>
                  </a:cubicBezTo>
                  <a:cubicBezTo>
                    <a:pt x="17710" y="58790"/>
                    <a:pt x="14835" y="54062"/>
                    <a:pt x="14835" y="49491"/>
                  </a:cubicBezTo>
                  <a:cubicBezTo>
                    <a:pt x="14835" y="45551"/>
                    <a:pt x="15953" y="44290"/>
                    <a:pt x="16911" y="43029"/>
                  </a:cubicBezTo>
                  <a:close/>
                  <a:moveTo>
                    <a:pt x="34477" y="43187"/>
                  </a:moveTo>
                  <a:cubicBezTo>
                    <a:pt x="18828" y="43187"/>
                    <a:pt x="18828" y="28056"/>
                    <a:pt x="18828" y="24746"/>
                  </a:cubicBezTo>
                  <a:cubicBezTo>
                    <a:pt x="18828" y="22225"/>
                    <a:pt x="18828" y="15920"/>
                    <a:pt x="22021" y="11822"/>
                  </a:cubicBezTo>
                  <a:cubicBezTo>
                    <a:pt x="24257" y="9143"/>
                    <a:pt x="28568" y="6306"/>
                    <a:pt x="34317" y="6306"/>
                  </a:cubicBezTo>
                  <a:cubicBezTo>
                    <a:pt x="49966" y="6306"/>
                    <a:pt x="49966" y="21437"/>
                    <a:pt x="49966" y="24746"/>
                  </a:cubicBezTo>
                  <a:cubicBezTo>
                    <a:pt x="49966" y="27268"/>
                    <a:pt x="49966" y="33573"/>
                    <a:pt x="46772" y="37670"/>
                  </a:cubicBezTo>
                  <a:cubicBezTo>
                    <a:pt x="44537" y="40350"/>
                    <a:pt x="40225" y="43187"/>
                    <a:pt x="34477" y="43187"/>
                  </a:cubicBezTo>
                  <a:close/>
                  <a:moveTo>
                    <a:pt x="34477" y="70611"/>
                  </a:moveTo>
                  <a:cubicBezTo>
                    <a:pt x="48688" y="70611"/>
                    <a:pt x="68649" y="70611"/>
                    <a:pt x="68649" y="83062"/>
                  </a:cubicBezTo>
                  <a:cubicBezTo>
                    <a:pt x="68649" y="91416"/>
                    <a:pt x="56034" y="98666"/>
                    <a:pt x="39267" y="98666"/>
                  </a:cubicBezTo>
                  <a:cubicBezTo>
                    <a:pt x="22500" y="98666"/>
                    <a:pt x="9885" y="91258"/>
                    <a:pt x="9885" y="83062"/>
                  </a:cubicBezTo>
                  <a:cubicBezTo>
                    <a:pt x="9885" y="77546"/>
                    <a:pt x="14995" y="70769"/>
                    <a:pt x="25215" y="70611"/>
                  </a:cubicBezTo>
                  <a:lnTo>
                    <a:pt x="34477" y="70611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6A3BA87-CA5F-4A0F-92BF-4C825DF6C03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958658" y="2555648"/>
              <a:ext cx="20279" cy="48544"/>
            </a:xfrm>
            <a:custGeom>
              <a:avLst/>
              <a:gdLst>
                <a:gd name="connsiteX0" fmla="*/ 15957 w 20279"/>
                <a:gd name="connsiteY0" fmla="*/ 15605 h 48544"/>
                <a:gd name="connsiteX1" fmla="*/ 3502 w 20279"/>
                <a:gd name="connsiteY1" fmla="*/ 44448 h 48544"/>
                <a:gd name="connsiteX2" fmla="*/ 2384 w 20279"/>
                <a:gd name="connsiteY2" fmla="*/ 46339 h 48544"/>
                <a:gd name="connsiteX3" fmla="*/ 4620 w 20279"/>
                <a:gd name="connsiteY3" fmla="*/ 48546 h 48544"/>
                <a:gd name="connsiteX4" fmla="*/ 20428 w 20279"/>
                <a:gd name="connsiteY4" fmla="*/ 17181 h 48544"/>
                <a:gd name="connsiteX5" fmla="*/ 9251 w 20279"/>
                <a:gd name="connsiteY5" fmla="*/ 1 h 48544"/>
                <a:gd name="connsiteX6" fmla="*/ 149 w 20279"/>
                <a:gd name="connsiteY6" fmla="*/ 8985 h 48544"/>
                <a:gd name="connsiteX7" fmla="*/ 9410 w 20279"/>
                <a:gd name="connsiteY7" fmla="*/ 18127 h 48544"/>
                <a:gd name="connsiteX8" fmla="*/ 15957 w 20279"/>
                <a:gd name="connsiteY8" fmla="*/ 15605 h 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8544">
                  <a:moveTo>
                    <a:pt x="15957" y="15605"/>
                  </a:moveTo>
                  <a:cubicBezTo>
                    <a:pt x="15957" y="24274"/>
                    <a:pt x="14360" y="34361"/>
                    <a:pt x="3502" y="44448"/>
                  </a:cubicBezTo>
                  <a:cubicBezTo>
                    <a:pt x="2863" y="45078"/>
                    <a:pt x="2384" y="45551"/>
                    <a:pt x="2384" y="46339"/>
                  </a:cubicBezTo>
                  <a:cubicBezTo>
                    <a:pt x="2384" y="47442"/>
                    <a:pt x="3662" y="48546"/>
                    <a:pt x="4620" y="48546"/>
                  </a:cubicBezTo>
                  <a:cubicBezTo>
                    <a:pt x="6855" y="48546"/>
                    <a:pt x="20428" y="35937"/>
                    <a:pt x="20428" y="17181"/>
                  </a:cubicBezTo>
                  <a:cubicBezTo>
                    <a:pt x="20428" y="7409"/>
                    <a:pt x="16596" y="1"/>
                    <a:pt x="9251" y="1"/>
                  </a:cubicBezTo>
                  <a:cubicBezTo>
                    <a:pt x="3981" y="1"/>
                    <a:pt x="149" y="4099"/>
                    <a:pt x="149" y="8985"/>
                  </a:cubicBezTo>
                  <a:cubicBezTo>
                    <a:pt x="149" y="14029"/>
                    <a:pt x="3821" y="18127"/>
                    <a:pt x="9410" y="18127"/>
                  </a:cubicBezTo>
                  <a:cubicBezTo>
                    <a:pt x="13243" y="18127"/>
                    <a:pt x="15798" y="15605"/>
                    <a:pt x="15957" y="15605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BB3A189-8AEE-4F53-B0CE-AA93720345F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002457" y="2469277"/>
              <a:ext cx="48384" cy="106071"/>
            </a:xfrm>
            <a:custGeom>
              <a:avLst/>
              <a:gdLst>
                <a:gd name="connsiteX0" fmla="*/ 44383 w 48384"/>
                <a:gd name="connsiteY0" fmla="*/ 5991 h 106071"/>
                <a:gd name="connsiteX1" fmla="*/ 37996 w 48384"/>
                <a:gd name="connsiteY1" fmla="*/ 1 h 106071"/>
                <a:gd name="connsiteX2" fmla="*/ 29054 w 48384"/>
                <a:gd name="connsiteY2" fmla="*/ 8670 h 106071"/>
                <a:gd name="connsiteX3" fmla="*/ 35441 w 48384"/>
                <a:gd name="connsiteY3" fmla="*/ 14659 h 106071"/>
                <a:gd name="connsiteX4" fmla="*/ 44383 w 48384"/>
                <a:gd name="connsiteY4" fmla="*/ 5991 h 106071"/>
                <a:gd name="connsiteX5" fmla="*/ 11808 w 48384"/>
                <a:gd name="connsiteY5" fmla="*/ 86057 h 106071"/>
                <a:gd name="connsiteX6" fmla="*/ 10371 w 48384"/>
                <a:gd name="connsiteY6" fmla="*/ 92676 h 106071"/>
                <a:gd name="connsiteX7" fmla="*/ 25541 w 48384"/>
                <a:gd name="connsiteY7" fmla="*/ 106073 h 106071"/>
                <a:gd name="connsiteX8" fmla="*/ 48535 w 48384"/>
                <a:gd name="connsiteY8" fmla="*/ 81959 h 106071"/>
                <a:gd name="connsiteX9" fmla="*/ 45980 w 48384"/>
                <a:gd name="connsiteY9" fmla="*/ 79910 h 106071"/>
                <a:gd name="connsiteX10" fmla="*/ 42946 w 48384"/>
                <a:gd name="connsiteY10" fmla="*/ 82589 h 106071"/>
                <a:gd name="connsiteX11" fmla="*/ 26020 w 48384"/>
                <a:gd name="connsiteY11" fmla="*/ 101660 h 106071"/>
                <a:gd name="connsiteX12" fmla="*/ 22028 w 48384"/>
                <a:gd name="connsiteY12" fmla="*/ 96144 h 106071"/>
                <a:gd name="connsiteX13" fmla="*/ 24583 w 48384"/>
                <a:gd name="connsiteY13" fmla="*/ 86057 h 106071"/>
                <a:gd name="connsiteX14" fmla="*/ 29693 w 48384"/>
                <a:gd name="connsiteY14" fmla="*/ 73448 h 106071"/>
                <a:gd name="connsiteX15" fmla="*/ 37517 w 48384"/>
                <a:gd name="connsiteY15" fmla="*/ 53431 h 106071"/>
                <a:gd name="connsiteX16" fmla="*/ 38475 w 48384"/>
                <a:gd name="connsiteY16" fmla="*/ 48388 h 106071"/>
                <a:gd name="connsiteX17" fmla="*/ 23305 w 48384"/>
                <a:gd name="connsiteY17" fmla="*/ 34991 h 106071"/>
                <a:gd name="connsiteX18" fmla="*/ 151 w 48384"/>
                <a:gd name="connsiteY18" fmla="*/ 59105 h 106071"/>
                <a:gd name="connsiteX19" fmla="*/ 2866 w 48384"/>
                <a:gd name="connsiteY19" fmla="*/ 61154 h 106071"/>
                <a:gd name="connsiteX20" fmla="*/ 5740 w 48384"/>
                <a:gd name="connsiteY20" fmla="*/ 58633 h 106071"/>
                <a:gd name="connsiteX21" fmla="*/ 22826 w 48384"/>
                <a:gd name="connsiteY21" fmla="*/ 39404 h 106071"/>
                <a:gd name="connsiteX22" fmla="*/ 26818 w 48384"/>
                <a:gd name="connsiteY22" fmla="*/ 44920 h 106071"/>
                <a:gd name="connsiteX23" fmla="*/ 21868 w 48384"/>
                <a:gd name="connsiteY23" fmla="*/ 60682 h 106071"/>
                <a:gd name="connsiteX24" fmla="*/ 11808 w 48384"/>
                <a:gd name="connsiteY24" fmla="*/ 86057 h 10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6071">
                  <a:moveTo>
                    <a:pt x="44383" y="5991"/>
                  </a:moveTo>
                  <a:cubicBezTo>
                    <a:pt x="44383" y="3469"/>
                    <a:pt x="42467" y="1"/>
                    <a:pt x="37996" y="1"/>
                  </a:cubicBezTo>
                  <a:cubicBezTo>
                    <a:pt x="33685" y="1"/>
                    <a:pt x="29054" y="4099"/>
                    <a:pt x="29054" y="8670"/>
                  </a:cubicBezTo>
                  <a:cubicBezTo>
                    <a:pt x="29054" y="11349"/>
                    <a:pt x="31130" y="14659"/>
                    <a:pt x="35441" y="14659"/>
                  </a:cubicBezTo>
                  <a:cubicBezTo>
                    <a:pt x="40072" y="14659"/>
                    <a:pt x="44383" y="10246"/>
                    <a:pt x="44383" y="5991"/>
                  </a:cubicBezTo>
                  <a:close/>
                  <a:moveTo>
                    <a:pt x="11808" y="86057"/>
                  </a:moveTo>
                  <a:cubicBezTo>
                    <a:pt x="11169" y="88106"/>
                    <a:pt x="10371" y="89997"/>
                    <a:pt x="10371" y="92676"/>
                  </a:cubicBezTo>
                  <a:cubicBezTo>
                    <a:pt x="10371" y="100084"/>
                    <a:pt x="16758" y="106073"/>
                    <a:pt x="25541" y="106073"/>
                  </a:cubicBezTo>
                  <a:cubicBezTo>
                    <a:pt x="41509" y="106073"/>
                    <a:pt x="48535" y="84323"/>
                    <a:pt x="48535" y="81959"/>
                  </a:cubicBezTo>
                  <a:cubicBezTo>
                    <a:pt x="48535" y="79910"/>
                    <a:pt x="46459" y="79910"/>
                    <a:pt x="45980" y="79910"/>
                  </a:cubicBezTo>
                  <a:cubicBezTo>
                    <a:pt x="43745" y="79910"/>
                    <a:pt x="43585" y="80856"/>
                    <a:pt x="42946" y="82589"/>
                  </a:cubicBezTo>
                  <a:cubicBezTo>
                    <a:pt x="39274" y="95198"/>
                    <a:pt x="32247" y="101660"/>
                    <a:pt x="26020" y="101660"/>
                  </a:cubicBezTo>
                  <a:cubicBezTo>
                    <a:pt x="22826" y="101660"/>
                    <a:pt x="22028" y="99611"/>
                    <a:pt x="22028" y="96144"/>
                  </a:cubicBezTo>
                  <a:cubicBezTo>
                    <a:pt x="22028" y="92519"/>
                    <a:pt x="23145" y="89524"/>
                    <a:pt x="24583" y="86057"/>
                  </a:cubicBezTo>
                  <a:cubicBezTo>
                    <a:pt x="26179" y="81801"/>
                    <a:pt x="27936" y="77546"/>
                    <a:pt x="29693" y="73448"/>
                  </a:cubicBezTo>
                  <a:cubicBezTo>
                    <a:pt x="31130" y="69665"/>
                    <a:pt x="36878" y="55323"/>
                    <a:pt x="37517" y="53431"/>
                  </a:cubicBezTo>
                  <a:cubicBezTo>
                    <a:pt x="37996" y="51855"/>
                    <a:pt x="38475" y="49964"/>
                    <a:pt x="38475" y="48388"/>
                  </a:cubicBezTo>
                  <a:cubicBezTo>
                    <a:pt x="38475" y="40980"/>
                    <a:pt x="32088" y="34991"/>
                    <a:pt x="23305" y="34991"/>
                  </a:cubicBezTo>
                  <a:cubicBezTo>
                    <a:pt x="7496" y="34991"/>
                    <a:pt x="151" y="56426"/>
                    <a:pt x="151" y="59105"/>
                  </a:cubicBezTo>
                  <a:cubicBezTo>
                    <a:pt x="151" y="61154"/>
                    <a:pt x="2386" y="61154"/>
                    <a:pt x="2866" y="61154"/>
                  </a:cubicBezTo>
                  <a:cubicBezTo>
                    <a:pt x="5101" y="61154"/>
                    <a:pt x="5261" y="60366"/>
                    <a:pt x="5740" y="58633"/>
                  </a:cubicBezTo>
                  <a:cubicBezTo>
                    <a:pt x="9892" y="45078"/>
                    <a:pt x="16918" y="39404"/>
                    <a:pt x="22826" y="39404"/>
                  </a:cubicBezTo>
                  <a:cubicBezTo>
                    <a:pt x="25381" y="39404"/>
                    <a:pt x="26818" y="40665"/>
                    <a:pt x="26818" y="44920"/>
                  </a:cubicBezTo>
                  <a:cubicBezTo>
                    <a:pt x="26818" y="48546"/>
                    <a:pt x="25860" y="50910"/>
                    <a:pt x="21868" y="60682"/>
                  </a:cubicBezTo>
                  <a:lnTo>
                    <a:pt x="11808" y="8605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7D6A353-EDEE-4372-BFA6-8C5BF17E121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080025" y="2386217"/>
              <a:ext cx="174284" cy="153782"/>
            </a:xfrm>
            <a:custGeom>
              <a:avLst/>
              <a:gdLst>
                <a:gd name="connsiteX0" fmla="*/ 27301 w 174284"/>
                <a:gd name="connsiteY0" fmla="*/ 136221 h 153782"/>
                <a:gd name="connsiteX1" fmla="*/ 6542 w 174284"/>
                <a:gd name="connsiteY1" fmla="*/ 146803 h 153782"/>
                <a:gd name="connsiteX2" fmla="*/ 154 w 174284"/>
                <a:gd name="connsiteY2" fmla="*/ 151081 h 153782"/>
                <a:gd name="connsiteX3" fmla="*/ 6542 w 174284"/>
                <a:gd name="connsiteY3" fmla="*/ 153783 h 153782"/>
                <a:gd name="connsiteX4" fmla="*/ 82049 w 174284"/>
                <a:gd name="connsiteY4" fmla="*/ 153783 h 153782"/>
                <a:gd name="connsiteX5" fmla="*/ 174438 w 174284"/>
                <a:gd name="connsiteY5" fmla="*/ 56965 h 153782"/>
                <a:gd name="connsiteX6" fmla="*/ 120830 w 174284"/>
                <a:gd name="connsiteY6" fmla="*/ 0 h 153782"/>
                <a:gd name="connsiteX7" fmla="*/ 44181 w 174284"/>
                <a:gd name="connsiteY7" fmla="*/ 0 h 153782"/>
                <a:gd name="connsiteX8" fmla="*/ 37338 w 174284"/>
                <a:gd name="connsiteY8" fmla="*/ 4278 h 153782"/>
                <a:gd name="connsiteX9" fmla="*/ 43953 w 174284"/>
                <a:gd name="connsiteY9" fmla="*/ 6980 h 153782"/>
                <a:gd name="connsiteX10" fmla="*/ 53763 w 174284"/>
                <a:gd name="connsiteY10" fmla="*/ 7430 h 153782"/>
                <a:gd name="connsiteX11" fmla="*/ 58781 w 174284"/>
                <a:gd name="connsiteY11" fmla="*/ 11033 h 153782"/>
                <a:gd name="connsiteX12" fmla="*/ 57869 w 174284"/>
                <a:gd name="connsiteY12" fmla="*/ 15311 h 153782"/>
                <a:gd name="connsiteX13" fmla="*/ 27301 w 174284"/>
                <a:gd name="connsiteY13" fmla="*/ 136221 h 153782"/>
                <a:gd name="connsiteX14" fmla="*/ 76575 w 174284"/>
                <a:gd name="connsiteY14" fmla="*/ 15536 h 153782"/>
                <a:gd name="connsiteX15" fmla="*/ 88893 w 174284"/>
                <a:gd name="connsiteY15" fmla="*/ 6980 h 153782"/>
                <a:gd name="connsiteX16" fmla="*/ 113302 w 174284"/>
                <a:gd name="connsiteY16" fmla="*/ 6980 h 153782"/>
                <a:gd name="connsiteX17" fmla="*/ 154592 w 174284"/>
                <a:gd name="connsiteY17" fmla="*/ 48634 h 153782"/>
                <a:gd name="connsiteX18" fmla="*/ 130639 w 174284"/>
                <a:gd name="connsiteY18" fmla="*/ 121360 h 153782"/>
                <a:gd name="connsiteX19" fmla="*/ 77943 w 174284"/>
                <a:gd name="connsiteY19" fmla="*/ 146803 h 153782"/>
                <a:gd name="connsiteX20" fmla="*/ 52166 w 174284"/>
                <a:gd name="connsiteY20" fmla="*/ 146803 h 153782"/>
                <a:gd name="connsiteX21" fmla="*/ 47147 w 174284"/>
                <a:gd name="connsiteY21" fmla="*/ 146578 h 153782"/>
                <a:gd name="connsiteX22" fmla="*/ 44181 w 174284"/>
                <a:gd name="connsiteY22" fmla="*/ 144326 h 153782"/>
                <a:gd name="connsiteX23" fmla="*/ 45322 w 174284"/>
                <a:gd name="connsiteY23" fmla="*/ 139148 h 153782"/>
                <a:gd name="connsiteX24" fmla="*/ 76575 w 174284"/>
                <a:gd name="connsiteY24" fmla="*/ 15536 h 15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284" h="153782">
                  <a:moveTo>
                    <a:pt x="27301" y="136221"/>
                  </a:moveTo>
                  <a:cubicBezTo>
                    <a:pt x="25019" y="145002"/>
                    <a:pt x="24563" y="146803"/>
                    <a:pt x="6542" y="146803"/>
                  </a:cubicBezTo>
                  <a:cubicBezTo>
                    <a:pt x="2664" y="146803"/>
                    <a:pt x="154" y="146803"/>
                    <a:pt x="154" y="151081"/>
                  </a:cubicBezTo>
                  <a:cubicBezTo>
                    <a:pt x="154" y="153783"/>
                    <a:pt x="2207" y="153783"/>
                    <a:pt x="6542" y="153783"/>
                  </a:cubicBezTo>
                  <a:lnTo>
                    <a:pt x="82049" y="153783"/>
                  </a:lnTo>
                  <a:cubicBezTo>
                    <a:pt x="129499" y="153783"/>
                    <a:pt x="174438" y="106275"/>
                    <a:pt x="174438" y="56965"/>
                  </a:cubicBezTo>
                  <a:cubicBezTo>
                    <a:pt x="174438" y="25218"/>
                    <a:pt x="155048" y="0"/>
                    <a:pt x="120830" y="0"/>
                  </a:cubicBezTo>
                  <a:lnTo>
                    <a:pt x="44181" y="0"/>
                  </a:lnTo>
                  <a:cubicBezTo>
                    <a:pt x="39847" y="0"/>
                    <a:pt x="37338" y="0"/>
                    <a:pt x="37338" y="4278"/>
                  </a:cubicBezTo>
                  <a:cubicBezTo>
                    <a:pt x="37338" y="6980"/>
                    <a:pt x="39391" y="6980"/>
                    <a:pt x="43953" y="6980"/>
                  </a:cubicBezTo>
                  <a:cubicBezTo>
                    <a:pt x="46919" y="6980"/>
                    <a:pt x="51025" y="7205"/>
                    <a:pt x="53763" y="7430"/>
                  </a:cubicBezTo>
                  <a:cubicBezTo>
                    <a:pt x="57412" y="7881"/>
                    <a:pt x="58781" y="8556"/>
                    <a:pt x="58781" y="11033"/>
                  </a:cubicBezTo>
                  <a:cubicBezTo>
                    <a:pt x="58781" y="11933"/>
                    <a:pt x="58553" y="12609"/>
                    <a:pt x="57869" y="15311"/>
                  </a:cubicBezTo>
                  <a:lnTo>
                    <a:pt x="27301" y="136221"/>
                  </a:lnTo>
                  <a:close/>
                  <a:moveTo>
                    <a:pt x="76575" y="15536"/>
                  </a:moveTo>
                  <a:cubicBezTo>
                    <a:pt x="78628" y="7655"/>
                    <a:pt x="79084" y="6980"/>
                    <a:pt x="88893" y="6980"/>
                  </a:cubicBezTo>
                  <a:lnTo>
                    <a:pt x="113302" y="6980"/>
                  </a:lnTo>
                  <a:cubicBezTo>
                    <a:pt x="135658" y="6980"/>
                    <a:pt x="154592" y="18913"/>
                    <a:pt x="154592" y="48634"/>
                  </a:cubicBezTo>
                  <a:cubicBezTo>
                    <a:pt x="154592" y="59667"/>
                    <a:pt x="150029" y="96593"/>
                    <a:pt x="130639" y="121360"/>
                  </a:cubicBezTo>
                  <a:cubicBezTo>
                    <a:pt x="124024" y="129691"/>
                    <a:pt x="106002" y="146803"/>
                    <a:pt x="77943" y="146803"/>
                  </a:cubicBezTo>
                  <a:lnTo>
                    <a:pt x="52166" y="146803"/>
                  </a:lnTo>
                  <a:cubicBezTo>
                    <a:pt x="48972" y="146803"/>
                    <a:pt x="48516" y="146803"/>
                    <a:pt x="47147" y="146578"/>
                  </a:cubicBezTo>
                  <a:cubicBezTo>
                    <a:pt x="44866" y="146353"/>
                    <a:pt x="44181" y="146127"/>
                    <a:pt x="44181" y="144326"/>
                  </a:cubicBezTo>
                  <a:cubicBezTo>
                    <a:pt x="44181" y="143651"/>
                    <a:pt x="44181" y="143200"/>
                    <a:pt x="45322" y="139148"/>
                  </a:cubicBezTo>
                  <a:lnTo>
                    <a:pt x="76575" y="1553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13817F0-F737-4D6B-836E-D0A46ECFA3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270892" y="2379103"/>
              <a:ext cx="120402" cy="69506"/>
            </a:xfrm>
            <a:custGeom>
              <a:avLst/>
              <a:gdLst>
                <a:gd name="connsiteX0" fmla="*/ 107151 w 120402"/>
                <a:gd name="connsiteY0" fmla="*/ 15284 h 69506"/>
                <a:gd name="connsiteX1" fmla="*/ 120565 w 120402"/>
                <a:gd name="connsiteY1" fmla="*/ 5670 h 69506"/>
                <a:gd name="connsiteX2" fmla="*/ 120565 w 120402"/>
                <a:gd name="connsiteY2" fmla="*/ -4 h 69506"/>
                <a:gd name="connsiteX3" fmla="*/ 109067 w 120402"/>
                <a:gd name="connsiteY3" fmla="*/ 626 h 69506"/>
                <a:gd name="connsiteX4" fmla="*/ 93418 w 120402"/>
                <a:gd name="connsiteY4" fmla="*/ -4 h 69506"/>
                <a:gd name="connsiteX5" fmla="*/ 93418 w 120402"/>
                <a:gd name="connsiteY5" fmla="*/ 5670 h 69506"/>
                <a:gd name="connsiteX6" fmla="*/ 101722 w 120402"/>
                <a:gd name="connsiteY6" fmla="*/ 12605 h 69506"/>
                <a:gd name="connsiteX7" fmla="*/ 100764 w 120402"/>
                <a:gd name="connsiteY7" fmla="*/ 16387 h 69506"/>
                <a:gd name="connsiteX8" fmla="*/ 85275 w 120402"/>
                <a:gd name="connsiteY8" fmla="*/ 55632 h 69506"/>
                <a:gd name="connsiteX9" fmla="*/ 68029 w 120402"/>
                <a:gd name="connsiteY9" fmla="*/ 12605 h 69506"/>
                <a:gd name="connsiteX10" fmla="*/ 67230 w 120402"/>
                <a:gd name="connsiteY10" fmla="*/ 9610 h 69506"/>
                <a:gd name="connsiteX11" fmla="*/ 75853 w 120402"/>
                <a:gd name="connsiteY11" fmla="*/ 5670 h 69506"/>
                <a:gd name="connsiteX12" fmla="*/ 75853 w 120402"/>
                <a:gd name="connsiteY12" fmla="*/ -4 h 69506"/>
                <a:gd name="connsiteX13" fmla="*/ 58607 w 120402"/>
                <a:gd name="connsiteY13" fmla="*/ 626 h 69506"/>
                <a:gd name="connsiteX14" fmla="*/ 44555 w 120402"/>
                <a:gd name="connsiteY14" fmla="*/ -4 h 69506"/>
                <a:gd name="connsiteX15" fmla="*/ 44555 w 120402"/>
                <a:gd name="connsiteY15" fmla="*/ 5670 h 69506"/>
                <a:gd name="connsiteX16" fmla="*/ 53657 w 120402"/>
                <a:gd name="connsiteY16" fmla="*/ 6931 h 69506"/>
                <a:gd name="connsiteX17" fmla="*/ 57330 w 120402"/>
                <a:gd name="connsiteY17" fmla="*/ 13866 h 69506"/>
                <a:gd name="connsiteX18" fmla="*/ 56691 w 120402"/>
                <a:gd name="connsiteY18" fmla="*/ 15757 h 69506"/>
                <a:gd name="connsiteX19" fmla="*/ 41681 w 120402"/>
                <a:gd name="connsiteY19" fmla="*/ 53268 h 69506"/>
                <a:gd name="connsiteX20" fmla="*/ 25553 w 120402"/>
                <a:gd name="connsiteY20" fmla="*/ 12605 h 69506"/>
                <a:gd name="connsiteX21" fmla="*/ 24594 w 120402"/>
                <a:gd name="connsiteY21" fmla="*/ 9610 h 69506"/>
                <a:gd name="connsiteX22" fmla="*/ 33217 w 120402"/>
                <a:gd name="connsiteY22" fmla="*/ 5670 h 69506"/>
                <a:gd name="connsiteX23" fmla="*/ 33217 w 120402"/>
                <a:gd name="connsiteY23" fmla="*/ -4 h 69506"/>
                <a:gd name="connsiteX24" fmla="*/ 15173 w 120402"/>
                <a:gd name="connsiteY24" fmla="*/ 626 h 69506"/>
                <a:gd name="connsiteX25" fmla="*/ 163 w 120402"/>
                <a:gd name="connsiteY25" fmla="*/ -4 h 69506"/>
                <a:gd name="connsiteX26" fmla="*/ 163 w 120402"/>
                <a:gd name="connsiteY26" fmla="*/ 5670 h 69506"/>
                <a:gd name="connsiteX27" fmla="*/ 11660 w 120402"/>
                <a:gd name="connsiteY27" fmla="*/ 10241 h 69506"/>
                <a:gd name="connsiteX28" fmla="*/ 33856 w 120402"/>
                <a:gd name="connsiteY28" fmla="*/ 65877 h 69506"/>
                <a:gd name="connsiteX29" fmla="*/ 38168 w 120402"/>
                <a:gd name="connsiteY29" fmla="*/ 69502 h 69506"/>
                <a:gd name="connsiteX30" fmla="*/ 42319 w 120402"/>
                <a:gd name="connsiteY30" fmla="*/ 66192 h 69506"/>
                <a:gd name="connsiteX31" fmla="*/ 60364 w 120402"/>
                <a:gd name="connsiteY31" fmla="*/ 21116 h 69506"/>
                <a:gd name="connsiteX32" fmla="*/ 78089 w 120402"/>
                <a:gd name="connsiteY32" fmla="*/ 65719 h 69506"/>
                <a:gd name="connsiteX33" fmla="*/ 82560 w 120402"/>
                <a:gd name="connsiteY33" fmla="*/ 69502 h 69506"/>
                <a:gd name="connsiteX34" fmla="*/ 86871 w 120402"/>
                <a:gd name="connsiteY34" fmla="*/ 65877 h 69506"/>
                <a:gd name="connsiteX35" fmla="*/ 107151 w 120402"/>
                <a:gd name="connsiteY35" fmla="*/ 15284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69506">
                  <a:moveTo>
                    <a:pt x="107151" y="15284"/>
                  </a:moveTo>
                  <a:cubicBezTo>
                    <a:pt x="110345" y="7404"/>
                    <a:pt x="115615" y="5827"/>
                    <a:pt x="120565" y="5670"/>
                  </a:cubicBezTo>
                  <a:lnTo>
                    <a:pt x="120565" y="-4"/>
                  </a:lnTo>
                  <a:cubicBezTo>
                    <a:pt x="116253" y="469"/>
                    <a:pt x="113698" y="626"/>
                    <a:pt x="109067" y="626"/>
                  </a:cubicBezTo>
                  <a:cubicBezTo>
                    <a:pt x="104277" y="626"/>
                    <a:pt x="98209" y="469"/>
                    <a:pt x="93418" y="-4"/>
                  </a:cubicBezTo>
                  <a:lnTo>
                    <a:pt x="93418" y="5670"/>
                  </a:lnTo>
                  <a:cubicBezTo>
                    <a:pt x="99007" y="5827"/>
                    <a:pt x="101722" y="8822"/>
                    <a:pt x="101722" y="12605"/>
                  </a:cubicBezTo>
                  <a:cubicBezTo>
                    <a:pt x="101722" y="13866"/>
                    <a:pt x="101722" y="14181"/>
                    <a:pt x="100764" y="16387"/>
                  </a:cubicBezTo>
                  <a:lnTo>
                    <a:pt x="85275" y="55632"/>
                  </a:lnTo>
                  <a:lnTo>
                    <a:pt x="68029" y="12605"/>
                  </a:lnTo>
                  <a:cubicBezTo>
                    <a:pt x="67709" y="11817"/>
                    <a:pt x="67230" y="10556"/>
                    <a:pt x="67230" y="9610"/>
                  </a:cubicBezTo>
                  <a:cubicBezTo>
                    <a:pt x="67230" y="6143"/>
                    <a:pt x="71382" y="5670"/>
                    <a:pt x="75853" y="5670"/>
                  </a:cubicBezTo>
                  <a:lnTo>
                    <a:pt x="75853" y="-4"/>
                  </a:lnTo>
                  <a:cubicBezTo>
                    <a:pt x="70105" y="469"/>
                    <a:pt x="64356" y="626"/>
                    <a:pt x="58607" y="626"/>
                  </a:cubicBezTo>
                  <a:cubicBezTo>
                    <a:pt x="53976" y="626"/>
                    <a:pt x="49186" y="311"/>
                    <a:pt x="44555" y="-4"/>
                  </a:cubicBezTo>
                  <a:lnTo>
                    <a:pt x="44555" y="5670"/>
                  </a:lnTo>
                  <a:cubicBezTo>
                    <a:pt x="48228" y="5670"/>
                    <a:pt x="51581" y="5670"/>
                    <a:pt x="53657" y="6931"/>
                  </a:cubicBezTo>
                  <a:cubicBezTo>
                    <a:pt x="55893" y="8507"/>
                    <a:pt x="57330" y="13708"/>
                    <a:pt x="57330" y="13866"/>
                  </a:cubicBezTo>
                  <a:cubicBezTo>
                    <a:pt x="57330" y="14181"/>
                    <a:pt x="57010" y="15127"/>
                    <a:pt x="56691" y="15757"/>
                  </a:cubicBezTo>
                  <a:lnTo>
                    <a:pt x="41681" y="53268"/>
                  </a:lnTo>
                  <a:lnTo>
                    <a:pt x="25553" y="12605"/>
                  </a:lnTo>
                  <a:cubicBezTo>
                    <a:pt x="24594" y="10398"/>
                    <a:pt x="24594" y="10241"/>
                    <a:pt x="24594" y="9610"/>
                  </a:cubicBezTo>
                  <a:cubicBezTo>
                    <a:pt x="24594" y="5670"/>
                    <a:pt x="30343" y="5670"/>
                    <a:pt x="33217" y="5670"/>
                  </a:cubicBezTo>
                  <a:lnTo>
                    <a:pt x="33217" y="-4"/>
                  </a:lnTo>
                  <a:cubicBezTo>
                    <a:pt x="32898" y="-4"/>
                    <a:pt x="21560" y="626"/>
                    <a:pt x="15173" y="626"/>
                  </a:cubicBezTo>
                  <a:cubicBezTo>
                    <a:pt x="10223" y="626"/>
                    <a:pt x="5113" y="469"/>
                    <a:pt x="163" y="-4"/>
                  </a:cubicBezTo>
                  <a:lnTo>
                    <a:pt x="163" y="5670"/>
                  </a:lnTo>
                  <a:cubicBezTo>
                    <a:pt x="6390" y="5670"/>
                    <a:pt x="9903" y="5670"/>
                    <a:pt x="11660" y="10241"/>
                  </a:cubicBezTo>
                  <a:lnTo>
                    <a:pt x="33856" y="65877"/>
                  </a:lnTo>
                  <a:cubicBezTo>
                    <a:pt x="34814" y="68241"/>
                    <a:pt x="35293" y="69502"/>
                    <a:pt x="38168" y="69502"/>
                  </a:cubicBezTo>
                  <a:cubicBezTo>
                    <a:pt x="41042" y="69502"/>
                    <a:pt x="41521" y="68241"/>
                    <a:pt x="42319" y="66192"/>
                  </a:cubicBezTo>
                  <a:lnTo>
                    <a:pt x="60364" y="21116"/>
                  </a:lnTo>
                  <a:lnTo>
                    <a:pt x="78089" y="65719"/>
                  </a:lnTo>
                  <a:cubicBezTo>
                    <a:pt x="79047" y="68084"/>
                    <a:pt x="79686" y="69502"/>
                    <a:pt x="82560" y="69502"/>
                  </a:cubicBezTo>
                  <a:cubicBezTo>
                    <a:pt x="85434" y="69502"/>
                    <a:pt x="85913" y="68399"/>
                    <a:pt x="86871" y="65877"/>
                  </a:cubicBezTo>
                  <a:lnTo>
                    <a:pt x="107151" y="1528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0FC94C5-2EE7-4160-B404-2A843929A27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16661" y="2428908"/>
              <a:ext cx="20279" cy="48544"/>
            </a:xfrm>
            <a:custGeom>
              <a:avLst/>
              <a:gdLst>
                <a:gd name="connsiteX0" fmla="*/ 15977 w 20279"/>
                <a:gd name="connsiteY0" fmla="*/ 15599 h 48544"/>
                <a:gd name="connsiteX1" fmla="*/ 3522 w 20279"/>
                <a:gd name="connsiteY1" fmla="*/ 44442 h 48544"/>
                <a:gd name="connsiteX2" fmla="*/ 2404 w 20279"/>
                <a:gd name="connsiteY2" fmla="*/ 46333 h 48544"/>
                <a:gd name="connsiteX3" fmla="*/ 4640 w 20279"/>
                <a:gd name="connsiteY3" fmla="*/ 48540 h 48544"/>
                <a:gd name="connsiteX4" fmla="*/ 20448 w 20279"/>
                <a:gd name="connsiteY4" fmla="*/ 17175 h 48544"/>
                <a:gd name="connsiteX5" fmla="*/ 9271 w 20279"/>
                <a:gd name="connsiteY5" fmla="*/ -4 h 48544"/>
                <a:gd name="connsiteX6" fmla="*/ 169 w 20279"/>
                <a:gd name="connsiteY6" fmla="*/ 8980 h 48544"/>
                <a:gd name="connsiteX7" fmla="*/ 9430 w 20279"/>
                <a:gd name="connsiteY7" fmla="*/ 18121 h 48544"/>
                <a:gd name="connsiteX8" fmla="*/ 15977 w 20279"/>
                <a:gd name="connsiteY8" fmla="*/ 15599 h 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8544">
                  <a:moveTo>
                    <a:pt x="15977" y="15599"/>
                  </a:moveTo>
                  <a:cubicBezTo>
                    <a:pt x="15977" y="24268"/>
                    <a:pt x="14380" y="34355"/>
                    <a:pt x="3522" y="44442"/>
                  </a:cubicBezTo>
                  <a:cubicBezTo>
                    <a:pt x="2883" y="45073"/>
                    <a:pt x="2404" y="45545"/>
                    <a:pt x="2404" y="46333"/>
                  </a:cubicBezTo>
                  <a:cubicBezTo>
                    <a:pt x="2404" y="47437"/>
                    <a:pt x="3682" y="48540"/>
                    <a:pt x="4640" y="48540"/>
                  </a:cubicBezTo>
                  <a:cubicBezTo>
                    <a:pt x="6875" y="48540"/>
                    <a:pt x="20448" y="35931"/>
                    <a:pt x="20448" y="17175"/>
                  </a:cubicBezTo>
                  <a:cubicBezTo>
                    <a:pt x="20448" y="7404"/>
                    <a:pt x="16616" y="-4"/>
                    <a:pt x="9271" y="-4"/>
                  </a:cubicBezTo>
                  <a:cubicBezTo>
                    <a:pt x="4001" y="-4"/>
                    <a:pt x="169" y="4094"/>
                    <a:pt x="169" y="8980"/>
                  </a:cubicBezTo>
                  <a:cubicBezTo>
                    <a:pt x="169" y="14023"/>
                    <a:pt x="3841" y="18121"/>
                    <a:pt x="9430" y="18121"/>
                  </a:cubicBezTo>
                  <a:cubicBezTo>
                    <a:pt x="13263" y="18121"/>
                    <a:pt x="15818" y="15599"/>
                    <a:pt x="15977" y="15599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725D04E-6458-46BE-BD63-23D61871E89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61738" y="2376739"/>
              <a:ext cx="79682" cy="71870"/>
            </a:xfrm>
            <a:custGeom>
              <a:avLst/>
              <a:gdLst>
                <a:gd name="connsiteX0" fmla="*/ 62607 w 79682"/>
                <a:gd name="connsiteY0" fmla="*/ 28051 h 71870"/>
                <a:gd name="connsiteX1" fmla="*/ 55262 w 79682"/>
                <a:gd name="connsiteY1" fmla="*/ 7876 h 71870"/>
                <a:gd name="connsiteX2" fmla="*/ 31629 w 79682"/>
                <a:gd name="connsiteY2" fmla="*/ -4 h 71870"/>
                <a:gd name="connsiteX3" fmla="*/ 5760 w 79682"/>
                <a:gd name="connsiteY3" fmla="*/ 15284 h 71870"/>
                <a:gd name="connsiteX4" fmla="*/ 13425 w 79682"/>
                <a:gd name="connsiteY4" fmla="*/ 23007 h 71870"/>
                <a:gd name="connsiteX5" fmla="*/ 20930 w 79682"/>
                <a:gd name="connsiteY5" fmla="*/ 15599 h 71870"/>
                <a:gd name="connsiteX6" fmla="*/ 15341 w 79682"/>
                <a:gd name="connsiteY6" fmla="*/ 8349 h 71870"/>
                <a:gd name="connsiteX7" fmla="*/ 31309 w 79682"/>
                <a:gd name="connsiteY7" fmla="*/ 4409 h 71870"/>
                <a:gd name="connsiteX8" fmla="*/ 49992 w 79682"/>
                <a:gd name="connsiteY8" fmla="*/ 23480 h 71870"/>
                <a:gd name="connsiteX9" fmla="*/ 49992 w 79682"/>
                <a:gd name="connsiteY9" fmla="*/ 28366 h 71870"/>
                <a:gd name="connsiteX10" fmla="*/ 19014 w 79682"/>
                <a:gd name="connsiteY10" fmla="*/ 33409 h 71870"/>
                <a:gd name="connsiteX11" fmla="*/ 171 w 79682"/>
                <a:gd name="connsiteY11" fmla="*/ 54372 h 71870"/>
                <a:gd name="connsiteX12" fmla="*/ 28116 w 79682"/>
                <a:gd name="connsiteY12" fmla="*/ 71866 h 71870"/>
                <a:gd name="connsiteX13" fmla="*/ 51749 w 79682"/>
                <a:gd name="connsiteY13" fmla="*/ 58627 h 71870"/>
                <a:gd name="connsiteX14" fmla="*/ 64045 w 79682"/>
                <a:gd name="connsiteY14" fmla="*/ 71078 h 71870"/>
                <a:gd name="connsiteX15" fmla="*/ 79853 w 79682"/>
                <a:gd name="connsiteY15" fmla="*/ 56105 h 71870"/>
                <a:gd name="connsiteX16" fmla="*/ 79853 w 79682"/>
                <a:gd name="connsiteY16" fmla="*/ 47437 h 71870"/>
                <a:gd name="connsiteX17" fmla="*/ 74424 w 79682"/>
                <a:gd name="connsiteY17" fmla="*/ 47437 h 71870"/>
                <a:gd name="connsiteX18" fmla="*/ 74424 w 79682"/>
                <a:gd name="connsiteY18" fmla="*/ 55948 h 71870"/>
                <a:gd name="connsiteX19" fmla="*/ 68516 w 79682"/>
                <a:gd name="connsiteY19" fmla="*/ 65089 h 71870"/>
                <a:gd name="connsiteX20" fmla="*/ 62607 w 79682"/>
                <a:gd name="connsiteY20" fmla="*/ 55632 h 71870"/>
                <a:gd name="connsiteX21" fmla="*/ 62607 w 79682"/>
                <a:gd name="connsiteY21" fmla="*/ 28051 h 71870"/>
                <a:gd name="connsiteX22" fmla="*/ 49992 w 79682"/>
                <a:gd name="connsiteY22" fmla="*/ 48067 h 71870"/>
                <a:gd name="connsiteX23" fmla="*/ 29393 w 79682"/>
                <a:gd name="connsiteY23" fmla="*/ 67453 h 71870"/>
                <a:gd name="connsiteX24" fmla="*/ 13584 w 79682"/>
                <a:gd name="connsiteY24" fmla="*/ 54372 h 71870"/>
                <a:gd name="connsiteX25" fmla="*/ 49992 w 79682"/>
                <a:gd name="connsiteY25" fmla="*/ 32464 h 71870"/>
                <a:gd name="connsiteX26" fmla="*/ 49992 w 79682"/>
                <a:gd name="connsiteY26" fmla="*/ 48067 h 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682" h="71870">
                  <a:moveTo>
                    <a:pt x="62607" y="28051"/>
                  </a:moveTo>
                  <a:cubicBezTo>
                    <a:pt x="62607" y="19697"/>
                    <a:pt x="62607" y="13708"/>
                    <a:pt x="55262" y="7876"/>
                  </a:cubicBezTo>
                  <a:cubicBezTo>
                    <a:pt x="48715" y="2518"/>
                    <a:pt x="41050" y="-4"/>
                    <a:pt x="31629" y="-4"/>
                  </a:cubicBezTo>
                  <a:cubicBezTo>
                    <a:pt x="16459" y="-4"/>
                    <a:pt x="5760" y="5670"/>
                    <a:pt x="5760" y="15284"/>
                  </a:cubicBezTo>
                  <a:cubicBezTo>
                    <a:pt x="5760" y="20328"/>
                    <a:pt x="9273" y="23007"/>
                    <a:pt x="13425" y="23007"/>
                  </a:cubicBezTo>
                  <a:cubicBezTo>
                    <a:pt x="17736" y="23007"/>
                    <a:pt x="20930" y="19855"/>
                    <a:pt x="20930" y="15599"/>
                  </a:cubicBezTo>
                  <a:cubicBezTo>
                    <a:pt x="20930" y="12920"/>
                    <a:pt x="19652" y="9610"/>
                    <a:pt x="15341" y="8349"/>
                  </a:cubicBezTo>
                  <a:cubicBezTo>
                    <a:pt x="21090" y="4409"/>
                    <a:pt x="30351" y="4409"/>
                    <a:pt x="31309" y="4409"/>
                  </a:cubicBezTo>
                  <a:cubicBezTo>
                    <a:pt x="40252" y="4409"/>
                    <a:pt x="49992" y="10241"/>
                    <a:pt x="49992" y="23480"/>
                  </a:cubicBezTo>
                  <a:lnTo>
                    <a:pt x="49992" y="28366"/>
                  </a:lnTo>
                  <a:cubicBezTo>
                    <a:pt x="41210" y="28681"/>
                    <a:pt x="30671" y="29154"/>
                    <a:pt x="19014" y="33409"/>
                  </a:cubicBezTo>
                  <a:cubicBezTo>
                    <a:pt x="4642" y="38610"/>
                    <a:pt x="171" y="47279"/>
                    <a:pt x="171" y="54372"/>
                  </a:cubicBezTo>
                  <a:cubicBezTo>
                    <a:pt x="171" y="67926"/>
                    <a:pt x="16778" y="71866"/>
                    <a:pt x="28116" y="71866"/>
                  </a:cubicBezTo>
                  <a:cubicBezTo>
                    <a:pt x="40890" y="71866"/>
                    <a:pt x="48396" y="64774"/>
                    <a:pt x="51749" y="58627"/>
                  </a:cubicBezTo>
                  <a:cubicBezTo>
                    <a:pt x="52388" y="65089"/>
                    <a:pt x="56699" y="71078"/>
                    <a:pt x="64045" y="71078"/>
                  </a:cubicBezTo>
                  <a:cubicBezTo>
                    <a:pt x="64364" y="71078"/>
                    <a:pt x="79853" y="71078"/>
                    <a:pt x="79853" y="56105"/>
                  </a:cubicBezTo>
                  <a:lnTo>
                    <a:pt x="79853" y="47437"/>
                  </a:lnTo>
                  <a:lnTo>
                    <a:pt x="74424" y="47437"/>
                  </a:lnTo>
                  <a:lnTo>
                    <a:pt x="74424" y="55948"/>
                  </a:lnTo>
                  <a:cubicBezTo>
                    <a:pt x="74424" y="57524"/>
                    <a:pt x="74424" y="65089"/>
                    <a:pt x="68516" y="65089"/>
                  </a:cubicBezTo>
                  <a:cubicBezTo>
                    <a:pt x="62607" y="65089"/>
                    <a:pt x="62607" y="57681"/>
                    <a:pt x="62607" y="55632"/>
                  </a:cubicBezTo>
                  <a:lnTo>
                    <a:pt x="62607" y="28051"/>
                  </a:lnTo>
                  <a:close/>
                  <a:moveTo>
                    <a:pt x="49992" y="48067"/>
                  </a:moveTo>
                  <a:cubicBezTo>
                    <a:pt x="49992" y="63198"/>
                    <a:pt x="36579" y="67453"/>
                    <a:pt x="29393" y="67453"/>
                  </a:cubicBezTo>
                  <a:cubicBezTo>
                    <a:pt x="21249" y="67453"/>
                    <a:pt x="13584" y="62094"/>
                    <a:pt x="13584" y="54372"/>
                  </a:cubicBezTo>
                  <a:cubicBezTo>
                    <a:pt x="13584" y="45703"/>
                    <a:pt x="21249" y="33567"/>
                    <a:pt x="49992" y="32464"/>
                  </a:cubicBezTo>
                  <a:lnTo>
                    <a:pt x="49992" y="4806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1E204597-2247-4C73-9004-435F94D4BE1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265993" y="2524580"/>
              <a:ext cx="80800" cy="103392"/>
            </a:xfrm>
            <a:custGeom>
              <a:avLst/>
              <a:gdLst>
                <a:gd name="connsiteX0" fmla="*/ 16929 w 80800"/>
                <a:gd name="connsiteY0" fmla="*/ 43030 h 103392"/>
                <a:gd name="connsiteX1" fmla="*/ 34335 w 80800"/>
                <a:gd name="connsiteY1" fmla="*/ 47916 h 103392"/>
                <a:gd name="connsiteX2" fmla="*/ 62759 w 80800"/>
                <a:gd name="connsiteY2" fmla="*/ 24747 h 103392"/>
                <a:gd name="connsiteX3" fmla="*/ 56052 w 80800"/>
                <a:gd name="connsiteY3" fmla="*/ 9617 h 103392"/>
                <a:gd name="connsiteX4" fmla="*/ 72180 w 80800"/>
                <a:gd name="connsiteY4" fmla="*/ 4416 h 103392"/>
                <a:gd name="connsiteX5" fmla="*/ 70743 w 80800"/>
                <a:gd name="connsiteY5" fmla="*/ 8198 h 103392"/>
                <a:gd name="connsiteX6" fmla="*/ 75853 w 80800"/>
                <a:gd name="connsiteY6" fmla="*/ 13242 h 103392"/>
                <a:gd name="connsiteX7" fmla="*/ 80963 w 80800"/>
                <a:gd name="connsiteY7" fmla="*/ 8041 h 103392"/>
                <a:gd name="connsiteX8" fmla="*/ 71541 w 80800"/>
                <a:gd name="connsiteY8" fmla="*/ 2 h 103392"/>
                <a:gd name="connsiteX9" fmla="*/ 53018 w 80800"/>
                <a:gd name="connsiteY9" fmla="*/ 7253 h 103392"/>
                <a:gd name="connsiteX10" fmla="*/ 34495 w 80800"/>
                <a:gd name="connsiteY10" fmla="*/ 1579 h 103392"/>
                <a:gd name="connsiteX11" fmla="*/ 6071 w 80800"/>
                <a:gd name="connsiteY11" fmla="*/ 24747 h 103392"/>
                <a:gd name="connsiteX12" fmla="*/ 13736 w 80800"/>
                <a:gd name="connsiteY12" fmla="*/ 40666 h 103392"/>
                <a:gd name="connsiteX13" fmla="*/ 8945 w 80800"/>
                <a:gd name="connsiteY13" fmla="*/ 53432 h 103392"/>
                <a:gd name="connsiteX14" fmla="*/ 15652 w 80800"/>
                <a:gd name="connsiteY14" fmla="*/ 67460 h 103392"/>
                <a:gd name="connsiteX15" fmla="*/ 162 w 80800"/>
                <a:gd name="connsiteY15" fmla="*/ 83221 h 103392"/>
                <a:gd name="connsiteX16" fmla="*/ 39285 w 80800"/>
                <a:gd name="connsiteY16" fmla="*/ 103395 h 103392"/>
                <a:gd name="connsiteX17" fmla="*/ 78408 w 80800"/>
                <a:gd name="connsiteY17" fmla="*/ 82906 h 103392"/>
                <a:gd name="connsiteX18" fmla="*/ 67709 w 80800"/>
                <a:gd name="connsiteY18" fmla="*/ 64938 h 103392"/>
                <a:gd name="connsiteX19" fmla="*/ 33377 w 80800"/>
                <a:gd name="connsiteY19" fmla="*/ 60052 h 103392"/>
                <a:gd name="connsiteX20" fmla="*/ 22838 w 80800"/>
                <a:gd name="connsiteY20" fmla="*/ 59894 h 103392"/>
                <a:gd name="connsiteX21" fmla="*/ 14853 w 80800"/>
                <a:gd name="connsiteY21" fmla="*/ 49492 h 103392"/>
                <a:gd name="connsiteX22" fmla="*/ 16929 w 80800"/>
                <a:gd name="connsiteY22" fmla="*/ 43030 h 103392"/>
                <a:gd name="connsiteX23" fmla="*/ 34495 w 80800"/>
                <a:gd name="connsiteY23" fmla="*/ 43188 h 103392"/>
                <a:gd name="connsiteX24" fmla="*/ 18846 w 80800"/>
                <a:gd name="connsiteY24" fmla="*/ 24747 h 103392"/>
                <a:gd name="connsiteX25" fmla="*/ 22039 w 80800"/>
                <a:gd name="connsiteY25" fmla="*/ 11823 h 103392"/>
                <a:gd name="connsiteX26" fmla="*/ 34335 w 80800"/>
                <a:gd name="connsiteY26" fmla="*/ 6307 h 103392"/>
                <a:gd name="connsiteX27" fmla="*/ 49984 w 80800"/>
                <a:gd name="connsiteY27" fmla="*/ 24747 h 103392"/>
                <a:gd name="connsiteX28" fmla="*/ 46790 w 80800"/>
                <a:gd name="connsiteY28" fmla="*/ 37671 h 103392"/>
                <a:gd name="connsiteX29" fmla="*/ 34495 w 80800"/>
                <a:gd name="connsiteY29" fmla="*/ 43188 h 103392"/>
                <a:gd name="connsiteX30" fmla="*/ 34495 w 80800"/>
                <a:gd name="connsiteY30" fmla="*/ 70612 h 103392"/>
                <a:gd name="connsiteX31" fmla="*/ 68667 w 80800"/>
                <a:gd name="connsiteY31" fmla="*/ 83063 h 103392"/>
                <a:gd name="connsiteX32" fmla="*/ 39285 w 80800"/>
                <a:gd name="connsiteY32" fmla="*/ 98667 h 103392"/>
                <a:gd name="connsiteX33" fmla="*/ 9903 w 80800"/>
                <a:gd name="connsiteY33" fmla="*/ 83063 h 103392"/>
                <a:gd name="connsiteX34" fmla="*/ 25233 w 80800"/>
                <a:gd name="connsiteY34" fmla="*/ 70612 h 103392"/>
                <a:gd name="connsiteX35" fmla="*/ 34495 w 80800"/>
                <a:gd name="connsiteY35" fmla="*/ 70612 h 10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3392">
                  <a:moveTo>
                    <a:pt x="16929" y="43030"/>
                  </a:moveTo>
                  <a:cubicBezTo>
                    <a:pt x="19325" y="44449"/>
                    <a:pt x="25073" y="47916"/>
                    <a:pt x="34335" y="47916"/>
                  </a:cubicBezTo>
                  <a:cubicBezTo>
                    <a:pt x="50782" y="47916"/>
                    <a:pt x="62759" y="37041"/>
                    <a:pt x="62759" y="24747"/>
                  </a:cubicBezTo>
                  <a:cubicBezTo>
                    <a:pt x="62759" y="18601"/>
                    <a:pt x="59884" y="13715"/>
                    <a:pt x="56052" y="9617"/>
                  </a:cubicBezTo>
                  <a:cubicBezTo>
                    <a:pt x="63238" y="4573"/>
                    <a:pt x="69465" y="4416"/>
                    <a:pt x="72180" y="4416"/>
                  </a:cubicBezTo>
                  <a:cubicBezTo>
                    <a:pt x="71541" y="5046"/>
                    <a:pt x="70743" y="5676"/>
                    <a:pt x="70743" y="8198"/>
                  </a:cubicBezTo>
                  <a:cubicBezTo>
                    <a:pt x="70743" y="11350"/>
                    <a:pt x="73138" y="13242"/>
                    <a:pt x="75853" y="13242"/>
                  </a:cubicBezTo>
                  <a:cubicBezTo>
                    <a:pt x="78088" y="13242"/>
                    <a:pt x="80963" y="11666"/>
                    <a:pt x="80963" y="8041"/>
                  </a:cubicBezTo>
                  <a:cubicBezTo>
                    <a:pt x="80963" y="4416"/>
                    <a:pt x="77929" y="2"/>
                    <a:pt x="71541" y="2"/>
                  </a:cubicBezTo>
                  <a:cubicBezTo>
                    <a:pt x="69146" y="2"/>
                    <a:pt x="60523" y="475"/>
                    <a:pt x="53018" y="7253"/>
                  </a:cubicBezTo>
                  <a:cubicBezTo>
                    <a:pt x="48227" y="3785"/>
                    <a:pt x="41521" y="1579"/>
                    <a:pt x="34495" y="1579"/>
                  </a:cubicBezTo>
                  <a:cubicBezTo>
                    <a:pt x="18047" y="1579"/>
                    <a:pt x="6071" y="12454"/>
                    <a:pt x="6071" y="24747"/>
                  </a:cubicBezTo>
                  <a:cubicBezTo>
                    <a:pt x="6071" y="30894"/>
                    <a:pt x="9264" y="36568"/>
                    <a:pt x="13736" y="40666"/>
                  </a:cubicBezTo>
                  <a:cubicBezTo>
                    <a:pt x="12458" y="42084"/>
                    <a:pt x="8945" y="47286"/>
                    <a:pt x="8945" y="53432"/>
                  </a:cubicBezTo>
                  <a:cubicBezTo>
                    <a:pt x="8945" y="55481"/>
                    <a:pt x="9424" y="62889"/>
                    <a:pt x="15652" y="67460"/>
                  </a:cubicBezTo>
                  <a:cubicBezTo>
                    <a:pt x="8466" y="69824"/>
                    <a:pt x="162" y="75025"/>
                    <a:pt x="162" y="83221"/>
                  </a:cubicBezTo>
                  <a:cubicBezTo>
                    <a:pt x="162" y="94726"/>
                    <a:pt x="17728" y="103395"/>
                    <a:pt x="39285" y="103395"/>
                  </a:cubicBezTo>
                  <a:cubicBezTo>
                    <a:pt x="59565" y="103395"/>
                    <a:pt x="78408" y="95514"/>
                    <a:pt x="78408" y="82906"/>
                  </a:cubicBezTo>
                  <a:cubicBezTo>
                    <a:pt x="78408" y="78177"/>
                    <a:pt x="76492" y="69666"/>
                    <a:pt x="67709" y="64938"/>
                  </a:cubicBezTo>
                  <a:cubicBezTo>
                    <a:pt x="58288" y="60052"/>
                    <a:pt x="48866" y="60052"/>
                    <a:pt x="33377" y="60052"/>
                  </a:cubicBezTo>
                  <a:cubicBezTo>
                    <a:pt x="29864" y="60052"/>
                    <a:pt x="24115" y="60052"/>
                    <a:pt x="22838" y="59894"/>
                  </a:cubicBezTo>
                  <a:cubicBezTo>
                    <a:pt x="17728" y="58791"/>
                    <a:pt x="14853" y="54063"/>
                    <a:pt x="14853" y="49492"/>
                  </a:cubicBezTo>
                  <a:cubicBezTo>
                    <a:pt x="14853" y="45552"/>
                    <a:pt x="15971" y="44291"/>
                    <a:pt x="16929" y="43030"/>
                  </a:cubicBezTo>
                  <a:close/>
                  <a:moveTo>
                    <a:pt x="34495" y="43188"/>
                  </a:moveTo>
                  <a:cubicBezTo>
                    <a:pt x="18846" y="43188"/>
                    <a:pt x="18846" y="28057"/>
                    <a:pt x="18846" y="24747"/>
                  </a:cubicBezTo>
                  <a:cubicBezTo>
                    <a:pt x="18846" y="22226"/>
                    <a:pt x="18846" y="15921"/>
                    <a:pt x="22039" y="11823"/>
                  </a:cubicBezTo>
                  <a:cubicBezTo>
                    <a:pt x="24275" y="9144"/>
                    <a:pt x="28586" y="6307"/>
                    <a:pt x="34335" y="6307"/>
                  </a:cubicBezTo>
                  <a:cubicBezTo>
                    <a:pt x="49984" y="6307"/>
                    <a:pt x="49984" y="21437"/>
                    <a:pt x="49984" y="24747"/>
                  </a:cubicBezTo>
                  <a:cubicBezTo>
                    <a:pt x="49984" y="27269"/>
                    <a:pt x="49984" y="33573"/>
                    <a:pt x="46790" y="37671"/>
                  </a:cubicBezTo>
                  <a:cubicBezTo>
                    <a:pt x="44555" y="40351"/>
                    <a:pt x="40243" y="43188"/>
                    <a:pt x="34495" y="43188"/>
                  </a:cubicBezTo>
                  <a:close/>
                  <a:moveTo>
                    <a:pt x="34495" y="70612"/>
                  </a:moveTo>
                  <a:cubicBezTo>
                    <a:pt x="48707" y="70612"/>
                    <a:pt x="68667" y="70612"/>
                    <a:pt x="68667" y="83063"/>
                  </a:cubicBezTo>
                  <a:cubicBezTo>
                    <a:pt x="68667" y="91417"/>
                    <a:pt x="56052" y="98667"/>
                    <a:pt x="39285" y="98667"/>
                  </a:cubicBezTo>
                  <a:cubicBezTo>
                    <a:pt x="22518" y="98667"/>
                    <a:pt x="9903" y="91259"/>
                    <a:pt x="9903" y="83063"/>
                  </a:cubicBezTo>
                  <a:cubicBezTo>
                    <a:pt x="9903" y="77547"/>
                    <a:pt x="15013" y="70770"/>
                    <a:pt x="25233" y="70612"/>
                  </a:cubicBezTo>
                  <a:lnTo>
                    <a:pt x="34495" y="70612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8AF5FC1-090B-41C3-A723-E44ADD72B74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63277" y="2378786"/>
              <a:ext cx="156490" cy="161213"/>
            </a:xfrm>
            <a:custGeom>
              <a:avLst/>
              <a:gdLst>
                <a:gd name="connsiteX0" fmla="*/ 33025 w 156490"/>
                <a:gd name="connsiteY0" fmla="*/ 135320 h 161213"/>
                <a:gd name="connsiteX1" fmla="*/ 4966 w 156490"/>
                <a:gd name="connsiteY1" fmla="*/ 154233 h 161213"/>
                <a:gd name="connsiteX2" fmla="*/ 175 w 156490"/>
                <a:gd name="connsiteY2" fmla="*/ 158736 h 161213"/>
                <a:gd name="connsiteX3" fmla="*/ 3141 w 156490"/>
                <a:gd name="connsiteY3" fmla="*/ 161213 h 161213"/>
                <a:gd name="connsiteX4" fmla="*/ 22759 w 156490"/>
                <a:gd name="connsiteY4" fmla="*/ 160538 h 161213"/>
                <a:gd name="connsiteX5" fmla="*/ 45571 w 156490"/>
                <a:gd name="connsiteY5" fmla="*/ 161213 h 161213"/>
                <a:gd name="connsiteX6" fmla="*/ 49906 w 156490"/>
                <a:gd name="connsiteY6" fmla="*/ 156935 h 161213"/>
                <a:gd name="connsiteX7" fmla="*/ 46256 w 156490"/>
                <a:gd name="connsiteY7" fmla="*/ 154233 h 161213"/>
                <a:gd name="connsiteX8" fmla="*/ 35534 w 156490"/>
                <a:gd name="connsiteY8" fmla="*/ 146353 h 161213"/>
                <a:gd name="connsiteX9" fmla="*/ 38728 w 156490"/>
                <a:gd name="connsiteY9" fmla="*/ 138022 h 161213"/>
                <a:gd name="connsiteX10" fmla="*/ 56065 w 156490"/>
                <a:gd name="connsiteY10" fmla="*/ 109202 h 161213"/>
                <a:gd name="connsiteX11" fmla="*/ 113323 w 156490"/>
                <a:gd name="connsiteY11" fmla="*/ 109202 h 161213"/>
                <a:gd name="connsiteX12" fmla="*/ 116973 w 156490"/>
                <a:gd name="connsiteY12" fmla="*/ 146803 h 161213"/>
                <a:gd name="connsiteX13" fmla="*/ 100548 w 156490"/>
                <a:gd name="connsiteY13" fmla="*/ 154233 h 161213"/>
                <a:gd name="connsiteX14" fmla="*/ 95074 w 156490"/>
                <a:gd name="connsiteY14" fmla="*/ 158736 h 161213"/>
                <a:gd name="connsiteX15" fmla="*/ 98267 w 156490"/>
                <a:gd name="connsiteY15" fmla="*/ 161213 h 161213"/>
                <a:gd name="connsiteX16" fmla="*/ 126782 w 156490"/>
                <a:gd name="connsiteY16" fmla="*/ 160538 h 161213"/>
                <a:gd name="connsiteX17" fmla="*/ 152560 w 156490"/>
                <a:gd name="connsiteY17" fmla="*/ 161213 h 161213"/>
                <a:gd name="connsiteX18" fmla="*/ 156666 w 156490"/>
                <a:gd name="connsiteY18" fmla="*/ 156710 h 161213"/>
                <a:gd name="connsiteX19" fmla="*/ 151419 w 156490"/>
                <a:gd name="connsiteY19" fmla="*/ 154233 h 161213"/>
                <a:gd name="connsiteX20" fmla="*/ 136591 w 156490"/>
                <a:gd name="connsiteY20" fmla="*/ 146128 h 161213"/>
                <a:gd name="connsiteX21" fmla="*/ 122676 w 156490"/>
                <a:gd name="connsiteY21" fmla="*/ 5404 h 161213"/>
                <a:gd name="connsiteX22" fmla="*/ 118342 w 156490"/>
                <a:gd name="connsiteY22" fmla="*/ 0 h 161213"/>
                <a:gd name="connsiteX23" fmla="*/ 112411 w 156490"/>
                <a:gd name="connsiteY23" fmla="*/ 3828 h 161213"/>
                <a:gd name="connsiteX24" fmla="*/ 33025 w 156490"/>
                <a:gd name="connsiteY24" fmla="*/ 135320 h 161213"/>
                <a:gd name="connsiteX25" fmla="*/ 60399 w 156490"/>
                <a:gd name="connsiteY25" fmla="*/ 102222 h 161213"/>
                <a:gd name="connsiteX26" fmla="*/ 105339 w 156490"/>
                <a:gd name="connsiteY26" fmla="*/ 27920 h 161213"/>
                <a:gd name="connsiteX27" fmla="*/ 112639 w 156490"/>
                <a:gd name="connsiteY27" fmla="*/ 102222 h 161213"/>
                <a:gd name="connsiteX28" fmla="*/ 60399 w 156490"/>
                <a:gd name="connsiteY28" fmla="*/ 102222 h 16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490" h="161213">
                  <a:moveTo>
                    <a:pt x="33025" y="135320"/>
                  </a:moveTo>
                  <a:cubicBezTo>
                    <a:pt x="23900" y="150405"/>
                    <a:pt x="15003" y="153558"/>
                    <a:pt x="4966" y="154233"/>
                  </a:cubicBezTo>
                  <a:cubicBezTo>
                    <a:pt x="2228" y="154458"/>
                    <a:pt x="175" y="154458"/>
                    <a:pt x="175" y="158736"/>
                  </a:cubicBezTo>
                  <a:cubicBezTo>
                    <a:pt x="175" y="160087"/>
                    <a:pt x="1316" y="161213"/>
                    <a:pt x="3141" y="161213"/>
                  </a:cubicBezTo>
                  <a:cubicBezTo>
                    <a:pt x="9300" y="161213"/>
                    <a:pt x="16372" y="160538"/>
                    <a:pt x="22759" y="160538"/>
                  </a:cubicBezTo>
                  <a:cubicBezTo>
                    <a:pt x="30287" y="160538"/>
                    <a:pt x="38271" y="161213"/>
                    <a:pt x="45571" y="161213"/>
                  </a:cubicBezTo>
                  <a:cubicBezTo>
                    <a:pt x="46940" y="161213"/>
                    <a:pt x="49906" y="161213"/>
                    <a:pt x="49906" y="156935"/>
                  </a:cubicBezTo>
                  <a:cubicBezTo>
                    <a:pt x="49906" y="154458"/>
                    <a:pt x="47853" y="154233"/>
                    <a:pt x="46256" y="154233"/>
                  </a:cubicBezTo>
                  <a:cubicBezTo>
                    <a:pt x="41009" y="153783"/>
                    <a:pt x="35534" y="151982"/>
                    <a:pt x="35534" y="146353"/>
                  </a:cubicBezTo>
                  <a:cubicBezTo>
                    <a:pt x="35534" y="143651"/>
                    <a:pt x="36903" y="141174"/>
                    <a:pt x="38728" y="138022"/>
                  </a:cubicBezTo>
                  <a:lnTo>
                    <a:pt x="56065" y="109202"/>
                  </a:lnTo>
                  <a:lnTo>
                    <a:pt x="113323" y="109202"/>
                  </a:lnTo>
                  <a:cubicBezTo>
                    <a:pt x="113779" y="113930"/>
                    <a:pt x="116973" y="144551"/>
                    <a:pt x="116973" y="146803"/>
                  </a:cubicBezTo>
                  <a:cubicBezTo>
                    <a:pt x="116973" y="153558"/>
                    <a:pt x="105111" y="154233"/>
                    <a:pt x="100548" y="154233"/>
                  </a:cubicBezTo>
                  <a:cubicBezTo>
                    <a:pt x="97355" y="154233"/>
                    <a:pt x="95074" y="154233"/>
                    <a:pt x="95074" y="158736"/>
                  </a:cubicBezTo>
                  <a:cubicBezTo>
                    <a:pt x="95074" y="161213"/>
                    <a:pt x="97811" y="161213"/>
                    <a:pt x="98267" y="161213"/>
                  </a:cubicBezTo>
                  <a:cubicBezTo>
                    <a:pt x="107620" y="161213"/>
                    <a:pt x="117429" y="160538"/>
                    <a:pt x="126782" y="160538"/>
                  </a:cubicBezTo>
                  <a:cubicBezTo>
                    <a:pt x="132485" y="160538"/>
                    <a:pt x="146857" y="161213"/>
                    <a:pt x="152560" y="161213"/>
                  </a:cubicBezTo>
                  <a:cubicBezTo>
                    <a:pt x="153929" y="161213"/>
                    <a:pt x="156666" y="161213"/>
                    <a:pt x="156666" y="156710"/>
                  </a:cubicBezTo>
                  <a:cubicBezTo>
                    <a:pt x="156666" y="154233"/>
                    <a:pt x="154385" y="154233"/>
                    <a:pt x="151419" y="154233"/>
                  </a:cubicBezTo>
                  <a:cubicBezTo>
                    <a:pt x="137276" y="154233"/>
                    <a:pt x="137276" y="152657"/>
                    <a:pt x="136591" y="146128"/>
                  </a:cubicBezTo>
                  <a:lnTo>
                    <a:pt x="122676" y="5404"/>
                  </a:lnTo>
                  <a:cubicBezTo>
                    <a:pt x="122220" y="901"/>
                    <a:pt x="122220" y="0"/>
                    <a:pt x="118342" y="0"/>
                  </a:cubicBezTo>
                  <a:cubicBezTo>
                    <a:pt x="114692" y="0"/>
                    <a:pt x="113779" y="1576"/>
                    <a:pt x="112411" y="3828"/>
                  </a:cubicBezTo>
                  <a:lnTo>
                    <a:pt x="33025" y="135320"/>
                  </a:lnTo>
                  <a:close/>
                  <a:moveTo>
                    <a:pt x="60399" y="102222"/>
                  </a:moveTo>
                  <a:lnTo>
                    <a:pt x="105339" y="27920"/>
                  </a:lnTo>
                  <a:lnTo>
                    <a:pt x="112639" y="102222"/>
                  </a:lnTo>
                  <a:lnTo>
                    <a:pt x="60399" y="102222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0D94F337-A65F-41E9-A147-6A98C8CE7F9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33889" y="2469277"/>
              <a:ext cx="48384" cy="106071"/>
            </a:xfrm>
            <a:custGeom>
              <a:avLst/>
              <a:gdLst>
                <a:gd name="connsiteX0" fmla="*/ 44415 w 48384"/>
                <a:gd name="connsiteY0" fmla="*/ 5991 h 106071"/>
                <a:gd name="connsiteX1" fmla="*/ 38028 w 48384"/>
                <a:gd name="connsiteY1" fmla="*/ 1 h 106071"/>
                <a:gd name="connsiteX2" fmla="*/ 29086 w 48384"/>
                <a:gd name="connsiteY2" fmla="*/ 8670 h 106071"/>
                <a:gd name="connsiteX3" fmla="*/ 35473 w 48384"/>
                <a:gd name="connsiteY3" fmla="*/ 14659 h 106071"/>
                <a:gd name="connsiteX4" fmla="*/ 44415 w 48384"/>
                <a:gd name="connsiteY4" fmla="*/ 5991 h 106071"/>
                <a:gd name="connsiteX5" fmla="*/ 11840 w 48384"/>
                <a:gd name="connsiteY5" fmla="*/ 86057 h 106071"/>
                <a:gd name="connsiteX6" fmla="*/ 10403 w 48384"/>
                <a:gd name="connsiteY6" fmla="*/ 92676 h 106071"/>
                <a:gd name="connsiteX7" fmla="*/ 25573 w 48384"/>
                <a:gd name="connsiteY7" fmla="*/ 106073 h 106071"/>
                <a:gd name="connsiteX8" fmla="*/ 48567 w 48384"/>
                <a:gd name="connsiteY8" fmla="*/ 81959 h 106071"/>
                <a:gd name="connsiteX9" fmla="*/ 46012 w 48384"/>
                <a:gd name="connsiteY9" fmla="*/ 79910 h 106071"/>
                <a:gd name="connsiteX10" fmla="*/ 42978 w 48384"/>
                <a:gd name="connsiteY10" fmla="*/ 82589 h 106071"/>
                <a:gd name="connsiteX11" fmla="*/ 26052 w 48384"/>
                <a:gd name="connsiteY11" fmla="*/ 101660 h 106071"/>
                <a:gd name="connsiteX12" fmla="*/ 22060 w 48384"/>
                <a:gd name="connsiteY12" fmla="*/ 96144 h 106071"/>
                <a:gd name="connsiteX13" fmla="*/ 24615 w 48384"/>
                <a:gd name="connsiteY13" fmla="*/ 86057 h 106071"/>
                <a:gd name="connsiteX14" fmla="*/ 29724 w 48384"/>
                <a:gd name="connsiteY14" fmla="*/ 73448 h 106071"/>
                <a:gd name="connsiteX15" fmla="*/ 37549 w 48384"/>
                <a:gd name="connsiteY15" fmla="*/ 53431 h 106071"/>
                <a:gd name="connsiteX16" fmla="*/ 38507 w 48384"/>
                <a:gd name="connsiteY16" fmla="*/ 48388 h 106071"/>
                <a:gd name="connsiteX17" fmla="*/ 23337 w 48384"/>
                <a:gd name="connsiteY17" fmla="*/ 34991 h 106071"/>
                <a:gd name="connsiteX18" fmla="*/ 183 w 48384"/>
                <a:gd name="connsiteY18" fmla="*/ 59105 h 106071"/>
                <a:gd name="connsiteX19" fmla="*/ 2897 w 48384"/>
                <a:gd name="connsiteY19" fmla="*/ 61154 h 106071"/>
                <a:gd name="connsiteX20" fmla="*/ 5772 w 48384"/>
                <a:gd name="connsiteY20" fmla="*/ 58633 h 106071"/>
                <a:gd name="connsiteX21" fmla="*/ 22858 w 48384"/>
                <a:gd name="connsiteY21" fmla="*/ 39404 h 106071"/>
                <a:gd name="connsiteX22" fmla="*/ 26850 w 48384"/>
                <a:gd name="connsiteY22" fmla="*/ 44920 h 106071"/>
                <a:gd name="connsiteX23" fmla="*/ 21900 w 48384"/>
                <a:gd name="connsiteY23" fmla="*/ 60682 h 106071"/>
                <a:gd name="connsiteX24" fmla="*/ 11840 w 48384"/>
                <a:gd name="connsiteY24" fmla="*/ 86057 h 10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6071">
                  <a:moveTo>
                    <a:pt x="44415" y="5991"/>
                  </a:moveTo>
                  <a:cubicBezTo>
                    <a:pt x="44415" y="3469"/>
                    <a:pt x="42499" y="1"/>
                    <a:pt x="38028" y="1"/>
                  </a:cubicBezTo>
                  <a:cubicBezTo>
                    <a:pt x="33717" y="1"/>
                    <a:pt x="29086" y="4099"/>
                    <a:pt x="29086" y="8670"/>
                  </a:cubicBezTo>
                  <a:cubicBezTo>
                    <a:pt x="29086" y="11349"/>
                    <a:pt x="31162" y="14659"/>
                    <a:pt x="35473" y="14659"/>
                  </a:cubicBezTo>
                  <a:cubicBezTo>
                    <a:pt x="40104" y="14659"/>
                    <a:pt x="44415" y="10246"/>
                    <a:pt x="44415" y="5991"/>
                  </a:cubicBezTo>
                  <a:close/>
                  <a:moveTo>
                    <a:pt x="11840" y="86057"/>
                  </a:moveTo>
                  <a:cubicBezTo>
                    <a:pt x="11201" y="88106"/>
                    <a:pt x="10403" y="89997"/>
                    <a:pt x="10403" y="92676"/>
                  </a:cubicBezTo>
                  <a:cubicBezTo>
                    <a:pt x="10403" y="100084"/>
                    <a:pt x="16790" y="106073"/>
                    <a:pt x="25573" y="106073"/>
                  </a:cubicBezTo>
                  <a:cubicBezTo>
                    <a:pt x="41541" y="106073"/>
                    <a:pt x="48567" y="84323"/>
                    <a:pt x="48567" y="81959"/>
                  </a:cubicBezTo>
                  <a:cubicBezTo>
                    <a:pt x="48567" y="79910"/>
                    <a:pt x="46491" y="79910"/>
                    <a:pt x="46012" y="79910"/>
                  </a:cubicBezTo>
                  <a:cubicBezTo>
                    <a:pt x="43777" y="79910"/>
                    <a:pt x="43617" y="80856"/>
                    <a:pt x="42978" y="82589"/>
                  </a:cubicBezTo>
                  <a:cubicBezTo>
                    <a:pt x="39306" y="95198"/>
                    <a:pt x="32279" y="101660"/>
                    <a:pt x="26052" y="101660"/>
                  </a:cubicBezTo>
                  <a:cubicBezTo>
                    <a:pt x="22858" y="101660"/>
                    <a:pt x="22060" y="99611"/>
                    <a:pt x="22060" y="96144"/>
                  </a:cubicBezTo>
                  <a:cubicBezTo>
                    <a:pt x="22060" y="92519"/>
                    <a:pt x="23177" y="89524"/>
                    <a:pt x="24615" y="86057"/>
                  </a:cubicBezTo>
                  <a:cubicBezTo>
                    <a:pt x="26211" y="81801"/>
                    <a:pt x="27968" y="77546"/>
                    <a:pt x="29724" y="73448"/>
                  </a:cubicBezTo>
                  <a:cubicBezTo>
                    <a:pt x="31162" y="69665"/>
                    <a:pt x="36910" y="55323"/>
                    <a:pt x="37549" y="53431"/>
                  </a:cubicBezTo>
                  <a:cubicBezTo>
                    <a:pt x="38028" y="51855"/>
                    <a:pt x="38507" y="49964"/>
                    <a:pt x="38507" y="48388"/>
                  </a:cubicBezTo>
                  <a:cubicBezTo>
                    <a:pt x="38507" y="40980"/>
                    <a:pt x="32120" y="34991"/>
                    <a:pt x="23337" y="34991"/>
                  </a:cubicBezTo>
                  <a:cubicBezTo>
                    <a:pt x="7528" y="34991"/>
                    <a:pt x="183" y="56426"/>
                    <a:pt x="183" y="59105"/>
                  </a:cubicBezTo>
                  <a:cubicBezTo>
                    <a:pt x="183" y="61154"/>
                    <a:pt x="2418" y="61154"/>
                    <a:pt x="2897" y="61154"/>
                  </a:cubicBezTo>
                  <a:cubicBezTo>
                    <a:pt x="5133" y="61154"/>
                    <a:pt x="5293" y="60366"/>
                    <a:pt x="5772" y="58633"/>
                  </a:cubicBezTo>
                  <a:cubicBezTo>
                    <a:pt x="9924" y="45078"/>
                    <a:pt x="16950" y="39404"/>
                    <a:pt x="22858" y="39404"/>
                  </a:cubicBezTo>
                  <a:cubicBezTo>
                    <a:pt x="25413" y="39404"/>
                    <a:pt x="26850" y="40665"/>
                    <a:pt x="26850" y="44920"/>
                  </a:cubicBezTo>
                  <a:cubicBezTo>
                    <a:pt x="26850" y="48546"/>
                    <a:pt x="25892" y="50910"/>
                    <a:pt x="21900" y="60682"/>
                  </a:cubicBezTo>
                  <a:lnTo>
                    <a:pt x="11840" y="8605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E312061-A85D-485E-86A7-47D550EC89D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835865" y="2203994"/>
              <a:ext cx="187971" cy="153782"/>
            </a:xfrm>
            <a:custGeom>
              <a:avLst/>
              <a:gdLst>
                <a:gd name="connsiteX0" fmla="*/ 104667 w 187971"/>
                <a:gd name="connsiteY0" fmla="*/ 61235 h 153782"/>
                <a:gd name="connsiteX1" fmla="*/ 85504 w 187971"/>
                <a:gd name="connsiteY1" fmla="*/ 16428 h 153782"/>
                <a:gd name="connsiteX2" fmla="*/ 84364 w 187971"/>
                <a:gd name="connsiteY2" fmla="*/ 13501 h 153782"/>
                <a:gd name="connsiteX3" fmla="*/ 97823 w 187971"/>
                <a:gd name="connsiteY3" fmla="*/ 6972 h 153782"/>
                <a:gd name="connsiteX4" fmla="*/ 102385 w 187971"/>
                <a:gd name="connsiteY4" fmla="*/ 2694 h 153782"/>
                <a:gd name="connsiteX5" fmla="*/ 98964 w 187971"/>
                <a:gd name="connsiteY5" fmla="*/ -8 h 153782"/>
                <a:gd name="connsiteX6" fmla="*/ 70220 w 187971"/>
                <a:gd name="connsiteY6" fmla="*/ 667 h 153782"/>
                <a:gd name="connsiteX7" fmla="*/ 44671 w 187971"/>
                <a:gd name="connsiteY7" fmla="*/ -8 h 153782"/>
                <a:gd name="connsiteX8" fmla="*/ 40565 w 187971"/>
                <a:gd name="connsiteY8" fmla="*/ 4495 h 153782"/>
                <a:gd name="connsiteX9" fmla="*/ 45811 w 187971"/>
                <a:gd name="connsiteY9" fmla="*/ 6972 h 153782"/>
                <a:gd name="connsiteX10" fmla="*/ 62920 w 187971"/>
                <a:gd name="connsiteY10" fmla="*/ 14177 h 153782"/>
                <a:gd name="connsiteX11" fmla="*/ 89839 w 187971"/>
                <a:gd name="connsiteY11" fmla="*/ 76996 h 153782"/>
                <a:gd name="connsiteX12" fmla="*/ 41705 w 187971"/>
                <a:gd name="connsiteY12" fmla="*/ 128107 h 153782"/>
                <a:gd name="connsiteX13" fmla="*/ 38740 w 187971"/>
                <a:gd name="connsiteY13" fmla="*/ 130584 h 153782"/>
                <a:gd name="connsiteX14" fmla="*/ 5206 w 187971"/>
                <a:gd name="connsiteY14" fmla="*/ 146795 h 153782"/>
                <a:gd name="connsiteX15" fmla="*/ 187 w 187971"/>
                <a:gd name="connsiteY15" fmla="*/ 151298 h 153782"/>
                <a:gd name="connsiteX16" fmla="*/ 3153 w 187971"/>
                <a:gd name="connsiteY16" fmla="*/ 153775 h 153782"/>
                <a:gd name="connsiteX17" fmla="*/ 24596 w 187971"/>
                <a:gd name="connsiteY17" fmla="*/ 153099 h 153782"/>
                <a:gd name="connsiteX18" fmla="*/ 50146 w 187971"/>
                <a:gd name="connsiteY18" fmla="*/ 153775 h 153782"/>
                <a:gd name="connsiteX19" fmla="*/ 54252 w 187971"/>
                <a:gd name="connsiteY19" fmla="*/ 149272 h 153782"/>
                <a:gd name="connsiteX20" fmla="*/ 51514 w 187971"/>
                <a:gd name="connsiteY20" fmla="*/ 146795 h 153782"/>
                <a:gd name="connsiteX21" fmla="*/ 42390 w 187971"/>
                <a:gd name="connsiteY21" fmla="*/ 139815 h 153782"/>
                <a:gd name="connsiteX22" fmla="*/ 48549 w 187971"/>
                <a:gd name="connsiteY22" fmla="*/ 129683 h 153782"/>
                <a:gd name="connsiteX23" fmla="*/ 71817 w 187971"/>
                <a:gd name="connsiteY23" fmla="*/ 105366 h 153782"/>
                <a:gd name="connsiteX24" fmla="*/ 92348 w 187971"/>
                <a:gd name="connsiteY24" fmla="*/ 83300 h 153782"/>
                <a:gd name="connsiteX25" fmla="*/ 115388 w 187971"/>
                <a:gd name="connsiteY25" fmla="*/ 137113 h 153782"/>
                <a:gd name="connsiteX26" fmla="*/ 116529 w 187971"/>
                <a:gd name="connsiteY26" fmla="*/ 140265 h 153782"/>
                <a:gd name="connsiteX27" fmla="*/ 103298 w 187971"/>
                <a:gd name="connsiteY27" fmla="*/ 146795 h 153782"/>
                <a:gd name="connsiteX28" fmla="*/ 98735 w 187971"/>
                <a:gd name="connsiteY28" fmla="*/ 151073 h 153782"/>
                <a:gd name="connsiteX29" fmla="*/ 102157 w 187971"/>
                <a:gd name="connsiteY29" fmla="*/ 153775 h 153782"/>
                <a:gd name="connsiteX30" fmla="*/ 130900 w 187971"/>
                <a:gd name="connsiteY30" fmla="*/ 153099 h 153782"/>
                <a:gd name="connsiteX31" fmla="*/ 156222 w 187971"/>
                <a:gd name="connsiteY31" fmla="*/ 153775 h 153782"/>
                <a:gd name="connsiteX32" fmla="*/ 160556 w 187971"/>
                <a:gd name="connsiteY32" fmla="*/ 149497 h 153782"/>
                <a:gd name="connsiteX33" fmla="*/ 156450 w 187971"/>
                <a:gd name="connsiteY33" fmla="*/ 146795 h 153782"/>
                <a:gd name="connsiteX34" fmla="*/ 136832 w 187971"/>
                <a:gd name="connsiteY34" fmla="*/ 136888 h 153782"/>
                <a:gd name="connsiteX35" fmla="*/ 107404 w 187971"/>
                <a:gd name="connsiteY35" fmla="*/ 67314 h 153782"/>
                <a:gd name="connsiteX36" fmla="*/ 154169 w 187971"/>
                <a:gd name="connsiteY36" fmla="*/ 18455 h 153782"/>
                <a:gd name="connsiteX37" fmla="*/ 183140 w 187971"/>
                <a:gd name="connsiteY37" fmla="*/ 6972 h 153782"/>
                <a:gd name="connsiteX38" fmla="*/ 188159 w 187971"/>
                <a:gd name="connsiteY38" fmla="*/ 2469 h 153782"/>
                <a:gd name="connsiteX39" fmla="*/ 185193 w 187971"/>
                <a:gd name="connsiteY39" fmla="*/ -8 h 153782"/>
                <a:gd name="connsiteX40" fmla="*/ 163750 w 187971"/>
                <a:gd name="connsiteY40" fmla="*/ 667 h 153782"/>
                <a:gd name="connsiteX41" fmla="*/ 138428 w 187971"/>
                <a:gd name="connsiteY41" fmla="*/ -8 h 153782"/>
                <a:gd name="connsiteX42" fmla="*/ 134094 w 187971"/>
                <a:gd name="connsiteY42" fmla="*/ 4495 h 153782"/>
                <a:gd name="connsiteX43" fmla="*/ 136832 w 187971"/>
                <a:gd name="connsiteY43" fmla="*/ 6972 h 153782"/>
                <a:gd name="connsiteX44" fmla="*/ 145956 w 187971"/>
                <a:gd name="connsiteY44" fmla="*/ 13952 h 153782"/>
                <a:gd name="connsiteX45" fmla="*/ 141622 w 187971"/>
                <a:gd name="connsiteY45" fmla="*/ 22057 h 153782"/>
                <a:gd name="connsiteX46" fmla="*/ 104667 w 187971"/>
                <a:gd name="connsiteY46" fmla="*/ 61235 h 15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1" h="153782">
                  <a:moveTo>
                    <a:pt x="104667" y="61235"/>
                  </a:moveTo>
                  <a:lnTo>
                    <a:pt x="85504" y="16428"/>
                  </a:lnTo>
                  <a:cubicBezTo>
                    <a:pt x="84820" y="14627"/>
                    <a:pt x="84364" y="13727"/>
                    <a:pt x="84364" y="13501"/>
                  </a:cubicBezTo>
                  <a:cubicBezTo>
                    <a:pt x="84364" y="12150"/>
                    <a:pt x="88242" y="7872"/>
                    <a:pt x="97823" y="6972"/>
                  </a:cubicBezTo>
                  <a:cubicBezTo>
                    <a:pt x="100104" y="6747"/>
                    <a:pt x="102385" y="6522"/>
                    <a:pt x="102385" y="2694"/>
                  </a:cubicBezTo>
                  <a:cubicBezTo>
                    <a:pt x="102385" y="-8"/>
                    <a:pt x="99648" y="-8"/>
                    <a:pt x="98964" y="-8"/>
                  </a:cubicBezTo>
                  <a:cubicBezTo>
                    <a:pt x="89611" y="-8"/>
                    <a:pt x="79801" y="667"/>
                    <a:pt x="70220" y="667"/>
                  </a:cubicBezTo>
                  <a:cubicBezTo>
                    <a:pt x="64517" y="667"/>
                    <a:pt x="50374" y="-8"/>
                    <a:pt x="44671" y="-8"/>
                  </a:cubicBezTo>
                  <a:cubicBezTo>
                    <a:pt x="43302" y="-8"/>
                    <a:pt x="40565" y="-8"/>
                    <a:pt x="40565" y="4495"/>
                  </a:cubicBezTo>
                  <a:cubicBezTo>
                    <a:pt x="40565" y="6972"/>
                    <a:pt x="42846" y="6972"/>
                    <a:pt x="45811" y="6972"/>
                  </a:cubicBezTo>
                  <a:cubicBezTo>
                    <a:pt x="59499" y="6972"/>
                    <a:pt x="60867" y="9223"/>
                    <a:pt x="62920" y="14177"/>
                  </a:cubicBezTo>
                  <a:lnTo>
                    <a:pt x="89839" y="76996"/>
                  </a:lnTo>
                  <a:lnTo>
                    <a:pt x="41705" y="128107"/>
                  </a:lnTo>
                  <a:lnTo>
                    <a:pt x="38740" y="130584"/>
                  </a:lnTo>
                  <a:cubicBezTo>
                    <a:pt x="27562" y="142517"/>
                    <a:pt x="16840" y="146119"/>
                    <a:pt x="5206" y="146795"/>
                  </a:cubicBezTo>
                  <a:cubicBezTo>
                    <a:pt x="2240" y="147020"/>
                    <a:pt x="187" y="147020"/>
                    <a:pt x="187" y="151298"/>
                  </a:cubicBezTo>
                  <a:cubicBezTo>
                    <a:pt x="187" y="151523"/>
                    <a:pt x="187" y="153775"/>
                    <a:pt x="3153" y="153775"/>
                  </a:cubicBezTo>
                  <a:cubicBezTo>
                    <a:pt x="9997" y="153775"/>
                    <a:pt x="17525" y="153099"/>
                    <a:pt x="24596" y="153099"/>
                  </a:cubicBezTo>
                  <a:cubicBezTo>
                    <a:pt x="33037" y="153099"/>
                    <a:pt x="41933" y="153775"/>
                    <a:pt x="50146" y="153775"/>
                  </a:cubicBezTo>
                  <a:cubicBezTo>
                    <a:pt x="51514" y="153775"/>
                    <a:pt x="54252" y="153775"/>
                    <a:pt x="54252" y="149272"/>
                  </a:cubicBezTo>
                  <a:cubicBezTo>
                    <a:pt x="54252" y="147020"/>
                    <a:pt x="51971" y="146795"/>
                    <a:pt x="51514" y="146795"/>
                  </a:cubicBezTo>
                  <a:cubicBezTo>
                    <a:pt x="49461" y="146570"/>
                    <a:pt x="42390" y="146119"/>
                    <a:pt x="42390" y="139815"/>
                  </a:cubicBezTo>
                  <a:cubicBezTo>
                    <a:pt x="42390" y="136212"/>
                    <a:pt x="45811" y="132610"/>
                    <a:pt x="48549" y="129683"/>
                  </a:cubicBezTo>
                  <a:lnTo>
                    <a:pt x="71817" y="105366"/>
                  </a:lnTo>
                  <a:lnTo>
                    <a:pt x="92348" y="83300"/>
                  </a:lnTo>
                  <a:lnTo>
                    <a:pt x="115388" y="137113"/>
                  </a:lnTo>
                  <a:cubicBezTo>
                    <a:pt x="116301" y="139590"/>
                    <a:pt x="116529" y="139815"/>
                    <a:pt x="116529" y="140265"/>
                  </a:cubicBezTo>
                  <a:cubicBezTo>
                    <a:pt x="116529" y="142067"/>
                    <a:pt x="112195" y="145894"/>
                    <a:pt x="103298" y="146795"/>
                  </a:cubicBezTo>
                  <a:cubicBezTo>
                    <a:pt x="100789" y="147020"/>
                    <a:pt x="98735" y="147245"/>
                    <a:pt x="98735" y="151073"/>
                  </a:cubicBezTo>
                  <a:cubicBezTo>
                    <a:pt x="98735" y="153775"/>
                    <a:pt x="101245" y="153775"/>
                    <a:pt x="102157" y="153775"/>
                  </a:cubicBezTo>
                  <a:cubicBezTo>
                    <a:pt x="108545" y="153775"/>
                    <a:pt x="124513" y="153099"/>
                    <a:pt x="130900" y="153099"/>
                  </a:cubicBezTo>
                  <a:cubicBezTo>
                    <a:pt x="136603" y="153099"/>
                    <a:pt x="150519" y="153775"/>
                    <a:pt x="156222" y="153775"/>
                  </a:cubicBezTo>
                  <a:cubicBezTo>
                    <a:pt x="157819" y="153775"/>
                    <a:pt x="160556" y="153775"/>
                    <a:pt x="160556" y="149497"/>
                  </a:cubicBezTo>
                  <a:cubicBezTo>
                    <a:pt x="160556" y="146795"/>
                    <a:pt x="158275" y="146795"/>
                    <a:pt x="156450" y="146795"/>
                  </a:cubicBezTo>
                  <a:cubicBezTo>
                    <a:pt x="141166" y="146570"/>
                    <a:pt x="140710" y="145894"/>
                    <a:pt x="136832" y="136888"/>
                  </a:cubicBezTo>
                  <a:cubicBezTo>
                    <a:pt x="127935" y="115948"/>
                    <a:pt x="112651" y="80824"/>
                    <a:pt x="107404" y="67314"/>
                  </a:cubicBezTo>
                  <a:cubicBezTo>
                    <a:pt x="122916" y="51553"/>
                    <a:pt x="146869" y="24759"/>
                    <a:pt x="154169" y="18455"/>
                  </a:cubicBezTo>
                  <a:cubicBezTo>
                    <a:pt x="160784" y="13051"/>
                    <a:pt x="169453" y="7647"/>
                    <a:pt x="183140" y="6972"/>
                  </a:cubicBezTo>
                  <a:cubicBezTo>
                    <a:pt x="186106" y="6747"/>
                    <a:pt x="188159" y="6747"/>
                    <a:pt x="188159" y="2469"/>
                  </a:cubicBezTo>
                  <a:cubicBezTo>
                    <a:pt x="188159" y="2244"/>
                    <a:pt x="188159" y="-8"/>
                    <a:pt x="185193" y="-8"/>
                  </a:cubicBezTo>
                  <a:cubicBezTo>
                    <a:pt x="178349" y="-8"/>
                    <a:pt x="170822" y="667"/>
                    <a:pt x="163750" y="667"/>
                  </a:cubicBezTo>
                  <a:cubicBezTo>
                    <a:pt x="155309" y="667"/>
                    <a:pt x="146641" y="-8"/>
                    <a:pt x="138428" y="-8"/>
                  </a:cubicBezTo>
                  <a:cubicBezTo>
                    <a:pt x="137060" y="-8"/>
                    <a:pt x="134094" y="-8"/>
                    <a:pt x="134094" y="4495"/>
                  </a:cubicBezTo>
                  <a:cubicBezTo>
                    <a:pt x="134094" y="6071"/>
                    <a:pt x="135235" y="6747"/>
                    <a:pt x="136832" y="6972"/>
                  </a:cubicBezTo>
                  <a:cubicBezTo>
                    <a:pt x="138885" y="7197"/>
                    <a:pt x="145956" y="7647"/>
                    <a:pt x="145956" y="13952"/>
                  </a:cubicBezTo>
                  <a:cubicBezTo>
                    <a:pt x="145956" y="17104"/>
                    <a:pt x="143447" y="20031"/>
                    <a:pt x="141622" y="22057"/>
                  </a:cubicBezTo>
                  <a:lnTo>
                    <a:pt x="104667" y="61235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4F1527C-C92C-4A83-BD6F-70F27EED131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041389" y="2208138"/>
              <a:ext cx="120402" cy="69506"/>
            </a:xfrm>
            <a:custGeom>
              <a:avLst/>
              <a:gdLst>
                <a:gd name="connsiteX0" fmla="*/ 107185 w 120402"/>
                <a:gd name="connsiteY0" fmla="*/ 15277 h 69506"/>
                <a:gd name="connsiteX1" fmla="*/ 120598 w 120402"/>
                <a:gd name="connsiteY1" fmla="*/ 5662 h 69506"/>
                <a:gd name="connsiteX2" fmla="*/ 120598 w 120402"/>
                <a:gd name="connsiteY2" fmla="*/ -12 h 69506"/>
                <a:gd name="connsiteX3" fmla="*/ 109101 w 120402"/>
                <a:gd name="connsiteY3" fmla="*/ 619 h 69506"/>
                <a:gd name="connsiteX4" fmla="*/ 93452 w 120402"/>
                <a:gd name="connsiteY4" fmla="*/ -12 h 69506"/>
                <a:gd name="connsiteX5" fmla="*/ 93452 w 120402"/>
                <a:gd name="connsiteY5" fmla="*/ 5662 h 69506"/>
                <a:gd name="connsiteX6" fmla="*/ 101756 w 120402"/>
                <a:gd name="connsiteY6" fmla="*/ 12597 h 69506"/>
                <a:gd name="connsiteX7" fmla="*/ 100798 w 120402"/>
                <a:gd name="connsiteY7" fmla="*/ 16380 h 69506"/>
                <a:gd name="connsiteX8" fmla="*/ 85308 w 120402"/>
                <a:gd name="connsiteY8" fmla="*/ 55625 h 69506"/>
                <a:gd name="connsiteX9" fmla="*/ 68062 w 120402"/>
                <a:gd name="connsiteY9" fmla="*/ 12597 h 69506"/>
                <a:gd name="connsiteX10" fmla="*/ 67264 w 120402"/>
                <a:gd name="connsiteY10" fmla="*/ 9603 h 69506"/>
                <a:gd name="connsiteX11" fmla="*/ 75887 w 120402"/>
                <a:gd name="connsiteY11" fmla="*/ 5662 h 69506"/>
                <a:gd name="connsiteX12" fmla="*/ 75887 w 120402"/>
                <a:gd name="connsiteY12" fmla="*/ -12 h 69506"/>
                <a:gd name="connsiteX13" fmla="*/ 58641 w 120402"/>
                <a:gd name="connsiteY13" fmla="*/ 619 h 69506"/>
                <a:gd name="connsiteX14" fmla="*/ 44589 w 120402"/>
                <a:gd name="connsiteY14" fmla="*/ -12 h 69506"/>
                <a:gd name="connsiteX15" fmla="*/ 44589 w 120402"/>
                <a:gd name="connsiteY15" fmla="*/ 5662 h 69506"/>
                <a:gd name="connsiteX16" fmla="*/ 53691 w 120402"/>
                <a:gd name="connsiteY16" fmla="*/ 6923 h 69506"/>
                <a:gd name="connsiteX17" fmla="*/ 57363 w 120402"/>
                <a:gd name="connsiteY17" fmla="*/ 13858 h 69506"/>
                <a:gd name="connsiteX18" fmla="*/ 56725 w 120402"/>
                <a:gd name="connsiteY18" fmla="*/ 15749 h 69506"/>
                <a:gd name="connsiteX19" fmla="*/ 41714 w 120402"/>
                <a:gd name="connsiteY19" fmla="*/ 53261 h 69506"/>
                <a:gd name="connsiteX20" fmla="*/ 25586 w 120402"/>
                <a:gd name="connsiteY20" fmla="*/ 12597 h 69506"/>
                <a:gd name="connsiteX21" fmla="*/ 24628 w 120402"/>
                <a:gd name="connsiteY21" fmla="*/ 9603 h 69506"/>
                <a:gd name="connsiteX22" fmla="*/ 33251 w 120402"/>
                <a:gd name="connsiteY22" fmla="*/ 5662 h 69506"/>
                <a:gd name="connsiteX23" fmla="*/ 33251 w 120402"/>
                <a:gd name="connsiteY23" fmla="*/ -12 h 69506"/>
                <a:gd name="connsiteX24" fmla="*/ 15207 w 120402"/>
                <a:gd name="connsiteY24" fmla="*/ 619 h 69506"/>
                <a:gd name="connsiteX25" fmla="*/ 196 w 120402"/>
                <a:gd name="connsiteY25" fmla="*/ -12 h 69506"/>
                <a:gd name="connsiteX26" fmla="*/ 196 w 120402"/>
                <a:gd name="connsiteY26" fmla="*/ 5662 h 69506"/>
                <a:gd name="connsiteX27" fmla="*/ 11694 w 120402"/>
                <a:gd name="connsiteY27" fmla="*/ 10233 h 69506"/>
                <a:gd name="connsiteX28" fmla="*/ 33890 w 120402"/>
                <a:gd name="connsiteY28" fmla="*/ 65870 h 69506"/>
                <a:gd name="connsiteX29" fmla="*/ 38201 w 120402"/>
                <a:gd name="connsiteY29" fmla="*/ 69495 h 69506"/>
                <a:gd name="connsiteX30" fmla="*/ 42353 w 120402"/>
                <a:gd name="connsiteY30" fmla="*/ 66185 h 69506"/>
                <a:gd name="connsiteX31" fmla="*/ 60397 w 120402"/>
                <a:gd name="connsiteY31" fmla="*/ 21108 h 69506"/>
                <a:gd name="connsiteX32" fmla="*/ 78122 w 120402"/>
                <a:gd name="connsiteY32" fmla="*/ 65712 h 69506"/>
                <a:gd name="connsiteX33" fmla="*/ 82594 w 120402"/>
                <a:gd name="connsiteY33" fmla="*/ 69495 h 69506"/>
                <a:gd name="connsiteX34" fmla="*/ 86905 w 120402"/>
                <a:gd name="connsiteY34" fmla="*/ 65870 h 69506"/>
                <a:gd name="connsiteX35" fmla="*/ 107185 w 120402"/>
                <a:gd name="connsiteY35" fmla="*/ 15277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69506">
                  <a:moveTo>
                    <a:pt x="107185" y="15277"/>
                  </a:moveTo>
                  <a:cubicBezTo>
                    <a:pt x="110379" y="7396"/>
                    <a:pt x="115648" y="5820"/>
                    <a:pt x="120598" y="5662"/>
                  </a:cubicBezTo>
                  <a:lnTo>
                    <a:pt x="120598" y="-12"/>
                  </a:lnTo>
                  <a:cubicBezTo>
                    <a:pt x="116287" y="461"/>
                    <a:pt x="113732" y="619"/>
                    <a:pt x="109101" y="619"/>
                  </a:cubicBezTo>
                  <a:cubicBezTo>
                    <a:pt x="104311" y="619"/>
                    <a:pt x="98243" y="461"/>
                    <a:pt x="93452" y="-12"/>
                  </a:cubicBezTo>
                  <a:lnTo>
                    <a:pt x="93452" y="5662"/>
                  </a:lnTo>
                  <a:cubicBezTo>
                    <a:pt x="99041" y="5820"/>
                    <a:pt x="101756" y="8815"/>
                    <a:pt x="101756" y="12597"/>
                  </a:cubicBezTo>
                  <a:cubicBezTo>
                    <a:pt x="101756" y="13858"/>
                    <a:pt x="101756" y="14173"/>
                    <a:pt x="100798" y="16380"/>
                  </a:cubicBezTo>
                  <a:lnTo>
                    <a:pt x="85308" y="55625"/>
                  </a:lnTo>
                  <a:lnTo>
                    <a:pt x="68062" y="12597"/>
                  </a:lnTo>
                  <a:cubicBezTo>
                    <a:pt x="67743" y="11809"/>
                    <a:pt x="67264" y="10548"/>
                    <a:pt x="67264" y="9603"/>
                  </a:cubicBezTo>
                  <a:cubicBezTo>
                    <a:pt x="67264" y="6135"/>
                    <a:pt x="71416" y="5662"/>
                    <a:pt x="75887" y="5662"/>
                  </a:cubicBezTo>
                  <a:lnTo>
                    <a:pt x="75887" y="-12"/>
                  </a:lnTo>
                  <a:cubicBezTo>
                    <a:pt x="70138" y="461"/>
                    <a:pt x="64390" y="619"/>
                    <a:pt x="58641" y="619"/>
                  </a:cubicBezTo>
                  <a:cubicBezTo>
                    <a:pt x="54010" y="619"/>
                    <a:pt x="49219" y="304"/>
                    <a:pt x="44589" y="-12"/>
                  </a:cubicBezTo>
                  <a:lnTo>
                    <a:pt x="44589" y="5662"/>
                  </a:lnTo>
                  <a:cubicBezTo>
                    <a:pt x="48261" y="5662"/>
                    <a:pt x="51615" y="5662"/>
                    <a:pt x="53691" y="6923"/>
                  </a:cubicBezTo>
                  <a:cubicBezTo>
                    <a:pt x="55926" y="8499"/>
                    <a:pt x="57363" y="13700"/>
                    <a:pt x="57363" y="13858"/>
                  </a:cubicBezTo>
                  <a:cubicBezTo>
                    <a:pt x="57363" y="14173"/>
                    <a:pt x="57044" y="15119"/>
                    <a:pt x="56725" y="15749"/>
                  </a:cubicBezTo>
                  <a:lnTo>
                    <a:pt x="41714" y="53261"/>
                  </a:lnTo>
                  <a:lnTo>
                    <a:pt x="25586" y="12597"/>
                  </a:lnTo>
                  <a:cubicBezTo>
                    <a:pt x="24628" y="10391"/>
                    <a:pt x="24628" y="10233"/>
                    <a:pt x="24628" y="9603"/>
                  </a:cubicBezTo>
                  <a:cubicBezTo>
                    <a:pt x="24628" y="5662"/>
                    <a:pt x="30377" y="5662"/>
                    <a:pt x="33251" y="5662"/>
                  </a:cubicBezTo>
                  <a:lnTo>
                    <a:pt x="33251" y="-12"/>
                  </a:lnTo>
                  <a:cubicBezTo>
                    <a:pt x="32932" y="-12"/>
                    <a:pt x="21594" y="619"/>
                    <a:pt x="15207" y="619"/>
                  </a:cubicBezTo>
                  <a:cubicBezTo>
                    <a:pt x="10257" y="619"/>
                    <a:pt x="5147" y="461"/>
                    <a:pt x="196" y="-12"/>
                  </a:cubicBezTo>
                  <a:lnTo>
                    <a:pt x="196" y="5662"/>
                  </a:lnTo>
                  <a:cubicBezTo>
                    <a:pt x="6424" y="5662"/>
                    <a:pt x="9937" y="5662"/>
                    <a:pt x="11694" y="10233"/>
                  </a:cubicBezTo>
                  <a:lnTo>
                    <a:pt x="33890" y="65870"/>
                  </a:lnTo>
                  <a:cubicBezTo>
                    <a:pt x="34848" y="68234"/>
                    <a:pt x="35327" y="69495"/>
                    <a:pt x="38201" y="69495"/>
                  </a:cubicBezTo>
                  <a:cubicBezTo>
                    <a:pt x="41076" y="69495"/>
                    <a:pt x="41555" y="68234"/>
                    <a:pt x="42353" y="66185"/>
                  </a:cubicBezTo>
                  <a:lnTo>
                    <a:pt x="60397" y="21108"/>
                  </a:lnTo>
                  <a:lnTo>
                    <a:pt x="78122" y="65712"/>
                  </a:lnTo>
                  <a:cubicBezTo>
                    <a:pt x="79080" y="68076"/>
                    <a:pt x="79719" y="69495"/>
                    <a:pt x="82594" y="69495"/>
                  </a:cubicBezTo>
                  <a:cubicBezTo>
                    <a:pt x="85468" y="69495"/>
                    <a:pt x="85947" y="68391"/>
                    <a:pt x="86905" y="65870"/>
                  </a:cubicBezTo>
                  <a:lnTo>
                    <a:pt x="107185" y="1527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93F01C5-9332-43CD-8B9F-A73384C4673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024925" y="2345301"/>
              <a:ext cx="80800" cy="103392"/>
            </a:xfrm>
            <a:custGeom>
              <a:avLst/>
              <a:gdLst>
                <a:gd name="connsiteX0" fmla="*/ 16962 w 80800"/>
                <a:gd name="connsiteY0" fmla="*/ 43022 h 103392"/>
                <a:gd name="connsiteX1" fmla="*/ 34368 w 80800"/>
                <a:gd name="connsiteY1" fmla="*/ 47908 h 103392"/>
                <a:gd name="connsiteX2" fmla="*/ 62792 w 80800"/>
                <a:gd name="connsiteY2" fmla="*/ 24739 h 103392"/>
                <a:gd name="connsiteX3" fmla="*/ 56085 w 80800"/>
                <a:gd name="connsiteY3" fmla="*/ 9609 h 103392"/>
                <a:gd name="connsiteX4" fmla="*/ 72213 w 80800"/>
                <a:gd name="connsiteY4" fmla="*/ 4408 h 103392"/>
                <a:gd name="connsiteX5" fmla="*/ 70776 w 80800"/>
                <a:gd name="connsiteY5" fmla="*/ 8190 h 103392"/>
                <a:gd name="connsiteX6" fmla="*/ 75886 w 80800"/>
                <a:gd name="connsiteY6" fmla="*/ 13234 h 103392"/>
                <a:gd name="connsiteX7" fmla="*/ 80996 w 80800"/>
                <a:gd name="connsiteY7" fmla="*/ 8033 h 103392"/>
                <a:gd name="connsiteX8" fmla="*/ 71575 w 80800"/>
                <a:gd name="connsiteY8" fmla="*/ -5 h 103392"/>
                <a:gd name="connsiteX9" fmla="*/ 53051 w 80800"/>
                <a:gd name="connsiteY9" fmla="*/ 7245 h 103392"/>
                <a:gd name="connsiteX10" fmla="*/ 34528 w 80800"/>
                <a:gd name="connsiteY10" fmla="*/ 1571 h 103392"/>
                <a:gd name="connsiteX11" fmla="*/ 6104 w 80800"/>
                <a:gd name="connsiteY11" fmla="*/ 24739 h 103392"/>
                <a:gd name="connsiteX12" fmla="*/ 13769 w 80800"/>
                <a:gd name="connsiteY12" fmla="*/ 40658 h 103392"/>
                <a:gd name="connsiteX13" fmla="*/ 8978 w 80800"/>
                <a:gd name="connsiteY13" fmla="*/ 53424 h 103392"/>
                <a:gd name="connsiteX14" fmla="*/ 15685 w 80800"/>
                <a:gd name="connsiteY14" fmla="*/ 67452 h 103392"/>
                <a:gd name="connsiteX15" fmla="*/ 196 w 80800"/>
                <a:gd name="connsiteY15" fmla="*/ 83213 h 103392"/>
                <a:gd name="connsiteX16" fmla="*/ 39318 w 80800"/>
                <a:gd name="connsiteY16" fmla="*/ 103387 h 103392"/>
                <a:gd name="connsiteX17" fmla="*/ 78441 w 80800"/>
                <a:gd name="connsiteY17" fmla="*/ 82898 h 103392"/>
                <a:gd name="connsiteX18" fmla="*/ 67742 w 80800"/>
                <a:gd name="connsiteY18" fmla="*/ 64930 h 103392"/>
                <a:gd name="connsiteX19" fmla="*/ 33410 w 80800"/>
                <a:gd name="connsiteY19" fmla="*/ 60044 h 103392"/>
                <a:gd name="connsiteX20" fmla="*/ 22871 w 80800"/>
                <a:gd name="connsiteY20" fmla="*/ 59887 h 103392"/>
                <a:gd name="connsiteX21" fmla="*/ 14887 w 80800"/>
                <a:gd name="connsiteY21" fmla="*/ 49484 h 103392"/>
                <a:gd name="connsiteX22" fmla="*/ 16962 w 80800"/>
                <a:gd name="connsiteY22" fmla="*/ 43022 h 103392"/>
                <a:gd name="connsiteX23" fmla="*/ 34528 w 80800"/>
                <a:gd name="connsiteY23" fmla="*/ 43180 h 103392"/>
                <a:gd name="connsiteX24" fmla="*/ 18879 w 80800"/>
                <a:gd name="connsiteY24" fmla="*/ 24739 h 103392"/>
                <a:gd name="connsiteX25" fmla="*/ 22072 w 80800"/>
                <a:gd name="connsiteY25" fmla="*/ 11815 h 103392"/>
                <a:gd name="connsiteX26" fmla="*/ 34368 w 80800"/>
                <a:gd name="connsiteY26" fmla="*/ 6299 h 103392"/>
                <a:gd name="connsiteX27" fmla="*/ 50017 w 80800"/>
                <a:gd name="connsiteY27" fmla="*/ 24739 h 103392"/>
                <a:gd name="connsiteX28" fmla="*/ 46823 w 80800"/>
                <a:gd name="connsiteY28" fmla="*/ 37663 h 103392"/>
                <a:gd name="connsiteX29" fmla="*/ 34528 w 80800"/>
                <a:gd name="connsiteY29" fmla="*/ 43180 h 103392"/>
                <a:gd name="connsiteX30" fmla="*/ 34528 w 80800"/>
                <a:gd name="connsiteY30" fmla="*/ 70604 h 103392"/>
                <a:gd name="connsiteX31" fmla="*/ 68700 w 80800"/>
                <a:gd name="connsiteY31" fmla="*/ 83055 h 103392"/>
                <a:gd name="connsiteX32" fmla="*/ 39318 w 80800"/>
                <a:gd name="connsiteY32" fmla="*/ 98659 h 103392"/>
                <a:gd name="connsiteX33" fmla="*/ 9936 w 80800"/>
                <a:gd name="connsiteY33" fmla="*/ 83055 h 103392"/>
                <a:gd name="connsiteX34" fmla="*/ 25266 w 80800"/>
                <a:gd name="connsiteY34" fmla="*/ 70604 h 103392"/>
                <a:gd name="connsiteX35" fmla="*/ 34528 w 80800"/>
                <a:gd name="connsiteY35" fmla="*/ 70604 h 10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3392">
                  <a:moveTo>
                    <a:pt x="16962" y="43022"/>
                  </a:moveTo>
                  <a:cubicBezTo>
                    <a:pt x="19358" y="44441"/>
                    <a:pt x="25106" y="47908"/>
                    <a:pt x="34368" y="47908"/>
                  </a:cubicBezTo>
                  <a:cubicBezTo>
                    <a:pt x="50816" y="47908"/>
                    <a:pt x="62792" y="37033"/>
                    <a:pt x="62792" y="24739"/>
                  </a:cubicBezTo>
                  <a:cubicBezTo>
                    <a:pt x="62792" y="18593"/>
                    <a:pt x="59918" y="13707"/>
                    <a:pt x="56085" y="9609"/>
                  </a:cubicBezTo>
                  <a:cubicBezTo>
                    <a:pt x="63271" y="4565"/>
                    <a:pt x="69499" y="4408"/>
                    <a:pt x="72213" y="4408"/>
                  </a:cubicBezTo>
                  <a:cubicBezTo>
                    <a:pt x="71575" y="5038"/>
                    <a:pt x="70776" y="5669"/>
                    <a:pt x="70776" y="8190"/>
                  </a:cubicBezTo>
                  <a:cubicBezTo>
                    <a:pt x="70776" y="11342"/>
                    <a:pt x="73171" y="13234"/>
                    <a:pt x="75886" y="13234"/>
                  </a:cubicBezTo>
                  <a:cubicBezTo>
                    <a:pt x="78122" y="13234"/>
                    <a:pt x="80996" y="11658"/>
                    <a:pt x="80996" y="8033"/>
                  </a:cubicBezTo>
                  <a:cubicBezTo>
                    <a:pt x="80996" y="4408"/>
                    <a:pt x="77962" y="-5"/>
                    <a:pt x="71575" y="-5"/>
                  </a:cubicBezTo>
                  <a:cubicBezTo>
                    <a:pt x="69179" y="-5"/>
                    <a:pt x="60556" y="467"/>
                    <a:pt x="53051" y="7245"/>
                  </a:cubicBezTo>
                  <a:cubicBezTo>
                    <a:pt x="48261" y="3777"/>
                    <a:pt x="41554" y="1571"/>
                    <a:pt x="34528" y="1571"/>
                  </a:cubicBezTo>
                  <a:cubicBezTo>
                    <a:pt x="18080" y="1571"/>
                    <a:pt x="6104" y="12446"/>
                    <a:pt x="6104" y="24739"/>
                  </a:cubicBezTo>
                  <a:cubicBezTo>
                    <a:pt x="6104" y="30886"/>
                    <a:pt x="9298" y="36560"/>
                    <a:pt x="13769" y="40658"/>
                  </a:cubicBezTo>
                  <a:cubicBezTo>
                    <a:pt x="12491" y="42077"/>
                    <a:pt x="8978" y="47278"/>
                    <a:pt x="8978" y="53424"/>
                  </a:cubicBezTo>
                  <a:cubicBezTo>
                    <a:pt x="8978" y="55473"/>
                    <a:pt x="9457" y="62881"/>
                    <a:pt x="15685" y="67452"/>
                  </a:cubicBezTo>
                  <a:cubicBezTo>
                    <a:pt x="8499" y="69816"/>
                    <a:pt x="196" y="75017"/>
                    <a:pt x="196" y="83213"/>
                  </a:cubicBezTo>
                  <a:cubicBezTo>
                    <a:pt x="196" y="94718"/>
                    <a:pt x="17761" y="103387"/>
                    <a:pt x="39318" y="103387"/>
                  </a:cubicBezTo>
                  <a:cubicBezTo>
                    <a:pt x="59598" y="103387"/>
                    <a:pt x="78441" y="95507"/>
                    <a:pt x="78441" y="82898"/>
                  </a:cubicBezTo>
                  <a:cubicBezTo>
                    <a:pt x="78441" y="78169"/>
                    <a:pt x="76525" y="69658"/>
                    <a:pt x="67742" y="64930"/>
                  </a:cubicBezTo>
                  <a:cubicBezTo>
                    <a:pt x="58321" y="60044"/>
                    <a:pt x="48899" y="60044"/>
                    <a:pt x="33410" y="60044"/>
                  </a:cubicBezTo>
                  <a:cubicBezTo>
                    <a:pt x="29897" y="60044"/>
                    <a:pt x="24148" y="60044"/>
                    <a:pt x="22871" y="59887"/>
                  </a:cubicBezTo>
                  <a:cubicBezTo>
                    <a:pt x="17761" y="58783"/>
                    <a:pt x="14887" y="54055"/>
                    <a:pt x="14887" y="49484"/>
                  </a:cubicBezTo>
                  <a:cubicBezTo>
                    <a:pt x="14887" y="45544"/>
                    <a:pt x="16004" y="44283"/>
                    <a:pt x="16962" y="43022"/>
                  </a:cubicBezTo>
                  <a:close/>
                  <a:moveTo>
                    <a:pt x="34528" y="43180"/>
                  </a:moveTo>
                  <a:cubicBezTo>
                    <a:pt x="18879" y="43180"/>
                    <a:pt x="18879" y="28049"/>
                    <a:pt x="18879" y="24739"/>
                  </a:cubicBezTo>
                  <a:cubicBezTo>
                    <a:pt x="18879" y="22218"/>
                    <a:pt x="18879" y="15913"/>
                    <a:pt x="22072" y="11815"/>
                  </a:cubicBezTo>
                  <a:cubicBezTo>
                    <a:pt x="24308" y="9136"/>
                    <a:pt x="28619" y="6299"/>
                    <a:pt x="34368" y="6299"/>
                  </a:cubicBezTo>
                  <a:cubicBezTo>
                    <a:pt x="50017" y="6299"/>
                    <a:pt x="50017" y="21430"/>
                    <a:pt x="50017" y="24739"/>
                  </a:cubicBezTo>
                  <a:cubicBezTo>
                    <a:pt x="50017" y="27261"/>
                    <a:pt x="50017" y="33566"/>
                    <a:pt x="46823" y="37663"/>
                  </a:cubicBezTo>
                  <a:cubicBezTo>
                    <a:pt x="44588" y="40343"/>
                    <a:pt x="40276" y="43180"/>
                    <a:pt x="34528" y="43180"/>
                  </a:cubicBezTo>
                  <a:close/>
                  <a:moveTo>
                    <a:pt x="34528" y="70604"/>
                  </a:moveTo>
                  <a:cubicBezTo>
                    <a:pt x="48740" y="70604"/>
                    <a:pt x="68700" y="70604"/>
                    <a:pt x="68700" y="83055"/>
                  </a:cubicBezTo>
                  <a:cubicBezTo>
                    <a:pt x="68700" y="91409"/>
                    <a:pt x="56085" y="98659"/>
                    <a:pt x="39318" y="98659"/>
                  </a:cubicBezTo>
                  <a:cubicBezTo>
                    <a:pt x="22551" y="98659"/>
                    <a:pt x="9936" y="91251"/>
                    <a:pt x="9936" y="83055"/>
                  </a:cubicBezTo>
                  <a:cubicBezTo>
                    <a:pt x="9936" y="77539"/>
                    <a:pt x="15046" y="70762"/>
                    <a:pt x="25266" y="70604"/>
                  </a:cubicBezTo>
                  <a:lnTo>
                    <a:pt x="34528" y="7060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E7084FF-DA4F-4E70-9DF3-886BE53C89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29969" y="2398258"/>
              <a:ext cx="20279" cy="48544"/>
            </a:xfrm>
            <a:custGeom>
              <a:avLst/>
              <a:gdLst>
                <a:gd name="connsiteX0" fmla="*/ 16008 w 20279"/>
                <a:gd name="connsiteY0" fmla="*/ 15598 h 48544"/>
                <a:gd name="connsiteX1" fmla="*/ 3553 w 20279"/>
                <a:gd name="connsiteY1" fmla="*/ 44441 h 48544"/>
                <a:gd name="connsiteX2" fmla="*/ 2435 w 20279"/>
                <a:gd name="connsiteY2" fmla="*/ 46332 h 48544"/>
                <a:gd name="connsiteX3" fmla="*/ 4671 w 20279"/>
                <a:gd name="connsiteY3" fmla="*/ 48539 h 48544"/>
                <a:gd name="connsiteX4" fmla="*/ 20480 w 20279"/>
                <a:gd name="connsiteY4" fmla="*/ 17174 h 48544"/>
                <a:gd name="connsiteX5" fmla="*/ 9302 w 20279"/>
                <a:gd name="connsiteY5" fmla="*/ -5 h 48544"/>
                <a:gd name="connsiteX6" fmla="*/ 200 w 20279"/>
                <a:gd name="connsiteY6" fmla="*/ 8978 h 48544"/>
                <a:gd name="connsiteX7" fmla="*/ 9461 w 20279"/>
                <a:gd name="connsiteY7" fmla="*/ 18120 h 48544"/>
                <a:gd name="connsiteX8" fmla="*/ 16008 w 20279"/>
                <a:gd name="connsiteY8" fmla="*/ 15598 h 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8544">
                  <a:moveTo>
                    <a:pt x="16008" y="15598"/>
                  </a:moveTo>
                  <a:cubicBezTo>
                    <a:pt x="16008" y="24267"/>
                    <a:pt x="14412" y="34354"/>
                    <a:pt x="3553" y="44441"/>
                  </a:cubicBezTo>
                  <a:cubicBezTo>
                    <a:pt x="2914" y="45071"/>
                    <a:pt x="2435" y="45544"/>
                    <a:pt x="2435" y="46332"/>
                  </a:cubicBezTo>
                  <a:cubicBezTo>
                    <a:pt x="2435" y="47435"/>
                    <a:pt x="3713" y="48539"/>
                    <a:pt x="4671" y="48539"/>
                  </a:cubicBezTo>
                  <a:cubicBezTo>
                    <a:pt x="6906" y="48539"/>
                    <a:pt x="20480" y="35930"/>
                    <a:pt x="20480" y="17174"/>
                  </a:cubicBezTo>
                  <a:cubicBezTo>
                    <a:pt x="20480" y="7402"/>
                    <a:pt x="16647" y="-5"/>
                    <a:pt x="9302" y="-5"/>
                  </a:cubicBezTo>
                  <a:cubicBezTo>
                    <a:pt x="4032" y="-5"/>
                    <a:pt x="200" y="4092"/>
                    <a:pt x="200" y="8978"/>
                  </a:cubicBezTo>
                  <a:cubicBezTo>
                    <a:pt x="200" y="14022"/>
                    <a:pt x="3872" y="18120"/>
                    <a:pt x="9461" y="18120"/>
                  </a:cubicBezTo>
                  <a:cubicBezTo>
                    <a:pt x="13294" y="18120"/>
                    <a:pt x="15849" y="15598"/>
                    <a:pt x="16008" y="15598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838C533-A954-45DD-8FFA-2A162F1C3A8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73768" y="2311887"/>
              <a:ext cx="48384" cy="106071"/>
            </a:xfrm>
            <a:custGeom>
              <a:avLst/>
              <a:gdLst>
                <a:gd name="connsiteX0" fmla="*/ 44435 w 48384"/>
                <a:gd name="connsiteY0" fmla="*/ 5984 h 106071"/>
                <a:gd name="connsiteX1" fmla="*/ 38047 w 48384"/>
                <a:gd name="connsiteY1" fmla="*/ -5 h 106071"/>
                <a:gd name="connsiteX2" fmla="*/ 29105 w 48384"/>
                <a:gd name="connsiteY2" fmla="*/ 8663 h 106071"/>
                <a:gd name="connsiteX3" fmla="*/ 35492 w 48384"/>
                <a:gd name="connsiteY3" fmla="*/ 14652 h 106071"/>
                <a:gd name="connsiteX4" fmla="*/ 44435 w 48384"/>
                <a:gd name="connsiteY4" fmla="*/ 5984 h 106071"/>
                <a:gd name="connsiteX5" fmla="*/ 11859 w 48384"/>
                <a:gd name="connsiteY5" fmla="*/ 86050 h 106071"/>
                <a:gd name="connsiteX6" fmla="*/ 10422 w 48384"/>
                <a:gd name="connsiteY6" fmla="*/ 92670 h 106071"/>
                <a:gd name="connsiteX7" fmla="*/ 25592 w 48384"/>
                <a:gd name="connsiteY7" fmla="*/ 106066 h 106071"/>
                <a:gd name="connsiteX8" fmla="*/ 48586 w 48384"/>
                <a:gd name="connsiteY8" fmla="*/ 81952 h 106071"/>
                <a:gd name="connsiteX9" fmla="*/ 46031 w 48384"/>
                <a:gd name="connsiteY9" fmla="*/ 79903 h 106071"/>
                <a:gd name="connsiteX10" fmla="*/ 42997 w 48384"/>
                <a:gd name="connsiteY10" fmla="*/ 82582 h 106071"/>
                <a:gd name="connsiteX11" fmla="*/ 26071 w 48384"/>
                <a:gd name="connsiteY11" fmla="*/ 101653 h 106071"/>
                <a:gd name="connsiteX12" fmla="*/ 22079 w 48384"/>
                <a:gd name="connsiteY12" fmla="*/ 96137 h 106071"/>
                <a:gd name="connsiteX13" fmla="*/ 24634 w 48384"/>
                <a:gd name="connsiteY13" fmla="*/ 86050 h 106071"/>
                <a:gd name="connsiteX14" fmla="*/ 29744 w 48384"/>
                <a:gd name="connsiteY14" fmla="*/ 73441 h 106071"/>
                <a:gd name="connsiteX15" fmla="*/ 37568 w 48384"/>
                <a:gd name="connsiteY15" fmla="*/ 53424 h 106071"/>
                <a:gd name="connsiteX16" fmla="*/ 38526 w 48384"/>
                <a:gd name="connsiteY16" fmla="*/ 48381 h 106071"/>
                <a:gd name="connsiteX17" fmla="*/ 23356 w 48384"/>
                <a:gd name="connsiteY17" fmla="*/ 34984 h 106071"/>
                <a:gd name="connsiteX18" fmla="*/ 202 w 48384"/>
                <a:gd name="connsiteY18" fmla="*/ 59098 h 106071"/>
                <a:gd name="connsiteX19" fmla="*/ 2917 w 48384"/>
                <a:gd name="connsiteY19" fmla="*/ 61147 h 106071"/>
                <a:gd name="connsiteX20" fmla="*/ 5791 w 48384"/>
                <a:gd name="connsiteY20" fmla="*/ 58626 h 106071"/>
                <a:gd name="connsiteX21" fmla="*/ 22877 w 48384"/>
                <a:gd name="connsiteY21" fmla="*/ 39397 h 106071"/>
                <a:gd name="connsiteX22" fmla="*/ 26869 w 48384"/>
                <a:gd name="connsiteY22" fmla="*/ 44914 h 106071"/>
                <a:gd name="connsiteX23" fmla="*/ 21919 w 48384"/>
                <a:gd name="connsiteY23" fmla="*/ 60675 h 106071"/>
                <a:gd name="connsiteX24" fmla="*/ 11859 w 48384"/>
                <a:gd name="connsiteY24" fmla="*/ 86050 h 10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6071">
                  <a:moveTo>
                    <a:pt x="44435" y="5984"/>
                  </a:moveTo>
                  <a:cubicBezTo>
                    <a:pt x="44435" y="3462"/>
                    <a:pt x="42518" y="-5"/>
                    <a:pt x="38047" y="-5"/>
                  </a:cubicBezTo>
                  <a:cubicBezTo>
                    <a:pt x="33736" y="-5"/>
                    <a:pt x="29105" y="4092"/>
                    <a:pt x="29105" y="8663"/>
                  </a:cubicBezTo>
                  <a:cubicBezTo>
                    <a:pt x="29105" y="11342"/>
                    <a:pt x="31181" y="14652"/>
                    <a:pt x="35492" y="14652"/>
                  </a:cubicBezTo>
                  <a:cubicBezTo>
                    <a:pt x="40123" y="14652"/>
                    <a:pt x="44435" y="10239"/>
                    <a:pt x="44435" y="5984"/>
                  </a:cubicBezTo>
                  <a:close/>
                  <a:moveTo>
                    <a:pt x="11859" y="86050"/>
                  </a:moveTo>
                  <a:cubicBezTo>
                    <a:pt x="11220" y="88099"/>
                    <a:pt x="10422" y="89990"/>
                    <a:pt x="10422" y="92670"/>
                  </a:cubicBezTo>
                  <a:cubicBezTo>
                    <a:pt x="10422" y="100077"/>
                    <a:pt x="16809" y="106066"/>
                    <a:pt x="25592" y="106066"/>
                  </a:cubicBezTo>
                  <a:cubicBezTo>
                    <a:pt x="41560" y="106066"/>
                    <a:pt x="48586" y="84316"/>
                    <a:pt x="48586" y="81952"/>
                  </a:cubicBezTo>
                  <a:cubicBezTo>
                    <a:pt x="48586" y="79903"/>
                    <a:pt x="46511" y="79903"/>
                    <a:pt x="46031" y="79903"/>
                  </a:cubicBezTo>
                  <a:cubicBezTo>
                    <a:pt x="43796" y="79903"/>
                    <a:pt x="43636" y="80849"/>
                    <a:pt x="42997" y="82582"/>
                  </a:cubicBezTo>
                  <a:cubicBezTo>
                    <a:pt x="39325" y="95191"/>
                    <a:pt x="32299" y="101653"/>
                    <a:pt x="26071" y="101653"/>
                  </a:cubicBezTo>
                  <a:cubicBezTo>
                    <a:pt x="22877" y="101653"/>
                    <a:pt x="22079" y="99604"/>
                    <a:pt x="22079" y="96137"/>
                  </a:cubicBezTo>
                  <a:cubicBezTo>
                    <a:pt x="22079" y="92512"/>
                    <a:pt x="23197" y="89517"/>
                    <a:pt x="24634" y="86050"/>
                  </a:cubicBezTo>
                  <a:cubicBezTo>
                    <a:pt x="26231" y="81794"/>
                    <a:pt x="27987" y="77539"/>
                    <a:pt x="29744" y="73441"/>
                  </a:cubicBezTo>
                  <a:cubicBezTo>
                    <a:pt x="31181" y="69658"/>
                    <a:pt x="36929" y="55316"/>
                    <a:pt x="37568" y="53424"/>
                  </a:cubicBezTo>
                  <a:cubicBezTo>
                    <a:pt x="38047" y="51848"/>
                    <a:pt x="38526" y="49957"/>
                    <a:pt x="38526" y="48381"/>
                  </a:cubicBezTo>
                  <a:cubicBezTo>
                    <a:pt x="38526" y="40973"/>
                    <a:pt x="32139" y="34984"/>
                    <a:pt x="23356" y="34984"/>
                  </a:cubicBezTo>
                  <a:cubicBezTo>
                    <a:pt x="7548" y="34984"/>
                    <a:pt x="202" y="56419"/>
                    <a:pt x="202" y="59098"/>
                  </a:cubicBezTo>
                  <a:cubicBezTo>
                    <a:pt x="202" y="61147"/>
                    <a:pt x="2438" y="61147"/>
                    <a:pt x="2917" y="61147"/>
                  </a:cubicBezTo>
                  <a:cubicBezTo>
                    <a:pt x="5152" y="61147"/>
                    <a:pt x="5312" y="60359"/>
                    <a:pt x="5791" y="58626"/>
                  </a:cubicBezTo>
                  <a:cubicBezTo>
                    <a:pt x="9943" y="45071"/>
                    <a:pt x="16969" y="39397"/>
                    <a:pt x="22877" y="39397"/>
                  </a:cubicBezTo>
                  <a:cubicBezTo>
                    <a:pt x="25432" y="39397"/>
                    <a:pt x="26869" y="40658"/>
                    <a:pt x="26869" y="44914"/>
                  </a:cubicBezTo>
                  <a:cubicBezTo>
                    <a:pt x="26869" y="48539"/>
                    <a:pt x="25911" y="50903"/>
                    <a:pt x="21919" y="60675"/>
                  </a:cubicBezTo>
                  <a:lnTo>
                    <a:pt x="11859" y="8605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3C3BA4DB-D2F6-42DB-9E0E-C2600DF4B29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11837" y="2296984"/>
              <a:ext cx="139381" cy="9006"/>
            </a:xfrm>
            <a:custGeom>
              <a:avLst/>
              <a:gdLst>
                <a:gd name="connsiteX0" fmla="*/ 131605 w 139381"/>
                <a:gd name="connsiteY0" fmla="*/ 8998 h 9006"/>
                <a:gd name="connsiteX1" fmla="*/ 139589 w 139381"/>
                <a:gd name="connsiteY1" fmla="*/ 4495 h 9006"/>
                <a:gd name="connsiteX2" fmla="*/ 131605 w 139381"/>
                <a:gd name="connsiteY2" fmla="*/ -8 h 9006"/>
                <a:gd name="connsiteX3" fmla="*/ 8192 w 139381"/>
                <a:gd name="connsiteY3" fmla="*/ -8 h 9006"/>
                <a:gd name="connsiteX4" fmla="*/ 208 w 139381"/>
                <a:gd name="connsiteY4" fmla="*/ 4495 h 9006"/>
                <a:gd name="connsiteX5" fmla="*/ 8192 w 139381"/>
                <a:gd name="connsiteY5" fmla="*/ 8998 h 9006"/>
                <a:gd name="connsiteX6" fmla="*/ 131605 w 139381"/>
                <a:gd name="connsiteY6" fmla="*/ 8998 h 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81" h="9006">
                  <a:moveTo>
                    <a:pt x="131605" y="8998"/>
                  </a:moveTo>
                  <a:cubicBezTo>
                    <a:pt x="135483" y="8998"/>
                    <a:pt x="139589" y="8998"/>
                    <a:pt x="139589" y="4495"/>
                  </a:cubicBezTo>
                  <a:cubicBezTo>
                    <a:pt x="139589" y="-8"/>
                    <a:pt x="135483" y="-8"/>
                    <a:pt x="131605" y="-8"/>
                  </a:cubicBezTo>
                  <a:lnTo>
                    <a:pt x="8192" y="-8"/>
                  </a:lnTo>
                  <a:cubicBezTo>
                    <a:pt x="4314" y="-8"/>
                    <a:pt x="208" y="-8"/>
                    <a:pt x="208" y="4495"/>
                  </a:cubicBezTo>
                  <a:cubicBezTo>
                    <a:pt x="208" y="8998"/>
                    <a:pt x="4314" y="8998"/>
                    <a:pt x="8192" y="8998"/>
                  </a:cubicBezTo>
                  <a:lnTo>
                    <a:pt x="131605" y="8998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8CBF9F68-B508-4C16-9A3D-8306B3021E0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527182" y="2203994"/>
              <a:ext cx="187971" cy="153782"/>
            </a:xfrm>
            <a:custGeom>
              <a:avLst/>
              <a:gdLst>
                <a:gd name="connsiteX0" fmla="*/ 104697 w 187971"/>
                <a:gd name="connsiteY0" fmla="*/ 61235 h 153782"/>
                <a:gd name="connsiteX1" fmla="*/ 85535 w 187971"/>
                <a:gd name="connsiteY1" fmla="*/ 16428 h 153782"/>
                <a:gd name="connsiteX2" fmla="*/ 84394 w 187971"/>
                <a:gd name="connsiteY2" fmla="*/ 13501 h 153782"/>
                <a:gd name="connsiteX3" fmla="*/ 97853 w 187971"/>
                <a:gd name="connsiteY3" fmla="*/ 6972 h 153782"/>
                <a:gd name="connsiteX4" fmla="*/ 102416 w 187971"/>
                <a:gd name="connsiteY4" fmla="*/ 2694 h 153782"/>
                <a:gd name="connsiteX5" fmla="*/ 98994 w 187971"/>
                <a:gd name="connsiteY5" fmla="*/ -8 h 153782"/>
                <a:gd name="connsiteX6" fmla="*/ 70251 w 187971"/>
                <a:gd name="connsiteY6" fmla="*/ 667 h 153782"/>
                <a:gd name="connsiteX7" fmla="*/ 44701 w 187971"/>
                <a:gd name="connsiteY7" fmla="*/ -8 h 153782"/>
                <a:gd name="connsiteX8" fmla="*/ 40595 w 187971"/>
                <a:gd name="connsiteY8" fmla="*/ 4495 h 153782"/>
                <a:gd name="connsiteX9" fmla="*/ 45842 w 187971"/>
                <a:gd name="connsiteY9" fmla="*/ 6972 h 153782"/>
                <a:gd name="connsiteX10" fmla="*/ 62951 w 187971"/>
                <a:gd name="connsiteY10" fmla="*/ 14177 h 153782"/>
                <a:gd name="connsiteX11" fmla="*/ 89869 w 187971"/>
                <a:gd name="connsiteY11" fmla="*/ 76996 h 153782"/>
                <a:gd name="connsiteX12" fmla="*/ 41735 w 187971"/>
                <a:gd name="connsiteY12" fmla="*/ 128107 h 153782"/>
                <a:gd name="connsiteX13" fmla="*/ 38770 w 187971"/>
                <a:gd name="connsiteY13" fmla="*/ 130584 h 153782"/>
                <a:gd name="connsiteX14" fmla="*/ 5236 w 187971"/>
                <a:gd name="connsiteY14" fmla="*/ 146795 h 153782"/>
                <a:gd name="connsiteX15" fmla="*/ 218 w 187971"/>
                <a:gd name="connsiteY15" fmla="*/ 151298 h 153782"/>
                <a:gd name="connsiteX16" fmla="*/ 3183 w 187971"/>
                <a:gd name="connsiteY16" fmla="*/ 153775 h 153782"/>
                <a:gd name="connsiteX17" fmla="*/ 24626 w 187971"/>
                <a:gd name="connsiteY17" fmla="*/ 153099 h 153782"/>
                <a:gd name="connsiteX18" fmla="*/ 50176 w 187971"/>
                <a:gd name="connsiteY18" fmla="*/ 153775 h 153782"/>
                <a:gd name="connsiteX19" fmla="*/ 54282 w 187971"/>
                <a:gd name="connsiteY19" fmla="*/ 149272 h 153782"/>
                <a:gd name="connsiteX20" fmla="*/ 51545 w 187971"/>
                <a:gd name="connsiteY20" fmla="*/ 146795 h 153782"/>
                <a:gd name="connsiteX21" fmla="*/ 42420 w 187971"/>
                <a:gd name="connsiteY21" fmla="*/ 139815 h 153782"/>
                <a:gd name="connsiteX22" fmla="*/ 48579 w 187971"/>
                <a:gd name="connsiteY22" fmla="*/ 129683 h 153782"/>
                <a:gd name="connsiteX23" fmla="*/ 71847 w 187971"/>
                <a:gd name="connsiteY23" fmla="*/ 105366 h 153782"/>
                <a:gd name="connsiteX24" fmla="*/ 92378 w 187971"/>
                <a:gd name="connsiteY24" fmla="*/ 83300 h 153782"/>
                <a:gd name="connsiteX25" fmla="*/ 115418 w 187971"/>
                <a:gd name="connsiteY25" fmla="*/ 137113 h 153782"/>
                <a:gd name="connsiteX26" fmla="*/ 116559 w 187971"/>
                <a:gd name="connsiteY26" fmla="*/ 140265 h 153782"/>
                <a:gd name="connsiteX27" fmla="*/ 103328 w 187971"/>
                <a:gd name="connsiteY27" fmla="*/ 146795 h 153782"/>
                <a:gd name="connsiteX28" fmla="*/ 98766 w 187971"/>
                <a:gd name="connsiteY28" fmla="*/ 151073 h 153782"/>
                <a:gd name="connsiteX29" fmla="*/ 102187 w 187971"/>
                <a:gd name="connsiteY29" fmla="*/ 153775 h 153782"/>
                <a:gd name="connsiteX30" fmla="*/ 130931 w 187971"/>
                <a:gd name="connsiteY30" fmla="*/ 153099 h 153782"/>
                <a:gd name="connsiteX31" fmla="*/ 156252 w 187971"/>
                <a:gd name="connsiteY31" fmla="*/ 153775 h 153782"/>
                <a:gd name="connsiteX32" fmla="*/ 160586 w 187971"/>
                <a:gd name="connsiteY32" fmla="*/ 149497 h 153782"/>
                <a:gd name="connsiteX33" fmla="*/ 156480 w 187971"/>
                <a:gd name="connsiteY33" fmla="*/ 146795 h 153782"/>
                <a:gd name="connsiteX34" fmla="*/ 136862 w 187971"/>
                <a:gd name="connsiteY34" fmla="*/ 136888 h 153782"/>
                <a:gd name="connsiteX35" fmla="*/ 107434 w 187971"/>
                <a:gd name="connsiteY35" fmla="*/ 67314 h 153782"/>
                <a:gd name="connsiteX36" fmla="*/ 154199 w 187971"/>
                <a:gd name="connsiteY36" fmla="*/ 18455 h 153782"/>
                <a:gd name="connsiteX37" fmla="*/ 183170 w 187971"/>
                <a:gd name="connsiteY37" fmla="*/ 6972 h 153782"/>
                <a:gd name="connsiteX38" fmla="*/ 188189 w 187971"/>
                <a:gd name="connsiteY38" fmla="*/ 2469 h 153782"/>
                <a:gd name="connsiteX39" fmla="*/ 185223 w 187971"/>
                <a:gd name="connsiteY39" fmla="*/ -8 h 153782"/>
                <a:gd name="connsiteX40" fmla="*/ 163780 w 187971"/>
                <a:gd name="connsiteY40" fmla="*/ 667 h 153782"/>
                <a:gd name="connsiteX41" fmla="*/ 138459 w 187971"/>
                <a:gd name="connsiteY41" fmla="*/ -8 h 153782"/>
                <a:gd name="connsiteX42" fmla="*/ 134124 w 187971"/>
                <a:gd name="connsiteY42" fmla="*/ 4495 h 153782"/>
                <a:gd name="connsiteX43" fmla="*/ 136862 w 187971"/>
                <a:gd name="connsiteY43" fmla="*/ 6972 h 153782"/>
                <a:gd name="connsiteX44" fmla="*/ 145987 w 187971"/>
                <a:gd name="connsiteY44" fmla="*/ 13952 h 153782"/>
                <a:gd name="connsiteX45" fmla="*/ 141652 w 187971"/>
                <a:gd name="connsiteY45" fmla="*/ 22057 h 153782"/>
                <a:gd name="connsiteX46" fmla="*/ 104697 w 187971"/>
                <a:gd name="connsiteY46" fmla="*/ 61235 h 15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1" h="153782">
                  <a:moveTo>
                    <a:pt x="104697" y="61235"/>
                  </a:moveTo>
                  <a:lnTo>
                    <a:pt x="85535" y="16428"/>
                  </a:lnTo>
                  <a:cubicBezTo>
                    <a:pt x="84850" y="14627"/>
                    <a:pt x="84394" y="13727"/>
                    <a:pt x="84394" y="13501"/>
                  </a:cubicBezTo>
                  <a:cubicBezTo>
                    <a:pt x="84394" y="12150"/>
                    <a:pt x="88272" y="7872"/>
                    <a:pt x="97853" y="6972"/>
                  </a:cubicBezTo>
                  <a:cubicBezTo>
                    <a:pt x="100134" y="6747"/>
                    <a:pt x="102416" y="6522"/>
                    <a:pt x="102416" y="2694"/>
                  </a:cubicBezTo>
                  <a:cubicBezTo>
                    <a:pt x="102416" y="-8"/>
                    <a:pt x="99678" y="-8"/>
                    <a:pt x="98994" y="-8"/>
                  </a:cubicBezTo>
                  <a:cubicBezTo>
                    <a:pt x="89641" y="-8"/>
                    <a:pt x="79832" y="667"/>
                    <a:pt x="70251" y="667"/>
                  </a:cubicBezTo>
                  <a:cubicBezTo>
                    <a:pt x="64548" y="667"/>
                    <a:pt x="50404" y="-8"/>
                    <a:pt x="44701" y="-8"/>
                  </a:cubicBezTo>
                  <a:cubicBezTo>
                    <a:pt x="43332" y="-8"/>
                    <a:pt x="40595" y="-8"/>
                    <a:pt x="40595" y="4495"/>
                  </a:cubicBezTo>
                  <a:cubicBezTo>
                    <a:pt x="40595" y="6972"/>
                    <a:pt x="42876" y="6972"/>
                    <a:pt x="45842" y="6972"/>
                  </a:cubicBezTo>
                  <a:cubicBezTo>
                    <a:pt x="59529" y="6972"/>
                    <a:pt x="60898" y="9223"/>
                    <a:pt x="62951" y="14177"/>
                  </a:cubicBezTo>
                  <a:lnTo>
                    <a:pt x="89869" y="76996"/>
                  </a:lnTo>
                  <a:lnTo>
                    <a:pt x="41735" y="128107"/>
                  </a:lnTo>
                  <a:lnTo>
                    <a:pt x="38770" y="130584"/>
                  </a:lnTo>
                  <a:cubicBezTo>
                    <a:pt x="27592" y="142517"/>
                    <a:pt x="16870" y="146119"/>
                    <a:pt x="5236" y="146795"/>
                  </a:cubicBezTo>
                  <a:cubicBezTo>
                    <a:pt x="2271" y="147020"/>
                    <a:pt x="218" y="147020"/>
                    <a:pt x="218" y="151298"/>
                  </a:cubicBezTo>
                  <a:cubicBezTo>
                    <a:pt x="218" y="151523"/>
                    <a:pt x="218" y="153775"/>
                    <a:pt x="3183" y="153775"/>
                  </a:cubicBezTo>
                  <a:cubicBezTo>
                    <a:pt x="10027" y="153775"/>
                    <a:pt x="17555" y="153099"/>
                    <a:pt x="24626" y="153099"/>
                  </a:cubicBezTo>
                  <a:cubicBezTo>
                    <a:pt x="33067" y="153099"/>
                    <a:pt x="41964" y="153775"/>
                    <a:pt x="50176" y="153775"/>
                  </a:cubicBezTo>
                  <a:cubicBezTo>
                    <a:pt x="51545" y="153775"/>
                    <a:pt x="54282" y="153775"/>
                    <a:pt x="54282" y="149272"/>
                  </a:cubicBezTo>
                  <a:cubicBezTo>
                    <a:pt x="54282" y="147020"/>
                    <a:pt x="52001" y="146795"/>
                    <a:pt x="51545" y="146795"/>
                  </a:cubicBezTo>
                  <a:cubicBezTo>
                    <a:pt x="49492" y="146570"/>
                    <a:pt x="42420" y="146119"/>
                    <a:pt x="42420" y="139815"/>
                  </a:cubicBezTo>
                  <a:cubicBezTo>
                    <a:pt x="42420" y="136212"/>
                    <a:pt x="45842" y="132610"/>
                    <a:pt x="48579" y="129683"/>
                  </a:cubicBezTo>
                  <a:lnTo>
                    <a:pt x="71847" y="105366"/>
                  </a:lnTo>
                  <a:lnTo>
                    <a:pt x="92378" y="83300"/>
                  </a:lnTo>
                  <a:lnTo>
                    <a:pt x="115418" y="137113"/>
                  </a:lnTo>
                  <a:cubicBezTo>
                    <a:pt x="116331" y="139590"/>
                    <a:pt x="116559" y="139815"/>
                    <a:pt x="116559" y="140265"/>
                  </a:cubicBezTo>
                  <a:cubicBezTo>
                    <a:pt x="116559" y="142067"/>
                    <a:pt x="112225" y="145894"/>
                    <a:pt x="103328" y="146795"/>
                  </a:cubicBezTo>
                  <a:cubicBezTo>
                    <a:pt x="100819" y="147020"/>
                    <a:pt x="98766" y="147245"/>
                    <a:pt x="98766" y="151073"/>
                  </a:cubicBezTo>
                  <a:cubicBezTo>
                    <a:pt x="98766" y="153775"/>
                    <a:pt x="101275" y="153775"/>
                    <a:pt x="102187" y="153775"/>
                  </a:cubicBezTo>
                  <a:cubicBezTo>
                    <a:pt x="108575" y="153775"/>
                    <a:pt x="124543" y="153099"/>
                    <a:pt x="130931" y="153099"/>
                  </a:cubicBezTo>
                  <a:cubicBezTo>
                    <a:pt x="136634" y="153099"/>
                    <a:pt x="150549" y="153775"/>
                    <a:pt x="156252" y="153775"/>
                  </a:cubicBezTo>
                  <a:cubicBezTo>
                    <a:pt x="157849" y="153775"/>
                    <a:pt x="160586" y="153775"/>
                    <a:pt x="160586" y="149497"/>
                  </a:cubicBezTo>
                  <a:cubicBezTo>
                    <a:pt x="160586" y="146795"/>
                    <a:pt x="158305" y="146795"/>
                    <a:pt x="156480" y="146795"/>
                  </a:cubicBezTo>
                  <a:cubicBezTo>
                    <a:pt x="141196" y="146570"/>
                    <a:pt x="140740" y="145894"/>
                    <a:pt x="136862" y="136888"/>
                  </a:cubicBezTo>
                  <a:cubicBezTo>
                    <a:pt x="127965" y="115948"/>
                    <a:pt x="112681" y="80824"/>
                    <a:pt x="107434" y="67314"/>
                  </a:cubicBezTo>
                  <a:cubicBezTo>
                    <a:pt x="122946" y="51553"/>
                    <a:pt x="146899" y="24759"/>
                    <a:pt x="154199" y="18455"/>
                  </a:cubicBezTo>
                  <a:cubicBezTo>
                    <a:pt x="160814" y="13051"/>
                    <a:pt x="169483" y="7647"/>
                    <a:pt x="183170" y="6972"/>
                  </a:cubicBezTo>
                  <a:cubicBezTo>
                    <a:pt x="186136" y="6747"/>
                    <a:pt x="188189" y="6747"/>
                    <a:pt x="188189" y="2469"/>
                  </a:cubicBezTo>
                  <a:cubicBezTo>
                    <a:pt x="188189" y="2244"/>
                    <a:pt x="188189" y="-8"/>
                    <a:pt x="185223" y="-8"/>
                  </a:cubicBezTo>
                  <a:cubicBezTo>
                    <a:pt x="178380" y="-8"/>
                    <a:pt x="170852" y="667"/>
                    <a:pt x="163780" y="667"/>
                  </a:cubicBezTo>
                  <a:cubicBezTo>
                    <a:pt x="155340" y="667"/>
                    <a:pt x="146671" y="-8"/>
                    <a:pt x="138459" y="-8"/>
                  </a:cubicBezTo>
                  <a:cubicBezTo>
                    <a:pt x="137090" y="-8"/>
                    <a:pt x="134124" y="-8"/>
                    <a:pt x="134124" y="4495"/>
                  </a:cubicBezTo>
                  <a:cubicBezTo>
                    <a:pt x="134124" y="6071"/>
                    <a:pt x="135265" y="6747"/>
                    <a:pt x="136862" y="6972"/>
                  </a:cubicBezTo>
                  <a:cubicBezTo>
                    <a:pt x="138915" y="7197"/>
                    <a:pt x="145987" y="7647"/>
                    <a:pt x="145987" y="13952"/>
                  </a:cubicBezTo>
                  <a:cubicBezTo>
                    <a:pt x="145987" y="17104"/>
                    <a:pt x="143477" y="20031"/>
                    <a:pt x="141652" y="22057"/>
                  </a:cubicBezTo>
                  <a:lnTo>
                    <a:pt x="104697" y="61235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1A05A5-2248-4B1B-A470-90F7C03B760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732706" y="2208138"/>
              <a:ext cx="120402" cy="69506"/>
            </a:xfrm>
            <a:custGeom>
              <a:avLst/>
              <a:gdLst>
                <a:gd name="connsiteX0" fmla="*/ 107215 w 120402"/>
                <a:gd name="connsiteY0" fmla="*/ 15277 h 69506"/>
                <a:gd name="connsiteX1" fmla="*/ 120629 w 120402"/>
                <a:gd name="connsiteY1" fmla="*/ 5662 h 69506"/>
                <a:gd name="connsiteX2" fmla="*/ 120629 w 120402"/>
                <a:gd name="connsiteY2" fmla="*/ -12 h 69506"/>
                <a:gd name="connsiteX3" fmla="*/ 109131 w 120402"/>
                <a:gd name="connsiteY3" fmla="*/ 619 h 69506"/>
                <a:gd name="connsiteX4" fmla="*/ 93482 w 120402"/>
                <a:gd name="connsiteY4" fmla="*/ -12 h 69506"/>
                <a:gd name="connsiteX5" fmla="*/ 93482 w 120402"/>
                <a:gd name="connsiteY5" fmla="*/ 5662 h 69506"/>
                <a:gd name="connsiteX6" fmla="*/ 101786 w 120402"/>
                <a:gd name="connsiteY6" fmla="*/ 12597 h 69506"/>
                <a:gd name="connsiteX7" fmla="*/ 100828 w 120402"/>
                <a:gd name="connsiteY7" fmla="*/ 16380 h 69506"/>
                <a:gd name="connsiteX8" fmla="*/ 85338 w 120402"/>
                <a:gd name="connsiteY8" fmla="*/ 55625 h 69506"/>
                <a:gd name="connsiteX9" fmla="*/ 68092 w 120402"/>
                <a:gd name="connsiteY9" fmla="*/ 12597 h 69506"/>
                <a:gd name="connsiteX10" fmla="*/ 67294 w 120402"/>
                <a:gd name="connsiteY10" fmla="*/ 9603 h 69506"/>
                <a:gd name="connsiteX11" fmla="*/ 75917 w 120402"/>
                <a:gd name="connsiteY11" fmla="*/ 5662 h 69506"/>
                <a:gd name="connsiteX12" fmla="*/ 75917 w 120402"/>
                <a:gd name="connsiteY12" fmla="*/ -12 h 69506"/>
                <a:gd name="connsiteX13" fmla="*/ 58671 w 120402"/>
                <a:gd name="connsiteY13" fmla="*/ 619 h 69506"/>
                <a:gd name="connsiteX14" fmla="*/ 44619 w 120402"/>
                <a:gd name="connsiteY14" fmla="*/ -12 h 69506"/>
                <a:gd name="connsiteX15" fmla="*/ 44619 w 120402"/>
                <a:gd name="connsiteY15" fmla="*/ 5662 h 69506"/>
                <a:gd name="connsiteX16" fmla="*/ 53721 w 120402"/>
                <a:gd name="connsiteY16" fmla="*/ 6923 h 69506"/>
                <a:gd name="connsiteX17" fmla="*/ 57394 w 120402"/>
                <a:gd name="connsiteY17" fmla="*/ 13858 h 69506"/>
                <a:gd name="connsiteX18" fmla="*/ 56755 w 120402"/>
                <a:gd name="connsiteY18" fmla="*/ 15749 h 69506"/>
                <a:gd name="connsiteX19" fmla="*/ 41745 w 120402"/>
                <a:gd name="connsiteY19" fmla="*/ 53261 h 69506"/>
                <a:gd name="connsiteX20" fmla="*/ 25616 w 120402"/>
                <a:gd name="connsiteY20" fmla="*/ 12597 h 69506"/>
                <a:gd name="connsiteX21" fmla="*/ 24658 w 120402"/>
                <a:gd name="connsiteY21" fmla="*/ 9603 h 69506"/>
                <a:gd name="connsiteX22" fmla="*/ 33281 w 120402"/>
                <a:gd name="connsiteY22" fmla="*/ 5662 h 69506"/>
                <a:gd name="connsiteX23" fmla="*/ 33281 w 120402"/>
                <a:gd name="connsiteY23" fmla="*/ -12 h 69506"/>
                <a:gd name="connsiteX24" fmla="*/ 15237 w 120402"/>
                <a:gd name="connsiteY24" fmla="*/ 619 h 69506"/>
                <a:gd name="connsiteX25" fmla="*/ 227 w 120402"/>
                <a:gd name="connsiteY25" fmla="*/ -12 h 69506"/>
                <a:gd name="connsiteX26" fmla="*/ 227 w 120402"/>
                <a:gd name="connsiteY26" fmla="*/ 5662 h 69506"/>
                <a:gd name="connsiteX27" fmla="*/ 11724 w 120402"/>
                <a:gd name="connsiteY27" fmla="*/ 10233 h 69506"/>
                <a:gd name="connsiteX28" fmla="*/ 33920 w 120402"/>
                <a:gd name="connsiteY28" fmla="*/ 65870 h 69506"/>
                <a:gd name="connsiteX29" fmla="*/ 38231 w 120402"/>
                <a:gd name="connsiteY29" fmla="*/ 69495 h 69506"/>
                <a:gd name="connsiteX30" fmla="*/ 42383 w 120402"/>
                <a:gd name="connsiteY30" fmla="*/ 66185 h 69506"/>
                <a:gd name="connsiteX31" fmla="*/ 60428 w 120402"/>
                <a:gd name="connsiteY31" fmla="*/ 21108 h 69506"/>
                <a:gd name="connsiteX32" fmla="*/ 78153 w 120402"/>
                <a:gd name="connsiteY32" fmla="*/ 65712 h 69506"/>
                <a:gd name="connsiteX33" fmla="*/ 82624 w 120402"/>
                <a:gd name="connsiteY33" fmla="*/ 69495 h 69506"/>
                <a:gd name="connsiteX34" fmla="*/ 86935 w 120402"/>
                <a:gd name="connsiteY34" fmla="*/ 65870 h 69506"/>
                <a:gd name="connsiteX35" fmla="*/ 107215 w 120402"/>
                <a:gd name="connsiteY35" fmla="*/ 15277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69506">
                  <a:moveTo>
                    <a:pt x="107215" y="15277"/>
                  </a:moveTo>
                  <a:cubicBezTo>
                    <a:pt x="110409" y="7396"/>
                    <a:pt x="115678" y="5820"/>
                    <a:pt x="120629" y="5662"/>
                  </a:cubicBezTo>
                  <a:lnTo>
                    <a:pt x="120629" y="-12"/>
                  </a:lnTo>
                  <a:cubicBezTo>
                    <a:pt x="116317" y="461"/>
                    <a:pt x="113762" y="619"/>
                    <a:pt x="109131" y="619"/>
                  </a:cubicBezTo>
                  <a:cubicBezTo>
                    <a:pt x="104341" y="619"/>
                    <a:pt x="98273" y="461"/>
                    <a:pt x="93482" y="-12"/>
                  </a:cubicBezTo>
                  <a:lnTo>
                    <a:pt x="93482" y="5662"/>
                  </a:lnTo>
                  <a:cubicBezTo>
                    <a:pt x="99071" y="5820"/>
                    <a:pt x="101786" y="8815"/>
                    <a:pt x="101786" y="12597"/>
                  </a:cubicBezTo>
                  <a:cubicBezTo>
                    <a:pt x="101786" y="13858"/>
                    <a:pt x="101786" y="14173"/>
                    <a:pt x="100828" y="16380"/>
                  </a:cubicBezTo>
                  <a:lnTo>
                    <a:pt x="85338" y="55625"/>
                  </a:lnTo>
                  <a:lnTo>
                    <a:pt x="68092" y="12597"/>
                  </a:lnTo>
                  <a:cubicBezTo>
                    <a:pt x="67773" y="11809"/>
                    <a:pt x="67294" y="10548"/>
                    <a:pt x="67294" y="9603"/>
                  </a:cubicBezTo>
                  <a:cubicBezTo>
                    <a:pt x="67294" y="6135"/>
                    <a:pt x="71446" y="5662"/>
                    <a:pt x="75917" y="5662"/>
                  </a:cubicBezTo>
                  <a:lnTo>
                    <a:pt x="75917" y="-12"/>
                  </a:lnTo>
                  <a:cubicBezTo>
                    <a:pt x="70168" y="461"/>
                    <a:pt x="64420" y="619"/>
                    <a:pt x="58671" y="619"/>
                  </a:cubicBezTo>
                  <a:cubicBezTo>
                    <a:pt x="54040" y="619"/>
                    <a:pt x="49250" y="304"/>
                    <a:pt x="44619" y="-12"/>
                  </a:cubicBezTo>
                  <a:lnTo>
                    <a:pt x="44619" y="5662"/>
                  </a:lnTo>
                  <a:cubicBezTo>
                    <a:pt x="48292" y="5662"/>
                    <a:pt x="51645" y="5662"/>
                    <a:pt x="53721" y="6923"/>
                  </a:cubicBezTo>
                  <a:cubicBezTo>
                    <a:pt x="55956" y="8499"/>
                    <a:pt x="57394" y="13700"/>
                    <a:pt x="57394" y="13858"/>
                  </a:cubicBezTo>
                  <a:cubicBezTo>
                    <a:pt x="57394" y="14173"/>
                    <a:pt x="57074" y="15119"/>
                    <a:pt x="56755" y="15749"/>
                  </a:cubicBezTo>
                  <a:lnTo>
                    <a:pt x="41745" y="53261"/>
                  </a:lnTo>
                  <a:lnTo>
                    <a:pt x="25616" y="12597"/>
                  </a:lnTo>
                  <a:cubicBezTo>
                    <a:pt x="24658" y="10391"/>
                    <a:pt x="24658" y="10233"/>
                    <a:pt x="24658" y="9603"/>
                  </a:cubicBezTo>
                  <a:cubicBezTo>
                    <a:pt x="24658" y="5662"/>
                    <a:pt x="30407" y="5662"/>
                    <a:pt x="33281" y="5662"/>
                  </a:cubicBezTo>
                  <a:lnTo>
                    <a:pt x="33281" y="-12"/>
                  </a:lnTo>
                  <a:cubicBezTo>
                    <a:pt x="32962" y="-12"/>
                    <a:pt x="21624" y="619"/>
                    <a:pt x="15237" y="619"/>
                  </a:cubicBezTo>
                  <a:cubicBezTo>
                    <a:pt x="10287" y="619"/>
                    <a:pt x="5177" y="461"/>
                    <a:pt x="227" y="-12"/>
                  </a:cubicBezTo>
                  <a:lnTo>
                    <a:pt x="227" y="5662"/>
                  </a:lnTo>
                  <a:cubicBezTo>
                    <a:pt x="6454" y="5662"/>
                    <a:pt x="9967" y="5662"/>
                    <a:pt x="11724" y="10233"/>
                  </a:cubicBezTo>
                  <a:lnTo>
                    <a:pt x="33920" y="65870"/>
                  </a:lnTo>
                  <a:cubicBezTo>
                    <a:pt x="34878" y="68234"/>
                    <a:pt x="35357" y="69495"/>
                    <a:pt x="38231" y="69495"/>
                  </a:cubicBezTo>
                  <a:cubicBezTo>
                    <a:pt x="41106" y="69495"/>
                    <a:pt x="41585" y="68234"/>
                    <a:pt x="42383" y="66185"/>
                  </a:cubicBezTo>
                  <a:lnTo>
                    <a:pt x="60428" y="21108"/>
                  </a:lnTo>
                  <a:lnTo>
                    <a:pt x="78153" y="65712"/>
                  </a:lnTo>
                  <a:cubicBezTo>
                    <a:pt x="79111" y="68076"/>
                    <a:pt x="79749" y="69495"/>
                    <a:pt x="82624" y="69495"/>
                  </a:cubicBezTo>
                  <a:cubicBezTo>
                    <a:pt x="85498" y="69495"/>
                    <a:pt x="85977" y="68391"/>
                    <a:pt x="86935" y="65870"/>
                  </a:cubicBezTo>
                  <a:lnTo>
                    <a:pt x="107215" y="1527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C9BFE0D9-5799-4D47-9E4C-CC5A13F1E6C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16243" y="2350461"/>
              <a:ext cx="80800" cy="103392"/>
            </a:xfrm>
            <a:custGeom>
              <a:avLst/>
              <a:gdLst>
                <a:gd name="connsiteX0" fmla="*/ 16993 w 80800"/>
                <a:gd name="connsiteY0" fmla="*/ 43022 h 103392"/>
                <a:gd name="connsiteX1" fmla="*/ 34398 w 80800"/>
                <a:gd name="connsiteY1" fmla="*/ 47908 h 103392"/>
                <a:gd name="connsiteX2" fmla="*/ 62822 w 80800"/>
                <a:gd name="connsiteY2" fmla="*/ 24740 h 103392"/>
                <a:gd name="connsiteX3" fmla="*/ 56115 w 80800"/>
                <a:gd name="connsiteY3" fmla="*/ 9609 h 103392"/>
                <a:gd name="connsiteX4" fmla="*/ 72243 w 80800"/>
                <a:gd name="connsiteY4" fmla="*/ 4408 h 103392"/>
                <a:gd name="connsiteX5" fmla="*/ 70806 w 80800"/>
                <a:gd name="connsiteY5" fmla="*/ 8191 h 103392"/>
                <a:gd name="connsiteX6" fmla="*/ 75916 w 80800"/>
                <a:gd name="connsiteY6" fmla="*/ 13234 h 103392"/>
                <a:gd name="connsiteX7" fmla="*/ 81026 w 80800"/>
                <a:gd name="connsiteY7" fmla="*/ 8033 h 103392"/>
                <a:gd name="connsiteX8" fmla="*/ 71605 w 80800"/>
                <a:gd name="connsiteY8" fmla="*/ -5 h 103392"/>
                <a:gd name="connsiteX9" fmla="*/ 53081 w 80800"/>
                <a:gd name="connsiteY9" fmla="*/ 7245 h 103392"/>
                <a:gd name="connsiteX10" fmla="*/ 34558 w 80800"/>
                <a:gd name="connsiteY10" fmla="*/ 1571 h 103392"/>
                <a:gd name="connsiteX11" fmla="*/ 6134 w 80800"/>
                <a:gd name="connsiteY11" fmla="*/ 24740 h 103392"/>
                <a:gd name="connsiteX12" fmla="*/ 13799 w 80800"/>
                <a:gd name="connsiteY12" fmla="*/ 40658 h 103392"/>
                <a:gd name="connsiteX13" fmla="*/ 9008 w 80800"/>
                <a:gd name="connsiteY13" fmla="*/ 53425 h 103392"/>
                <a:gd name="connsiteX14" fmla="*/ 15715 w 80800"/>
                <a:gd name="connsiteY14" fmla="*/ 67452 h 103392"/>
                <a:gd name="connsiteX15" fmla="*/ 226 w 80800"/>
                <a:gd name="connsiteY15" fmla="*/ 83213 h 103392"/>
                <a:gd name="connsiteX16" fmla="*/ 39348 w 80800"/>
                <a:gd name="connsiteY16" fmla="*/ 103387 h 103392"/>
                <a:gd name="connsiteX17" fmla="*/ 78471 w 80800"/>
                <a:gd name="connsiteY17" fmla="*/ 82898 h 103392"/>
                <a:gd name="connsiteX18" fmla="*/ 67772 w 80800"/>
                <a:gd name="connsiteY18" fmla="*/ 64930 h 103392"/>
                <a:gd name="connsiteX19" fmla="*/ 33440 w 80800"/>
                <a:gd name="connsiteY19" fmla="*/ 60044 h 103392"/>
                <a:gd name="connsiteX20" fmla="*/ 22901 w 80800"/>
                <a:gd name="connsiteY20" fmla="*/ 59887 h 103392"/>
                <a:gd name="connsiteX21" fmla="*/ 14917 w 80800"/>
                <a:gd name="connsiteY21" fmla="*/ 49484 h 103392"/>
                <a:gd name="connsiteX22" fmla="*/ 16993 w 80800"/>
                <a:gd name="connsiteY22" fmla="*/ 43022 h 103392"/>
                <a:gd name="connsiteX23" fmla="*/ 34558 w 80800"/>
                <a:gd name="connsiteY23" fmla="*/ 43180 h 103392"/>
                <a:gd name="connsiteX24" fmla="*/ 18909 w 80800"/>
                <a:gd name="connsiteY24" fmla="*/ 24740 h 103392"/>
                <a:gd name="connsiteX25" fmla="*/ 22103 w 80800"/>
                <a:gd name="connsiteY25" fmla="*/ 11816 h 103392"/>
                <a:gd name="connsiteX26" fmla="*/ 34398 w 80800"/>
                <a:gd name="connsiteY26" fmla="*/ 6299 h 103392"/>
                <a:gd name="connsiteX27" fmla="*/ 50047 w 80800"/>
                <a:gd name="connsiteY27" fmla="*/ 24740 h 103392"/>
                <a:gd name="connsiteX28" fmla="*/ 46854 w 80800"/>
                <a:gd name="connsiteY28" fmla="*/ 37664 h 103392"/>
                <a:gd name="connsiteX29" fmla="*/ 34558 w 80800"/>
                <a:gd name="connsiteY29" fmla="*/ 43180 h 103392"/>
                <a:gd name="connsiteX30" fmla="*/ 34558 w 80800"/>
                <a:gd name="connsiteY30" fmla="*/ 70604 h 103392"/>
                <a:gd name="connsiteX31" fmla="*/ 68730 w 80800"/>
                <a:gd name="connsiteY31" fmla="*/ 83056 h 103392"/>
                <a:gd name="connsiteX32" fmla="*/ 39348 w 80800"/>
                <a:gd name="connsiteY32" fmla="*/ 98659 h 103392"/>
                <a:gd name="connsiteX33" fmla="*/ 9967 w 80800"/>
                <a:gd name="connsiteY33" fmla="*/ 83056 h 103392"/>
                <a:gd name="connsiteX34" fmla="*/ 25296 w 80800"/>
                <a:gd name="connsiteY34" fmla="*/ 70604 h 103392"/>
                <a:gd name="connsiteX35" fmla="*/ 34558 w 80800"/>
                <a:gd name="connsiteY35" fmla="*/ 70604 h 10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3392">
                  <a:moveTo>
                    <a:pt x="16993" y="43022"/>
                  </a:moveTo>
                  <a:cubicBezTo>
                    <a:pt x="19388" y="44441"/>
                    <a:pt x="25137" y="47908"/>
                    <a:pt x="34398" y="47908"/>
                  </a:cubicBezTo>
                  <a:cubicBezTo>
                    <a:pt x="50846" y="47908"/>
                    <a:pt x="62822" y="37033"/>
                    <a:pt x="62822" y="24740"/>
                  </a:cubicBezTo>
                  <a:cubicBezTo>
                    <a:pt x="62822" y="18593"/>
                    <a:pt x="59948" y="13707"/>
                    <a:pt x="56115" y="9609"/>
                  </a:cubicBezTo>
                  <a:cubicBezTo>
                    <a:pt x="63301" y="4565"/>
                    <a:pt x="69529" y="4408"/>
                    <a:pt x="72243" y="4408"/>
                  </a:cubicBezTo>
                  <a:cubicBezTo>
                    <a:pt x="71605" y="5038"/>
                    <a:pt x="70806" y="5669"/>
                    <a:pt x="70806" y="8191"/>
                  </a:cubicBezTo>
                  <a:cubicBezTo>
                    <a:pt x="70806" y="11343"/>
                    <a:pt x="73202" y="13234"/>
                    <a:pt x="75916" y="13234"/>
                  </a:cubicBezTo>
                  <a:cubicBezTo>
                    <a:pt x="78152" y="13234"/>
                    <a:pt x="81026" y="11658"/>
                    <a:pt x="81026" y="8033"/>
                  </a:cubicBezTo>
                  <a:cubicBezTo>
                    <a:pt x="81026" y="4408"/>
                    <a:pt x="77992" y="-5"/>
                    <a:pt x="71605" y="-5"/>
                  </a:cubicBezTo>
                  <a:cubicBezTo>
                    <a:pt x="69209" y="-5"/>
                    <a:pt x="60586" y="468"/>
                    <a:pt x="53081" y="7245"/>
                  </a:cubicBezTo>
                  <a:cubicBezTo>
                    <a:pt x="48291" y="3777"/>
                    <a:pt x="41584" y="1571"/>
                    <a:pt x="34558" y="1571"/>
                  </a:cubicBezTo>
                  <a:cubicBezTo>
                    <a:pt x="18110" y="1571"/>
                    <a:pt x="6134" y="12446"/>
                    <a:pt x="6134" y="24740"/>
                  </a:cubicBezTo>
                  <a:cubicBezTo>
                    <a:pt x="6134" y="30886"/>
                    <a:pt x="9328" y="36560"/>
                    <a:pt x="13799" y="40658"/>
                  </a:cubicBezTo>
                  <a:cubicBezTo>
                    <a:pt x="12521" y="42077"/>
                    <a:pt x="9008" y="47278"/>
                    <a:pt x="9008" y="53425"/>
                  </a:cubicBezTo>
                  <a:cubicBezTo>
                    <a:pt x="9008" y="55474"/>
                    <a:pt x="9487" y="62881"/>
                    <a:pt x="15715" y="67452"/>
                  </a:cubicBezTo>
                  <a:cubicBezTo>
                    <a:pt x="8529" y="69816"/>
                    <a:pt x="226" y="75017"/>
                    <a:pt x="226" y="83213"/>
                  </a:cubicBezTo>
                  <a:cubicBezTo>
                    <a:pt x="226" y="94719"/>
                    <a:pt x="17791" y="103387"/>
                    <a:pt x="39348" y="103387"/>
                  </a:cubicBezTo>
                  <a:cubicBezTo>
                    <a:pt x="59628" y="103387"/>
                    <a:pt x="78471" y="95507"/>
                    <a:pt x="78471" y="82898"/>
                  </a:cubicBezTo>
                  <a:cubicBezTo>
                    <a:pt x="78471" y="78170"/>
                    <a:pt x="76555" y="69659"/>
                    <a:pt x="67772" y="64930"/>
                  </a:cubicBezTo>
                  <a:cubicBezTo>
                    <a:pt x="58351" y="60044"/>
                    <a:pt x="48930" y="60044"/>
                    <a:pt x="33440" y="60044"/>
                  </a:cubicBezTo>
                  <a:cubicBezTo>
                    <a:pt x="29927" y="60044"/>
                    <a:pt x="24178" y="60044"/>
                    <a:pt x="22901" y="59887"/>
                  </a:cubicBezTo>
                  <a:cubicBezTo>
                    <a:pt x="17791" y="58783"/>
                    <a:pt x="14917" y="54055"/>
                    <a:pt x="14917" y="49484"/>
                  </a:cubicBezTo>
                  <a:cubicBezTo>
                    <a:pt x="14917" y="45544"/>
                    <a:pt x="16035" y="44283"/>
                    <a:pt x="16993" y="43022"/>
                  </a:cubicBezTo>
                  <a:close/>
                  <a:moveTo>
                    <a:pt x="34558" y="43180"/>
                  </a:moveTo>
                  <a:cubicBezTo>
                    <a:pt x="18909" y="43180"/>
                    <a:pt x="18909" y="28049"/>
                    <a:pt x="18909" y="24740"/>
                  </a:cubicBezTo>
                  <a:cubicBezTo>
                    <a:pt x="18909" y="22218"/>
                    <a:pt x="18909" y="15913"/>
                    <a:pt x="22103" y="11816"/>
                  </a:cubicBezTo>
                  <a:cubicBezTo>
                    <a:pt x="24338" y="9136"/>
                    <a:pt x="28650" y="6299"/>
                    <a:pt x="34398" y="6299"/>
                  </a:cubicBezTo>
                  <a:cubicBezTo>
                    <a:pt x="50047" y="6299"/>
                    <a:pt x="50047" y="21430"/>
                    <a:pt x="50047" y="24740"/>
                  </a:cubicBezTo>
                  <a:cubicBezTo>
                    <a:pt x="50047" y="27261"/>
                    <a:pt x="50047" y="33566"/>
                    <a:pt x="46854" y="37664"/>
                  </a:cubicBezTo>
                  <a:cubicBezTo>
                    <a:pt x="44618" y="40343"/>
                    <a:pt x="40307" y="43180"/>
                    <a:pt x="34558" y="43180"/>
                  </a:cubicBezTo>
                  <a:close/>
                  <a:moveTo>
                    <a:pt x="34558" y="70604"/>
                  </a:moveTo>
                  <a:cubicBezTo>
                    <a:pt x="48770" y="70604"/>
                    <a:pt x="68730" y="70604"/>
                    <a:pt x="68730" y="83056"/>
                  </a:cubicBezTo>
                  <a:cubicBezTo>
                    <a:pt x="68730" y="91409"/>
                    <a:pt x="56115" y="98659"/>
                    <a:pt x="39348" y="98659"/>
                  </a:cubicBezTo>
                  <a:cubicBezTo>
                    <a:pt x="22582" y="98659"/>
                    <a:pt x="9967" y="91251"/>
                    <a:pt x="9967" y="83056"/>
                  </a:cubicBezTo>
                  <a:cubicBezTo>
                    <a:pt x="9967" y="77539"/>
                    <a:pt x="15076" y="70762"/>
                    <a:pt x="25296" y="70604"/>
                  </a:cubicBezTo>
                  <a:lnTo>
                    <a:pt x="34558" y="7060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E4A847F-1815-40D9-BF77-DB35A13A496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821287" y="2403418"/>
              <a:ext cx="20279" cy="48544"/>
            </a:xfrm>
            <a:custGeom>
              <a:avLst/>
              <a:gdLst>
                <a:gd name="connsiteX0" fmla="*/ 16039 w 20279"/>
                <a:gd name="connsiteY0" fmla="*/ 15598 h 48544"/>
                <a:gd name="connsiteX1" fmla="*/ 3583 w 20279"/>
                <a:gd name="connsiteY1" fmla="*/ 44441 h 48544"/>
                <a:gd name="connsiteX2" fmla="*/ 2465 w 20279"/>
                <a:gd name="connsiteY2" fmla="*/ 46332 h 48544"/>
                <a:gd name="connsiteX3" fmla="*/ 4701 w 20279"/>
                <a:gd name="connsiteY3" fmla="*/ 48539 h 48544"/>
                <a:gd name="connsiteX4" fmla="*/ 20510 w 20279"/>
                <a:gd name="connsiteY4" fmla="*/ 17174 h 48544"/>
                <a:gd name="connsiteX5" fmla="*/ 9332 w 20279"/>
                <a:gd name="connsiteY5" fmla="*/ -5 h 48544"/>
                <a:gd name="connsiteX6" fmla="*/ 230 w 20279"/>
                <a:gd name="connsiteY6" fmla="*/ 8979 h 48544"/>
                <a:gd name="connsiteX7" fmla="*/ 9492 w 20279"/>
                <a:gd name="connsiteY7" fmla="*/ 18120 h 48544"/>
                <a:gd name="connsiteX8" fmla="*/ 16039 w 20279"/>
                <a:gd name="connsiteY8" fmla="*/ 15598 h 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8544">
                  <a:moveTo>
                    <a:pt x="16039" y="15598"/>
                  </a:moveTo>
                  <a:cubicBezTo>
                    <a:pt x="16039" y="24267"/>
                    <a:pt x="14442" y="34354"/>
                    <a:pt x="3583" y="44441"/>
                  </a:cubicBezTo>
                  <a:cubicBezTo>
                    <a:pt x="2944" y="45071"/>
                    <a:pt x="2465" y="45544"/>
                    <a:pt x="2465" y="46332"/>
                  </a:cubicBezTo>
                  <a:cubicBezTo>
                    <a:pt x="2465" y="47436"/>
                    <a:pt x="3743" y="48539"/>
                    <a:pt x="4701" y="48539"/>
                  </a:cubicBezTo>
                  <a:cubicBezTo>
                    <a:pt x="6937" y="48539"/>
                    <a:pt x="20510" y="35930"/>
                    <a:pt x="20510" y="17174"/>
                  </a:cubicBezTo>
                  <a:cubicBezTo>
                    <a:pt x="20510" y="7402"/>
                    <a:pt x="16677" y="-5"/>
                    <a:pt x="9332" y="-5"/>
                  </a:cubicBezTo>
                  <a:cubicBezTo>
                    <a:pt x="4062" y="-5"/>
                    <a:pt x="230" y="4093"/>
                    <a:pt x="230" y="8979"/>
                  </a:cubicBezTo>
                  <a:cubicBezTo>
                    <a:pt x="230" y="14022"/>
                    <a:pt x="3903" y="18120"/>
                    <a:pt x="9492" y="18120"/>
                  </a:cubicBezTo>
                  <a:cubicBezTo>
                    <a:pt x="13324" y="18120"/>
                    <a:pt x="15879" y="15598"/>
                    <a:pt x="16039" y="15598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3A71361-BB4E-4215-8747-C0649C2C330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866364" y="2351249"/>
              <a:ext cx="79682" cy="71870"/>
            </a:xfrm>
            <a:custGeom>
              <a:avLst/>
              <a:gdLst>
                <a:gd name="connsiteX0" fmla="*/ 62669 w 79682"/>
                <a:gd name="connsiteY0" fmla="*/ 28049 h 71870"/>
                <a:gd name="connsiteX1" fmla="*/ 55323 w 79682"/>
                <a:gd name="connsiteY1" fmla="*/ 7875 h 71870"/>
                <a:gd name="connsiteX2" fmla="*/ 31690 w 79682"/>
                <a:gd name="connsiteY2" fmla="*/ -5 h 71870"/>
                <a:gd name="connsiteX3" fmla="*/ 5821 w 79682"/>
                <a:gd name="connsiteY3" fmla="*/ 15283 h 71870"/>
                <a:gd name="connsiteX4" fmla="*/ 13486 w 79682"/>
                <a:gd name="connsiteY4" fmla="*/ 23006 h 71870"/>
                <a:gd name="connsiteX5" fmla="*/ 20991 w 79682"/>
                <a:gd name="connsiteY5" fmla="*/ 15598 h 71870"/>
                <a:gd name="connsiteX6" fmla="*/ 15402 w 79682"/>
                <a:gd name="connsiteY6" fmla="*/ 8348 h 71870"/>
                <a:gd name="connsiteX7" fmla="*/ 31371 w 79682"/>
                <a:gd name="connsiteY7" fmla="*/ 4408 h 71870"/>
                <a:gd name="connsiteX8" fmla="*/ 50054 w 79682"/>
                <a:gd name="connsiteY8" fmla="*/ 23479 h 71870"/>
                <a:gd name="connsiteX9" fmla="*/ 50054 w 79682"/>
                <a:gd name="connsiteY9" fmla="*/ 28365 h 71870"/>
                <a:gd name="connsiteX10" fmla="*/ 19075 w 79682"/>
                <a:gd name="connsiteY10" fmla="*/ 33408 h 71870"/>
                <a:gd name="connsiteX11" fmla="*/ 232 w 79682"/>
                <a:gd name="connsiteY11" fmla="*/ 54370 h 71870"/>
                <a:gd name="connsiteX12" fmla="*/ 28177 w 79682"/>
                <a:gd name="connsiteY12" fmla="*/ 71865 h 71870"/>
                <a:gd name="connsiteX13" fmla="*/ 51810 w 79682"/>
                <a:gd name="connsiteY13" fmla="*/ 58626 h 71870"/>
                <a:gd name="connsiteX14" fmla="*/ 64106 w 79682"/>
                <a:gd name="connsiteY14" fmla="*/ 71077 h 71870"/>
                <a:gd name="connsiteX15" fmla="*/ 79915 w 79682"/>
                <a:gd name="connsiteY15" fmla="*/ 56104 h 71870"/>
                <a:gd name="connsiteX16" fmla="*/ 79915 w 79682"/>
                <a:gd name="connsiteY16" fmla="*/ 47436 h 71870"/>
                <a:gd name="connsiteX17" fmla="*/ 74485 w 79682"/>
                <a:gd name="connsiteY17" fmla="*/ 47436 h 71870"/>
                <a:gd name="connsiteX18" fmla="*/ 74485 w 79682"/>
                <a:gd name="connsiteY18" fmla="*/ 55947 h 71870"/>
                <a:gd name="connsiteX19" fmla="*/ 68577 w 79682"/>
                <a:gd name="connsiteY19" fmla="*/ 65088 h 71870"/>
                <a:gd name="connsiteX20" fmla="*/ 62669 w 79682"/>
                <a:gd name="connsiteY20" fmla="*/ 55631 h 71870"/>
                <a:gd name="connsiteX21" fmla="*/ 62669 w 79682"/>
                <a:gd name="connsiteY21" fmla="*/ 28049 h 71870"/>
                <a:gd name="connsiteX22" fmla="*/ 50054 w 79682"/>
                <a:gd name="connsiteY22" fmla="*/ 48066 h 71870"/>
                <a:gd name="connsiteX23" fmla="*/ 29454 w 79682"/>
                <a:gd name="connsiteY23" fmla="*/ 67452 h 71870"/>
                <a:gd name="connsiteX24" fmla="*/ 13646 w 79682"/>
                <a:gd name="connsiteY24" fmla="*/ 54370 h 71870"/>
                <a:gd name="connsiteX25" fmla="*/ 50054 w 79682"/>
                <a:gd name="connsiteY25" fmla="*/ 32463 h 71870"/>
                <a:gd name="connsiteX26" fmla="*/ 50054 w 79682"/>
                <a:gd name="connsiteY26" fmla="*/ 48066 h 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682" h="71870">
                  <a:moveTo>
                    <a:pt x="62669" y="28049"/>
                  </a:moveTo>
                  <a:cubicBezTo>
                    <a:pt x="62669" y="19696"/>
                    <a:pt x="62669" y="13707"/>
                    <a:pt x="55323" y="7875"/>
                  </a:cubicBezTo>
                  <a:cubicBezTo>
                    <a:pt x="48776" y="2517"/>
                    <a:pt x="41111" y="-5"/>
                    <a:pt x="31690" y="-5"/>
                  </a:cubicBezTo>
                  <a:cubicBezTo>
                    <a:pt x="16520" y="-5"/>
                    <a:pt x="5821" y="5669"/>
                    <a:pt x="5821" y="15283"/>
                  </a:cubicBezTo>
                  <a:cubicBezTo>
                    <a:pt x="5821" y="20327"/>
                    <a:pt x="9334" y="23006"/>
                    <a:pt x="13486" y="23006"/>
                  </a:cubicBezTo>
                  <a:cubicBezTo>
                    <a:pt x="17798" y="23006"/>
                    <a:pt x="20991" y="19854"/>
                    <a:pt x="20991" y="15598"/>
                  </a:cubicBezTo>
                  <a:cubicBezTo>
                    <a:pt x="20991" y="12919"/>
                    <a:pt x="19714" y="9609"/>
                    <a:pt x="15402" y="8348"/>
                  </a:cubicBezTo>
                  <a:cubicBezTo>
                    <a:pt x="21151" y="4408"/>
                    <a:pt x="30413" y="4408"/>
                    <a:pt x="31371" y="4408"/>
                  </a:cubicBezTo>
                  <a:cubicBezTo>
                    <a:pt x="40313" y="4408"/>
                    <a:pt x="50054" y="10239"/>
                    <a:pt x="50054" y="23479"/>
                  </a:cubicBezTo>
                  <a:lnTo>
                    <a:pt x="50054" y="28365"/>
                  </a:lnTo>
                  <a:cubicBezTo>
                    <a:pt x="41271" y="28680"/>
                    <a:pt x="30732" y="29153"/>
                    <a:pt x="19075" y="33408"/>
                  </a:cubicBezTo>
                  <a:cubicBezTo>
                    <a:pt x="4703" y="38609"/>
                    <a:pt x="232" y="47278"/>
                    <a:pt x="232" y="54370"/>
                  </a:cubicBezTo>
                  <a:cubicBezTo>
                    <a:pt x="232" y="67925"/>
                    <a:pt x="16839" y="71865"/>
                    <a:pt x="28177" y="71865"/>
                  </a:cubicBezTo>
                  <a:cubicBezTo>
                    <a:pt x="40952" y="71865"/>
                    <a:pt x="48457" y="64773"/>
                    <a:pt x="51810" y="58626"/>
                  </a:cubicBezTo>
                  <a:cubicBezTo>
                    <a:pt x="52449" y="65088"/>
                    <a:pt x="56760" y="71077"/>
                    <a:pt x="64106" y="71077"/>
                  </a:cubicBezTo>
                  <a:cubicBezTo>
                    <a:pt x="64425" y="71077"/>
                    <a:pt x="79915" y="71077"/>
                    <a:pt x="79915" y="56104"/>
                  </a:cubicBezTo>
                  <a:lnTo>
                    <a:pt x="79915" y="47436"/>
                  </a:lnTo>
                  <a:lnTo>
                    <a:pt x="74485" y="47436"/>
                  </a:lnTo>
                  <a:lnTo>
                    <a:pt x="74485" y="55947"/>
                  </a:lnTo>
                  <a:cubicBezTo>
                    <a:pt x="74485" y="57523"/>
                    <a:pt x="74485" y="65088"/>
                    <a:pt x="68577" y="65088"/>
                  </a:cubicBezTo>
                  <a:cubicBezTo>
                    <a:pt x="62669" y="65088"/>
                    <a:pt x="62669" y="57680"/>
                    <a:pt x="62669" y="55631"/>
                  </a:cubicBezTo>
                  <a:lnTo>
                    <a:pt x="62669" y="28049"/>
                  </a:lnTo>
                  <a:close/>
                  <a:moveTo>
                    <a:pt x="50054" y="48066"/>
                  </a:moveTo>
                  <a:cubicBezTo>
                    <a:pt x="50054" y="63197"/>
                    <a:pt x="36640" y="67452"/>
                    <a:pt x="29454" y="67452"/>
                  </a:cubicBezTo>
                  <a:cubicBezTo>
                    <a:pt x="21311" y="67452"/>
                    <a:pt x="13646" y="62093"/>
                    <a:pt x="13646" y="54370"/>
                  </a:cubicBezTo>
                  <a:cubicBezTo>
                    <a:pt x="13646" y="45702"/>
                    <a:pt x="21311" y="33566"/>
                    <a:pt x="50054" y="32463"/>
                  </a:cubicBezTo>
                  <a:lnTo>
                    <a:pt x="50054" y="4806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A8ADE4C7-5A00-4C75-BE88-3231B99F923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957136" y="2352037"/>
              <a:ext cx="134613" cy="69506"/>
            </a:xfrm>
            <a:custGeom>
              <a:avLst/>
              <a:gdLst>
                <a:gd name="connsiteX0" fmla="*/ 122874 w 134613"/>
                <a:gd name="connsiteY0" fmla="*/ 21745 h 69506"/>
                <a:gd name="connsiteX1" fmla="*/ 98921 w 134613"/>
                <a:gd name="connsiteY1" fmla="*/ -5 h 69506"/>
                <a:gd name="connsiteX2" fmla="*/ 73372 w 134613"/>
                <a:gd name="connsiteY2" fmla="*/ 14653 h 69506"/>
                <a:gd name="connsiteX3" fmla="*/ 49898 w 134613"/>
                <a:gd name="connsiteY3" fmla="*/ -5 h 69506"/>
                <a:gd name="connsiteX4" fmla="*/ 23869 w 134613"/>
                <a:gd name="connsiteY4" fmla="*/ 15283 h 69506"/>
                <a:gd name="connsiteX5" fmla="*/ 23710 w 134613"/>
                <a:gd name="connsiteY5" fmla="*/ 15283 h 69506"/>
                <a:gd name="connsiteX6" fmla="*/ 23710 w 134613"/>
                <a:gd name="connsiteY6" fmla="*/ -5 h 69506"/>
                <a:gd name="connsiteX7" fmla="*/ 236 w 134613"/>
                <a:gd name="connsiteY7" fmla="*/ 1728 h 69506"/>
                <a:gd name="connsiteX8" fmla="*/ 236 w 134613"/>
                <a:gd name="connsiteY8" fmla="*/ 7402 h 69506"/>
                <a:gd name="connsiteX9" fmla="*/ 12213 w 134613"/>
                <a:gd name="connsiteY9" fmla="*/ 16229 h 69506"/>
                <a:gd name="connsiteX10" fmla="*/ 12213 w 134613"/>
                <a:gd name="connsiteY10" fmla="*/ 57050 h 69506"/>
                <a:gd name="connsiteX11" fmla="*/ 236 w 134613"/>
                <a:gd name="connsiteY11" fmla="*/ 63827 h 69506"/>
                <a:gd name="connsiteX12" fmla="*/ 236 w 134613"/>
                <a:gd name="connsiteY12" fmla="*/ 69501 h 69506"/>
                <a:gd name="connsiteX13" fmla="*/ 18440 w 134613"/>
                <a:gd name="connsiteY13" fmla="*/ 68871 h 69506"/>
                <a:gd name="connsiteX14" fmla="*/ 36804 w 134613"/>
                <a:gd name="connsiteY14" fmla="*/ 69501 h 69506"/>
                <a:gd name="connsiteX15" fmla="*/ 36804 w 134613"/>
                <a:gd name="connsiteY15" fmla="*/ 63827 h 69506"/>
                <a:gd name="connsiteX16" fmla="*/ 24828 w 134613"/>
                <a:gd name="connsiteY16" fmla="*/ 57050 h 69506"/>
                <a:gd name="connsiteX17" fmla="*/ 24828 w 134613"/>
                <a:gd name="connsiteY17" fmla="*/ 28680 h 69506"/>
                <a:gd name="connsiteX18" fmla="*/ 48621 w 134613"/>
                <a:gd name="connsiteY18" fmla="*/ 4408 h 69506"/>
                <a:gd name="connsiteX19" fmla="*/ 61236 w 134613"/>
                <a:gd name="connsiteY19" fmla="*/ 21115 h 69506"/>
                <a:gd name="connsiteX20" fmla="*/ 61236 w 134613"/>
                <a:gd name="connsiteY20" fmla="*/ 57050 h 69506"/>
                <a:gd name="connsiteX21" fmla="*/ 49259 w 134613"/>
                <a:gd name="connsiteY21" fmla="*/ 63827 h 69506"/>
                <a:gd name="connsiteX22" fmla="*/ 49259 w 134613"/>
                <a:gd name="connsiteY22" fmla="*/ 69501 h 69506"/>
                <a:gd name="connsiteX23" fmla="*/ 67463 w 134613"/>
                <a:gd name="connsiteY23" fmla="*/ 68871 h 69506"/>
                <a:gd name="connsiteX24" fmla="*/ 85827 w 134613"/>
                <a:gd name="connsiteY24" fmla="*/ 69501 h 69506"/>
                <a:gd name="connsiteX25" fmla="*/ 85827 w 134613"/>
                <a:gd name="connsiteY25" fmla="*/ 63827 h 69506"/>
                <a:gd name="connsiteX26" fmla="*/ 73851 w 134613"/>
                <a:gd name="connsiteY26" fmla="*/ 57050 h 69506"/>
                <a:gd name="connsiteX27" fmla="*/ 73851 w 134613"/>
                <a:gd name="connsiteY27" fmla="*/ 28680 h 69506"/>
                <a:gd name="connsiteX28" fmla="*/ 97644 w 134613"/>
                <a:gd name="connsiteY28" fmla="*/ 4408 h 69506"/>
                <a:gd name="connsiteX29" fmla="*/ 110259 w 134613"/>
                <a:gd name="connsiteY29" fmla="*/ 21115 h 69506"/>
                <a:gd name="connsiteX30" fmla="*/ 110259 w 134613"/>
                <a:gd name="connsiteY30" fmla="*/ 57050 h 69506"/>
                <a:gd name="connsiteX31" fmla="*/ 98282 w 134613"/>
                <a:gd name="connsiteY31" fmla="*/ 63827 h 69506"/>
                <a:gd name="connsiteX32" fmla="*/ 98282 w 134613"/>
                <a:gd name="connsiteY32" fmla="*/ 69501 h 69506"/>
                <a:gd name="connsiteX33" fmla="*/ 116486 w 134613"/>
                <a:gd name="connsiteY33" fmla="*/ 68871 h 69506"/>
                <a:gd name="connsiteX34" fmla="*/ 134850 w 134613"/>
                <a:gd name="connsiteY34" fmla="*/ 69501 h 69506"/>
                <a:gd name="connsiteX35" fmla="*/ 134850 w 134613"/>
                <a:gd name="connsiteY35" fmla="*/ 63827 h 69506"/>
                <a:gd name="connsiteX36" fmla="*/ 122874 w 134613"/>
                <a:gd name="connsiteY36" fmla="*/ 57050 h 69506"/>
                <a:gd name="connsiteX37" fmla="*/ 122874 w 134613"/>
                <a:gd name="connsiteY37" fmla="*/ 21745 h 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4613" h="69506">
                  <a:moveTo>
                    <a:pt x="122874" y="21745"/>
                  </a:moveTo>
                  <a:cubicBezTo>
                    <a:pt x="122874" y="8033"/>
                    <a:pt x="116007" y="-5"/>
                    <a:pt x="98921" y="-5"/>
                  </a:cubicBezTo>
                  <a:cubicBezTo>
                    <a:pt x="86306" y="-5"/>
                    <a:pt x="77683" y="6772"/>
                    <a:pt x="73372" y="14653"/>
                  </a:cubicBezTo>
                  <a:cubicBezTo>
                    <a:pt x="70178" y="3462"/>
                    <a:pt x="61555" y="-5"/>
                    <a:pt x="49898" y="-5"/>
                  </a:cubicBezTo>
                  <a:cubicBezTo>
                    <a:pt x="36804" y="-5"/>
                    <a:pt x="28341" y="7087"/>
                    <a:pt x="23869" y="15283"/>
                  </a:cubicBezTo>
                  <a:lnTo>
                    <a:pt x="23710" y="15283"/>
                  </a:lnTo>
                  <a:lnTo>
                    <a:pt x="23710" y="-5"/>
                  </a:lnTo>
                  <a:lnTo>
                    <a:pt x="236" y="1728"/>
                  </a:lnTo>
                  <a:lnTo>
                    <a:pt x="236" y="7402"/>
                  </a:lnTo>
                  <a:cubicBezTo>
                    <a:pt x="10935" y="7402"/>
                    <a:pt x="12213" y="8506"/>
                    <a:pt x="12213" y="16229"/>
                  </a:cubicBezTo>
                  <a:lnTo>
                    <a:pt x="12213" y="57050"/>
                  </a:lnTo>
                  <a:cubicBezTo>
                    <a:pt x="12213" y="63827"/>
                    <a:pt x="10616" y="63827"/>
                    <a:pt x="236" y="63827"/>
                  </a:cubicBezTo>
                  <a:lnTo>
                    <a:pt x="236" y="69501"/>
                  </a:lnTo>
                  <a:cubicBezTo>
                    <a:pt x="556" y="69501"/>
                    <a:pt x="11733" y="68871"/>
                    <a:pt x="18440" y="68871"/>
                  </a:cubicBezTo>
                  <a:cubicBezTo>
                    <a:pt x="24349" y="68871"/>
                    <a:pt x="35367" y="69343"/>
                    <a:pt x="36804" y="69501"/>
                  </a:cubicBezTo>
                  <a:lnTo>
                    <a:pt x="36804" y="63827"/>
                  </a:lnTo>
                  <a:cubicBezTo>
                    <a:pt x="26424" y="63827"/>
                    <a:pt x="24828" y="63827"/>
                    <a:pt x="24828" y="57050"/>
                  </a:cubicBezTo>
                  <a:lnTo>
                    <a:pt x="24828" y="28680"/>
                  </a:lnTo>
                  <a:cubicBezTo>
                    <a:pt x="24828" y="12131"/>
                    <a:pt x="38081" y="4408"/>
                    <a:pt x="48621" y="4408"/>
                  </a:cubicBezTo>
                  <a:cubicBezTo>
                    <a:pt x="59798" y="4408"/>
                    <a:pt x="61236" y="13076"/>
                    <a:pt x="61236" y="21115"/>
                  </a:cubicBezTo>
                  <a:lnTo>
                    <a:pt x="61236" y="57050"/>
                  </a:lnTo>
                  <a:cubicBezTo>
                    <a:pt x="61236" y="63827"/>
                    <a:pt x="59639" y="63827"/>
                    <a:pt x="49259" y="63827"/>
                  </a:cubicBezTo>
                  <a:lnTo>
                    <a:pt x="49259" y="69501"/>
                  </a:lnTo>
                  <a:cubicBezTo>
                    <a:pt x="49579" y="69501"/>
                    <a:pt x="60757" y="68871"/>
                    <a:pt x="67463" y="68871"/>
                  </a:cubicBezTo>
                  <a:cubicBezTo>
                    <a:pt x="73372" y="68871"/>
                    <a:pt x="84390" y="69343"/>
                    <a:pt x="85827" y="69501"/>
                  </a:cubicBezTo>
                  <a:lnTo>
                    <a:pt x="85827" y="63827"/>
                  </a:lnTo>
                  <a:cubicBezTo>
                    <a:pt x="75448" y="63827"/>
                    <a:pt x="73851" y="63827"/>
                    <a:pt x="73851" y="57050"/>
                  </a:cubicBezTo>
                  <a:lnTo>
                    <a:pt x="73851" y="28680"/>
                  </a:lnTo>
                  <a:cubicBezTo>
                    <a:pt x="73851" y="12131"/>
                    <a:pt x="87105" y="4408"/>
                    <a:pt x="97644" y="4408"/>
                  </a:cubicBezTo>
                  <a:cubicBezTo>
                    <a:pt x="108822" y="4408"/>
                    <a:pt x="110259" y="13076"/>
                    <a:pt x="110259" y="21115"/>
                  </a:cubicBezTo>
                  <a:lnTo>
                    <a:pt x="110259" y="57050"/>
                  </a:lnTo>
                  <a:cubicBezTo>
                    <a:pt x="110259" y="63827"/>
                    <a:pt x="108662" y="63827"/>
                    <a:pt x="98282" y="63827"/>
                  </a:cubicBezTo>
                  <a:lnTo>
                    <a:pt x="98282" y="69501"/>
                  </a:lnTo>
                  <a:cubicBezTo>
                    <a:pt x="98602" y="69501"/>
                    <a:pt x="109780" y="68871"/>
                    <a:pt x="116486" y="68871"/>
                  </a:cubicBezTo>
                  <a:cubicBezTo>
                    <a:pt x="122395" y="68871"/>
                    <a:pt x="133413" y="69343"/>
                    <a:pt x="134850" y="69501"/>
                  </a:cubicBezTo>
                  <a:lnTo>
                    <a:pt x="134850" y="63827"/>
                  </a:lnTo>
                  <a:cubicBezTo>
                    <a:pt x="124471" y="63827"/>
                    <a:pt x="122874" y="63827"/>
                    <a:pt x="122874" y="57050"/>
                  </a:cubicBezTo>
                  <a:lnTo>
                    <a:pt x="122874" y="21745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6D20FC3-E884-4F39-93AA-3C8BC2B7D47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101289" y="2312161"/>
              <a:ext cx="85431" cy="110957"/>
            </a:xfrm>
            <a:custGeom>
              <a:avLst/>
              <a:gdLst>
                <a:gd name="connsiteX0" fmla="*/ 24195 w 85431"/>
                <a:gd name="connsiteY0" fmla="*/ -5 h 110957"/>
                <a:gd name="connsiteX1" fmla="*/ 243 w 85431"/>
                <a:gd name="connsiteY1" fmla="*/ 1728 h 110957"/>
                <a:gd name="connsiteX2" fmla="*/ 243 w 85431"/>
                <a:gd name="connsiteY2" fmla="*/ 7402 h 110957"/>
                <a:gd name="connsiteX3" fmla="*/ 12219 w 85431"/>
                <a:gd name="connsiteY3" fmla="*/ 16544 h 110957"/>
                <a:gd name="connsiteX4" fmla="*/ 12219 w 85431"/>
                <a:gd name="connsiteY4" fmla="*/ 109376 h 110957"/>
                <a:gd name="connsiteX5" fmla="*/ 17648 w 85431"/>
                <a:gd name="connsiteY5" fmla="*/ 109376 h 110957"/>
                <a:gd name="connsiteX6" fmla="*/ 23237 w 85431"/>
                <a:gd name="connsiteY6" fmla="*/ 99762 h 110957"/>
                <a:gd name="connsiteX7" fmla="*/ 46551 w 85431"/>
                <a:gd name="connsiteY7" fmla="*/ 110953 h 110957"/>
                <a:gd name="connsiteX8" fmla="*/ 85674 w 85431"/>
                <a:gd name="connsiteY8" fmla="*/ 75333 h 110957"/>
                <a:gd name="connsiteX9" fmla="*/ 48308 w 85431"/>
                <a:gd name="connsiteY9" fmla="*/ 39870 h 110957"/>
                <a:gd name="connsiteX10" fmla="*/ 24195 w 85431"/>
                <a:gd name="connsiteY10" fmla="*/ 49327 h 110957"/>
                <a:gd name="connsiteX11" fmla="*/ 24195 w 85431"/>
                <a:gd name="connsiteY11" fmla="*/ -5 h 110957"/>
                <a:gd name="connsiteX12" fmla="*/ 24834 w 85431"/>
                <a:gd name="connsiteY12" fmla="*/ 56577 h 110957"/>
                <a:gd name="connsiteX13" fmla="*/ 47509 w 85431"/>
                <a:gd name="connsiteY13" fmla="*/ 44283 h 110957"/>
                <a:gd name="connsiteX14" fmla="*/ 66032 w 85431"/>
                <a:gd name="connsiteY14" fmla="*/ 54055 h 110957"/>
                <a:gd name="connsiteX15" fmla="*/ 71142 w 85431"/>
                <a:gd name="connsiteY15" fmla="*/ 75175 h 110957"/>
                <a:gd name="connsiteX16" fmla="*/ 64595 w 85431"/>
                <a:gd name="connsiteY16" fmla="*/ 98029 h 110957"/>
                <a:gd name="connsiteX17" fmla="*/ 45753 w 85431"/>
                <a:gd name="connsiteY17" fmla="*/ 106540 h 110957"/>
                <a:gd name="connsiteX18" fmla="*/ 24834 w 85431"/>
                <a:gd name="connsiteY18" fmla="*/ 93300 h 110957"/>
                <a:gd name="connsiteX19" fmla="*/ 24834 w 85431"/>
                <a:gd name="connsiteY19" fmla="*/ 56577 h 11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431" h="110957">
                  <a:moveTo>
                    <a:pt x="24195" y="-5"/>
                  </a:moveTo>
                  <a:lnTo>
                    <a:pt x="243" y="1728"/>
                  </a:lnTo>
                  <a:lnTo>
                    <a:pt x="243" y="7402"/>
                  </a:lnTo>
                  <a:cubicBezTo>
                    <a:pt x="11101" y="7402"/>
                    <a:pt x="12219" y="8663"/>
                    <a:pt x="12219" y="16544"/>
                  </a:cubicBezTo>
                  <a:lnTo>
                    <a:pt x="12219" y="109376"/>
                  </a:lnTo>
                  <a:lnTo>
                    <a:pt x="17648" y="109376"/>
                  </a:lnTo>
                  <a:lnTo>
                    <a:pt x="23237" y="99762"/>
                  </a:lnTo>
                  <a:cubicBezTo>
                    <a:pt x="29305" y="107643"/>
                    <a:pt x="38088" y="110953"/>
                    <a:pt x="46551" y="110953"/>
                  </a:cubicBezTo>
                  <a:cubicBezTo>
                    <a:pt x="67629" y="110953"/>
                    <a:pt x="85674" y="95349"/>
                    <a:pt x="85674" y="75333"/>
                  </a:cubicBezTo>
                  <a:cubicBezTo>
                    <a:pt x="85674" y="56104"/>
                    <a:pt x="69226" y="39870"/>
                    <a:pt x="48308" y="39870"/>
                  </a:cubicBezTo>
                  <a:cubicBezTo>
                    <a:pt x="38726" y="39870"/>
                    <a:pt x="29944" y="43653"/>
                    <a:pt x="24195" y="49327"/>
                  </a:cubicBezTo>
                  <a:lnTo>
                    <a:pt x="24195" y="-5"/>
                  </a:lnTo>
                  <a:close/>
                  <a:moveTo>
                    <a:pt x="24834" y="56577"/>
                  </a:moveTo>
                  <a:cubicBezTo>
                    <a:pt x="29305" y="49327"/>
                    <a:pt x="37928" y="44283"/>
                    <a:pt x="47509" y="44283"/>
                  </a:cubicBezTo>
                  <a:cubicBezTo>
                    <a:pt x="56451" y="44283"/>
                    <a:pt x="62839" y="49327"/>
                    <a:pt x="66032" y="54055"/>
                  </a:cubicBezTo>
                  <a:cubicBezTo>
                    <a:pt x="69226" y="58626"/>
                    <a:pt x="71142" y="64773"/>
                    <a:pt x="71142" y="75175"/>
                  </a:cubicBezTo>
                  <a:cubicBezTo>
                    <a:pt x="71142" y="78800"/>
                    <a:pt x="71142" y="90621"/>
                    <a:pt x="64595" y="98029"/>
                  </a:cubicBezTo>
                  <a:cubicBezTo>
                    <a:pt x="58208" y="105121"/>
                    <a:pt x="50383" y="106540"/>
                    <a:pt x="45753" y="106540"/>
                  </a:cubicBezTo>
                  <a:cubicBezTo>
                    <a:pt x="32978" y="106540"/>
                    <a:pt x="26590" y="96610"/>
                    <a:pt x="24834" y="93300"/>
                  </a:cubicBezTo>
                  <a:lnTo>
                    <a:pt x="24834" y="5657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CFBF1DD-A5C1-4B05-AEE9-6EC06FD1D09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829706" y="2479207"/>
              <a:ext cx="1375917" cy="9005"/>
            </a:xfrm>
            <a:custGeom>
              <a:avLst/>
              <a:gdLst>
                <a:gd name="connsiteX0" fmla="*/ 0 w 1375917"/>
                <a:gd name="connsiteY0" fmla="*/ 0 h 9005"/>
                <a:gd name="connsiteX1" fmla="*/ 1375918 w 1375917"/>
                <a:gd name="connsiteY1" fmla="*/ 0 h 9005"/>
                <a:gd name="connsiteX2" fmla="*/ 1375918 w 1375917"/>
                <a:gd name="connsiteY2" fmla="*/ 9006 h 9005"/>
                <a:gd name="connsiteX3" fmla="*/ 0 w 1375917"/>
                <a:gd name="connsiteY3" fmla="*/ 9006 h 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917" h="9005">
                  <a:moveTo>
                    <a:pt x="0" y="0"/>
                  </a:moveTo>
                  <a:lnTo>
                    <a:pt x="1375918" y="0"/>
                  </a:lnTo>
                  <a:lnTo>
                    <a:pt x="1375918" y="9006"/>
                  </a:lnTo>
                  <a:lnTo>
                    <a:pt x="0" y="900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365D955-CFE1-4D4E-A2D9-E7436BC4EF3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472236" y="2534359"/>
              <a:ext cx="93529" cy="162789"/>
            </a:xfrm>
            <a:custGeom>
              <a:avLst/>
              <a:gdLst>
                <a:gd name="connsiteX0" fmla="*/ 50858 w 93529"/>
                <a:gd name="connsiteY0" fmla="*/ 61700 h 162789"/>
                <a:gd name="connsiteX1" fmla="*/ 215 w 93529"/>
                <a:gd name="connsiteY1" fmla="*/ 124969 h 162789"/>
                <a:gd name="connsiteX2" fmla="*/ 36258 w 93529"/>
                <a:gd name="connsiteY2" fmla="*/ 162796 h 162789"/>
                <a:gd name="connsiteX3" fmla="*/ 81882 w 93529"/>
                <a:gd name="connsiteY3" fmla="*/ 96374 h 162789"/>
                <a:gd name="connsiteX4" fmla="*/ 65001 w 93529"/>
                <a:gd name="connsiteY4" fmla="*/ 54495 h 162789"/>
                <a:gd name="connsiteX5" fmla="*/ 43330 w 93529"/>
                <a:gd name="connsiteY5" fmla="*/ 17569 h 162789"/>
                <a:gd name="connsiteX6" fmla="*/ 55876 w 93529"/>
                <a:gd name="connsiteY6" fmla="*/ 7212 h 162789"/>
                <a:gd name="connsiteX7" fmla="*/ 72073 w 93529"/>
                <a:gd name="connsiteY7" fmla="*/ 13291 h 162789"/>
                <a:gd name="connsiteX8" fmla="*/ 84620 w 93529"/>
                <a:gd name="connsiteY8" fmla="*/ 18920 h 162789"/>
                <a:gd name="connsiteX9" fmla="*/ 93744 w 93529"/>
                <a:gd name="connsiteY9" fmla="*/ 9914 h 162789"/>
                <a:gd name="connsiteX10" fmla="*/ 81882 w 93529"/>
                <a:gd name="connsiteY10" fmla="*/ 2484 h 162789"/>
                <a:gd name="connsiteX11" fmla="*/ 63176 w 93529"/>
                <a:gd name="connsiteY11" fmla="*/ 7 h 162789"/>
                <a:gd name="connsiteX12" fmla="*/ 37171 w 93529"/>
                <a:gd name="connsiteY12" fmla="*/ 23198 h 162789"/>
                <a:gd name="connsiteX13" fmla="*/ 50858 w 93529"/>
                <a:gd name="connsiteY13" fmla="*/ 61700 h 162789"/>
                <a:gd name="connsiteX14" fmla="*/ 53595 w 93529"/>
                <a:gd name="connsiteY14" fmla="*/ 66654 h 162789"/>
                <a:gd name="connsiteX15" fmla="*/ 66142 w 93529"/>
                <a:gd name="connsiteY15" fmla="*/ 105381 h 162789"/>
                <a:gd name="connsiteX16" fmla="*/ 36258 w 93529"/>
                <a:gd name="connsiteY16" fmla="*/ 157843 h 162789"/>
                <a:gd name="connsiteX17" fmla="*/ 14358 w 93529"/>
                <a:gd name="connsiteY17" fmla="*/ 131274 h 162789"/>
                <a:gd name="connsiteX18" fmla="*/ 53595 w 93529"/>
                <a:gd name="connsiteY18" fmla="*/ 66654 h 16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529" h="162789">
                  <a:moveTo>
                    <a:pt x="50858" y="61700"/>
                  </a:moveTo>
                  <a:cubicBezTo>
                    <a:pt x="22343" y="68455"/>
                    <a:pt x="215" y="97725"/>
                    <a:pt x="215" y="124969"/>
                  </a:cubicBezTo>
                  <a:cubicBezTo>
                    <a:pt x="215" y="146585"/>
                    <a:pt x="14815" y="162796"/>
                    <a:pt x="36258" y="162796"/>
                  </a:cubicBezTo>
                  <a:cubicBezTo>
                    <a:pt x="62948" y="162796"/>
                    <a:pt x="81882" y="127446"/>
                    <a:pt x="81882" y="96374"/>
                  </a:cubicBezTo>
                  <a:cubicBezTo>
                    <a:pt x="81882" y="75885"/>
                    <a:pt x="72757" y="64627"/>
                    <a:pt x="65001" y="54495"/>
                  </a:cubicBezTo>
                  <a:cubicBezTo>
                    <a:pt x="56789" y="44363"/>
                    <a:pt x="43330" y="27476"/>
                    <a:pt x="43330" y="17569"/>
                  </a:cubicBezTo>
                  <a:cubicBezTo>
                    <a:pt x="43330" y="12616"/>
                    <a:pt x="47892" y="7212"/>
                    <a:pt x="55876" y="7212"/>
                  </a:cubicBezTo>
                  <a:cubicBezTo>
                    <a:pt x="62720" y="7212"/>
                    <a:pt x="67282" y="10139"/>
                    <a:pt x="72073" y="13291"/>
                  </a:cubicBezTo>
                  <a:cubicBezTo>
                    <a:pt x="76635" y="15993"/>
                    <a:pt x="81198" y="18920"/>
                    <a:pt x="84620" y="18920"/>
                  </a:cubicBezTo>
                  <a:cubicBezTo>
                    <a:pt x="90323" y="18920"/>
                    <a:pt x="93744" y="13516"/>
                    <a:pt x="93744" y="9914"/>
                  </a:cubicBezTo>
                  <a:cubicBezTo>
                    <a:pt x="93744" y="4960"/>
                    <a:pt x="90094" y="4285"/>
                    <a:pt x="81882" y="2484"/>
                  </a:cubicBezTo>
                  <a:cubicBezTo>
                    <a:pt x="70020" y="7"/>
                    <a:pt x="66826" y="7"/>
                    <a:pt x="63176" y="7"/>
                  </a:cubicBezTo>
                  <a:cubicBezTo>
                    <a:pt x="45383" y="7"/>
                    <a:pt x="37171" y="9689"/>
                    <a:pt x="37171" y="23198"/>
                  </a:cubicBezTo>
                  <a:cubicBezTo>
                    <a:pt x="37171" y="35357"/>
                    <a:pt x="43786" y="47965"/>
                    <a:pt x="50858" y="61700"/>
                  </a:cubicBezTo>
                  <a:close/>
                  <a:moveTo>
                    <a:pt x="53595" y="66654"/>
                  </a:moveTo>
                  <a:cubicBezTo>
                    <a:pt x="59298" y="77011"/>
                    <a:pt x="66142" y="89169"/>
                    <a:pt x="66142" y="105381"/>
                  </a:cubicBezTo>
                  <a:cubicBezTo>
                    <a:pt x="66142" y="120241"/>
                    <a:pt x="57473" y="157843"/>
                    <a:pt x="36258" y="157843"/>
                  </a:cubicBezTo>
                  <a:cubicBezTo>
                    <a:pt x="23711" y="157843"/>
                    <a:pt x="14358" y="148386"/>
                    <a:pt x="14358" y="131274"/>
                  </a:cubicBezTo>
                  <a:cubicBezTo>
                    <a:pt x="14358" y="117089"/>
                    <a:pt x="22799" y="74759"/>
                    <a:pt x="53595" y="66654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24F030F2-78FE-4339-9590-E8A795AF92B9}"/>
              </a:ext>
            </a:extLst>
          </p:cNvPr>
          <p:cNvSpPr txBox="1"/>
          <p:nvPr/>
        </p:nvSpPr>
        <p:spPr>
          <a:xfrm>
            <a:off x="534025" y="2813511"/>
            <a:ext cx="698951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diffusion within the invaded cluster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A923045-8CD2-4FB4-B03F-8CEF9E0A4B77}"/>
              </a:ext>
            </a:extLst>
          </p:cNvPr>
          <p:cNvSpPr txBox="1"/>
          <p:nvPr/>
        </p:nvSpPr>
        <p:spPr>
          <a:xfrm>
            <a:off x="933915" y="3460655"/>
            <a:ext cx="67335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the invaded throats:</a:t>
            </a:r>
          </a:p>
        </p:txBody>
      </p:sp>
      <p:grpSp>
        <p:nvGrpSpPr>
          <p:cNvPr id="118" name="组合 117" descr="\documentclass[preview]{standalone}&#10;\usepackage[utf8]{inputenc}&#10;\usepackage{amsmath}&#10;&#10;\begin{document}&#10;&#10;\begin{flalign*}&#10;j_{\mathrm{diff},\mathrm{g},ij}^\mathrm{w}=\rho_{\mathrm{g},i}D_{\mathrm{g}}^\mathrm{w,a}A_{\mathrm{g},ij}\frac{X_{\mathrm{g},i}^\mathrm{w}-X_{\mathrm{g},j}^\mathrm{w}}{l_{ij}} \end{flalign*}&#10;&#10;\end{document}&#10;" title="IguanaTex Shape Display">
            <a:extLst>
              <a:ext uri="{FF2B5EF4-FFF2-40B4-BE49-F238E27FC236}">
                <a16:creationId xmlns:a16="http://schemas.microsoft.com/office/drawing/2014/main" id="{F03DBF69-1E97-4977-80F7-91372E8040C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53690" y="4193567"/>
            <a:ext cx="3493356" cy="557554"/>
            <a:chOff x="4713231" y="2205351"/>
            <a:chExt cx="3493356" cy="557554"/>
          </a:xfrm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DE0A549-5F13-4BE9-B098-92122442018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13231" y="2389459"/>
              <a:ext cx="93529" cy="197227"/>
            </a:xfrm>
            <a:custGeom>
              <a:avLst/>
              <a:gdLst>
                <a:gd name="connsiteX0" fmla="*/ 93624 w 93529"/>
                <a:gd name="connsiteY0" fmla="*/ 8199 h 197227"/>
                <a:gd name="connsiteX1" fmla="*/ 84956 w 93529"/>
                <a:gd name="connsiteY1" fmla="*/ 0 h 197227"/>
                <a:gd name="connsiteX2" fmla="*/ 72865 w 93529"/>
                <a:gd name="connsiteY2" fmla="*/ 12071 h 197227"/>
                <a:gd name="connsiteX3" fmla="*/ 81306 w 93529"/>
                <a:gd name="connsiteY3" fmla="*/ 20269 h 197227"/>
                <a:gd name="connsiteX4" fmla="*/ 93624 w 93529"/>
                <a:gd name="connsiteY4" fmla="*/ 8199 h 197227"/>
                <a:gd name="connsiteX5" fmla="*/ 47772 w 93529"/>
                <a:gd name="connsiteY5" fmla="*/ 161927 h 197227"/>
                <a:gd name="connsiteX6" fmla="*/ 19713 w 93529"/>
                <a:gd name="connsiteY6" fmla="*/ 192218 h 197227"/>
                <a:gd name="connsiteX7" fmla="*/ 10817 w 93529"/>
                <a:gd name="connsiteY7" fmla="*/ 190168 h 197227"/>
                <a:gd name="connsiteX8" fmla="*/ 21082 w 93529"/>
                <a:gd name="connsiteY8" fmla="*/ 178097 h 197227"/>
                <a:gd name="connsiteX9" fmla="*/ 12414 w 93529"/>
                <a:gd name="connsiteY9" fmla="*/ 170126 h 197227"/>
                <a:gd name="connsiteX10" fmla="*/ 95 w 93529"/>
                <a:gd name="connsiteY10" fmla="*/ 183108 h 197227"/>
                <a:gd name="connsiteX11" fmla="*/ 20170 w 93529"/>
                <a:gd name="connsiteY11" fmla="*/ 197228 h 197227"/>
                <a:gd name="connsiteX12" fmla="*/ 63056 w 93529"/>
                <a:gd name="connsiteY12" fmla="*/ 162611 h 197227"/>
                <a:gd name="connsiteX13" fmla="*/ 84043 w 93529"/>
                <a:gd name="connsiteY13" fmla="*/ 79256 h 197227"/>
                <a:gd name="connsiteX14" fmla="*/ 85184 w 93529"/>
                <a:gd name="connsiteY14" fmla="*/ 70829 h 197227"/>
                <a:gd name="connsiteX15" fmla="*/ 64197 w 93529"/>
                <a:gd name="connsiteY15" fmla="*/ 49876 h 197227"/>
                <a:gd name="connsiteX16" fmla="*/ 27926 w 93529"/>
                <a:gd name="connsiteY16" fmla="*/ 84949 h 197227"/>
                <a:gd name="connsiteX17" fmla="*/ 30663 w 93529"/>
                <a:gd name="connsiteY17" fmla="*/ 87227 h 197227"/>
                <a:gd name="connsiteX18" fmla="*/ 34769 w 93529"/>
                <a:gd name="connsiteY18" fmla="*/ 82672 h 197227"/>
                <a:gd name="connsiteX19" fmla="*/ 63513 w 93529"/>
                <a:gd name="connsiteY19" fmla="*/ 54887 h 197227"/>
                <a:gd name="connsiteX20" fmla="*/ 70812 w 93529"/>
                <a:gd name="connsiteY20" fmla="*/ 65363 h 197227"/>
                <a:gd name="connsiteX21" fmla="*/ 69216 w 93529"/>
                <a:gd name="connsiteY21" fmla="*/ 76978 h 197227"/>
                <a:gd name="connsiteX22" fmla="*/ 47772 w 93529"/>
                <a:gd name="connsiteY22" fmla="*/ 161927 h 1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29" h="197227">
                  <a:moveTo>
                    <a:pt x="93624" y="8199"/>
                  </a:moveTo>
                  <a:cubicBezTo>
                    <a:pt x="93624" y="3872"/>
                    <a:pt x="90431" y="0"/>
                    <a:pt x="84956" y="0"/>
                  </a:cubicBezTo>
                  <a:cubicBezTo>
                    <a:pt x="79709" y="0"/>
                    <a:pt x="72865" y="5238"/>
                    <a:pt x="72865" y="12071"/>
                  </a:cubicBezTo>
                  <a:cubicBezTo>
                    <a:pt x="72865" y="16625"/>
                    <a:pt x="76059" y="20269"/>
                    <a:pt x="81306" y="20269"/>
                  </a:cubicBezTo>
                  <a:cubicBezTo>
                    <a:pt x="87465" y="20269"/>
                    <a:pt x="93624" y="14348"/>
                    <a:pt x="93624" y="8199"/>
                  </a:cubicBezTo>
                  <a:close/>
                  <a:moveTo>
                    <a:pt x="47772" y="161927"/>
                  </a:moveTo>
                  <a:cubicBezTo>
                    <a:pt x="43438" y="179236"/>
                    <a:pt x="32488" y="192218"/>
                    <a:pt x="19713" y="192218"/>
                  </a:cubicBezTo>
                  <a:cubicBezTo>
                    <a:pt x="18345" y="192218"/>
                    <a:pt x="14923" y="192218"/>
                    <a:pt x="10817" y="190168"/>
                  </a:cubicBezTo>
                  <a:cubicBezTo>
                    <a:pt x="17660" y="188574"/>
                    <a:pt x="21082" y="182652"/>
                    <a:pt x="21082" y="178097"/>
                  </a:cubicBezTo>
                  <a:cubicBezTo>
                    <a:pt x="21082" y="174453"/>
                    <a:pt x="18573" y="170126"/>
                    <a:pt x="12414" y="170126"/>
                  </a:cubicBezTo>
                  <a:cubicBezTo>
                    <a:pt x="6711" y="170126"/>
                    <a:pt x="95" y="174909"/>
                    <a:pt x="95" y="183108"/>
                  </a:cubicBezTo>
                  <a:cubicBezTo>
                    <a:pt x="95" y="192218"/>
                    <a:pt x="9220" y="197228"/>
                    <a:pt x="20170" y="197228"/>
                  </a:cubicBezTo>
                  <a:cubicBezTo>
                    <a:pt x="36138" y="197228"/>
                    <a:pt x="57353" y="185157"/>
                    <a:pt x="63056" y="162611"/>
                  </a:cubicBezTo>
                  <a:lnTo>
                    <a:pt x="84043" y="79256"/>
                  </a:lnTo>
                  <a:cubicBezTo>
                    <a:pt x="85184" y="74701"/>
                    <a:pt x="85184" y="71512"/>
                    <a:pt x="85184" y="70829"/>
                  </a:cubicBezTo>
                  <a:cubicBezTo>
                    <a:pt x="85184" y="57847"/>
                    <a:pt x="75603" y="49876"/>
                    <a:pt x="64197" y="49876"/>
                  </a:cubicBezTo>
                  <a:cubicBezTo>
                    <a:pt x="40929" y="49876"/>
                    <a:pt x="27926" y="82900"/>
                    <a:pt x="27926" y="84949"/>
                  </a:cubicBezTo>
                  <a:cubicBezTo>
                    <a:pt x="27926" y="87227"/>
                    <a:pt x="30207" y="87227"/>
                    <a:pt x="30663" y="87227"/>
                  </a:cubicBezTo>
                  <a:cubicBezTo>
                    <a:pt x="32716" y="87227"/>
                    <a:pt x="32944" y="86999"/>
                    <a:pt x="34769" y="82672"/>
                  </a:cubicBezTo>
                  <a:cubicBezTo>
                    <a:pt x="40472" y="68779"/>
                    <a:pt x="50966" y="54887"/>
                    <a:pt x="63513" y="54887"/>
                  </a:cubicBezTo>
                  <a:cubicBezTo>
                    <a:pt x="66706" y="54887"/>
                    <a:pt x="70812" y="55798"/>
                    <a:pt x="70812" y="65363"/>
                  </a:cubicBezTo>
                  <a:cubicBezTo>
                    <a:pt x="70812" y="70601"/>
                    <a:pt x="70128" y="73106"/>
                    <a:pt x="69216" y="76978"/>
                  </a:cubicBezTo>
                  <a:lnTo>
                    <a:pt x="47772" y="16192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2155F190-50F2-40F4-8FD7-1B72E9E140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27987" y="2377254"/>
              <a:ext cx="120402" cy="70305"/>
            </a:xfrm>
            <a:custGeom>
              <a:avLst/>
              <a:gdLst>
                <a:gd name="connsiteX0" fmla="*/ 107088 w 120402"/>
                <a:gd name="connsiteY0" fmla="*/ 15460 h 70305"/>
                <a:gd name="connsiteX1" fmla="*/ 120502 w 120402"/>
                <a:gd name="connsiteY1" fmla="*/ 5735 h 70305"/>
                <a:gd name="connsiteX2" fmla="*/ 120502 w 120402"/>
                <a:gd name="connsiteY2" fmla="*/ -4 h 70305"/>
                <a:gd name="connsiteX3" fmla="*/ 109004 w 120402"/>
                <a:gd name="connsiteY3" fmla="*/ 634 h 70305"/>
                <a:gd name="connsiteX4" fmla="*/ 93355 w 120402"/>
                <a:gd name="connsiteY4" fmla="*/ -4 h 70305"/>
                <a:gd name="connsiteX5" fmla="*/ 93355 w 120402"/>
                <a:gd name="connsiteY5" fmla="*/ 5735 h 70305"/>
                <a:gd name="connsiteX6" fmla="*/ 101659 w 120402"/>
                <a:gd name="connsiteY6" fmla="*/ 12750 h 70305"/>
                <a:gd name="connsiteX7" fmla="*/ 100701 w 120402"/>
                <a:gd name="connsiteY7" fmla="*/ 16576 h 70305"/>
                <a:gd name="connsiteX8" fmla="*/ 85211 w 120402"/>
                <a:gd name="connsiteY8" fmla="*/ 56272 h 70305"/>
                <a:gd name="connsiteX9" fmla="*/ 67966 w 120402"/>
                <a:gd name="connsiteY9" fmla="*/ 12750 h 70305"/>
                <a:gd name="connsiteX10" fmla="*/ 67167 w 120402"/>
                <a:gd name="connsiteY10" fmla="*/ 9721 h 70305"/>
                <a:gd name="connsiteX11" fmla="*/ 75790 w 120402"/>
                <a:gd name="connsiteY11" fmla="*/ 5735 h 70305"/>
                <a:gd name="connsiteX12" fmla="*/ 75790 w 120402"/>
                <a:gd name="connsiteY12" fmla="*/ -4 h 70305"/>
                <a:gd name="connsiteX13" fmla="*/ 58544 w 120402"/>
                <a:gd name="connsiteY13" fmla="*/ 634 h 70305"/>
                <a:gd name="connsiteX14" fmla="*/ 44492 w 120402"/>
                <a:gd name="connsiteY14" fmla="*/ -4 h 70305"/>
                <a:gd name="connsiteX15" fmla="*/ 44492 w 120402"/>
                <a:gd name="connsiteY15" fmla="*/ 5735 h 70305"/>
                <a:gd name="connsiteX16" fmla="*/ 53594 w 120402"/>
                <a:gd name="connsiteY16" fmla="*/ 7010 h 70305"/>
                <a:gd name="connsiteX17" fmla="*/ 57267 w 120402"/>
                <a:gd name="connsiteY17" fmla="*/ 14025 h 70305"/>
                <a:gd name="connsiteX18" fmla="*/ 56628 w 120402"/>
                <a:gd name="connsiteY18" fmla="*/ 15938 h 70305"/>
                <a:gd name="connsiteX19" fmla="*/ 41618 w 120402"/>
                <a:gd name="connsiteY19" fmla="*/ 53881 h 70305"/>
                <a:gd name="connsiteX20" fmla="*/ 25490 w 120402"/>
                <a:gd name="connsiteY20" fmla="*/ 12750 h 70305"/>
                <a:gd name="connsiteX21" fmla="*/ 24531 w 120402"/>
                <a:gd name="connsiteY21" fmla="*/ 9721 h 70305"/>
                <a:gd name="connsiteX22" fmla="*/ 33154 w 120402"/>
                <a:gd name="connsiteY22" fmla="*/ 5735 h 70305"/>
                <a:gd name="connsiteX23" fmla="*/ 33154 w 120402"/>
                <a:gd name="connsiteY23" fmla="*/ -4 h 70305"/>
                <a:gd name="connsiteX24" fmla="*/ 15110 w 120402"/>
                <a:gd name="connsiteY24" fmla="*/ 634 h 70305"/>
                <a:gd name="connsiteX25" fmla="*/ 100 w 120402"/>
                <a:gd name="connsiteY25" fmla="*/ -4 h 70305"/>
                <a:gd name="connsiteX26" fmla="*/ 100 w 120402"/>
                <a:gd name="connsiteY26" fmla="*/ 5735 h 70305"/>
                <a:gd name="connsiteX27" fmla="*/ 11597 w 120402"/>
                <a:gd name="connsiteY27" fmla="*/ 10358 h 70305"/>
                <a:gd name="connsiteX28" fmla="*/ 33793 w 120402"/>
                <a:gd name="connsiteY28" fmla="*/ 66634 h 70305"/>
                <a:gd name="connsiteX29" fmla="*/ 38105 w 120402"/>
                <a:gd name="connsiteY29" fmla="*/ 70301 h 70305"/>
                <a:gd name="connsiteX30" fmla="*/ 42256 w 120402"/>
                <a:gd name="connsiteY30" fmla="*/ 66953 h 70305"/>
                <a:gd name="connsiteX31" fmla="*/ 60301 w 120402"/>
                <a:gd name="connsiteY31" fmla="*/ 21358 h 70305"/>
                <a:gd name="connsiteX32" fmla="*/ 78026 w 120402"/>
                <a:gd name="connsiteY32" fmla="*/ 66475 h 70305"/>
                <a:gd name="connsiteX33" fmla="*/ 82497 w 120402"/>
                <a:gd name="connsiteY33" fmla="*/ 70301 h 70305"/>
                <a:gd name="connsiteX34" fmla="*/ 86808 w 120402"/>
                <a:gd name="connsiteY34" fmla="*/ 66634 h 70305"/>
                <a:gd name="connsiteX35" fmla="*/ 107088 w 120402"/>
                <a:gd name="connsiteY35" fmla="*/ 15460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70305">
                  <a:moveTo>
                    <a:pt x="107088" y="15460"/>
                  </a:moveTo>
                  <a:cubicBezTo>
                    <a:pt x="110282" y="7489"/>
                    <a:pt x="115552" y="5895"/>
                    <a:pt x="120502" y="5735"/>
                  </a:cubicBezTo>
                  <a:lnTo>
                    <a:pt x="120502" y="-4"/>
                  </a:lnTo>
                  <a:cubicBezTo>
                    <a:pt x="116190" y="474"/>
                    <a:pt x="113635" y="634"/>
                    <a:pt x="109004" y="634"/>
                  </a:cubicBezTo>
                  <a:cubicBezTo>
                    <a:pt x="104214" y="634"/>
                    <a:pt x="98146" y="474"/>
                    <a:pt x="93355" y="-4"/>
                  </a:cubicBezTo>
                  <a:lnTo>
                    <a:pt x="93355" y="5735"/>
                  </a:lnTo>
                  <a:cubicBezTo>
                    <a:pt x="98944" y="5895"/>
                    <a:pt x="101659" y="8924"/>
                    <a:pt x="101659" y="12750"/>
                  </a:cubicBezTo>
                  <a:cubicBezTo>
                    <a:pt x="101659" y="14025"/>
                    <a:pt x="101659" y="14344"/>
                    <a:pt x="100701" y="16576"/>
                  </a:cubicBezTo>
                  <a:lnTo>
                    <a:pt x="85211" y="56272"/>
                  </a:lnTo>
                  <a:lnTo>
                    <a:pt x="67966" y="12750"/>
                  </a:lnTo>
                  <a:cubicBezTo>
                    <a:pt x="67646" y="11953"/>
                    <a:pt x="67167" y="10677"/>
                    <a:pt x="67167" y="9721"/>
                  </a:cubicBezTo>
                  <a:cubicBezTo>
                    <a:pt x="67167" y="6213"/>
                    <a:pt x="71319" y="5735"/>
                    <a:pt x="75790" y="5735"/>
                  </a:cubicBezTo>
                  <a:lnTo>
                    <a:pt x="75790" y="-4"/>
                  </a:lnTo>
                  <a:cubicBezTo>
                    <a:pt x="70041" y="474"/>
                    <a:pt x="64293" y="634"/>
                    <a:pt x="58544" y="634"/>
                  </a:cubicBezTo>
                  <a:cubicBezTo>
                    <a:pt x="53913" y="634"/>
                    <a:pt x="49123" y="315"/>
                    <a:pt x="44492" y="-4"/>
                  </a:cubicBezTo>
                  <a:lnTo>
                    <a:pt x="44492" y="5735"/>
                  </a:lnTo>
                  <a:cubicBezTo>
                    <a:pt x="48165" y="5735"/>
                    <a:pt x="51518" y="5735"/>
                    <a:pt x="53594" y="7010"/>
                  </a:cubicBezTo>
                  <a:cubicBezTo>
                    <a:pt x="55830" y="8605"/>
                    <a:pt x="57267" y="13866"/>
                    <a:pt x="57267" y="14025"/>
                  </a:cubicBezTo>
                  <a:cubicBezTo>
                    <a:pt x="57267" y="14344"/>
                    <a:pt x="56947" y="15300"/>
                    <a:pt x="56628" y="15938"/>
                  </a:cubicBezTo>
                  <a:lnTo>
                    <a:pt x="41618" y="53881"/>
                  </a:lnTo>
                  <a:lnTo>
                    <a:pt x="25490" y="12750"/>
                  </a:lnTo>
                  <a:cubicBezTo>
                    <a:pt x="24531" y="10518"/>
                    <a:pt x="24531" y="10358"/>
                    <a:pt x="24531" y="9721"/>
                  </a:cubicBezTo>
                  <a:cubicBezTo>
                    <a:pt x="24531" y="5735"/>
                    <a:pt x="30280" y="5735"/>
                    <a:pt x="33154" y="5735"/>
                  </a:cubicBezTo>
                  <a:lnTo>
                    <a:pt x="33154" y="-4"/>
                  </a:lnTo>
                  <a:cubicBezTo>
                    <a:pt x="32835" y="-4"/>
                    <a:pt x="21497" y="634"/>
                    <a:pt x="15110" y="634"/>
                  </a:cubicBezTo>
                  <a:cubicBezTo>
                    <a:pt x="10160" y="634"/>
                    <a:pt x="5050" y="474"/>
                    <a:pt x="100" y="-4"/>
                  </a:cubicBezTo>
                  <a:lnTo>
                    <a:pt x="100" y="5735"/>
                  </a:lnTo>
                  <a:cubicBezTo>
                    <a:pt x="6327" y="5735"/>
                    <a:pt x="9840" y="5735"/>
                    <a:pt x="11597" y="10358"/>
                  </a:cubicBezTo>
                  <a:lnTo>
                    <a:pt x="33793" y="66634"/>
                  </a:lnTo>
                  <a:cubicBezTo>
                    <a:pt x="34751" y="69026"/>
                    <a:pt x="35230" y="70301"/>
                    <a:pt x="38105" y="70301"/>
                  </a:cubicBezTo>
                  <a:cubicBezTo>
                    <a:pt x="40979" y="70301"/>
                    <a:pt x="41458" y="69026"/>
                    <a:pt x="42256" y="66953"/>
                  </a:cubicBezTo>
                  <a:lnTo>
                    <a:pt x="60301" y="21358"/>
                  </a:lnTo>
                  <a:lnTo>
                    <a:pt x="78026" y="66475"/>
                  </a:lnTo>
                  <a:cubicBezTo>
                    <a:pt x="78984" y="68866"/>
                    <a:pt x="79623" y="70301"/>
                    <a:pt x="82497" y="70301"/>
                  </a:cubicBezTo>
                  <a:cubicBezTo>
                    <a:pt x="85371" y="70301"/>
                    <a:pt x="85850" y="69185"/>
                    <a:pt x="86808" y="66634"/>
                  </a:cubicBezTo>
                  <a:lnTo>
                    <a:pt x="107088" y="1546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27F19523-0AB3-43C3-854D-FF934EBDEBD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17484" y="2485663"/>
              <a:ext cx="85431" cy="112233"/>
            </a:xfrm>
            <a:custGeom>
              <a:avLst/>
              <a:gdLst>
                <a:gd name="connsiteX0" fmla="*/ 49601 w 85431"/>
                <a:gd name="connsiteY0" fmla="*/ 1756 h 112233"/>
                <a:gd name="connsiteX1" fmla="*/ 49601 w 85431"/>
                <a:gd name="connsiteY1" fmla="*/ 7495 h 112233"/>
                <a:gd name="connsiteX2" fmla="*/ 61578 w 85431"/>
                <a:gd name="connsiteY2" fmla="*/ 16423 h 112233"/>
                <a:gd name="connsiteX3" fmla="*/ 61578 w 85431"/>
                <a:gd name="connsiteY3" fmla="*/ 49423 h 112233"/>
                <a:gd name="connsiteX4" fmla="*/ 39222 w 85431"/>
                <a:gd name="connsiteY4" fmla="*/ 40336 h 112233"/>
                <a:gd name="connsiteX5" fmla="*/ 99 w 85431"/>
                <a:gd name="connsiteY5" fmla="*/ 76366 h 112233"/>
                <a:gd name="connsiteX6" fmla="*/ 37306 w 85431"/>
                <a:gd name="connsiteY6" fmla="*/ 112236 h 112233"/>
                <a:gd name="connsiteX7" fmla="*/ 60939 w 85431"/>
                <a:gd name="connsiteY7" fmla="*/ 102352 h 112233"/>
                <a:gd name="connsiteX8" fmla="*/ 60939 w 85431"/>
                <a:gd name="connsiteY8" fmla="*/ 112236 h 112233"/>
                <a:gd name="connsiteX9" fmla="*/ 85530 w 85431"/>
                <a:gd name="connsiteY9" fmla="*/ 110641 h 112233"/>
                <a:gd name="connsiteX10" fmla="*/ 85530 w 85431"/>
                <a:gd name="connsiteY10" fmla="*/ 104902 h 112233"/>
                <a:gd name="connsiteX11" fmla="*/ 73554 w 85431"/>
                <a:gd name="connsiteY11" fmla="*/ 95975 h 112233"/>
                <a:gd name="connsiteX12" fmla="*/ 73554 w 85431"/>
                <a:gd name="connsiteY12" fmla="*/ 2 h 112233"/>
                <a:gd name="connsiteX13" fmla="*/ 49601 w 85431"/>
                <a:gd name="connsiteY13" fmla="*/ 1756 h 112233"/>
                <a:gd name="connsiteX14" fmla="*/ 60939 w 85431"/>
                <a:gd name="connsiteY14" fmla="*/ 93902 h 112233"/>
                <a:gd name="connsiteX15" fmla="*/ 38264 w 85431"/>
                <a:gd name="connsiteY15" fmla="*/ 107772 h 112233"/>
                <a:gd name="connsiteX16" fmla="*/ 19740 w 85431"/>
                <a:gd name="connsiteY16" fmla="*/ 97888 h 112233"/>
                <a:gd name="connsiteX17" fmla="*/ 14630 w 85431"/>
                <a:gd name="connsiteY17" fmla="*/ 76525 h 112233"/>
                <a:gd name="connsiteX18" fmla="*/ 21177 w 85431"/>
                <a:gd name="connsiteY18" fmla="*/ 53409 h 112233"/>
                <a:gd name="connsiteX19" fmla="*/ 40020 w 85431"/>
                <a:gd name="connsiteY19" fmla="*/ 44800 h 112233"/>
                <a:gd name="connsiteX20" fmla="*/ 59023 w 85431"/>
                <a:gd name="connsiteY20" fmla="*/ 54047 h 112233"/>
                <a:gd name="connsiteX21" fmla="*/ 60939 w 85431"/>
                <a:gd name="connsiteY21" fmla="*/ 59786 h 112233"/>
                <a:gd name="connsiteX22" fmla="*/ 60939 w 85431"/>
                <a:gd name="connsiteY22" fmla="*/ 93902 h 1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431" h="112233">
                  <a:moveTo>
                    <a:pt x="49601" y="1756"/>
                  </a:moveTo>
                  <a:lnTo>
                    <a:pt x="49601" y="7495"/>
                  </a:lnTo>
                  <a:cubicBezTo>
                    <a:pt x="60300" y="7495"/>
                    <a:pt x="61578" y="8611"/>
                    <a:pt x="61578" y="16423"/>
                  </a:cubicBezTo>
                  <a:lnTo>
                    <a:pt x="61578" y="49423"/>
                  </a:lnTo>
                  <a:cubicBezTo>
                    <a:pt x="55669" y="43684"/>
                    <a:pt x="48004" y="40336"/>
                    <a:pt x="39222" y="40336"/>
                  </a:cubicBezTo>
                  <a:cubicBezTo>
                    <a:pt x="17984" y="40336"/>
                    <a:pt x="99" y="56279"/>
                    <a:pt x="99" y="76366"/>
                  </a:cubicBezTo>
                  <a:cubicBezTo>
                    <a:pt x="99" y="96293"/>
                    <a:pt x="17026" y="112236"/>
                    <a:pt x="37306" y="112236"/>
                  </a:cubicBezTo>
                  <a:cubicBezTo>
                    <a:pt x="50400" y="112236"/>
                    <a:pt x="58224" y="105221"/>
                    <a:pt x="60939" y="102352"/>
                  </a:cubicBezTo>
                  <a:lnTo>
                    <a:pt x="60939" y="112236"/>
                  </a:lnTo>
                  <a:lnTo>
                    <a:pt x="85530" y="110641"/>
                  </a:lnTo>
                  <a:lnTo>
                    <a:pt x="85530" y="104902"/>
                  </a:lnTo>
                  <a:cubicBezTo>
                    <a:pt x="74831" y="104902"/>
                    <a:pt x="73554" y="103786"/>
                    <a:pt x="73554" y="95975"/>
                  </a:cubicBezTo>
                  <a:lnTo>
                    <a:pt x="73554" y="2"/>
                  </a:lnTo>
                  <a:lnTo>
                    <a:pt x="49601" y="1756"/>
                  </a:lnTo>
                  <a:close/>
                  <a:moveTo>
                    <a:pt x="60939" y="93902"/>
                  </a:moveTo>
                  <a:cubicBezTo>
                    <a:pt x="56787" y="101395"/>
                    <a:pt x="48643" y="107772"/>
                    <a:pt x="38264" y="107772"/>
                  </a:cubicBezTo>
                  <a:cubicBezTo>
                    <a:pt x="29321" y="107772"/>
                    <a:pt x="22934" y="102511"/>
                    <a:pt x="19740" y="97888"/>
                  </a:cubicBezTo>
                  <a:cubicBezTo>
                    <a:pt x="16547" y="93105"/>
                    <a:pt x="14630" y="86728"/>
                    <a:pt x="14630" y="76525"/>
                  </a:cubicBezTo>
                  <a:cubicBezTo>
                    <a:pt x="14630" y="72858"/>
                    <a:pt x="14630" y="60902"/>
                    <a:pt x="21177" y="53409"/>
                  </a:cubicBezTo>
                  <a:cubicBezTo>
                    <a:pt x="27565" y="46235"/>
                    <a:pt x="35389" y="44800"/>
                    <a:pt x="40020" y="44800"/>
                  </a:cubicBezTo>
                  <a:cubicBezTo>
                    <a:pt x="47685" y="44800"/>
                    <a:pt x="54552" y="48307"/>
                    <a:pt x="59023" y="54047"/>
                  </a:cubicBezTo>
                  <a:cubicBezTo>
                    <a:pt x="60939" y="56597"/>
                    <a:pt x="60939" y="56757"/>
                    <a:pt x="60939" y="59786"/>
                  </a:cubicBezTo>
                  <a:lnTo>
                    <a:pt x="60939" y="93902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49AC6458-739B-4263-BA7F-8A462939C30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19835" y="2488852"/>
              <a:ext cx="34811" cy="107450"/>
            </a:xfrm>
            <a:custGeom>
              <a:avLst/>
              <a:gdLst>
                <a:gd name="connsiteX0" fmla="*/ 24855 w 34811"/>
                <a:gd name="connsiteY0" fmla="*/ 9090 h 107450"/>
                <a:gd name="connsiteX1" fmla="*/ 15593 w 34811"/>
                <a:gd name="connsiteY1" fmla="*/ 2 h 107450"/>
                <a:gd name="connsiteX2" fmla="*/ 6491 w 34811"/>
                <a:gd name="connsiteY2" fmla="*/ 9090 h 107450"/>
                <a:gd name="connsiteX3" fmla="*/ 15593 w 34811"/>
                <a:gd name="connsiteY3" fmla="*/ 18336 h 107450"/>
                <a:gd name="connsiteX4" fmla="*/ 24855 w 34811"/>
                <a:gd name="connsiteY4" fmla="*/ 9090 h 107450"/>
                <a:gd name="connsiteX5" fmla="*/ 583 w 34811"/>
                <a:gd name="connsiteY5" fmla="*/ 38901 h 107450"/>
                <a:gd name="connsiteX6" fmla="*/ 583 w 34811"/>
                <a:gd name="connsiteY6" fmla="*/ 44641 h 107450"/>
                <a:gd name="connsiteX7" fmla="*/ 12080 w 34811"/>
                <a:gd name="connsiteY7" fmla="*/ 53409 h 107450"/>
                <a:gd name="connsiteX8" fmla="*/ 12080 w 34811"/>
                <a:gd name="connsiteY8" fmla="*/ 94859 h 107450"/>
                <a:gd name="connsiteX9" fmla="*/ 104 w 34811"/>
                <a:gd name="connsiteY9" fmla="*/ 101714 h 107450"/>
                <a:gd name="connsiteX10" fmla="*/ 104 w 34811"/>
                <a:gd name="connsiteY10" fmla="*/ 107453 h 107450"/>
                <a:gd name="connsiteX11" fmla="*/ 17988 w 34811"/>
                <a:gd name="connsiteY11" fmla="*/ 106815 h 107450"/>
                <a:gd name="connsiteX12" fmla="*/ 34915 w 34811"/>
                <a:gd name="connsiteY12" fmla="*/ 107453 h 107450"/>
                <a:gd name="connsiteX13" fmla="*/ 34915 w 34811"/>
                <a:gd name="connsiteY13" fmla="*/ 101714 h 107450"/>
                <a:gd name="connsiteX14" fmla="*/ 24056 w 34811"/>
                <a:gd name="connsiteY14" fmla="*/ 95018 h 107450"/>
                <a:gd name="connsiteX15" fmla="*/ 24056 w 34811"/>
                <a:gd name="connsiteY15" fmla="*/ 37148 h 107450"/>
                <a:gd name="connsiteX16" fmla="*/ 583 w 34811"/>
                <a:gd name="connsiteY16" fmla="*/ 38901 h 10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11" h="107450">
                  <a:moveTo>
                    <a:pt x="24855" y="9090"/>
                  </a:moveTo>
                  <a:cubicBezTo>
                    <a:pt x="24855" y="4466"/>
                    <a:pt x="21022" y="2"/>
                    <a:pt x="15593" y="2"/>
                  </a:cubicBezTo>
                  <a:cubicBezTo>
                    <a:pt x="10802" y="2"/>
                    <a:pt x="6491" y="3829"/>
                    <a:pt x="6491" y="9090"/>
                  </a:cubicBezTo>
                  <a:cubicBezTo>
                    <a:pt x="6491" y="14829"/>
                    <a:pt x="11122" y="18336"/>
                    <a:pt x="15593" y="18336"/>
                  </a:cubicBezTo>
                  <a:cubicBezTo>
                    <a:pt x="20703" y="18336"/>
                    <a:pt x="24855" y="14350"/>
                    <a:pt x="24855" y="9090"/>
                  </a:cubicBezTo>
                  <a:close/>
                  <a:moveTo>
                    <a:pt x="583" y="38901"/>
                  </a:moveTo>
                  <a:lnTo>
                    <a:pt x="583" y="44641"/>
                  </a:lnTo>
                  <a:cubicBezTo>
                    <a:pt x="10643" y="44641"/>
                    <a:pt x="12080" y="45597"/>
                    <a:pt x="12080" y="53409"/>
                  </a:cubicBezTo>
                  <a:lnTo>
                    <a:pt x="12080" y="94859"/>
                  </a:lnTo>
                  <a:cubicBezTo>
                    <a:pt x="12080" y="101714"/>
                    <a:pt x="10483" y="101714"/>
                    <a:pt x="104" y="101714"/>
                  </a:cubicBezTo>
                  <a:lnTo>
                    <a:pt x="104" y="107453"/>
                  </a:lnTo>
                  <a:cubicBezTo>
                    <a:pt x="423" y="107453"/>
                    <a:pt x="11601" y="106815"/>
                    <a:pt x="17988" y="106815"/>
                  </a:cubicBezTo>
                  <a:cubicBezTo>
                    <a:pt x="23577" y="106815"/>
                    <a:pt x="29326" y="106975"/>
                    <a:pt x="34915" y="107453"/>
                  </a:cubicBezTo>
                  <a:lnTo>
                    <a:pt x="34915" y="101714"/>
                  </a:lnTo>
                  <a:cubicBezTo>
                    <a:pt x="25653" y="101714"/>
                    <a:pt x="24056" y="101714"/>
                    <a:pt x="24056" y="95018"/>
                  </a:cubicBezTo>
                  <a:lnTo>
                    <a:pt x="24056" y="37148"/>
                  </a:lnTo>
                  <a:lnTo>
                    <a:pt x="583" y="38901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93A31DB-32B4-4F1B-902B-1B6033CAB31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68605" y="2484069"/>
              <a:ext cx="108106" cy="112233"/>
            </a:xfrm>
            <a:custGeom>
              <a:avLst/>
              <a:gdLst>
                <a:gd name="connsiteX0" fmla="*/ 77393 w 108106"/>
                <a:gd name="connsiteY0" fmla="*/ 49264 h 112233"/>
                <a:gd name="connsiteX1" fmla="*/ 97513 w 108106"/>
                <a:gd name="connsiteY1" fmla="*/ 49264 h 112233"/>
                <a:gd name="connsiteX2" fmla="*/ 97513 w 108106"/>
                <a:gd name="connsiteY2" fmla="*/ 43525 h 112233"/>
                <a:gd name="connsiteX3" fmla="*/ 76754 w 108106"/>
                <a:gd name="connsiteY3" fmla="*/ 43525 h 112233"/>
                <a:gd name="connsiteX4" fmla="*/ 76754 w 108106"/>
                <a:gd name="connsiteY4" fmla="*/ 25669 h 112233"/>
                <a:gd name="connsiteX5" fmla="*/ 92403 w 108106"/>
                <a:gd name="connsiteY5" fmla="*/ 4466 h 112233"/>
                <a:gd name="connsiteX6" fmla="*/ 97034 w 108106"/>
                <a:gd name="connsiteY6" fmla="*/ 5263 h 112233"/>
                <a:gd name="connsiteX7" fmla="*/ 93521 w 108106"/>
                <a:gd name="connsiteY7" fmla="*/ 11640 h 112233"/>
                <a:gd name="connsiteX8" fmla="*/ 100867 w 108106"/>
                <a:gd name="connsiteY8" fmla="*/ 18974 h 112233"/>
                <a:gd name="connsiteX9" fmla="*/ 108212 w 108106"/>
                <a:gd name="connsiteY9" fmla="*/ 11640 h 112233"/>
                <a:gd name="connsiteX10" fmla="*/ 92563 w 108106"/>
                <a:gd name="connsiteY10" fmla="*/ 2 h 112233"/>
                <a:gd name="connsiteX11" fmla="*/ 74040 w 108106"/>
                <a:gd name="connsiteY11" fmla="*/ 6698 h 112233"/>
                <a:gd name="connsiteX12" fmla="*/ 53121 w 108106"/>
                <a:gd name="connsiteY12" fmla="*/ 2 h 112233"/>
                <a:gd name="connsiteX13" fmla="*/ 13839 w 108106"/>
                <a:gd name="connsiteY13" fmla="*/ 25988 h 112233"/>
                <a:gd name="connsiteX14" fmla="*/ 13839 w 108106"/>
                <a:gd name="connsiteY14" fmla="*/ 43525 h 112233"/>
                <a:gd name="connsiteX15" fmla="*/ 106 w 108106"/>
                <a:gd name="connsiteY15" fmla="*/ 43525 h 112233"/>
                <a:gd name="connsiteX16" fmla="*/ 106 w 108106"/>
                <a:gd name="connsiteY16" fmla="*/ 49264 h 112233"/>
                <a:gd name="connsiteX17" fmla="*/ 13839 w 108106"/>
                <a:gd name="connsiteY17" fmla="*/ 49264 h 112233"/>
                <a:gd name="connsiteX18" fmla="*/ 13839 w 108106"/>
                <a:gd name="connsiteY18" fmla="*/ 99641 h 112233"/>
                <a:gd name="connsiteX19" fmla="*/ 1862 w 108106"/>
                <a:gd name="connsiteY19" fmla="*/ 106496 h 112233"/>
                <a:gd name="connsiteX20" fmla="*/ 1862 w 108106"/>
                <a:gd name="connsiteY20" fmla="*/ 112236 h 112233"/>
                <a:gd name="connsiteX21" fmla="*/ 19747 w 108106"/>
                <a:gd name="connsiteY21" fmla="*/ 111598 h 112233"/>
                <a:gd name="connsiteX22" fmla="*/ 37791 w 108106"/>
                <a:gd name="connsiteY22" fmla="*/ 112236 h 112233"/>
                <a:gd name="connsiteX23" fmla="*/ 37791 w 108106"/>
                <a:gd name="connsiteY23" fmla="*/ 106496 h 112233"/>
                <a:gd name="connsiteX24" fmla="*/ 25815 w 108106"/>
                <a:gd name="connsiteY24" fmla="*/ 99641 h 112233"/>
                <a:gd name="connsiteX25" fmla="*/ 25815 w 108106"/>
                <a:gd name="connsiteY25" fmla="*/ 49264 h 112233"/>
                <a:gd name="connsiteX26" fmla="*/ 65417 w 108106"/>
                <a:gd name="connsiteY26" fmla="*/ 49264 h 112233"/>
                <a:gd name="connsiteX27" fmla="*/ 65417 w 108106"/>
                <a:gd name="connsiteY27" fmla="*/ 99641 h 112233"/>
                <a:gd name="connsiteX28" fmla="*/ 53440 w 108106"/>
                <a:gd name="connsiteY28" fmla="*/ 106496 h 112233"/>
                <a:gd name="connsiteX29" fmla="*/ 53440 w 108106"/>
                <a:gd name="connsiteY29" fmla="*/ 112236 h 112233"/>
                <a:gd name="connsiteX30" fmla="*/ 71644 w 108106"/>
                <a:gd name="connsiteY30" fmla="*/ 111598 h 112233"/>
                <a:gd name="connsiteX31" fmla="*/ 92403 w 108106"/>
                <a:gd name="connsiteY31" fmla="*/ 112236 h 112233"/>
                <a:gd name="connsiteX32" fmla="*/ 92403 w 108106"/>
                <a:gd name="connsiteY32" fmla="*/ 106496 h 112233"/>
                <a:gd name="connsiteX33" fmla="*/ 89210 w 108106"/>
                <a:gd name="connsiteY33" fmla="*/ 106496 h 112233"/>
                <a:gd name="connsiteX34" fmla="*/ 77393 w 108106"/>
                <a:gd name="connsiteY34" fmla="*/ 99322 h 112233"/>
                <a:gd name="connsiteX35" fmla="*/ 77393 w 108106"/>
                <a:gd name="connsiteY35" fmla="*/ 49264 h 112233"/>
                <a:gd name="connsiteX36" fmla="*/ 25176 w 108106"/>
                <a:gd name="connsiteY36" fmla="*/ 43525 h 112233"/>
                <a:gd name="connsiteX37" fmla="*/ 25176 w 108106"/>
                <a:gd name="connsiteY37" fmla="*/ 26148 h 112233"/>
                <a:gd name="connsiteX38" fmla="*/ 52642 w 108106"/>
                <a:gd name="connsiteY38" fmla="*/ 4466 h 112233"/>
                <a:gd name="connsiteX39" fmla="*/ 66215 w 108106"/>
                <a:gd name="connsiteY39" fmla="*/ 7017 h 112233"/>
                <a:gd name="connsiteX40" fmla="*/ 61744 w 108106"/>
                <a:gd name="connsiteY40" fmla="*/ 13872 h 112233"/>
                <a:gd name="connsiteX41" fmla="*/ 65736 w 108106"/>
                <a:gd name="connsiteY41" fmla="*/ 20409 h 112233"/>
                <a:gd name="connsiteX42" fmla="*/ 65417 w 108106"/>
                <a:gd name="connsiteY42" fmla="*/ 25669 h 112233"/>
                <a:gd name="connsiteX43" fmla="*/ 65417 w 108106"/>
                <a:gd name="connsiteY43" fmla="*/ 43525 h 112233"/>
                <a:gd name="connsiteX44" fmla="*/ 25176 w 108106"/>
                <a:gd name="connsiteY44" fmla="*/ 43525 h 1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8106" h="112233">
                  <a:moveTo>
                    <a:pt x="77393" y="49264"/>
                  </a:moveTo>
                  <a:lnTo>
                    <a:pt x="97513" y="49264"/>
                  </a:lnTo>
                  <a:lnTo>
                    <a:pt x="97513" y="43525"/>
                  </a:lnTo>
                  <a:lnTo>
                    <a:pt x="76754" y="43525"/>
                  </a:lnTo>
                  <a:lnTo>
                    <a:pt x="76754" y="25669"/>
                  </a:lnTo>
                  <a:cubicBezTo>
                    <a:pt x="76754" y="11321"/>
                    <a:pt x="85218" y="4466"/>
                    <a:pt x="92403" y="4466"/>
                  </a:cubicBezTo>
                  <a:cubicBezTo>
                    <a:pt x="93841" y="4466"/>
                    <a:pt x="95437" y="4785"/>
                    <a:pt x="97034" y="5263"/>
                  </a:cubicBezTo>
                  <a:cubicBezTo>
                    <a:pt x="94799" y="6539"/>
                    <a:pt x="93521" y="9090"/>
                    <a:pt x="93521" y="11640"/>
                  </a:cubicBezTo>
                  <a:cubicBezTo>
                    <a:pt x="93521" y="15945"/>
                    <a:pt x="96555" y="18974"/>
                    <a:pt x="100867" y="18974"/>
                  </a:cubicBezTo>
                  <a:cubicBezTo>
                    <a:pt x="105178" y="18974"/>
                    <a:pt x="108212" y="15945"/>
                    <a:pt x="108212" y="11640"/>
                  </a:cubicBezTo>
                  <a:cubicBezTo>
                    <a:pt x="108212" y="4785"/>
                    <a:pt x="101346" y="2"/>
                    <a:pt x="92563" y="2"/>
                  </a:cubicBezTo>
                  <a:cubicBezTo>
                    <a:pt x="86814" y="2"/>
                    <a:pt x="79788" y="1756"/>
                    <a:pt x="74040" y="6698"/>
                  </a:cubicBezTo>
                  <a:cubicBezTo>
                    <a:pt x="68770" y="959"/>
                    <a:pt x="59349" y="2"/>
                    <a:pt x="53121" y="2"/>
                  </a:cubicBezTo>
                  <a:cubicBezTo>
                    <a:pt x="35715" y="2"/>
                    <a:pt x="13839" y="7974"/>
                    <a:pt x="13839" y="25988"/>
                  </a:cubicBezTo>
                  <a:lnTo>
                    <a:pt x="13839" y="43525"/>
                  </a:lnTo>
                  <a:lnTo>
                    <a:pt x="106" y="43525"/>
                  </a:lnTo>
                  <a:lnTo>
                    <a:pt x="106" y="49264"/>
                  </a:lnTo>
                  <a:lnTo>
                    <a:pt x="13839" y="49264"/>
                  </a:lnTo>
                  <a:lnTo>
                    <a:pt x="13839" y="99641"/>
                  </a:lnTo>
                  <a:cubicBezTo>
                    <a:pt x="13839" y="106496"/>
                    <a:pt x="12242" y="106496"/>
                    <a:pt x="1862" y="106496"/>
                  </a:cubicBezTo>
                  <a:lnTo>
                    <a:pt x="1862" y="112236"/>
                  </a:lnTo>
                  <a:cubicBezTo>
                    <a:pt x="2182" y="112236"/>
                    <a:pt x="13360" y="111598"/>
                    <a:pt x="19747" y="111598"/>
                  </a:cubicBezTo>
                  <a:cubicBezTo>
                    <a:pt x="25815" y="111598"/>
                    <a:pt x="31723" y="111757"/>
                    <a:pt x="37791" y="112236"/>
                  </a:cubicBezTo>
                  <a:lnTo>
                    <a:pt x="37791" y="106496"/>
                  </a:lnTo>
                  <a:cubicBezTo>
                    <a:pt x="27412" y="106496"/>
                    <a:pt x="25815" y="106496"/>
                    <a:pt x="25815" y="99641"/>
                  </a:cubicBezTo>
                  <a:lnTo>
                    <a:pt x="25815" y="49264"/>
                  </a:lnTo>
                  <a:lnTo>
                    <a:pt x="65417" y="49264"/>
                  </a:lnTo>
                  <a:lnTo>
                    <a:pt x="65417" y="99641"/>
                  </a:lnTo>
                  <a:cubicBezTo>
                    <a:pt x="65417" y="106496"/>
                    <a:pt x="63820" y="106496"/>
                    <a:pt x="53440" y="106496"/>
                  </a:cubicBezTo>
                  <a:lnTo>
                    <a:pt x="53440" y="112236"/>
                  </a:lnTo>
                  <a:cubicBezTo>
                    <a:pt x="54239" y="112236"/>
                    <a:pt x="65097" y="111598"/>
                    <a:pt x="71644" y="111598"/>
                  </a:cubicBezTo>
                  <a:cubicBezTo>
                    <a:pt x="78511" y="111598"/>
                    <a:pt x="85537" y="111917"/>
                    <a:pt x="92403" y="112236"/>
                  </a:cubicBezTo>
                  <a:lnTo>
                    <a:pt x="92403" y="106496"/>
                  </a:lnTo>
                  <a:lnTo>
                    <a:pt x="89210" y="106496"/>
                  </a:lnTo>
                  <a:cubicBezTo>
                    <a:pt x="77393" y="106496"/>
                    <a:pt x="77393" y="104743"/>
                    <a:pt x="77393" y="99322"/>
                  </a:cubicBezTo>
                  <a:lnTo>
                    <a:pt x="77393" y="49264"/>
                  </a:lnTo>
                  <a:close/>
                  <a:moveTo>
                    <a:pt x="25176" y="43525"/>
                  </a:moveTo>
                  <a:lnTo>
                    <a:pt x="25176" y="26148"/>
                  </a:lnTo>
                  <a:cubicBezTo>
                    <a:pt x="25176" y="10684"/>
                    <a:pt x="40825" y="4466"/>
                    <a:pt x="52642" y="4466"/>
                  </a:cubicBezTo>
                  <a:cubicBezTo>
                    <a:pt x="54079" y="4466"/>
                    <a:pt x="60946" y="4466"/>
                    <a:pt x="66215" y="7017"/>
                  </a:cubicBezTo>
                  <a:cubicBezTo>
                    <a:pt x="64459" y="7655"/>
                    <a:pt x="61744" y="9727"/>
                    <a:pt x="61744" y="13872"/>
                  </a:cubicBezTo>
                  <a:cubicBezTo>
                    <a:pt x="61744" y="16104"/>
                    <a:pt x="62542" y="18814"/>
                    <a:pt x="65736" y="20409"/>
                  </a:cubicBezTo>
                  <a:cubicBezTo>
                    <a:pt x="65417" y="22003"/>
                    <a:pt x="65417" y="24075"/>
                    <a:pt x="65417" y="25669"/>
                  </a:cubicBezTo>
                  <a:lnTo>
                    <a:pt x="65417" y="43525"/>
                  </a:lnTo>
                  <a:lnTo>
                    <a:pt x="25176" y="43525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2E157067-B16D-4B41-89A5-CC8DBC0FA0B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01373" y="2577969"/>
              <a:ext cx="20279" cy="49102"/>
            </a:xfrm>
            <a:custGeom>
              <a:avLst/>
              <a:gdLst>
                <a:gd name="connsiteX0" fmla="*/ 15920 w 20279"/>
                <a:gd name="connsiteY0" fmla="*/ 15785 h 49102"/>
                <a:gd name="connsiteX1" fmla="*/ 3464 w 20279"/>
                <a:gd name="connsiteY1" fmla="*/ 44960 h 49102"/>
                <a:gd name="connsiteX2" fmla="*/ 2347 w 20279"/>
                <a:gd name="connsiteY2" fmla="*/ 46873 h 49102"/>
                <a:gd name="connsiteX3" fmla="*/ 4582 w 20279"/>
                <a:gd name="connsiteY3" fmla="*/ 49105 h 49102"/>
                <a:gd name="connsiteX4" fmla="*/ 20391 w 20279"/>
                <a:gd name="connsiteY4" fmla="*/ 17379 h 49102"/>
                <a:gd name="connsiteX5" fmla="*/ 9213 w 20279"/>
                <a:gd name="connsiteY5" fmla="*/ 2 h 49102"/>
                <a:gd name="connsiteX6" fmla="*/ 111 w 20279"/>
                <a:gd name="connsiteY6" fmla="*/ 9090 h 49102"/>
                <a:gd name="connsiteX7" fmla="*/ 9373 w 20279"/>
                <a:gd name="connsiteY7" fmla="*/ 18336 h 49102"/>
                <a:gd name="connsiteX8" fmla="*/ 15920 w 20279"/>
                <a:gd name="connsiteY8" fmla="*/ 15785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5920" y="15785"/>
                  </a:moveTo>
                  <a:cubicBezTo>
                    <a:pt x="15920" y="24553"/>
                    <a:pt x="14323" y="34757"/>
                    <a:pt x="3464" y="44960"/>
                  </a:cubicBezTo>
                  <a:cubicBezTo>
                    <a:pt x="2826" y="45597"/>
                    <a:pt x="2347" y="46075"/>
                    <a:pt x="2347" y="46873"/>
                  </a:cubicBezTo>
                  <a:cubicBezTo>
                    <a:pt x="2347" y="47989"/>
                    <a:pt x="3624" y="49105"/>
                    <a:pt x="4582" y="49105"/>
                  </a:cubicBezTo>
                  <a:cubicBezTo>
                    <a:pt x="6818" y="49105"/>
                    <a:pt x="20391" y="36351"/>
                    <a:pt x="20391" y="17379"/>
                  </a:cubicBezTo>
                  <a:cubicBezTo>
                    <a:pt x="20391" y="7495"/>
                    <a:pt x="16559" y="2"/>
                    <a:pt x="9213" y="2"/>
                  </a:cubicBezTo>
                  <a:cubicBezTo>
                    <a:pt x="3943" y="2"/>
                    <a:pt x="111" y="4147"/>
                    <a:pt x="111" y="9090"/>
                  </a:cubicBezTo>
                  <a:cubicBezTo>
                    <a:pt x="111" y="14191"/>
                    <a:pt x="3784" y="18336"/>
                    <a:pt x="9373" y="18336"/>
                  </a:cubicBezTo>
                  <a:cubicBezTo>
                    <a:pt x="13205" y="18336"/>
                    <a:pt x="15760" y="15785"/>
                    <a:pt x="15920" y="15785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E19343F-F596-46F0-ABED-E2F123F9000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143895" y="2524403"/>
              <a:ext cx="80800" cy="104580"/>
            </a:xfrm>
            <a:custGeom>
              <a:avLst/>
              <a:gdLst>
                <a:gd name="connsiteX0" fmla="*/ 16880 w 80800"/>
                <a:gd name="connsiteY0" fmla="*/ 43525 h 104580"/>
                <a:gd name="connsiteX1" fmla="*/ 34286 w 80800"/>
                <a:gd name="connsiteY1" fmla="*/ 48467 h 104580"/>
                <a:gd name="connsiteX2" fmla="*/ 62710 w 80800"/>
                <a:gd name="connsiteY2" fmla="*/ 25032 h 104580"/>
                <a:gd name="connsiteX3" fmla="*/ 56003 w 80800"/>
                <a:gd name="connsiteY3" fmla="*/ 9727 h 104580"/>
                <a:gd name="connsiteX4" fmla="*/ 72131 w 80800"/>
                <a:gd name="connsiteY4" fmla="*/ 4466 h 104580"/>
                <a:gd name="connsiteX5" fmla="*/ 70694 w 80800"/>
                <a:gd name="connsiteY5" fmla="*/ 8292 h 104580"/>
                <a:gd name="connsiteX6" fmla="*/ 75804 w 80800"/>
                <a:gd name="connsiteY6" fmla="*/ 13394 h 104580"/>
                <a:gd name="connsiteX7" fmla="*/ 80914 w 80800"/>
                <a:gd name="connsiteY7" fmla="*/ 8133 h 104580"/>
                <a:gd name="connsiteX8" fmla="*/ 71492 w 80800"/>
                <a:gd name="connsiteY8" fmla="*/ 2 h 104580"/>
                <a:gd name="connsiteX9" fmla="*/ 52969 w 80800"/>
                <a:gd name="connsiteY9" fmla="*/ 7336 h 104580"/>
                <a:gd name="connsiteX10" fmla="*/ 34446 w 80800"/>
                <a:gd name="connsiteY10" fmla="*/ 1597 h 104580"/>
                <a:gd name="connsiteX11" fmla="*/ 6022 w 80800"/>
                <a:gd name="connsiteY11" fmla="*/ 25032 h 104580"/>
                <a:gd name="connsiteX12" fmla="*/ 13687 w 80800"/>
                <a:gd name="connsiteY12" fmla="*/ 41133 h 104580"/>
                <a:gd name="connsiteX13" fmla="*/ 8896 w 80800"/>
                <a:gd name="connsiteY13" fmla="*/ 54047 h 104580"/>
                <a:gd name="connsiteX14" fmla="*/ 15603 w 80800"/>
                <a:gd name="connsiteY14" fmla="*/ 68235 h 104580"/>
                <a:gd name="connsiteX15" fmla="*/ 113 w 80800"/>
                <a:gd name="connsiteY15" fmla="*/ 84177 h 104580"/>
                <a:gd name="connsiteX16" fmla="*/ 39236 w 80800"/>
                <a:gd name="connsiteY16" fmla="*/ 104583 h 104580"/>
                <a:gd name="connsiteX17" fmla="*/ 78359 w 80800"/>
                <a:gd name="connsiteY17" fmla="*/ 83859 h 104580"/>
                <a:gd name="connsiteX18" fmla="*/ 67660 w 80800"/>
                <a:gd name="connsiteY18" fmla="*/ 65684 h 104580"/>
                <a:gd name="connsiteX19" fmla="*/ 33328 w 80800"/>
                <a:gd name="connsiteY19" fmla="*/ 60742 h 104580"/>
                <a:gd name="connsiteX20" fmla="*/ 22789 w 80800"/>
                <a:gd name="connsiteY20" fmla="*/ 60583 h 104580"/>
                <a:gd name="connsiteX21" fmla="*/ 14804 w 80800"/>
                <a:gd name="connsiteY21" fmla="*/ 50061 h 104580"/>
                <a:gd name="connsiteX22" fmla="*/ 16880 w 80800"/>
                <a:gd name="connsiteY22" fmla="*/ 43525 h 104580"/>
                <a:gd name="connsiteX23" fmla="*/ 34446 w 80800"/>
                <a:gd name="connsiteY23" fmla="*/ 43684 h 104580"/>
                <a:gd name="connsiteX24" fmla="*/ 18797 w 80800"/>
                <a:gd name="connsiteY24" fmla="*/ 25032 h 104580"/>
                <a:gd name="connsiteX25" fmla="*/ 21990 w 80800"/>
                <a:gd name="connsiteY25" fmla="*/ 11959 h 104580"/>
                <a:gd name="connsiteX26" fmla="*/ 34286 w 80800"/>
                <a:gd name="connsiteY26" fmla="*/ 6379 h 104580"/>
                <a:gd name="connsiteX27" fmla="*/ 49935 w 80800"/>
                <a:gd name="connsiteY27" fmla="*/ 25032 h 104580"/>
                <a:gd name="connsiteX28" fmla="*/ 46741 w 80800"/>
                <a:gd name="connsiteY28" fmla="*/ 38104 h 104580"/>
                <a:gd name="connsiteX29" fmla="*/ 34446 w 80800"/>
                <a:gd name="connsiteY29" fmla="*/ 43684 h 104580"/>
                <a:gd name="connsiteX30" fmla="*/ 34446 w 80800"/>
                <a:gd name="connsiteY30" fmla="*/ 71424 h 104580"/>
                <a:gd name="connsiteX31" fmla="*/ 68618 w 80800"/>
                <a:gd name="connsiteY31" fmla="*/ 84018 h 104580"/>
                <a:gd name="connsiteX32" fmla="*/ 39236 w 80800"/>
                <a:gd name="connsiteY32" fmla="*/ 99801 h 104580"/>
                <a:gd name="connsiteX33" fmla="*/ 9854 w 80800"/>
                <a:gd name="connsiteY33" fmla="*/ 84018 h 104580"/>
                <a:gd name="connsiteX34" fmla="*/ 25184 w 80800"/>
                <a:gd name="connsiteY34" fmla="*/ 71424 h 104580"/>
                <a:gd name="connsiteX35" fmla="*/ 34446 w 80800"/>
                <a:gd name="connsiteY35" fmla="*/ 71424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6880" y="43525"/>
                  </a:moveTo>
                  <a:cubicBezTo>
                    <a:pt x="19276" y="44960"/>
                    <a:pt x="25024" y="48467"/>
                    <a:pt x="34286" y="48467"/>
                  </a:cubicBezTo>
                  <a:cubicBezTo>
                    <a:pt x="50733" y="48467"/>
                    <a:pt x="62710" y="37467"/>
                    <a:pt x="62710" y="25032"/>
                  </a:cubicBezTo>
                  <a:cubicBezTo>
                    <a:pt x="62710" y="18814"/>
                    <a:pt x="59835" y="13872"/>
                    <a:pt x="56003" y="9727"/>
                  </a:cubicBezTo>
                  <a:cubicBezTo>
                    <a:pt x="63189" y="4626"/>
                    <a:pt x="69416" y="4466"/>
                    <a:pt x="72131" y="4466"/>
                  </a:cubicBezTo>
                  <a:cubicBezTo>
                    <a:pt x="71492" y="5104"/>
                    <a:pt x="70694" y="5742"/>
                    <a:pt x="70694" y="8292"/>
                  </a:cubicBezTo>
                  <a:cubicBezTo>
                    <a:pt x="70694" y="11481"/>
                    <a:pt x="73089" y="13394"/>
                    <a:pt x="75804" y="13394"/>
                  </a:cubicBezTo>
                  <a:cubicBezTo>
                    <a:pt x="78039" y="13394"/>
                    <a:pt x="80914" y="11800"/>
                    <a:pt x="80914" y="8133"/>
                  </a:cubicBezTo>
                  <a:cubicBezTo>
                    <a:pt x="80914" y="4466"/>
                    <a:pt x="77880" y="2"/>
                    <a:pt x="71492" y="2"/>
                  </a:cubicBezTo>
                  <a:cubicBezTo>
                    <a:pt x="69097" y="2"/>
                    <a:pt x="60474" y="481"/>
                    <a:pt x="52969" y="7336"/>
                  </a:cubicBezTo>
                  <a:cubicBezTo>
                    <a:pt x="48178" y="3829"/>
                    <a:pt x="41472" y="1597"/>
                    <a:pt x="34446" y="1597"/>
                  </a:cubicBezTo>
                  <a:cubicBezTo>
                    <a:pt x="17998" y="1597"/>
                    <a:pt x="6022" y="12597"/>
                    <a:pt x="6022" y="25032"/>
                  </a:cubicBezTo>
                  <a:cubicBezTo>
                    <a:pt x="6022" y="31249"/>
                    <a:pt x="9215" y="36988"/>
                    <a:pt x="13687" y="41133"/>
                  </a:cubicBezTo>
                  <a:cubicBezTo>
                    <a:pt x="12409" y="42568"/>
                    <a:pt x="8896" y="47829"/>
                    <a:pt x="8896" y="54047"/>
                  </a:cubicBezTo>
                  <a:cubicBezTo>
                    <a:pt x="8896" y="56119"/>
                    <a:pt x="9375" y="63612"/>
                    <a:pt x="15603" y="68235"/>
                  </a:cubicBezTo>
                  <a:cubicBezTo>
                    <a:pt x="8417" y="70626"/>
                    <a:pt x="113" y="75887"/>
                    <a:pt x="113" y="84177"/>
                  </a:cubicBezTo>
                  <a:cubicBezTo>
                    <a:pt x="113" y="95815"/>
                    <a:pt x="17679" y="104583"/>
                    <a:pt x="39236" y="104583"/>
                  </a:cubicBezTo>
                  <a:cubicBezTo>
                    <a:pt x="59516" y="104583"/>
                    <a:pt x="78359" y="96612"/>
                    <a:pt x="78359" y="83859"/>
                  </a:cubicBezTo>
                  <a:cubicBezTo>
                    <a:pt x="78359" y="79076"/>
                    <a:pt x="76443" y="70467"/>
                    <a:pt x="67660" y="65684"/>
                  </a:cubicBezTo>
                  <a:cubicBezTo>
                    <a:pt x="58239" y="60742"/>
                    <a:pt x="48817" y="60742"/>
                    <a:pt x="33328" y="60742"/>
                  </a:cubicBezTo>
                  <a:cubicBezTo>
                    <a:pt x="29815" y="60742"/>
                    <a:pt x="24066" y="60742"/>
                    <a:pt x="22789" y="60583"/>
                  </a:cubicBezTo>
                  <a:cubicBezTo>
                    <a:pt x="17679" y="59467"/>
                    <a:pt x="14804" y="54684"/>
                    <a:pt x="14804" y="50061"/>
                  </a:cubicBezTo>
                  <a:cubicBezTo>
                    <a:pt x="14804" y="46075"/>
                    <a:pt x="15922" y="44800"/>
                    <a:pt x="16880" y="43525"/>
                  </a:cubicBezTo>
                  <a:close/>
                  <a:moveTo>
                    <a:pt x="34446" y="43684"/>
                  </a:moveTo>
                  <a:cubicBezTo>
                    <a:pt x="18797" y="43684"/>
                    <a:pt x="18797" y="28380"/>
                    <a:pt x="18797" y="25032"/>
                  </a:cubicBezTo>
                  <a:cubicBezTo>
                    <a:pt x="18797" y="22481"/>
                    <a:pt x="18797" y="16104"/>
                    <a:pt x="21990" y="11959"/>
                  </a:cubicBezTo>
                  <a:cubicBezTo>
                    <a:pt x="24226" y="9249"/>
                    <a:pt x="28537" y="6379"/>
                    <a:pt x="34286" y="6379"/>
                  </a:cubicBezTo>
                  <a:cubicBezTo>
                    <a:pt x="49935" y="6379"/>
                    <a:pt x="49935" y="21684"/>
                    <a:pt x="49935" y="25032"/>
                  </a:cubicBezTo>
                  <a:cubicBezTo>
                    <a:pt x="49935" y="27582"/>
                    <a:pt x="49935" y="33959"/>
                    <a:pt x="46741" y="38104"/>
                  </a:cubicBezTo>
                  <a:cubicBezTo>
                    <a:pt x="44506" y="40815"/>
                    <a:pt x="40194" y="43684"/>
                    <a:pt x="34446" y="43684"/>
                  </a:cubicBezTo>
                  <a:close/>
                  <a:moveTo>
                    <a:pt x="34446" y="71424"/>
                  </a:moveTo>
                  <a:cubicBezTo>
                    <a:pt x="48658" y="71424"/>
                    <a:pt x="68618" y="71424"/>
                    <a:pt x="68618" y="84018"/>
                  </a:cubicBezTo>
                  <a:cubicBezTo>
                    <a:pt x="68618" y="92467"/>
                    <a:pt x="56003" y="99801"/>
                    <a:pt x="39236" y="99801"/>
                  </a:cubicBezTo>
                  <a:cubicBezTo>
                    <a:pt x="22469" y="99801"/>
                    <a:pt x="9854" y="92308"/>
                    <a:pt x="9854" y="84018"/>
                  </a:cubicBezTo>
                  <a:cubicBezTo>
                    <a:pt x="9854" y="78438"/>
                    <a:pt x="14964" y="71583"/>
                    <a:pt x="25184" y="71424"/>
                  </a:cubicBezTo>
                  <a:lnTo>
                    <a:pt x="34446" y="7142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A84DE6A-1938-49E9-A659-E596668D1D1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248939" y="2577969"/>
              <a:ext cx="20279" cy="49102"/>
            </a:xfrm>
            <a:custGeom>
              <a:avLst/>
              <a:gdLst>
                <a:gd name="connsiteX0" fmla="*/ 15926 w 20279"/>
                <a:gd name="connsiteY0" fmla="*/ 15785 h 49102"/>
                <a:gd name="connsiteX1" fmla="*/ 3471 w 20279"/>
                <a:gd name="connsiteY1" fmla="*/ 44960 h 49102"/>
                <a:gd name="connsiteX2" fmla="*/ 2353 w 20279"/>
                <a:gd name="connsiteY2" fmla="*/ 46873 h 49102"/>
                <a:gd name="connsiteX3" fmla="*/ 4589 w 20279"/>
                <a:gd name="connsiteY3" fmla="*/ 49105 h 49102"/>
                <a:gd name="connsiteX4" fmla="*/ 20397 w 20279"/>
                <a:gd name="connsiteY4" fmla="*/ 17379 h 49102"/>
                <a:gd name="connsiteX5" fmla="*/ 9220 w 20279"/>
                <a:gd name="connsiteY5" fmla="*/ 2 h 49102"/>
                <a:gd name="connsiteX6" fmla="*/ 118 w 20279"/>
                <a:gd name="connsiteY6" fmla="*/ 9090 h 49102"/>
                <a:gd name="connsiteX7" fmla="*/ 9379 w 20279"/>
                <a:gd name="connsiteY7" fmla="*/ 18336 h 49102"/>
                <a:gd name="connsiteX8" fmla="*/ 15926 w 20279"/>
                <a:gd name="connsiteY8" fmla="*/ 15785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5926" y="15785"/>
                  </a:moveTo>
                  <a:cubicBezTo>
                    <a:pt x="15926" y="24553"/>
                    <a:pt x="14329" y="34757"/>
                    <a:pt x="3471" y="44960"/>
                  </a:cubicBezTo>
                  <a:cubicBezTo>
                    <a:pt x="2832" y="45597"/>
                    <a:pt x="2353" y="46075"/>
                    <a:pt x="2353" y="46873"/>
                  </a:cubicBezTo>
                  <a:cubicBezTo>
                    <a:pt x="2353" y="47989"/>
                    <a:pt x="3631" y="49105"/>
                    <a:pt x="4589" y="49105"/>
                  </a:cubicBezTo>
                  <a:cubicBezTo>
                    <a:pt x="6824" y="49105"/>
                    <a:pt x="20397" y="36351"/>
                    <a:pt x="20397" y="17379"/>
                  </a:cubicBezTo>
                  <a:cubicBezTo>
                    <a:pt x="20397" y="7495"/>
                    <a:pt x="16565" y="2"/>
                    <a:pt x="9220" y="2"/>
                  </a:cubicBezTo>
                  <a:cubicBezTo>
                    <a:pt x="3950" y="2"/>
                    <a:pt x="118" y="4147"/>
                    <a:pt x="118" y="9090"/>
                  </a:cubicBezTo>
                  <a:cubicBezTo>
                    <a:pt x="118" y="14191"/>
                    <a:pt x="3790" y="18336"/>
                    <a:pt x="9379" y="18336"/>
                  </a:cubicBezTo>
                  <a:cubicBezTo>
                    <a:pt x="13212" y="18336"/>
                    <a:pt x="15767" y="15785"/>
                    <a:pt x="15926" y="15785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693757A-CEE1-47A0-8644-07BC277856E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92738" y="2490605"/>
              <a:ext cx="48384" cy="107291"/>
            </a:xfrm>
            <a:custGeom>
              <a:avLst/>
              <a:gdLst>
                <a:gd name="connsiteX0" fmla="*/ 44352 w 48384"/>
                <a:gd name="connsiteY0" fmla="*/ 6061 h 107291"/>
                <a:gd name="connsiteX1" fmla="*/ 37965 w 48384"/>
                <a:gd name="connsiteY1" fmla="*/ 2 h 107291"/>
                <a:gd name="connsiteX2" fmla="*/ 29023 w 48384"/>
                <a:gd name="connsiteY2" fmla="*/ 8771 h 107291"/>
                <a:gd name="connsiteX3" fmla="*/ 35410 w 48384"/>
                <a:gd name="connsiteY3" fmla="*/ 14829 h 107291"/>
                <a:gd name="connsiteX4" fmla="*/ 44352 w 48384"/>
                <a:gd name="connsiteY4" fmla="*/ 6061 h 107291"/>
                <a:gd name="connsiteX5" fmla="*/ 11777 w 48384"/>
                <a:gd name="connsiteY5" fmla="*/ 87047 h 107291"/>
                <a:gd name="connsiteX6" fmla="*/ 10340 w 48384"/>
                <a:gd name="connsiteY6" fmla="*/ 93743 h 107291"/>
                <a:gd name="connsiteX7" fmla="*/ 25510 w 48384"/>
                <a:gd name="connsiteY7" fmla="*/ 107294 h 107291"/>
                <a:gd name="connsiteX8" fmla="*/ 48504 w 48384"/>
                <a:gd name="connsiteY8" fmla="*/ 82902 h 107291"/>
                <a:gd name="connsiteX9" fmla="*/ 45949 w 48384"/>
                <a:gd name="connsiteY9" fmla="*/ 80830 h 107291"/>
                <a:gd name="connsiteX10" fmla="*/ 42915 w 48384"/>
                <a:gd name="connsiteY10" fmla="*/ 83540 h 107291"/>
                <a:gd name="connsiteX11" fmla="*/ 25989 w 48384"/>
                <a:gd name="connsiteY11" fmla="*/ 102830 h 107291"/>
                <a:gd name="connsiteX12" fmla="*/ 21997 w 48384"/>
                <a:gd name="connsiteY12" fmla="*/ 97250 h 107291"/>
                <a:gd name="connsiteX13" fmla="*/ 24552 w 48384"/>
                <a:gd name="connsiteY13" fmla="*/ 87047 h 107291"/>
                <a:gd name="connsiteX14" fmla="*/ 29662 w 48384"/>
                <a:gd name="connsiteY14" fmla="*/ 74293 h 107291"/>
                <a:gd name="connsiteX15" fmla="*/ 37486 w 48384"/>
                <a:gd name="connsiteY15" fmla="*/ 54047 h 107291"/>
                <a:gd name="connsiteX16" fmla="*/ 38444 w 48384"/>
                <a:gd name="connsiteY16" fmla="*/ 48945 h 107291"/>
                <a:gd name="connsiteX17" fmla="*/ 23274 w 48384"/>
                <a:gd name="connsiteY17" fmla="*/ 35394 h 107291"/>
                <a:gd name="connsiteX18" fmla="*/ 120 w 48384"/>
                <a:gd name="connsiteY18" fmla="*/ 59786 h 107291"/>
                <a:gd name="connsiteX19" fmla="*/ 2835 w 48384"/>
                <a:gd name="connsiteY19" fmla="*/ 61858 h 107291"/>
                <a:gd name="connsiteX20" fmla="*/ 5709 w 48384"/>
                <a:gd name="connsiteY20" fmla="*/ 59307 h 107291"/>
                <a:gd name="connsiteX21" fmla="*/ 22795 w 48384"/>
                <a:gd name="connsiteY21" fmla="*/ 39858 h 107291"/>
                <a:gd name="connsiteX22" fmla="*/ 26787 w 48384"/>
                <a:gd name="connsiteY22" fmla="*/ 45438 h 107291"/>
                <a:gd name="connsiteX23" fmla="*/ 21837 w 48384"/>
                <a:gd name="connsiteY23" fmla="*/ 61380 h 107291"/>
                <a:gd name="connsiteX24" fmla="*/ 11777 w 48384"/>
                <a:gd name="connsiteY24" fmla="*/ 87047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7291">
                  <a:moveTo>
                    <a:pt x="44352" y="6061"/>
                  </a:moveTo>
                  <a:cubicBezTo>
                    <a:pt x="44352" y="3510"/>
                    <a:pt x="42436" y="2"/>
                    <a:pt x="37965" y="2"/>
                  </a:cubicBezTo>
                  <a:cubicBezTo>
                    <a:pt x="33654" y="2"/>
                    <a:pt x="29023" y="4147"/>
                    <a:pt x="29023" y="8771"/>
                  </a:cubicBezTo>
                  <a:cubicBezTo>
                    <a:pt x="29023" y="11481"/>
                    <a:pt x="31099" y="14829"/>
                    <a:pt x="35410" y="14829"/>
                  </a:cubicBezTo>
                  <a:cubicBezTo>
                    <a:pt x="40041" y="14829"/>
                    <a:pt x="44352" y="10365"/>
                    <a:pt x="44352" y="6061"/>
                  </a:cubicBezTo>
                  <a:close/>
                  <a:moveTo>
                    <a:pt x="11777" y="87047"/>
                  </a:moveTo>
                  <a:cubicBezTo>
                    <a:pt x="11138" y="89119"/>
                    <a:pt x="10340" y="91033"/>
                    <a:pt x="10340" y="93743"/>
                  </a:cubicBezTo>
                  <a:cubicBezTo>
                    <a:pt x="10340" y="101236"/>
                    <a:pt x="16727" y="107294"/>
                    <a:pt x="25510" y="107294"/>
                  </a:cubicBezTo>
                  <a:cubicBezTo>
                    <a:pt x="41478" y="107294"/>
                    <a:pt x="48504" y="85293"/>
                    <a:pt x="48504" y="82902"/>
                  </a:cubicBezTo>
                  <a:cubicBezTo>
                    <a:pt x="48504" y="80830"/>
                    <a:pt x="46428" y="80830"/>
                    <a:pt x="45949" y="80830"/>
                  </a:cubicBezTo>
                  <a:cubicBezTo>
                    <a:pt x="43714" y="80830"/>
                    <a:pt x="43554" y="81786"/>
                    <a:pt x="42915" y="83540"/>
                  </a:cubicBezTo>
                  <a:cubicBezTo>
                    <a:pt x="39243" y="96293"/>
                    <a:pt x="32216" y="102830"/>
                    <a:pt x="25989" y="102830"/>
                  </a:cubicBezTo>
                  <a:cubicBezTo>
                    <a:pt x="22795" y="102830"/>
                    <a:pt x="21997" y="100757"/>
                    <a:pt x="21997" y="97250"/>
                  </a:cubicBezTo>
                  <a:cubicBezTo>
                    <a:pt x="21997" y="93583"/>
                    <a:pt x="23114" y="90554"/>
                    <a:pt x="24552" y="87047"/>
                  </a:cubicBezTo>
                  <a:cubicBezTo>
                    <a:pt x="26148" y="82743"/>
                    <a:pt x="27905" y="78438"/>
                    <a:pt x="29662" y="74293"/>
                  </a:cubicBezTo>
                  <a:cubicBezTo>
                    <a:pt x="31099" y="70467"/>
                    <a:pt x="36847" y="55960"/>
                    <a:pt x="37486" y="54047"/>
                  </a:cubicBezTo>
                  <a:cubicBezTo>
                    <a:pt x="37965" y="52452"/>
                    <a:pt x="38444" y="50539"/>
                    <a:pt x="38444" y="48945"/>
                  </a:cubicBezTo>
                  <a:cubicBezTo>
                    <a:pt x="38444" y="41452"/>
                    <a:pt x="32057" y="35394"/>
                    <a:pt x="23274" y="35394"/>
                  </a:cubicBezTo>
                  <a:cubicBezTo>
                    <a:pt x="7465" y="35394"/>
                    <a:pt x="120" y="57076"/>
                    <a:pt x="120" y="59786"/>
                  </a:cubicBezTo>
                  <a:cubicBezTo>
                    <a:pt x="120" y="61858"/>
                    <a:pt x="2355" y="61858"/>
                    <a:pt x="2835" y="61858"/>
                  </a:cubicBezTo>
                  <a:cubicBezTo>
                    <a:pt x="5070" y="61858"/>
                    <a:pt x="5230" y="61061"/>
                    <a:pt x="5709" y="59307"/>
                  </a:cubicBezTo>
                  <a:cubicBezTo>
                    <a:pt x="9861" y="45597"/>
                    <a:pt x="16887" y="39858"/>
                    <a:pt x="22795" y="39858"/>
                  </a:cubicBezTo>
                  <a:cubicBezTo>
                    <a:pt x="25350" y="39858"/>
                    <a:pt x="26787" y="41133"/>
                    <a:pt x="26787" y="45438"/>
                  </a:cubicBezTo>
                  <a:cubicBezTo>
                    <a:pt x="26787" y="49104"/>
                    <a:pt x="25829" y="51496"/>
                    <a:pt x="21837" y="61380"/>
                  </a:cubicBezTo>
                  <a:lnTo>
                    <a:pt x="11777" y="8704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025D336D-61E8-46BE-A4DA-18A830326D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49775" y="2490605"/>
              <a:ext cx="70101" cy="138219"/>
            </a:xfrm>
            <a:custGeom>
              <a:avLst/>
              <a:gdLst>
                <a:gd name="connsiteX0" fmla="*/ 70224 w 70101"/>
                <a:gd name="connsiteY0" fmla="*/ 6061 h 138219"/>
                <a:gd name="connsiteX1" fmla="*/ 63837 w 70101"/>
                <a:gd name="connsiteY1" fmla="*/ 2 h 138219"/>
                <a:gd name="connsiteX2" fmla="*/ 54894 w 70101"/>
                <a:gd name="connsiteY2" fmla="*/ 8771 h 138219"/>
                <a:gd name="connsiteX3" fmla="*/ 61282 w 70101"/>
                <a:gd name="connsiteY3" fmla="*/ 14829 h 138219"/>
                <a:gd name="connsiteX4" fmla="*/ 70224 w 70101"/>
                <a:gd name="connsiteY4" fmla="*/ 6061 h 138219"/>
                <a:gd name="connsiteX5" fmla="*/ 36371 w 70101"/>
                <a:gd name="connsiteY5" fmla="*/ 113511 h 138219"/>
                <a:gd name="connsiteX6" fmla="*/ 15772 w 70101"/>
                <a:gd name="connsiteY6" fmla="*/ 133758 h 138219"/>
                <a:gd name="connsiteX7" fmla="*/ 10023 w 70101"/>
                <a:gd name="connsiteY7" fmla="*/ 132801 h 138219"/>
                <a:gd name="connsiteX8" fmla="*/ 15452 w 70101"/>
                <a:gd name="connsiteY8" fmla="*/ 124671 h 138219"/>
                <a:gd name="connsiteX9" fmla="*/ 9225 w 70101"/>
                <a:gd name="connsiteY9" fmla="*/ 118772 h 138219"/>
                <a:gd name="connsiteX10" fmla="*/ 123 w 70101"/>
                <a:gd name="connsiteY10" fmla="*/ 128178 h 138219"/>
                <a:gd name="connsiteX11" fmla="*/ 15931 w 70101"/>
                <a:gd name="connsiteY11" fmla="*/ 138221 h 138219"/>
                <a:gd name="connsiteX12" fmla="*/ 49146 w 70101"/>
                <a:gd name="connsiteY12" fmla="*/ 113033 h 138219"/>
                <a:gd name="connsiteX13" fmla="*/ 63517 w 70101"/>
                <a:gd name="connsiteY13" fmla="*/ 55960 h 138219"/>
                <a:gd name="connsiteX14" fmla="*/ 64316 w 70101"/>
                <a:gd name="connsiteY14" fmla="*/ 50380 h 138219"/>
                <a:gd name="connsiteX15" fmla="*/ 47230 w 70101"/>
                <a:gd name="connsiteY15" fmla="*/ 35394 h 138219"/>
                <a:gd name="connsiteX16" fmla="*/ 19285 w 70101"/>
                <a:gd name="connsiteY16" fmla="*/ 59786 h 138219"/>
                <a:gd name="connsiteX17" fmla="*/ 21999 w 70101"/>
                <a:gd name="connsiteY17" fmla="*/ 61858 h 138219"/>
                <a:gd name="connsiteX18" fmla="*/ 25193 w 70101"/>
                <a:gd name="connsiteY18" fmla="*/ 58989 h 138219"/>
                <a:gd name="connsiteX19" fmla="*/ 46751 w 70101"/>
                <a:gd name="connsiteY19" fmla="*/ 39858 h 138219"/>
                <a:gd name="connsiteX20" fmla="*/ 52180 w 70101"/>
                <a:gd name="connsiteY20" fmla="*/ 47670 h 138219"/>
                <a:gd name="connsiteX21" fmla="*/ 51701 w 70101"/>
                <a:gd name="connsiteY21" fmla="*/ 52452 h 138219"/>
                <a:gd name="connsiteX22" fmla="*/ 36371 w 70101"/>
                <a:gd name="connsiteY22" fmla="*/ 113511 h 13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01" h="138219">
                  <a:moveTo>
                    <a:pt x="70224" y="6061"/>
                  </a:moveTo>
                  <a:cubicBezTo>
                    <a:pt x="70224" y="3350"/>
                    <a:pt x="68148" y="2"/>
                    <a:pt x="63837" y="2"/>
                  </a:cubicBezTo>
                  <a:cubicBezTo>
                    <a:pt x="59206" y="2"/>
                    <a:pt x="54894" y="4466"/>
                    <a:pt x="54894" y="8771"/>
                  </a:cubicBezTo>
                  <a:cubicBezTo>
                    <a:pt x="54894" y="11321"/>
                    <a:pt x="56811" y="14829"/>
                    <a:pt x="61282" y="14829"/>
                  </a:cubicBezTo>
                  <a:cubicBezTo>
                    <a:pt x="65593" y="14829"/>
                    <a:pt x="70224" y="10684"/>
                    <a:pt x="70224" y="6061"/>
                  </a:cubicBezTo>
                  <a:close/>
                  <a:moveTo>
                    <a:pt x="36371" y="113511"/>
                  </a:moveTo>
                  <a:cubicBezTo>
                    <a:pt x="33656" y="124511"/>
                    <a:pt x="25193" y="133758"/>
                    <a:pt x="15772" y="133758"/>
                  </a:cubicBezTo>
                  <a:cubicBezTo>
                    <a:pt x="13696" y="133758"/>
                    <a:pt x="11780" y="133439"/>
                    <a:pt x="10023" y="132801"/>
                  </a:cubicBezTo>
                  <a:cubicBezTo>
                    <a:pt x="14175" y="130888"/>
                    <a:pt x="15452" y="127062"/>
                    <a:pt x="15452" y="124671"/>
                  </a:cubicBezTo>
                  <a:cubicBezTo>
                    <a:pt x="15452" y="120844"/>
                    <a:pt x="12418" y="118772"/>
                    <a:pt x="9225" y="118772"/>
                  </a:cubicBezTo>
                  <a:cubicBezTo>
                    <a:pt x="4275" y="118772"/>
                    <a:pt x="123" y="123076"/>
                    <a:pt x="123" y="128178"/>
                  </a:cubicBezTo>
                  <a:cubicBezTo>
                    <a:pt x="123" y="134236"/>
                    <a:pt x="6350" y="138221"/>
                    <a:pt x="15931" y="138221"/>
                  </a:cubicBezTo>
                  <a:cubicBezTo>
                    <a:pt x="25513" y="138221"/>
                    <a:pt x="44196" y="132482"/>
                    <a:pt x="49146" y="113033"/>
                  </a:cubicBezTo>
                  <a:lnTo>
                    <a:pt x="63517" y="55960"/>
                  </a:lnTo>
                  <a:cubicBezTo>
                    <a:pt x="63996" y="54206"/>
                    <a:pt x="64316" y="52771"/>
                    <a:pt x="64316" y="50380"/>
                  </a:cubicBezTo>
                  <a:cubicBezTo>
                    <a:pt x="64316" y="41612"/>
                    <a:pt x="56811" y="35394"/>
                    <a:pt x="47230" y="35394"/>
                  </a:cubicBezTo>
                  <a:cubicBezTo>
                    <a:pt x="29505" y="35394"/>
                    <a:pt x="19285" y="57554"/>
                    <a:pt x="19285" y="59786"/>
                  </a:cubicBezTo>
                  <a:cubicBezTo>
                    <a:pt x="19285" y="61858"/>
                    <a:pt x="21520" y="61858"/>
                    <a:pt x="21999" y="61858"/>
                  </a:cubicBezTo>
                  <a:cubicBezTo>
                    <a:pt x="23916" y="61858"/>
                    <a:pt x="24075" y="61380"/>
                    <a:pt x="25193" y="58989"/>
                  </a:cubicBezTo>
                  <a:cubicBezTo>
                    <a:pt x="29185" y="49742"/>
                    <a:pt x="37489" y="39858"/>
                    <a:pt x="46751" y="39858"/>
                  </a:cubicBezTo>
                  <a:cubicBezTo>
                    <a:pt x="50743" y="39858"/>
                    <a:pt x="52180" y="42568"/>
                    <a:pt x="52180" y="47670"/>
                  </a:cubicBezTo>
                  <a:cubicBezTo>
                    <a:pt x="52180" y="49423"/>
                    <a:pt x="51860" y="51655"/>
                    <a:pt x="51701" y="52452"/>
                  </a:cubicBezTo>
                  <a:lnTo>
                    <a:pt x="36371" y="113511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1CB2B48-CBB9-4D74-BC87-2A0C7CEA352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22034" y="2456417"/>
              <a:ext cx="151700" cy="53292"/>
            </a:xfrm>
            <a:custGeom>
              <a:avLst/>
              <a:gdLst>
                <a:gd name="connsiteX0" fmla="*/ 144074 w 151700"/>
                <a:gd name="connsiteY0" fmla="*/ 9110 h 53292"/>
                <a:gd name="connsiteX1" fmla="*/ 151830 w 151700"/>
                <a:gd name="connsiteY1" fmla="*/ 4555 h 53292"/>
                <a:gd name="connsiteX2" fmla="*/ 144302 w 151700"/>
                <a:gd name="connsiteY2" fmla="*/ 0 h 53292"/>
                <a:gd name="connsiteX3" fmla="*/ 7658 w 151700"/>
                <a:gd name="connsiteY3" fmla="*/ 0 h 53292"/>
                <a:gd name="connsiteX4" fmla="*/ 130 w 151700"/>
                <a:gd name="connsiteY4" fmla="*/ 4555 h 53292"/>
                <a:gd name="connsiteX5" fmla="*/ 7886 w 151700"/>
                <a:gd name="connsiteY5" fmla="*/ 9110 h 53292"/>
                <a:gd name="connsiteX6" fmla="*/ 144074 w 151700"/>
                <a:gd name="connsiteY6" fmla="*/ 9110 h 53292"/>
                <a:gd name="connsiteX7" fmla="*/ 144302 w 151700"/>
                <a:gd name="connsiteY7" fmla="*/ 53293 h 53292"/>
                <a:gd name="connsiteX8" fmla="*/ 151830 w 151700"/>
                <a:gd name="connsiteY8" fmla="*/ 48738 h 53292"/>
                <a:gd name="connsiteX9" fmla="*/ 144074 w 151700"/>
                <a:gd name="connsiteY9" fmla="*/ 44183 h 53292"/>
                <a:gd name="connsiteX10" fmla="*/ 7886 w 151700"/>
                <a:gd name="connsiteY10" fmla="*/ 44183 h 53292"/>
                <a:gd name="connsiteX11" fmla="*/ 130 w 151700"/>
                <a:gd name="connsiteY11" fmla="*/ 48738 h 53292"/>
                <a:gd name="connsiteX12" fmla="*/ 7658 w 151700"/>
                <a:gd name="connsiteY12" fmla="*/ 53293 h 53292"/>
                <a:gd name="connsiteX13" fmla="*/ 144302 w 151700"/>
                <a:gd name="connsiteY13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700" h="53292">
                  <a:moveTo>
                    <a:pt x="144074" y="9110"/>
                  </a:moveTo>
                  <a:cubicBezTo>
                    <a:pt x="147496" y="9110"/>
                    <a:pt x="151830" y="9110"/>
                    <a:pt x="151830" y="4555"/>
                  </a:cubicBezTo>
                  <a:cubicBezTo>
                    <a:pt x="151830" y="0"/>
                    <a:pt x="147496" y="0"/>
                    <a:pt x="144302" y="0"/>
                  </a:cubicBezTo>
                  <a:lnTo>
                    <a:pt x="7658" y="0"/>
                  </a:lnTo>
                  <a:cubicBezTo>
                    <a:pt x="4464" y="0"/>
                    <a:pt x="130" y="0"/>
                    <a:pt x="130" y="4555"/>
                  </a:cubicBezTo>
                  <a:cubicBezTo>
                    <a:pt x="130" y="9110"/>
                    <a:pt x="4464" y="9110"/>
                    <a:pt x="7886" y="9110"/>
                  </a:cubicBezTo>
                  <a:lnTo>
                    <a:pt x="144074" y="9110"/>
                  </a:lnTo>
                  <a:close/>
                  <a:moveTo>
                    <a:pt x="144302" y="53293"/>
                  </a:moveTo>
                  <a:cubicBezTo>
                    <a:pt x="147496" y="53293"/>
                    <a:pt x="151830" y="53293"/>
                    <a:pt x="151830" y="48738"/>
                  </a:cubicBezTo>
                  <a:cubicBezTo>
                    <a:pt x="151830" y="44183"/>
                    <a:pt x="147496" y="44183"/>
                    <a:pt x="144074" y="44183"/>
                  </a:cubicBezTo>
                  <a:lnTo>
                    <a:pt x="7886" y="44183"/>
                  </a:lnTo>
                  <a:cubicBezTo>
                    <a:pt x="4464" y="44183"/>
                    <a:pt x="130" y="44183"/>
                    <a:pt x="130" y="48738"/>
                  </a:cubicBezTo>
                  <a:cubicBezTo>
                    <a:pt x="130" y="53293"/>
                    <a:pt x="4464" y="53293"/>
                    <a:pt x="7658" y="53293"/>
                  </a:cubicBezTo>
                  <a:lnTo>
                    <a:pt x="144302" y="5329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86CF9B5-AA0B-4946-91B4-8EB28B2D488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56896" y="2439336"/>
              <a:ext cx="107672" cy="149856"/>
            </a:xfrm>
            <a:custGeom>
              <a:avLst/>
              <a:gdLst>
                <a:gd name="connsiteX0" fmla="*/ 825 w 107672"/>
                <a:gd name="connsiteY0" fmla="*/ 140064 h 149856"/>
                <a:gd name="connsiteX1" fmla="*/ 140 w 107672"/>
                <a:gd name="connsiteY1" fmla="*/ 143708 h 149856"/>
                <a:gd name="connsiteX2" fmla="*/ 6528 w 107672"/>
                <a:gd name="connsiteY2" fmla="*/ 149857 h 149856"/>
                <a:gd name="connsiteX3" fmla="*/ 14512 w 107672"/>
                <a:gd name="connsiteY3" fmla="*/ 145074 h 149856"/>
                <a:gd name="connsiteX4" fmla="*/ 29111 w 107672"/>
                <a:gd name="connsiteY4" fmla="*/ 87910 h 149856"/>
                <a:gd name="connsiteX5" fmla="*/ 51695 w 107672"/>
                <a:gd name="connsiteY5" fmla="*/ 103169 h 149856"/>
                <a:gd name="connsiteX6" fmla="*/ 107813 w 107672"/>
                <a:gd name="connsiteY6" fmla="*/ 37123 h 149856"/>
                <a:gd name="connsiteX7" fmla="*/ 76104 w 107672"/>
                <a:gd name="connsiteY7" fmla="*/ 0 h 149856"/>
                <a:gd name="connsiteX8" fmla="*/ 23180 w 107672"/>
                <a:gd name="connsiteY8" fmla="*/ 50560 h 149856"/>
                <a:gd name="connsiteX9" fmla="*/ 825 w 107672"/>
                <a:gd name="connsiteY9" fmla="*/ 140064 h 149856"/>
                <a:gd name="connsiteX10" fmla="*/ 51467 w 107672"/>
                <a:gd name="connsiteY10" fmla="*/ 98159 h 149856"/>
                <a:gd name="connsiteX11" fmla="*/ 31849 w 107672"/>
                <a:gd name="connsiteY11" fmla="*/ 77889 h 149856"/>
                <a:gd name="connsiteX12" fmla="*/ 33674 w 107672"/>
                <a:gd name="connsiteY12" fmla="*/ 69463 h 149856"/>
                <a:gd name="connsiteX13" fmla="*/ 47361 w 107672"/>
                <a:gd name="connsiteY13" fmla="*/ 26646 h 149856"/>
                <a:gd name="connsiteX14" fmla="*/ 75648 w 107672"/>
                <a:gd name="connsiteY14" fmla="*/ 5010 h 149856"/>
                <a:gd name="connsiteX15" fmla="*/ 91388 w 107672"/>
                <a:gd name="connsiteY15" fmla="*/ 27330 h 149856"/>
                <a:gd name="connsiteX16" fmla="*/ 78614 w 107672"/>
                <a:gd name="connsiteY16" fmla="*/ 76523 h 149856"/>
                <a:gd name="connsiteX17" fmla="*/ 51467 w 107672"/>
                <a:gd name="connsiteY17" fmla="*/ 98159 h 1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72" h="149856">
                  <a:moveTo>
                    <a:pt x="825" y="140064"/>
                  </a:moveTo>
                  <a:cubicBezTo>
                    <a:pt x="140" y="142797"/>
                    <a:pt x="140" y="143252"/>
                    <a:pt x="140" y="143708"/>
                  </a:cubicBezTo>
                  <a:cubicBezTo>
                    <a:pt x="140" y="147124"/>
                    <a:pt x="2650" y="149857"/>
                    <a:pt x="6528" y="149857"/>
                  </a:cubicBezTo>
                  <a:cubicBezTo>
                    <a:pt x="11318" y="149857"/>
                    <a:pt x="14056" y="145757"/>
                    <a:pt x="14512" y="145074"/>
                  </a:cubicBezTo>
                  <a:cubicBezTo>
                    <a:pt x="15652" y="143024"/>
                    <a:pt x="22952" y="112507"/>
                    <a:pt x="29111" y="87910"/>
                  </a:cubicBezTo>
                  <a:cubicBezTo>
                    <a:pt x="33674" y="97020"/>
                    <a:pt x="40974" y="103169"/>
                    <a:pt x="51695" y="103169"/>
                  </a:cubicBezTo>
                  <a:cubicBezTo>
                    <a:pt x="78386" y="103169"/>
                    <a:pt x="107813" y="71057"/>
                    <a:pt x="107813" y="37123"/>
                  </a:cubicBezTo>
                  <a:cubicBezTo>
                    <a:pt x="107813" y="12982"/>
                    <a:pt x="92757" y="0"/>
                    <a:pt x="76104" y="0"/>
                  </a:cubicBezTo>
                  <a:cubicBezTo>
                    <a:pt x="53977" y="0"/>
                    <a:pt x="30024" y="22775"/>
                    <a:pt x="23180" y="50560"/>
                  </a:cubicBezTo>
                  <a:lnTo>
                    <a:pt x="825" y="140064"/>
                  </a:lnTo>
                  <a:close/>
                  <a:moveTo>
                    <a:pt x="51467" y="98159"/>
                  </a:moveTo>
                  <a:cubicBezTo>
                    <a:pt x="35499" y="98159"/>
                    <a:pt x="31849" y="79939"/>
                    <a:pt x="31849" y="77889"/>
                  </a:cubicBezTo>
                  <a:cubicBezTo>
                    <a:pt x="31849" y="76978"/>
                    <a:pt x="32990" y="72423"/>
                    <a:pt x="33674" y="69463"/>
                  </a:cubicBezTo>
                  <a:cubicBezTo>
                    <a:pt x="40061" y="43955"/>
                    <a:pt x="42343" y="35756"/>
                    <a:pt x="47361" y="26646"/>
                  </a:cubicBezTo>
                  <a:cubicBezTo>
                    <a:pt x="57170" y="10021"/>
                    <a:pt x="68576" y="5010"/>
                    <a:pt x="75648" y="5010"/>
                  </a:cubicBezTo>
                  <a:cubicBezTo>
                    <a:pt x="84089" y="5010"/>
                    <a:pt x="91388" y="11615"/>
                    <a:pt x="91388" y="27330"/>
                  </a:cubicBezTo>
                  <a:cubicBezTo>
                    <a:pt x="91388" y="39856"/>
                    <a:pt x="84773" y="65363"/>
                    <a:pt x="78614" y="76523"/>
                  </a:cubicBezTo>
                  <a:cubicBezTo>
                    <a:pt x="71086" y="90871"/>
                    <a:pt x="60136" y="98159"/>
                    <a:pt x="51467" y="98159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1B6F437D-57EB-44BA-8298-43907CAA1CE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74222" y="2502262"/>
              <a:ext cx="80800" cy="104580"/>
            </a:xfrm>
            <a:custGeom>
              <a:avLst/>
              <a:gdLst>
                <a:gd name="connsiteX0" fmla="*/ 16912 w 80800"/>
                <a:gd name="connsiteY0" fmla="*/ 43524 h 104580"/>
                <a:gd name="connsiteX1" fmla="*/ 34318 w 80800"/>
                <a:gd name="connsiteY1" fmla="*/ 48466 h 104580"/>
                <a:gd name="connsiteX2" fmla="*/ 62742 w 80800"/>
                <a:gd name="connsiteY2" fmla="*/ 25031 h 104580"/>
                <a:gd name="connsiteX3" fmla="*/ 56035 w 80800"/>
                <a:gd name="connsiteY3" fmla="*/ 9726 h 104580"/>
                <a:gd name="connsiteX4" fmla="*/ 72163 w 80800"/>
                <a:gd name="connsiteY4" fmla="*/ 4465 h 104580"/>
                <a:gd name="connsiteX5" fmla="*/ 70726 w 80800"/>
                <a:gd name="connsiteY5" fmla="*/ 8291 h 104580"/>
                <a:gd name="connsiteX6" fmla="*/ 75836 w 80800"/>
                <a:gd name="connsiteY6" fmla="*/ 13393 h 104580"/>
                <a:gd name="connsiteX7" fmla="*/ 80946 w 80800"/>
                <a:gd name="connsiteY7" fmla="*/ 8132 h 104580"/>
                <a:gd name="connsiteX8" fmla="*/ 71524 w 80800"/>
                <a:gd name="connsiteY8" fmla="*/ 1 h 104580"/>
                <a:gd name="connsiteX9" fmla="*/ 53001 w 80800"/>
                <a:gd name="connsiteY9" fmla="*/ 7335 h 104580"/>
                <a:gd name="connsiteX10" fmla="*/ 34477 w 80800"/>
                <a:gd name="connsiteY10" fmla="*/ 1596 h 104580"/>
                <a:gd name="connsiteX11" fmla="*/ 6054 w 80800"/>
                <a:gd name="connsiteY11" fmla="*/ 25031 h 104580"/>
                <a:gd name="connsiteX12" fmla="*/ 13719 w 80800"/>
                <a:gd name="connsiteY12" fmla="*/ 41132 h 104580"/>
                <a:gd name="connsiteX13" fmla="*/ 8928 w 80800"/>
                <a:gd name="connsiteY13" fmla="*/ 54046 h 104580"/>
                <a:gd name="connsiteX14" fmla="*/ 15635 w 80800"/>
                <a:gd name="connsiteY14" fmla="*/ 68234 h 104580"/>
                <a:gd name="connsiteX15" fmla="*/ 145 w 80800"/>
                <a:gd name="connsiteY15" fmla="*/ 84176 h 104580"/>
                <a:gd name="connsiteX16" fmla="*/ 39268 w 80800"/>
                <a:gd name="connsiteY16" fmla="*/ 104582 h 104580"/>
                <a:gd name="connsiteX17" fmla="*/ 78391 w 80800"/>
                <a:gd name="connsiteY17" fmla="*/ 83858 h 104580"/>
                <a:gd name="connsiteX18" fmla="*/ 67692 w 80800"/>
                <a:gd name="connsiteY18" fmla="*/ 65683 h 104580"/>
                <a:gd name="connsiteX19" fmla="*/ 33360 w 80800"/>
                <a:gd name="connsiteY19" fmla="*/ 60741 h 104580"/>
                <a:gd name="connsiteX20" fmla="*/ 22821 w 80800"/>
                <a:gd name="connsiteY20" fmla="*/ 60582 h 104580"/>
                <a:gd name="connsiteX21" fmla="*/ 14836 w 80800"/>
                <a:gd name="connsiteY21" fmla="*/ 50060 h 104580"/>
                <a:gd name="connsiteX22" fmla="*/ 16912 w 80800"/>
                <a:gd name="connsiteY22" fmla="*/ 43524 h 104580"/>
                <a:gd name="connsiteX23" fmla="*/ 34477 w 80800"/>
                <a:gd name="connsiteY23" fmla="*/ 43683 h 104580"/>
                <a:gd name="connsiteX24" fmla="*/ 18828 w 80800"/>
                <a:gd name="connsiteY24" fmla="*/ 25031 h 104580"/>
                <a:gd name="connsiteX25" fmla="*/ 22022 w 80800"/>
                <a:gd name="connsiteY25" fmla="*/ 11958 h 104580"/>
                <a:gd name="connsiteX26" fmla="*/ 34318 w 80800"/>
                <a:gd name="connsiteY26" fmla="*/ 6378 h 104580"/>
                <a:gd name="connsiteX27" fmla="*/ 49967 w 80800"/>
                <a:gd name="connsiteY27" fmla="*/ 25031 h 104580"/>
                <a:gd name="connsiteX28" fmla="*/ 46773 w 80800"/>
                <a:gd name="connsiteY28" fmla="*/ 38103 h 104580"/>
                <a:gd name="connsiteX29" fmla="*/ 34477 w 80800"/>
                <a:gd name="connsiteY29" fmla="*/ 43683 h 104580"/>
                <a:gd name="connsiteX30" fmla="*/ 34477 w 80800"/>
                <a:gd name="connsiteY30" fmla="*/ 71423 h 104580"/>
                <a:gd name="connsiteX31" fmla="*/ 68650 w 80800"/>
                <a:gd name="connsiteY31" fmla="*/ 84017 h 104580"/>
                <a:gd name="connsiteX32" fmla="*/ 39268 w 80800"/>
                <a:gd name="connsiteY32" fmla="*/ 99800 h 104580"/>
                <a:gd name="connsiteX33" fmla="*/ 9886 w 80800"/>
                <a:gd name="connsiteY33" fmla="*/ 84017 h 104580"/>
                <a:gd name="connsiteX34" fmla="*/ 25216 w 80800"/>
                <a:gd name="connsiteY34" fmla="*/ 71423 h 104580"/>
                <a:gd name="connsiteX35" fmla="*/ 34477 w 80800"/>
                <a:gd name="connsiteY35" fmla="*/ 71423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6912" y="43524"/>
                  </a:moveTo>
                  <a:cubicBezTo>
                    <a:pt x="19307" y="44959"/>
                    <a:pt x="25056" y="48466"/>
                    <a:pt x="34318" y="48466"/>
                  </a:cubicBezTo>
                  <a:cubicBezTo>
                    <a:pt x="50765" y="48466"/>
                    <a:pt x="62742" y="37466"/>
                    <a:pt x="62742" y="25031"/>
                  </a:cubicBezTo>
                  <a:cubicBezTo>
                    <a:pt x="62742" y="18813"/>
                    <a:pt x="59867" y="13871"/>
                    <a:pt x="56035" y="9726"/>
                  </a:cubicBezTo>
                  <a:cubicBezTo>
                    <a:pt x="63221" y="4625"/>
                    <a:pt x="69448" y="4465"/>
                    <a:pt x="72163" y="4465"/>
                  </a:cubicBezTo>
                  <a:cubicBezTo>
                    <a:pt x="71524" y="5103"/>
                    <a:pt x="70726" y="5741"/>
                    <a:pt x="70726" y="8291"/>
                  </a:cubicBezTo>
                  <a:cubicBezTo>
                    <a:pt x="70726" y="11480"/>
                    <a:pt x="73121" y="13393"/>
                    <a:pt x="75836" y="13393"/>
                  </a:cubicBezTo>
                  <a:cubicBezTo>
                    <a:pt x="78071" y="13393"/>
                    <a:pt x="80946" y="11799"/>
                    <a:pt x="80946" y="8132"/>
                  </a:cubicBezTo>
                  <a:cubicBezTo>
                    <a:pt x="80946" y="4465"/>
                    <a:pt x="77912" y="1"/>
                    <a:pt x="71524" y="1"/>
                  </a:cubicBezTo>
                  <a:cubicBezTo>
                    <a:pt x="69129" y="1"/>
                    <a:pt x="60506" y="480"/>
                    <a:pt x="53001" y="7335"/>
                  </a:cubicBezTo>
                  <a:cubicBezTo>
                    <a:pt x="48210" y="3828"/>
                    <a:pt x="41504" y="1596"/>
                    <a:pt x="34477" y="1596"/>
                  </a:cubicBezTo>
                  <a:cubicBezTo>
                    <a:pt x="18030" y="1596"/>
                    <a:pt x="6054" y="12596"/>
                    <a:pt x="6054" y="25031"/>
                  </a:cubicBezTo>
                  <a:cubicBezTo>
                    <a:pt x="6054" y="31248"/>
                    <a:pt x="9247" y="36987"/>
                    <a:pt x="13719" y="41132"/>
                  </a:cubicBezTo>
                  <a:cubicBezTo>
                    <a:pt x="12441" y="42567"/>
                    <a:pt x="8928" y="47828"/>
                    <a:pt x="8928" y="54046"/>
                  </a:cubicBezTo>
                  <a:cubicBezTo>
                    <a:pt x="8928" y="56118"/>
                    <a:pt x="9407" y="63611"/>
                    <a:pt x="15635" y="68234"/>
                  </a:cubicBezTo>
                  <a:cubicBezTo>
                    <a:pt x="8449" y="70626"/>
                    <a:pt x="145" y="75886"/>
                    <a:pt x="145" y="84176"/>
                  </a:cubicBezTo>
                  <a:cubicBezTo>
                    <a:pt x="145" y="95814"/>
                    <a:pt x="17711" y="104582"/>
                    <a:pt x="39268" y="104582"/>
                  </a:cubicBezTo>
                  <a:cubicBezTo>
                    <a:pt x="59548" y="104582"/>
                    <a:pt x="78391" y="96611"/>
                    <a:pt x="78391" y="83858"/>
                  </a:cubicBezTo>
                  <a:cubicBezTo>
                    <a:pt x="78391" y="79075"/>
                    <a:pt x="76474" y="70466"/>
                    <a:pt x="67692" y="65683"/>
                  </a:cubicBezTo>
                  <a:cubicBezTo>
                    <a:pt x="58270" y="60741"/>
                    <a:pt x="48849" y="60741"/>
                    <a:pt x="33360" y="60741"/>
                  </a:cubicBezTo>
                  <a:cubicBezTo>
                    <a:pt x="29847" y="60741"/>
                    <a:pt x="24098" y="60741"/>
                    <a:pt x="22821" y="60582"/>
                  </a:cubicBezTo>
                  <a:cubicBezTo>
                    <a:pt x="17711" y="59466"/>
                    <a:pt x="14836" y="54683"/>
                    <a:pt x="14836" y="50060"/>
                  </a:cubicBezTo>
                  <a:cubicBezTo>
                    <a:pt x="14836" y="46075"/>
                    <a:pt x="15954" y="44799"/>
                    <a:pt x="16912" y="43524"/>
                  </a:cubicBezTo>
                  <a:close/>
                  <a:moveTo>
                    <a:pt x="34477" y="43683"/>
                  </a:moveTo>
                  <a:cubicBezTo>
                    <a:pt x="18828" y="43683"/>
                    <a:pt x="18828" y="28379"/>
                    <a:pt x="18828" y="25031"/>
                  </a:cubicBezTo>
                  <a:cubicBezTo>
                    <a:pt x="18828" y="22480"/>
                    <a:pt x="18828" y="16103"/>
                    <a:pt x="22022" y="11958"/>
                  </a:cubicBezTo>
                  <a:cubicBezTo>
                    <a:pt x="24258" y="9248"/>
                    <a:pt x="28569" y="6378"/>
                    <a:pt x="34318" y="6378"/>
                  </a:cubicBezTo>
                  <a:cubicBezTo>
                    <a:pt x="49967" y="6378"/>
                    <a:pt x="49967" y="21683"/>
                    <a:pt x="49967" y="25031"/>
                  </a:cubicBezTo>
                  <a:cubicBezTo>
                    <a:pt x="49967" y="27582"/>
                    <a:pt x="49967" y="33958"/>
                    <a:pt x="46773" y="38103"/>
                  </a:cubicBezTo>
                  <a:cubicBezTo>
                    <a:pt x="44538" y="40814"/>
                    <a:pt x="40226" y="43683"/>
                    <a:pt x="34477" y="43683"/>
                  </a:cubicBezTo>
                  <a:close/>
                  <a:moveTo>
                    <a:pt x="34477" y="71423"/>
                  </a:moveTo>
                  <a:cubicBezTo>
                    <a:pt x="48689" y="71423"/>
                    <a:pt x="68650" y="71423"/>
                    <a:pt x="68650" y="84017"/>
                  </a:cubicBezTo>
                  <a:cubicBezTo>
                    <a:pt x="68650" y="92466"/>
                    <a:pt x="56035" y="99800"/>
                    <a:pt x="39268" y="99800"/>
                  </a:cubicBezTo>
                  <a:cubicBezTo>
                    <a:pt x="22501" y="99800"/>
                    <a:pt x="9886" y="92307"/>
                    <a:pt x="9886" y="84017"/>
                  </a:cubicBezTo>
                  <a:cubicBezTo>
                    <a:pt x="9886" y="78437"/>
                    <a:pt x="14996" y="71582"/>
                    <a:pt x="25216" y="71423"/>
                  </a:cubicBezTo>
                  <a:lnTo>
                    <a:pt x="34477" y="7142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02D2C4FE-A344-4523-B945-A04AC737AAC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79266" y="2555827"/>
              <a:ext cx="20279" cy="49102"/>
            </a:xfrm>
            <a:custGeom>
              <a:avLst/>
              <a:gdLst>
                <a:gd name="connsiteX0" fmla="*/ 15958 w 20279"/>
                <a:gd name="connsiteY0" fmla="*/ 15784 h 49102"/>
                <a:gd name="connsiteX1" fmla="*/ 3503 w 20279"/>
                <a:gd name="connsiteY1" fmla="*/ 44959 h 49102"/>
                <a:gd name="connsiteX2" fmla="*/ 2385 w 20279"/>
                <a:gd name="connsiteY2" fmla="*/ 46872 h 49102"/>
                <a:gd name="connsiteX3" fmla="*/ 4621 w 20279"/>
                <a:gd name="connsiteY3" fmla="*/ 49104 h 49102"/>
                <a:gd name="connsiteX4" fmla="*/ 20429 w 20279"/>
                <a:gd name="connsiteY4" fmla="*/ 17379 h 49102"/>
                <a:gd name="connsiteX5" fmla="*/ 9251 w 20279"/>
                <a:gd name="connsiteY5" fmla="*/ 1 h 49102"/>
                <a:gd name="connsiteX6" fmla="*/ 149 w 20279"/>
                <a:gd name="connsiteY6" fmla="*/ 9089 h 49102"/>
                <a:gd name="connsiteX7" fmla="*/ 9411 w 20279"/>
                <a:gd name="connsiteY7" fmla="*/ 18335 h 49102"/>
                <a:gd name="connsiteX8" fmla="*/ 15958 w 20279"/>
                <a:gd name="connsiteY8" fmla="*/ 15784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5958" y="15784"/>
                  </a:moveTo>
                  <a:cubicBezTo>
                    <a:pt x="15958" y="24553"/>
                    <a:pt x="14361" y="34756"/>
                    <a:pt x="3503" y="44959"/>
                  </a:cubicBezTo>
                  <a:cubicBezTo>
                    <a:pt x="2864" y="45596"/>
                    <a:pt x="2385" y="46075"/>
                    <a:pt x="2385" y="46872"/>
                  </a:cubicBezTo>
                  <a:cubicBezTo>
                    <a:pt x="2385" y="47988"/>
                    <a:pt x="3662" y="49104"/>
                    <a:pt x="4621" y="49104"/>
                  </a:cubicBezTo>
                  <a:cubicBezTo>
                    <a:pt x="6856" y="49104"/>
                    <a:pt x="20429" y="36350"/>
                    <a:pt x="20429" y="17379"/>
                  </a:cubicBezTo>
                  <a:cubicBezTo>
                    <a:pt x="20429" y="7494"/>
                    <a:pt x="16597" y="1"/>
                    <a:pt x="9251" y="1"/>
                  </a:cubicBezTo>
                  <a:cubicBezTo>
                    <a:pt x="3982" y="1"/>
                    <a:pt x="149" y="4146"/>
                    <a:pt x="149" y="9089"/>
                  </a:cubicBezTo>
                  <a:cubicBezTo>
                    <a:pt x="149" y="14190"/>
                    <a:pt x="3822" y="18335"/>
                    <a:pt x="9411" y="18335"/>
                  </a:cubicBezTo>
                  <a:cubicBezTo>
                    <a:pt x="13244" y="18335"/>
                    <a:pt x="15798" y="15784"/>
                    <a:pt x="15958" y="15784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05F15A55-679A-4305-9E26-ED37E38522F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23065" y="2468464"/>
              <a:ext cx="48384" cy="107291"/>
            </a:xfrm>
            <a:custGeom>
              <a:avLst/>
              <a:gdLst>
                <a:gd name="connsiteX0" fmla="*/ 44384 w 48384"/>
                <a:gd name="connsiteY0" fmla="*/ 6060 h 107291"/>
                <a:gd name="connsiteX1" fmla="*/ 37997 w 48384"/>
                <a:gd name="connsiteY1" fmla="*/ 1 h 107291"/>
                <a:gd name="connsiteX2" fmla="*/ 29055 w 48384"/>
                <a:gd name="connsiteY2" fmla="*/ 8770 h 107291"/>
                <a:gd name="connsiteX3" fmla="*/ 35442 w 48384"/>
                <a:gd name="connsiteY3" fmla="*/ 14828 h 107291"/>
                <a:gd name="connsiteX4" fmla="*/ 44384 w 48384"/>
                <a:gd name="connsiteY4" fmla="*/ 6060 h 107291"/>
                <a:gd name="connsiteX5" fmla="*/ 11809 w 48384"/>
                <a:gd name="connsiteY5" fmla="*/ 87046 h 107291"/>
                <a:gd name="connsiteX6" fmla="*/ 10372 w 48384"/>
                <a:gd name="connsiteY6" fmla="*/ 93742 h 107291"/>
                <a:gd name="connsiteX7" fmla="*/ 25542 w 48384"/>
                <a:gd name="connsiteY7" fmla="*/ 107293 h 107291"/>
                <a:gd name="connsiteX8" fmla="*/ 48536 w 48384"/>
                <a:gd name="connsiteY8" fmla="*/ 82901 h 107291"/>
                <a:gd name="connsiteX9" fmla="*/ 45981 w 48384"/>
                <a:gd name="connsiteY9" fmla="*/ 80829 h 107291"/>
                <a:gd name="connsiteX10" fmla="*/ 42947 w 48384"/>
                <a:gd name="connsiteY10" fmla="*/ 83539 h 107291"/>
                <a:gd name="connsiteX11" fmla="*/ 26021 w 48384"/>
                <a:gd name="connsiteY11" fmla="*/ 102829 h 107291"/>
                <a:gd name="connsiteX12" fmla="*/ 22029 w 48384"/>
                <a:gd name="connsiteY12" fmla="*/ 97249 h 107291"/>
                <a:gd name="connsiteX13" fmla="*/ 24584 w 48384"/>
                <a:gd name="connsiteY13" fmla="*/ 87046 h 107291"/>
                <a:gd name="connsiteX14" fmla="*/ 29693 w 48384"/>
                <a:gd name="connsiteY14" fmla="*/ 74292 h 107291"/>
                <a:gd name="connsiteX15" fmla="*/ 37518 w 48384"/>
                <a:gd name="connsiteY15" fmla="*/ 54046 h 107291"/>
                <a:gd name="connsiteX16" fmla="*/ 38476 w 48384"/>
                <a:gd name="connsiteY16" fmla="*/ 48944 h 107291"/>
                <a:gd name="connsiteX17" fmla="*/ 23306 w 48384"/>
                <a:gd name="connsiteY17" fmla="*/ 35393 h 107291"/>
                <a:gd name="connsiteX18" fmla="*/ 152 w 48384"/>
                <a:gd name="connsiteY18" fmla="*/ 59785 h 107291"/>
                <a:gd name="connsiteX19" fmla="*/ 2866 w 48384"/>
                <a:gd name="connsiteY19" fmla="*/ 61857 h 107291"/>
                <a:gd name="connsiteX20" fmla="*/ 5741 w 48384"/>
                <a:gd name="connsiteY20" fmla="*/ 59307 h 107291"/>
                <a:gd name="connsiteX21" fmla="*/ 22827 w 48384"/>
                <a:gd name="connsiteY21" fmla="*/ 39857 h 107291"/>
                <a:gd name="connsiteX22" fmla="*/ 26819 w 48384"/>
                <a:gd name="connsiteY22" fmla="*/ 45437 h 107291"/>
                <a:gd name="connsiteX23" fmla="*/ 21869 w 48384"/>
                <a:gd name="connsiteY23" fmla="*/ 61379 h 107291"/>
                <a:gd name="connsiteX24" fmla="*/ 11809 w 48384"/>
                <a:gd name="connsiteY24" fmla="*/ 87046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7291">
                  <a:moveTo>
                    <a:pt x="44384" y="6060"/>
                  </a:moveTo>
                  <a:cubicBezTo>
                    <a:pt x="44384" y="3509"/>
                    <a:pt x="42468" y="1"/>
                    <a:pt x="37997" y="1"/>
                  </a:cubicBezTo>
                  <a:cubicBezTo>
                    <a:pt x="33686" y="1"/>
                    <a:pt x="29055" y="4146"/>
                    <a:pt x="29055" y="8770"/>
                  </a:cubicBezTo>
                  <a:cubicBezTo>
                    <a:pt x="29055" y="11480"/>
                    <a:pt x="31131" y="14828"/>
                    <a:pt x="35442" y="14828"/>
                  </a:cubicBezTo>
                  <a:cubicBezTo>
                    <a:pt x="40073" y="14828"/>
                    <a:pt x="44384" y="10364"/>
                    <a:pt x="44384" y="6060"/>
                  </a:cubicBezTo>
                  <a:close/>
                  <a:moveTo>
                    <a:pt x="11809" y="87046"/>
                  </a:moveTo>
                  <a:cubicBezTo>
                    <a:pt x="11170" y="89118"/>
                    <a:pt x="10372" y="91032"/>
                    <a:pt x="10372" y="93742"/>
                  </a:cubicBezTo>
                  <a:cubicBezTo>
                    <a:pt x="10372" y="101235"/>
                    <a:pt x="16759" y="107293"/>
                    <a:pt x="25542" y="107293"/>
                  </a:cubicBezTo>
                  <a:cubicBezTo>
                    <a:pt x="41510" y="107293"/>
                    <a:pt x="48536" y="85292"/>
                    <a:pt x="48536" y="82901"/>
                  </a:cubicBezTo>
                  <a:cubicBezTo>
                    <a:pt x="48536" y="80829"/>
                    <a:pt x="46460" y="80829"/>
                    <a:pt x="45981" y="80829"/>
                  </a:cubicBezTo>
                  <a:cubicBezTo>
                    <a:pt x="43746" y="80829"/>
                    <a:pt x="43586" y="81785"/>
                    <a:pt x="42947" y="83539"/>
                  </a:cubicBezTo>
                  <a:cubicBezTo>
                    <a:pt x="39274" y="96292"/>
                    <a:pt x="32248" y="102829"/>
                    <a:pt x="26021" y="102829"/>
                  </a:cubicBezTo>
                  <a:cubicBezTo>
                    <a:pt x="22827" y="102829"/>
                    <a:pt x="22029" y="100756"/>
                    <a:pt x="22029" y="97249"/>
                  </a:cubicBezTo>
                  <a:cubicBezTo>
                    <a:pt x="22029" y="93582"/>
                    <a:pt x="23146" y="90553"/>
                    <a:pt x="24584" y="87046"/>
                  </a:cubicBezTo>
                  <a:cubicBezTo>
                    <a:pt x="26180" y="82742"/>
                    <a:pt x="27937" y="78437"/>
                    <a:pt x="29693" y="74292"/>
                  </a:cubicBezTo>
                  <a:cubicBezTo>
                    <a:pt x="31131" y="70466"/>
                    <a:pt x="36879" y="55959"/>
                    <a:pt x="37518" y="54046"/>
                  </a:cubicBezTo>
                  <a:cubicBezTo>
                    <a:pt x="37997" y="52451"/>
                    <a:pt x="38476" y="50538"/>
                    <a:pt x="38476" y="48944"/>
                  </a:cubicBezTo>
                  <a:cubicBezTo>
                    <a:pt x="38476" y="41451"/>
                    <a:pt x="32089" y="35393"/>
                    <a:pt x="23306" y="35393"/>
                  </a:cubicBezTo>
                  <a:cubicBezTo>
                    <a:pt x="7497" y="35393"/>
                    <a:pt x="152" y="57075"/>
                    <a:pt x="152" y="59785"/>
                  </a:cubicBezTo>
                  <a:cubicBezTo>
                    <a:pt x="152" y="61857"/>
                    <a:pt x="2387" y="61857"/>
                    <a:pt x="2866" y="61857"/>
                  </a:cubicBezTo>
                  <a:cubicBezTo>
                    <a:pt x="5102" y="61857"/>
                    <a:pt x="5262" y="61060"/>
                    <a:pt x="5741" y="59307"/>
                  </a:cubicBezTo>
                  <a:cubicBezTo>
                    <a:pt x="9893" y="45596"/>
                    <a:pt x="16919" y="39857"/>
                    <a:pt x="22827" y="39857"/>
                  </a:cubicBezTo>
                  <a:cubicBezTo>
                    <a:pt x="25382" y="39857"/>
                    <a:pt x="26819" y="41132"/>
                    <a:pt x="26819" y="45437"/>
                  </a:cubicBezTo>
                  <a:cubicBezTo>
                    <a:pt x="26819" y="49104"/>
                    <a:pt x="25861" y="51495"/>
                    <a:pt x="21869" y="61379"/>
                  </a:cubicBezTo>
                  <a:lnTo>
                    <a:pt x="11809" y="8704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C0D6BF1A-3B08-476B-811C-3E5FB4020BC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00633" y="2384449"/>
              <a:ext cx="174284" cy="155550"/>
            </a:xfrm>
            <a:custGeom>
              <a:avLst/>
              <a:gdLst>
                <a:gd name="connsiteX0" fmla="*/ 27301 w 174284"/>
                <a:gd name="connsiteY0" fmla="*/ 137786 h 155550"/>
                <a:gd name="connsiteX1" fmla="*/ 6542 w 174284"/>
                <a:gd name="connsiteY1" fmla="*/ 148490 h 155550"/>
                <a:gd name="connsiteX2" fmla="*/ 155 w 174284"/>
                <a:gd name="connsiteY2" fmla="*/ 152818 h 155550"/>
                <a:gd name="connsiteX3" fmla="*/ 6542 w 174284"/>
                <a:gd name="connsiteY3" fmla="*/ 155550 h 155550"/>
                <a:gd name="connsiteX4" fmla="*/ 82050 w 174284"/>
                <a:gd name="connsiteY4" fmla="*/ 155550 h 155550"/>
                <a:gd name="connsiteX5" fmla="*/ 174439 w 174284"/>
                <a:gd name="connsiteY5" fmla="*/ 57620 h 155550"/>
                <a:gd name="connsiteX6" fmla="*/ 120831 w 174284"/>
                <a:gd name="connsiteY6" fmla="*/ 0 h 155550"/>
                <a:gd name="connsiteX7" fmla="*/ 44182 w 174284"/>
                <a:gd name="connsiteY7" fmla="*/ 0 h 155550"/>
                <a:gd name="connsiteX8" fmla="*/ 37339 w 174284"/>
                <a:gd name="connsiteY8" fmla="*/ 4327 h 155550"/>
                <a:gd name="connsiteX9" fmla="*/ 43954 w 174284"/>
                <a:gd name="connsiteY9" fmla="*/ 7060 h 155550"/>
                <a:gd name="connsiteX10" fmla="*/ 53763 w 174284"/>
                <a:gd name="connsiteY10" fmla="*/ 7516 h 155550"/>
                <a:gd name="connsiteX11" fmla="*/ 58782 w 174284"/>
                <a:gd name="connsiteY11" fmla="*/ 11160 h 155550"/>
                <a:gd name="connsiteX12" fmla="*/ 57870 w 174284"/>
                <a:gd name="connsiteY12" fmla="*/ 15487 h 155550"/>
                <a:gd name="connsiteX13" fmla="*/ 27301 w 174284"/>
                <a:gd name="connsiteY13" fmla="*/ 137786 h 155550"/>
                <a:gd name="connsiteX14" fmla="*/ 76575 w 174284"/>
                <a:gd name="connsiteY14" fmla="*/ 15714 h 155550"/>
                <a:gd name="connsiteX15" fmla="*/ 88894 w 174284"/>
                <a:gd name="connsiteY15" fmla="*/ 7060 h 155550"/>
                <a:gd name="connsiteX16" fmla="*/ 113303 w 174284"/>
                <a:gd name="connsiteY16" fmla="*/ 7060 h 155550"/>
                <a:gd name="connsiteX17" fmla="*/ 154593 w 174284"/>
                <a:gd name="connsiteY17" fmla="*/ 49193 h 155550"/>
                <a:gd name="connsiteX18" fmla="*/ 130640 w 174284"/>
                <a:gd name="connsiteY18" fmla="*/ 122755 h 155550"/>
                <a:gd name="connsiteX19" fmla="*/ 77944 w 174284"/>
                <a:gd name="connsiteY19" fmla="*/ 148490 h 155550"/>
                <a:gd name="connsiteX20" fmla="*/ 52167 w 174284"/>
                <a:gd name="connsiteY20" fmla="*/ 148490 h 155550"/>
                <a:gd name="connsiteX21" fmla="*/ 47148 w 174284"/>
                <a:gd name="connsiteY21" fmla="*/ 148263 h 155550"/>
                <a:gd name="connsiteX22" fmla="*/ 44182 w 174284"/>
                <a:gd name="connsiteY22" fmla="*/ 145985 h 155550"/>
                <a:gd name="connsiteX23" fmla="*/ 45323 w 174284"/>
                <a:gd name="connsiteY23" fmla="*/ 140747 h 155550"/>
                <a:gd name="connsiteX24" fmla="*/ 76575 w 174284"/>
                <a:gd name="connsiteY24" fmla="*/ 15714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284" h="155550">
                  <a:moveTo>
                    <a:pt x="27301" y="137786"/>
                  </a:moveTo>
                  <a:cubicBezTo>
                    <a:pt x="25020" y="146668"/>
                    <a:pt x="24564" y="148490"/>
                    <a:pt x="6542" y="148490"/>
                  </a:cubicBezTo>
                  <a:cubicBezTo>
                    <a:pt x="2664" y="148490"/>
                    <a:pt x="155" y="148490"/>
                    <a:pt x="155" y="152818"/>
                  </a:cubicBezTo>
                  <a:cubicBezTo>
                    <a:pt x="155" y="155550"/>
                    <a:pt x="2208" y="155550"/>
                    <a:pt x="6542" y="155550"/>
                  </a:cubicBezTo>
                  <a:lnTo>
                    <a:pt x="82050" y="155550"/>
                  </a:lnTo>
                  <a:cubicBezTo>
                    <a:pt x="129499" y="155550"/>
                    <a:pt x="174439" y="107496"/>
                    <a:pt x="174439" y="57620"/>
                  </a:cubicBezTo>
                  <a:cubicBezTo>
                    <a:pt x="174439" y="25508"/>
                    <a:pt x="155049" y="0"/>
                    <a:pt x="120831" y="0"/>
                  </a:cubicBezTo>
                  <a:lnTo>
                    <a:pt x="44182" y="0"/>
                  </a:lnTo>
                  <a:cubicBezTo>
                    <a:pt x="39848" y="0"/>
                    <a:pt x="37339" y="0"/>
                    <a:pt x="37339" y="4327"/>
                  </a:cubicBezTo>
                  <a:cubicBezTo>
                    <a:pt x="37339" y="7060"/>
                    <a:pt x="39392" y="7060"/>
                    <a:pt x="43954" y="7060"/>
                  </a:cubicBezTo>
                  <a:cubicBezTo>
                    <a:pt x="46920" y="7060"/>
                    <a:pt x="51026" y="7288"/>
                    <a:pt x="53763" y="7516"/>
                  </a:cubicBezTo>
                  <a:cubicBezTo>
                    <a:pt x="57413" y="7971"/>
                    <a:pt x="58782" y="8654"/>
                    <a:pt x="58782" y="11160"/>
                  </a:cubicBezTo>
                  <a:cubicBezTo>
                    <a:pt x="58782" y="12071"/>
                    <a:pt x="58554" y="12754"/>
                    <a:pt x="57870" y="15487"/>
                  </a:cubicBezTo>
                  <a:lnTo>
                    <a:pt x="27301" y="137786"/>
                  </a:lnTo>
                  <a:close/>
                  <a:moveTo>
                    <a:pt x="76575" y="15714"/>
                  </a:moveTo>
                  <a:cubicBezTo>
                    <a:pt x="78629" y="7743"/>
                    <a:pt x="79085" y="7060"/>
                    <a:pt x="88894" y="7060"/>
                  </a:cubicBezTo>
                  <a:lnTo>
                    <a:pt x="113303" y="7060"/>
                  </a:lnTo>
                  <a:cubicBezTo>
                    <a:pt x="135659" y="7060"/>
                    <a:pt x="154593" y="19131"/>
                    <a:pt x="154593" y="49193"/>
                  </a:cubicBezTo>
                  <a:cubicBezTo>
                    <a:pt x="154593" y="60353"/>
                    <a:pt x="150030" y="97703"/>
                    <a:pt x="130640" y="122755"/>
                  </a:cubicBezTo>
                  <a:cubicBezTo>
                    <a:pt x="124025" y="131182"/>
                    <a:pt x="106003" y="148490"/>
                    <a:pt x="77944" y="148490"/>
                  </a:cubicBezTo>
                  <a:lnTo>
                    <a:pt x="52167" y="148490"/>
                  </a:lnTo>
                  <a:cubicBezTo>
                    <a:pt x="48973" y="148490"/>
                    <a:pt x="48517" y="148490"/>
                    <a:pt x="47148" y="148263"/>
                  </a:cubicBezTo>
                  <a:cubicBezTo>
                    <a:pt x="44867" y="148035"/>
                    <a:pt x="44182" y="147807"/>
                    <a:pt x="44182" y="145985"/>
                  </a:cubicBezTo>
                  <a:cubicBezTo>
                    <a:pt x="44182" y="145302"/>
                    <a:pt x="44182" y="144846"/>
                    <a:pt x="45323" y="140747"/>
                  </a:cubicBezTo>
                  <a:lnTo>
                    <a:pt x="76575" y="1571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F656937E-2114-4294-84A8-3055A8A16FB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91500" y="2377254"/>
              <a:ext cx="120402" cy="70305"/>
            </a:xfrm>
            <a:custGeom>
              <a:avLst/>
              <a:gdLst>
                <a:gd name="connsiteX0" fmla="*/ 107152 w 120402"/>
                <a:gd name="connsiteY0" fmla="*/ 15460 h 70305"/>
                <a:gd name="connsiteX1" fmla="*/ 120566 w 120402"/>
                <a:gd name="connsiteY1" fmla="*/ 5735 h 70305"/>
                <a:gd name="connsiteX2" fmla="*/ 120566 w 120402"/>
                <a:gd name="connsiteY2" fmla="*/ -4 h 70305"/>
                <a:gd name="connsiteX3" fmla="*/ 109068 w 120402"/>
                <a:gd name="connsiteY3" fmla="*/ 634 h 70305"/>
                <a:gd name="connsiteX4" fmla="*/ 93419 w 120402"/>
                <a:gd name="connsiteY4" fmla="*/ -4 h 70305"/>
                <a:gd name="connsiteX5" fmla="*/ 93419 w 120402"/>
                <a:gd name="connsiteY5" fmla="*/ 5735 h 70305"/>
                <a:gd name="connsiteX6" fmla="*/ 101723 w 120402"/>
                <a:gd name="connsiteY6" fmla="*/ 12750 h 70305"/>
                <a:gd name="connsiteX7" fmla="*/ 100765 w 120402"/>
                <a:gd name="connsiteY7" fmla="*/ 16576 h 70305"/>
                <a:gd name="connsiteX8" fmla="*/ 85275 w 120402"/>
                <a:gd name="connsiteY8" fmla="*/ 56272 h 70305"/>
                <a:gd name="connsiteX9" fmla="*/ 68030 w 120402"/>
                <a:gd name="connsiteY9" fmla="*/ 12750 h 70305"/>
                <a:gd name="connsiteX10" fmla="*/ 67231 w 120402"/>
                <a:gd name="connsiteY10" fmla="*/ 9721 h 70305"/>
                <a:gd name="connsiteX11" fmla="*/ 75854 w 120402"/>
                <a:gd name="connsiteY11" fmla="*/ 5735 h 70305"/>
                <a:gd name="connsiteX12" fmla="*/ 75854 w 120402"/>
                <a:gd name="connsiteY12" fmla="*/ -4 h 70305"/>
                <a:gd name="connsiteX13" fmla="*/ 58608 w 120402"/>
                <a:gd name="connsiteY13" fmla="*/ 634 h 70305"/>
                <a:gd name="connsiteX14" fmla="*/ 44556 w 120402"/>
                <a:gd name="connsiteY14" fmla="*/ -4 h 70305"/>
                <a:gd name="connsiteX15" fmla="*/ 44556 w 120402"/>
                <a:gd name="connsiteY15" fmla="*/ 5735 h 70305"/>
                <a:gd name="connsiteX16" fmla="*/ 53658 w 120402"/>
                <a:gd name="connsiteY16" fmla="*/ 7010 h 70305"/>
                <a:gd name="connsiteX17" fmla="*/ 57331 w 120402"/>
                <a:gd name="connsiteY17" fmla="*/ 14025 h 70305"/>
                <a:gd name="connsiteX18" fmla="*/ 56692 w 120402"/>
                <a:gd name="connsiteY18" fmla="*/ 15938 h 70305"/>
                <a:gd name="connsiteX19" fmla="*/ 41682 w 120402"/>
                <a:gd name="connsiteY19" fmla="*/ 53881 h 70305"/>
                <a:gd name="connsiteX20" fmla="*/ 25553 w 120402"/>
                <a:gd name="connsiteY20" fmla="*/ 12750 h 70305"/>
                <a:gd name="connsiteX21" fmla="*/ 24595 w 120402"/>
                <a:gd name="connsiteY21" fmla="*/ 9721 h 70305"/>
                <a:gd name="connsiteX22" fmla="*/ 33218 w 120402"/>
                <a:gd name="connsiteY22" fmla="*/ 5735 h 70305"/>
                <a:gd name="connsiteX23" fmla="*/ 33218 w 120402"/>
                <a:gd name="connsiteY23" fmla="*/ -4 h 70305"/>
                <a:gd name="connsiteX24" fmla="*/ 15174 w 120402"/>
                <a:gd name="connsiteY24" fmla="*/ 634 h 70305"/>
                <a:gd name="connsiteX25" fmla="*/ 164 w 120402"/>
                <a:gd name="connsiteY25" fmla="*/ -4 h 70305"/>
                <a:gd name="connsiteX26" fmla="*/ 164 w 120402"/>
                <a:gd name="connsiteY26" fmla="*/ 5735 h 70305"/>
                <a:gd name="connsiteX27" fmla="*/ 11661 w 120402"/>
                <a:gd name="connsiteY27" fmla="*/ 10358 h 70305"/>
                <a:gd name="connsiteX28" fmla="*/ 33857 w 120402"/>
                <a:gd name="connsiteY28" fmla="*/ 66634 h 70305"/>
                <a:gd name="connsiteX29" fmla="*/ 38169 w 120402"/>
                <a:gd name="connsiteY29" fmla="*/ 70301 h 70305"/>
                <a:gd name="connsiteX30" fmla="*/ 42320 w 120402"/>
                <a:gd name="connsiteY30" fmla="*/ 66953 h 70305"/>
                <a:gd name="connsiteX31" fmla="*/ 60365 w 120402"/>
                <a:gd name="connsiteY31" fmla="*/ 21358 h 70305"/>
                <a:gd name="connsiteX32" fmla="*/ 78090 w 120402"/>
                <a:gd name="connsiteY32" fmla="*/ 66475 h 70305"/>
                <a:gd name="connsiteX33" fmla="*/ 82561 w 120402"/>
                <a:gd name="connsiteY33" fmla="*/ 70301 h 70305"/>
                <a:gd name="connsiteX34" fmla="*/ 86872 w 120402"/>
                <a:gd name="connsiteY34" fmla="*/ 66634 h 70305"/>
                <a:gd name="connsiteX35" fmla="*/ 107152 w 120402"/>
                <a:gd name="connsiteY35" fmla="*/ 15460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70305">
                  <a:moveTo>
                    <a:pt x="107152" y="15460"/>
                  </a:moveTo>
                  <a:cubicBezTo>
                    <a:pt x="110346" y="7489"/>
                    <a:pt x="115615" y="5895"/>
                    <a:pt x="120566" y="5735"/>
                  </a:cubicBezTo>
                  <a:lnTo>
                    <a:pt x="120566" y="-4"/>
                  </a:lnTo>
                  <a:cubicBezTo>
                    <a:pt x="116254" y="474"/>
                    <a:pt x="113699" y="634"/>
                    <a:pt x="109068" y="634"/>
                  </a:cubicBezTo>
                  <a:cubicBezTo>
                    <a:pt x="104278" y="634"/>
                    <a:pt x="98210" y="474"/>
                    <a:pt x="93419" y="-4"/>
                  </a:cubicBezTo>
                  <a:lnTo>
                    <a:pt x="93419" y="5735"/>
                  </a:lnTo>
                  <a:cubicBezTo>
                    <a:pt x="99008" y="5895"/>
                    <a:pt x="101723" y="8924"/>
                    <a:pt x="101723" y="12750"/>
                  </a:cubicBezTo>
                  <a:cubicBezTo>
                    <a:pt x="101723" y="14025"/>
                    <a:pt x="101723" y="14344"/>
                    <a:pt x="100765" y="16576"/>
                  </a:cubicBezTo>
                  <a:lnTo>
                    <a:pt x="85275" y="56272"/>
                  </a:lnTo>
                  <a:lnTo>
                    <a:pt x="68030" y="12750"/>
                  </a:lnTo>
                  <a:cubicBezTo>
                    <a:pt x="67710" y="11953"/>
                    <a:pt x="67231" y="10677"/>
                    <a:pt x="67231" y="9721"/>
                  </a:cubicBezTo>
                  <a:cubicBezTo>
                    <a:pt x="67231" y="6213"/>
                    <a:pt x="71383" y="5735"/>
                    <a:pt x="75854" y="5735"/>
                  </a:cubicBezTo>
                  <a:lnTo>
                    <a:pt x="75854" y="-4"/>
                  </a:lnTo>
                  <a:cubicBezTo>
                    <a:pt x="70105" y="474"/>
                    <a:pt x="64357" y="634"/>
                    <a:pt x="58608" y="634"/>
                  </a:cubicBezTo>
                  <a:cubicBezTo>
                    <a:pt x="53977" y="634"/>
                    <a:pt x="49187" y="315"/>
                    <a:pt x="44556" y="-4"/>
                  </a:cubicBezTo>
                  <a:lnTo>
                    <a:pt x="44556" y="5735"/>
                  </a:lnTo>
                  <a:cubicBezTo>
                    <a:pt x="48229" y="5735"/>
                    <a:pt x="51582" y="5735"/>
                    <a:pt x="53658" y="7010"/>
                  </a:cubicBezTo>
                  <a:cubicBezTo>
                    <a:pt x="55893" y="8605"/>
                    <a:pt x="57331" y="13866"/>
                    <a:pt x="57331" y="14025"/>
                  </a:cubicBezTo>
                  <a:cubicBezTo>
                    <a:pt x="57331" y="14344"/>
                    <a:pt x="57011" y="15300"/>
                    <a:pt x="56692" y="15938"/>
                  </a:cubicBezTo>
                  <a:lnTo>
                    <a:pt x="41682" y="53881"/>
                  </a:lnTo>
                  <a:lnTo>
                    <a:pt x="25553" y="12750"/>
                  </a:lnTo>
                  <a:cubicBezTo>
                    <a:pt x="24595" y="10518"/>
                    <a:pt x="24595" y="10358"/>
                    <a:pt x="24595" y="9721"/>
                  </a:cubicBezTo>
                  <a:cubicBezTo>
                    <a:pt x="24595" y="5735"/>
                    <a:pt x="30344" y="5735"/>
                    <a:pt x="33218" y="5735"/>
                  </a:cubicBezTo>
                  <a:lnTo>
                    <a:pt x="33218" y="-4"/>
                  </a:lnTo>
                  <a:cubicBezTo>
                    <a:pt x="32899" y="-4"/>
                    <a:pt x="21561" y="634"/>
                    <a:pt x="15174" y="634"/>
                  </a:cubicBezTo>
                  <a:cubicBezTo>
                    <a:pt x="10224" y="634"/>
                    <a:pt x="5114" y="474"/>
                    <a:pt x="164" y="-4"/>
                  </a:cubicBezTo>
                  <a:lnTo>
                    <a:pt x="164" y="5735"/>
                  </a:lnTo>
                  <a:cubicBezTo>
                    <a:pt x="6391" y="5735"/>
                    <a:pt x="9904" y="5735"/>
                    <a:pt x="11661" y="10358"/>
                  </a:cubicBezTo>
                  <a:lnTo>
                    <a:pt x="33857" y="66634"/>
                  </a:lnTo>
                  <a:cubicBezTo>
                    <a:pt x="34815" y="69026"/>
                    <a:pt x="35294" y="70301"/>
                    <a:pt x="38169" y="70301"/>
                  </a:cubicBezTo>
                  <a:cubicBezTo>
                    <a:pt x="41043" y="70301"/>
                    <a:pt x="41522" y="69026"/>
                    <a:pt x="42320" y="66953"/>
                  </a:cubicBezTo>
                  <a:lnTo>
                    <a:pt x="60365" y="21358"/>
                  </a:lnTo>
                  <a:lnTo>
                    <a:pt x="78090" y="66475"/>
                  </a:lnTo>
                  <a:cubicBezTo>
                    <a:pt x="79048" y="68866"/>
                    <a:pt x="79686" y="70301"/>
                    <a:pt x="82561" y="70301"/>
                  </a:cubicBezTo>
                  <a:cubicBezTo>
                    <a:pt x="85435" y="70301"/>
                    <a:pt x="85914" y="69185"/>
                    <a:pt x="86872" y="66634"/>
                  </a:cubicBezTo>
                  <a:lnTo>
                    <a:pt x="107152" y="1546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3F47F355-F97D-423E-9226-E65C61E75E8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37269" y="2427631"/>
              <a:ext cx="20279" cy="49102"/>
            </a:xfrm>
            <a:custGeom>
              <a:avLst/>
              <a:gdLst>
                <a:gd name="connsiteX0" fmla="*/ 15978 w 20279"/>
                <a:gd name="connsiteY0" fmla="*/ 15779 h 49102"/>
                <a:gd name="connsiteX1" fmla="*/ 3523 w 20279"/>
                <a:gd name="connsiteY1" fmla="*/ 44953 h 49102"/>
                <a:gd name="connsiteX2" fmla="*/ 2405 w 20279"/>
                <a:gd name="connsiteY2" fmla="*/ 46866 h 49102"/>
                <a:gd name="connsiteX3" fmla="*/ 4641 w 20279"/>
                <a:gd name="connsiteY3" fmla="*/ 49098 h 49102"/>
                <a:gd name="connsiteX4" fmla="*/ 20449 w 20279"/>
                <a:gd name="connsiteY4" fmla="*/ 17373 h 49102"/>
                <a:gd name="connsiteX5" fmla="*/ 9271 w 20279"/>
                <a:gd name="connsiteY5" fmla="*/ -4 h 49102"/>
                <a:gd name="connsiteX6" fmla="*/ 169 w 20279"/>
                <a:gd name="connsiteY6" fmla="*/ 9083 h 49102"/>
                <a:gd name="connsiteX7" fmla="*/ 9431 w 20279"/>
                <a:gd name="connsiteY7" fmla="*/ 18329 h 49102"/>
                <a:gd name="connsiteX8" fmla="*/ 15978 w 20279"/>
                <a:gd name="connsiteY8" fmla="*/ 15779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5978" y="15779"/>
                  </a:moveTo>
                  <a:cubicBezTo>
                    <a:pt x="15978" y="24547"/>
                    <a:pt x="14381" y="34750"/>
                    <a:pt x="3523" y="44953"/>
                  </a:cubicBezTo>
                  <a:cubicBezTo>
                    <a:pt x="2884" y="45591"/>
                    <a:pt x="2405" y="46069"/>
                    <a:pt x="2405" y="46866"/>
                  </a:cubicBezTo>
                  <a:cubicBezTo>
                    <a:pt x="2405" y="47982"/>
                    <a:pt x="3682" y="49098"/>
                    <a:pt x="4641" y="49098"/>
                  </a:cubicBezTo>
                  <a:cubicBezTo>
                    <a:pt x="6876" y="49098"/>
                    <a:pt x="20449" y="36344"/>
                    <a:pt x="20449" y="17373"/>
                  </a:cubicBezTo>
                  <a:cubicBezTo>
                    <a:pt x="20449" y="7489"/>
                    <a:pt x="16617" y="-4"/>
                    <a:pt x="9271" y="-4"/>
                  </a:cubicBezTo>
                  <a:cubicBezTo>
                    <a:pt x="4002" y="-4"/>
                    <a:pt x="169" y="4141"/>
                    <a:pt x="169" y="9083"/>
                  </a:cubicBezTo>
                  <a:cubicBezTo>
                    <a:pt x="169" y="14184"/>
                    <a:pt x="3842" y="18329"/>
                    <a:pt x="9431" y="18329"/>
                  </a:cubicBezTo>
                  <a:cubicBezTo>
                    <a:pt x="13264" y="18329"/>
                    <a:pt x="15818" y="15779"/>
                    <a:pt x="15978" y="15779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AE6568C3-4547-4253-A0C5-21A1C15F77B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82346" y="2374863"/>
              <a:ext cx="79682" cy="72696"/>
            </a:xfrm>
            <a:custGeom>
              <a:avLst/>
              <a:gdLst>
                <a:gd name="connsiteX0" fmla="*/ 62608 w 79682"/>
                <a:gd name="connsiteY0" fmla="*/ 28373 h 72696"/>
                <a:gd name="connsiteX1" fmla="*/ 55263 w 79682"/>
                <a:gd name="connsiteY1" fmla="*/ 7967 h 72696"/>
                <a:gd name="connsiteX2" fmla="*/ 31630 w 79682"/>
                <a:gd name="connsiteY2" fmla="*/ -4 h 72696"/>
                <a:gd name="connsiteX3" fmla="*/ 5761 w 79682"/>
                <a:gd name="connsiteY3" fmla="*/ 15460 h 72696"/>
                <a:gd name="connsiteX4" fmla="*/ 13426 w 79682"/>
                <a:gd name="connsiteY4" fmla="*/ 23272 h 72696"/>
                <a:gd name="connsiteX5" fmla="*/ 20931 w 79682"/>
                <a:gd name="connsiteY5" fmla="*/ 15779 h 72696"/>
                <a:gd name="connsiteX6" fmla="*/ 15342 w 79682"/>
                <a:gd name="connsiteY6" fmla="*/ 8445 h 72696"/>
                <a:gd name="connsiteX7" fmla="*/ 31310 w 79682"/>
                <a:gd name="connsiteY7" fmla="*/ 4460 h 72696"/>
                <a:gd name="connsiteX8" fmla="*/ 49993 w 79682"/>
                <a:gd name="connsiteY8" fmla="*/ 23750 h 72696"/>
                <a:gd name="connsiteX9" fmla="*/ 49993 w 79682"/>
                <a:gd name="connsiteY9" fmla="*/ 28692 h 72696"/>
                <a:gd name="connsiteX10" fmla="*/ 19015 w 79682"/>
                <a:gd name="connsiteY10" fmla="*/ 33793 h 72696"/>
                <a:gd name="connsiteX11" fmla="*/ 172 w 79682"/>
                <a:gd name="connsiteY11" fmla="*/ 54997 h 72696"/>
                <a:gd name="connsiteX12" fmla="*/ 28117 w 79682"/>
                <a:gd name="connsiteY12" fmla="*/ 72692 h 72696"/>
                <a:gd name="connsiteX13" fmla="*/ 51750 w 79682"/>
                <a:gd name="connsiteY13" fmla="*/ 59301 h 72696"/>
                <a:gd name="connsiteX14" fmla="*/ 64046 w 79682"/>
                <a:gd name="connsiteY14" fmla="*/ 71895 h 72696"/>
                <a:gd name="connsiteX15" fmla="*/ 79854 w 79682"/>
                <a:gd name="connsiteY15" fmla="*/ 56750 h 72696"/>
                <a:gd name="connsiteX16" fmla="*/ 79854 w 79682"/>
                <a:gd name="connsiteY16" fmla="*/ 47982 h 72696"/>
                <a:gd name="connsiteX17" fmla="*/ 74425 w 79682"/>
                <a:gd name="connsiteY17" fmla="*/ 47982 h 72696"/>
                <a:gd name="connsiteX18" fmla="*/ 74425 w 79682"/>
                <a:gd name="connsiteY18" fmla="*/ 56591 h 72696"/>
                <a:gd name="connsiteX19" fmla="*/ 68517 w 79682"/>
                <a:gd name="connsiteY19" fmla="*/ 65837 h 72696"/>
                <a:gd name="connsiteX20" fmla="*/ 62608 w 79682"/>
                <a:gd name="connsiteY20" fmla="*/ 56272 h 72696"/>
                <a:gd name="connsiteX21" fmla="*/ 62608 w 79682"/>
                <a:gd name="connsiteY21" fmla="*/ 28373 h 72696"/>
                <a:gd name="connsiteX22" fmla="*/ 49993 w 79682"/>
                <a:gd name="connsiteY22" fmla="*/ 48620 h 72696"/>
                <a:gd name="connsiteX23" fmla="*/ 29394 w 79682"/>
                <a:gd name="connsiteY23" fmla="*/ 68229 h 72696"/>
                <a:gd name="connsiteX24" fmla="*/ 13585 w 79682"/>
                <a:gd name="connsiteY24" fmla="*/ 54997 h 72696"/>
                <a:gd name="connsiteX25" fmla="*/ 49993 w 79682"/>
                <a:gd name="connsiteY25" fmla="*/ 32837 h 72696"/>
                <a:gd name="connsiteX26" fmla="*/ 49993 w 79682"/>
                <a:gd name="connsiteY26" fmla="*/ 48620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682" h="72696">
                  <a:moveTo>
                    <a:pt x="62608" y="28373"/>
                  </a:moveTo>
                  <a:cubicBezTo>
                    <a:pt x="62608" y="19924"/>
                    <a:pt x="62608" y="13866"/>
                    <a:pt x="55263" y="7967"/>
                  </a:cubicBezTo>
                  <a:cubicBezTo>
                    <a:pt x="48716" y="2547"/>
                    <a:pt x="41051" y="-4"/>
                    <a:pt x="31630" y="-4"/>
                  </a:cubicBezTo>
                  <a:cubicBezTo>
                    <a:pt x="16460" y="-4"/>
                    <a:pt x="5761" y="5735"/>
                    <a:pt x="5761" y="15460"/>
                  </a:cubicBezTo>
                  <a:cubicBezTo>
                    <a:pt x="5761" y="20561"/>
                    <a:pt x="9274" y="23272"/>
                    <a:pt x="13426" y="23272"/>
                  </a:cubicBezTo>
                  <a:cubicBezTo>
                    <a:pt x="17737" y="23272"/>
                    <a:pt x="20931" y="20083"/>
                    <a:pt x="20931" y="15779"/>
                  </a:cubicBezTo>
                  <a:cubicBezTo>
                    <a:pt x="20931" y="13068"/>
                    <a:pt x="19653" y="9721"/>
                    <a:pt x="15342" y="8445"/>
                  </a:cubicBezTo>
                  <a:cubicBezTo>
                    <a:pt x="21090" y="4460"/>
                    <a:pt x="30352" y="4460"/>
                    <a:pt x="31310" y="4460"/>
                  </a:cubicBezTo>
                  <a:cubicBezTo>
                    <a:pt x="40253" y="4460"/>
                    <a:pt x="49993" y="10358"/>
                    <a:pt x="49993" y="23750"/>
                  </a:cubicBezTo>
                  <a:lnTo>
                    <a:pt x="49993" y="28692"/>
                  </a:lnTo>
                  <a:cubicBezTo>
                    <a:pt x="41211" y="29011"/>
                    <a:pt x="30672" y="29489"/>
                    <a:pt x="19015" y="33793"/>
                  </a:cubicBezTo>
                  <a:cubicBezTo>
                    <a:pt x="4643" y="39054"/>
                    <a:pt x="172" y="47823"/>
                    <a:pt x="172" y="54997"/>
                  </a:cubicBezTo>
                  <a:cubicBezTo>
                    <a:pt x="172" y="68707"/>
                    <a:pt x="16779" y="72692"/>
                    <a:pt x="28117" y="72692"/>
                  </a:cubicBezTo>
                  <a:cubicBezTo>
                    <a:pt x="40891" y="72692"/>
                    <a:pt x="48396" y="65518"/>
                    <a:pt x="51750" y="59301"/>
                  </a:cubicBezTo>
                  <a:cubicBezTo>
                    <a:pt x="52389" y="65837"/>
                    <a:pt x="56700" y="71895"/>
                    <a:pt x="64046" y="71895"/>
                  </a:cubicBezTo>
                  <a:cubicBezTo>
                    <a:pt x="64365" y="71895"/>
                    <a:pt x="79854" y="71895"/>
                    <a:pt x="79854" y="56750"/>
                  </a:cubicBezTo>
                  <a:lnTo>
                    <a:pt x="79854" y="47982"/>
                  </a:lnTo>
                  <a:lnTo>
                    <a:pt x="74425" y="47982"/>
                  </a:lnTo>
                  <a:lnTo>
                    <a:pt x="74425" y="56591"/>
                  </a:lnTo>
                  <a:cubicBezTo>
                    <a:pt x="74425" y="58185"/>
                    <a:pt x="74425" y="65837"/>
                    <a:pt x="68517" y="65837"/>
                  </a:cubicBezTo>
                  <a:cubicBezTo>
                    <a:pt x="62608" y="65837"/>
                    <a:pt x="62608" y="58344"/>
                    <a:pt x="62608" y="56272"/>
                  </a:cubicBezTo>
                  <a:lnTo>
                    <a:pt x="62608" y="28373"/>
                  </a:lnTo>
                  <a:close/>
                  <a:moveTo>
                    <a:pt x="49993" y="48620"/>
                  </a:moveTo>
                  <a:cubicBezTo>
                    <a:pt x="49993" y="63924"/>
                    <a:pt x="36580" y="68229"/>
                    <a:pt x="29394" y="68229"/>
                  </a:cubicBezTo>
                  <a:cubicBezTo>
                    <a:pt x="21250" y="68229"/>
                    <a:pt x="13585" y="62808"/>
                    <a:pt x="13585" y="54997"/>
                  </a:cubicBezTo>
                  <a:cubicBezTo>
                    <a:pt x="13585" y="46228"/>
                    <a:pt x="21250" y="33953"/>
                    <a:pt x="49993" y="32837"/>
                  </a:cubicBezTo>
                  <a:lnTo>
                    <a:pt x="49993" y="4862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03FAE14B-670E-47DB-94A8-3D610E316E4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86600" y="2524403"/>
              <a:ext cx="80800" cy="104580"/>
            </a:xfrm>
            <a:custGeom>
              <a:avLst/>
              <a:gdLst>
                <a:gd name="connsiteX0" fmla="*/ 16930 w 80800"/>
                <a:gd name="connsiteY0" fmla="*/ 43525 h 104580"/>
                <a:gd name="connsiteX1" fmla="*/ 34336 w 80800"/>
                <a:gd name="connsiteY1" fmla="*/ 48467 h 104580"/>
                <a:gd name="connsiteX2" fmla="*/ 62760 w 80800"/>
                <a:gd name="connsiteY2" fmla="*/ 25032 h 104580"/>
                <a:gd name="connsiteX3" fmla="*/ 56053 w 80800"/>
                <a:gd name="connsiteY3" fmla="*/ 9727 h 104580"/>
                <a:gd name="connsiteX4" fmla="*/ 72181 w 80800"/>
                <a:gd name="connsiteY4" fmla="*/ 4466 h 104580"/>
                <a:gd name="connsiteX5" fmla="*/ 70744 w 80800"/>
                <a:gd name="connsiteY5" fmla="*/ 8292 h 104580"/>
                <a:gd name="connsiteX6" fmla="*/ 75854 w 80800"/>
                <a:gd name="connsiteY6" fmla="*/ 13394 h 104580"/>
                <a:gd name="connsiteX7" fmla="*/ 80964 w 80800"/>
                <a:gd name="connsiteY7" fmla="*/ 8133 h 104580"/>
                <a:gd name="connsiteX8" fmla="*/ 71542 w 80800"/>
                <a:gd name="connsiteY8" fmla="*/ 2 h 104580"/>
                <a:gd name="connsiteX9" fmla="*/ 53019 w 80800"/>
                <a:gd name="connsiteY9" fmla="*/ 7336 h 104580"/>
                <a:gd name="connsiteX10" fmla="*/ 34495 w 80800"/>
                <a:gd name="connsiteY10" fmla="*/ 1597 h 104580"/>
                <a:gd name="connsiteX11" fmla="*/ 6072 w 80800"/>
                <a:gd name="connsiteY11" fmla="*/ 25032 h 104580"/>
                <a:gd name="connsiteX12" fmla="*/ 13737 w 80800"/>
                <a:gd name="connsiteY12" fmla="*/ 41133 h 104580"/>
                <a:gd name="connsiteX13" fmla="*/ 8946 w 80800"/>
                <a:gd name="connsiteY13" fmla="*/ 54047 h 104580"/>
                <a:gd name="connsiteX14" fmla="*/ 15653 w 80800"/>
                <a:gd name="connsiteY14" fmla="*/ 68235 h 104580"/>
                <a:gd name="connsiteX15" fmla="*/ 163 w 80800"/>
                <a:gd name="connsiteY15" fmla="*/ 84177 h 104580"/>
                <a:gd name="connsiteX16" fmla="*/ 39286 w 80800"/>
                <a:gd name="connsiteY16" fmla="*/ 104583 h 104580"/>
                <a:gd name="connsiteX17" fmla="*/ 78409 w 80800"/>
                <a:gd name="connsiteY17" fmla="*/ 83859 h 104580"/>
                <a:gd name="connsiteX18" fmla="*/ 67710 w 80800"/>
                <a:gd name="connsiteY18" fmla="*/ 65684 h 104580"/>
                <a:gd name="connsiteX19" fmla="*/ 33378 w 80800"/>
                <a:gd name="connsiteY19" fmla="*/ 60742 h 104580"/>
                <a:gd name="connsiteX20" fmla="*/ 22839 w 80800"/>
                <a:gd name="connsiteY20" fmla="*/ 60583 h 104580"/>
                <a:gd name="connsiteX21" fmla="*/ 14854 w 80800"/>
                <a:gd name="connsiteY21" fmla="*/ 50061 h 104580"/>
                <a:gd name="connsiteX22" fmla="*/ 16930 w 80800"/>
                <a:gd name="connsiteY22" fmla="*/ 43525 h 104580"/>
                <a:gd name="connsiteX23" fmla="*/ 34495 w 80800"/>
                <a:gd name="connsiteY23" fmla="*/ 43684 h 104580"/>
                <a:gd name="connsiteX24" fmla="*/ 18846 w 80800"/>
                <a:gd name="connsiteY24" fmla="*/ 25032 h 104580"/>
                <a:gd name="connsiteX25" fmla="*/ 22040 w 80800"/>
                <a:gd name="connsiteY25" fmla="*/ 11959 h 104580"/>
                <a:gd name="connsiteX26" fmla="*/ 34336 w 80800"/>
                <a:gd name="connsiteY26" fmla="*/ 6379 h 104580"/>
                <a:gd name="connsiteX27" fmla="*/ 49985 w 80800"/>
                <a:gd name="connsiteY27" fmla="*/ 25032 h 104580"/>
                <a:gd name="connsiteX28" fmla="*/ 46791 w 80800"/>
                <a:gd name="connsiteY28" fmla="*/ 38104 h 104580"/>
                <a:gd name="connsiteX29" fmla="*/ 34495 w 80800"/>
                <a:gd name="connsiteY29" fmla="*/ 43684 h 104580"/>
                <a:gd name="connsiteX30" fmla="*/ 34495 w 80800"/>
                <a:gd name="connsiteY30" fmla="*/ 71424 h 104580"/>
                <a:gd name="connsiteX31" fmla="*/ 68668 w 80800"/>
                <a:gd name="connsiteY31" fmla="*/ 84018 h 104580"/>
                <a:gd name="connsiteX32" fmla="*/ 39286 w 80800"/>
                <a:gd name="connsiteY32" fmla="*/ 99801 h 104580"/>
                <a:gd name="connsiteX33" fmla="*/ 9904 w 80800"/>
                <a:gd name="connsiteY33" fmla="*/ 84018 h 104580"/>
                <a:gd name="connsiteX34" fmla="*/ 25234 w 80800"/>
                <a:gd name="connsiteY34" fmla="*/ 71424 h 104580"/>
                <a:gd name="connsiteX35" fmla="*/ 34495 w 80800"/>
                <a:gd name="connsiteY35" fmla="*/ 71424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6930" y="43525"/>
                  </a:moveTo>
                  <a:cubicBezTo>
                    <a:pt x="19325" y="44960"/>
                    <a:pt x="25074" y="48467"/>
                    <a:pt x="34336" y="48467"/>
                  </a:cubicBezTo>
                  <a:cubicBezTo>
                    <a:pt x="50783" y="48467"/>
                    <a:pt x="62760" y="37467"/>
                    <a:pt x="62760" y="25032"/>
                  </a:cubicBezTo>
                  <a:cubicBezTo>
                    <a:pt x="62760" y="18814"/>
                    <a:pt x="59885" y="13872"/>
                    <a:pt x="56053" y="9727"/>
                  </a:cubicBezTo>
                  <a:cubicBezTo>
                    <a:pt x="63239" y="4626"/>
                    <a:pt x="69466" y="4466"/>
                    <a:pt x="72181" y="4466"/>
                  </a:cubicBezTo>
                  <a:cubicBezTo>
                    <a:pt x="71542" y="5104"/>
                    <a:pt x="70744" y="5742"/>
                    <a:pt x="70744" y="8292"/>
                  </a:cubicBezTo>
                  <a:cubicBezTo>
                    <a:pt x="70744" y="11481"/>
                    <a:pt x="73139" y="13394"/>
                    <a:pt x="75854" y="13394"/>
                  </a:cubicBezTo>
                  <a:cubicBezTo>
                    <a:pt x="78089" y="13394"/>
                    <a:pt x="80964" y="11800"/>
                    <a:pt x="80964" y="8133"/>
                  </a:cubicBezTo>
                  <a:cubicBezTo>
                    <a:pt x="80964" y="4466"/>
                    <a:pt x="77930" y="2"/>
                    <a:pt x="71542" y="2"/>
                  </a:cubicBezTo>
                  <a:cubicBezTo>
                    <a:pt x="69147" y="2"/>
                    <a:pt x="60524" y="481"/>
                    <a:pt x="53019" y="7336"/>
                  </a:cubicBezTo>
                  <a:cubicBezTo>
                    <a:pt x="48228" y="3829"/>
                    <a:pt x="41522" y="1597"/>
                    <a:pt x="34495" y="1597"/>
                  </a:cubicBezTo>
                  <a:cubicBezTo>
                    <a:pt x="18048" y="1597"/>
                    <a:pt x="6072" y="12597"/>
                    <a:pt x="6072" y="25032"/>
                  </a:cubicBezTo>
                  <a:cubicBezTo>
                    <a:pt x="6072" y="31249"/>
                    <a:pt x="9265" y="36988"/>
                    <a:pt x="13737" y="41133"/>
                  </a:cubicBezTo>
                  <a:cubicBezTo>
                    <a:pt x="12459" y="42568"/>
                    <a:pt x="8946" y="47829"/>
                    <a:pt x="8946" y="54047"/>
                  </a:cubicBezTo>
                  <a:cubicBezTo>
                    <a:pt x="8946" y="56119"/>
                    <a:pt x="9425" y="63612"/>
                    <a:pt x="15653" y="68235"/>
                  </a:cubicBezTo>
                  <a:cubicBezTo>
                    <a:pt x="8467" y="70626"/>
                    <a:pt x="163" y="75887"/>
                    <a:pt x="163" y="84177"/>
                  </a:cubicBezTo>
                  <a:cubicBezTo>
                    <a:pt x="163" y="95815"/>
                    <a:pt x="17729" y="104583"/>
                    <a:pt x="39286" y="104583"/>
                  </a:cubicBezTo>
                  <a:cubicBezTo>
                    <a:pt x="59566" y="104583"/>
                    <a:pt x="78409" y="96612"/>
                    <a:pt x="78409" y="83859"/>
                  </a:cubicBezTo>
                  <a:cubicBezTo>
                    <a:pt x="78409" y="79076"/>
                    <a:pt x="76492" y="70467"/>
                    <a:pt x="67710" y="65684"/>
                  </a:cubicBezTo>
                  <a:cubicBezTo>
                    <a:pt x="58288" y="60742"/>
                    <a:pt x="48867" y="60742"/>
                    <a:pt x="33378" y="60742"/>
                  </a:cubicBezTo>
                  <a:cubicBezTo>
                    <a:pt x="29865" y="60742"/>
                    <a:pt x="24116" y="60742"/>
                    <a:pt x="22839" y="60583"/>
                  </a:cubicBezTo>
                  <a:cubicBezTo>
                    <a:pt x="17729" y="59467"/>
                    <a:pt x="14854" y="54684"/>
                    <a:pt x="14854" y="50061"/>
                  </a:cubicBezTo>
                  <a:cubicBezTo>
                    <a:pt x="14854" y="46075"/>
                    <a:pt x="15972" y="44800"/>
                    <a:pt x="16930" y="43525"/>
                  </a:cubicBezTo>
                  <a:close/>
                  <a:moveTo>
                    <a:pt x="34495" y="43684"/>
                  </a:moveTo>
                  <a:cubicBezTo>
                    <a:pt x="18846" y="43684"/>
                    <a:pt x="18846" y="28380"/>
                    <a:pt x="18846" y="25032"/>
                  </a:cubicBezTo>
                  <a:cubicBezTo>
                    <a:pt x="18846" y="22481"/>
                    <a:pt x="18846" y="16104"/>
                    <a:pt x="22040" y="11959"/>
                  </a:cubicBezTo>
                  <a:cubicBezTo>
                    <a:pt x="24276" y="9249"/>
                    <a:pt x="28587" y="6379"/>
                    <a:pt x="34336" y="6379"/>
                  </a:cubicBezTo>
                  <a:cubicBezTo>
                    <a:pt x="49985" y="6379"/>
                    <a:pt x="49985" y="21684"/>
                    <a:pt x="49985" y="25032"/>
                  </a:cubicBezTo>
                  <a:cubicBezTo>
                    <a:pt x="49985" y="27582"/>
                    <a:pt x="49985" y="33959"/>
                    <a:pt x="46791" y="38104"/>
                  </a:cubicBezTo>
                  <a:cubicBezTo>
                    <a:pt x="44556" y="40815"/>
                    <a:pt x="40244" y="43684"/>
                    <a:pt x="34495" y="43684"/>
                  </a:cubicBezTo>
                  <a:close/>
                  <a:moveTo>
                    <a:pt x="34495" y="71424"/>
                  </a:moveTo>
                  <a:cubicBezTo>
                    <a:pt x="48707" y="71424"/>
                    <a:pt x="68668" y="71424"/>
                    <a:pt x="68668" y="84018"/>
                  </a:cubicBezTo>
                  <a:cubicBezTo>
                    <a:pt x="68668" y="92467"/>
                    <a:pt x="56053" y="99801"/>
                    <a:pt x="39286" y="99801"/>
                  </a:cubicBezTo>
                  <a:cubicBezTo>
                    <a:pt x="22519" y="99801"/>
                    <a:pt x="9904" y="92308"/>
                    <a:pt x="9904" y="84018"/>
                  </a:cubicBezTo>
                  <a:cubicBezTo>
                    <a:pt x="9904" y="78438"/>
                    <a:pt x="15014" y="71583"/>
                    <a:pt x="25234" y="71424"/>
                  </a:cubicBezTo>
                  <a:lnTo>
                    <a:pt x="34495" y="71424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9DCEA210-7424-4634-AD29-EFB3B740991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83885" y="2376933"/>
              <a:ext cx="156490" cy="163066"/>
            </a:xfrm>
            <a:custGeom>
              <a:avLst/>
              <a:gdLst>
                <a:gd name="connsiteX0" fmla="*/ 33026 w 156490"/>
                <a:gd name="connsiteY0" fmla="*/ 136875 h 163066"/>
                <a:gd name="connsiteX1" fmla="*/ 4967 w 156490"/>
                <a:gd name="connsiteY1" fmla="*/ 156006 h 163066"/>
                <a:gd name="connsiteX2" fmla="*/ 176 w 156490"/>
                <a:gd name="connsiteY2" fmla="*/ 160561 h 163066"/>
                <a:gd name="connsiteX3" fmla="*/ 3142 w 156490"/>
                <a:gd name="connsiteY3" fmla="*/ 163066 h 163066"/>
                <a:gd name="connsiteX4" fmla="*/ 22760 w 156490"/>
                <a:gd name="connsiteY4" fmla="*/ 162383 h 163066"/>
                <a:gd name="connsiteX5" fmla="*/ 45572 w 156490"/>
                <a:gd name="connsiteY5" fmla="*/ 163066 h 163066"/>
                <a:gd name="connsiteX6" fmla="*/ 49907 w 156490"/>
                <a:gd name="connsiteY6" fmla="*/ 158739 h 163066"/>
                <a:gd name="connsiteX7" fmla="*/ 46257 w 156490"/>
                <a:gd name="connsiteY7" fmla="*/ 156006 h 163066"/>
                <a:gd name="connsiteX8" fmla="*/ 35535 w 156490"/>
                <a:gd name="connsiteY8" fmla="*/ 148035 h 163066"/>
                <a:gd name="connsiteX9" fmla="*/ 38729 w 156490"/>
                <a:gd name="connsiteY9" fmla="*/ 139608 h 163066"/>
                <a:gd name="connsiteX10" fmla="*/ 56066 w 156490"/>
                <a:gd name="connsiteY10" fmla="*/ 110457 h 163066"/>
                <a:gd name="connsiteX11" fmla="*/ 113324 w 156490"/>
                <a:gd name="connsiteY11" fmla="*/ 110457 h 163066"/>
                <a:gd name="connsiteX12" fmla="*/ 116974 w 156490"/>
                <a:gd name="connsiteY12" fmla="*/ 148490 h 163066"/>
                <a:gd name="connsiteX13" fmla="*/ 100549 w 156490"/>
                <a:gd name="connsiteY13" fmla="*/ 156006 h 163066"/>
                <a:gd name="connsiteX14" fmla="*/ 95074 w 156490"/>
                <a:gd name="connsiteY14" fmla="*/ 160561 h 163066"/>
                <a:gd name="connsiteX15" fmla="*/ 98268 w 156490"/>
                <a:gd name="connsiteY15" fmla="*/ 163066 h 163066"/>
                <a:gd name="connsiteX16" fmla="*/ 126783 w 156490"/>
                <a:gd name="connsiteY16" fmla="*/ 162383 h 163066"/>
                <a:gd name="connsiteX17" fmla="*/ 152561 w 156490"/>
                <a:gd name="connsiteY17" fmla="*/ 163066 h 163066"/>
                <a:gd name="connsiteX18" fmla="*/ 156667 w 156490"/>
                <a:gd name="connsiteY18" fmla="*/ 158511 h 163066"/>
                <a:gd name="connsiteX19" fmla="*/ 151420 w 156490"/>
                <a:gd name="connsiteY19" fmla="*/ 156006 h 163066"/>
                <a:gd name="connsiteX20" fmla="*/ 136592 w 156490"/>
                <a:gd name="connsiteY20" fmla="*/ 147807 h 163066"/>
                <a:gd name="connsiteX21" fmla="*/ 122677 w 156490"/>
                <a:gd name="connsiteY21" fmla="*/ 5466 h 163066"/>
                <a:gd name="connsiteX22" fmla="*/ 118343 w 156490"/>
                <a:gd name="connsiteY22" fmla="*/ 0 h 163066"/>
                <a:gd name="connsiteX23" fmla="*/ 112412 w 156490"/>
                <a:gd name="connsiteY23" fmla="*/ 3872 h 163066"/>
                <a:gd name="connsiteX24" fmla="*/ 33026 w 156490"/>
                <a:gd name="connsiteY24" fmla="*/ 136875 h 163066"/>
                <a:gd name="connsiteX25" fmla="*/ 60400 w 156490"/>
                <a:gd name="connsiteY25" fmla="*/ 103397 h 163066"/>
                <a:gd name="connsiteX26" fmla="*/ 105340 w 156490"/>
                <a:gd name="connsiteY26" fmla="*/ 28240 h 163066"/>
                <a:gd name="connsiteX27" fmla="*/ 112640 w 156490"/>
                <a:gd name="connsiteY27" fmla="*/ 103397 h 163066"/>
                <a:gd name="connsiteX28" fmla="*/ 60400 w 156490"/>
                <a:gd name="connsiteY28" fmla="*/ 103397 h 16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490" h="163066">
                  <a:moveTo>
                    <a:pt x="33026" y="136875"/>
                  </a:moveTo>
                  <a:cubicBezTo>
                    <a:pt x="23901" y="152134"/>
                    <a:pt x="15004" y="155323"/>
                    <a:pt x="4967" y="156006"/>
                  </a:cubicBezTo>
                  <a:cubicBezTo>
                    <a:pt x="2229" y="156234"/>
                    <a:pt x="176" y="156234"/>
                    <a:pt x="176" y="160561"/>
                  </a:cubicBezTo>
                  <a:cubicBezTo>
                    <a:pt x="176" y="161927"/>
                    <a:pt x="1317" y="163066"/>
                    <a:pt x="3142" y="163066"/>
                  </a:cubicBezTo>
                  <a:cubicBezTo>
                    <a:pt x="9301" y="163066"/>
                    <a:pt x="16373" y="162383"/>
                    <a:pt x="22760" y="162383"/>
                  </a:cubicBezTo>
                  <a:cubicBezTo>
                    <a:pt x="30288" y="162383"/>
                    <a:pt x="38272" y="163066"/>
                    <a:pt x="45572" y="163066"/>
                  </a:cubicBezTo>
                  <a:cubicBezTo>
                    <a:pt x="46941" y="163066"/>
                    <a:pt x="49907" y="163066"/>
                    <a:pt x="49907" y="158739"/>
                  </a:cubicBezTo>
                  <a:cubicBezTo>
                    <a:pt x="49907" y="156234"/>
                    <a:pt x="47853" y="156006"/>
                    <a:pt x="46257" y="156006"/>
                  </a:cubicBezTo>
                  <a:cubicBezTo>
                    <a:pt x="41010" y="155550"/>
                    <a:pt x="35535" y="153729"/>
                    <a:pt x="35535" y="148035"/>
                  </a:cubicBezTo>
                  <a:cubicBezTo>
                    <a:pt x="35535" y="145302"/>
                    <a:pt x="36904" y="142797"/>
                    <a:pt x="38729" y="139608"/>
                  </a:cubicBezTo>
                  <a:lnTo>
                    <a:pt x="56066" y="110457"/>
                  </a:lnTo>
                  <a:lnTo>
                    <a:pt x="113324" y="110457"/>
                  </a:lnTo>
                  <a:cubicBezTo>
                    <a:pt x="113780" y="115239"/>
                    <a:pt x="116974" y="146213"/>
                    <a:pt x="116974" y="148490"/>
                  </a:cubicBezTo>
                  <a:cubicBezTo>
                    <a:pt x="116974" y="155323"/>
                    <a:pt x="105112" y="156006"/>
                    <a:pt x="100549" y="156006"/>
                  </a:cubicBezTo>
                  <a:cubicBezTo>
                    <a:pt x="97356" y="156006"/>
                    <a:pt x="95074" y="156006"/>
                    <a:pt x="95074" y="160561"/>
                  </a:cubicBezTo>
                  <a:cubicBezTo>
                    <a:pt x="95074" y="163066"/>
                    <a:pt x="97812" y="163066"/>
                    <a:pt x="98268" y="163066"/>
                  </a:cubicBezTo>
                  <a:cubicBezTo>
                    <a:pt x="107621" y="163066"/>
                    <a:pt x="117430" y="162383"/>
                    <a:pt x="126783" y="162383"/>
                  </a:cubicBezTo>
                  <a:cubicBezTo>
                    <a:pt x="132486" y="162383"/>
                    <a:pt x="146858" y="163066"/>
                    <a:pt x="152561" y="163066"/>
                  </a:cubicBezTo>
                  <a:cubicBezTo>
                    <a:pt x="153930" y="163066"/>
                    <a:pt x="156667" y="163066"/>
                    <a:pt x="156667" y="158511"/>
                  </a:cubicBezTo>
                  <a:cubicBezTo>
                    <a:pt x="156667" y="156006"/>
                    <a:pt x="154386" y="156006"/>
                    <a:pt x="151420" y="156006"/>
                  </a:cubicBezTo>
                  <a:cubicBezTo>
                    <a:pt x="137277" y="156006"/>
                    <a:pt x="137277" y="154412"/>
                    <a:pt x="136592" y="147807"/>
                  </a:cubicBezTo>
                  <a:lnTo>
                    <a:pt x="122677" y="5466"/>
                  </a:lnTo>
                  <a:cubicBezTo>
                    <a:pt x="122221" y="911"/>
                    <a:pt x="122221" y="0"/>
                    <a:pt x="118343" y="0"/>
                  </a:cubicBezTo>
                  <a:cubicBezTo>
                    <a:pt x="114693" y="0"/>
                    <a:pt x="113780" y="1594"/>
                    <a:pt x="112412" y="3872"/>
                  </a:cubicBezTo>
                  <a:lnTo>
                    <a:pt x="33026" y="136875"/>
                  </a:lnTo>
                  <a:close/>
                  <a:moveTo>
                    <a:pt x="60400" y="103397"/>
                  </a:moveTo>
                  <a:lnTo>
                    <a:pt x="105340" y="28240"/>
                  </a:lnTo>
                  <a:lnTo>
                    <a:pt x="112640" y="103397"/>
                  </a:lnTo>
                  <a:lnTo>
                    <a:pt x="60400" y="10339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B7041B34-D34A-409D-84B0-CB8E741F204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53219" y="2502262"/>
              <a:ext cx="80800" cy="104580"/>
            </a:xfrm>
            <a:custGeom>
              <a:avLst/>
              <a:gdLst>
                <a:gd name="connsiteX0" fmla="*/ 16951 w 80800"/>
                <a:gd name="connsiteY0" fmla="*/ 43524 h 104580"/>
                <a:gd name="connsiteX1" fmla="*/ 34356 w 80800"/>
                <a:gd name="connsiteY1" fmla="*/ 48466 h 104580"/>
                <a:gd name="connsiteX2" fmla="*/ 62780 w 80800"/>
                <a:gd name="connsiteY2" fmla="*/ 25031 h 104580"/>
                <a:gd name="connsiteX3" fmla="*/ 56073 w 80800"/>
                <a:gd name="connsiteY3" fmla="*/ 9726 h 104580"/>
                <a:gd name="connsiteX4" fmla="*/ 72201 w 80800"/>
                <a:gd name="connsiteY4" fmla="*/ 4465 h 104580"/>
                <a:gd name="connsiteX5" fmla="*/ 70764 w 80800"/>
                <a:gd name="connsiteY5" fmla="*/ 8291 h 104580"/>
                <a:gd name="connsiteX6" fmla="*/ 75874 w 80800"/>
                <a:gd name="connsiteY6" fmla="*/ 13393 h 104580"/>
                <a:gd name="connsiteX7" fmla="*/ 80984 w 80800"/>
                <a:gd name="connsiteY7" fmla="*/ 8132 h 104580"/>
                <a:gd name="connsiteX8" fmla="*/ 71563 w 80800"/>
                <a:gd name="connsiteY8" fmla="*/ 1 h 104580"/>
                <a:gd name="connsiteX9" fmla="*/ 53039 w 80800"/>
                <a:gd name="connsiteY9" fmla="*/ 7335 h 104580"/>
                <a:gd name="connsiteX10" fmla="*/ 34516 w 80800"/>
                <a:gd name="connsiteY10" fmla="*/ 1596 h 104580"/>
                <a:gd name="connsiteX11" fmla="*/ 6092 w 80800"/>
                <a:gd name="connsiteY11" fmla="*/ 25031 h 104580"/>
                <a:gd name="connsiteX12" fmla="*/ 13757 w 80800"/>
                <a:gd name="connsiteY12" fmla="*/ 41132 h 104580"/>
                <a:gd name="connsiteX13" fmla="*/ 8966 w 80800"/>
                <a:gd name="connsiteY13" fmla="*/ 54046 h 104580"/>
                <a:gd name="connsiteX14" fmla="*/ 15673 w 80800"/>
                <a:gd name="connsiteY14" fmla="*/ 68234 h 104580"/>
                <a:gd name="connsiteX15" fmla="*/ 184 w 80800"/>
                <a:gd name="connsiteY15" fmla="*/ 84176 h 104580"/>
                <a:gd name="connsiteX16" fmla="*/ 39306 w 80800"/>
                <a:gd name="connsiteY16" fmla="*/ 104582 h 104580"/>
                <a:gd name="connsiteX17" fmla="*/ 78429 w 80800"/>
                <a:gd name="connsiteY17" fmla="*/ 83858 h 104580"/>
                <a:gd name="connsiteX18" fmla="*/ 67730 w 80800"/>
                <a:gd name="connsiteY18" fmla="*/ 65683 h 104580"/>
                <a:gd name="connsiteX19" fmla="*/ 33398 w 80800"/>
                <a:gd name="connsiteY19" fmla="*/ 60741 h 104580"/>
                <a:gd name="connsiteX20" fmla="*/ 22859 w 80800"/>
                <a:gd name="connsiteY20" fmla="*/ 60582 h 104580"/>
                <a:gd name="connsiteX21" fmla="*/ 14875 w 80800"/>
                <a:gd name="connsiteY21" fmla="*/ 50060 h 104580"/>
                <a:gd name="connsiteX22" fmla="*/ 16951 w 80800"/>
                <a:gd name="connsiteY22" fmla="*/ 43524 h 104580"/>
                <a:gd name="connsiteX23" fmla="*/ 34516 w 80800"/>
                <a:gd name="connsiteY23" fmla="*/ 43683 h 104580"/>
                <a:gd name="connsiteX24" fmla="*/ 18867 w 80800"/>
                <a:gd name="connsiteY24" fmla="*/ 25031 h 104580"/>
                <a:gd name="connsiteX25" fmla="*/ 22060 w 80800"/>
                <a:gd name="connsiteY25" fmla="*/ 11958 h 104580"/>
                <a:gd name="connsiteX26" fmla="*/ 34356 w 80800"/>
                <a:gd name="connsiteY26" fmla="*/ 6378 h 104580"/>
                <a:gd name="connsiteX27" fmla="*/ 50005 w 80800"/>
                <a:gd name="connsiteY27" fmla="*/ 25031 h 104580"/>
                <a:gd name="connsiteX28" fmla="*/ 46812 w 80800"/>
                <a:gd name="connsiteY28" fmla="*/ 38103 h 104580"/>
                <a:gd name="connsiteX29" fmla="*/ 34516 w 80800"/>
                <a:gd name="connsiteY29" fmla="*/ 43683 h 104580"/>
                <a:gd name="connsiteX30" fmla="*/ 34516 w 80800"/>
                <a:gd name="connsiteY30" fmla="*/ 71423 h 104580"/>
                <a:gd name="connsiteX31" fmla="*/ 68688 w 80800"/>
                <a:gd name="connsiteY31" fmla="*/ 84017 h 104580"/>
                <a:gd name="connsiteX32" fmla="*/ 39306 w 80800"/>
                <a:gd name="connsiteY32" fmla="*/ 99800 h 104580"/>
                <a:gd name="connsiteX33" fmla="*/ 9924 w 80800"/>
                <a:gd name="connsiteY33" fmla="*/ 84017 h 104580"/>
                <a:gd name="connsiteX34" fmla="*/ 25254 w 80800"/>
                <a:gd name="connsiteY34" fmla="*/ 71423 h 104580"/>
                <a:gd name="connsiteX35" fmla="*/ 34516 w 80800"/>
                <a:gd name="connsiteY35" fmla="*/ 71423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6951" y="43524"/>
                  </a:moveTo>
                  <a:cubicBezTo>
                    <a:pt x="19346" y="44959"/>
                    <a:pt x="25094" y="48466"/>
                    <a:pt x="34356" y="48466"/>
                  </a:cubicBezTo>
                  <a:cubicBezTo>
                    <a:pt x="50804" y="48466"/>
                    <a:pt x="62780" y="37466"/>
                    <a:pt x="62780" y="25031"/>
                  </a:cubicBezTo>
                  <a:cubicBezTo>
                    <a:pt x="62780" y="18813"/>
                    <a:pt x="59906" y="13871"/>
                    <a:pt x="56073" y="9726"/>
                  </a:cubicBezTo>
                  <a:cubicBezTo>
                    <a:pt x="63259" y="4625"/>
                    <a:pt x="69487" y="4465"/>
                    <a:pt x="72201" y="4465"/>
                  </a:cubicBezTo>
                  <a:cubicBezTo>
                    <a:pt x="71563" y="5103"/>
                    <a:pt x="70764" y="5741"/>
                    <a:pt x="70764" y="8291"/>
                  </a:cubicBezTo>
                  <a:cubicBezTo>
                    <a:pt x="70764" y="11480"/>
                    <a:pt x="73160" y="13393"/>
                    <a:pt x="75874" y="13393"/>
                  </a:cubicBezTo>
                  <a:cubicBezTo>
                    <a:pt x="78110" y="13393"/>
                    <a:pt x="80984" y="11799"/>
                    <a:pt x="80984" y="8132"/>
                  </a:cubicBezTo>
                  <a:cubicBezTo>
                    <a:pt x="80984" y="4465"/>
                    <a:pt x="77950" y="1"/>
                    <a:pt x="71563" y="1"/>
                  </a:cubicBezTo>
                  <a:cubicBezTo>
                    <a:pt x="69167" y="1"/>
                    <a:pt x="60544" y="480"/>
                    <a:pt x="53039" y="7335"/>
                  </a:cubicBezTo>
                  <a:cubicBezTo>
                    <a:pt x="48249" y="3828"/>
                    <a:pt x="41542" y="1596"/>
                    <a:pt x="34516" y="1596"/>
                  </a:cubicBezTo>
                  <a:cubicBezTo>
                    <a:pt x="18068" y="1596"/>
                    <a:pt x="6092" y="12596"/>
                    <a:pt x="6092" y="25031"/>
                  </a:cubicBezTo>
                  <a:cubicBezTo>
                    <a:pt x="6092" y="31248"/>
                    <a:pt x="9286" y="36987"/>
                    <a:pt x="13757" y="41132"/>
                  </a:cubicBezTo>
                  <a:cubicBezTo>
                    <a:pt x="12479" y="42567"/>
                    <a:pt x="8966" y="47828"/>
                    <a:pt x="8966" y="54046"/>
                  </a:cubicBezTo>
                  <a:cubicBezTo>
                    <a:pt x="8966" y="56118"/>
                    <a:pt x="9445" y="63611"/>
                    <a:pt x="15673" y="68234"/>
                  </a:cubicBezTo>
                  <a:cubicBezTo>
                    <a:pt x="8487" y="70626"/>
                    <a:pt x="184" y="75886"/>
                    <a:pt x="184" y="84176"/>
                  </a:cubicBezTo>
                  <a:cubicBezTo>
                    <a:pt x="184" y="95814"/>
                    <a:pt x="17749" y="104582"/>
                    <a:pt x="39306" y="104582"/>
                  </a:cubicBezTo>
                  <a:cubicBezTo>
                    <a:pt x="59586" y="104582"/>
                    <a:pt x="78429" y="96611"/>
                    <a:pt x="78429" y="83858"/>
                  </a:cubicBezTo>
                  <a:cubicBezTo>
                    <a:pt x="78429" y="79075"/>
                    <a:pt x="76513" y="70466"/>
                    <a:pt x="67730" y="65683"/>
                  </a:cubicBezTo>
                  <a:cubicBezTo>
                    <a:pt x="58309" y="60741"/>
                    <a:pt x="48887" y="60741"/>
                    <a:pt x="33398" y="60741"/>
                  </a:cubicBezTo>
                  <a:cubicBezTo>
                    <a:pt x="29885" y="60741"/>
                    <a:pt x="24136" y="60741"/>
                    <a:pt x="22859" y="60582"/>
                  </a:cubicBezTo>
                  <a:cubicBezTo>
                    <a:pt x="17749" y="59466"/>
                    <a:pt x="14875" y="54683"/>
                    <a:pt x="14875" y="50060"/>
                  </a:cubicBezTo>
                  <a:cubicBezTo>
                    <a:pt x="14875" y="46075"/>
                    <a:pt x="15992" y="44799"/>
                    <a:pt x="16951" y="43524"/>
                  </a:cubicBezTo>
                  <a:close/>
                  <a:moveTo>
                    <a:pt x="34516" y="43683"/>
                  </a:moveTo>
                  <a:cubicBezTo>
                    <a:pt x="18867" y="43683"/>
                    <a:pt x="18867" y="28379"/>
                    <a:pt x="18867" y="25031"/>
                  </a:cubicBezTo>
                  <a:cubicBezTo>
                    <a:pt x="18867" y="22480"/>
                    <a:pt x="18867" y="16103"/>
                    <a:pt x="22060" y="11958"/>
                  </a:cubicBezTo>
                  <a:cubicBezTo>
                    <a:pt x="24296" y="9248"/>
                    <a:pt x="28608" y="6378"/>
                    <a:pt x="34356" y="6378"/>
                  </a:cubicBezTo>
                  <a:cubicBezTo>
                    <a:pt x="50005" y="6378"/>
                    <a:pt x="50005" y="21683"/>
                    <a:pt x="50005" y="25031"/>
                  </a:cubicBezTo>
                  <a:cubicBezTo>
                    <a:pt x="50005" y="27582"/>
                    <a:pt x="50005" y="33958"/>
                    <a:pt x="46812" y="38103"/>
                  </a:cubicBezTo>
                  <a:cubicBezTo>
                    <a:pt x="44576" y="40814"/>
                    <a:pt x="40265" y="43683"/>
                    <a:pt x="34516" y="43683"/>
                  </a:cubicBezTo>
                  <a:close/>
                  <a:moveTo>
                    <a:pt x="34516" y="71423"/>
                  </a:moveTo>
                  <a:cubicBezTo>
                    <a:pt x="48728" y="71423"/>
                    <a:pt x="68688" y="71423"/>
                    <a:pt x="68688" y="84017"/>
                  </a:cubicBezTo>
                  <a:cubicBezTo>
                    <a:pt x="68688" y="92466"/>
                    <a:pt x="56073" y="99800"/>
                    <a:pt x="39306" y="99800"/>
                  </a:cubicBezTo>
                  <a:cubicBezTo>
                    <a:pt x="22540" y="99800"/>
                    <a:pt x="9924" y="92307"/>
                    <a:pt x="9924" y="84017"/>
                  </a:cubicBezTo>
                  <a:cubicBezTo>
                    <a:pt x="9924" y="78437"/>
                    <a:pt x="15034" y="71582"/>
                    <a:pt x="25254" y="71423"/>
                  </a:cubicBezTo>
                  <a:lnTo>
                    <a:pt x="34516" y="7142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393238E1-060F-475C-A429-080593B44B9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58263" y="2555827"/>
              <a:ext cx="20279" cy="49102"/>
            </a:xfrm>
            <a:custGeom>
              <a:avLst/>
              <a:gdLst>
                <a:gd name="connsiteX0" fmla="*/ 15997 w 20279"/>
                <a:gd name="connsiteY0" fmla="*/ 15784 h 49102"/>
                <a:gd name="connsiteX1" fmla="*/ 3541 w 20279"/>
                <a:gd name="connsiteY1" fmla="*/ 44959 h 49102"/>
                <a:gd name="connsiteX2" fmla="*/ 2423 w 20279"/>
                <a:gd name="connsiteY2" fmla="*/ 46872 h 49102"/>
                <a:gd name="connsiteX3" fmla="*/ 4659 w 20279"/>
                <a:gd name="connsiteY3" fmla="*/ 49104 h 49102"/>
                <a:gd name="connsiteX4" fmla="*/ 20468 w 20279"/>
                <a:gd name="connsiteY4" fmla="*/ 17379 h 49102"/>
                <a:gd name="connsiteX5" fmla="*/ 9290 w 20279"/>
                <a:gd name="connsiteY5" fmla="*/ 1 h 49102"/>
                <a:gd name="connsiteX6" fmla="*/ 188 w 20279"/>
                <a:gd name="connsiteY6" fmla="*/ 9089 h 49102"/>
                <a:gd name="connsiteX7" fmla="*/ 9449 w 20279"/>
                <a:gd name="connsiteY7" fmla="*/ 18335 h 49102"/>
                <a:gd name="connsiteX8" fmla="*/ 15997 w 20279"/>
                <a:gd name="connsiteY8" fmla="*/ 15784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5997" y="15784"/>
                  </a:moveTo>
                  <a:cubicBezTo>
                    <a:pt x="15997" y="24553"/>
                    <a:pt x="14400" y="34756"/>
                    <a:pt x="3541" y="44959"/>
                  </a:cubicBezTo>
                  <a:cubicBezTo>
                    <a:pt x="2902" y="45596"/>
                    <a:pt x="2423" y="46075"/>
                    <a:pt x="2423" y="46872"/>
                  </a:cubicBezTo>
                  <a:cubicBezTo>
                    <a:pt x="2423" y="47988"/>
                    <a:pt x="3701" y="49104"/>
                    <a:pt x="4659" y="49104"/>
                  </a:cubicBezTo>
                  <a:cubicBezTo>
                    <a:pt x="6895" y="49104"/>
                    <a:pt x="20468" y="36350"/>
                    <a:pt x="20468" y="17379"/>
                  </a:cubicBezTo>
                  <a:cubicBezTo>
                    <a:pt x="20468" y="7494"/>
                    <a:pt x="16635" y="1"/>
                    <a:pt x="9290" y="1"/>
                  </a:cubicBezTo>
                  <a:cubicBezTo>
                    <a:pt x="4020" y="1"/>
                    <a:pt x="188" y="4146"/>
                    <a:pt x="188" y="9089"/>
                  </a:cubicBezTo>
                  <a:cubicBezTo>
                    <a:pt x="188" y="14190"/>
                    <a:pt x="3861" y="18335"/>
                    <a:pt x="9449" y="18335"/>
                  </a:cubicBezTo>
                  <a:cubicBezTo>
                    <a:pt x="13282" y="18335"/>
                    <a:pt x="15837" y="15784"/>
                    <a:pt x="15997" y="15784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DF90C1C-2E2B-4D51-9BFD-225AED02E5B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902062" y="2468464"/>
              <a:ext cx="48384" cy="107291"/>
            </a:xfrm>
            <a:custGeom>
              <a:avLst/>
              <a:gdLst>
                <a:gd name="connsiteX0" fmla="*/ 44423 w 48384"/>
                <a:gd name="connsiteY0" fmla="*/ 6060 h 107291"/>
                <a:gd name="connsiteX1" fmla="*/ 38035 w 48384"/>
                <a:gd name="connsiteY1" fmla="*/ 1 h 107291"/>
                <a:gd name="connsiteX2" fmla="*/ 29093 w 48384"/>
                <a:gd name="connsiteY2" fmla="*/ 8770 h 107291"/>
                <a:gd name="connsiteX3" fmla="*/ 35480 w 48384"/>
                <a:gd name="connsiteY3" fmla="*/ 14828 h 107291"/>
                <a:gd name="connsiteX4" fmla="*/ 44423 w 48384"/>
                <a:gd name="connsiteY4" fmla="*/ 6060 h 107291"/>
                <a:gd name="connsiteX5" fmla="*/ 11847 w 48384"/>
                <a:gd name="connsiteY5" fmla="*/ 87046 h 107291"/>
                <a:gd name="connsiteX6" fmla="*/ 10410 w 48384"/>
                <a:gd name="connsiteY6" fmla="*/ 93742 h 107291"/>
                <a:gd name="connsiteX7" fmla="*/ 25580 w 48384"/>
                <a:gd name="connsiteY7" fmla="*/ 107293 h 107291"/>
                <a:gd name="connsiteX8" fmla="*/ 48575 w 48384"/>
                <a:gd name="connsiteY8" fmla="*/ 82901 h 107291"/>
                <a:gd name="connsiteX9" fmla="*/ 46020 w 48384"/>
                <a:gd name="connsiteY9" fmla="*/ 80829 h 107291"/>
                <a:gd name="connsiteX10" fmla="*/ 42986 w 48384"/>
                <a:gd name="connsiteY10" fmla="*/ 83539 h 107291"/>
                <a:gd name="connsiteX11" fmla="*/ 26059 w 48384"/>
                <a:gd name="connsiteY11" fmla="*/ 102829 h 107291"/>
                <a:gd name="connsiteX12" fmla="*/ 22067 w 48384"/>
                <a:gd name="connsiteY12" fmla="*/ 97249 h 107291"/>
                <a:gd name="connsiteX13" fmla="*/ 24622 w 48384"/>
                <a:gd name="connsiteY13" fmla="*/ 87046 h 107291"/>
                <a:gd name="connsiteX14" fmla="*/ 29732 w 48384"/>
                <a:gd name="connsiteY14" fmla="*/ 74292 h 107291"/>
                <a:gd name="connsiteX15" fmla="*/ 37556 w 48384"/>
                <a:gd name="connsiteY15" fmla="*/ 54046 h 107291"/>
                <a:gd name="connsiteX16" fmla="*/ 38514 w 48384"/>
                <a:gd name="connsiteY16" fmla="*/ 48944 h 107291"/>
                <a:gd name="connsiteX17" fmla="*/ 23344 w 48384"/>
                <a:gd name="connsiteY17" fmla="*/ 35393 h 107291"/>
                <a:gd name="connsiteX18" fmla="*/ 190 w 48384"/>
                <a:gd name="connsiteY18" fmla="*/ 59785 h 107291"/>
                <a:gd name="connsiteX19" fmla="*/ 2905 w 48384"/>
                <a:gd name="connsiteY19" fmla="*/ 61857 h 107291"/>
                <a:gd name="connsiteX20" fmla="*/ 5779 w 48384"/>
                <a:gd name="connsiteY20" fmla="*/ 59307 h 107291"/>
                <a:gd name="connsiteX21" fmla="*/ 22865 w 48384"/>
                <a:gd name="connsiteY21" fmla="*/ 39857 h 107291"/>
                <a:gd name="connsiteX22" fmla="*/ 26857 w 48384"/>
                <a:gd name="connsiteY22" fmla="*/ 45437 h 107291"/>
                <a:gd name="connsiteX23" fmla="*/ 21907 w 48384"/>
                <a:gd name="connsiteY23" fmla="*/ 61379 h 107291"/>
                <a:gd name="connsiteX24" fmla="*/ 11847 w 48384"/>
                <a:gd name="connsiteY24" fmla="*/ 87046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7291">
                  <a:moveTo>
                    <a:pt x="44423" y="6060"/>
                  </a:moveTo>
                  <a:cubicBezTo>
                    <a:pt x="44423" y="3509"/>
                    <a:pt x="42507" y="1"/>
                    <a:pt x="38035" y="1"/>
                  </a:cubicBezTo>
                  <a:cubicBezTo>
                    <a:pt x="33724" y="1"/>
                    <a:pt x="29093" y="4146"/>
                    <a:pt x="29093" y="8770"/>
                  </a:cubicBezTo>
                  <a:cubicBezTo>
                    <a:pt x="29093" y="11480"/>
                    <a:pt x="31169" y="14828"/>
                    <a:pt x="35480" y="14828"/>
                  </a:cubicBezTo>
                  <a:cubicBezTo>
                    <a:pt x="40111" y="14828"/>
                    <a:pt x="44423" y="10364"/>
                    <a:pt x="44423" y="6060"/>
                  </a:cubicBezTo>
                  <a:close/>
                  <a:moveTo>
                    <a:pt x="11847" y="87046"/>
                  </a:moveTo>
                  <a:cubicBezTo>
                    <a:pt x="11208" y="89118"/>
                    <a:pt x="10410" y="91032"/>
                    <a:pt x="10410" y="93742"/>
                  </a:cubicBezTo>
                  <a:cubicBezTo>
                    <a:pt x="10410" y="101235"/>
                    <a:pt x="16797" y="107293"/>
                    <a:pt x="25580" y="107293"/>
                  </a:cubicBezTo>
                  <a:cubicBezTo>
                    <a:pt x="41548" y="107293"/>
                    <a:pt x="48575" y="85292"/>
                    <a:pt x="48575" y="82901"/>
                  </a:cubicBezTo>
                  <a:cubicBezTo>
                    <a:pt x="48575" y="80829"/>
                    <a:pt x="46499" y="80829"/>
                    <a:pt x="46020" y="80829"/>
                  </a:cubicBezTo>
                  <a:cubicBezTo>
                    <a:pt x="43784" y="80829"/>
                    <a:pt x="43624" y="81785"/>
                    <a:pt x="42986" y="83539"/>
                  </a:cubicBezTo>
                  <a:cubicBezTo>
                    <a:pt x="39313" y="96292"/>
                    <a:pt x="32287" y="102829"/>
                    <a:pt x="26059" y="102829"/>
                  </a:cubicBezTo>
                  <a:cubicBezTo>
                    <a:pt x="22865" y="102829"/>
                    <a:pt x="22067" y="100756"/>
                    <a:pt x="22067" y="97249"/>
                  </a:cubicBezTo>
                  <a:cubicBezTo>
                    <a:pt x="22067" y="93582"/>
                    <a:pt x="23185" y="90553"/>
                    <a:pt x="24622" y="87046"/>
                  </a:cubicBezTo>
                  <a:cubicBezTo>
                    <a:pt x="26219" y="82742"/>
                    <a:pt x="27975" y="78437"/>
                    <a:pt x="29732" y="74292"/>
                  </a:cubicBezTo>
                  <a:cubicBezTo>
                    <a:pt x="31169" y="70466"/>
                    <a:pt x="36918" y="55959"/>
                    <a:pt x="37556" y="54046"/>
                  </a:cubicBezTo>
                  <a:cubicBezTo>
                    <a:pt x="38035" y="52451"/>
                    <a:pt x="38514" y="50538"/>
                    <a:pt x="38514" y="48944"/>
                  </a:cubicBezTo>
                  <a:cubicBezTo>
                    <a:pt x="38514" y="41451"/>
                    <a:pt x="32127" y="35393"/>
                    <a:pt x="23344" y="35393"/>
                  </a:cubicBezTo>
                  <a:cubicBezTo>
                    <a:pt x="7536" y="35393"/>
                    <a:pt x="190" y="57075"/>
                    <a:pt x="190" y="59785"/>
                  </a:cubicBezTo>
                  <a:cubicBezTo>
                    <a:pt x="190" y="61857"/>
                    <a:pt x="2426" y="61857"/>
                    <a:pt x="2905" y="61857"/>
                  </a:cubicBezTo>
                  <a:cubicBezTo>
                    <a:pt x="5140" y="61857"/>
                    <a:pt x="5300" y="61060"/>
                    <a:pt x="5779" y="59307"/>
                  </a:cubicBezTo>
                  <a:cubicBezTo>
                    <a:pt x="9931" y="45596"/>
                    <a:pt x="16957" y="39857"/>
                    <a:pt x="22865" y="39857"/>
                  </a:cubicBezTo>
                  <a:cubicBezTo>
                    <a:pt x="25420" y="39857"/>
                    <a:pt x="26857" y="41132"/>
                    <a:pt x="26857" y="45437"/>
                  </a:cubicBezTo>
                  <a:cubicBezTo>
                    <a:pt x="26857" y="49104"/>
                    <a:pt x="25899" y="51495"/>
                    <a:pt x="21907" y="61379"/>
                  </a:cubicBezTo>
                  <a:lnTo>
                    <a:pt x="11847" y="8704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5690DEB-88C0-427A-B4A3-7BBB34CB299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59099" y="2468464"/>
              <a:ext cx="70101" cy="138219"/>
            </a:xfrm>
            <a:custGeom>
              <a:avLst/>
              <a:gdLst>
                <a:gd name="connsiteX0" fmla="*/ 70294 w 70101"/>
                <a:gd name="connsiteY0" fmla="*/ 6060 h 138219"/>
                <a:gd name="connsiteX1" fmla="*/ 63907 w 70101"/>
                <a:gd name="connsiteY1" fmla="*/ 1 h 138219"/>
                <a:gd name="connsiteX2" fmla="*/ 54965 w 70101"/>
                <a:gd name="connsiteY2" fmla="*/ 8770 h 138219"/>
                <a:gd name="connsiteX3" fmla="*/ 61352 w 70101"/>
                <a:gd name="connsiteY3" fmla="*/ 14828 h 138219"/>
                <a:gd name="connsiteX4" fmla="*/ 70294 w 70101"/>
                <a:gd name="connsiteY4" fmla="*/ 6060 h 138219"/>
                <a:gd name="connsiteX5" fmla="*/ 36441 w 70101"/>
                <a:gd name="connsiteY5" fmla="*/ 113510 h 138219"/>
                <a:gd name="connsiteX6" fmla="*/ 15842 w 70101"/>
                <a:gd name="connsiteY6" fmla="*/ 133757 h 138219"/>
                <a:gd name="connsiteX7" fmla="*/ 10093 w 70101"/>
                <a:gd name="connsiteY7" fmla="*/ 132800 h 138219"/>
                <a:gd name="connsiteX8" fmla="*/ 15523 w 70101"/>
                <a:gd name="connsiteY8" fmla="*/ 124670 h 138219"/>
                <a:gd name="connsiteX9" fmla="*/ 9295 w 70101"/>
                <a:gd name="connsiteY9" fmla="*/ 118771 h 138219"/>
                <a:gd name="connsiteX10" fmla="*/ 193 w 70101"/>
                <a:gd name="connsiteY10" fmla="*/ 128177 h 138219"/>
                <a:gd name="connsiteX11" fmla="*/ 16002 w 70101"/>
                <a:gd name="connsiteY11" fmla="*/ 138221 h 138219"/>
                <a:gd name="connsiteX12" fmla="*/ 49216 w 70101"/>
                <a:gd name="connsiteY12" fmla="*/ 113032 h 138219"/>
                <a:gd name="connsiteX13" fmla="*/ 63588 w 70101"/>
                <a:gd name="connsiteY13" fmla="*/ 55959 h 138219"/>
                <a:gd name="connsiteX14" fmla="*/ 64386 w 70101"/>
                <a:gd name="connsiteY14" fmla="*/ 50379 h 138219"/>
                <a:gd name="connsiteX15" fmla="*/ 47300 w 70101"/>
                <a:gd name="connsiteY15" fmla="*/ 35393 h 138219"/>
                <a:gd name="connsiteX16" fmla="*/ 19355 w 70101"/>
                <a:gd name="connsiteY16" fmla="*/ 59785 h 138219"/>
                <a:gd name="connsiteX17" fmla="*/ 22070 w 70101"/>
                <a:gd name="connsiteY17" fmla="*/ 61857 h 138219"/>
                <a:gd name="connsiteX18" fmla="*/ 25263 w 70101"/>
                <a:gd name="connsiteY18" fmla="*/ 58988 h 138219"/>
                <a:gd name="connsiteX19" fmla="*/ 46821 w 70101"/>
                <a:gd name="connsiteY19" fmla="*/ 39857 h 138219"/>
                <a:gd name="connsiteX20" fmla="*/ 52250 w 70101"/>
                <a:gd name="connsiteY20" fmla="*/ 47669 h 138219"/>
                <a:gd name="connsiteX21" fmla="*/ 51771 w 70101"/>
                <a:gd name="connsiteY21" fmla="*/ 52451 h 138219"/>
                <a:gd name="connsiteX22" fmla="*/ 36441 w 70101"/>
                <a:gd name="connsiteY22" fmla="*/ 113510 h 13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01" h="138219">
                  <a:moveTo>
                    <a:pt x="70294" y="6060"/>
                  </a:moveTo>
                  <a:cubicBezTo>
                    <a:pt x="70294" y="3349"/>
                    <a:pt x="68219" y="1"/>
                    <a:pt x="63907" y="1"/>
                  </a:cubicBezTo>
                  <a:cubicBezTo>
                    <a:pt x="59276" y="1"/>
                    <a:pt x="54965" y="4465"/>
                    <a:pt x="54965" y="8770"/>
                  </a:cubicBezTo>
                  <a:cubicBezTo>
                    <a:pt x="54965" y="11320"/>
                    <a:pt x="56881" y="14828"/>
                    <a:pt x="61352" y="14828"/>
                  </a:cubicBezTo>
                  <a:cubicBezTo>
                    <a:pt x="65664" y="14828"/>
                    <a:pt x="70294" y="10683"/>
                    <a:pt x="70294" y="6060"/>
                  </a:cubicBezTo>
                  <a:close/>
                  <a:moveTo>
                    <a:pt x="36441" y="113510"/>
                  </a:moveTo>
                  <a:cubicBezTo>
                    <a:pt x="33727" y="124510"/>
                    <a:pt x="25263" y="133757"/>
                    <a:pt x="15842" y="133757"/>
                  </a:cubicBezTo>
                  <a:cubicBezTo>
                    <a:pt x="13766" y="133757"/>
                    <a:pt x="11850" y="133438"/>
                    <a:pt x="10093" y="132800"/>
                  </a:cubicBezTo>
                  <a:cubicBezTo>
                    <a:pt x="14245" y="130887"/>
                    <a:pt x="15523" y="127061"/>
                    <a:pt x="15523" y="124670"/>
                  </a:cubicBezTo>
                  <a:cubicBezTo>
                    <a:pt x="15523" y="120844"/>
                    <a:pt x="12489" y="118771"/>
                    <a:pt x="9295" y="118771"/>
                  </a:cubicBezTo>
                  <a:cubicBezTo>
                    <a:pt x="4345" y="118771"/>
                    <a:pt x="193" y="123075"/>
                    <a:pt x="193" y="128177"/>
                  </a:cubicBezTo>
                  <a:cubicBezTo>
                    <a:pt x="193" y="134235"/>
                    <a:pt x="6421" y="138221"/>
                    <a:pt x="16002" y="138221"/>
                  </a:cubicBezTo>
                  <a:cubicBezTo>
                    <a:pt x="25583" y="138221"/>
                    <a:pt x="44266" y="132481"/>
                    <a:pt x="49216" y="113032"/>
                  </a:cubicBezTo>
                  <a:lnTo>
                    <a:pt x="63588" y="55959"/>
                  </a:lnTo>
                  <a:cubicBezTo>
                    <a:pt x="64067" y="54205"/>
                    <a:pt x="64386" y="52770"/>
                    <a:pt x="64386" y="50379"/>
                  </a:cubicBezTo>
                  <a:cubicBezTo>
                    <a:pt x="64386" y="41611"/>
                    <a:pt x="56881" y="35393"/>
                    <a:pt x="47300" y="35393"/>
                  </a:cubicBezTo>
                  <a:cubicBezTo>
                    <a:pt x="29575" y="35393"/>
                    <a:pt x="19355" y="57553"/>
                    <a:pt x="19355" y="59785"/>
                  </a:cubicBezTo>
                  <a:cubicBezTo>
                    <a:pt x="19355" y="61857"/>
                    <a:pt x="21591" y="61857"/>
                    <a:pt x="22070" y="61857"/>
                  </a:cubicBezTo>
                  <a:cubicBezTo>
                    <a:pt x="23986" y="61857"/>
                    <a:pt x="24146" y="61379"/>
                    <a:pt x="25263" y="58988"/>
                  </a:cubicBezTo>
                  <a:cubicBezTo>
                    <a:pt x="29256" y="49741"/>
                    <a:pt x="37559" y="39857"/>
                    <a:pt x="46821" y="39857"/>
                  </a:cubicBezTo>
                  <a:cubicBezTo>
                    <a:pt x="50813" y="39857"/>
                    <a:pt x="52250" y="42567"/>
                    <a:pt x="52250" y="47669"/>
                  </a:cubicBezTo>
                  <a:cubicBezTo>
                    <a:pt x="52250" y="49422"/>
                    <a:pt x="51931" y="51654"/>
                    <a:pt x="51771" y="52451"/>
                  </a:cubicBezTo>
                  <a:lnTo>
                    <a:pt x="36441" y="113510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4295FF4C-7851-4646-808F-AACCD9979D2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88752" y="2205351"/>
              <a:ext cx="187971" cy="155550"/>
            </a:xfrm>
            <a:custGeom>
              <a:avLst/>
              <a:gdLst>
                <a:gd name="connsiteX0" fmla="*/ 104678 w 187971"/>
                <a:gd name="connsiteY0" fmla="*/ 61939 h 155550"/>
                <a:gd name="connsiteX1" fmla="*/ 85515 w 187971"/>
                <a:gd name="connsiteY1" fmla="*/ 16618 h 155550"/>
                <a:gd name="connsiteX2" fmla="*/ 84375 w 187971"/>
                <a:gd name="connsiteY2" fmla="*/ 13657 h 155550"/>
                <a:gd name="connsiteX3" fmla="*/ 97834 w 187971"/>
                <a:gd name="connsiteY3" fmla="*/ 7052 h 155550"/>
                <a:gd name="connsiteX4" fmla="*/ 102396 w 187971"/>
                <a:gd name="connsiteY4" fmla="*/ 2725 h 155550"/>
                <a:gd name="connsiteX5" fmla="*/ 98975 w 187971"/>
                <a:gd name="connsiteY5" fmla="*/ -8 h 155550"/>
                <a:gd name="connsiteX6" fmla="*/ 70231 w 187971"/>
                <a:gd name="connsiteY6" fmla="*/ 675 h 155550"/>
                <a:gd name="connsiteX7" fmla="*/ 44682 w 187971"/>
                <a:gd name="connsiteY7" fmla="*/ -8 h 155550"/>
                <a:gd name="connsiteX8" fmla="*/ 40576 w 187971"/>
                <a:gd name="connsiteY8" fmla="*/ 4547 h 155550"/>
                <a:gd name="connsiteX9" fmla="*/ 45822 w 187971"/>
                <a:gd name="connsiteY9" fmla="*/ 7052 h 155550"/>
                <a:gd name="connsiteX10" fmla="*/ 62932 w 187971"/>
                <a:gd name="connsiteY10" fmla="*/ 14340 h 155550"/>
                <a:gd name="connsiteX11" fmla="*/ 89850 w 187971"/>
                <a:gd name="connsiteY11" fmla="*/ 77881 h 155550"/>
                <a:gd name="connsiteX12" fmla="*/ 41716 w 187971"/>
                <a:gd name="connsiteY12" fmla="*/ 129580 h 155550"/>
                <a:gd name="connsiteX13" fmla="*/ 38751 w 187971"/>
                <a:gd name="connsiteY13" fmla="*/ 132085 h 155550"/>
                <a:gd name="connsiteX14" fmla="*/ 5217 w 187971"/>
                <a:gd name="connsiteY14" fmla="*/ 148483 h 155550"/>
                <a:gd name="connsiteX15" fmla="*/ 198 w 187971"/>
                <a:gd name="connsiteY15" fmla="*/ 153037 h 155550"/>
                <a:gd name="connsiteX16" fmla="*/ 3164 w 187971"/>
                <a:gd name="connsiteY16" fmla="*/ 155543 h 155550"/>
                <a:gd name="connsiteX17" fmla="*/ 24607 w 187971"/>
                <a:gd name="connsiteY17" fmla="*/ 154859 h 155550"/>
                <a:gd name="connsiteX18" fmla="*/ 50157 w 187971"/>
                <a:gd name="connsiteY18" fmla="*/ 155543 h 155550"/>
                <a:gd name="connsiteX19" fmla="*/ 54263 w 187971"/>
                <a:gd name="connsiteY19" fmla="*/ 150988 h 155550"/>
                <a:gd name="connsiteX20" fmla="*/ 51526 w 187971"/>
                <a:gd name="connsiteY20" fmla="*/ 148483 h 155550"/>
                <a:gd name="connsiteX21" fmla="*/ 42401 w 187971"/>
                <a:gd name="connsiteY21" fmla="*/ 141422 h 155550"/>
                <a:gd name="connsiteX22" fmla="*/ 48560 w 187971"/>
                <a:gd name="connsiteY22" fmla="*/ 131174 h 155550"/>
                <a:gd name="connsiteX23" fmla="*/ 71828 w 187971"/>
                <a:gd name="connsiteY23" fmla="*/ 106577 h 155550"/>
                <a:gd name="connsiteX24" fmla="*/ 92359 w 187971"/>
                <a:gd name="connsiteY24" fmla="*/ 84258 h 155550"/>
                <a:gd name="connsiteX25" fmla="*/ 115399 w 187971"/>
                <a:gd name="connsiteY25" fmla="*/ 138689 h 155550"/>
                <a:gd name="connsiteX26" fmla="*/ 116540 w 187971"/>
                <a:gd name="connsiteY26" fmla="*/ 141878 h 155550"/>
                <a:gd name="connsiteX27" fmla="*/ 103309 w 187971"/>
                <a:gd name="connsiteY27" fmla="*/ 148483 h 155550"/>
                <a:gd name="connsiteX28" fmla="*/ 98746 w 187971"/>
                <a:gd name="connsiteY28" fmla="*/ 152810 h 155550"/>
                <a:gd name="connsiteX29" fmla="*/ 102168 w 187971"/>
                <a:gd name="connsiteY29" fmla="*/ 155543 h 155550"/>
                <a:gd name="connsiteX30" fmla="*/ 130911 w 187971"/>
                <a:gd name="connsiteY30" fmla="*/ 154859 h 155550"/>
                <a:gd name="connsiteX31" fmla="*/ 156233 w 187971"/>
                <a:gd name="connsiteY31" fmla="*/ 155543 h 155550"/>
                <a:gd name="connsiteX32" fmla="*/ 160567 w 187971"/>
                <a:gd name="connsiteY32" fmla="*/ 151215 h 155550"/>
                <a:gd name="connsiteX33" fmla="*/ 156461 w 187971"/>
                <a:gd name="connsiteY33" fmla="*/ 148483 h 155550"/>
                <a:gd name="connsiteX34" fmla="*/ 136843 w 187971"/>
                <a:gd name="connsiteY34" fmla="*/ 138462 h 155550"/>
                <a:gd name="connsiteX35" fmla="*/ 107415 w 187971"/>
                <a:gd name="connsiteY35" fmla="*/ 68088 h 155550"/>
                <a:gd name="connsiteX36" fmla="*/ 154180 w 187971"/>
                <a:gd name="connsiteY36" fmla="*/ 18667 h 155550"/>
                <a:gd name="connsiteX37" fmla="*/ 183151 w 187971"/>
                <a:gd name="connsiteY37" fmla="*/ 7052 h 155550"/>
                <a:gd name="connsiteX38" fmla="*/ 188170 w 187971"/>
                <a:gd name="connsiteY38" fmla="*/ 2497 h 155550"/>
                <a:gd name="connsiteX39" fmla="*/ 185204 w 187971"/>
                <a:gd name="connsiteY39" fmla="*/ -8 h 155550"/>
                <a:gd name="connsiteX40" fmla="*/ 163761 w 187971"/>
                <a:gd name="connsiteY40" fmla="*/ 675 h 155550"/>
                <a:gd name="connsiteX41" fmla="*/ 138439 w 187971"/>
                <a:gd name="connsiteY41" fmla="*/ -8 h 155550"/>
                <a:gd name="connsiteX42" fmla="*/ 134105 w 187971"/>
                <a:gd name="connsiteY42" fmla="*/ 4547 h 155550"/>
                <a:gd name="connsiteX43" fmla="*/ 136843 w 187971"/>
                <a:gd name="connsiteY43" fmla="*/ 7052 h 155550"/>
                <a:gd name="connsiteX44" fmla="*/ 145967 w 187971"/>
                <a:gd name="connsiteY44" fmla="*/ 14112 h 155550"/>
                <a:gd name="connsiteX45" fmla="*/ 141633 w 187971"/>
                <a:gd name="connsiteY45" fmla="*/ 22311 h 155550"/>
                <a:gd name="connsiteX46" fmla="*/ 104678 w 187971"/>
                <a:gd name="connsiteY46" fmla="*/ 61939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1" h="155550">
                  <a:moveTo>
                    <a:pt x="104678" y="61939"/>
                  </a:moveTo>
                  <a:lnTo>
                    <a:pt x="85515" y="16618"/>
                  </a:lnTo>
                  <a:cubicBezTo>
                    <a:pt x="84831" y="14796"/>
                    <a:pt x="84375" y="13885"/>
                    <a:pt x="84375" y="13657"/>
                  </a:cubicBezTo>
                  <a:cubicBezTo>
                    <a:pt x="84375" y="12290"/>
                    <a:pt x="88253" y="7963"/>
                    <a:pt x="97834" y="7052"/>
                  </a:cubicBezTo>
                  <a:cubicBezTo>
                    <a:pt x="100115" y="6825"/>
                    <a:pt x="102396" y="6597"/>
                    <a:pt x="102396" y="2725"/>
                  </a:cubicBezTo>
                  <a:cubicBezTo>
                    <a:pt x="102396" y="-8"/>
                    <a:pt x="99659" y="-8"/>
                    <a:pt x="98975" y="-8"/>
                  </a:cubicBezTo>
                  <a:cubicBezTo>
                    <a:pt x="89622" y="-8"/>
                    <a:pt x="79812" y="675"/>
                    <a:pt x="70231" y="675"/>
                  </a:cubicBezTo>
                  <a:cubicBezTo>
                    <a:pt x="64528" y="675"/>
                    <a:pt x="50385" y="-8"/>
                    <a:pt x="44682" y="-8"/>
                  </a:cubicBezTo>
                  <a:cubicBezTo>
                    <a:pt x="43313" y="-8"/>
                    <a:pt x="40576" y="-8"/>
                    <a:pt x="40576" y="4547"/>
                  </a:cubicBezTo>
                  <a:cubicBezTo>
                    <a:pt x="40576" y="7052"/>
                    <a:pt x="42857" y="7052"/>
                    <a:pt x="45822" y="7052"/>
                  </a:cubicBezTo>
                  <a:cubicBezTo>
                    <a:pt x="59510" y="7052"/>
                    <a:pt x="60878" y="9330"/>
                    <a:pt x="62932" y="14340"/>
                  </a:cubicBezTo>
                  <a:lnTo>
                    <a:pt x="89850" y="77881"/>
                  </a:lnTo>
                  <a:lnTo>
                    <a:pt x="41716" y="129580"/>
                  </a:lnTo>
                  <a:lnTo>
                    <a:pt x="38751" y="132085"/>
                  </a:lnTo>
                  <a:cubicBezTo>
                    <a:pt x="27573" y="144155"/>
                    <a:pt x="16851" y="147799"/>
                    <a:pt x="5217" y="148483"/>
                  </a:cubicBezTo>
                  <a:cubicBezTo>
                    <a:pt x="2251" y="148710"/>
                    <a:pt x="198" y="148710"/>
                    <a:pt x="198" y="153037"/>
                  </a:cubicBezTo>
                  <a:cubicBezTo>
                    <a:pt x="198" y="153265"/>
                    <a:pt x="198" y="155543"/>
                    <a:pt x="3164" y="155543"/>
                  </a:cubicBezTo>
                  <a:cubicBezTo>
                    <a:pt x="10008" y="155543"/>
                    <a:pt x="17536" y="154859"/>
                    <a:pt x="24607" y="154859"/>
                  </a:cubicBezTo>
                  <a:cubicBezTo>
                    <a:pt x="33048" y="154859"/>
                    <a:pt x="41944" y="155543"/>
                    <a:pt x="50157" y="155543"/>
                  </a:cubicBezTo>
                  <a:cubicBezTo>
                    <a:pt x="51526" y="155543"/>
                    <a:pt x="54263" y="155543"/>
                    <a:pt x="54263" y="150988"/>
                  </a:cubicBezTo>
                  <a:cubicBezTo>
                    <a:pt x="54263" y="148710"/>
                    <a:pt x="51982" y="148483"/>
                    <a:pt x="51526" y="148483"/>
                  </a:cubicBezTo>
                  <a:cubicBezTo>
                    <a:pt x="49472" y="148255"/>
                    <a:pt x="42401" y="147799"/>
                    <a:pt x="42401" y="141422"/>
                  </a:cubicBezTo>
                  <a:cubicBezTo>
                    <a:pt x="42401" y="137778"/>
                    <a:pt x="45822" y="134135"/>
                    <a:pt x="48560" y="131174"/>
                  </a:cubicBezTo>
                  <a:lnTo>
                    <a:pt x="71828" y="106577"/>
                  </a:lnTo>
                  <a:lnTo>
                    <a:pt x="92359" y="84258"/>
                  </a:lnTo>
                  <a:lnTo>
                    <a:pt x="115399" y="138689"/>
                  </a:lnTo>
                  <a:cubicBezTo>
                    <a:pt x="116312" y="141195"/>
                    <a:pt x="116540" y="141422"/>
                    <a:pt x="116540" y="141878"/>
                  </a:cubicBezTo>
                  <a:cubicBezTo>
                    <a:pt x="116540" y="143700"/>
                    <a:pt x="112206" y="147572"/>
                    <a:pt x="103309" y="148483"/>
                  </a:cubicBezTo>
                  <a:cubicBezTo>
                    <a:pt x="100800" y="148710"/>
                    <a:pt x="98746" y="148938"/>
                    <a:pt x="98746" y="152810"/>
                  </a:cubicBezTo>
                  <a:cubicBezTo>
                    <a:pt x="98746" y="155543"/>
                    <a:pt x="101256" y="155543"/>
                    <a:pt x="102168" y="155543"/>
                  </a:cubicBezTo>
                  <a:cubicBezTo>
                    <a:pt x="108556" y="155543"/>
                    <a:pt x="124524" y="154859"/>
                    <a:pt x="130911" y="154859"/>
                  </a:cubicBezTo>
                  <a:cubicBezTo>
                    <a:pt x="136614" y="154859"/>
                    <a:pt x="150530" y="155543"/>
                    <a:pt x="156233" y="155543"/>
                  </a:cubicBezTo>
                  <a:cubicBezTo>
                    <a:pt x="157830" y="155543"/>
                    <a:pt x="160567" y="155543"/>
                    <a:pt x="160567" y="151215"/>
                  </a:cubicBezTo>
                  <a:cubicBezTo>
                    <a:pt x="160567" y="148483"/>
                    <a:pt x="158286" y="148483"/>
                    <a:pt x="156461" y="148483"/>
                  </a:cubicBezTo>
                  <a:cubicBezTo>
                    <a:pt x="141177" y="148255"/>
                    <a:pt x="140721" y="147572"/>
                    <a:pt x="136843" y="138462"/>
                  </a:cubicBezTo>
                  <a:cubicBezTo>
                    <a:pt x="127946" y="117281"/>
                    <a:pt x="112662" y="81753"/>
                    <a:pt x="107415" y="68088"/>
                  </a:cubicBezTo>
                  <a:cubicBezTo>
                    <a:pt x="122927" y="52146"/>
                    <a:pt x="146880" y="25044"/>
                    <a:pt x="154180" y="18667"/>
                  </a:cubicBezTo>
                  <a:cubicBezTo>
                    <a:pt x="160795" y="13201"/>
                    <a:pt x="169464" y="7736"/>
                    <a:pt x="183151" y="7052"/>
                  </a:cubicBezTo>
                  <a:cubicBezTo>
                    <a:pt x="186117" y="6825"/>
                    <a:pt x="188170" y="6825"/>
                    <a:pt x="188170" y="2497"/>
                  </a:cubicBezTo>
                  <a:cubicBezTo>
                    <a:pt x="188170" y="2270"/>
                    <a:pt x="188170" y="-8"/>
                    <a:pt x="185204" y="-8"/>
                  </a:cubicBezTo>
                  <a:cubicBezTo>
                    <a:pt x="178361" y="-8"/>
                    <a:pt x="170833" y="675"/>
                    <a:pt x="163761" y="675"/>
                  </a:cubicBezTo>
                  <a:cubicBezTo>
                    <a:pt x="155320" y="675"/>
                    <a:pt x="146652" y="-8"/>
                    <a:pt x="138439" y="-8"/>
                  </a:cubicBezTo>
                  <a:cubicBezTo>
                    <a:pt x="137071" y="-8"/>
                    <a:pt x="134105" y="-8"/>
                    <a:pt x="134105" y="4547"/>
                  </a:cubicBezTo>
                  <a:cubicBezTo>
                    <a:pt x="134105" y="6141"/>
                    <a:pt x="135246" y="6825"/>
                    <a:pt x="136843" y="7052"/>
                  </a:cubicBezTo>
                  <a:cubicBezTo>
                    <a:pt x="138896" y="7280"/>
                    <a:pt x="145967" y="7736"/>
                    <a:pt x="145967" y="14112"/>
                  </a:cubicBezTo>
                  <a:cubicBezTo>
                    <a:pt x="145967" y="17301"/>
                    <a:pt x="143458" y="20262"/>
                    <a:pt x="141633" y="22311"/>
                  </a:cubicBezTo>
                  <a:lnTo>
                    <a:pt x="104678" y="61939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95EF086A-7506-44C8-9DA3-2CC7F6F1479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94276" y="2209543"/>
              <a:ext cx="120402" cy="70305"/>
            </a:xfrm>
            <a:custGeom>
              <a:avLst/>
              <a:gdLst>
                <a:gd name="connsiteX0" fmla="*/ 107196 w 120402"/>
                <a:gd name="connsiteY0" fmla="*/ 15453 h 70305"/>
                <a:gd name="connsiteX1" fmla="*/ 120609 w 120402"/>
                <a:gd name="connsiteY1" fmla="*/ 5728 h 70305"/>
                <a:gd name="connsiteX2" fmla="*/ 120609 w 120402"/>
                <a:gd name="connsiteY2" fmla="*/ -11 h 70305"/>
                <a:gd name="connsiteX3" fmla="*/ 109112 w 120402"/>
                <a:gd name="connsiteY3" fmla="*/ 626 h 70305"/>
                <a:gd name="connsiteX4" fmla="*/ 93463 w 120402"/>
                <a:gd name="connsiteY4" fmla="*/ -11 h 70305"/>
                <a:gd name="connsiteX5" fmla="*/ 93463 w 120402"/>
                <a:gd name="connsiteY5" fmla="*/ 5728 h 70305"/>
                <a:gd name="connsiteX6" fmla="*/ 101767 w 120402"/>
                <a:gd name="connsiteY6" fmla="*/ 12742 h 70305"/>
                <a:gd name="connsiteX7" fmla="*/ 100809 w 120402"/>
                <a:gd name="connsiteY7" fmla="*/ 16568 h 70305"/>
                <a:gd name="connsiteX8" fmla="*/ 85319 w 120402"/>
                <a:gd name="connsiteY8" fmla="*/ 56265 h 70305"/>
                <a:gd name="connsiteX9" fmla="*/ 68073 w 120402"/>
                <a:gd name="connsiteY9" fmla="*/ 12742 h 70305"/>
                <a:gd name="connsiteX10" fmla="*/ 67275 w 120402"/>
                <a:gd name="connsiteY10" fmla="*/ 9713 h 70305"/>
                <a:gd name="connsiteX11" fmla="*/ 75898 w 120402"/>
                <a:gd name="connsiteY11" fmla="*/ 5728 h 70305"/>
                <a:gd name="connsiteX12" fmla="*/ 75898 w 120402"/>
                <a:gd name="connsiteY12" fmla="*/ -11 h 70305"/>
                <a:gd name="connsiteX13" fmla="*/ 58652 w 120402"/>
                <a:gd name="connsiteY13" fmla="*/ 626 h 70305"/>
                <a:gd name="connsiteX14" fmla="*/ 44600 w 120402"/>
                <a:gd name="connsiteY14" fmla="*/ -11 h 70305"/>
                <a:gd name="connsiteX15" fmla="*/ 44600 w 120402"/>
                <a:gd name="connsiteY15" fmla="*/ 5728 h 70305"/>
                <a:gd name="connsiteX16" fmla="*/ 53702 w 120402"/>
                <a:gd name="connsiteY16" fmla="*/ 7003 h 70305"/>
                <a:gd name="connsiteX17" fmla="*/ 57374 w 120402"/>
                <a:gd name="connsiteY17" fmla="*/ 14018 h 70305"/>
                <a:gd name="connsiteX18" fmla="*/ 56736 w 120402"/>
                <a:gd name="connsiteY18" fmla="*/ 15931 h 70305"/>
                <a:gd name="connsiteX19" fmla="*/ 41725 w 120402"/>
                <a:gd name="connsiteY19" fmla="*/ 53873 h 70305"/>
                <a:gd name="connsiteX20" fmla="*/ 25597 w 120402"/>
                <a:gd name="connsiteY20" fmla="*/ 12742 h 70305"/>
                <a:gd name="connsiteX21" fmla="*/ 24639 w 120402"/>
                <a:gd name="connsiteY21" fmla="*/ 9713 h 70305"/>
                <a:gd name="connsiteX22" fmla="*/ 33262 w 120402"/>
                <a:gd name="connsiteY22" fmla="*/ 5728 h 70305"/>
                <a:gd name="connsiteX23" fmla="*/ 33262 w 120402"/>
                <a:gd name="connsiteY23" fmla="*/ -11 h 70305"/>
                <a:gd name="connsiteX24" fmla="*/ 15218 w 120402"/>
                <a:gd name="connsiteY24" fmla="*/ 626 h 70305"/>
                <a:gd name="connsiteX25" fmla="*/ 207 w 120402"/>
                <a:gd name="connsiteY25" fmla="*/ -11 h 70305"/>
                <a:gd name="connsiteX26" fmla="*/ 207 w 120402"/>
                <a:gd name="connsiteY26" fmla="*/ 5728 h 70305"/>
                <a:gd name="connsiteX27" fmla="*/ 11705 w 120402"/>
                <a:gd name="connsiteY27" fmla="*/ 10351 h 70305"/>
                <a:gd name="connsiteX28" fmla="*/ 33901 w 120402"/>
                <a:gd name="connsiteY28" fmla="*/ 66627 h 70305"/>
                <a:gd name="connsiteX29" fmla="*/ 38212 w 120402"/>
                <a:gd name="connsiteY29" fmla="*/ 70294 h 70305"/>
                <a:gd name="connsiteX30" fmla="*/ 42364 w 120402"/>
                <a:gd name="connsiteY30" fmla="*/ 66946 h 70305"/>
                <a:gd name="connsiteX31" fmla="*/ 60408 w 120402"/>
                <a:gd name="connsiteY31" fmla="*/ 21351 h 70305"/>
                <a:gd name="connsiteX32" fmla="*/ 78133 w 120402"/>
                <a:gd name="connsiteY32" fmla="*/ 66468 h 70305"/>
                <a:gd name="connsiteX33" fmla="*/ 82605 w 120402"/>
                <a:gd name="connsiteY33" fmla="*/ 70294 h 70305"/>
                <a:gd name="connsiteX34" fmla="*/ 86916 w 120402"/>
                <a:gd name="connsiteY34" fmla="*/ 66627 h 70305"/>
                <a:gd name="connsiteX35" fmla="*/ 107196 w 120402"/>
                <a:gd name="connsiteY35" fmla="*/ 1545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70305">
                  <a:moveTo>
                    <a:pt x="107196" y="15453"/>
                  </a:moveTo>
                  <a:cubicBezTo>
                    <a:pt x="110390" y="7481"/>
                    <a:pt x="115659" y="5887"/>
                    <a:pt x="120609" y="5728"/>
                  </a:cubicBezTo>
                  <a:lnTo>
                    <a:pt x="120609" y="-11"/>
                  </a:lnTo>
                  <a:cubicBezTo>
                    <a:pt x="116298" y="467"/>
                    <a:pt x="113743" y="626"/>
                    <a:pt x="109112" y="626"/>
                  </a:cubicBezTo>
                  <a:cubicBezTo>
                    <a:pt x="104322" y="626"/>
                    <a:pt x="98254" y="467"/>
                    <a:pt x="93463" y="-11"/>
                  </a:cubicBezTo>
                  <a:lnTo>
                    <a:pt x="93463" y="5728"/>
                  </a:lnTo>
                  <a:cubicBezTo>
                    <a:pt x="99052" y="5887"/>
                    <a:pt x="101767" y="8916"/>
                    <a:pt x="101767" y="12742"/>
                  </a:cubicBezTo>
                  <a:cubicBezTo>
                    <a:pt x="101767" y="14018"/>
                    <a:pt x="101767" y="14337"/>
                    <a:pt x="100809" y="16568"/>
                  </a:cubicBezTo>
                  <a:lnTo>
                    <a:pt x="85319" y="56265"/>
                  </a:lnTo>
                  <a:lnTo>
                    <a:pt x="68073" y="12742"/>
                  </a:lnTo>
                  <a:cubicBezTo>
                    <a:pt x="67754" y="11945"/>
                    <a:pt x="67275" y="10670"/>
                    <a:pt x="67275" y="9713"/>
                  </a:cubicBezTo>
                  <a:cubicBezTo>
                    <a:pt x="67275" y="6206"/>
                    <a:pt x="71427" y="5728"/>
                    <a:pt x="75898" y="5728"/>
                  </a:cubicBezTo>
                  <a:lnTo>
                    <a:pt x="75898" y="-11"/>
                  </a:lnTo>
                  <a:cubicBezTo>
                    <a:pt x="70149" y="467"/>
                    <a:pt x="64401" y="626"/>
                    <a:pt x="58652" y="626"/>
                  </a:cubicBezTo>
                  <a:cubicBezTo>
                    <a:pt x="54021" y="626"/>
                    <a:pt x="49231" y="307"/>
                    <a:pt x="44600" y="-11"/>
                  </a:cubicBezTo>
                  <a:lnTo>
                    <a:pt x="44600" y="5728"/>
                  </a:lnTo>
                  <a:cubicBezTo>
                    <a:pt x="48272" y="5728"/>
                    <a:pt x="51626" y="5728"/>
                    <a:pt x="53702" y="7003"/>
                  </a:cubicBezTo>
                  <a:cubicBezTo>
                    <a:pt x="55937" y="8597"/>
                    <a:pt x="57374" y="13858"/>
                    <a:pt x="57374" y="14018"/>
                  </a:cubicBezTo>
                  <a:cubicBezTo>
                    <a:pt x="57374" y="14337"/>
                    <a:pt x="57055" y="15293"/>
                    <a:pt x="56736" y="15931"/>
                  </a:cubicBezTo>
                  <a:lnTo>
                    <a:pt x="41725" y="53873"/>
                  </a:lnTo>
                  <a:lnTo>
                    <a:pt x="25597" y="12742"/>
                  </a:lnTo>
                  <a:cubicBezTo>
                    <a:pt x="24639" y="10510"/>
                    <a:pt x="24639" y="10351"/>
                    <a:pt x="24639" y="9713"/>
                  </a:cubicBezTo>
                  <a:cubicBezTo>
                    <a:pt x="24639" y="5728"/>
                    <a:pt x="30388" y="5728"/>
                    <a:pt x="33262" y="5728"/>
                  </a:cubicBezTo>
                  <a:lnTo>
                    <a:pt x="33262" y="-11"/>
                  </a:lnTo>
                  <a:cubicBezTo>
                    <a:pt x="32943" y="-11"/>
                    <a:pt x="21605" y="626"/>
                    <a:pt x="15218" y="626"/>
                  </a:cubicBezTo>
                  <a:cubicBezTo>
                    <a:pt x="10268" y="626"/>
                    <a:pt x="5158" y="467"/>
                    <a:pt x="207" y="-11"/>
                  </a:cubicBezTo>
                  <a:lnTo>
                    <a:pt x="207" y="5728"/>
                  </a:lnTo>
                  <a:cubicBezTo>
                    <a:pt x="6435" y="5728"/>
                    <a:pt x="9948" y="5728"/>
                    <a:pt x="11705" y="10351"/>
                  </a:cubicBezTo>
                  <a:lnTo>
                    <a:pt x="33901" y="66627"/>
                  </a:lnTo>
                  <a:cubicBezTo>
                    <a:pt x="34859" y="69018"/>
                    <a:pt x="35338" y="70294"/>
                    <a:pt x="38212" y="70294"/>
                  </a:cubicBezTo>
                  <a:cubicBezTo>
                    <a:pt x="41087" y="70294"/>
                    <a:pt x="41566" y="69018"/>
                    <a:pt x="42364" y="66946"/>
                  </a:cubicBezTo>
                  <a:lnTo>
                    <a:pt x="60408" y="21351"/>
                  </a:lnTo>
                  <a:lnTo>
                    <a:pt x="78133" y="66468"/>
                  </a:lnTo>
                  <a:cubicBezTo>
                    <a:pt x="79092" y="68859"/>
                    <a:pt x="79730" y="70294"/>
                    <a:pt x="82605" y="70294"/>
                  </a:cubicBezTo>
                  <a:cubicBezTo>
                    <a:pt x="85479" y="70294"/>
                    <a:pt x="85958" y="69178"/>
                    <a:pt x="86916" y="66627"/>
                  </a:cubicBezTo>
                  <a:lnTo>
                    <a:pt x="107196" y="1545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523FB53-A766-46D6-9F93-F9FEFD2C452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77812" y="2348282"/>
              <a:ext cx="80800" cy="104580"/>
            </a:xfrm>
            <a:custGeom>
              <a:avLst/>
              <a:gdLst>
                <a:gd name="connsiteX0" fmla="*/ 16973 w 80800"/>
                <a:gd name="connsiteY0" fmla="*/ 43517 h 104580"/>
                <a:gd name="connsiteX1" fmla="*/ 34379 w 80800"/>
                <a:gd name="connsiteY1" fmla="*/ 48459 h 104580"/>
                <a:gd name="connsiteX2" fmla="*/ 62803 w 80800"/>
                <a:gd name="connsiteY2" fmla="*/ 25024 h 104580"/>
                <a:gd name="connsiteX3" fmla="*/ 56096 w 80800"/>
                <a:gd name="connsiteY3" fmla="*/ 9719 h 104580"/>
                <a:gd name="connsiteX4" fmla="*/ 72224 w 80800"/>
                <a:gd name="connsiteY4" fmla="*/ 4459 h 104580"/>
                <a:gd name="connsiteX5" fmla="*/ 70787 w 80800"/>
                <a:gd name="connsiteY5" fmla="*/ 8285 h 104580"/>
                <a:gd name="connsiteX6" fmla="*/ 75897 w 80800"/>
                <a:gd name="connsiteY6" fmla="*/ 13386 h 104580"/>
                <a:gd name="connsiteX7" fmla="*/ 81007 w 80800"/>
                <a:gd name="connsiteY7" fmla="*/ 8125 h 104580"/>
                <a:gd name="connsiteX8" fmla="*/ 71586 w 80800"/>
                <a:gd name="connsiteY8" fmla="*/ -5 h 104580"/>
                <a:gd name="connsiteX9" fmla="*/ 53062 w 80800"/>
                <a:gd name="connsiteY9" fmla="*/ 7328 h 104580"/>
                <a:gd name="connsiteX10" fmla="*/ 34539 w 80800"/>
                <a:gd name="connsiteY10" fmla="*/ 1589 h 104580"/>
                <a:gd name="connsiteX11" fmla="*/ 6115 w 80800"/>
                <a:gd name="connsiteY11" fmla="*/ 25024 h 104580"/>
                <a:gd name="connsiteX12" fmla="*/ 13780 w 80800"/>
                <a:gd name="connsiteY12" fmla="*/ 41126 h 104580"/>
                <a:gd name="connsiteX13" fmla="*/ 8989 w 80800"/>
                <a:gd name="connsiteY13" fmla="*/ 54039 h 104580"/>
                <a:gd name="connsiteX14" fmla="*/ 15696 w 80800"/>
                <a:gd name="connsiteY14" fmla="*/ 68227 h 104580"/>
                <a:gd name="connsiteX15" fmla="*/ 207 w 80800"/>
                <a:gd name="connsiteY15" fmla="*/ 84170 h 104580"/>
                <a:gd name="connsiteX16" fmla="*/ 39329 w 80800"/>
                <a:gd name="connsiteY16" fmla="*/ 104576 h 104580"/>
                <a:gd name="connsiteX17" fmla="*/ 78452 w 80800"/>
                <a:gd name="connsiteY17" fmla="*/ 83851 h 104580"/>
                <a:gd name="connsiteX18" fmla="*/ 67753 w 80800"/>
                <a:gd name="connsiteY18" fmla="*/ 65677 h 104580"/>
                <a:gd name="connsiteX19" fmla="*/ 33421 w 80800"/>
                <a:gd name="connsiteY19" fmla="*/ 60735 h 104580"/>
                <a:gd name="connsiteX20" fmla="*/ 22882 w 80800"/>
                <a:gd name="connsiteY20" fmla="*/ 60575 h 104580"/>
                <a:gd name="connsiteX21" fmla="*/ 14898 w 80800"/>
                <a:gd name="connsiteY21" fmla="*/ 50053 h 104580"/>
                <a:gd name="connsiteX22" fmla="*/ 16973 w 80800"/>
                <a:gd name="connsiteY22" fmla="*/ 43517 h 104580"/>
                <a:gd name="connsiteX23" fmla="*/ 34539 w 80800"/>
                <a:gd name="connsiteY23" fmla="*/ 43676 h 104580"/>
                <a:gd name="connsiteX24" fmla="*/ 18890 w 80800"/>
                <a:gd name="connsiteY24" fmla="*/ 25024 h 104580"/>
                <a:gd name="connsiteX25" fmla="*/ 22083 w 80800"/>
                <a:gd name="connsiteY25" fmla="*/ 11951 h 104580"/>
                <a:gd name="connsiteX26" fmla="*/ 34379 w 80800"/>
                <a:gd name="connsiteY26" fmla="*/ 6372 h 104580"/>
                <a:gd name="connsiteX27" fmla="*/ 50028 w 80800"/>
                <a:gd name="connsiteY27" fmla="*/ 25024 h 104580"/>
                <a:gd name="connsiteX28" fmla="*/ 46834 w 80800"/>
                <a:gd name="connsiteY28" fmla="*/ 38097 h 104580"/>
                <a:gd name="connsiteX29" fmla="*/ 34539 w 80800"/>
                <a:gd name="connsiteY29" fmla="*/ 43676 h 104580"/>
                <a:gd name="connsiteX30" fmla="*/ 34539 w 80800"/>
                <a:gd name="connsiteY30" fmla="*/ 71416 h 104580"/>
                <a:gd name="connsiteX31" fmla="*/ 68711 w 80800"/>
                <a:gd name="connsiteY31" fmla="*/ 84010 h 104580"/>
                <a:gd name="connsiteX32" fmla="*/ 39329 w 80800"/>
                <a:gd name="connsiteY32" fmla="*/ 99793 h 104580"/>
                <a:gd name="connsiteX33" fmla="*/ 9947 w 80800"/>
                <a:gd name="connsiteY33" fmla="*/ 84010 h 104580"/>
                <a:gd name="connsiteX34" fmla="*/ 25277 w 80800"/>
                <a:gd name="connsiteY34" fmla="*/ 71416 h 104580"/>
                <a:gd name="connsiteX35" fmla="*/ 34539 w 80800"/>
                <a:gd name="connsiteY35" fmla="*/ 71416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6973" y="43517"/>
                  </a:moveTo>
                  <a:cubicBezTo>
                    <a:pt x="19369" y="44952"/>
                    <a:pt x="25117" y="48459"/>
                    <a:pt x="34379" y="48459"/>
                  </a:cubicBezTo>
                  <a:cubicBezTo>
                    <a:pt x="50827" y="48459"/>
                    <a:pt x="62803" y="37459"/>
                    <a:pt x="62803" y="25024"/>
                  </a:cubicBezTo>
                  <a:cubicBezTo>
                    <a:pt x="62803" y="18807"/>
                    <a:pt x="59929" y="13864"/>
                    <a:pt x="56096" y="9719"/>
                  </a:cubicBezTo>
                  <a:cubicBezTo>
                    <a:pt x="63282" y="4618"/>
                    <a:pt x="69510" y="4459"/>
                    <a:pt x="72224" y="4459"/>
                  </a:cubicBezTo>
                  <a:cubicBezTo>
                    <a:pt x="71586" y="5096"/>
                    <a:pt x="70787" y="5734"/>
                    <a:pt x="70787" y="8285"/>
                  </a:cubicBezTo>
                  <a:cubicBezTo>
                    <a:pt x="70787" y="11473"/>
                    <a:pt x="73182" y="13386"/>
                    <a:pt x="75897" y="13386"/>
                  </a:cubicBezTo>
                  <a:cubicBezTo>
                    <a:pt x="78133" y="13386"/>
                    <a:pt x="81007" y="11792"/>
                    <a:pt x="81007" y="8125"/>
                  </a:cubicBezTo>
                  <a:cubicBezTo>
                    <a:pt x="81007" y="4459"/>
                    <a:pt x="77973" y="-5"/>
                    <a:pt x="71586" y="-5"/>
                  </a:cubicBezTo>
                  <a:cubicBezTo>
                    <a:pt x="69190" y="-5"/>
                    <a:pt x="60567" y="473"/>
                    <a:pt x="53062" y="7328"/>
                  </a:cubicBezTo>
                  <a:cubicBezTo>
                    <a:pt x="48272" y="3821"/>
                    <a:pt x="41565" y="1589"/>
                    <a:pt x="34539" y="1589"/>
                  </a:cubicBezTo>
                  <a:cubicBezTo>
                    <a:pt x="18091" y="1589"/>
                    <a:pt x="6115" y="12589"/>
                    <a:pt x="6115" y="25024"/>
                  </a:cubicBezTo>
                  <a:cubicBezTo>
                    <a:pt x="6115" y="31241"/>
                    <a:pt x="9309" y="36981"/>
                    <a:pt x="13780" y="41126"/>
                  </a:cubicBezTo>
                  <a:cubicBezTo>
                    <a:pt x="12502" y="42560"/>
                    <a:pt x="8989" y="47821"/>
                    <a:pt x="8989" y="54039"/>
                  </a:cubicBezTo>
                  <a:cubicBezTo>
                    <a:pt x="8989" y="56111"/>
                    <a:pt x="9468" y="63604"/>
                    <a:pt x="15696" y="68227"/>
                  </a:cubicBezTo>
                  <a:cubicBezTo>
                    <a:pt x="8510" y="70619"/>
                    <a:pt x="207" y="75880"/>
                    <a:pt x="207" y="84170"/>
                  </a:cubicBezTo>
                  <a:cubicBezTo>
                    <a:pt x="207" y="95807"/>
                    <a:pt x="17772" y="104576"/>
                    <a:pt x="39329" y="104576"/>
                  </a:cubicBezTo>
                  <a:cubicBezTo>
                    <a:pt x="59609" y="104576"/>
                    <a:pt x="78452" y="96605"/>
                    <a:pt x="78452" y="83851"/>
                  </a:cubicBezTo>
                  <a:cubicBezTo>
                    <a:pt x="78452" y="79068"/>
                    <a:pt x="76536" y="70459"/>
                    <a:pt x="67753" y="65677"/>
                  </a:cubicBezTo>
                  <a:cubicBezTo>
                    <a:pt x="58332" y="60735"/>
                    <a:pt x="48910" y="60735"/>
                    <a:pt x="33421" y="60735"/>
                  </a:cubicBezTo>
                  <a:cubicBezTo>
                    <a:pt x="29908" y="60735"/>
                    <a:pt x="24159" y="60735"/>
                    <a:pt x="22882" y="60575"/>
                  </a:cubicBezTo>
                  <a:cubicBezTo>
                    <a:pt x="17772" y="59459"/>
                    <a:pt x="14898" y="54677"/>
                    <a:pt x="14898" y="50053"/>
                  </a:cubicBezTo>
                  <a:cubicBezTo>
                    <a:pt x="14898" y="46068"/>
                    <a:pt x="16015" y="44792"/>
                    <a:pt x="16973" y="43517"/>
                  </a:cubicBezTo>
                  <a:close/>
                  <a:moveTo>
                    <a:pt x="34539" y="43676"/>
                  </a:moveTo>
                  <a:cubicBezTo>
                    <a:pt x="18890" y="43676"/>
                    <a:pt x="18890" y="28372"/>
                    <a:pt x="18890" y="25024"/>
                  </a:cubicBezTo>
                  <a:cubicBezTo>
                    <a:pt x="18890" y="22473"/>
                    <a:pt x="18890" y="16096"/>
                    <a:pt x="22083" y="11951"/>
                  </a:cubicBezTo>
                  <a:cubicBezTo>
                    <a:pt x="24319" y="9241"/>
                    <a:pt x="28630" y="6372"/>
                    <a:pt x="34379" y="6372"/>
                  </a:cubicBezTo>
                  <a:cubicBezTo>
                    <a:pt x="50028" y="6372"/>
                    <a:pt x="50028" y="21676"/>
                    <a:pt x="50028" y="25024"/>
                  </a:cubicBezTo>
                  <a:cubicBezTo>
                    <a:pt x="50028" y="27575"/>
                    <a:pt x="50028" y="33952"/>
                    <a:pt x="46834" y="38097"/>
                  </a:cubicBezTo>
                  <a:cubicBezTo>
                    <a:pt x="44599" y="40807"/>
                    <a:pt x="40287" y="43676"/>
                    <a:pt x="34539" y="43676"/>
                  </a:cubicBezTo>
                  <a:close/>
                  <a:moveTo>
                    <a:pt x="34539" y="71416"/>
                  </a:moveTo>
                  <a:cubicBezTo>
                    <a:pt x="48751" y="71416"/>
                    <a:pt x="68711" y="71416"/>
                    <a:pt x="68711" y="84010"/>
                  </a:cubicBezTo>
                  <a:cubicBezTo>
                    <a:pt x="68711" y="92460"/>
                    <a:pt x="56096" y="99793"/>
                    <a:pt x="39329" y="99793"/>
                  </a:cubicBezTo>
                  <a:cubicBezTo>
                    <a:pt x="22562" y="99793"/>
                    <a:pt x="9947" y="92300"/>
                    <a:pt x="9947" y="84010"/>
                  </a:cubicBezTo>
                  <a:cubicBezTo>
                    <a:pt x="9947" y="78430"/>
                    <a:pt x="15057" y="71575"/>
                    <a:pt x="25277" y="71416"/>
                  </a:cubicBezTo>
                  <a:lnTo>
                    <a:pt x="34539" y="7141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EBA8E269-E083-4AB4-B77B-9949DC06B22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82856" y="2401848"/>
              <a:ext cx="20279" cy="49102"/>
            </a:xfrm>
            <a:custGeom>
              <a:avLst/>
              <a:gdLst>
                <a:gd name="connsiteX0" fmla="*/ 16019 w 20279"/>
                <a:gd name="connsiteY0" fmla="*/ 15778 h 49102"/>
                <a:gd name="connsiteX1" fmla="*/ 3564 w 20279"/>
                <a:gd name="connsiteY1" fmla="*/ 44952 h 49102"/>
                <a:gd name="connsiteX2" fmla="*/ 2446 w 20279"/>
                <a:gd name="connsiteY2" fmla="*/ 46865 h 49102"/>
                <a:gd name="connsiteX3" fmla="*/ 4682 w 20279"/>
                <a:gd name="connsiteY3" fmla="*/ 49097 h 49102"/>
                <a:gd name="connsiteX4" fmla="*/ 20491 w 20279"/>
                <a:gd name="connsiteY4" fmla="*/ 17372 h 49102"/>
                <a:gd name="connsiteX5" fmla="*/ 9313 w 20279"/>
                <a:gd name="connsiteY5" fmla="*/ -5 h 49102"/>
                <a:gd name="connsiteX6" fmla="*/ 211 w 20279"/>
                <a:gd name="connsiteY6" fmla="*/ 9082 h 49102"/>
                <a:gd name="connsiteX7" fmla="*/ 9472 w 20279"/>
                <a:gd name="connsiteY7" fmla="*/ 18328 h 49102"/>
                <a:gd name="connsiteX8" fmla="*/ 16019 w 20279"/>
                <a:gd name="connsiteY8" fmla="*/ 15778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6019" y="15778"/>
                  </a:moveTo>
                  <a:cubicBezTo>
                    <a:pt x="16019" y="24546"/>
                    <a:pt x="14423" y="34749"/>
                    <a:pt x="3564" y="44952"/>
                  </a:cubicBezTo>
                  <a:cubicBezTo>
                    <a:pt x="2925" y="45590"/>
                    <a:pt x="2446" y="46068"/>
                    <a:pt x="2446" y="46865"/>
                  </a:cubicBezTo>
                  <a:cubicBezTo>
                    <a:pt x="2446" y="47981"/>
                    <a:pt x="3724" y="49097"/>
                    <a:pt x="4682" y="49097"/>
                  </a:cubicBezTo>
                  <a:cubicBezTo>
                    <a:pt x="6917" y="49097"/>
                    <a:pt x="20491" y="36343"/>
                    <a:pt x="20491" y="17372"/>
                  </a:cubicBezTo>
                  <a:cubicBezTo>
                    <a:pt x="20491" y="7488"/>
                    <a:pt x="16658" y="-5"/>
                    <a:pt x="9313" y="-5"/>
                  </a:cubicBezTo>
                  <a:cubicBezTo>
                    <a:pt x="4043" y="-5"/>
                    <a:pt x="211" y="4140"/>
                    <a:pt x="211" y="9082"/>
                  </a:cubicBezTo>
                  <a:cubicBezTo>
                    <a:pt x="211" y="14183"/>
                    <a:pt x="3883" y="18328"/>
                    <a:pt x="9472" y="18328"/>
                  </a:cubicBezTo>
                  <a:cubicBezTo>
                    <a:pt x="13305" y="18328"/>
                    <a:pt x="15860" y="15778"/>
                    <a:pt x="16019" y="15778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D9095553-2C3E-4D11-86B8-F65F36D5A5E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26656" y="2314485"/>
              <a:ext cx="48384" cy="107291"/>
            </a:xfrm>
            <a:custGeom>
              <a:avLst/>
              <a:gdLst>
                <a:gd name="connsiteX0" fmla="*/ 44446 w 48384"/>
                <a:gd name="connsiteY0" fmla="*/ 6053 h 107291"/>
                <a:gd name="connsiteX1" fmla="*/ 38058 w 48384"/>
                <a:gd name="connsiteY1" fmla="*/ -5 h 107291"/>
                <a:gd name="connsiteX2" fmla="*/ 29116 w 48384"/>
                <a:gd name="connsiteY2" fmla="*/ 8763 h 107291"/>
                <a:gd name="connsiteX3" fmla="*/ 35503 w 48384"/>
                <a:gd name="connsiteY3" fmla="*/ 14821 h 107291"/>
                <a:gd name="connsiteX4" fmla="*/ 44446 w 48384"/>
                <a:gd name="connsiteY4" fmla="*/ 6053 h 107291"/>
                <a:gd name="connsiteX5" fmla="*/ 11870 w 48384"/>
                <a:gd name="connsiteY5" fmla="*/ 87039 h 107291"/>
                <a:gd name="connsiteX6" fmla="*/ 10433 w 48384"/>
                <a:gd name="connsiteY6" fmla="*/ 93735 h 107291"/>
                <a:gd name="connsiteX7" fmla="*/ 25603 w 48384"/>
                <a:gd name="connsiteY7" fmla="*/ 107286 h 107291"/>
                <a:gd name="connsiteX8" fmla="*/ 48597 w 48384"/>
                <a:gd name="connsiteY8" fmla="*/ 82894 h 107291"/>
                <a:gd name="connsiteX9" fmla="*/ 46042 w 48384"/>
                <a:gd name="connsiteY9" fmla="*/ 80822 h 107291"/>
                <a:gd name="connsiteX10" fmla="*/ 43008 w 48384"/>
                <a:gd name="connsiteY10" fmla="*/ 83532 h 107291"/>
                <a:gd name="connsiteX11" fmla="*/ 26082 w 48384"/>
                <a:gd name="connsiteY11" fmla="*/ 102822 h 107291"/>
                <a:gd name="connsiteX12" fmla="*/ 22090 w 48384"/>
                <a:gd name="connsiteY12" fmla="*/ 97242 h 107291"/>
                <a:gd name="connsiteX13" fmla="*/ 24645 w 48384"/>
                <a:gd name="connsiteY13" fmla="*/ 87039 h 107291"/>
                <a:gd name="connsiteX14" fmla="*/ 29755 w 48384"/>
                <a:gd name="connsiteY14" fmla="*/ 74285 h 107291"/>
                <a:gd name="connsiteX15" fmla="*/ 37579 w 48384"/>
                <a:gd name="connsiteY15" fmla="*/ 54039 h 107291"/>
                <a:gd name="connsiteX16" fmla="*/ 38537 w 48384"/>
                <a:gd name="connsiteY16" fmla="*/ 48937 h 107291"/>
                <a:gd name="connsiteX17" fmla="*/ 23367 w 48384"/>
                <a:gd name="connsiteY17" fmla="*/ 35386 h 107291"/>
                <a:gd name="connsiteX18" fmla="*/ 213 w 48384"/>
                <a:gd name="connsiteY18" fmla="*/ 59778 h 107291"/>
                <a:gd name="connsiteX19" fmla="*/ 2928 w 48384"/>
                <a:gd name="connsiteY19" fmla="*/ 61851 h 107291"/>
                <a:gd name="connsiteX20" fmla="*/ 5802 w 48384"/>
                <a:gd name="connsiteY20" fmla="*/ 59300 h 107291"/>
                <a:gd name="connsiteX21" fmla="*/ 22888 w 48384"/>
                <a:gd name="connsiteY21" fmla="*/ 39850 h 107291"/>
                <a:gd name="connsiteX22" fmla="*/ 26880 w 48384"/>
                <a:gd name="connsiteY22" fmla="*/ 45430 h 107291"/>
                <a:gd name="connsiteX23" fmla="*/ 21930 w 48384"/>
                <a:gd name="connsiteY23" fmla="*/ 61372 h 107291"/>
                <a:gd name="connsiteX24" fmla="*/ 11870 w 48384"/>
                <a:gd name="connsiteY24" fmla="*/ 87039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7291">
                  <a:moveTo>
                    <a:pt x="44446" y="6053"/>
                  </a:moveTo>
                  <a:cubicBezTo>
                    <a:pt x="44446" y="3502"/>
                    <a:pt x="42529" y="-5"/>
                    <a:pt x="38058" y="-5"/>
                  </a:cubicBezTo>
                  <a:cubicBezTo>
                    <a:pt x="33747" y="-5"/>
                    <a:pt x="29116" y="4140"/>
                    <a:pt x="29116" y="8763"/>
                  </a:cubicBezTo>
                  <a:cubicBezTo>
                    <a:pt x="29116" y="11473"/>
                    <a:pt x="31192" y="14821"/>
                    <a:pt x="35503" y="14821"/>
                  </a:cubicBezTo>
                  <a:cubicBezTo>
                    <a:pt x="40134" y="14821"/>
                    <a:pt x="44446" y="10357"/>
                    <a:pt x="44446" y="6053"/>
                  </a:cubicBezTo>
                  <a:close/>
                  <a:moveTo>
                    <a:pt x="11870" y="87039"/>
                  </a:moveTo>
                  <a:cubicBezTo>
                    <a:pt x="11231" y="89112"/>
                    <a:pt x="10433" y="91025"/>
                    <a:pt x="10433" y="93735"/>
                  </a:cubicBezTo>
                  <a:cubicBezTo>
                    <a:pt x="10433" y="101228"/>
                    <a:pt x="16820" y="107286"/>
                    <a:pt x="25603" y="107286"/>
                  </a:cubicBezTo>
                  <a:cubicBezTo>
                    <a:pt x="41571" y="107286"/>
                    <a:pt x="48597" y="85286"/>
                    <a:pt x="48597" y="82894"/>
                  </a:cubicBezTo>
                  <a:cubicBezTo>
                    <a:pt x="48597" y="80822"/>
                    <a:pt x="46522" y="80822"/>
                    <a:pt x="46042" y="80822"/>
                  </a:cubicBezTo>
                  <a:cubicBezTo>
                    <a:pt x="43807" y="80822"/>
                    <a:pt x="43647" y="81778"/>
                    <a:pt x="43008" y="83532"/>
                  </a:cubicBezTo>
                  <a:cubicBezTo>
                    <a:pt x="39336" y="96286"/>
                    <a:pt x="32310" y="102822"/>
                    <a:pt x="26082" y="102822"/>
                  </a:cubicBezTo>
                  <a:cubicBezTo>
                    <a:pt x="22888" y="102822"/>
                    <a:pt x="22090" y="100750"/>
                    <a:pt x="22090" y="97242"/>
                  </a:cubicBezTo>
                  <a:cubicBezTo>
                    <a:pt x="22090" y="93576"/>
                    <a:pt x="23208" y="90547"/>
                    <a:pt x="24645" y="87039"/>
                  </a:cubicBezTo>
                  <a:cubicBezTo>
                    <a:pt x="26242" y="82735"/>
                    <a:pt x="27998" y="78430"/>
                    <a:pt x="29755" y="74285"/>
                  </a:cubicBezTo>
                  <a:cubicBezTo>
                    <a:pt x="31192" y="70459"/>
                    <a:pt x="36940" y="55952"/>
                    <a:pt x="37579" y="54039"/>
                  </a:cubicBezTo>
                  <a:cubicBezTo>
                    <a:pt x="38058" y="52445"/>
                    <a:pt x="38537" y="50532"/>
                    <a:pt x="38537" y="48937"/>
                  </a:cubicBezTo>
                  <a:cubicBezTo>
                    <a:pt x="38537" y="41445"/>
                    <a:pt x="32150" y="35386"/>
                    <a:pt x="23367" y="35386"/>
                  </a:cubicBezTo>
                  <a:cubicBezTo>
                    <a:pt x="7559" y="35386"/>
                    <a:pt x="213" y="57068"/>
                    <a:pt x="213" y="59778"/>
                  </a:cubicBezTo>
                  <a:cubicBezTo>
                    <a:pt x="213" y="61851"/>
                    <a:pt x="2449" y="61851"/>
                    <a:pt x="2928" y="61851"/>
                  </a:cubicBezTo>
                  <a:cubicBezTo>
                    <a:pt x="5163" y="61851"/>
                    <a:pt x="5323" y="61053"/>
                    <a:pt x="5802" y="59300"/>
                  </a:cubicBezTo>
                  <a:cubicBezTo>
                    <a:pt x="9954" y="45589"/>
                    <a:pt x="16980" y="39850"/>
                    <a:pt x="22888" y="39850"/>
                  </a:cubicBezTo>
                  <a:cubicBezTo>
                    <a:pt x="25443" y="39850"/>
                    <a:pt x="26880" y="41126"/>
                    <a:pt x="26880" y="45430"/>
                  </a:cubicBezTo>
                  <a:cubicBezTo>
                    <a:pt x="26880" y="49097"/>
                    <a:pt x="25922" y="51488"/>
                    <a:pt x="21930" y="61372"/>
                  </a:cubicBezTo>
                  <a:lnTo>
                    <a:pt x="11870" y="87039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BBF37EF6-7038-42DA-A7D7-773ED436D16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64724" y="2299410"/>
              <a:ext cx="139381" cy="9109"/>
            </a:xfrm>
            <a:custGeom>
              <a:avLst/>
              <a:gdLst>
                <a:gd name="connsiteX0" fmla="*/ 131616 w 139381"/>
                <a:gd name="connsiteY0" fmla="*/ 9102 h 9109"/>
                <a:gd name="connsiteX1" fmla="*/ 139600 w 139381"/>
                <a:gd name="connsiteY1" fmla="*/ 4547 h 9109"/>
                <a:gd name="connsiteX2" fmla="*/ 131616 w 139381"/>
                <a:gd name="connsiteY2" fmla="*/ -8 h 9109"/>
                <a:gd name="connsiteX3" fmla="*/ 8203 w 139381"/>
                <a:gd name="connsiteY3" fmla="*/ -8 h 9109"/>
                <a:gd name="connsiteX4" fmla="*/ 219 w 139381"/>
                <a:gd name="connsiteY4" fmla="*/ 4547 h 9109"/>
                <a:gd name="connsiteX5" fmla="*/ 8203 w 139381"/>
                <a:gd name="connsiteY5" fmla="*/ 9102 h 9109"/>
                <a:gd name="connsiteX6" fmla="*/ 131616 w 139381"/>
                <a:gd name="connsiteY6" fmla="*/ 9102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81" h="9109">
                  <a:moveTo>
                    <a:pt x="131616" y="9102"/>
                  </a:moveTo>
                  <a:cubicBezTo>
                    <a:pt x="135494" y="9102"/>
                    <a:pt x="139600" y="9102"/>
                    <a:pt x="139600" y="4547"/>
                  </a:cubicBezTo>
                  <a:cubicBezTo>
                    <a:pt x="139600" y="-8"/>
                    <a:pt x="135494" y="-8"/>
                    <a:pt x="131616" y="-8"/>
                  </a:cubicBezTo>
                  <a:lnTo>
                    <a:pt x="8203" y="-8"/>
                  </a:lnTo>
                  <a:cubicBezTo>
                    <a:pt x="4325" y="-8"/>
                    <a:pt x="219" y="-8"/>
                    <a:pt x="219" y="4547"/>
                  </a:cubicBezTo>
                  <a:cubicBezTo>
                    <a:pt x="219" y="9102"/>
                    <a:pt x="4325" y="9102"/>
                    <a:pt x="8203" y="9102"/>
                  </a:cubicBezTo>
                  <a:lnTo>
                    <a:pt x="131616" y="9102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3B562E8-1485-4AE0-8155-F1FF7919B44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80069" y="2205351"/>
              <a:ext cx="187971" cy="155550"/>
            </a:xfrm>
            <a:custGeom>
              <a:avLst/>
              <a:gdLst>
                <a:gd name="connsiteX0" fmla="*/ 104708 w 187971"/>
                <a:gd name="connsiteY0" fmla="*/ 61939 h 155550"/>
                <a:gd name="connsiteX1" fmla="*/ 85546 w 187971"/>
                <a:gd name="connsiteY1" fmla="*/ 16618 h 155550"/>
                <a:gd name="connsiteX2" fmla="*/ 84405 w 187971"/>
                <a:gd name="connsiteY2" fmla="*/ 13657 h 155550"/>
                <a:gd name="connsiteX3" fmla="*/ 97864 w 187971"/>
                <a:gd name="connsiteY3" fmla="*/ 7052 h 155550"/>
                <a:gd name="connsiteX4" fmla="*/ 102427 w 187971"/>
                <a:gd name="connsiteY4" fmla="*/ 2725 h 155550"/>
                <a:gd name="connsiteX5" fmla="*/ 99005 w 187971"/>
                <a:gd name="connsiteY5" fmla="*/ -8 h 155550"/>
                <a:gd name="connsiteX6" fmla="*/ 70262 w 187971"/>
                <a:gd name="connsiteY6" fmla="*/ 675 h 155550"/>
                <a:gd name="connsiteX7" fmla="*/ 44712 w 187971"/>
                <a:gd name="connsiteY7" fmla="*/ -8 h 155550"/>
                <a:gd name="connsiteX8" fmla="*/ 40606 w 187971"/>
                <a:gd name="connsiteY8" fmla="*/ 4547 h 155550"/>
                <a:gd name="connsiteX9" fmla="*/ 45853 w 187971"/>
                <a:gd name="connsiteY9" fmla="*/ 7052 h 155550"/>
                <a:gd name="connsiteX10" fmla="*/ 62962 w 187971"/>
                <a:gd name="connsiteY10" fmla="*/ 14340 h 155550"/>
                <a:gd name="connsiteX11" fmla="*/ 89880 w 187971"/>
                <a:gd name="connsiteY11" fmla="*/ 77881 h 155550"/>
                <a:gd name="connsiteX12" fmla="*/ 41747 w 187971"/>
                <a:gd name="connsiteY12" fmla="*/ 129580 h 155550"/>
                <a:gd name="connsiteX13" fmla="*/ 38781 w 187971"/>
                <a:gd name="connsiteY13" fmla="*/ 132085 h 155550"/>
                <a:gd name="connsiteX14" fmla="*/ 5247 w 187971"/>
                <a:gd name="connsiteY14" fmla="*/ 148483 h 155550"/>
                <a:gd name="connsiteX15" fmla="*/ 229 w 187971"/>
                <a:gd name="connsiteY15" fmla="*/ 153037 h 155550"/>
                <a:gd name="connsiteX16" fmla="*/ 3194 w 187971"/>
                <a:gd name="connsiteY16" fmla="*/ 155543 h 155550"/>
                <a:gd name="connsiteX17" fmla="*/ 24637 w 187971"/>
                <a:gd name="connsiteY17" fmla="*/ 154859 h 155550"/>
                <a:gd name="connsiteX18" fmla="*/ 50187 w 187971"/>
                <a:gd name="connsiteY18" fmla="*/ 155543 h 155550"/>
                <a:gd name="connsiteX19" fmla="*/ 54293 w 187971"/>
                <a:gd name="connsiteY19" fmla="*/ 150988 h 155550"/>
                <a:gd name="connsiteX20" fmla="*/ 51556 w 187971"/>
                <a:gd name="connsiteY20" fmla="*/ 148483 h 155550"/>
                <a:gd name="connsiteX21" fmla="*/ 42431 w 187971"/>
                <a:gd name="connsiteY21" fmla="*/ 141422 h 155550"/>
                <a:gd name="connsiteX22" fmla="*/ 48590 w 187971"/>
                <a:gd name="connsiteY22" fmla="*/ 131174 h 155550"/>
                <a:gd name="connsiteX23" fmla="*/ 71858 w 187971"/>
                <a:gd name="connsiteY23" fmla="*/ 106577 h 155550"/>
                <a:gd name="connsiteX24" fmla="*/ 92389 w 187971"/>
                <a:gd name="connsiteY24" fmla="*/ 84258 h 155550"/>
                <a:gd name="connsiteX25" fmla="*/ 115429 w 187971"/>
                <a:gd name="connsiteY25" fmla="*/ 138689 h 155550"/>
                <a:gd name="connsiteX26" fmla="*/ 116570 w 187971"/>
                <a:gd name="connsiteY26" fmla="*/ 141878 h 155550"/>
                <a:gd name="connsiteX27" fmla="*/ 103339 w 187971"/>
                <a:gd name="connsiteY27" fmla="*/ 148483 h 155550"/>
                <a:gd name="connsiteX28" fmla="*/ 98777 w 187971"/>
                <a:gd name="connsiteY28" fmla="*/ 152810 h 155550"/>
                <a:gd name="connsiteX29" fmla="*/ 102198 w 187971"/>
                <a:gd name="connsiteY29" fmla="*/ 155543 h 155550"/>
                <a:gd name="connsiteX30" fmla="*/ 130942 w 187971"/>
                <a:gd name="connsiteY30" fmla="*/ 154859 h 155550"/>
                <a:gd name="connsiteX31" fmla="*/ 156263 w 187971"/>
                <a:gd name="connsiteY31" fmla="*/ 155543 h 155550"/>
                <a:gd name="connsiteX32" fmla="*/ 160597 w 187971"/>
                <a:gd name="connsiteY32" fmla="*/ 151215 h 155550"/>
                <a:gd name="connsiteX33" fmla="*/ 156491 w 187971"/>
                <a:gd name="connsiteY33" fmla="*/ 148483 h 155550"/>
                <a:gd name="connsiteX34" fmla="*/ 136873 w 187971"/>
                <a:gd name="connsiteY34" fmla="*/ 138462 h 155550"/>
                <a:gd name="connsiteX35" fmla="*/ 107445 w 187971"/>
                <a:gd name="connsiteY35" fmla="*/ 68088 h 155550"/>
                <a:gd name="connsiteX36" fmla="*/ 154210 w 187971"/>
                <a:gd name="connsiteY36" fmla="*/ 18667 h 155550"/>
                <a:gd name="connsiteX37" fmla="*/ 183181 w 187971"/>
                <a:gd name="connsiteY37" fmla="*/ 7052 h 155550"/>
                <a:gd name="connsiteX38" fmla="*/ 188200 w 187971"/>
                <a:gd name="connsiteY38" fmla="*/ 2497 h 155550"/>
                <a:gd name="connsiteX39" fmla="*/ 185234 w 187971"/>
                <a:gd name="connsiteY39" fmla="*/ -8 h 155550"/>
                <a:gd name="connsiteX40" fmla="*/ 163791 w 187971"/>
                <a:gd name="connsiteY40" fmla="*/ 675 h 155550"/>
                <a:gd name="connsiteX41" fmla="*/ 138470 w 187971"/>
                <a:gd name="connsiteY41" fmla="*/ -8 h 155550"/>
                <a:gd name="connsiteX42" fmla="*/ 134135 w 187971"/>
                <a:gd name="connsiteY42" fmla="*/ 4547 h 155550"/>
                <a:gd name="connsiteX43" fmla="*/ 136873 w 187971"/>
                <a:gd name="connsiteY43" fmla="*/ 7052 h 155550"/>
                <a:gd name="connsiteX44" fmla="*/ 145998 w 187971"/>
                <a:gd name="connsiteY44" fmla="*/ 14112 h 155550"/>
                <a:gd name="connsiteX45" fmla="*/ 141663 w 187971"/>
                <a:gd name="connsiteY45" fmla="*/ 22311 h 155550"/>
                <a:gd name="connsiteX46" fmla="*/ 104708 w 187971"/>
                <a:gd name="connsiteY46" fmla="*/ 61939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971" h="155550">
                  <a:moveTo>
                    <a:pt x="104708" y="61939"/>
                  </a:moveTo>
                  <a:lnTo>
                    <a:pt x="85546" y="16618"/>
                  </a:lnTo>
                  <a:cubicBezTo>
                    <a:pt x="84861" y="14796"/>
                    <a:pt x="84405" y="13885"/>
                    <a:pt x="84405" y="13657"/>
                  </a:cubicBezTo>
                  <a:cubicBezTo>
                    <a:pt x="84405" y="12290"/>
                    <a:pt x="88283" y="7963"/>
                    <a:pt x="97864" y="7052"/>
                  </a:cubicBezTo>
                  <a:cubicBezTo>
                    <a:pt x="100145" y="6825"/>
                    <a:pt x="102427" y="6597"/>
                    <a:pt x="102427" y="2725"/>
                  </a:cubicBezTo>
                  <a:cubicBezTo>
                    <a:pt x="102427" y="-8"/>
                    <a:pt x="99689" y="-8"/>
                    <a:pt x="99005" y="-8"/>
                  </a:cubicBezTo>
                  <a:cubicBezTo>
                    <a:pt x="89652" y="-8"/>
                    <a:pt x="79843" y="675"/>
                    <a:pt x="70262" y="675"/>
                  </a:cubicBezTo>
                  <a:cubicBezTo>
                    <a:pt x="64559" y="675"/>
                    <a:pt x="50415" y="-8"/>
                    <a:pt x="44712" y="-8"/>
                  </a:cubicBezTo>
                  <a:cubicBezTo>
                    <a:pt x="43343" y="-8"/>
                    <a:pt x="40606" y="-8"/>
                    <a:pt x="40606" y="4547"/>
                  </a:cubicBezTo>
                  <a:cubicBezTo>
                    <a:pt x="40606" y="7052"/>
                    <a:pt x="42887" y="7052"/>
                    <a:pt x="45853" y="7052"/>
                  </a:cubicBezTo>
                  <a:cubicBezTo>
                    <a:pt x="59540" y="7052"/>
                    <a:pt x="60909" y="9330"/>
                    <a:pt x="62962" y="14340"/>
                  </a:cubicBezTo>
                  <a:lnTo>
                    <a:pt x="89880" y="77881"/>
                  </a:lnTo>
                  <a:lnTo>
                    <a:pt x="41747" y="129580"/>
                  </a:lnTo>
                  <a:lnTo>
                    <a:pt x="38781" y="132085"/>
                  </a:lnTo>
                  <a:cubicBezTo>
                    <a:pt x="27603" y="144155"/>
                    <a:pt x="16881" y="147799"/>
                    <a:pt x="5247" y="148483"/>
                  </a:cubicBezTo>
                  <a:cubicBezTo>
                    <a:pt x="2282" y="148710"/>
                    <a:pt x="229" y="148710"/>
                    <a:pt x="229" y="153037"/>
                  </a:cubicBezTo>
                  <a:cubicBezTo>
                    <a:pt x="229" y="153265"/>
                    <a:pt x="229" y="155543"/>
                    <a:pt x="3194" y="155543"/>
                  </a:cubicBezTo>
                  <a:cubicBezTo>
                    <a:pt x="10038" y="155543"/>
                    <a:pt x="17566" y="154859"/>
                    <a:pt x="24637" y="154859"/>
                  </a:cubicBezTo>
                  <a:cubicBezTo>
                    <a:pt x="33078" y="154859"/>
                    <a:pt x="41975" y="155543"/>
                    <a:pt x="50187" y="155543"/>
                  </a:cubicBezTo>
                  <a:cubicBezTo>
                    <a:pt x="51556" y="155543"/>
                    <a:pt x="54293" y="155543"/>
                    <a:pt x="54293" y="150988"/>
                  </a:cubicBezTo>
                  <a:cubicBezTo>
                    <a:pt x="54293" y="148710"/>
                    <a:pt x="52012" y="148483"/>
                    <a:pt x="51556" y="148483"/>
                  </a:cubicBezTo>
                  <a:cubicBezTo>
                    <a:pt x="49503" y="148255"/>
                    <a:pt x="42431" y="147799"/>
                    <a:pt x="42431" y="141422"/>
                  </a:cubicBezTo>
                  <a:cubicBezTo>
                    <a:pt x="42431" y="137778"/>
                    <a:pt x="45853" y="134135"/>
                    <a:pt x="48590" y="131174"/>
                  </a:cubicBezTo>
                  <a:lnTo>
                    <a:pt x="71858" y="106577"/>
                  </a:lnTo>
                  <a:lnTo>
                    <a:pt x="92389" y="84258"/>
                  </a:lnTo>
                  <a:lnTo>
                    <a:pt x="115429" y="138689"/>
                  </a:lnTo>
                  <a:cubicBezTo>
                    <a:pt x="116342" y="141195"/>
                    <a:pt x="116570" y="141422"/>
                    <a:pt x="116570" y="141878"/>
                  </a:cubicBezTo>
                  <a:cubicBezTo>
                    <a:pt x="116570" y="143700"/>
                    <a:pt x="112236" y="147572"/>
                    <a:pt x="103339" y="148483"/>
                  </a:cubicBezTo>
                  <a:cubicBezTo>
                    <a:pt x="100830" y="148710"/>
                    <a:pt x="98777" y="148938"/>
                    <a:pt x="98777" y="152810"/>
                  </a:cubicBezTo>
                  <a:cubicBezTo>
                    <a:pt x="98777" y="155543"/>
                    <a:pt x="101286" y="155543"/>
                    <a:pt x="102198" y="155543"/>
                  </a:cubicBezTo>
                  <a:cubicBezTo>
                    <a:pt x="108586" y="155543"/>
                    <a:pt x="124554" y="154859"/>
                    <a:pt x="130942" y="154859"/>
                  </a:cubicBezTo>
                  <a:cubicBezTo>
                    <a:pt x="136645" y="154859"/>
                    <a:pt x="150560" y="155543"/>
                    <a:pt x="156263" y="155543"/>
                  </a:cubicBezTo>
                  <a:cubicBezTo>
                    <a:pt x="157860" y="155543"/>
                    <a:pt x="160597" y="155543"/>
                    <a:pt x="160597" y="151215"/>
                  </a:cubicBezTo>
                  <a:cubicBezTo>
                    <a:pt x="160597" y="148483"/>
                    <a:pt x="158316" y="148483"/>
                    <a:pt x="156491" y="148483"/>
                  </a:cubicBezTo>
                  <a:cubicBezTo>
                    <a:pt x="141207" y="148255"/>
                    <a:pt x="140751" y="147572"/>
                    <a:pt x="136873" y="138462"/>
                  </a:cubicBezTo>
                  <a:cubicBezTo>
                    <a:pt x="127976" y="117281"/>
                    <a:pt x="112692" y="81753"/>
                    <a:pt x="107445" y="68088"/>
                  </a:cubicBezTo>
                  <a:cubicBezTo>
                    <a:pt x="122957" y="52146"/>
                    <a:pt x="146910" y="25044"/>
                    <a:pt x="154210" y="18667"/>
                  </a:cubicBezTo>
                  <a:cubicBezTo>
                    <a:pt x="160825" y="13201"/>
                    <a:pt x="169494" y="7736"/>
                    <a:pt x="183181" y="7052"/>
                  </a:cubicBezTo>
                  <a:cubicBezTo>
                    <a:pt x="186147" y="6825"/>
                    <a:pt x="188200" y="6825"/>
                    <a:pt x="188200" y="2497"/>
                  </a:cubicBezTo>
                  <a:cubicBezTo>
                    <a:pt x="188200" y="2270"/>
                    <a:pt x="188200" y="-8"/>
                    <a:pt x="185234" y="-8"/>
                  </a:cubicBezTo>
                  <a:cubicBezTo>
                    <a:pt x="178391" y="-8"/>
                    <a:pt x="170863" y="675"/>
                    <a:pt x="163791" y="675"/>
                  </a:cubicBezTo>
                  <a:cubicBezTo>
                    <a:pt x="155351" y="675"/>
                    <a:pt x="146682" y="-8"/>
                    <a:pt x="138470" y="-8"/>
                  </a:cubicBezTo>
                  <a:cubicBezTo>
                    <a:pt x="137101" y="-8"/>
                    <a:pt x="134135" y="-8"/>
                    <a:pt x="134135" y="4547"/>
                  </a:cubicBezTo>
                  <a:cubicBezTo>
                    <a:pt x="134135" y="6141"/>
                    <a:pt x="135276" y="6825"/>
                    <a:pt x="136873" y="7052"/>
                  </a:cubicBezTo>
                  <a:cubicBezTo>
                    <a:pt x="138926" y="7280"/>
                    <a:pt x="145998" y="7736"/>
                    <a:pt x="145998" y="14112"/>
                  </a:cubicBezTo>
                  <a:cubicBezTo>
                    <a:pt x="145998" y="17301"/>
                    <a:pt x="143488" y="20262"/>
                    <a:pt x="141663" y="22311"/>
                  </a:cubicBezTo>
                  <a:lnTo>
                    <a:pt x="104708" y="61939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040D93C3-4C36-44D5-A6D6-CBDE04558CA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85593" y="2209543"/>
              <a:ext cx="120402" cy="70305"/>
            </a:xfrm>
            <a:custGeom>
              <a:avLst/>
              <a:gdLst>
                <a:gd name="connsiteX0" fmla="*/ 107226 w 120402"/>
                <a:gd name="connsiteY0" fmla="*/ 15453 h 70305"/>
                <a:gd name="connsiteX1" fmla="*/ 120640 w 120402"/>
                <a:gd name="connsiteY1" fmla="*/ 5728 h 70305"/>
                <a:gd name="connsiteX2" fmla="*/ 120640 w 120402"/>
                <a:gd name="connsiteY2" fmla="*/ -11 h 70305"/>
                <a:gd name="connsiteX3" fmla="*/ 109142 w 120402"/>
                <a:gd name="connsiteY3" fmla="*/ 626 h 70305"/>
                <a:gd name="connsiteX4" fmla="*/ 93493 w 120402"/>
                <a:gd name="connsiteY4" fmla="*/ -11 h 70305"/>
                <a:gd name="connsiteX5" fmla="*/ 93493 w 120402"/>
                <a:gd name="connsiteY5" fmla="*/ 5728 h 70305"/>
                <a:gd name="connsiteX6" fmla="*/ 101797 w 120402"/>
                <a:gd name="connsiteY6" fmla="*/ 12742 h 70305"/>
                <a:gd name="connsiteX7" fmla="*/ 100839 w 120402"/>
                <a:gd name="connsiteY7" fmla="*/ 16568 h 70305"/>
                <a:gd name="connsiteX8" fmla="*/ 85349 w 120402"/>
                <a:gd name="connsiteY8" fmla="*/ 56265 h 70305"/>
                <a:gd name="connsiteX9" fmla="*/ 68103 w 120402"/>
                <a:gd name="connsiteY9" fmla="*/ 12742 h 70305"/>
                <a:gd name="connsiteX10" fmla="*/ 67305 w 120402"/>
                <a:gd name="connsiteY10" fmla="*/ 9713 h 70305"/>
                <a:gd name="connsiteX11" fmla="*/ 75928 w 120402"/>
                <a:gd name="connsiteY11" fmla="*/ 5728 h 70305"/>
                <a:gd name="connsiteX12" fmla="*/ 75928 w 120402"/>
                <a:gd name="connsiteY12" fmla="*/ -11 h 70305"/>
                <a:gd name="connsiteX13" fmla="*/ 58682 w 120402"/>
                <a:gd name="connsiteY13" fmla="*/ 626 h 70305"/>
                <a:gd name="connsiteX14" fmla="*/ 44630 w 120402"/>
                <a:gd name="connsiteY14" fmla="*/ -11 h 70305"/>
                <a:gd name="connsiteX15" fmla="*/ 44630 w 120402"/>
                <a:gd name="connsiteY15" fmla="*/ 5728 h 70305"/>
                <a:gd name="connsiteX16" fmla="*/ 53732 w 120402"/>
                <a:gd name="connsiteY16" fmla="*/ 7003 h 70305"/>
                <a:gd name="connsiteX17" fmla="*/ 57405 w 120402"/>
                <a:gd name="connsiteY17" fmla="*/ 14018 h 70305"/>
                <a:gd name="connsiteX18" fmla="*/ 56766 w 120402"/>
                <a:gd name="connsiteY18" fmla="*/ 15931 h 70305"/>
                <a:gd name="connsiteX19" fmla="*/ 41756 w 120402"/>
                <a:gd name="connsiteY19" fmla="*/ 53873 h 70305"/>
                <a:gd name="connsiteX20" fmla="*/ 25627 w 120402"/>
                <a:gd name="connsiteY20" fmla="*/ 12742 h 70305"/>
                <a:gd name="connsiteX21" fmla="*/ 24669 w 120402"/>
                <a:gd name="connsiteY21" fmla="*/ 9713 h 70305"/>
                <a:gd name="connsiteX22" fmla="*/ 33292 w 120402"/>
                <a:gd name="connsiteY22" fmla="*/ 5728 h 70305"/>
                <a:gd name="connsiteX23" fmla="*/ 33292 w 120402"/>
                <a:gd name="connsiteY23" fmla="*/ -11 h 70305"/>
                <a:gd name="connsiteX24" fmla="*/ 15248 w 120402"/>
                <a:gd name="connsiteY24" fmla="*/ 626 h 70305"/>
                <a:gd name="connsiteX25" fmla="*/ 238 w 120402"/>
                <a:gd name="connsiteY25" fmla="*/ -11 h 70305"/>
                <a:gd name="connsiteX26" fmla="*/ 238 w 120402"/>
                <a:gd name="connsiteY26" fmla="*/ 5728 h 70305"/>
                <a:gd name="connsiteX27" fmla="*/ 11735 w 120402"/>
                <a:gd name="connsiteY27" fmla="*/ 10351 h 70305"/>
                <a:gd name="connsiteX28" fmla="*/ 33931 w 120402"/>
                <a:gd name="connsiteY28" fmla="*/ 66627 h 70305"/>
                <a:gd name="connsiteX29" fmla="*/ 38243 w 120402"/>
                <a:gd name="connsiteY29" fmla="*/ 70294 h 70305"/>
                <a:gd name="connsiteX30" fmla="*/ 42394 w 120402"/>
                <a:gd name="connsiteY30" fmla="*/ 66946 h 70305"/>
                <a:gd name="connsiteX31" fmla="*/ 60439 w 120402"/>
                <a:gd name="connsiteY31" fmla="*/ 21351 h 70305"/>
                <a:gd name="connsiteX32" fmla="*/ 78164 w 120402"/>
                <a:gd name="connsiteY32" fmla="*/ 66468 h 70305"/>
                <a:gd name="connsiteX33" fmla="*/ 82635 w 120402"/>
                <a:gd name="connsiteY33" fmla="*/ 70294 h 70305"/>
                <a:gd name="connsiteX34" fmla="*/ 86946 w 120402"/>
                <a:gd name="connsiteY34" fmla="*/ 66627 h 70305"/>
                <a:gd name="connsiteX35" fmla="*/ 107226 w 120402"/>
                <a:gd name="connsiteY35" fmla="*/ 1545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02" h="70305">
                  <a:moveTo>
                    <a:pt x="107226" y="15453"/>
                  </a:moveTo>
                  <a:cubicBezTo>
                    <a:pt x="110420" y="7481"/>
                    <a:pt x="115689" y="5887"/>
                    <a:pt x="120640" y="5728"/>
                  </a:cubicBezTo>
                  <a:lnTo>
                    <a:pt x="120640" y="-11"/>
                  </a:lnTo>
                  <a:cubicBezTo>
                    <a:pt x="116328" y="467"/>
                    <a:pt x="113773" y="626"/>
                    <a:pt x="109142" y="626"/>
                  </a:cubicBezTo>
                  <a:cubicBezTo>
                    <a:pt x="104352" y="626"/>
                    <a:pt x="98284" y="467"/>
                    <a:pt x="93493" y="-11"/>
                  </a:cubicBezTo>
                  <a:lnTo>
                    <a:pt x="93493" y="5728"/>
                  </a:lnTo>
                  <a:cubicBezTo>
                    <a:pt x="99082" y="5887"/>
                    <a:pt x="101797" y="8916"/>
                    <a:pt x="101797" y="12742"/>
                  </a:cubicBezTo>
                  <a:cubicBezTo>
                    <a:pt x="101797" y="14018"/>
                    <a:pt x="101797" y="14337"/>
                    <a:pt x="100839" y="16568"/>
                  </a:cubicBezTo>
                  <a:lnTo>
                    <a:pt x="85349" y="56265"/>
                  </a:lnTo>
                  <a:lnTo>
                    <a:pt x="68103" y="12742"/>
                  </a:lnTo>
                  <a:cubicBezTo>
                    <a:pt x="67784" y="11945"/>
                    <a:pt x="67305" y="10670"/>
                    <a:pt x="67305" y="9713"/>
                  </a:cubicBezTo>
                  <a:cubicBezTo>
                    <a:pt x="67305" y="6206"/>
                    <a:pt x="71457" y="5728"/>
                    <a:pt x="75928" y="5728"/>
                  </a:cubicBezTo>
                  <a:lnTo>
                    <a:pt x="75928" y="-11"/>
                  </a:lnTo>
                  <a:cubicBezTo>
                    <a:pt x="70179" y="467"/>
                    <a:pt x="64431" y="626"/>
                    <a:pt x="58682" y="626"/>
                  </a:cubicBezTo>
                  <a:cubicBezTo>
                    <a:pt x="54051" y="626"/>
                    <a:pt x="49261" y="307"/>
                    <a:pt x="44630" y="-11"/>
                  </a:cubicBezTo>
                  <a:lnTo>
                    <a:pt x="44630" y="5728"/>
                  </a:lnTo>
                  <a:cubicBezTo>
                    <a:pt x="48303" y="5728"/>
                    <a:pt x="51656" y="5728"/>
                    <a:pt x="53732" y="7003"/>
                  </a:cubicBezTo>
                  <a:cubicBezTo>
                    <a:pt x="55967" y="8597"/>
                    <a:pt x="57405" y="13858"/>
                    <a:pt x="57405" y="14018"/>
                  </a:cubicBezTo>
                  <a:cubicBezTo>
                    <a:pt x="57405" y="14337"/>
                    <a:pt x="57085" y="15293"/>
                    <a:pt x="56766" y="15931"/>
                  </a:cubicBezTo>
                  <a:lnTo>
                    <a:pt x="41756" y="53873"/>
                  </a:lnTo>
                  <a:lnTo>
                    <a:pt x="25627" y="12742"/>
                  </a:lnTo>
                  <a:cubicBezTo>
                    <a:pt x="24669" y="10510"/>
                    <a:pt x="24669" y="10351"/>
                    <a:pt x="24669" y="9713"/>
                  </a:cubicBezTo>
                  <a:cubicBezTo>
                    <a:pt x="24669" y="5728"/>
                    <a:pt x="30418" y="5728"/>
                    <a:pt x="33292" y="5728"/>
                  </a:cubicBezTo>
                  <a:lnTo>
                    <a:pt x="33292" y="-11"/>
                  </a:lnTo>
                  <a:cubicBezTo>
                    <a:pt x="32973" y="-11"/>
                    <a:pt x="21635" y="626"/>
                    <a:pt x="15248" y="626"/>
                  </a:cubicBezTo>
                  <a:cubicBezTo>
                    <a:pt x="10298" y="626"/>
                    <a:pt x="5188" y="467"/>
                    <a:pt x="238" y="-11"/>
                  </a:cubicBezTo>
                  <a:lnTo>
                    <a:pt x="238" y="5728"/>
                  </a:lnTo>
                  <a:cubicBezTo>
                    <a:pt x="6465" y="5728"/>
                    <a:pt x="9978" y="5728"/>
                    <a:pt x="11735" y="10351"/>
                  </a:cubicBezTo>
                  <a:lnTo>
                    <a:pt x="33931" y="66627"/>
                  </a:lnTo>
                  <a:cubicBezTo>
                    <a:pt x="34889" y="69018"/>
                    <a:pt x="35368" y="70294"/>
                    <a:pt x="38243" y="70294"/>
                  </a:cubicBezTo>
                  <a:cubicBezTo>
                    <a:pt x="41117" y="70294"/>
                    <a:pt x="41596" y="69018"/>
                    <a:pt x="42394" y="66946"/>
                  </a:cubicBezTo>
                  <a:lnTo>
                    <a:pt x="60439" y="21351"/>
                  </a:lnTo>
                  <a:lnTo>
                    <a:pt x="78164" y="66468"/>
                  </a:lnTo>
                  <a:cubicBezTo>
                    <a:pt x="79122" y="68859"/>
                    <a:pt x="79760" y="70294"/>
                    <a:pt x="82635" y="70294"/>
                  </a:cubicBezTo>
                  <a:cubicBezTo>
                    <a:pt x="85509" y="70294"/>
                    <a:pt x="85988" y="69178"/>
                    <a:pt x="86946" y="66627"/>
                  </a:cubicBezTo>
                  <a:lnTo>
                    <a:pt x="107226" y="1545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38F8915E-689C-47E4-B411-DCBE3033DCA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969130" y="2348282"/>
              <a:ext cx="80800" cy="104580"/>
            </a:xfrm>
            <a:custGeom>
              <a:avLst/>
              <a:gdLst>
                <a:gd name="connsiteX0" fmla="*/ 17004 w 80800"/>
                <a:gd name="connsiteY0" fmla="*/ 43517 h 104580"/>
                <a:gd name="connsiteX1" fmla="*/ 34409 w 80800"/>
                <a:gd name="connsiteY1" fmla="*/ 48459 h 104580"/>
                <a:gd name="connsiteX2" fmla="*/ 62833 w 80800"/>
                <a:gd name="connsiteY2" fmla="*/ 25024 h 104580"/>
                <a:gd name="connsiteX3" fmla="*/ 56126 w 80800"/>
                <a:gd name="connsiteY3" fmla="*/ 9719 h 104580"/>
                <a:gd name="connsiteX4" fmla="*/ 72255 w 80800"/>
                <a:gd name="connsiteY4" fmla="*/ 4459 h 104580"/>
                <a:gd name="connsiteX5" fmla="*/ 70817 w 80800"/>
                <a:gd name="connsiteY5" fmla="*/ 8285 h 104580"/>
                <a:gd name="connsiteX6" fmla="*/ 75927 w 80800"/>
                <a:gd name="connsiteY6" fmla="*/ 13386 h 104580"/>
                <a:gd name="connsiteX7" fmla="*/ 81037 w 80800"/>
                <a:gd name="connsiteY7" fmla="*/ 8125 h 104580"/>
                <a:gd name="connsiteX8" fmla="*/ 71616 w 80800"/>
                <a:gd name="connsiteY8" fmla="*/ -5 h 104580"/>
                <a:gd name="connsiteX9" fmla="*/ 53092 w 80800"/>
                <a:gd name="connsiteY9" fmla="*/ 7328 h 104580"/>
                <a:gd name="connsiteX10" fmla="*/ 34569 w 80800"/>
                <a:gd name="connsiteY10" fmla="*/ 1589 h 104580"/>
                <a:gd name="connsiteX11" fmla="*/ 6145 w 80800"/>
                <a:gd name="connsiteY11" fmla="*/ 25024 h 104580"/>
                <a:gd name="connsiteX12" fmla="*/ 13810 w 80800"/>
                <a:gd name="connsiteY12" fmla="*/ 41126 h 104580"/>
                <a:gd name="connsiteX13" fmla="*/ 9019 w 80800"/>
                <a:gd name="connsiteY13" fmla="*/ 54039 h 104580"/>
                <a:gd name="connsiteX14" fmla="*/ 15726 w 80800"/>
                <a:gd name="connsiteY14" fmla="*/ 68227 h 104580"/>
                <a:gd name="connsiteX15" fmla="*/ 237 w 80800"/>
                <a:gd name="connsiteY15" fmla="*/ 84170 h 104580"/>
                <a:gd name="connsiteX16" fmla="*/ 39360 w 80800"/>
                <a:gd name="connsiteY16" fmla="*/ 104576 h 104580"/>
                <a:gd name="connsiteX17" fmla="*/ 78482 w 80800"/>
                <a:gd name="connsiteY17" fmla="*/ 83851 h 104580"/>
                <a:gd name="connsiteX18" fmla="*/ 67783 w 80800"/>
                <a:gd name="connsiteY18" fmla="*/ 65677 h 104580"/>
                <a:gd name="connsiteX19" fmla="*/ 33451 w 80800"/>
                <a:gd name="connsiteY19" fmla="*/ 60735 h 104580"/>
                <a:gd name="connsiteX20" fmla="*/ 22912 w 80800"/>
                <a:gd name="connsiteY20" fmla="*/ 60575 h 104580"/>
                <a:gd name="connsiteX21" fmla="*/ 14928 w 80800"/>
                <a:gd name="connsiteY21" fmla="*/ 50053 h 104580"/>
                <a:gd name="connsiteX22" fmla="*/ 17004 w 80800"/>
                <a:gd name="connsiteY22" fmla="*/ 43517 h 104580"/>
                <a:gd name="connsiteX23" fmla="*/ 34569 w 80800"/>
                <a:gd name="connsiteY23" fmla="*/ 43676 h 104580"/>
                <a:gd name="connsiteX24" fmla="*/ 18920 w 80800"/>
                <a:gd name="connsiteY24" fmla="*/ 25024 h 104580"/>
                <a:gd name="connsiteX25" fmla="*/ 22114 w 80800"/>
                <a:gd name="connsiteY25" fmla="*/ 11951 h 104580"/>
                <a:gd name="connsiteX26" fmla="*/ 34409 w 80800"/>
                <a:gd name="connsiteY26" fmla="*/ 6372 h 104580"/>
                <a:gd name="connsiteX27" fmla="*/ 50058 w 80800"/>
                <a:gd name="connsiteY27" fmla="*/ 25024 h 104580"/>
                <a:gd name="connsiteX28" fmla="*/ 46865 w 80800"/>
                <a:gd name="connsiteY28" fmla="*/ 38097 h 104580"/>
                <a:gd name="connsiteX29" fmla="*/ 34569 w 80800"/>
                <a:gd name="connsiteY29" fmla="*/ 43676 h 104580"/>
                <a:gd name="connsiteX30" fmla="*/ 34569 w 80800"/>
                <a:gd name="connsiteY30" fmla="*/ 71416 h 104580"/>
                <a:gd name="connsiteX31" fmla="*/ 68741 w 80800"/>
                <a:gd name="connsiteY31" fmla="*/ 84010 h 104580"/>
                <a:gd name="connsiteX32" fmla="*/ 39360 w 80800"/>
                <a:gd name="connsiteY32" fmla="*/ 99793 h 104580"/>
                <a:gd name="connsiteX33" fmla="*/ 9978 w 80800"/>
                <a:gd name="connsiteY33" fmla="*/ 84010 h 104580"/>
                <a:gd name="connsiteX34" fmla="*/ 25307 w 80800"/>
                <a:gd name="connsiteY34" fmla="*/ 71416 h 104580"/>
                <a:gd name="connsiteX35" fmla="*/ 34569 w 80800"/>
                <a:gd name="connsiteY35" fmla="*/ 71416 h 1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800" h="104580">
                  <a:moveTo>
                    <a:pt x="17004" y="43517"/>
                  </a:moveTo>
                  <a:cubicBezTo>
                    <a:pt x="19399" y="44952"/>
                    <a:pt x="25148" y="48459"/>
                    <a:pt x="34409" y="48459"/>
                  </a:cubicBezTo>
                  <a:cubicBezTo>
                    <a:pt x="50857" y="48459"/>
                    <a:pt x="62833" y="37459"/>
                    <a:pt x="62833" y="25024"/>
                  </a:cubicBezTo>
                  <a:cubicBezTo>
                    <a:pt x="62833" y="18807"/>
                    <a:pt x="59959" y="13864"/>
                    <a:pt x="56126" y="9719"/>
                  </a:cubicBezTo>
                  <a:cubicBezTo>
                    <a:pt x="63312" y="4618"/>
                    <a:pt x="69540" y="4459"/>
                    <a:pt x="72255" y="4459"/>
                  </a:cubicBezTo>
                  <a:cubicBezTo>
                    <a:pt x="71616" y="5096"/>
                    <a:pt x="70817" y="5734"/>
                    <a:pt x="70817" y="8285"/>
                  </a:cubicBezTo>
                  <a:cubicBezTo>
                    <a:pt x="70817" y="11473"/>
                    <a:pt x="73213" y="13386"/>
                    <a:pt x="75927" y="13386"/>
                  </a:cubicBezTo>
                  <a:cubicBezTo>
                    <a:pt x="78163" y="13386"/>
                    <a:pt x="81037" y="11792"/>
                    <a:pt x="81037" y="8125"/>
                  </a:cubicBezTo>
                  <a:cubicBezTo>
                    <a:pt x="81037" y="4459"/>
                    <a:pt x="78003" y="-5"/>
                    <a:pt x="71616" y="-5"/>
                  </a:cubicBezTo>
                  <a:cubicBezTo>
                    <a:pt x="69220" y="-5"/>
                    <a:pt x="60598" y="473"/>
                    <a:pt x="53092" y="7328"/>
                  </a:cubicBezTo>
                  <a:cubicBezTo>
                    <a:pt x="48302" y="3821"/>
                    <a:pt x="41595" y="1589"/>
                    <a:pt x="34569" y="1589"/>
                  </a:cubicBezTo>
                  <a:cubicBezTo>
                    <a:pt x="18121" y="1589"/>
                    <a:pt x="6145" y="12589"/>
                    <a:pt x="6145" y="25024"/>
                  </a:cubicBezTo>
                  <a:cubicBezTo>
                    <a:pt x="6145" y="31241"/>
                    <a:pt x="9339" y="36981"/>
                    <a:pt x="13810" y="41126"/>
                  </a:cubicBezTo>
                  <a:cubicBezTo>
                    <a:pt x="12533" y="42560"/>
                    <a:pt x="9019" y="47821"/>
                    <a:pt x="9019" y="54039"/>
                  </a:cubicBezTo>
                  <a:cubicBezTo>
                    <a:pt x="9019" y="56111"/>
                    <a:pt x="9499" y="63604"/>
                    <a:pt x="15726" y="68227"/>
                  </a:cubicBezTo>
                  <a:cubicBezTo>
                    <a:pt x="8540" y="70619"/>
                    <a:pt x="237" y="75880"/>
                    <a:pt x="237" y="84170"/>
                  </a:cubicBezTo>
                  <a:cubicBezTo>
                    <a:pt x="237" y="95807"/>
                    <a:pt x="17802" y="104576"/>
                    <a:pt x="39360" y="104576"/>
                  </a:cubicBezTo>
                  <a:cubicBezTo>
                    <a:pt x="59639" y="104576"/>
                    <a:pt x="78482" y="96605"/>
                    <a:pt x="78482" y="83851"/>
                  </a:cubicBezTo>
                  <a:cubicBezTo>
                    <a:pt x="78482" y="79068"/>
                    <a:pt x="76566" y="70459"/>
                    <a:pt x="67783" y="65677"/>
                  </a:cubicBezTo>
                  <a:cubicBezTo>
                    <a:pt x="58362" y="60735"/>
                    <a:pt x="48941" y="60735"/>
                    <a:pt x="33451" y="60735"/>
                  </a:cubicBezTo>
                  <a:cubicBezTo>
                    <a:pt x="29938" y="60735"/>
                    <a:pt x="24189" y="60735"/>
                    <a:pt x="22912" y="60575"/>
                  </a:cubicBezTo>
                  <a:cubicBezTo>
                    <a:pt x="17802" y="59459"/>
                    <a:pt x="14928" y="54677"/>
                    <a:pt x="14928" y="50053"/>
                  </a:cubicBezTo>
                  <a:cubicBezTo>
                    <a:pt x="14928" y="46068"/>
                    <a:pt x="16046" y="44792"/>
                    <a:pt x="17004" y="43517"/>
                  </a:cubicBezTo>
                  <a:close/>
                  <a:moveTo>
                    <a:pt x="34569" y="43676"/>
                  </a:moveTo>
                  <a:cubicBezTo>
                    <a:pt x="18920" y="43676"/>
                    <a:pt x="18920" y="28372"/>
                    <a:pt x="18920" y="25024"/>
                  </a:cubicBezTo>
                  <a:cubicBezTo>
                    <a:pt x="18920" y="22473"/>
                    <a:pt x="18920" y="16096"/>
                    <a:pt x="22114" y="11951"/>
                  </a:cubicBezTo>
                  <a:cubicBezTo>
                    <a:pt x="24349" y="9241"/>
                    <a:pt x="28661" y="6372"/>
                    <a:pt x="34409" y="6372"/>
                  </a:cubicBezTo>
                  <a:cubicBezTo>
                    <a:pt x="50058" y="6372"/>
                    <a:pt x="50058" y="21676"/>
                    <a:pt x="50058" y="25024"/>
                  </a:cubicBezTo>
                  <a:cubicBezTo>
                    <a:pt x="50058" y="27575"/>
                    <a:pt x="50058" y="33952"/>
                    <a:pt x="46865" y="38097"/>
                  </a:cubicBezTo>
                  <a:cubicBezTo>
                    <a:pt x="44629" y="40807"/>
                    <a:pt x="40318" y="43676"/>
                    <a:pt x="34569" y="43676"/>
                  </a:cubicBezTo>
                  <a:close/>
                  <a:moveTo>
                    <a:pt x="34569" y="71416"/>
                  </a:moveTo>
                  <a:cubicBezTo>
                    <a:pt x="48781" y="71416"/>
                    <a:pt x="68741" y="71416"/>
                    <a:pt x="68741" y="84010"/>
                  </a:cubicBezTo>
                  <a:cubicBezTo>
                    <a:pt x="68741" y="92460"/>
                    <a:pt x="56126" y="99793"/>
                    <a:pt x="39360" y="99793"/>
                  </a:cubicBezTo>
                  <a:cubicBezTo>
                    <a:pt x="22593" y="99793"/>
                    <a:pt x="9978" y="92300"/>
                    <a:pt x="9978" y="84010"/>
                  </a:cubicBezTo>
                  <a:cubicBezTo>
                    <a:pt x="9978" y="78430"/>
                    <a:pt x="15087" y="71575"/>
                    <a:pt x="25307" y="71416"/>
                  </a:cubicBezTo>
                  <a:lnTo>
                    <a:pt x="34569" y="71416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3062C23B-CDF2-4324-AA21-E76EAF1A2E4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74174" y="2401848"/>
              <a:ext cx="20279" cy="49102"/>
            </a:xfrm>
            <a:custGeom>
              <a:avLst/>
              <a:gdLst>
                <a:gd name="connsiteX0" fmla="*/ 16050 w 20279"/>
                <a:gd name="connsiteY0" fmla="*/ 15778 h 49102"/>
                <a:gd name="connsiteX1" fmla="*/ 3594 w 20279"/>
                <a:gd name="connsiteY1" fmla="*/ 44952 h 49102"/>
                <a:gd name="connsiteX2" fmla="*/ 2476 w 20279"/>
                <a:gd name="connsiteY2" fmla="*/ 46865 h 49102"/>
                <a:gd name="connsiteX3" fmla="*/ 4712 w 20279"/>
                <a:gd name="connsiteY3" fmla="*/ 49097 h 49102"/>
                <a:gd name="connsiteX4" fmla="*/ 20521 w 20279"/>
                <a:gd name="connsiteY4" fmla="*/ 17372 h 49102"/>
                <a:gd name="connsiteX5" fmla="*/ 9343 w 20279"/>
                <a:gd name="connsiteY5" fmla="*/ -5 h 49102"/>
                <a:gd name="connsiteX6" fmla="*/ 241 w 20279"/>
                <a:gd name="connsiteY6" fmla="*/ 9082 h 49102"/>
                <a:gd name="connsiteX7" fmla="*/ 9503 w 20279"/>
                <a:gd name="connsiteY7" fmla="*/ 18328 h 49102"/>
                <a:gd name="connsiteX8" fmla="*/ 16050 w 20279"/>
                <a:gd name="connsiteY8" fmla="*/ 15778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9" h="49102">
                  <a:moveTo>
                    <a:pt x="16050" y="15778"/>
                  </a:moveTo>
                  <a:cubicBezTo>
                    <a:pt x="16050" y="24546"/>
                    <a:pt x="14453" y="34749"/>
                    <a:pt x="3594" y="44952"/>
                  </a:cubicBezTo>
                  <a:cubicBezTo>
                    <a:pt x="2956" y="45590"/>
                    <a:pt x="2476" y="46068"/>
                    <a:pt x="2476" y="46865"/>
                  </a:cubicBezTo>
                  <a:cubicBezTo>
                    <a:pt x="2476" y="47981"/>
                    <a:pt x="3754" y="49097"/>
                    <a:pt x="4712" y="49097"/>
                  </a:cubicBezTo>
                  <a:cubicBezTo>
                    <a:pt x="6948" y="49097"/>
                    <a:pt x="20521" y="36343"/>
                    <a:pt x="20521" y="17372"/>
                  </a:cubicBezTo>
                  <a:cubicBezTo>
                    <a:pt x="20521" y="7488"/>
                    <a:pt x="16688" y="-5"/>
                    <a:pt x="9343" y="-5"/>
                  </a:cubicBezTo>
                  <a:cubicBezTo>
                    <a:pt x="4073" y="-5"/>
                    <a:pt x="241" y="4140"/>
                    <a:pt x="241" y="9082"/>
                  </a:cubicBezTo>
                  <a:cubicBezTo>
                    <a:pt x="241" y="14183"/>
                    <a:pt x="3914" y="18328"/>
                    <a:pt x="9503" y="18328"/>
                  </a:cubicBezTo>
                  <a:cubicBezTo>
                    <a:pt x="13335" y="18328"/>
                    <a:pt x="15890" y="15778"/>
                    <a:pt x="16050" y="15778"/>
                  </a:cubicBez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494B4F46-6E7D-47A0-A6BE-A6CB19AFCB6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110468" y="2314485"/>
              <a:ext cx="70101" cy="138219"/>
            </a:xfrm>
            <a:custGeom>
              <a:avLst/>
              <a:gdLst>
                <a:gd name="connsiteX0" fmla="*/ 70345 w 70101"/>
                <a:gd name="connsiteY0" fmla="*/ 6053 h 138219"/>
                <a:gd name="connsiteX1" fmla="*/ 63957 w 70101"/>
                <a:gd name="connsiteY1" fmla="*/ -5 h 138219"/>
                <a:gd name="connsiteX2" fmla="*/ 55015 w 70101"/>
                <a:gd name="connsiteY2" fmla="*/ 8763 h 138219"/>
                <a:gd name="connsiteX3" fmla="*/ 61402 w 70101"/>
                <a:gd name="connsiteY3" fmla="*/ 14821 h 138219"/>
                <a:gd name="connsiteX4" fmla="*/ 70345 w 70101"/>
                <a:gd name="connsiteY4" fmla="*/ 6053 h 138219"/>
                <a:gd name="connsiteX5" fmla="*/ 36492 w 70101"/>
                <a:gd name="connsiteY5" fmla="*/ 113503 h 138219"/>
                <a:gd name="connsiteX6" fmla="*/ 15892 w 70101"/>
                <a:gd name="connsiteY6" fmla="*/ 133750 h 138219"/>
                <a:gd name="connsiteX7" fmla="*/ 10144 w 70101"/>
                <a:gd name="connsiteY7" fmla="*/ 132793 h 138219"/>
                <a:gd name="connsiteX8" fmla="*/ 15573 w 70101"/>
                <a:gd name="connsiteY8" fmla="*/ 124663 h 138219"/>
                <a:gd name="connsiteX9" fmla="*/ 9345 w 70101"/>
                <a:gd name="connsiteY9" fmla="*/ 118764 h 138219"/>
                <a:gd name="connsiteX10" fmla="*/ 243 w 70101"/>
                <a:gd name="connsiteY10" fmla="*/ 128170 h 138219"/>
                <a:gd name="connsiteX11" fmla="*/ 16052 w 70101"/>
                <a:gd name="connsiteY11" fmla="*/ 138214 h 138219"/>
                <a:gd name="connsiteX12" fmla="*/ 49266 w 70101"/>
                <a:gd name="connsiteY12" fmla="*/ 113025 h 138219"/>
                <a:gd name="connsiteX13" fmla="*/ 63638 w 70101"/>
                <a:gd name="connsiteY13" fmla="*/ 55952 h 138219"/>
                <a:gd name="connsiteX14" fmla="*/ 64436 w 70101"/>
                <a:gd name="connsiteY14" fmla="*/ 50372 h 138219"/>
                <a:gd name="connsiteX15" fmla="*/ 47350 w 70101"/>
                <a:gd name="connsiteY15" fmla="*/ 35386 h 138219"/>
                <a:gd name="connsiteX16" fmla="*/ 19405 w 70101"/>
                <a:gd name="connsiteY16" fmla="*/ 59778 h 138219"/>
                <a:gd name="connsiteX17" fmla="*/ 22120 w 70101"/>
                <a:gd name="connsiteY17" fmla="*/ 61851 h 138219"/>
                <a:gd name="connsiteX18" fmla="*/ 25314 w 70101"/>
                <a:gd name="connsiteY18" fmla="*/ 58981 h 138219"/>
                <a:gd name="connsiteX19" fmla="*/ 46871 w 70101"/>
                <a:gd name="connsiteY19" fmla="*/ 39850 h 138219"/>
                <a:gd name="connsiteX20" fmla="*/ 52300 w 70101"/>
                <a:gd name="connsiteY20" fmla="*/ 47662 h 138219"/>
                <a:gd name="connsiteX21" fmla="*/ 51821 w 70101"/>
                <a:gd name="connsiteY21" fmla="*/ 52445 h 138219"/>
                <a:gd name="connsiteX22" fmla="*/ 36492 w 70101"/>
                <a:gd name="connsiteY22" fmla="*/ 113503 h 13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01" h="138219">
                  <a:moveTo>
                    <a:pt x="70345" y="6053"/>
                  </a:moveTo>
                  <a:cubicBezTo>
                    <a:pt x="70345" y="3343"/>
                    <a:pt x="68269" y="-5"/>
                    <a:pt x="63957" y="-5"/>
                  </a:cubicBezTo>
                  <a:cubicBezTo>
                    <a:pt x="59327" y="-5"/>
                    <a:pt x="55015" y="4459"/>
                    <a:pt x="55015" y="8763"/>
                  </a:cubicBezTo>
                  <a:cubicBezTo>
                    <a:pt x="55015" y="11314"/>
                    <a:pt x="56931" y="14821"/>
                    <a:pt x="61402" y="14821"/>
                  </a:cubicBezTo>
                  <a:cubicBezTo>
                    <a:pt x="65714" y="14821"/>
                    <a:pt x="70345" y="10676"/>
                    <a:pt x="70345" y="6053"/>
                  </a:cubicBezTo>
                  <a:close/>
                  <a:moveTo>
                    <a:pt x="36492" y="113503"/>
                  </a:moveTo>
                  <a:cubicBezTo>
                    <a:pt x="33777" y="124503"/>
                    <a:pt x="25314" y="133750"/>
                    <a:pt x="15892" y="133750"/>
                  </a:cubicBezTo>
                  <a:cubicBezTo>
                    <a:pt x="13816" y="133750"/>
                    <a:pt x="11900" y="133431"/>
                    <a:pt x="10144" y="132793"/>
                  </a:cubicBezTo>
                  <a:cubicBezTo>
                    <a:pt x="14296" y="130880"/>
                    <a:pt x="15573" y="127054"/>
                    <a:pt x="15573" y="124663"/>
                  </a:cubicBezTo>
                  <a:cubicBezTo>
                    <a:pt x="15573" y="120837"/>
                    <a:pt x="12539" y="118764"/>
                    <a:pt x="9345" y="118764"/>
                  </a:cubicBezTo>
                  <a:cubicBezTo>
                    <a:pt x="4395" y="118764"/>
                    <a:pt x="243" y="123069"/>
                    <a:pt x="243" y="128170"/>
                  </a:cubicBezTo>
                  <a:cubicBezTo>
                    <a:pt x="243" y="134228"/>
                    <a:pt x="6471" y="138214"/>
                    <a:pt x="16052" y="138214"/>
                  </a:cubicBezTo>
                  <a:cubicBezTo>
                    <a:pt x="25633" y="138214"/>
                    <a:pt x="44316" y="132475"/>
                    <a:pt x="49266" y="113025"/>
                  </a:cubicBezTo>
                  <a:lnTo>
                    <a:pt x="63638" y="55952"/>
                  </a:lnTo>
                  <a:cubicBezTo>
                    <a:pt x="64117" y="54198"/>
                    <a:pt x="64436" y="52763"/>
                    <a:pt x="64436" y="50372"/>
                  </a:cubicBezTo>
                  <a:cubicBezTo>
                    <a:pt x="64436" y="41604"/>
                    <a:pt x="56931" y="35386"/>
                    <a:pt x="47350" y="35386"/>
                  </a:cubicBezTo>
                  <a:cubicBezTo>
                    <a:pt x="29625" y="35386"/>
                    <a:pt x="19405" y="57546"/>
                    <a:pt x="19405" y="59778"/>
                  </a:cubicBezTo>
                  <a:cubicBezTo>
                    <a:pt x="19405" y="61851"/>
                    <a:pt x="21641" y="61851"/>
                    <a:pt x="22120" y="61851"/>
                  </a:cubicBezTo>
                  <a:cubicBezTo>
                    <a:pt x="24036" y="61851"/>
                    <a:pt x="24196" y="61372"/>
                    <a:pt x="25314" y="58981"/>
                  </a:cubicBezTo>
                  <a:cubicBezTo>
                    <a:pt x="29306" y="49734"/>
                    <a:pt x="37609" y="39850"/>
                    <a:pt x="46871" y="39850"/>
                  </a:cubicBezTo>
                  <a:cubicBezTo>
                    <a:pt x="50863" y="39850"/>
                    <a:pt x="52300" y="42560"/>
                    <a:pt x="52300" y="47662"/>
                  </a:cubicBezTo>
                  <a:cubicBezTo>
                    <a:pt x="52300" y="49416"/>
                    <a:pt x="51981" y="51648"/>
                    <a:pt x="51821" y="52445"/>
                  </a:cubicBezTo>
                  <a:lnTo>
                    <a:pt x="36492" y="11350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44FEB0E3-589C-43C7-9FBB-7B3C2CF84CC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82593" y="2478508"/>
              <a:ext cx="1123994" cy="9109"/>
            </a:xfrm>
            <a:custGeom>
              <a:avLst/>
              <a:gdLst>
                <a:gd name="connsiteX0" fmla="*/ 0 w 1123994"/>
                <a:gd name="connsiteY0" fmla="*/ 0 h 9109"/>
                <a:gd name="connsiteX1" fmla="*/ 1123994 w 1123994"/>
                <a:gd name="connsiteY1" fmla="*/ 0 h 9109"/>
                <a:gd name="connsiteX2" fmla="*/ 1123994 w 1123994"/>
                <a:gd name="connsiteY2" fmla="*/ 9109 h 9109"/>
                <a:gd name="connsiteX3" fmla="*/ 0 w 1123994"/>
                <a:gd name="connsiteY3" fmla="*/ 9109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94" h="9109">
                  <a:moveTo>
                    <a:pt x="0" y="0"/>
                  </a:moveTo>
                  <a:lnTo>
                    <a:pt x="1123994" y="0"/>
                  </a:lnTo>
                  <a:lnTo>
                    <a:pt x="1123994" y="9109"/>
                  </a:lnTo>
                  <a:lnTo>
                    <a:pt x="0" y="9109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79796F0-9E2C-413A-A1A9-72C1924432A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540263" y="2538166"/>
              <a:ext cx="48817" cy="160560"/>
            </a:xfrm>
            <a:custGeom>
              <a:avLst/>
              <a:gdLst>
                <a:gd name="connsiteX0" fmla="*/ 49036 w 48817"/>
                <a:gd name="connsiteY0" fmla="*/ 2512 h 160560"/>
                <a:gd name="connsiteX1" fmla="*/ 46070 w 48817"/>
                <a:gd name="connsiteY1" fmla="*/ 7 h 160560"/>
                <a:gd name="connsiteX2" fmla="*/ 18239 w 48817"/>
                <a:gd name="connsiteY2" fmla="*/ 2284 h 160560"/>
                <a:gd name="connsiteX3" fmla="*/ 13905 w 48817"/>
                <a:gd name="connsiteY3" fmla="*/ 7067 h 160560"/>
                <a:gd name="connsiteX4" fmla="*/ 19608 w 48817"/>
                <a:gd name="connsiteY4" fmla="*/ 9572 h 160560"/>
                <a:gd name="connsiteX5" fmla="*/ 30786 w 48817"/>
                <a:gd name="connsiteY5" fmla="*/ 13444 h 160560"/>
                <a:gd name="connsiteX6" fmla="*/ 30102 w 48817"/>
                <a:gd name="connsiteY6" fmla="*/ 17999 h 160560"/>
                <a:gd name="connsiteX7" fmla="*/ 1359 w 48817"/>
                <a:gd name="connsiteY7" fmla="*/ 131872 h 160560"/>
                <a:gd name="connsiteX8" fmla="*/ 218 w 48817"/>
                <a:gd name="connsiteY8" fmla="*/ 139615 h 160560"/>
                <a:gd name="connsiteX9" fmla="*/ 20977 w 48817"/>
                <a:gd name="connsiteY9" fmla="*/ 160568 h 160560"/>
                <a:gd name="connsiteX10" fmla="*/ 38086 w 48817"/>
                <a:gd name="connsiteY10" fmla="*/ 147814 h 160560"/>
                <a:gd name="connsiteX11" fmla="*/ 44930 w 48817"/>
                <a:gd name="connsiteY11" fmla="*/ 125495 h 160560"/>
                <a:gd name="connsiteX12" fmla="*/ 42192 w 48817"/>
                <a:gd name="connsiteY12" fmla="*/ 123217 h 160560"/>
                <a:gd name="connsiteX13" fmla="*/ 38998 w 48817"/>
                <a:gd name="connsiteY13" fmla="*/ 127317 h 160560"/>
                <a:gd name="connsiteX14" fmla="*/ 21661 w 48817"/>
                <a:gd name="connsiteY14" fmla="*/ 155557 h 160560"/>
                <a:gd name="connsiteX15" fmla="*/ 14818 w 48817"/>
                <a:gd name="connsiteY15" fmla="*/ 145081 h 160560"/>
                <a:gd name="connsiteX16" fmla="*/ 16186 w 48817"/>
                <a:gd name="connsiteY16" fmla="*/ 134149 h 160560"/>
                <a:gd name="connsiteX17" fmla="*/ 49036 w 48817"/>
                <a:gd name="connsiteY17" fmla="*/ 2512 h 16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17" h="160560">
                  <a:moveTo>
                    <a:pt x="49036" y="2512"/>
                  </a:moveTo>
                  <a:cubicBezTo>
                    <a:pt x="49036" y="2284"/>
                    <a:pt x="49036" y="7"/>
                    <a:pt x="46070" y="7"/>
                  </a:cubicBezTo>
                  <a:cubicBezTo>
                    <a:pt x="40823" y="7"/>
                    <a:pt x="24171" y="1829"/>
                    <a:pt x="18239" y="2284"/>
                  </a:cubicBezTo>
                  <a:cubicBezTo>
                    <a:pt x="16415" y="2512"/>
                    <a:pt x="13905" y="2740"/>
                    <a:pt x="13905" y="7067"/>
                  </a:cubicBezTo>
                  <a:cubicBezTo>
                    <a:pt x="13905" y="9572"/>
                    <a:pt x="16186" y="9572"/>
                    <a:pt x="19608" y="9572"/>
                  </a:cubicBezTo>
                  <a:cubicBezTo>
                    <a:pt x="30558" y="9572"/>
                    <a:pt x="30786" y="11622"/>
                    <a:pt x="30786" y="13444"/>
                  </a:cubicBezTo>
                  <a:lnTo>
                    <a:pt x="30102" y="17999"/>
                  </a:lnTo>
                  <a:lnTo>
                    <a:pt x="1359" y="131872"/>
                  </a:lnTo>
                  <a:cubicBezTo>
                    <a:pt x="674" y="134377"/>
                    <a:pt x="218" y="135971"/>
                    <a:pt x="218" y="139615"/>
                  </a:cubicBezTo>
                  <a:cubicBezTo>
                    <a:pt x="218" y="152597"/>
                    <a:pt x="10255" y="160568"/>
                    <a:pt x="20977" y="160568"/>
                  </a:cubicBezTo>
                  <a:cubicBezTo>
                    <a:pt x="28505" y="160568"/>
                    <a:pt x="34208" y="156013"/>
                    <a:pt x="38086" y="147814"/>
                  </a:cubicBezTo>
                  <a:cubicBezTo>
                    <a:pt x="42192" y="139160"/>
                    <a:pt x="44930" y="125950"/>
                    <a:pt x="44930" y="125495"/>
                  </a:cubicBezTo>
                  <a:cubicBezTo>
                    <a:pt x="44930" y="123217"/>
                    <a:pt x="42876" y="123217"/>
                    <a:pt x="42192" y="123217"/>
                  </a:cubicBezTo>
                  <a:cubicBezTo>
                    <a:pt x="39911" y="123217"/>
                    <a:pt x="39683" y="124128"/>
                    <a:pt x="38998" y="127317"/>
                  </a:cubicBezTo>
                  <a:cubicBezTo>
                    <a:pt x="35120" y="142120"/>
                    <a:pt x="30786" y="155557"/>
                    <a:pt x="21661" y="155557"/>
                  </a:cubicBezTo>
                  <a:cubicBezTo>
                    <a:pt x="14818" y="155557"/>
                    <a:pt x="14818" y="148269"/>
                    <a:pt x="14818" y="145081"/>
                  </a:cubicBezTo>
                  <a:cubicBezTo>
                    <a:pt x="14818" y="139615"/>
                    <a:pt x="15046" y="138476"/>
                    <a:pt x="16186" y="134149"/>
                  </a:cubicBezTo>
                  <a:lnTo>
                    <a:pt x="49036" y="2512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0F6D2FA1-9EE2-46DA-8293-8754CBB56C6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05798" y="2624686"/>
              <a:ext cx="48384" cy="107291"/>
            </a:xfrm>
            <a:custGeom>
              <a:avLst/>
              <a:gdLst>
                <a:gd name="connsiteX0" fmla="*/ 44453 w 48384"/>
                <a:gd name="connsiteY0" fmla="*/ 6066 h 107291"/>
                <a:gd name="connsiteX1" fmla="*/ 38066 w 48384"/>
                <a:gd name="connsiteY1" fmla="*/ 8 h 107291"/>
                <a:gd name="connsiteX2" fmla="*/ 29124 w 48384"/>
                <a:gd name="connsiteY2" fmla="*/ 8777 h 107291"/>
                <a:gd name="connsiteX3" fmla="*/ 35511 w 48384"/>
                <a:gd name="connsiteY3" fmla="*/ 14835 h 107291"/>
                <a:gd name="connsiteX4" fmla="*/ 44453 w 48384"/>
                <a:gd name="connsiteY4" fmla="*/ 6066 h 107291"/>
                <a:gd name="connsiteX5" fmla="*/ 11878 w 48384"/>
                <a:gd name="connsiteY5" fmla="*/ 87053 h 107291"/>
                <a:gd name="connsiteX6" fmla="*/ 10441 w 48384"/>
                <a:gd name="connsiteY6" fmla="*/ 93749 h 107291"/>
                <a:gd name="connsiteX7" fmla="*/ 25611 w 48384"/>
                <a:gd name="connsiteY7" fmla="*/ 107299 h 107291"/>
                <a:gd name="connsiteX8" fmla="*/ 48605 w 48384"/>
                <a:gd name="connsiteY8" fmla="*/ 82908 h 107291"/>
                <a:gd name="connsiteX9" fmla="*/ 46050 w 48384"/>
                <a:gd name="connsiteY9" fmla="*/ 80835 h 107291"/>
                <a:gd name="connsiteX10" fmla="*/ 43016 w 48384"/>
                <a:gd name="connsiteY10" fmla="*/ 83546 h 107291"/>
                <a:gd name="connsiteX11" fmla="*/ 26090 w 48384"/>
                <a:gd name="connsiteY11" fmla="*/ 102836 h 107291"/>
                <a:gd name="connsiteX12" fmla="*/ 22098 w 48384"/>
                <a:gd name="connsiteY12" fmla="*/ 97256 h 107291"/>
                <a:gd name="connsiteX13" fmla="*/ 24653 w 48384"/>
                <a:gd name="connsiteY13" fmla="*/ 87053 h 107291"/>
                <a:gd name="connsiteX14" fmla="*/ 29763 w 48384"/>
                <a:gd name="connsiteY14" fmla="*/ 74299 h 107291"/>
                <a:gd name="connsiteX15" fmla="*/ 37587 w 48384"/>
                <a:gd name="connsiteY15" fmla="*/ 54052 h 107291"/>
                <a:gd name="connsiteX16" fmla="*/ 38545 w 48384"/>
                <a:gd name="connsiteY16" fmla="*/ 48951 h 107291"/>
                <a:gd name="connsiteX17" fmla="*/ 23375 w 48384"/>
                <a:gd name="connsiteY17" fmla="*/ 35400 h 107291"/>
                <a:gd name="connsiteX18" fmla="*/ 221 w 48384"/>
                <a:gd name="connsiteY18" fmla="*/ 59792 h 107291"/>
                <a:gd name="connsiteX19" fmla="*/ 2936 w 48384"/>
                <a:gd name="connsiteY19" fmla="*/ 61864 h 107291"/>
                <a:gd name="connsiteX20" fmla="*/ 5810 w 48384"/>
                <a:gd name="connsiteY20" fmla="*/ 59313 h 107291"/>
                <a:gd name="connsiteX21" fmla="*/ 22896 w 48384"/>
                <a:gd name="connsiteY21" fmla="*/ 39864 h 107291"/>
                <a:gd name="connsiteX22" fmla="*/ 26888 w 48384"/>
                <a:gd name="connsiteY22" fmla="*/ 45444 h 107291"/>
                <a:gd name="connsiteX23" fmla="*/ 21938 w 48384"/>
                <a:gd name="connsiteY23" fmla="*/ 61386 h 107291"/>
                <a:gd name="connsiteX24" fmla="*/ 11878 w 48384"/>
                <a:gd name="connsiteY24" fmla="*/ 87053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84" h="107291">
                  <a:moveTo>
                    <a:pt x="44453" y="6066"/>
                  </a:moveTo>
                  <a:cubicBezTo>
                    <a:pt x="44453" y="3516"/>
                    <a:pt x="42537" y="8"/>
                    <a:pt x="38066" y="8"/>
                  </a:cubicBezTo>
                  <a:cubicBezTo>
                    <a:pt x="33755" y="8"/>
                    <a:pt x="29124" y="4153"/>
                    <a:pt x="29124" y="8777"/>
                  </a:cubicBezTo>
                  <a:cubicBezTo>
                    <a:pt x="29124" y="11487"/>
                    <a:pt x="31200" y="14835"/>
                    <a:pt x="35511" y="14835"/>
                  </a:cubicBezTo>
                  <a:cubicBezTo>
                    <a:pt x="40142" y="14835"/>
                    <a:pt x="44453" y="10371"/>
                    <a:pt x="44453" y="6066"/>
                  </a:cubicBezTo>
                  <a:close/>
                  <a:moveTo>
                    <a:pt x="11878" y="87053"/>
                  </a:moveTo>
                  <a:cubicBezTo>
                    <a:pt x="11239" y="89125"/>
                    <a:pt x="10441" y="91038"/>
                    <a:pt x="10441" y="93749"/>
                  </a:cubicBezTo>
                  <a:cubicBezTo>
                    <a:pt x="10441" y="101241"/>
                    <a:pt x="16828" y="107299"/>
                    <a:pt x="25611" y="107299"/>
                  </a:cubicBezTo>
                  <a:cubicBezTo>
                    <a:pt x="41579" y="107299"/>
                    <a:pt x="48605" y="85299"/>
                    <a:pt x="48605" y="82908"/>
                  </a:cubicBezTo>
                  <a:cubicBezTo>
                    <a:pt x="48605" y="80835"/>
                    <a:pt x="46529" y="80835"/>
                    <a:pt x="46050" y="80835"/>
                  </a:cubicBezTo>
                  <a:cubicBezTo>
                    <a:pt x="43815" y="80835"/>
                    <a:pt x="43655" y="81792"/>
                    <a:pt x="43016" y="83546"/>
                  </a:cubicBezTo>
                  <a:cubicBezTo>
                    <a:pt x="39344" y="96299"/>
                    <a:pt x="32317" y="102836"/>
                    <a:pt x="26090" y="102836"/>
                  </a:cubicBezTo>
                  <a:cubicBezTo>
                    <a:pt x="22896" y="102836"/>
                    <a:pt x="22098" y="100763"/>
                    <a:pt x="22098" y="97256"/>
                  </a:cubicBezTo>
                  <a:cubicBezTo>
                    <a:pt x="22098" y="93589"/>
                    <a:pt x="23215" y="90560"/>
                    <a:pt x="24653" y="87053"/>
                  </a:cubicBezTo>
                  <a:cubicBezTo>
                    <a:pt x="26249" y="82748"/>
                    <a:pt x="28006" y="78444"/>
                    <a:pt x="29763" y="74299"/>
                  </a:cubicBezTo>
                  <a:cubicBezTo>
                    <a:pt x="31200" y="70473"/>
                    <a:pt x="36948" y="55965"/>
                    <a:pt x="37587" y="54052"/>
                  </a:cubicBezTo>
                  <a:cubicBezTo>
                    <a:pt x="38066" y="52458"/>
                    <a:pt x="38545" y="50545"/>
                    <a:pt x="38545" y="48951"/>
                  </a:cubicBezTo>
                  <a:cubicBezTo>
                    <a:pt x="38545" y="41458"/>
                    <a:pt x="32158" y="35400"/>
                    <a:pt x="23375" y="35400"/>
                  </a:cubicBezTo>
                  <a:cubicBezTo>
                    <a:pt x="7566" y="35400"/>
                    <a:pt x="221" y="57081"/>
                    <a:pt x="221" y="59792"/>
                  </a:cubicBezTo>
                  <a:cubicBezTo>
                    <a:pt x="221" y="61864"/>
                    <a:pt x="2456" y="61864"/>
                    <a:pt x="2936" y="61864"/>
                  </a:cubicBezTo>
                  <a:cubicBezTo>
                    <a:pt x="5171" y="61864"/>
                    <a:pt x="5331" y="61067"/>
                    <a:pt x="5810" y="59313"/>
                  </a:cubicBezTo>
                  <a:cubicBezTo>
                    <a:pt x="9962" y="45603"/>
                    <a:pt x="16988" y="39864"/>
                    <a:pt x="22896" y="39864"/>
                  </a:cubicBezTo>
                  <a:cubicBezTo>
                    <a:pt x="25451" y="39864"/>
                    <a:pt x="26888" y="41139"/>
                    <a:pt x="26888" y="45444"/>
                  </a:cubicBezTo>
                  <a:cubicBezTo>
                    <a:pt x="26888" y="49110"/>
                    <a:pt x="25930" y="51502"/>
                    <a:pt x="21938" y="61386"/>
                  </a:cubicBezTo>
                  <a:lnTo>
                    <a:pt x="11878" y="87053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23158C89-666F-4510-80CB-A470B4943D9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62834" y="2624686"/>
              <a:ext cx="70101" cy="138219"/>
            </a:xfrm>
            <a:custGeom>
              <a:avLst/>
              <a:gdLst>
                <a:gd name="connsiteX0" fmla="*/ 70325 w 70101"/>
                <a:gd name="connsiteY0" fmla="*/ 6066 h 138219"/>
                <a:gd name="connsiteX1" fmla="*/ 63938 w 70101"/>
                <a:gd name="connsiteY1" fmla="*/ 8 h 138219"/>
                <a:gd name="connsiteX2" fmla="*/ 54995 w 70101"/>
                <a:gd name="connsiteY2" fmla="*/ 8777 h 138219"/>
                <a:gd name="connsiteX3" fmla="*/ 61383 w 70101"/>
                <a:gd name="connsiteY3" fmla="*/ 14835 h 138219"/>
                <a:gd name="connsiteX4" fmla="*/ 70325 w 70101"/>
                <a:gd name="connsiteY4" fmla="*/ 6066 h 138219"/>
                <a:gd name="connsiteX5" fmla="*/ 36472 w 70101"/>
                <a:gd name="connsiteY5" fmla="*/ 113517 h 138219"/>
                <a:gd name="connsiteX6" fmla="*/ 15873 w 70101"/>
                <a:gd name="connsiteY6" fmla="*/ 133764 h 138219"/>
                <a:gd name="connsiteX7" fmla="*/ 10124 w 70101"/>
                <a:gd name="connsiteY7" fmla="*/ 132807 h 138219"/>
                <a:gd name="connsiteX8" fmla="*/ 15553 w 70101"/>
                <a:gd name="connsiteY8" fmla="*/ 124676 h 138219"/>
                <a:gd name="connsiteX9" fmla="*/ 9326 w 70101"/>
                <a:gd name="connsiteY9" fmla="*/ 118778 h 138219"/>
                <a:gd name="connsiteX10" fmla="*/ 224 w 70101"/>
                <a:gd name="connsiteY10" fmla="*/ 128184 h 138219"/>
                <a:gd name="connsiteX11" fmla="*/ 16032 w 70101"/>
                <a:gd name="connsiteY11" fmla="*/ 138227 h 138219"/>
                <a:gd name="connsiteX12" fmla="*/ 49247 w 70101"/>
                <a:gd name="connsiteY12" fmla="*/ 113039 h 138219"/>
                <a:gd name="connsiteX13" fmla="*/ 63618 w 70101"/>
                <a:gd name="connsiteY13" fmla="*/ 55965 h 138219"/>
                <a:gd name="connsiteX14" fmla="*/ 64417 w 70101"/>
                <a:gd name="connsiteY14" fmla="*/ 50386 h 138219"/>
                <a:gd name="connsiteX15" fmla="*/ 47331 w 70101"/>
                <a:gd name="connsiteY15" fmla="*/ 35400 h 138219"/>
                <a:gd name="connsiteX16" fmla="*/ 19386 w 70101"/>
                <a:gd name="connsiteY16" fmla="*/ 59792 h 138219"/>
                <a:gd name="connsiteX17" fmla="*/ 22100 w 70101"/>
                <a:gd name="connsiteY17" fmla="*/ 61864 h 138219"/>
                <a:gd name="connsiteX18" fmla="*/ 25294 w 70101"/>
                <a:gd name="connsiteY18" fmla="*/ 58995 h 138219"/>
                <a:gd name="connsiteX19" fmla="*/ 46852 w 70101"/>
                <a:gd name="connsiteY19" fmla="*/ 39864 h 138219"/>
                <a:gd name="connsiteX20" fmla="*/ 52281 w 70101"/>
                <a:gd name="connsiteY20" fmla="*/ 47676 h 138219"/>
                <a:gd name="connsiteX21" fmla="*/ 51802 w 70101"/>
                <a:gd name="connsiteY21" fmla="*/ 52458 h 138219"/>
                <a:gd name="connsiteX22" fmla="*/ 36472 w 70101"/>
                <a:gd name="connsiteY22" fmla="*/ 113517 h 13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101" h="138219">
                  <a:moveTo>
                    <a:pt x="70325" y="6066"/>
                  </a:moveTo>
                  <a:cubicBezTo>
                    <a:pt x="70325" y="3356"/>
                    <a:pt x="68249" y="8"/>
                    <a:pt x="63938" y="8"/>
                  </a:cubicBezTo>
                  <a:cubicBezTo>
                    <a:pt x="59307" y="8"/>
                    <a:pt x="54995" y="4472"/>
                    <a:pt x="54995" y="8777"/>
                  </a:cubicBezTo>
                  <a:cubicBezTo>
                    <a:pt x="54995" y="11327"/>
                    <a:pt x="56912" y="14835"/>
                    <a:pt x="61383" y="14835"/>
                  </a:cubicBezTo>
                  <a:cubicBezTo>
                    <a:pt x="65694" y="14835"/>
                    <a:pt x="70325" y="10690"/>
                    <a:pt x="70325" y="6066"/>
                  </a:cubicBezTo>
                  <a:close/>
                  <a:moveTo>
                    <a:pt x="36472" y="113517"/>
                  </a:moveTo>
                  <a:cubicBezTo>
                    <a:pt x="33757" y="124517"/>
                    <a:pt x="25294" y="133764"/>
                    <a:pt x="15873" y="133764"/>
                  </a:cubicBezTo>
                  <a:cubicBezTo>
                    <a:pt x="13797" y="133764"/>
                    <a:pt x="11881" y="133445"/>
                    <a:pt x="10124" y="132807"/>
                  </a:cubicBezTo>
                  <a:cubicBezTo>
                    <a:pt x="14276" y="130894"/>
                    <a:pt x="15553" y="127068"/>
                    <a:pt x="15553" y="124676"/>
                  </a:cubicBezTo>
                  <a:cubicBezTo>
                    <a:pt x="15553" y="120850"/>
                    <a:pt x="12519" y="118778"/>
                    <a:pt x="9326" y="118778"/>
                  </a:cubicBezTo>
                  <a:cubicBezTo>
                    <a:pt x="4376" y="118778"/>
                    <a:pt x="224" y="123082"/>
                    <a:pt x="224" y="128184"/>
                  </a:cubicBezTo>
                  <a:cubicBezTo>
                    <a:pt x="224" y="134242"/>
                    <a:pt x="6451" y="138227"/>
                    <a:pt x="16032" y="138227"/>
                  </a:cubicBezTo>
                  <a:cubicBezTo>
                    <a:pt x="25614" y="138227"/>
                    <a:pt x="44297" y="132488"/>
                    <a:pt x="49247" y="113039"/>
                  </a:cubicBezTo>
                  <a:lnTo>
                    <a:pt x="63618" y="55965"/>
                  </a:lnTo>
                  <a:cubicBezTo>
                    <a:pt x="64097" y="54212"/>
                    <a:pt x="64417" y="52777"/>
                    <a:pt x="64417" y="50386"/>
                  </a:cubicBezTo>
                  <a:cubicBezTo>
                    <a:pt x="64417" y="41618"/>
                    <a:pt x="56912" y="35400"/>
                    <a:pt x="47331" y="35400"/>
                  </a:cubicBezTo>
                  <a:cubicBezTo>
                    <a:pt x="29606" y="35400"/>
                    <a:pt x="19386" y="57560"/>
                    <a:pt x="19386" y="59792"/>
                  </a:cubicBezTo>
                  <a:cubicBezTo>
                    <a:pt x="19386" y="61864"/>
                    <a:pt x="21621" y="61864"/>
                    <a:pt x="22100" y="61864"/>
                  </a:cubicBezTo>
                  <a:cubicBezTo>
                    <a:pt x="24017" y="61864"/>
                    <a:pt x="24176" y="61386"/>
                    <a:pt x="25294" y="58995"/>
                  </a:cubicBezTo>
                  <a:cubicBezTo>
                    <a:pt x="29286" y="49748"/>
                    <a:pt x="37590" y="39864"/>
                    <a:pt x="46852" y="39864"/>
                  </a:cubicBezTo>
                  <a:cubicBezTo>
                    <a:pt x="50844" y="39864"/>
                    <a:pt x="52281" y="42574"/>
                    <a:pt x="52281" y="47676"/>
                  </a:cubicBezTo>
                  <a:cubicBezTo>
                    <a:pt x="52281" y="49429"/>
                    <a:pt x="51961" y="51661"/>
                    <a:pt x="51802" y="52458"/>
                  </a:cubicBezTo>
                  <a:lnTo>
                    <a:pt x="36472" y="113517"/>
                  </a:lnTo>
                  <a:close/>
                </a:path>
              </a:pathLst>
            </a:custGeom>
            <a:solidFill>
              <a:srgbClr val="000000"/>
            </a:solidFill>
            <a:ln w="22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5" name="组合 144" descr="\documentclass[preview]{standalone}&#10;\usepackage[utf8]{inputenc}&#10;\usepackage{amsmath}&#10;&#10;\begin{document}&#10;&#10;\begin{flalign*}&#10;X_{\mathrm{g},i}^\mathrm{w}=X_\mathrm{g}^\mathrm{w,sat}(1-x_\mathrm{w}^\mathrm{NaCl}) \end{flalign*}&#10;&#10;\end{document}&#10;" title="IguanaTex Shape Display">
            <a:extLst>
              <a:ext uri="{FF2B5EF4-FFF2-40B4-BE49-F238E27FC236}">
                <a16:creationId xmlns:a16="http://schemas.microsoft.com/office/drawing/2014/main" id="{8650D44B-DF6E-4C2E-AE67-96BC3003340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960760" y="4399427"/>
            <a:ext cx="2442875" cy="289417"/>
            <a:chOff x="5238880" y="2337855"/>
            <a:chExt cx="2442875" cy="289417"/>
          </a:xfrm>
        </p:grpSpPr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93CEA3BD-3C9D-4A50-92A1-9E942D544F4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38880" y="2387440"/>
              <a:ext cx="187662" cy="152559"/>
            </a:xfrm>
            <a:custGeom>
              <a:avLst/>
              <a:gdLst>
                <a:gd name="connsiteX0" fmla="*/ 104425 w 187662"/>
                <a:gd name="connsiteY0" fmla="*/ 60756 h 152559"/>
                <a:gd name="connsiteX1" fmla="*/ 85295 w 187662"/>
                <a:gd name="connsiteY1" fmla="*/ 16306 h 152559"/>
                <a:gd name="connsiteX2" fmla="*/ 84156 w 187662"/>
                <a:gd name="connsiteY2" fmla="*/ 13402 h 152559"/>
                <a:gd name="connsiteX3" fmla="*/ 97593 w 187662"/>
                <a:gd name="connsiteY3" fmla="*/ 6924 h 152559"/>
                <a:gd name="connsiteX4" fmla="*/ 102148 w 187662"/>
                <a:gd name="connsiteY4" fmla="*/ 2680 h 152559"/>
                <a:gd name="connsiteX5" fmla="*/ 98732 w 187662"/>
                <a:gd name="connsiteY5" fmla="*/ 0 h 152559"/>
                <a:gd name="connsiteX6" fmla="*/ 70036 w 187662"/>
                <a:gd name="connsiteY6" fmla="*/ 670 h 152559"/>
                <a:gd name="connsiteX7" fmla="*/ 44528 w 187662"/>
                <a:gd name="connsiteY7" fmla="*/ 0 h 152559"/>
                <a:gd name="connsiteX8" fmla="*/ 40429 w 187662"/>
                <a:gd name="connsiteY8" fmla="*/ 4467 h 152559"/>
                <a:gd name="connsiteX9" fmla="*/ 45667 w 187662"/>
                <a:gd name="connsiteY9" fmla="*/ 6924 h 152559"/>
                <a:gd name="connsiteX10" fmla="*/ 62748 w 187662"/>
                <a:gd name="connsiteY10" fmla="*/ 14072 h 152559"/>
                <a:gd name="connsiteX11" fmla="*/ 89622 w 187662"/>
                <a:gd name="connsiteY11" fmla="*/ 76391 h 152559"/>
                <a:gd name="connsiteX12" fmla="*/ 41568 w 187662"/>
                <a:gd name="connsiteY12" fmla="*/ 127095 h 152559"/>
                <a:gd name="connsiteX13" fmla="*/ 38607 w 187662"/>
                <a:gd name="connsiteY13" fmla="*/ 129552 h 152559"/>
                <a:gd name="connsiteX14" fmla="*/ 5128 w 187662"/>
                <a:gd name="connsiteY14" fmla="*/ 145635 h 152559"/>
                <a:gd name="connsiteX15" fmla="*/ 118 w 187662"/>
                <a:gd name="connsiteY15" fmla="*/ 150102 h 152559"/>
                <a:gd name="connsiteX16" fmla="*/ 3079 w 187662"/>
                <a:gd name="connsiteY16" fmla="*/ 152559 h 152559"/>
                <a:gd name="connsiteX17" fmla="*/ 24487 w 187662"/>
                <a:gd name="connsiteY17" fmla="*/ 151889 h 152559"/>
                <a:gd name="connsiteX18" fmla="*/ 49994 w 187662"/>
                <a:gd name="connsiteY18" fmla="*/ 152559 h 152559"/>
                <a:gd name="connsiteX19" fmla="*/ 54094 w 187662"/>
                <a:gd name="connsiteY19" fmla="*/ 148092 h 152559"/>
                <a:gd name="connsiteX20" fmla="*/ 51361 w 187662"/>
                <a:gd name="connsiteY20" fmla="*/ 145635 h 152559"/>
                <a:gd name="connsiteX21" fmla="*/ 42251 w 187662"/>
                <a:gd name="connsiteY21" fmla="*/ 138710 h 152559"/>
                <a:gd name="connsiteX22" fmla="*/ 48400 w 187662"/>
                <a:gd name="connsiteY22" fmla="*/ 128659 h 152559"/>
                <a:gd name="connsiteX23" fmla="*/ 71630 w 187662"/>
                <a:gd name="connsiteY23" fmla="*/ 104535 h 152559"/>
                <a:gd name="connsiteX24" fmla="*/ 92127 w 187662"/>
                <a:gd name="connsiteY24" fmla="*/ 82646 h 152559"/>
                <a:gd name="connsiteX25" fmla="*/ 115130 w 187662"/>
                <a:gd name="connsiteY25" fmla="*/ 136030 h 152559"/>
                <a:gd name="connsiteX26" fmla="*/ 116268 w 187662"/>
                <a:gd name="connsiteY26" fmla="*/ 139157 h 152559"/>
                <a:gd name="connsiteX27" fmla="*/ 103059 w 187662"/>
                <a:gd name="connsiteY27" fmla="*/ 145635 h 152559"/>
                <a:gd name="connsiteX28" fmla="*/ 98504 w 187662"/>
                <a:gd name="connsiteY28" fmla="*/ 149879 h 152559"/>
                <a:gd name="connsiteX29" fmla="*/ 101920 w 187662"/>
                <a:gd name="connsiteY29" fmla="*/ 152559 h 152559"/>
                <a:gd name="connsiteX30" fmla="*/ 130616 w 187662"/>
                <a:gd name="connsiteY30" fmla="*/ 151889 h 152559"/>
                <a:gd name="connsiteX31" fmla="*/ 155896 w 187662"/>
                <a:gd name="connsiteY31" fmla="*/ 152559 h 152559"/>
                <a:gd name="connsiteX32" fmla="*/ 160223 w 187662"/>
                <a:gd name="connsiteY32" fmla="*/ 148315 h 152559"/>
                <a:gd name="connsiteX33" fmla="*/ 156124 w 187662"/>
                <a:gd name="connsiteY33" fmla="*/ 145635 h 152559"/>
                <a:gd name="connsiteX34" fmla="*/ 136538 w 187662"/>
                <a:gd name="connsiteY34" fmla="*/ 135807 h 152559"/>
                <a:gd name="connsiteX35" fmla="*/ 107158 w 187662"/>
                <a:gd name="connsiteY35" fmla="*/ 66786 h 152559"/>
                <a:gd name="connsiteX36" fmla="*/ 153846 w 187662"/>
                <a:gd name="connsiteY36" fmla="*/ 18316 h 152559"/>
                <a:gd name="connsiteX37" fmla="*/ 182770 w 187662"/>
                <a:gd name="connsiteY37" fmla="*/ 6924 h 152559"/>
                <a:gd name="connsiteX38" fmla="*/ 187780 w 187662"/>
                <a:gd name="connsiteY38" fmla="*/ 2457 h 152559"/>
                <a:gd name="connsiteX39" fmla="*/ 184820 w 187662"/>
                <a:gd name="connsiteY39" fmla="*/ 0 h 152559"/>
                <a:gd name="connsiteX40" fmla="*/ 163412 w 187662"/>
                <a:gd name="connsiteY40" fmla="*/ 670 h 152559"/>
                <a:gd name="connsiteX41" fmla="*/ 138132 w 187662"/>
                <a:gd name="connsiteY41" fmla="*/ 0 h 152559"/>
                <a:gd name="connsiteX42" fmla="*/ 133805 w 187662"/>
                <a:gd name="connsiteY42" fmla="*/ 4467 h 152559"/>
                <a:gd name="connsiteX43" fmla="*/ 136538 w 187662"/>
                <a:gd name="connsiteY43" fmla="*/ 6924 h 152559"/>
                <a:gd name="connsiteX44" fmla="*/ 145647 w 187662"/>
                <a:gd name="connsiteY44" fmla="*/ 13849 h 152559"/>
                <a:gd name="connsiteX45" fmla="*/ 141320 w 187662"/>
                <a:gd name="connsiteY45" fmla="*/ 21890 h 152559"/>
                <a:gd name="connsiteX46" fmla="*/ 104425 w 187662"/>
                <a:gd name="connsiteY46" fmla="*/ 60756 h 1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662" h="152559">
                  <a:moveTo>
                    <a:pt x="104425" y="60756"/>
                  </a:moveTo>
                  <a:lnTo>
                    <a:pt x="85295" y="16306"/>
                  </a:lnTo>
                  <a:cubicBezTo>
                    <a:pt x="84612" y="14519"/>
                    <a:pt x="84156" y="13625"/>
                    <a:pt x="84156" y="13402"/>
                  </a:cubicBezTo>
                  <a:cubicBezTo>
                    <a:pt x="84156" y="12062"/>
                    <a:pt x="88028" y="7818"/>
                    <a:pt x="97593" y="6924"/>
                  </a:cubicBezTo>
                  <a:cubicBezTo>
                    <a:pt x="99871" y="6701"/>
                    <a:pt x="102148" y="6478"/>
                    <a:pt x="102148" y="2680"/>
                  </a:cubicBezTo>
                  <a:cubicBezTo>
                    <a:pt x="102148" y="0"/>
                    <a:pt x="99415" y="0"/>
                    <a:pt x="98732" y="0"/>
                  </a:cubicBezTo>
                  <a:cubicBezTo>
                    <a:pt x="89394" y="0"/>
                    <a:pt x="79601" y="670"/>
                    <a:pt x="70036" y="670"/>
                  </a:cubicBezTo>
                  <a:cubicBezTo>
                    <a:pt x="64342" y="670"/>
                    <a:pt x="50222" y="0"/>
                    <a:pt x="44528" y="0"/>
                  </a:cubicBezTo>
                  <a:cubicBezTo>
                    <a:pt x="43162" y="0"/>
                    <a:pt x="40429" y="0"/>
                    <a:pt x="40429" y="4467"/>
                  </a:cubicBezTo>
                  <a:cubicBezTo>
                    <a:pt x="40429" y="6924"/>
                    <a:pt x="42706" y="6924"/>
                    <a:pt x="45667" y="6924"/>
                  </a:cubicBezTo>
                  <a:cubicBezTo>
                    <a:pt x="59332" y="6924"/>
                    <a:pt x="60698" y="9158"/>
                    <a:pt x="62748" y="14072"/>
                  </a:cubicBezTo>
                  <a:lnTo>
                    <a:pt x="89622" y="76391"/>
                  </a:lnTo>
                  <a:lnTo>
                    <a:pt x="41568" y="127095"/>
                  </a:lnTo>
                  <a:lnTo>
                    <a:pt x="38607" y="129552"/>
                  </a:lnTo>
                  <a:cubicBezTo>
                    <a:pt x="27447" y="141391"/>
                    <a:pt x="16743" y="144965"/>
                    <a:pt x="5128" y="145635"/>
                  </a:cubicBezTo>
                  <a:cubicBezTo>
                    <a:pt x="2168" y="145858"/>
                    <a:pt x="118" y="145858"/>
                    <a:pt x="118" y="150102"/>
                  </a:cubicBezTo>
                  <a:cubicBezTo>
                    <a:pt x="118" y="150325"/>
                    <a:pt x="118" y="152559"/>
                    <a:pt x="3079" y="152559"/>
                  </a:cubicBezTo>
                  <a:cubicBezTo>
                    <a:pt x="9911" y="152559"/>
                    <a:pt x="17426" y="151889"/>
                    <a:pt x="24487" y="151889"/>
                  </a:cubicBezTo>
                  <a:cubicBezTo>
                    <a:pt x="32913" y="151889"/>
                    <a:pt x="41795" y="152559"/>
                    <a:pt x="49994" y="152559"/>
                  </a:cubicBezTo>
                  <a:cubicBezTo>
                    <a:pt x="51361" y="152559"/>
                    <a:pt x="54094" y="152559"/>
                    <a:pt x="54094" y="148092"/>
                  </a:cubicBezTo>
                  <a:cubicBezTo>
                    <a:pt x="54094" y="145858"/>
                    <a:pt x="51816" y="145635"/>
                    <a:pt x="51361" y="145635"/>
                  </a:cubicBezTo>
                  <a:cubicBezTo>
                    <a:pt x="49311" y="145411"/>
                    <a:pt x="42251" y="144965"/>
                    <a:pt x="42251" y="138710"/>
                  </a:cubicBezTo>
                  <a:cubicBezTo>
                    <a:pt x="42251" y="135137"/>
                    <a:pt x="45667" y="131563"/>
                    <a:pt x="48400" y="128659"/>
                  </a:cubicBezTo>
                  <a:lnTo>
                    <a:pt x="71630" y="104535"/>
                  </a:lnTo>
                  <a:lnTo>
                    <a:pt x="92127" y="82646"/>
                  </a:lnTo>
                  <a:lnTo>
                    <a:pt x="115130" y="136030"/>
                  </a:lnTo>
                  <a:cubicBezTo>
                    <a:pt x="116040" y="138487"/>
                    <a:pt x="116268" y="138710"/>
                    <a:pt x="116268" y="139157"/>
                  </a:cubicBezTo>
                  <a:cubicBezTo>
                    <a:pt x="116268" y="140944"/>
                    <a:pt x="111941" y="144741"/>
                    <a:pt x="103059" y="145635"/>
                  </a:cubicBezTo>
                  <a:cubicBezTo>
                    <a:pt x="100554" y="145858"/>
                    <a:pt x="98504" y="146082"/>
                    <a:pt x="98504" y="149879"/>
                  </a:cubicBezTo>
                  <a:cubicBezTo>
                    <a:pt x="98504" y="152559"/>
                    <a:pt x="101009" y="152559"/>
                    <a:pt x="101920" y="152559"/>
                  </a:cubicBezTo>
                  <a:cubicBezTo>
                    <a:pt x="108297" y="152559"/>
                    <a:pt x="124239" y="151889"/>
                    <a:pt x="130616" y="151889"/>
                  </a:cubicBezTo>
                  <a:cubicBezTo>
                    <a:pt x="136310" y="151889"/>
                    <a:pt x="150202" y="152559"/>
                    <a:pt x="155896" y="152559"/>
                  </a:cubicBezTo>
                  <a:cubicBezTo>
                    <a:pt x="157490" y="152559"/>
                    <a:pt x="160223" y="152559"/>
                    <a:pt x="160223" y="148315"/>
                  </a:cubicBezTo>
                  <a:cubicBezTo>
                    <a:pt x="160223" y="145635"/>
                    <a:pt x="157946" y="145635"/>
                    <a:pt x="156124" y="145635"/>
                  </a:cubicBezTo>
                  <a:cubicBezTo>
                    <a:pt x="140865" y="145411"/>
                    <a:pt x="140409" y="144741"/>
                    <a:pt x="136538" y="135807"/>
                  </a:cubicBezTo>
                  <a:cubicBezTo>
                    <a:pt x="127656" y="115034"/>
                    <a:pt x="112397" y="80188"/>
                    <a:pt x="107158" y="66786"/>
                  </a:cubicBezTo>
                  <a:cubicBezTo>
                    <a:pt x="122645" y="51151"/>
                    <a:pt x="146558" y="24570"/>
                    <a:pt x="153846" y="18316"/>
                  </a:cubicBezTo>
                  <a:cubicBezTo>
                    <a:pt x="160451" y="12955"/>
                    <a:pt x="169105" y="7594"/>
                    <a:pt x="182770" y="6924"/>
                  </a:cubicBezTo>
                  <a:cubicBezTo>
                    <a:pt x="185731" y="6701"/>
                    <a:pt x="187780" y="6701"/>
                    <a:pt x="187780" y="2457"/>
                  </a:cubicBezTo>
                  <a:cubicBezTo>
                    <a:pt x="187780" y="2234"/>
                    <a:pt x="187780" y="0"/>
                    <a:pt x="184820" y="0"/>
                  </a:cubicBezTo>
                  <a:cubicBezTo>
                    <a:pt x="177987" y="0"/>
                    <a:pt x="170472" y="670"/>
                    <a:pt x="163412" y="670"/>
                  </a:cubicBezTo>
                  <a:cubicBezTo>
                    <a:pt x="154985" y="670"/>
                    <a:pt x="146331" y="0"/>
                    <a:pt x="138132" y="0"/>
                  </a:cubicBezTo>
                  <a:cubicBezTo>
                    <a:pt x="136765" y="0"/>
                    <a:pt x="133805" y="0"/>
                    <a:pt x="133805" y="4467"/>
                  </a:cubicBezTo>
                  <a:cubicBezTo>
                    <a:pt x="133805" y="6031"/>
                    <a:pt x="134943" y="6701"/>
                    <a:pt x="136538" y="6924"/>
                  </a:cubicBezTo>
                  <a:cubicBezTo>
                    <a:pt x="138587" y="7148"/>
                    <a:pt x="145647" y="7594"/>
                    <a:pt x="145647" y="13849"/>
                  </a:cubicBezTo>
                  <a:cubicBezTo>
                    <a:pt x="145647" y="16976"/>
                    <a:pt x="143142" y="19880"/>
                    <a:pt x="141320" y="21890"/>
                  </a:cubicBezTo>
                  <a:lnTo>
                    <a:pt x="104425" y="60756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841F1B4F-EE85-45B1-83CD-CF89CA494B7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44066" y="2380384"/>
              <a:ext cx="120204" cy="68953"/>
            </a:xfrm>
            <a:custGeom>
              <a:avLst/>
              <a:gdLst>
                <a:gd name="connsiteX0" fmla="*/ 106940 w 120204"/>
                <a:gd name="connsiteY0" fmla="*/ 15162 h 68953"/>
                <a:gd name="connsiteX1" fmla="*/ 120331 w 120204"/>
                <a:gd name="connsiteY1" fmla="*/ 5625 h 68953"/>
                <a:gd name="connsiteX2" fmla="*/ 120331 w 120204"/>
                <a:gd name="connsiteY2" fmla="*/ -4 h 68953"/>
                <a:gd name="connsiteX3" fmla="*/ 108853 w 120204"/>
                <a:gd name="connsiteY3" fmla="*/ 621 h 68953"/>
                <a:gd name="connsiteX4" fmla="*/ 93229 w 120204"/>
                <a:gd name="connsiteY4" fmla="*/ -4 h 68953"/>
                <a:gd name="connsiteX5" fmla="*/ 93229 w 120204"/>
                <a:gd name="connsiteY5" fmla="*/ 5625 h 68953"/>
                <a:gd name="connsiteX6" fmla="*/ 101519 w 120204"/>
                <a:gd name="connsiteY6" fmla="*/ 12504 h 68953"/>
                <a:gd name="connsiteX7" fmla="*/ 100563 w 120204"/>
                <a:gd name="connsiteY7" fmla="*/ 16257 h 68953"/>
                <a:gd name="connsiteX8" fmla="*/ 85099 w 120204"/>
                <a:gd name="connsiteY8" fmla="*/ 55190 h 68953"/>
                <a:gd name="connsiteX9" fmla="*/ 67881 w 120204"/>
                <a:gd name="connsiteY9" fmla="*/ 12504 h 68953"/>
                <a:gd name="connsiteX10" fmla="*/ 67084 w 120204"/>
                <a:gd name="connsiteY10" fmla="*/ 9534 h 68953"/>
                <a:gd name="connsiteX11" fmla="*/ 75693 w 120204"/>
                <a:gd name="connsiteY11" fmla="*/ 5625 h 68953"/>
                <a:gd name="connsiteX12" fmla="*/ 75693 w 120204"/>
                <a:gd name="connsiteY12" fmla="*/ -4 h 68953"/>
                <a:gd name="connsiteX13" fmla="*/ 58475 w 120204"/>
                <a:gd name="connsiteY13" fmla="*/ 621 h 68953"/>
                <a:gd name="connsiteX14" fmla="*/ 44446 w 120204"/>
                <a:gd name="connsiteY14" fmla="*/ -4 h 68953"/>
                <a:gd name="connsiteX15" fmla="*/ 44446 w 120204"/>
                <a:gd name="connsiteY15" fmla="*/ 5625 h 68953"/>
                <a:gd name="connsiteX16" fmla="*/ 53533 w 120204"/>
                <a:gd name="connsiteY16" fmla="*/ 6876 h 68953"/>
                <a:gd name="connsiteX17" fmla="*/ 57200 w 120204"/>
                <a:gd name="connsiteY17" fmla="*/ 13755 h 68953"/>
                <a:gd name="connsiteX18" fmla="*/ 56562 w 120204"/>
                <a:gd name="connsiteY18" fmla="*/ 15632 h 68953"/>
                <a:gd name="connsiteX19" fmla="*/ 41577 w 120204"/>
                <a:gd name="connsiteY19" fmla="*/ 52844 h 68953"/>
                <a:gd name="connsiteX20" fmla="*/ 25475 w 120204"/>
                <a:gd name="connsiteY20" fmla="*/ 12504 h 68953"/>
                <a:gd name="connsiteX21" fmla="*/ 24518 w 120204"/>
                <a:gd name="connsiteY21" fmla="*/ 9534 h 68953"/>
                <a:gd name="connsiteX22" fmla="*/ 33127 w 120204"/>
                <a:gd name="connsiteY22" fmla="*/ 5625 h 68953"/>
                <a:gd name="connsiteX23" fmla="*/ 33127 w 120204"/>
                <a:gd name="connsiteY23" fmla="*/ -4 h 68953"/>
                <a:gd name="connsiteX24" fmla="*/ 15113 w 120204"/>
                <a:gd name="connsiteY24" fmla="*/ 621 h 68953"/>
                <a:gd name="connsiteX25" fmla="*/ 127 w 120204"/>
                <a:gd name="connsiteY25" fmla="*/ -4 h 68953"/>
                <a:gd name="connsiteX26" fmla="*/ 127 w 120204"/>
                <a:gd name="connsiteY26" fmla="*/ 5625 h 68953"/>
                <a:gd name="connsiteX27" fmla="*/ 11605 w 120204"/>
                <a:gd name="connsiteY27" fmla="*/ 10159 h 68953"/>
                <a:gd name="connsiteX28" fmla="*/ 33765 w 120204"/>
                <a:gd name="connsiteY28" fmla="*/ 65353 h 68953"/>
                <a:gd name="connsiteX29" fmla="*/ 38069 w 120204"/>
                <a:gd name="connsiteY29" fmla="*/ 68949 h 68953"/>
                <a:gd name="connsiteX30" fmla="*/ 42214 w 120204"/>
                <a:gd name="connsiteY30" fmla="*/ 65666 h 68953"/>
                <a:gd name="connsiteX31" fmla="*/ 60229 w 120204"/>
                <a:gd name="connsiteY31" fmla="*/ 20948 h 68953"/>
                <a:gd name="connsiteX32" fmla="*/ 77925 w 120204"/>
                <a:gd name="connsiteY32" fmla="*/ 65196 h 68953"/>
                <a:gd name="connsiteX33" fmla="*/ 82389 w 120204"/>
                <a:gd name="connsiteY33" fmla="*/ 68949 h 68953"/>
                <a:gd name="connsiteX34" fmla="*/ 86693 w 120204"/>
                <a:gd name="connsiteY34" fmla="*/ 65353 h 68953"/>
                <a:gd name="connsiteX35" fmla="*/ 106940 w 120204"/>
                <a:gd name="connsiteY35" fmla="*/ 15162 h 6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953">
                  <a:moveTo>
                    <a:pt x="106940" y="15162"/>
                  </a:moveTo>
                  <a:cubicBezTo>
                    <a:pt x="110128" y="7345"/>
                    <a:pt x="115389" y="5781"/>
                    <a:pt x="120331" y="5625"/>
                  </a:cubicBezTo>
                  <a:lnTo>
                    <a:pt x="120331" y="-4"/>
                  </a:lnTo>
                  <a:cubicBezTo>
                    <a:pt x="116027" y="465"/>
                    <a:pt x="113476" y="621"/>
                    <a:pt x="108853" y="621"/>
                  </a:cubicBezTo>
                  <a:cubicBezTo>
                    <a:pt x="104070" y="621"/>
                    <a:pt x="98012" y="465"/>
                    <a:pt x="93229" y="-4"/>
                  </a:cubicBezTo>
                  <a:lnTo>
                    <a:pt x="93229" y="5625"/>
                  </a:lnTo>
                  <a:cubicBezTo>
                    <a:pt x="98809" y="5781"/>
                    <a:pt x="101519" y="8752"/>
                    <a:pt x="101519" y="12504"/>
                  </a:cubicBezTo>
                  <a:cubicBezTo>
                    <a:pt x="101519" y="13755"/>
                    <a:pt x="101519" y="14068"/>
                    <a:pt x="100563" y="16257"/>
                  </a:cubicBezTo>
                  <a:lnTo>
                    <a:pt x="85099" y="55190"/>
                  </a:lnTo>
                  <a:lnTo>
                    <a:pt x="67881" y="12504"/>
                  </a:lnTo>
                  <a:cubicBezTo>
                    <a:pt x="67562" y="11723"/>
                    <a:pt x="67084" y="10472"/>
                    <a:pt x="67084" y="9534"/>
                  </a:cubicBezTo>
                  <a:cubicBezTo>
                    <a:pt x="67084" y="6094"/>
                    <a:pt x="71229" y="5625"/>
                    <a:pt x="75693" y="5625"/>
                  </a:cubicBezTo>
                  <a:lnTo>
                    <a:pt x="75693" y="-4"/>
                  </a:lnTo>
                  <a:cubicBezTo>
                    <a:pt x="69954" y="465"/>
                    <a:pt x="64215" y="621"/>
                    <a:pt x="58475" y="621"/>
                  </a:cubicBezTo>
                  <a:cubicBezTo>
                    <a:pt x="53852" y="621"/>
                    <a:pt x="49069" y="309"/>
                    <a:pt x="44446" y="-4"/>
                  </a:cubicBezTo>
                  <a:lnTo>
                    <a:pt x="44446" y="5625"/>
                  </a:lnTo>
                  <a:cubicBezTo>
                    <a:pt x="48113" y="5625"/>
                    <a:pt x="51461" y="5625"/>
                    <a:pt x="53533" y="6876"/>
                  </a:cubicBezTo>
                  <a:cubicBezTo>
                    <a:pt x="55765" y="8439"/>
                    <a:pt x="57200" y="13599"/>
                    <a:pt x="57200" y="13755"/>
                  </a:cubicBezTo>
                  <a:cubicBezTo>
                    <a:pt x="57200" y="14068"/>
                    <a:pt x="56881" y="15006"/>
                    <a:pt x="56562" y="15632"/>
                  </a:cubicBezTo>
                  <a:lnTo>
                    <a:pt x="41577" y="52844"/>
                  </a:lnTo>
                  <a:lnTo>
                    <a:pt x="25475" y="12504"/>
                  </a:lnTo>
                  <a:cubicBezTo>
                    <a:pt x="24518" y="10315"/>
                    <a:pt x="24518" y="10159"/>
                    <a:pt x="24518" y="9534"/>
                  </a:cubicBezTo>
                  <a:cubicBezTo>
                    <a:pt x="24518" y="5625"/>
                    <a:pt x="30258" y="5625"/>
                    <a:pt x="33127" y="5625"/>
                  </a:cubicBezTo>
                  <a:lnTo>
                    <a:pt x="33127" y="-4"/>
                  </a:lnTo>
                  <a:cubicBezTo>
                    <a:pt x="32808" y="-4"/>
                    <a:pt x="21489" y="621"/>
                    <a:pt x="15113" y="621"/>
                  </a:cubicBezTo>
                  <a:cubicBezTo>
                    <a:pt x="10170" y="621"/>
                    <a:pt x="5069" y="465"/>
                    <a:pt x="127" y="-4"/>
                  </a:cubicBezTo>
                  <a:lnTo>
                    <a:pt x="127" y="5625"/>
                  </a:lnTo>
                  <a:cubicBezTo>
                    <a:pt x="6344" y="5625"/>
                    <a:pt x="9852" y="5625"/>
                    <a:pt x="11605" y="10159"/>
                  </a:cubicBezTo>
                  <a:lnTo>
                    <a:pt x="33765" y="65353"/>
                  </a:lnTo>
                  <a:cubicBezTo>
                    <a:pt x="34721" y="67698"/>
                    <a:pt x="35200" y="68949"/>
                    <a:pt x="38069" y="68949"/>
                  </a:cubicBezTo>
                  <a:cubicBezTo>
                    <a:pt x="40939" y="68949"/>
                    <a:pt x="41417" y="67698"/>
                    <a:pt x="42214" y="65666"/>
                  </a:cubicBezTo>
                  <a:lnTo>
                    <a:pt x="60229" y="20948"/>
                  </a:lnTo>
                  <a:lnTo>
                    <a:pt x="77925" y="65196"/>
                  </a:lnTo>
                  <a:cubicBezTo>
                    <a:pt x="78881" y="67542"/>
                    <a:pt x="79519" y="68949"/>
                    <a:pt x="82389" y="68949"/>
                  </a:cubicBezTo>
                  <a:cubicBezTo>
                    <a:pt x="85258" y="68949"/>
                    <a:pt x="85737" y="67855"/>
                    <a:pt x="86693" y="65353"/>
                  </a:cubicBezTo>
                  <a:lnTo>
                    <a:pt x="106940" y="15162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88600BE-3907-4AF7-A487-AE8004FBA6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27630" y="2524703"/>
              <a:ext cx="80667" cy="102569"/>
            </a:xfrm>
            <a:custGeom>
              <a:avLst/>
              <a:gdLst>
                <a:gd name="connsiteX0" fmla="*/ 16865 w 80667"/>
                <a:gd name="connsiteY0" fmla="*/ 42688 h 102569"/>
                <a:gd name="connsiteX1" fmla="*/ 34242 w 80667"/>
                <a:gd name="connsiteY1" fmla="*/ 47535 h 102569"/>
                <a:gd name="connsiteX2" fmla="*/ 62620 w 80667"/>
                <a:gd name="connsiteY2" fmla="*/ 24550 h 102569"/>
                <a:gd name="connsiteX3" fmla="*/ 55924 w 80667"/>
                <a:gd name="connsiteY3" fmla="*/ 9540 h 102569"/>
                <a:gd name="connsiteX4" fmla="*/ 72025 w 80667"/>
                <a:gd name="connsiteY4" fmla="*/ 4380 h 102569"/>
                <a:gd name="connsiteX5" fmla="*/ 70591 w 80667"/>
                <a:gd name="connsiteY5" fmla="*/ 8133 h 102569"/>
                <a:gd name="connsiteX6" fmla="*/ 75692 w 80667"/>
                <a:gd name="connsiteY6" fmla="*/ 13136 h 102569"/>
                <a:gd name="connsiteX7" fmla="*/ 80794 w 80667"/>
                <a:gd name="connsiteY7" fmla="*/ 7977 h 102569"/>
                <a:gd name="connsiteX8" fmla="*/ 71388 w 80667"/>
                <a:gd name="connsiteY8" fmla="*/ 2 h 102569"/>
                <a:gd name="connsiteX9" fmla="*/ 52895 w 80667"/>
                <a:gd name="connsiteY9" fmla="*/ 7195 h 102569"/>
                <a:gd name="connsiteX10" fmla="*/ 34402 w 80667"/>
                <a:gd name="connsiteY10" fmla="*/ 1566 h 102569"/>
                <a:gd name="connsiteX11" fmla="*/ 6025 w 80667"/>
                <a:gd name="connsiteY11" fmla="*/ 24550 h 102569"/>
                <a:gd name="connsiteX12" fmla="*/ 13677 w 80667"/>
                <a:gd name="connsiteY12" fmla="*/ 40342 h 102569"/>
                <a:gd name="connsiteX13" fmla="*/ 8894 w 80667"/>
                <a:gd name="connsiteY13" fmla="*/ 53007 h 102569"/>
                <a:gd name="connsiteX14" fmla="*/ 15590 w 80667"/>
                <a:gd name="connsiteY14" fmla="*/ 66923 h 102569"/>
                <a:gd name="connsiteX15" fmla="*/ 126 w 80667"/>
                <a:gd name="connsiteY15" fmla="*/ 82559 h 102569"/>
                <a:gd name="connsiteX16" fmla="*/ 39184 w 80667"/>
                <a:gd name="connsiteY16" fmla="*/ 102572 h 102569"/>
                <a:gd name="connsiteX17" fmla="*/ 78243 w 80667"/>
                <a:gd name="connsiteY17" fmla="*/ 82246 h 102569"/>
                <a:gd name="connsiteX18" fmla="*/ 67562 w 80667"/>
                <a:gd name="connsiteY18" fmla="*/ 64421 h 102569"/>
                <a:gd name="connsiteX19" fmla="*/ 33286 w 80667"/>
                <a:gd name="connsiteY19" fmla="*/ 59574 h 102569"/>
                <a:gd name="connsiteX20" fmla="*/ 22764 w 80667"/>
                <a:gd name="connsiteY20" fmla="*/ 59418 h 102569"/>
                <a:gd name="connsiteX21" fmla="*/ 14793 w 80667"/>
                <a:gd name="connsiteY21" fmla="*/ 49098 h 102569"/>
                <a:gd name="connsiteX22" fmla="*/ 16865 w 80667"/>
                <a:gd name="connsiteY22" fmla="*/ 42688 h 102569"/>
                <a:gd name="connsiteX23" fmla="*/ 34402 w 80667"/>
                <a:gd name="connsiteY23" fmla="*/ 42844 h 102569"/>
                <a:gd name="connsiteX24" fmla="*/ 18778 w 80667"/>
                <a:gd name="connsiteY24" fmla="*/ 24550 h 102569"/>
                <a:gd name="connsiteX25" fmla="*/ 21967 w 80667"/>
                <a:gd name="connsiteY25" fmla="*/ 11729 h 102569"/>
                <a:gd name="connsiteX26" fmla="*/ 34242 w 80667"/>
                <a:gd name="connsiteY26" fmla="*/ 6257 h 102569"/>
                <a:gd name="connsiteX27" fmla="*/ 49866 w 80667"/>
                <a:gd name="connsiteY27" fmla="*/ 24550 h 102569"/>
                <a:gd name="connsiteX28" fmla="*/ 46677 w 80667"/>
                <a:gd name="connsiteY28" fmla="*/ 37372 h 102569"/>
                <a:gd name="connsiteX29" fmla="*/ 34402 w 80667"/>
                <a:gd name="connsiteY29" fmla="*/ 42844 h 102569"/>
                <a:gd name="connsiteX30" fmla="*/ 34402 w 80667"/>
                <a:gd name="connsiteY30" fmla="*/ 70050 h 102569"/>
                <a:gd name="connsiteX31" fmla="*/ 68518 w 80667"/>
                <a:gd name="connsiteY31" fmla="*/ 82402 h 102569"/>
                <a:gd name="connsiteX32" fmla="*/ 39184 w 80667"/>
                <a:gd name="connsiteY32" fmla="*/ 97882 h 102569"/>
                <a:gd name="connsiteX33" fmla="*/ 9851 w 80667"/>
                <a:gd name="connsiteY33" fmla="*/ 82402 h 102569"/>
                <a:gd name="connsiteX34" fmla="*/ 25155 w 80667"/>
                <a:gd name="connsiteY34" fmla="*/ 70050 h 102569"/>
                <a:gd name="connsiteX35" fmla="*/ 34402 w 80667"/>
                <a:gd name="connsiteY35" fmla="*/ 70050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667" h="102569">
                  <a:moveTo>
                    <a:pt x="16865" y="42688"/>
                  </a:moveTo>
                  <a:cubicBezTo>
                    <a:pt x="19257" y="44095"/>
                    <a:pt x="24996" y="47535"/>
                    <a:pt x="34242" y="47535"/>
                  </a:cubicBezTo>
                  <a:cubicBezTo>
                    <a:pt x="50663" y="47535"/>
                    <a:pt x="62620" y="36746"/>
                    <a:pt x="62620" y="24550"/>
                  </a:cubicBezTo>
                  <a:cubicBezTo>
                    <a:pt x="62620" y="18453"/>
                    <a:pt x="59750" y="13605"/>
                    <a:pt x="55924" y="9540"/>
                  </a:cubicBezTo>
                  <a:cubicBezTo>
                    <a:pt x="63098" y="4537"/>
                    <a:pt x="69315" y="4380"/>
                    <a:pt x="72025" y="4380"/>
                  </a:cubicBezTo>
                  <a:cubicBezTo>
                    <a:pt x="71388" y="5006"/>
                    <a:pt x="70591" y="5631"/>
                    <a:pt x="70591" y="8133"/>
                  </a:cubicBezTo>
                  <a:cubicBezTo>
                    <a:pt x="70591" y="11260"/>
                    <a:pt x="72982" y="13136"/>
                    <a:pt x="75692" y="13136"/>
                  </a:cubicBezTo>
                  <a:cubicBezTo>
                    <a:pt x="77924" y="13136"/>
                    <a:pt x="80794" y="11573"/>
                    <a:pt x="80794" y="7977"/>
                  </a:cubicBezTo>
                  <a:cubicBezTo>
                    <a:pt x="80794" y="4380"/>
                    <a:pt x="77765" y="2"/>
                    <a:pt x="71388" y="2"/>
                  </a:cubicBezTo>
                  <a:cubicBezTo>
                    <a:pt x="68996" y="2"/>
                    <a:pt x="60388" y="472"/>
                    <a:pt x="52895" y="7195"/>
                  </a:cubicBezTo>
                  <a:cubicBezTo>
                    <a:pt x="48112" y="3755"/>
                    <a:pt x="41416" y="1566"/>
                    <a:pt x="34402" y="1566"/>
                  </a:cubicBezTo>
                  <a:cubicBezTo>
                    <a:pt x="17981" y="1566"/>
                    <a:pt x="6025" y="12355"/>
                    <a:pt x="6025" y="24550"/>
                  </a:cubicBezTo>
                  <a:cubicBezTo>
                    <a:pt x="6025" y="30648"/>
                    <a:pt x="9213" y="36277"/>
                    <a:pt x="13677" y="40342"/>
                  </a:cubicBezTo>
                  <a:cubicBezTo>
                    <a:pt x="12402" y="41750"/>
                    <a:pt x="8894" y="46909"/>
                    <a:pt x="8894" y="53007"/>
                  </a:cubicBezTo>
                  <a:cubicBezTo>
                    <a:pt x="8894" y="55040"/>
                    <a:pt x="9373" y="62389"/>
                    <a:pt x="15590" y="66923"/>
                  </a:cubicBezTo>
                  <a:cubicBezTo>
                    <a:pt x="8416" y="69268"/>
                    <a:pt x="126" y="74428"/>
                    <a:pt x="126" y="82559"/>
                  </a:cubicBezTo>
                  <a:cubicBezTo>
                    <a:pt x="126" y="93973"/>
                    <a:pt x="17662" y="102572"/>
                    <a:pt x="39184" y="102572"/>
                  </a:cubicBezTo>
                  <a:cubicBezTo>
                    <a:pt x="59431" y="102572"/>
                    <a:pt x="78243" y="94754"/>
                    <a:pt x="78243" y="82246"/>
                  </a:cubicBezTo>
                  <a:cubicBezTo>
                    <a:pt x="78243" y="77555"/>
                    <a:pt x="76330" y="69112"/>
                    <a:pt x="67562" y="64421"/>
                  </a:cubicBezTo>
                  <a:cubicBezTo>
                    <a:pt x="58156" y="59574"/>
                    <a:pt x="48750" y="59574"/>
                    <a:pt x="33286" y="59574"/>
                  </a:cubicBezTo>
                  <a:cubicBezTo>
                    <a:pt x="29779" y="59574"/>
                    <a:pt x="24039" y="59574"/>
                    <a:pt x="22764" y="59418"/>
                  </a:cubicBezTo>
                  <a:cubicBezTo>
                    <a:pt x="17662" y="58323"/>
                    <a:pt x="14793" y="53633"/>
                    <a:pt x="14793" y="49098"/>
                  </a:cubicBezTo>
                  <a:cubicBezTo>
                    <a:pt x="14793" y="45189"/>
                    <a:pt x="15909" y="43939"/>
                    <a:pt x="16865" y="42688"/>
                  </a:cubicBezTo>
                  <a:close/>
                  <a:moveTo>
                    <a:pt x="34402" y="42844"/>
                  </a:moveTo>
                  <a:cubicBezTo>
                    <a:pt x="18778" y="42844"/>
                    <a:pt x="18778" y="27834"/>
                    <a:pt x="18778" y="24550"/>
                  </a:cubicBezTo>
                  <a:cubicBezTo>
                    <a:pt x="18778" y="22049"/>
                    <a:pt x="18778" y="15794"/>
                    <a:pt x="21967" y="11729"/>
                  </a:cubicBezTo>
                  <a:cubicBezTo>
                    <a:pt x="24199" y="9071"/>
                    <a:pt x="28503" y="6257"/>
                    <a:pt x="34242" y="6257"/>
                  </a:cubicBezTo>
                  <a:cubicBezTo>
                    <a:pt x="49866" y="6257"/>
                    <a:pt x="49866" y="21267"/>
                    <a:pt x="49866" y="24550"/>
                  </a:cubicBezTo>
                  <a:cubicBezTo>
                    <a:pt x="49866" y="27052"/>
                    <a:pt x="49866" y="33306"/>
                    <a:pt x="46677" y="37372"/>
                  </a:cubicBezTo>
                  <a:cubicBezTo>
                    <a:pt x="44445" y="40030"/>
                    <a:pt x="40141" y="42844"/>
                    <a:pt x="34402" y="42844"/>
                  </a:cubicBezTo>
                  <a:close/>
                  <a:moveTo>
                    <a:pt x="34402" y="70050"/>
                  </a:moveTo>
                  <a:cubicBezTo>
                    <a:pt x="48590" y="70050"/>
                    <a:pt x="68518" y="70050"/>
                    <a:pt x="68518" y="82402"/>
                  </a:cubicBezTo>
                  <a:cubicBezTo>
                    <a:pt x="68518" y="90689"/>
                    <a:pt x="55924" y="97882"/>
                    <a:pt x="39184" y="97882"/>
                  </a:cubicBezTo>
                  <a:cubicBezTo>
                    <a:pt x="22445" y="97882"/>
                    <a:pt x="9851" y="90533"/>
                    <a:pt x="9851" y="82402"/>
                  </a:cubicBezTo>
                  <a:cubicBezTo>
                    <a:pt x="9851" y="76930"/>
                    <a:pt x="14952" y="70206"/>
                    <a:pt x="25155" y="70050"/>
                  </a:cubicBezTo>
                  <a:lnTo>
                    <a:pt x="34402" y="70050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FCE3468-ABC4-4BD5-BF8A-E2C15829F8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32501" y="2577238"/>
              <a:ext cx="20246" cy="48157"/>
            </a:xfrm>
            <a:custGeom>
              <a:avLst/>
              <a:gdLst>
                <a:gd name="connsiteX0" fmla="*/ 15913 w 20246"/>
                <a:gd name="connsiteY0" fmla="*/ 15482 h 48157"/>
                <a:gd name="connsiteX1" fmla="*/ 3478 w 20246"/>
                <a:gd name="connsiteY1" fmla="*/ 44095 h 48157"/>
                <a:gd name="connsiteX2" fmla="*/ 2362 w 20246"/>
                <a:gd name="connsiteY2" fmla="*/ 45971 h 48157"/>
                <a:gd name="connsiteX3" fmla="*/ 4594 w 20246"/>
                <a:gd name="connsiteY3" fmla="*/ 48160 h 48157"/>
                <a:gd name="connsiteX4" fmla="*/ 20377 w 20246"/>
                <a:gd name="connsiteY4" fmla="*/ 17045 h 48157"/>
                <a:gd name="connsiteX5" fmla="*/ 9217 w 20246"/>
                <a:gd name="connsiteY5" fmla="*/ 2 h 48157"/>
                <a:gd name="connsiteX6" fmla="*/ 130 w 20246"/>
                <a:gd name="connsiteY6" fmla="*/ 8915 h 48157"/>
                <a:gd name="connsiteX7" fmla="*/ 9377 w 20246"/>
                <a:gd name="connsiteY7" fmla="*/ 17983 h 48157"/>
                <a:gd name="connsiteX8" fmla="*/ 15913 w 20246"/>
                <a:gd name="connsiteY8" fmla="*/ 15482 h 4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8157">
                  <a:moveTo>
                    <a:pt x="15913" y="15482"/>
                  </a:moveTo>
                  <a:cubicBezTo>
                    <a:pt x="15913" y="24081"/>
                    <a:pt x="14319" y="34088"/>
                    <a:pt x="3478" y="44095"/>
                  </a:cubicBezTo>
                  <a:cubicBezTo>
                    <a:pt x="2840" y="44720"/>
                    <a:pt x="2362" y="45189"/>
                    <a:pt x="2362" y="45971"/>
                  </a:cubicBezTo>
                  <a:cubicBezTo>
                    <a:pt x="2362" y="47066"/>
                    <a:pt x="3637" y="48160"/>
                    <a:pt x="4594" y="48160"/>
                  </a:cubicBezTo>
                  <a:cubicBezTo>
                    <a:pt x="6826" y="48160"/>
                    <a:pt x="20377" y="35652"/>
                    <a:pt x="20377" y="17045"/>
                  </a:cubicBezTo>
                  <a:cubicBezTo>
                    <a:pt x="20377" y="7351"/>
                    <a:pt x="16551" y="2"/>
                    <a:pt x="9217" y="2"/>
                  </a:cubicBezTo>
                  <a:cubicBezTo>
                    <a:pt x="3956" y="2"/>
                    <a:pt x="130" y="4068"/>
                    <a:pt x="130" y="8915"/>
                  </a:cubicBezTo>
                  <a:cubicBezTo>
                    <a:pt x="130" y="13918"/>
                    <a:pt x="3797" y="17983"/>
                    <a:pt x="9377" y="17983"/>
                  </a:cubicBezTo>
                  <a:cubicBezTo>
                    <a:pt x="13203" y="17983"/>
                    <a:pt x="15753" y="15482"/>
                    <a:pt x="15913" y="15482"/>
                  </a:cubicBez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DD2D6985-0BFD-484B-8E15-DAC34A9B5C0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76229" y="2491555"/>
              <a:ext cx="48304" cy="105227"/>
            </a:xfrm>
            <a:custGeom>
              <a:avLst/>
              <a:gdLst>
                <a:gd name="connsiteX0" fmla="*/ 44292 w 48304"/>
                <a:gd name="connsiteY0" fmla="*/ 5944 h 105227"/>
                <a:gd name="connsiteX1" fmla="*/ 37916 w 48304"/>
                <a:gd name="connsiteY1" fmla="*/ 2 h 105227"/>
                <a:gd name="connsiteX2" fmla="*/ 28988 w 48304"/>
                <a:gd name="connsiteY2" fmla="*/ 8602 h 105227"/>
                <a:gd name="connsiteX3" fmla="*/ 35365 w 48304"/>
                <a:gd name="connsiteY3" fmla="*/ 14544 h 105227"/>
                <a:gd name="connsiteX4" fmla="*/ 44292 w 48304"/>
                <a:gd name="connsiteY4" fmla="*/ 5944 h 105227"/>
                <a:gd name="connsiteX5" fmla="*/ 11770 w 48304"/>
                <a:gd name="connsiteY5" fmla="*/ 85373 h 105227"/>
                <a:gd name="connsiteX6" fmla="*/ 10336 w 48304"/>
                <a:gd name="connsiteY6" fmla="*/ 91940 h 105227"/>
                <a:gd name="connsiteX7" fmla="*/ 25481 w 48304"/>
                <a:gd name="connsiteY7" fmla="*/ 105230 h 105227"/>
                <a:gd name="connsiteX8" fmla="*/ 48437 w 48304"/>
                <a:gd name="connsiteY8" fmla="*/ 81308 h 105227"/>
                <a:gd name="connsiteX9" fmla="*/ 45887 w 48304"/>
                <a:gd name="connsiteY9" fmla="*/ 79275 h 105227"/>
                <a:gd name="connsiteX10" fmla="*/ 42858 w 48304"/>
                <a:gd name="connsiteY10" fmla="*/ 81933 h 105227"/>
                <a:gd name="connsiteX11" fmla="*/ 25959 w 48304"/>
                <a:gd name="connsiteY11" fmla="*/ 100852 h 105227"/>
                <a:gd name="connsiteX12" fmla="*/ 21973 w 48304"/>
                <a:gd name="connsiteY12" fmla="*/ 95380 h 105227"/>
                <a:gd name="connsiteX13" fmla="*/ 24524 w 48304"/>
                <a:gd name="connsiteY13" fmla="*/ 85373 h 105227"/>
                <a:gd name="connsiteX14" fmla="*/ 29626 w 48304"/>
                <a:gd name="connsiteY14" fmla="*/ 72865 h 105227"/>
                <a:gd name="connsiteX15" fmla="*/ 37437 w 48304"/>
                <a:gd name="connsiteY15" fmla="*/ 53007 h 105227"/>
                <a:gd name="connsiteX16" fmla="*/ 38394 w 48304"/>
                <a:gd name="connsiteY16" fmla="*/ 48004 h 105227"/>
                <a:gd name="connsiteX17" fmla="*/ 23249 w 48304"/>
                <a:gd name="connsiteY17" fmla="*/ 34714 h 105227"/>
                <a:gd name="connsiteX18" fmla="*/ 132 w 48304"/>
                <a:gd name="connsiteY18" fmla="*/ 58636 h 105227"/>
                <a:gd name="connsiteX19" fmla="*/ 2843 w 48304"/>
                <a:gd name="connsiteY19" fmla="*/ 60669 h 105227"/>
                <a:gd name="connsiteX20" fmla="*/ 5712 w 48304"/>
                <a:gd name="connsiteY20" fmla="*/ 58167 h 105227"/>
                <a:gd name="connsiteX21" fmla="*/ 22770 w 48304"/>
                <a:gd name="connsiteY21" fmla="*/ 39092 h 105227"/>
                <a:gd name="connsiteX22" fmla="*/ 26756 w 48304"/>
                <a:gd name="connsiteY22" fmla="*/ 44564 h 105227"/>
                <a:gd name="connsiteX23" fmla="*/ 21814 w 48304"/>
                <a:gd name="connsiteY23" fmla="*/ 60200 h 105227"/>
                <a:gd name="connsiteX24" fmla="*/ 11770 w 48304"/>
                <a:gd name="connsiteY24" fmla="*/ 85373 h 10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5227">
                  <a:moveTo>
                    <a:pt x="44292" y="5944"/>
                  </a:moveTo>
                  <a:cubicBezTo>
                    <a:pt x="44292" y="3442"/>
                    <a:pt x="42379" y="2"/>
                    <a:pt x="37916" y="2"/>
                  </a:cubicBezTo>
                  <a:cubicBezTo>
                    <a:pt x="33611" y="2"/>
                    <a:pt x="28988" y="4068"/>
                    <a:pt x="28988" y="8602"/>
                  </a:cubicBezTo>
                  <a:cubicBezTo>
                    <a:pt x="28988" y="11260"/>
                    <a:pt x="31060" y="14544"/>
                    <a:pt x="35365" y="14544"/>
                  </a:cubicBezTo>
                  <a:cubicBezTo>
                    <a:pt x="39988" y="14544"/>
                    <a:pt x="44292" y="10166"/>
                    <a:pt x="44292" y="5944"/>
                  </a:cubicBezTo>
                  <a:close/>
                  <a:moveTo>
                    <a:pt x="11770" y="85373"/>
                  </a:moveTo>
                  <a:cubicBezTo>
                    <a:pt x="11133" y="87406"/>
                    <a:pt x="10336" y="89282"/>
                    <a:pt x="10336" y="91940"/>
                  </a:cubicBezTo>
                  <a:cubicBezTo>
                    <a:pt x="10336" y="99289"/>
                    <a:pt x="16712" y="105230"/>
                    <a:pt x="25481" y="105230"/>
                  </a:cubicBezTo>
                  <a:cubicBezTo>
                    <a:pt x="41423" y="105230"/>
                    <a:pt x="48437" y="83653"/>
                    <a:pt x="48437" y="81308"/>
                  </a:cubicBezTo>
                  <a:cubicBezTo>
                    <a:pt x="48437" y="79275"/>
                    <a:pt x="46365" y="79275"/>
                    <a:pt x="45887" y="79275"/>
                  </a:cubicBezTo>
                  <a:cubicBezTo>
                    <a:pt x="43655" y="79275"/>
                    <a:pt x="43495" y="80213"/>
                    <a:pt x="42858" y="81933"/>
                  </a:cubicBezTo>
                  <a:cubicBezTo>
                    <a:pt x="39191" y="94442"/>
                    <a:pt x="32176" y="100852"/>
                    <a:pt x="25959" y="100852"/>
                  </a:cubicBezTo>
                  <a:cubicBezTo>
                    <a:pt x="22770" y="100852"/>
                    <a:pt x="21973" y="98820"/>
                    <a:pt x="21973" y="95380"/>
                  </a:cubicBezTo>
                  <a:cubicBezTo>
                    <a:pt x="21973" y="91784"/>
                    <a:pt x="23089" y="88813"/>
                    <a:pt x="24524" y="85373"/>
                  </a:cubicBezTo>
                  <a:cubicBezTo>
                    <a:pt x="26118" y="81151"/>
                    <a:pt x="27872" y="76930"/>
                    <a:pt x="29626" y="72865"/>
                  </a:cubicBezTo>
                  <a:cubicBezTo>
                    <a:pt x="31060" y="69112"/>
                    <a:pt x="36800" y="54884"/>
                    <a:pt x="37437" y="53007"/>
                  </a:cubicBezTo>
                  <a:cubicBezTo>
                    <a:pt x="37916" y="51444"/>
                    <a:pt x="38394" y="49567"/>
                    <a:pt x="38394" y="48004"/>
                  </a:cubicBezTo>
                  <a:cubicBezTo>
                    <a:pt x="38394" y="40655"/>
                    <a:pt x="32017" y="34714"/>
                    <a:pt x="23249" y="34714"/>
                  </a:cubicBezTo>
                  <a:cubicBezTo>
                    <a:pt x="7466" y="34714"/>
                    <a:pt x="132" y="55978"/>
                    <a:pt x="132" y="58636"/>
                  </a:cubicBezTo>
                  <a:cubicBezTo>
                    <a:pt x="132" y="60669"/>
                    <a:pt x="2364" y="60669"/>
                    <a:pt x="2843" y="60669"/>
                  </a:cubicBezTo>
                  <a:cubicBezTo>
                    <a:pt x="5075" y="60669"/>
                    <a:pt x="5234" y="59887"/>
                    <a:pt x="5712" y="58167"/>
                  </a:cubicBezTo>
                  <a:cubicBezTo>
                    <a:pt x="9857" y="44720"/>
                    <a:pt x="16872" y="39092"/>
                    <a:pt x="22770" y="39092"/>
                  </a:cubicBezTo>
                  <a:cubicBezTo>
                    <a:pt x="25321" y="39092"/>
                    <a:pt x="26756" y="40342"/>
                    <a:pt x="26756" y="44564"/>
                  </a:cubicBezTo>
                  <a:cubicBezTo>
                    <a:pt x="26756" y="48160"/>
                    <a:pt x="25799" y="50506"/>
                    <a:pt x="21814" y="60200"/>
                  </a:cubicBezTo>
                  <a:lnTo>
                    <a:pt x="11770" y="85373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96D538A-B8B0-4D03-B284-88749F1BAD7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20573" y="2458024"/>
              <a:ext cx="151451" cy="52267"/>
            </a:xfrm>
            <a:custGeom>
              <a:avLst/>
              <a:gdLst>
                <a:gd name="connsiteX0" fmla="*/ 143846 w 151451"/>
                <a:gd name="connsiteY0" fmla="*/ 8935 h 52267"/>
                <a:gd name="connsiteX1" fmla="*/ 151590 w 151451"/>
                <a:gd name="connsiteY1" fmla="*/ 4467 h 52267"/>
                <a:gd name="connsiteX2" fmla="*/ 144074 w 151451"/>
                <a:gd name="connsiteY2" fmla="*/ 0 h 52267"/>
                <a:gd name="connsiteX3" fmla="*/ 7654 w 151451"/>
                <a:gd name="connsiteY3" fmla="*/ 0 h 52267"/>
                <a:gd name="connsiteX4" fmla="*/ 139 w 151451"/>
                <a:gd name="connsiteY4" fmla="*/ 4467 h 52267"/>
                <a:gd name="connsiteX5" fmla="*/ 7882 w 151451"/>
                <a:gd name="connsiteY5" fmla="*/ 8935 h 52267"/>
                <a:gd name="connsiteX6" fmla="*/ 143846 w 151451"/>
                <a:gd name="connsiteY6" fmla="*/ 8935 h 52267"/>
                <a:gd name="connsiteX7" fmla="*/ 144074 w 151451"/>
                <a:gd name="connsiteY7" fmla="*/ 52268 h 52267"/>
                <a:gd name="connsiteX8" fmla="*/ 151590 w 151451"/>
                <a:gd name="connsiteY8" fmla="*/ 47800 h 52267"/>
                <a:gd name="connsiteX9" fmla="*/ 143846 w 151451"/>
                <a:gd name="connsiteY9" fmla="*/ 43333 h 52267"/>
                <a:gd name="connsiteX10" fmla="*/ 7882 w 151451"/>
                <a:gd name="connsiteY10" fmla="*/ 43333 h 52267"/>
                <a:gd name="connsiteX11" fmla="*/ 139 w 151451"/>
                <a:gd name="connsiteY11" fmla="*/ 47800 h 52267"/>
                <a:gd name="connsiteX12" fmla="*/ 7654 w 151451"/>
                <a:gd name="connsiteY12" fmla="*/ 52268 h 52267"/>
                <a:gd name="connsiteX13" fmla="*/ 144074 w 151451"/>
                <a:gd name="connsiteY13" fmla="*/ 52268 h 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2267">
                  <a:moveTo>
                    <a:pt x="143846" y="8935"/>
                  </a:moveTo>
                  <a:cubicBezTo>
                    <a:pt x="147262" y="8935"/>
                    <a:pt x="151590" y="8935"/>
                    <a:pt x="151590" y="4467"/>
                  </a:cubicBezTo>
                  <a:cubicBezTo>
                    <a:pt x="151590" y="0"/>
                    <a:pt x="147262" y="0"/>
                    <a:pt x="144074" y="0"/>
                  </a:cubicBezTo>
                  <a:lnTo>
                    <a:pt x="7654" y="0"/>
                  </a:lnTo>
                  <a:cubicBezTo>
                    <a:pt x="4466" y="0"/>
                    <a:pt x="139" y="0"/>
                    <a:pt x="139" y="4467"/>
                  </a:cubicBezTo>
                  <a:cubicBezTo>
                    <a:pt x="139" y="8935"/>
                    <a:pt x="4466" y="8935"/>
                    <a:pt x="7882" y="8935"/>
                  </a:cubicBezTo>
                  <a:lnTo>
                    <a:pt x="143846" y="8935"/>
                  </a:lnTo>
                  <a:close/>
                  <a:moveTo>
                    <a:pt x="144074" y="52268"/>
                  </a:moveTo>
                  <a:cubicBezTo>
                    <a:pt x="147262" y="52268"/>
                    <a:pt x="151590" y="52268"/>
                    <a:pt x="151590" y="47800"/>
                  </a:cubicBezTo>
                  <a:cubicBezTo>
                    <a:pt x="151590" y="43333"/>
                    <a:pt x="147262" y="43333"/>
                    <a:pt x="143846" y="43333"/>
                  </a:cubicBezTo>
                  <a:lnTo>
                    <a:pt x="7882" y="43333"/>
                  </a:lnTo>
                  <a:cubicBezTo>
                    <a:pt x="4466" y="43333"/>
                    <a:pt x="139" y="43333"/>
                    <a:pt x="139" y="47800"/>
                  </a:cubicBezTo>
                  <a:cubicBezTo>
                    <a:pt x="139" y="52268"/>
                    <a:pt x="4466" y="52268"/>
                    <a:pt x="7654" y="52268"/>
                  </a:cubicBezTo>
                  <a:lnTo>
                    <a:pt x="144074" y="52268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D42F0A6C-F04F-4C1E-814D-DAC0C72C4E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954366" y="2387440"/>
              <a:ext cx="187662" cy="152559"/>
            </a:xfrm>
            <a:custGeom>
              <a:avLst/>
              <a:gdLst>
                <a:gd name="connsiteX0" fmla="*/ 104457 w 187662"/>
                <a:gd name="connsiteY0" fmla="*/ 60756 h 152559"/>
                <a:gd name="connsiteX1" fmla="*/ 85326 w 187662"/>
                <a:gd name="connsiteY1" fmla="*/ 16306 h 152559"/>
                <a:gd name="connsiteX2" fmla="*/ 84187 w 187662"/>
                <a:gd name="connsiteY2" fmla="*/ 13402 h 152559"/>
                <a:gd name="connsiteX3" fmla="*/ 97624 w 187662"/>
                <a:gd name="connsiteY3" fmla="*/ 6924 h 152559"/>
                <a:gd name="connsiteX4" fmla="*/ 102179 w 187662"/>
                <a:gd name="connsiteY4" fmla="*/ 2680 h 152559"/>
                <a:gd name="connsiteX5" fmla="*/ 98763 w 187662"/>
                <a:gd name="connsiteY5" fmla="*/ 0 h 152559"/>
                <a:gd name="connsiteX6" fmla="*/ 70067 w 187662"/>
                <a:gd name="connsiteY6" fmla="*/ 670 h 152559"/>
                <a:gd name="connsiteX7" fmla="*/ 44560 w 187662"/>
                <a:gd name="connsiteY7" fmla="*/ 0 h 152559"/>
                <a:gd name="connsiteX8" fmla="*/ 40460 w 187662"/>
                <a:gd name="connsiteY8" fmla="*/ 4467 h 152559"/>
                <a:gd name="connsiteX9" fmla="*/ 45698 w 187662"/>
                <a:gd name="connsiteY9" fmla="*/ 6924 h 152559"/>
                <a:gd name="connsiteX10" fmla="*/ 62779 w 187662"/>
                <a:gd name="connsiteY10" fmla="*/ 14072 h 152559"/>
                <a:gd name="connsiteX11" fmla="*/ 89653 w 187662"/>
                <a:gd name="connsiteY11" fmla="*/ 76391 h 152559"/>
                <a:gd name="connsiteX12" fmla="*/ 41599 w 187662"/>
                <a:gd name="connsiteY12" fmla="*/ 127095 h 152559"/>
                <a:gd name="connsiteX13" fmla="*/ 38638 w 187662"/>
                <a:gd name="connsiteY13" fmla="*/ 129552 h 152559"/>
                <a:gd name="connsiteX14" fmla="*/ 5160 w 187662"/>
                <a:gd name="connsiteY14" fmla="*/ 145635 h 152559"/>
                <a:gd name="connsiteX15" fmla="*/ 149 w 187662"/>
                <a:gd name="connsiteY15" fmla="*/ 150102 h 152559"/>
                <a:gd name="connsiteX16" fmla="*/ 3110 w 187662"/>
                <a:gd name="connsiteY16" fmla="*/ 152559 h 152559"/>
                <a:gd name="connsiteX17" fmla="*/ 24518 w 187662"/>
                <a:gd name="connsiteY17" fmla="*/ 151889 h 152559"/>
                <a:gd name="connsiteX18" fmla="*/ 50025 w 187662"/>
                <a:gd name="connsiteY18" fmla="*/ 152559 h 152559"/>
                <a:gd name="connsiteX19" fmla="*/ 54125 w 187662"/>
                <a:gd name="connsiteY19" fmla="*/ 148092 h 152559"/>
                <a:gd name="connsiteX20" fmla="*/ 51392 w 187662"/>
                <a:gd name="connsiteY20" fmla="*/ 145635 h 152559"/>
                <a:gd name="connsiteX21" fmla="*/ 42282 w 187662"/>
                <a:gd name="connsiteY21" fmla="*/ 138710 h 152559"/>
                <a:gd name="connsiteX22" fmla="*/ 48431 w 187662"/>
                <a:gd name="connsiteY22" fmla="*/ 128659 h 152559"/>
                <a:gd name="connsiteX23" fmla="*/ 71661 w 187662"/>
                <a:gd name="connsiteY23" fmla="*/ 104535 h 152559"/>
                <a:gd name="connsiteX24" fmla="*/ 92158 w 187662"/>
                <a:gd name="connsiteY24" fmla="*/ 82646 h 152559"/>
                <a:gd name="connsiteX25" fmla="*/ 115161 w 187662"/>
                <a:gd name="connsiteY25" fmla="*/ 136030 h 152559"/>
                <a:gd name="connsiteX26" fmla="*/ 116300 w 187662"/>
                <a:gd name="connsiteY26" fmla="*/ 139157 h 152559"/>
                <a:gd name="connsiteX27" fmla="*/ 103090 w 187662"/>
                <a:gd name="connsiteY27" fmla="*/ 145635 h 152559"/>
                <a:gd name="connsiteX28" fmla="*/ 98535 w 187662"/>
                <a:gd name="connsiteY28" fmla="*/ 149879 h 152559"/>
                <a:gd name="connsiteX29" fmla="*/ 101952 w 187662"/>
                <a:gd name="connsiteY29" fmla="*/ 152559 h 152559"/>
                <a:gd name="connsiteX30" fmla="*/ 130648 w 187662"/>
                <a:gd name="connsiteY30" fmla="*/ 151889 h 152559"/>
                <a:gd name="connsiteX31" fmla="*/ 155927 w 187662"/>
                <a:gd name="connsiteY31" fmla="*/ 152559 h 152559"/>
                <a:gd name="connsiteX32" fmla="*/ 160255 w 187662"/>
                <a:gd name="connsiteY32" fmla="*/ 148315 h 152559"/>
                <a:gd name="connsiteX33" fmla="*/ 156155 w 187662"/>
                <a:gd name="connsiteY33" fmla="*/ 145635 h 152559"/>
                <a:gd name="connsiteX34" fmla="*/ 136569 w 187662"/>
                <a:gd name="connsiteY34" fmla="*/ 135807 h 152559"/>
                <a:gd name="connsiteX35" fmla="*/ 107190 w 187662"/>
                <a:gd name="connsiteY35" fmla="*/ 66786 h 152559"/>
                <a:gd name="connsiteX36" fmla="*/ 153878 w 187662"/>
                <a:gd name="connsiteY36" fmla="*/ 18316 h 152559"/>
                <a:gd name="connsiteX37" fmla="*/ 182801 w 187662"/>
                <a:gd name="connsiteY37" fmla="*/ 6924 h 152559"/>
                <a:gd name="connsiteX38" fmla="*/ 187812 w 187662"/>
                <a:gd name="connsiteY38" fmla="*/ 2457 h 152559"/>
                <a:gd name="connsiteX39" fmla="*/ 184851 w 187662"/>
                <a:gd name="connsiteY39" fmla="*/ 0 h 152559"/>
                <a:gd name="connsiteX40" fmla="*/ 163443 w 187662"/>
                <a:gd name="connsiteY40" fmla="*/ 670 h 152559"/>
                <a:gd name="connsiteX41" fmla="*/ 138163 w 187662"/>
                <a:gd name="connsiteY41" fmla="*/ 0 h 152559"/>
                <a:gd name="connsiteX42" fmla="*/ 133836 w 187662"/>
                <a:gd name="connsiteY42" fmla="*/ 4467 h 152559"/>
                <a:gd name="connsiteX43" fmla="*/ 136569 w 187662"/>
                <a:gd name="connsiteY43" fmla="*/ 6924 h 152559"/>
                <a:gd name="connsiteX44" fmla="*/ 145679 w 187662"/>
                <a:gd name="connsiteY44" fmla="*/ 13849 h 152559"/>
                <a:gd name="connsiteX45" fmla="*/ 141352 w 187662"/>
                <a:gd name="connsiteY45" fmla="*/ 21890 h 152559"/>
                <a:gd name="connsiteX46" fmla="*/ 104457 w 187662"/>
                <a:gd name="connsiteY46" fmla="*/ 60756 h 1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7662" h="152559">
                  <a:moveTo>
                    <a:pt x="104457" y="60756"/>
                  </a:moveTo>
                  <a:lnTo>
                    <a:pt x="85326" y="16306"/>
                  </a:lnTo>
                  <a:cubicBezTo>
                    <a:pt x="84643" y="14519"/>
                    <a:pt x="84187" y="13625"/>
                    <a:pt x="84187" y="13402"/>
                  </a:cubicBezTo>
                  <a:cubicBezTo>
                    <a:pt x="84187" y="12062"/>
                    <a:pt x="88059" y="7818"/>
                    <a:pt x="97624" y="6924"/>
                  </a:cubicBezTo>
                  <a:cubicBezTo>
                    <a:pt x="99902" y="6701"/>
                    <a:pt x="102179" y="6478"/>
                    <a:pt x="102179" y="2680"/>
                  </a:cubicBezTo>
                  <a:cubicBezTo>
                    <a:pt x="102179" y="0"/>
                    <a:pt x="99446" y="0"/>
                    <a:pt x="98763" y="0"/>
                  </a:cubicBezTo>
                  <a:cubicBezTo>
                    <a:pt x="89426" y="0"/>
                    <a:pt x="79632" y="670"/>
                    <a:pt x="70067" y="670"/>
                  </a:cubicBezTo>
                  <a:cubicBezTo>
                    <a:pt x="64373" y="670"/>
                    <a:pt x="50253" y="0"/>
                    <a:pt x="44560" y="0"/>
                  </a:cubicBezTo>
                  <a:cubicBezTo>
                    <a:pt x="43193" y="0"/>
                    <a:pt x="40460" y="0"/>
                    <a:pt x="40460" y="4467"/>
                  </a:cubicBezTo>
                  <a:cubicBezTo>
                    <a:pt x="40460" y="6924"/>
                    <a:pt x="42738" y="6924"/>
                    <a:pt x="45698" y="6924"/>
                  </a:cubicBezTo>
                  <a:cubicBezTo>
                    <a:pt x="59363" y="6924"/>
                    <a:pt x="60730" y="9158"/>
                    <a:pt x="62779" y="14072"/>
                  </a:cubicBezTo>
                  <a:lnTo>
                    <a:pt x="89653" y="76391"/>
                  </a:lnTo>
                  <a:lnTo>
                    <a:pt x="41599" y="127095"/>
                  </a:lnTo>
                  <a:lnTo>
                    <a:pt x="38638" y="129552"/>
                  </a:lnTo>
                  <a:cubicBezTo>
                    <a:pt x="27479" y="141391"/>
                    <a:pt x="16775" y="144965"/>
                    <a:pt x="5160" y="145635"/>
                  </a:cubicBezTo>
                  <a:cubicBezTo>
                    <a:pt x="2199" y="145858"/>
                    <a:pt x="149" y="145858"/>
                    <a:pt x="149" y="150102"/>
                  </a:cubicBezTo>
                  <a:cubicBezTo>
                    <a:pt x="149" y="150325"/>
                    <a:pt x="149" y="152559"/>
                    <a:pt x="3110" y="152559"/>
                  </a:cubicBezTo>
                  <a:cubicBezTo>
                    <a:pt x="9942" y="152559"/>
                    <a:pt x="17458" y="151889"/>
                    <a:pt x="24518" y="151889"/>
                  </a:cubicBezTo>
                  <a:cubicBezTo>
                    <a:pt x="32945" y="151889"/>
                    <a:pt x="41827" y="152559"/>
                    <a:pt x="50025" y="152559"/>
                  </a:cubicBezTo>
                  <a:cubicBezTo>
                    <a:pt x="51392" y="152559"/>
                    <a:pt x="54125" y="152559"/>
                    <a:pt x="54125" y="148092"/>
                  </a:cubicBezTo>
                  <a:cubicBezTo>
                    <a:pt x="54125" y="145858"/>
                    <a:pt x="51847" y="145635"/>
                    <a:pt x="51392" y="145635"/>
                  </a:cubicBezTo>
                  <a:cubicBezTo>
                    <a:pt x="49342" y="145411"/>
                    <a:pt x="42282" y="144965"/>
                    <a:pt x="42282" y="138710"/>
                  </a:cubicBezTo>
                  <a:cubicBezTo>
                    <a:pt x="42282" y="135137"/>
                    <a:pt x="45698" y="131563"/>
                    <a:pt x="48431" y="128659"/>
                  </a:cubicBezTo>
                  <a:lnTo>
                    <a:pt x="71661" y="104535"/>
                  </a:lnTo>
                  <a:lnTo>
                    <a:pt x="92158" y="82646"/>
                  </a:lnTo>
                  <a:lnTo>
                    <a:pt x="115161" y="136030"/>
                  </a:lnTo>
                  <a:cubicBezTo>
                    <a:pt x="116072" y="138487"/>
                    <a:pt x="116300" y="138710"/>
                    <a:pt x="116300" y="139157"/>
                  </a:cubicBezTo>
                  <a:cubicBezTo>
                    <a:pt x="116300" y="140944"/>
                    <a:pt x="111972" y="144741"/>
                    <a:pt x="103090" y="145635"/>
                  </a:cubicBezTo>
                  <a:cubicBezTo>
                    <a:pt x="100585" y="145858"/>
                    <a:pt x="98535" y="146082"/>
                    <a:pt x="98535" y="149879"/>
                  </a:cubicBezTo>
                  <a:cubicBezTo>
                    <a:pt x="98535" y="152559"/>
                    <a:pt x="101041" y="152559"/>
                    <a:pt x="101952" y="152559"/>
                  </a:cubicBezTo>
                  <a:cubicBezTo>
                    <a:pt x="108328" y="152559"/>
                    <a:pt x="124271" y="151889"/>
                    <a:pt x="130648" y="151889"/>
                  </a:cubicBezTo>
                  <a:cubicBezTo>
                    <a:pt x="136341" y="151889"/>
                    <a:pt x="150234" y="152559"/>
                    <a:pt x="155927" y="152559"/>
                  </a:cubicBezTo>
                  <a:cubicBezTo>
                    <a:pt x="157522" y="152559"/>
                    <a:pt x="160255" y="152559"/>
                    <a:pt x="160255" y="148315"/>
                  </a:cubicBezTo>
                  <a:cubicBezTo>
                    <a:pt x="160255" y="145635"/>
                    <a:pt x="157977" y="145635"/>
                    <a:pt x="156155" y="145635"/>
                  </a:cubicBezTo>
                  <a:cubicBezTo>
                    <a:pt x="140896" y="145411"/>
                    <a:pt x="140441" y="144741"/>
                    <a:pt x="136569" y="135807"/>
                  </a:cubicBezTo>
                  <a:cubicBezTo>
                    <a:pt x="127687" y="115034"/>
                    <a:pt x="112428" y="80188"/>
                    <a:pt x="107190" y="66786"/>
                  </a:cubicBezTo>
                  <a:cubicBezTo>
                    <a:pt x="122676" y="51151"/>
                    <a:pt x="146590" y="24570"/>
                    <a:pt x="153878" y="18316"/>
                  </a:cubicBezTo>
                  <a:cubicBezTo>
                    <a:pt x="160482" y="12955"/>
                    <a:pt x="169137" y="7594"/>
                    <a:pt x="182801" y="6924"/>
                  </a:cubicBezTo>
                  <a:cubicBezTo>
                    <a:pt x="185762" y="6701"/>
                    <a:pt x="187812" y="6701"/>
                    <a:pt x="187812" y="2457"/>
                  </a:cubicBezTo>
                  <a:cubicBezTo>
                    <a:pt x="187812" y="2234"/>
                    <a:pt x="187812" y="0"/>
                    <a:pt x="184851" y="0"/>
                  </a:cubicBezTo>
                  <a:cubicBezTo>
                    <a:pt x="178019" y="0"/>
                    <a:pt x="170503" y="670"/>
                    <a:pt x="163443" y="670"/>
                  </a:cubicBezTo>
                  <a:cubicBezTo>
                    <a:pt x="155016" y="670"/>
                    <a:pt x="146362" y="0"/>
                    <a:pt x="138163" y="0"/>
                  </a:cubicBezTo>
                  <a:cubicBezTo>
                    <a:pt x="136797" y="0"/>
                    <a:pt x="133836" y="0"/>
                    <a:pt x="133836" y="4467"/>
                  </a:cubicBezTo>
                  <a:cubicBezTo>
                    <a:pt x="133836" y="6031"/>
                    <a:pt x="134975" y="6701"/>
                    <a:pt x="136569" y="6924"/>
                  </a:cubicBezTo>
                  <a:cubicBezTo>
                    <a:pt x="138619" y="7148"/>
                    <a:pt x="145679" y="7594"/>
                    <a:pt x="145679" y="13849"/>
                  </a:cubicBezTo>
                  <a:cubicBezTo>
                    <a:pt x="145679" y="16976"/>
                    <a:pt x="143174" y="19880"/>
                    <a:pt x="141352" y="21890"/>
                  </a:cubicBezTo>
                  <a:lnTo>
                    <a:pt x="104457" y="60756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53B1F602-5B52-4F50-A194-6ED2D992297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59553" y="2380384"/>
              <a:ext cx="120204" cy="68953"/>
            </a:xfrm>
            <a:custGeom>
              <a:avLst/>
              <a:gdLst>
                <a:gd name="connsiteX0" fmla="*/ 106971 w 120204"/>
                <a:gd name="connsiteY0" fmla="*/ 15162 h 68953"/>
                <a:gd name="connsiteX1" fmla="*/ 120362 w 120204"/>
                <a:gd name="connsiteY1" fmla="*/ 5625 h 68953"/>
                <a:gd name="connsiteX2" fmla="*/ 120362 w 120204"/>
                <a:gd name="connsiteY2" fmla="*/ -4 h 68953"/>
                <a:gd name="connsiteX3" fmla="*/ 108884 w 120204"/>
                <a:gd name="connsiteY3" fmla="*/ 621 h 68953"/>
                <a:gd name="connsiteX4" fmla="*/ 93261 w 120204"/>
                <a:gd name="connsiteY4" fmla="*/ -4 h 68953"/>
                <a:gd name="connsiteX5" fmla="*/ 93261 w 120204"/>
                <a:gd name="connsiteY5" fmla="*/ 5625 h 68953"/>
                <a:gd name="connsiteX6" fmla="*/ 101551 w 120204"/>
                <a:gd name="connsiteY6" fmla="*/ 12504 h 68953"/>
                <a:gd name="connsiteX7" fmla="*/ 100594 w 120204"/>
                <a:gd name="connsiteY7" fmla="*/ 16257 h 68953"/>
                <a:gd name="connsiteX8" fmla="*/ 85130 w 120204"/>
                <a:gd name="connsiteY8" fmla="*/ 55190 h 68953"/>
                <a:gd name="connsiteX9" fmla="*/ 67913 w 120204"/>
                <a:gd name="connsiteY9" fmla="*/ 12504 h 68953"/>
                <a:gd name="connsiteX10" fmla="*/ 67115 w 120204"/>
                <a:gd name="connsiteY10" fmla="*/ 9534 h 68953"/>
                <a:gd name="connsiteX11" fmla="*/ 75724 w 120204"/>
                <a:gd name="connsiteY11" fmla="*/ 5625 h 68953"/>
                <a:gd name="connsiteX12" fmla="*/ 75724 w 120204"/>
                <a:gd name="connsiteY12" fmla="*/ -4 h 68953"/>
                <a:gd name="connsiteX13" fmla="*/ 58507 w 120204"/>
                <a:gd name="connsiteY13" fmla="*/ 621 h 68953"/>
                <a:gd name="connsiteX14" fmla="*/ 44477 w 120204"/>
                <a:gd name="connsiteY14" fmla="*/ -4 h 68953"/>
                <a:gd name="connsiteX15" fmla="*/ 44477 w 120204"/>
                <a:gd name="connsiteY15" fmla="*/ 5625 h 68953"/>
                <a:gd name="connsiteX16" fmla="*/ 53565 w 120204"/>
                <a:gd name="connsiteY16" fmla="*/ 6876 h 68953"/>
                <a:gd name="connsiteX17" fmla="*/ 57231 w 120204"/>
                <a:gd name="connsiteY17" fmla="*/ 13755 h 68953"/>
                <a:gd name="connsiteX18" fmla="*/ 56594 w 120204"/>
                <a:gd name="connsiteY18" fmla="*/ 15632 h 68953"/>
                <a:gd name="connsiteX19" fmla="*/ 41608 w 120204"/>
                <a:gd name="connsiteY19" fmla="*/ 52844 h 68953"/>
                <a:gd name="connsiteX20" fmla="*/ 25506 w 120204"/>
                <a:gd name="connsiteY20" fmla="*/ 12504 h 68953"/>
                <a:gd name="connsiteX21" fmla="*/ 24550 w 120204"/>
                <a:gd name="connsiteY21" fmla="*/ 9534 h 68953"/>
                <a:gd name="connsiteX22" fmla="*/ 33159 w 120204"/>
                <a:gd name="connsiteY22" fmla="*/ 5625 h 68953"/>
                <a:gd name="connsiteX23" fmla="*/ 33159 w 120204"/>
                <a:gd name="connsiteY23" fmla="*/ -4 h 68953"/>
                <a:gd name="connsiteX24" fmla="*/ 15144 w 120204"/>
                <a:gd name="connsiteY24" fmla="*/ 621 h 68953"/>
                <a:gd name="connsiteX25" fmla="*/ 158 w 120204"/>
                <a:gd name="connsiteY25" fmla="*/ -4 h 68953"/>
                <a:gd name="connsiteX26" fmla="*/ 158 w 120204"/>
                <a:gd name="connsiteY26" fmla="*/ 5625 h 68953"/>
                <a:gd name="connsiteX27" fmla="*/ 11637 w 120204"/>
                <a:gd name="connsiteY27" fmla="*/ 10159 h 68953"/>
                <a:gd name="connsiteX28" fmla="*/ 33796 w 120204"/>
                <a:gd name="connsiteY28" fmla="*/ 65353 h 68953"/>
                <a:gd name="connsiteX29" fmla="*/ 38101 w 120204"/>
                <a:gd name="connsiteY29" fmla="*/ 68949 h 68953"/>
                <a:gd name="connsiteX30" fmla="*/ 42246 w 120204"/>
                <a:gd name="connsiteY30" fmla="*/ 65666 h 68953"/>
                <a:gd name="connsiteX31" fmla="*/ 60260 w 120204"/>
                <a:gd name="connsiteY31" fmla="*/ 20948 h 68953"/>
                <a:gd name="connsiteX32" fmla="*/ 77956 w 120204"/>
                <a:gd name="connsiteY32" fmla="*/ 65196 h 68953"/>
                <a:gd name="connsiteX33" fmla="*/ 82420 w 120204"/>
                <a:gd name="connsiteY33" fmla="*/ 68949 h 68953"/>
                <a:gd name="connsiteX34" fmla="*/ 86724 w 120204"/>
                <a:gd name="connsiteY34" fmla="*/ 65353 h 68953"/>
                <a:gd name="connsiteX35" fmla="*/ 106971 w 120204"/>
                <a:gd name="connsiteY35" fmla="*/ 15162 h 6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953">
                  <a:moveTo>
                    <a:pt x="106971" y="15162"/>
                  </a:moveTo>
                  <a:cubicBezTo>
                    <a:pt x="110159" y="7345"/>
                    <a:pt x="115420" y="5781"/>
                    <a:pt x="120362" y="5625"/>
                  </a:cubicBezTo>
                  <a:lnTo>
                    <a:pt x="120362" y="-4"/>
                  </a:lnTo>
                  <a:cubicBezTo>
                    <a:pt x="116058" y="465"/>
                    <a:pt x="113507" y="621"/>
                    <a:pt x="108884" y="621"/>
                  </a:cubicBezTo>
                  <a:cubicBezTo>
                    <a:pt x="104101" y="621"/>
                    <a:pt x="98043" y="465"/>
                    <a:pt x="93261" y="-4"/>
                  </a:cubicBezTo>
                  <a:lnTo>
                    <a:pt x="93261" y="5625"/>
                  </a:lnTo>
                  <a:cubicBezTo>
                    <a:pt x="98840" y="5781"/>
                    <a:pt x="101551" y="8752"/>
                    <a:pt x="101551" y="12504"/>
                  </a:cubicBezTo>
                  <a:cubicBezTo>
                    <a:pt x="101551" y="13755"/>
                    <a:pt x="101551" y="14068"/>
                    <a:pt x="100594" y="16257"/>
                  </a:cubicBezTo>
                  <a:lnTo>
                    <a:pt x="85130" y="55190"/>
                  </a:lnTo>
                  <a:lnTo>
                    <a:pt x="67913" y="12504"/>
                  </a:lnTo>
                  <a:cubicBezTo>
                    <a:pt x="67594" y="11723"/>
                    <a:pt x="67115" y="10472"/>
                    <a:pt x="67115" y="9534"/>
                  </a:cubicBezTo>
                  <a:cubicBezTo>
                    <a:pt x="67115" y="6094"/>
                    <a:pt x="71260" y="5625"/>
                    <a:pt x="75724" y="5625"/>
                  </a:cubicBezTo>
                  <a:lnTo>
                    <a:pt x="75724" y="-4"/>
                  </a:lnTo>
                  <a:cubicBezTo>
                    <a:pt x="69985" y="465"/>
                    <a:pt x="64246" y="621"/>
                    <a:pt x="58507" y="621"/>
                  </a:cubicBezTo>
                  <a:cubicBezTo>
                    <a:pt x="53883" y="621"/>
                    <a:pt x="49101" y="309"/>
                    <a:pt x="44477" y="-4"/>
                  </a:cubicBezTo>
                  <a:lnTo>
                    <a:pt x="44477" y="5625"/>
                  </a:lnTo>
                  <a:cubicBezTo>
                    <a:pt x="48144" y="5625"/>
                    <a:pt x="51492" y="5625"/>
                    <a:pt x="53565" y="6876"/>
                  </a:cubicBezTo>
                  <a:cubicBezTo>
                    <a:pt x="55796" y="8439"/>
                    <a:pt x="57231" y="13599"/>
                    <a:pt x="57231" y="13755"/>
                  </a:cubicBezTo>
                  <a:cubicBezTo>
                    <a:pt x="57231" y="14068"/>
                    <a:pt x="56912" y="15006"/>
                    <a:pt x="56594" y="15632"/>
                  </a:cubicBezTo>
                  <a:lnTo>
                    <a:pt x="41608" y="52844"/>
                  </a:lnTo>
                  <a:lnTo>
                    <a:pt x="25506" y="12504"/>
                  </a:lnTo>
                  <a:cubicBezTo>
                    <a:pt x="24550" y="10315"/>
                    <a:pt x="24550" y="10159"/>
                    <a:pt x="24550" y="9534"/>
                  </a:cubicBezTo>
                  <a:cubicBezTo>
                    <a:pt x="24550" y="5625"/>
                    <a:pt x="30289" y="5625"/>
                    <a:pt x="33159" y="5625"/>
                  </a:cubicBezTo>
                  <a:lnTo>
                    <a:pt x="33159" y="-4"/>
                  </a:lnTo>
                  <a:cubicBezTo>
                    <a:pt x="32840" y="-4"/>
                    <a:pt x="21521" y="621"/>
                    <a:pt x="15144" y="621"/>
                  </a:cubicBezTo>
                  <a:cubicBezTo>
                    <a:pt x="10202" y="621"/>
                    <a:pt x="5100" y="465"/>
                    <a:pt x="158" y="-4"/>
                  </a:cubicBezTo>
                  <a:lnTo>
                    <a:pt x="158" y="5625"/>
                  </a:lnTo>
                  <a:cubicBezTo>
                    <a:pt x="6376" y="5625"/>
                    <a:pt x="9883" y="5625"/>
                    <a:pt x="11637" y="10159"/>
                  </a:cubicBezTo>
                  <a:lnTo>
                    <a:pt x="33796" y="65353"/>
                  </a:lnTo>
                  <a:cubicBezTo>
                    <a:pt x="34753" y="67698"/>
                    <a:pt x="35231" y="68949"/>
                    <a:pt x="38101" y="68949"/>
                  </a:cubicBezTo>
                  <a:cubicBezTo>
                    <a:pt x="40970" y="68949"/>
                    <a:pt x="41448" y="67698"/>
                    <a:pt x="42246" y="65666"/>
                  </a:cubicBezTo>
                  <a:lnTo>
                    <a:pt x="60260" y="20948"/>
                  </a:lnTo>
                  <a:lnTo>
                    <a:pt x="77956" y="65196"/>
                  </a:lnTo>
                  <a:cubicBezTo>
                    <a:pt x="78913" y="67542"/>
                    <a:pt x="79550" y="68949"/>
                    <a:pt x="82420" y="68949"/>
                  </a:cubicBezTo>
                  <a:cubicBezTo>
                    <a:pt x="85290" y="68949"/>
                    <a:pt x="85768" y="67855"/>
                    <a:pt x="86724" y="65353"/>
                  </a:cubicBezTo>
                  <a:lnTo>
                    <a:pt x="106971" y="15162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19EC722A-8EDF-44C2-A567-5CEE4CA795F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05082" y="2429792"/>
              <a:ext cx="20246" cy="48157"/>
            </a:xfrm>
            <a:custGeom>
              <a:avLst/>
              <a:gdLst>
                <a:gd name="connsiteX0" fmla="*/ 15947 w 20246"/>
                <a:gd name="connsiteY0" fmla="*/ 15475 h 48157"/>
                <a:gd name="connsiteX1" fmla="*/ 3512 w 20246"/>
                <a:gd name="connsiteY1" fmla="*/ 44088 h 48157"/>
                <a:gd name="connsiteX2" fmla="*/ 2396 w 20246"/>
                <a:gd name="connsiteY2" fmla="*/ 45965 h 48157"/>
                <a:gd name="connsiteX3" fmla="*/ 4628 w 20246"/>
                <a:gd name="connsiteY3" fmla="*/ 48154 h 48157"/>
                <a:gd name="connsiteX4" fmla="*/ 20411 w 20246"/>
                <a:gd name="connsiteY4" fmla="*/ 17039 h 48157"/>
                <a:gd name="connsiteX5" fmla="*/ 9251 w 20246"/>
                <a:gd name="connsiteY5" fmla="*/ -4 h 48157"/>
                <a:gd name="connsiteX6" fmla="*/ 164 w 20246"/>
                <a:gd name="connsiteY6" fmla="*/ 8908 h 48157"/>
                <a:gd name="connsiteX7" fmla="*/ 9410 w 20246"/>
                <a:gd name="connsiteY7" fmla="*/ 17977 h 48157"/>
                <a:gd name="connsiteX8" fmla="*/ 15947 w 20246"/>
                <a:gd name="connsiteY8" fmla="*/ 15475 h 4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8157">
                  <a:moveTo>
                    <a:pt x="15947" y="15475"/>
                  </a:moveTo>
                  <a:cubicBezTo>
                    <a:pt x="15947" y="24075"/>
                    <a:pt x="14352" y="34082"/>
                    <a:pt x="3512" y="44088"/>
                  </a:cubicBezTo>
                  <a:cubicBezTo>
                    <a:pt x="2874" y="44714"/>
                    <a:pt x="2396" y="45183"/>
                    <a:pt x="2396" y="45965"/>
                  </a:cubicBezTo>
                  <a:cubicBezTo>
                    <a:pt x="2396" y="47059"/>
                    <a:pt x="3671" y="48154"/>
                    <a:pt x="4628" y="48154"/>
                  </a:cubicBezTo>
                  <a:cubicBezTo>
                    <a:pt x="6860" y="48154"/>
                    <a:pt x="20411" y="35645"/>
                    <a:pt x="20411" y="17039"/>
                  </a:cubicBezTo>
                  <a:cubicBezTo>
                    <a:pt x="20411" y="7345"/>
                    <a:pt x="16584" y="-4"/>
                    <a:pt x="9251" y="-4"/>
                  </a:cubicBezTo>
                  <a:cubicBezTo>
                    <a:pt x="3990" y="-4"/>
                    <a:pt x="164" y="4061"/>
                    <a:pt x="164" y="8908"/>
                  </a:cubicBezTo>
                  <a:cubicBezTo>
                    <a:pt x="164" y="13912"/>
                    <a:pt x="3831" y="17977"/>
                    <a:pt x="9410" y="17977"/>
                  </a:cubicBezTo>
                  <a:cubicBezTo>
                    <a:pt x="13237" y="17977"/>
                    <a:pt x="15787" y="15475"/>
                    <a:pt x="15947" y="15475"/>
                  </a:cubicBez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30C7383A-421A-44C9-8758-FEF7729115B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48491" y="2378038"/>
              <a:ext cx="57710" cy="71298"/>
            </a:xfrm>
            <a:custGeom>
              <a:avLst/>
              <a:gdLst>
                <a:gd name="connsiteX0" fmla="*/ 53413 w 57710"/>
                <a:gd name="connsiteY0" fmla="*/ 4061 h 71298"/>
                <a:gd name="connsiteX1" fmla="*/ 51181 w 57710"/>
                <a:gd name="connsiteY1" fmla="*/ -4 h 71298"/>
                <a:gd name="connsiteX2" fmla="*/ 47993 w 57710"/>
                <a:gd name="connsiteY2" fmla="*/ 1872 h 71298"/>
                <a:gd name="connsiteX3" fmla="*/ 45123 w 57710"/>
                <a:gd name="connsiteY3" fmla="*/ 4218 h 71298"/>
                <a:gd name="connsiteX4" fmla="*/ 28384 w 57710"/>
                <a:gd name="connsiteY4" fmla="*/ -4 h 71298"/>
                <a:gd name="connsiteX5" fmla="*/ 166 w 57710"/>
                <a:gd name="connsiteY5" fmla="*/ 19540 h 71298"/>
                <a:gd name="connsiteX6" fmla="*/ 6224 w 57710"/>
                <a:gd name="connsiteY6" fmla="*/ 31736 h 71298"/>
                <a:gd name="connsiteX7" fmla="*/ 28225 w 57710"/>
                <a:gd name="connsiteY7" fmla="*/ 39554 h 71298"/>
                <a:gd name="connsiteX8" fmla="*/ 49109 w 57710"/>
                <a:gd name="connsiteY8" fmla="*/ 53626 h 71298"/>
                <a:gd name="connsiteX9" fmla="*/ 29500 w 57710"/>
                <a:gd name="connsiteY9" fmla="*/ 66916 h 71298"/>
                <a:gd name="connsiteX10" fmla="*/ 5746 w 57710"/>
                <a:gd name="connsiteY10" fmla="*/ 46434 h 71298"/>
                <a:gd name="connsiteX11" fmla="*/ 2876 w 57710"/>
                <a:gd name="connsiteY11" fmla="*/ 43776 h 71298"/>
                <a:gd name="connsiteX12" fmla="*/ 166 w 57710"/>
                <a:gd name="connsiteY12" fmla="*/ 47997 h 71298"/>
                <a:gd name="connsiteX13" fmla="*/ 166 w 57710"/>
                <a:gd name="connsiteY13" fmla="*/ 67229 h 71298"/>
                <a:gd name="connsiteX14" fmla="*/ 2398 w 57710"/>
                <a:gd name="connsiteY14" fmla="*/ 71294 h 71298"/>
                <a:gd name="connsiteX15" fmla="*/ 10050 w 57710"/>
                <a:gd name="connsiteY15" fmla="*/ 64571 h 71298"/>
                <a:gd name="connsiteX16" fmla="*/ 29500 w 57710"/>
                <a:gd name="connsiteY16" fmla="*/ 71294 h 71298"/>
                <a:gd name="connsiteX17" fmla="*/ 57877 w 57710"/>
                <a:gd name="connsiteY17" fmla="*/ 49248 h 71298"/>
                <a:gd name="connsiteX18" fmla="*/ 51022 w 57710"/>
                <a:gd name="connsiteY18" fmla="*/ 34863 h 71298"/>
                <a:gd name="connsiteX19" fmla="*/ 32051 w 57710"/>
                <a:gd name="connsiteY19" fmla="*/ 27202 h 71298"/>
                <a:gd name="connsiteX20" fmla="*/ 8935 w 57710"/>
                <a:gd name="connsiteY20" fmla="*/ 14850 h 71298"/>
                <a:gd name="connsiteX21" fmla="*/ 28384 w 57710"/>
                <a:gd name="connsiteY21" fmla="*/ 3748 h 71298"/>
                <a:gd name="connsiteX22" fmla="*/ 47993 w 57710"/>
                <a:gd name="connsiteY22" fmla="*/ 20948 h 71298"/>
                <a:gd name="connsiteX23" fmla="*/ 50703 w 57710"/>
                <a:gd name="connsiteY23" fmla="*/ 22668 h 71298"/>
                <a:gd name="connsiteX24" fmla="*/ 53413 w 57710"/>
                <a:gd name="connsiteY24" fmla="*/ 18602 h 71298"/>
                <a:gd name="connsiteX25" fmla="*/ 53413 w 57710"/>
                <a:gd name="connsiteY25" fmla="*/ 4061 h 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10" h="71298">
                  <a:moveTo>
                    <a:pt x="53413" y="4061"/>
                  </a:moveTo>
                  <a:cubicBezTo>
                    <a:pt x="53413" y="1403"/>
                    <a:pt x="53413" y="-4"/>
                    <a:pt x="51181" y="-4"/>
                  </a:cubicBezTo>
                  <a:cubicBezTo>
                    <a:pt x="50384" y="-4"/>
                    <a:pt x="50065" y="-4"/>
                    <a:pt x="47993" y="1872"/>
                  </a:cubicBezTo>
                  <a:cubicBezTo>
                    <a:pt x="47674" y="2029"/>
                    <a:pt x="46080" y="3436"/>
                    <a:pt x="45123" y="4218"/>
                  </a:cubicBezTo>
                  <a:cubicBezTo>
                    <a:pt x="40341" y="934"/>
                    <a:pt x="34283" y="-4"/>
                    <a:pt x="28384" y="-4"/>
                  </a:cubicBezTo>
                  <a:cubicBezTo>
                    <a:pt x="5587" y="-4"/>
                    <a:pt x="166" y="11723"/>
                    <a:pt x="166" y="19540"/>
                  </a:cubicBezTo>
                  <a:cubicBezTo>
                    <a:pt x="166" y="24544"/>
                    <a:pt x="2398" y="28609"/>
                    <a:pt x="6224" y="31736"/>
                  </a:cubicBezTo>
                  <a:cubicBezTo>
                    <a:pt x="12282" y="36896"/>
                    <a:pt x="18340" y="37990"/>
                    <a:pt x="28225" y="39554"/>
                  </a:cubicBezTo>
                  <a:cubicBezTo>
                    <a:pt x="36196" y="40961"/>
                    <a:pt x="49109" y="43150"/>
                    <a:pt x="49109" y="53626"/>
                  </a:cubicBezTo>
                  <a:cubicBezTo>
                    <a:pt x="49109" y="59724"/>
                    <a:pt x="44805" y="66916"/>
                    <a:pt x="29500" y="66916"/>
                  </a:cubicBezTo>
                  <a:cubicBezTo>
                    <a:pt x="14195" y="66916"/>
                    <a:pt x="8616" y="57066"/>
                    <a:pt x="5746" y="46434"/>
                  </a:cubicBezTo>
                  <a:cubicBezTo>
                    <a:pt x="5268" y="44401"/>
                    <a:pt x="5108" y="43776"/>
                    <a:pt x="2876" y="43776"/>
                  </a:cubicBezTo>
                  <a:cubicBezTo>
                    <a:pt x="166" y="43776"/>
                    <a:pt x="166" y="44870"/>
                    <a:pt x="166" y="47997"/>
                  </a:cubicBezTo>
                  <a:lnTo>
                    <a:pt x="166" y="67229"/>
                  </a:lnTo>
                  <a:cubicBezTo>
                    <a:pt x="166" y="69887"/>
                    <a:pt x="166" y="71294"/>
                    <a:pt x="2398" y="71294"/>
                  </a:cubicBezTo>
                  <a:cubicBezTo>
                    <a:pt x="3833" y="71294"/>
                    <a:pt x="6862" y="68011"/>
                    <a:pt x="10050" y="64571"/>
                  </a:cubicBezTo>
                  <a:cubicBezTo>
                    <a:pt x="17065" y="70982"/>
                    <a:pt x="25674" y="71294"/>
                    <a:pt x="29500" y="71294"/>
                  </a:cubicBezTo>
                  <a:cubicBezTo>
                    <a:pt x="50225" y="71294"/>
                    <a:pt x="57877" y="60349"/>
                    <a:pt x="57877" y="49248"/>
                  </a:cubicBezTo>
                  <a:cubicBezTo>
                    <a:pt x="57877" y="43307"/>
                    <a:pt x="55167" y="38616"/>
                    <a:pt x="51022" y="34863"/>
                  </a:cubicBezTo>
                  <a:cubicBezTo>
                    <a:pt x="44964" y="29391"/>
                    <a:pt x="37630" y="28140"/>
                    <a:pt x="32051" y="27202"/>
                  </a:cubicBezTo>
                  <a:cubicBezTo>
                    <a:pt x="19297" y="25013"/>
                    <a:pt x="8935" y="23137"/>
                    <a:pt x="8935" y="14850"/>
                  </a:cubicBezTo>
                  <a:cubicBezTo>
                    <a:pt x="8935" y="9846"/>
                    <a:pt x="13239" y="3748"/>
                    <a:pt x="28384" y="3748"/>
                  </a:cubicBezTo>
                  <a:cubicBezTo>
                    <a:pt x="46877" y="3748"/>
                    <a:pt x="47674" y="16413"/>
                    <a:pt x="47993" y="20948"/>
                  </a:cubicBezTo>
                  <a:cubicBezTo>
                    <a:pt x="48152" y="22668"/>
                    <a:pt x="50065" y="22668"/>
                    <a:pt x="50703" y="22668"/>
                  </a:cubicBezTo>
                  <a:cubicBezTo>
                    <a:pt x="53413" y="22668"/>
                    <a:pt x="53413" y="21573"/>
                    <a:pt x="53413" y="18602"/>
                  </a:cubicBezTo>
                  <a:lnTo>
                    <a:pt x="53413" y="4061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10B23B5E-B07E-4556-AE1B-55F35F39BEF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22237" y="2378038"/>
              <a:ext cx="79551" cy="71298"/>
            </a:xfrm>
            <a:custGeom>
              <a:avLst/>
              <a:gdLst>
                <a:gd name="connsiteX0" fmla="*/ 62504 w 79551"/>
                <a:gd name="connsiteY0" fmla="*/ 27827 h 71298"/>
                <a:gd name="connsiteX1" fmla="*/ 55170 w 79551"/>
                <a:gd name="connsiteY1" fmla="*/ 7814 h 71298"/>
                <a:gd name="connsiteX2" fmla="*/ 31576 w 79551"/>
                <a:gd name="connsiteY2" fmla="*/ -4 h 71298"/>
                <a:gd name="connsiteX3" fmla="*/ 5749 w 79551"/>
                <a:gd name="connsiteY3" fmla="*/ 15162 h 71298"/>
                <a:gd name="connsiteX4" fmla="*/ 13401 w 79551"/>
                <a:gd name="connsiteY4" fmla="*/ 22824 h 71298"/>
                <a:gd name="connsiteX5" fmla="*/ 20894 w 79551"/>
                <a:gd name="connsiteY5" fmla="*/ 15475 h 71298"/>
                <a:gd name="connsiteX6" fmla="*/ 15315 w 79551"/>
                <a:gd name="connsiteY6" fmla="*/ 8283 h 71298"/>
                <a:gd name="connsiteX7" fmla="*/ 31257 w 79551"/>
                <a:gd name="connsiteY7" fmla="*/ 4374 h 71298"/>
                <a:gd name="connsiteX8" fmla="*/ 49909 w 79551"/>
                <a:gd name="connsiteY8" fmla="*/ 23293 h 71298"/>
                <a:gd name="connsiteX9" fmla="*/ 49909 w 79551"/>
                <a:gd name="connsiteY9" fmla="*/ 28140 h 71298"/>
                <a:gd name="connsiteX10" fmla="*/ 18981 w 79551"/>
                <a:gd name="connsiteY10" fmla="*/ 33143 h 71298"/>
                <a:gd name="connsiteX11" fmla="*/ 169 w 79551"/>
                <a:gd name="connsiteY11" fmla="*/ 53939 h 71298"/>
                <a:gd name="connsiteX12" fmla="*/ 28068 w 79551"/>
                <a:gd name="connsiteY12" fmla="*/ 71294 h 71298"/>
                <a:gd name="connsiteX13" fmla="*/ 51663 w 79551"/>
                <a:gd name="connsiteY13" fmla="*/ 58160 h 71298"/>
                <a:gd name="connsiteX14" fmla="*/ 63938 w 79551"/>
                <a:gd name="connsiteY14" fmla="*/ 70513 h 71298"/>
                <a:gd name="connsiteX15" fmla="*/ 79721 w 79551"/>
                <a:gd name="connsiteY15" fmla="*/ 55659 h 71298"/>
                <a:gd name="connsiteX16" fmla="*/ 79721 w 79551"/>
                <a:gd name="connsiteY16" fmla="*/ 47059 h 71298"/>
                <a:gd name="connsiteX17" fmla="*/ 74301 w 79551"/>
                <a:gd name="connsiteY17" fmla="*/ 47059 h 71298"/>
                <a:gd name="connsiteX18" fmla="*/ 74301 w 79551"/>
                <a:gd name="connsiteY18" fmla="*/ 55502 h 71298"/>
                <a:gd name="connsiteX19" fmla="*/ 68402 w 79551"/>
                <a:gd name="connsiteY19" fmla="*/ 64571 h 71298"/>
                <a:gd name="connsiteX20" fmla="*/ 62504 w 79551"/>
                <a:gd name="connsiteY20" fmla="*/ 55190 h 71298"/>
                <a:gd name="connsiteX21" fmla="*/ 62504 w 79551"/>
                <a:gd name="connsiteY21" fmla="*/ 27827 h 71298"/>
                <a:gd name="connsiteX22" fmla="*/ 49909 w 79551"/>
                <a:gd name="connsiteY22" fmla="*/ 47685 h 71298"/>
                <a:gd name="connsiteX23" fmla="*/ 29344 w 79551"/>
                <a:gd name="connsiteY23" fmla="*/ 66916 h 71298"/>
                <a:gd name="connsiteX24" fmla="*/ 13561 w 79551"/>
                <a:gd name="connsiteY24" fmla="*/ 53939 h 71298"/>
                <a:gd name="connsiteX25" fmla="*/ 49909 w 79551"/>
                <a:gd name="connsiteY25" fmla="*/ 32205 h 71298"/>
                <a:gd name="connsiteX26" fmla="*/ 49909 w 79551"/>
                <a:gd name="connsiteY26" fmla="*/ 47685 h 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551" h="71298">
                  <a:moveTo>
                    <a:pt x="62504" y="27827"/>
                  </a:moveTo>
                  <a:cubicBezTo>
                    <a:pt x="62504" y="19540"/>
                    <a:pt x="62504" y="13599"/>
                    <a:pt x="55170" y="7814"/>
                  </a:cubicBezTo>
                  <a:cubicBezTo>
                    <a:pt x="48634" y="2498"/>
                    <a:pt x="40982" y="-4"/>
                    <a:pt x="31576" y="-4"/>
                  </a:cubicBezTo>
                  <a:cubicBezTo>
                    <a:pt x="16430" y="-4"/>
                    <a:pt x="5749" y="5625"/>
                    <a:pt x="5749" y="15162"/>
                  </a:cubicBezTo>
                  <a:cubicBezTo>
                    <a:pt x="5749" y="20166"/>
                    <a:pt x="9256" y="22824"/>
                    <a:pt x="13401" y="22824"/>
                  </a:cubicBezTo>
                  <a:cubicBezTo>
                    <a:pt x="17706" y="22824"/>
                    <a:pt x="20894" y="19697"/>
                    <a:pt x="20894" y="15475"/>
                  </a:cubicBezTo>
                  <a:cubicBezTo>
                    <a:pt x="20894" y="12817"/>
                    <a:pt x="19619" y="9534"/>
                    <a:pt x="15315" y="8283"/>
                  </a:cubicBezTo>
                  <a:cubicBezTo>
                    <a:pt x="21054" y="4374"/>
                    <a:pt x="30300" y="4374"/>
                    <a:pt x="31257" y="4374"/>
                  </a:cubicBezTo>
                  <a:cubicBezTo>
                    <a:pt x="40184" y="4374"/>
                    <a:pt x="49909" y="10159"/>
                    <a:pt x="49909" y="23293"/>
                  </a:cubicBezTo>
                  <a:lnTo>
                    <a:pt x="49909" y="28140"/>
                  </a:lnTo>
                  <a:cubicBezTo>
                    <a:pt x="41141" y="28453"/>
                    <a:pt x="30619" y="28922"/>
                    <a:pt x="18981" y="33143"/>
                  </a:cubicBezTo>
                  <a:cubicBezTo>
                    <a:pt x="4633" y="38303"/>
                    <a:pt x="169" y="46903"/>
                    <a:pt x="169" y="53939"/>
                  </a:cubicBezTo>
                  <a:cubicBezTo>
                    <a:pt x="169" y="67385"/>
                    <a:pt x="16749" y="71294"/>
                    <a:pt x="28068" y="71294"/>
                  </a:cubicBezTo>
                  <a:cubicBezTo>
                    <a:pt x="40822" y="71294"/>
                    <a:pt x="48315" y="64258"/>
                    <a:pt x="51663" y="58160"/>
                  </a:cubicBezTo>
                  <a:cubicBezTo>
                    <a:pt x="52300" y="64571"/>
                    <a:pt x="56605" y="70513"/>
                    <a:pt x="63938" y="70513"/>
                  </a:cubicBezTo>
                  <a:cubicBezTo>
                    <a:pt x="64257" y="70513"/>
                    <a:pt x="79721" y="70513"/>
                    <a:pt x="79721" y="55659"/>
                  </a:cubicBezTo>
                  <a:lnTo>
                    <a:pt x="79721" y="47059"/>
                  </a:lnTo>
                  <a:lnTo>
                    <a:pt x="74301" y="47059"/>
                  </a:lnTo>
                  <a:lnTo>
                    <a:pt x="74301" y="55502"/>
                  </a:lnTo>
                  <a:cubicBezTo>
                    <a:pt x="74301" y="57066"/>
                    <a:pt x="74301" y="64571"/>
                    <a:pt x="68402" y="64571"/>
                  </a:cubicBezTo>
                  <a:cubicBezTo>
                    <a:pt x="62504" y="64571"/>
                    <a:pt x="62504" y="57222"/>
                    <a:pt x="62504" y="55190"/>
                  </a:cubicBezTo>
                  <a:lnTo>
                    <a:pt x="62504" y="27827"/>
                  </a:lnTo>
                  <a:close/>
                  <a:moveTo>
                    <a:pt x="49909" y="47685"/>
                  </a:moveTo>
                  <a:cubicBezTo>
                    <a:pt x="49909" y="62695"/>
                    <a:pt x="36518" y="66916"/>
                    <a:pt x="29344" y="66916"/>
                  </a:cubicBezTo>
                  <a:cubicBezTo>
                    <a:pt x="21213" y="66916"/>
                    <a:pt x="13561" y="61600"/>
                    <a:pt x="13561" y="53939"/>
                  </a:cubicBezTo>
                  <a:cubicBezTo>
                    <a:pt x="13561" y="45339"/>
                    <a:pt x="21213" y="33300"/>
                    <a:pt x="49909" y="32205"/>
                  </a:cubicBezTo>
                  <a:lnTo>
                    <a:pt x="49909" y="47685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BB94FB72-4002-49C3-B076-BFC531A5FD4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08874" y="2351614"/>
              <a:ext cx="55160" cy="97722"/>
            </a:xfrm>
            <a:custGeom>
              <a:avLst/>
              <a:gdLst>
                <a:gd name="connsiteX0" fmla="*/ 27594 w 55160"/>
                <a:gd name="connsiteY0" fmla="*/ 34394 h 97722"/>
                <a:gd name="connsiteX1" fmla="*/ 52464 w 55160"/>
                <a:gd name="connsiteY1" fmla="*/ 34394 h 97722"/>
                <a:gd name="connsiteX2" fmla="*/ 52464 w 55160"/>
                <a:gd name="connsiteY2" fmla="*/ 28765 h 97722"/>
                <a:gd name="connsiteX3" fmla="*/ 27594 w 55160"/>
                <a:gd name="connsiteY3" fmla="*/ 28765 h 97722"/>
                <a:gd name="connsiteX4" fmla="*/ 27594 w 55160"/>
                <a:gd name="connsiteY4" fmla="*/ -4 h 97722"/>
                <a:gd name="connsiteX5" fmla="*/ 22174 w 55160"/>
                <a:gd name="connsiteY5" fmla="*/ -4 h 97722"/>
                <a:gd name="connsiteX6" fmla="*/ 173 w 55160"/>
                <a:gd name="connsiteY6" fmla="*/ 30016 h 97722"/>
                <a:gd name="connsiteX7" fmla="*/ 173 w 55160"/>
                <a:gd name="connsiteY7" fmla="*/ 34394 h 97722"/>
                <a:gd name="connsiteX8" fmla="*/ 15000 w 55160"/>
                <a:gd name="connsiteY8" fmla="*/ 34394 h 97722"/>
                <a:gd name="connsiteX9" fmla="*/ 15000 w 55160"/>
                <a:gd name="connsiteY9" fmla="*/ 76611 h 97722"/>
                <a:gd name="connsiteX10" fmla="*/ 37319 w 55160"/>
                <a:gd name="connsiteY10" fmla="*/ 97719 h 97722"/>
                <a:gd name="connsiteX11" fmla="*/ 55333 w 55160"/>
                <a:gd name="connsiteY11" fmla="*/ 76454 h 97722"/>
                <a:gd name="connsiteX12" fmla="*/ 55333 w 55160"/>
                <a:gd name="connsiteY12" fmla="*/ 67855 h 97722"/>
                <a:gd name="connsiteX13" fmla="*/ 49913 w 55160"/>
                <a:gd name="connsiteY13" fmla="*/ 67855 h 97722"/>
                <a:gd name="connsiteX14" fmla="*/ 49913 w 55160"/>
                <a:gd name="connsiteY14" fmla="*/ 76298 h 97722"/>
                <a:gd name="connsiteX15" fmla="*/ 38594 w 55160"/>
                <a:gd name="connsiteY15" fmla="*/ 92715 h 97722"/>
                <a:gd name="connsiteX16" fmla="*/ 27594 w 55160"/>
                <a:gd name="connsiteY16" fmla="*/ 76767 h 97722"/>
                <a:gd name="connsiteX17" fmla="*/ 27594 w 55160"/>
                <a:gd name="connsiteY17" fmla="*/ 34394 h 9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160" h="97722">
                  <a:moveTo>
                    <a:pt x="27594" y="34394"/>
                  </a:moveTo>
                  <a:lnTo>
                    <a:pt x="52464" y="34394"/>
                  </a:lnTo>
                  <a:lnTo>
                    <a:pt x="52464" y="28765"/>
                  </a:lnTo>
                  <a:lnTo>
                    <a:pt x="27594" y="28765"/>
                  </a:lnTo>
                  <a:lnTo>
                    <a:pt x="27594" y="-4"/>
                  </a:lnTo>
                  <a:lnTo>
                    <a:pt x="22174" y="-4"/>
                  </a:lnTo>
                  <a:cubicBezTo>
                    <a:pt x="22014" y="14068"/>
                    <a:pt x="15478" y="29547"/>
                    <a:pt x="173" y="30016"/>
                  </a:cubicBezTo>
                  <a:lnTo>
                    <a:pt x="173" y="34394"/>
                  </a:lnTo>
                  <a:lnTo>
                    <a:pt x="15000" y="34394"/>
                  </a:lnTo>
                  <a:lnTo>
                    <a:pt x="15000" y="76611"/>
                  </a:lnTo>
                  <a:cubicBezTo>
                    <a:pt x="15000" y="94122"/>
                    <a:pt x="28391" y="97719"/>
                    <a:pt x="37319" y="97719"/>
                  </a:cubicBezTo>
                  <a:cubicBezTo>
                    <a:pt x="48000" y="97719"/>
                    <a:pt x="55333" y="88806"/>
                    <a:pt x="55333" y="76454"/>
                  </a:cubicBezTo>
                  <a:lnTo>
                    <a:pt x="55333" y="67855"/>
                  </a:lnTo>
                  <a:lnTo>
                    <a:pt x="49913" y="67855"/>
                  </a:lnTo>
                  <a:lnTo>
                    <a:pt x="49913" y="76298"/>
                  </a:lnTo>
                  <a:cubicBezTo>
                    <a:pt x="49913" y="86930"/>
                    <a:pt x="44812" y="92715"/>
                    <a:pt x="38594" y="92715"/>
                  </a:cubicBezTo>
                  <a:cubicBezTo>
                    <a:pt x="27594" y="92715"/>
                    <a:pt x="27594" y="79581"/>
                    <a:pt x="27594" y="76767"/>
                  </a:cubicBezTo>
                  <a:lnTo>
                    <a:pt x="27594" y="34394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D78AC805-310A-4C90-AC57-E7CF24E26FB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43116" y="2524703"/>
              <a:ext cx="80667" cy="102569"/>
            </a:xfrm>
            <a:custGeom>
              <a:avLst/>
              <a:gdLst>
                <a:gd name="connsiteX0" fmla="*/ 16897 w 80667"/>
                <a:gd name="connsiteY0" fmla="*/ 42688 h 102569"/>
                <a:gd name="connsiteX1" fmla="*/ 34274 w 80667"/>
                <a:gd name="connsiteY1" fmla="*/ 47535 h 102569"/>
                <a:gd name="connsiteX2" fmla="*/ 62651 w 80667"/>
                <a:gd name="connsiteY2" fmla="*/ 24550 h 102569"/>
                <a:gd name="connsiteX3" fmla="*/ 55955 w 80667"/>
                <a:gd name="connsiteY3" fmla="*/ 9540 h 102569"/>
                <a:gd name="connsiteX4" fmla="*/ 72057 w 80667"/>
                <a:gd name="connsiteY4" fmla="*/ 4380 h 102569"/>
                <a:gd name="connsiteX5" fmla="*/ 70622 w 80667"/>
                <a:gd name="connsiteY5" fmla="*/ 8133 h 102569"/>
                <a:gd name="connsiteX6" fmla="*/ 75723 w 80667"/>
                <a:gd name="connsiteY6" fmla="*/ 13136 h 102569"/>
                <a:gd name="connsiteX7" fmla="*/ 80825 w 80667"/>
                <a:gd name="connsiteY7" fmla="*/ 7977 h 102569"/>
                <a:gd name="connsiteX8" fmla="*/ 71419 w 80667"/>
                <a:gd name="connsiteY8" fmla="*/ 2 h 102569"/>
                <a:gd name="connsiteX9" fmla="*/ 52926 w 80667"/>
                <a:gd name="connsiteY9" fmla="*/ 7195 h 102569"/>
                <a:gd name="connsiteX10" fmla="*/ 34433 w 80667"/>
                <a:gd name="connsiteY10" fmla="*/ 1566 h 102569"/>
                <a:gd name="connsiteX11" fmla="*/ 6056 w 80667"/>
                <a:gd name="connsiteY11" fmla="*/ 24550 h 102569"/>
                <a:gd name="connsiteX12" fmla="*/ 13708 w 80667"/>
                <a:gd name="connsiteY12" fmla="*/ 40342 h 102569"/>
                <a:gd name="connsiteX13" fmla="*/ 8926 w 80667"/>
                <a:gd name="connsiteY13" fmla="*/ 53007 h 102569"/>
                <a:gd name="connsiteX14" fmla="*/ 15621 w 80667"/>
                <a:gd name="connsiteY14" fmla="*/ 66923 h 102569"/>
                <a:gd name="connsiteX15" fmla="*/ 157 w 80667"/>
                <a:gd name="connsiteY15" fmla="*/ 82559 h 102569"/>
                <a:gd name="connsiteX16" fmla="*/ 39216 w 80667"/>
                <a:gd name="connsiteY16" fmla="*/ 102572 h 102569"/>
                <a:gd name="connsiteX17" fmla="*/ 78274 w 80667"/>
                <a:gd name="connsiteY17" fmla="*/ 82246 h 102569"/>
                <a:gd name="connsiteX18" fmla="*/ 67593 w 80667"/>
                <a:gd name="connsiteY18" fmla="*/ 64421 h 102569"/>
                <a:gd name="connsiteX19" fmla="*/ 33317 w 80667"/>
                <a:gd name="connsiteY19" fmla="*/ 59574 h 102569"/>
                <a:gd name="connsiteX20" fmla="*/ 22795 w 80667"/>
                <a:gd name="connsiteY20" fmla="*/ 59418 h 102569"/>
                <a:gd name="connsiteX21" fmla="*/ 14824 w 80667"/>
                <a:gd name="connsiteY21" fmla="*/ 49098 h 102569"/>
                <a:gd name="connsiteX22" fmla="*/ 16897 w 80667"/>
                <a:gd name="connsiteY22" fmla="*/ 42688 h 102569"/>
                <a:gd name="connsiteX23" fmla="*/ 34433 w 80667"/>
                <a:gd name="connsiteY23" fmla="*/ 42844 h 102569"/>
                <a:gd name="connsiteX24" fmla="*/ 18810 w 80667"/>
                <a:gd name="connsiteY24" fmla="*/ 24550 h 102569"/>
                <a:gd name="connsiteX25" fmla="*/ 21998 w 80667"/>
                <a:gd name="connsiteY25" fmla="*/ 11729 h 102569"/>
                <a:gd name="connsiteX26" fmla="*/ 34274 w 80667"/>
                <a:gd name="connsiteY26" fmla="*/ 6257 h 102569"/>
                <a:gd name="connsiteX27" fmla="*/ 49897 w 80667"/>
                <a:gd name="connsiteY27" fmla="*/ 24550 h 102569"/>
                <a:gd name="connsiteX28" fmla="*/ 46709 w 80667"/>
                <a:gd name="connsiteY28" fmla="*/ 37372 h 102569"/>
                <a:gd name="connsiteX29" fmla="*/ 34433 w 80667"/>
                <a:gd name="connsiteY29" fmla="*/ 42844 h 102569"/>
                <a:gd name="connsiteX30" fmla="*/ 34433 w 80667"/>
                <a:gd name="connsiteY30" fmla="*/ 70050 h 102569"/>
                <a:gd name="connsiteX31" fmla="*/ 68549 w 80667"/>
                <a:gd name="connsiteY31" fmla="*/ 82402 h 102569"/>
                <a:gd name="connsiteX32" fmla="*/ 39216 w 80667"/>
                <a:gd name="connsiteY32" fmla="*/ 97882 h 102569"/>
                <a:gd name="connsiteX33" fmla="*/ 9882 w 80667"/>
                <a:gd name="connsiteY33" fmla="*/ 82402 h 102569"/>
                <a:gd name="connsiteX34" fmla="*/ 25187 w 80667"/>
                <a:gd name="connsiteY34" fmla="*/ 70050 h 102569"/>
                <a:gd name="connsiteX35" fmla="*/ 34433 w 80667"/>
                <a:gd name="connsiteY35" fmla="*/ 70050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667" h="102569">
                  <a:moveTo>
                    <a:pt x="16897" y="42688"/>
                  </a:moveTo>
                  <a:cubicBezTo>
                    <a:pt x="19288" y="44095"/>
                    <a:pt x="25027" y="47535"/>
                    <a:pt x="34274" y="47535"/>
                  </a:cubicBezTo>
                  <a:cubicBezTo>
                    <a:pt x="50694" y="47535"/>
                    <a:pt x="62651" y="36746"/>
                    <a:pt x="62651" y="24550"/>
                  </a:cubicBezTo>
                  <a:cubicBezTo>
                    <a:pt x="62651" y="18453"/>
                    <a:pt x="59781" y="13605"/>
                    <a:pt x="55955" y="9540"/>
                  </a:cubicBezTo>
                  <a:cubicBezTo>
                    <a:pt x="63129" y="4537"/>
                    <a:pt x="69347" y="4380"/>
                    <a:pt x="72057" y="4380"/>
                  </a:cubicBezTo>
                  <a:cubicBezTo>
                    <a:pt x="71419" y="5006"/>
                    <a:pt x="70622" y="5631"/>
                    <a:pt x="70622" y="8133"/>
                  </a:cubicBezTo>
                  <a:cubicBezTo>
                    <a:pt x="70622" y="11260"/>
                    <a:pt x="73013" y="13136"/>
                    <a:pt x="75723" y="13136"/>
                  </a:cubicBezTo>
                  <a:cubicBezTo>
                    <a:pt x="77955" y="13136"/>
                    <a:pt x="80825" y="11573"/>
                    <a:pt x="80825" y="7977"/>
                  </a:cubicBezTo>
                  <a:cubicBezTo>
                    <a:pt x="80825" y="4380"/>
                    <a:pt x="77796" y="2"/>
                    <a:pt x="71419" y="2"/>
                  </a:cubicBezTo>
                  <a:cubicBezTo>
                    <a:pt x="69028" y="2"/>
                    <a:pt x="60419" y="472"/>
                    <a:pt x="52926" y="7195"/>
                  </a:cubicBezTo>
                  <a:cubicBezTo>
                    <a:pt x="48143" y="3755"/>
                    <a:pt x="41448" y="1566"/>
                    <a:pt x="34433" y="1566"/>
                  </a:cubicBezTo>
                  <a:cubicBezTo>
                    <a:pt x="18013" y="1566"/>
                    <a:pt x="6056" y="12355"/>
                    <a:pt x="6056" y="24550"/>
                  </a:cubicBezTo>
                  <a:cubicBezTo>
                    <a:pt x="6056" y="30648"/>
                    <a:pt x="9244" y="36277"/>
                    <a:pt x="13708" y="40342"/>
                  </a:cubicBezTo>
                  <a:cubicBezTo>
                    <a:pt x="12433" y="41750"/>
                    <a:pt x="8926" y="46909"/>
                    <a:pt x="8926" y="53007"/>
                  </a:cubicBezTo>
                  <a:cubicBezTo>
                    <a:pt x="8926" y="55040"/>
                    <a:pt x="9404" y="62389"/>
                    <a:pt x="15621" y="66923"/>
                  </a:cubicBezTo>
                  <a:cubicBezTo>
                    <a:pt x="8447" y="69268"/>
                    <a:pt x="157" y="74428"/>
                    <a:pt x="157" y="82559"/>
                  </a:cubicBezTo>
                  <a:cubicBezTo>
                    <a:pt x="157" y="93973"/>
                    <a:pt x="17694" y="102572"/>
                    <a:pt x="39216" y="102572"/>
                  </a:cubicBezTo>
                  <a:cubicBezTo>
                    <a:pt x="59462" y="102572"/>
                    <a:pt x="78274" y="94754"/>
                    <a:pt x="78274" y="82246"/>
                  </a:cubicBezTo>
                  <a:cubicBezTo>
                    <a:pt x="78274" y="77555"/>
                    <a:pt x="76361" y="69112"/>
                    <a:pt x="67593" y="64421"/>
                  </a:cubicBezTo>
                  <a:cubicBezTo>
                    <a:pt x="58187" y="59574"/>
                    <a:pt x="48781" y="59574"/>
                    <a:pt x="33317" y="59574"/>
                  </a:cubicBezTo>
                  <a:cubicBezTo>
                    <a:pt x="29810" y="59574"/>
                    <a:pt x="24071" y="59574"/>
                    <a:pt x="22795" y="59418"/>
                  </a:cubicBezTo>
                  <a:cubicBezTo>
                    <a:pt x="17694" y="58323"/>
                    <a:pt x="14824" y="53633"/>
                    <a:pt x="14824" y="49098"/>
                  </a:cubicBezTo>
                  <a:cubicBezTo>
                    <a:pt x="14824" y="45189"/>
                    <a:pt x="15940" y="43939"/>
                    <a:pt x="16897" y="42688"/>
                  </a:cubicBezTo>
                  <a:close/>
                  <a:moveTo>
                    <a:pt x="34433" y="42844"/>
                  </a:moveTo>
                  <a:cubicBezTo>
                    <a:pt x="18810" y="42844"/>
                    <a:pt x="18810" y="27834"/>
                    <a:pt x="18810" y="24550"/>
                  </a:cubicBezTo>
                  <a:cubicBezTo>
                    <a:pt x="18810" y="22049"/>
                    <a:pt x="18810" y="15794"/>
                    <a:pt x="21998" y="11729"/>
                  </a:cubicBezTo>
                  <a:cubicBezTo>
                    <a:pt x="24230" y="9071"/>
                    <a:pt x="28534" y="6257"/>
                    <a:pt x="34274" y="6257"/>
                  </a:cubicBezTo>
                  <a:cubicBezTo>
                    <a:pt x="49897" y="6257"/>
                    <a:pt x="49897" y="21267"/>
                    <a:pt x="49897" y="24550"/>
                  </a:cubicBezTo>
                  <a:cubicBezTo>
                    <a:pt x="49897" y="27052"/>
                    <a:pt x="49897" y="33306"/>
                    <a:pt x="46709" y="37372"/>
                  </a:cubicBezTo>
                  <a:cubicBezTo>
                    <a:pt x="44477" y="40030"/>
                    <a:pt x="40172" y="42844"/>
                    <a:pt x="34433" y="42844"/>
                  </a:cubicBezTo>
                  <a:close/>
                  <a:moveTo>
                    <a:pt x="34433" y="70050"/>
                  </a:moveTo>
                  <a:cubicBezTo>
                    <a:pt x="48622" y="70050"/>
                    <a:pt x="68549" y="70050"/>
                    <a:pt x="68549" y="82402"/>
                  </a:cubicBezTo>
                  <a:cubicBezTo>
                    <a:pt x="68549" y="90689"/>
                    <a:pt x="55955" y="97882"/>
                    <a:pt x="39216" y="97882"/>
                  </a:cubicBezTo>
                  <a:cubicBezTo>
                    <a:pt x="22476" y="97882"/>
                    <a:pt x="9882" y="90533"/>
                    <a:pt x="9882" y="82402"/>
                  </a:cubicBezTo>
                  <a:cubicBezTo>
                    <a:pt x="9882" y="76930"/>
                    <a:pt x="14984" y="70206"/>
                    <a:pt x="25187" y="70050"/>
                  </a:cubicBezTo>
                  <a:lnTo>
                    <a:pt x="34433" y="70050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FA893F0-F525-4D50-BB5B-C9A2FA0A7E5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609355" y="2372475"/>
              <a:ext cx="52837" cy="223366"/>
            </a:xfrm>
            <a:custGeom>
              <a:avLst/>
              <a:gdLst>
                <a:gd name="connsiteX0" fmla="*/ 53014 w 52837"/>
                <a:gd name="connsiteY0" fmla="*/ 221133 h 223366"/>
                <a:gd name="connsiteX1" fmla="*/ 49142 w 52837"/>
                <a:gd name="connsiteY1" fmla="*/ 216219 h 223366"/>
                <a:gd name="connsiteX2" fmla="*/ 13386 w 52837"/>
                <a:gd name="connsiteY2" fmla="*/ 111683 h 223366"/>
                <a:gd name="connsiteX3" fmla="*/ 50053 w 52837"/>
                <a:gd name="connsiteY3" fmla="*/ 6031 h 223366"/>
                <a:gd name="connsiteX4" fmla="*/ 53014 w 52837"/>
                <a:gd name="connsiteY4" fmla="*/ 2234 h 223366"/>
                <a:gd name="connsiteX5" fmla="*/ 50737 w 52837"/>
                <a:gd name="connsiteY5" fmla="*/ 0 h 223366"/>
                <a:gd name="connsiteX6" fmla="*/ 14525 w 52837"/>
                <a:gd name="connsiteY6" fmla="*/ 43556 h 223366"/>
                <a:gd name="connsiteX7" fmla="*/ 177 w 52837"/>
                <a:gd name="connsiteY7" fmla="*/ 111683 h 223366"/>
                <a:gd name="connsiteX8" fmla="*/ 15208 w 52837"/>
                <a:gd name="connsiteY8" fmla="*/ 181373 h 223366"/>
                <a:gd name="connsiteX9" fmla="*/ 50737 w 52837"/>
                <a:gd name="connsiteY9" fmla="*/ 223366 h 223366"/>
                <a:gd name="connsiteX10" fmla="*/ 53014 w 52837"/>
                <a:gd name="connsiteY10" fmla="*/ 221133 h 2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3366">
                  <a:moveTo>
                    <a:pt x="53014" y="221133"/>
                  </a:moveTo>
                  <a:cubicBezTo>
                    <a:pt x="53014" y="220462"/>
                    <a:pt x="53014" y="220016"/>
                    <a:pt x="49142" y="216219"/>
                  </a:cubicBezTo>
                  <a:cubicBezTo>
                    <a:pt x="20674" y="188074"/>
                    <a:pt x="13386" y="145858"/>
                    <a:pt x="13386" y="111683"/>
                  </a:cubicBezTo>
                  <a:cubicBezTo>
                    <a:pt x="13386" y="72817"/>
                    <a:pt x="22041" y="33952"/>
                    <a:pt x="50053" y="6031"/>
                  </a:cubicBezTo>
                  <a:cubicBezTo>
                    <a:pt x="53014" y="3351"/>
                    <a:pt x="53014" y="2904"/>
                    <a:pt x="53014" y="2234"/>
                  </a:cubicBezTo>
                  <a:cubicBezTo>
                    <a:pt x="53014" y="670"/>
                    <a:pt x="52103" y="0"/>
                    <a:pt x="50737" y="0"/>
                  </a:cubicBezTo>
                  <a:cubicBezTo>
                    <a:pt x="48459" y="0"/>
                    <a:pt x="27962" y="15189"/>
                    <a:pt x="14525" y="43556"/>
                  </a:cubicBezTo>
                  <a:cubicBezTo>
                    <a:pt x="2910" y="68127"/>
                    <a:pt x="177" y="92920"/>
                    <a:pt x="177" y="111683"/>
                  </a:cubicBezTo>
                  <a:cubicBezTo>
                    <a:pt x="177" y="129106"/>
                    <a:pt x="2682" y="156133"/>
                    <a:pt x="15208" y="181373"/>
                  </a:cubicBezTo>
                  <a:cubicBezTo>
                    <a:pt x="28873" y="208847"/>
                    <a:pt x="48459" y="223366"/>
                    <a:pt x="50737" y="223366"/>
                  </a:cubicBezTo>
                  <a:cubicBezTo>
                    <a:pt x="52103" y="223366"/>
                    <a:pt x="53014" y="222696"/>
                    <a:pt x="53014" y="221133"/>
                  </a:cubicBez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2B44C67F-AC6B-4A74-94D4-14080798E4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95646" y="2391238"/>
              <a:ext cx="75156" cy="148761"/>
            </a:xfrm>
            <a:custGeom>
              <a:avLst/>
              <a:gdLst>
                <a:gd name="connsiteX0" fmla="*/ 46869 w 75156"/>
                <a:gd name="connsiteY0" fmla="*/ 5808 h 148761"/>
                <a:gd name="connsiteX1" fmla="*/ 41631 w 75156"/>
                <a:gd name="connsiteY1" fmla="*/ 0 h 148761"/>
                <a:gd name="connsiteX2" fmla="*/ 181 w 75156"/>
                <a:gd name="connsiteY2" fmla="*/ 14295 h 148761"/>
                <a:gd name="connsiteX3" fmla="*/ 181 w 75156"/>
                <a:gd name="connsiteY3" fmla="*/ 21220 h 148761"/>
                <a:gd name="connsiteX4" fmla="*/ 30016 w 75156"/>
                <a:gd name="connsiteY4" fmla="*/ 15412 h 148761"/>
                <a:gd name="connsiteX5" fmla="*/ 30016 w 75156"/>
                <a:gd name="connsiteY5" fmla="*/ 131116 h 148761"/>
                <a:gd name="connsiteX6" fmla="*/ 8835 w 75156"/>
                <a:gd name="connsiteY6" fmla="*/ 141838 h 148761"/>
                <a:gd name="connsiteX7" fmla="*/ 1547 w 75156"/>
                <a:gd name="connsiteY7" fmla="*/ 141838 h 148761"/>
                <a:gd name="connsiteX8" fmla="*/ 1547 w 75156"/>
                <a:gd name="connsiteY8" fmla="*/ 148762 h 148761"/>
                <a:gd name="connsiteX9" fmla="*/ 38442 w 75156"/>
                <a:gd name="connsiteY9" fmla="*/ 148092 h 148761"/>
                <a:gd name="connsiteX10" fmla="*/ 75337 w 75156"/>
                <a:gd name="connsiteY10" fmla="*/ 148762 h 148761"/>
                <a:gd name="connsiteX11" fmla="*/ 75337 w 75156"/>
                <a:gd name="connsiteY11" fmla="*/ 141838 h 148761"/>
                <a:gd name="connsiteX12" fmla="*/ 68049 w 75156"/>
                <a:gd name="connsiteY12" fmla="*/ 141838 h 148761"/>
                <a:gd name="connsiteX13" fmla="*/ 46869 w 75156"/>
                <a:gd name="connsiteY13" fmla="*/ 131116 h 148761"/>
                <a:gd name="connsiteX14" fmla="*/ 46869 w 75156"/>
                <a:gd name="connsiteY14" fmla="*/ 5808 h 14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56" h="148761">
                  <a:moveTo>
                    <a:pt x="46869" y="5808"/>
                  </a:moveTo>
                  <a:cubicBezTo>
                    <a:pt x="46869" y="447"/>
                    <a:pt x="46869" y="0"/>
                    <a:pt x="41631" y="0"/>
                  </a:cubicBezTo>
                  <a:cubicBezTo>
                    <a:pt x="27510" y="14295"/>
                    <a:pt x="7469" y="14295"/>
                    <a:pt x="181" y="14295"/>
                  </a:cubicBezTo>
                  <a:lnTo>
                    <a:pt x="181" y="21220"/>
                  </a:lnTo>
                  <a:cubicBezTo>
                    <a:pt x="4736" y="21220"/>
                    <a:pt x="18173" y="21220"/>
                    <a:pt x="30016" y="15412"/>
                  </a:cubicBezTo>
                  <a:lnTo>
                    <a:pt x="30016" y="131116"/>
                  </a:lnTo>
                  <a:cubicBezTo>
                    <a:pt x="30016" y="139157"/>
                    <a:pt x="29332" y="141838"/>
                    <a:pt x="8835" y="141838"/>
                  </a:cubicBezTo>
                  <a:lnTo>
                    <a:pt x="1547" y="141838"/>
                  </a:lnTo>
                  <a:lnTo>
                    <a:pt x="1547" y="148762"/>
                  </a:lnTo>
                  <a:cubicBezTo>
                    <a:pt x="9518" y="148092"/>
                    <a:pt x="29332" y="148092"/>
                    <a:pt x="38442" y="148092"/>
                  </a:cubicBezTo>
                  <a:cubicBezTo>
                    <a:pt x="47552" y="148092"/>
                    <a:pt x="67366" y="148092"/>
                    <a:pt x="75337" y="148762"/>
                  </a:cubicBezTo>
                  <a:lnTo>
                    <a:pt x="75337" y="141838"/>
                  </a:lnTo>
                  <a:lnTo>
                    <a:pt x="68049" y="141838"/>
                  </a:lnTo>
                  <a:cubicBezTo>
                    <a:pt x="47552" y="141838"/>
                    <a:pt x="46869" y="139381"/>
                    <a:pt x="46869" y="131116"/>
                  </a:cubicBezTo>
                  <a:lnTo>
                    <a:pt x="46869" y="5808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005199C0-9360-4190-B480-E93AAD850D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58762" y="2479691"/>
              <a:ext cx="139152" cy="8934"/>
            </a:xfrm>
            <a:custGeom>
              <a:avLst/>
              <a:gdLst>
                <a:gd name="connsiteX0" fmla="*/ 131370 w 139152"/>
                <a:gd name="connsiteY0" fmla="*/ 8935 h 8934"/>
                <a:gd name="connsiteX1" fmla="*/ 139341 w 139152"/>
                <a:gd name="connsiteY1" fmla="*/ 4467 h 8934"/>
                <a:gd name="connsiteX2" fmla="*/ 131370 w 139152"/>
                <a:gd name="connsiteY2" fmla="*/ 0 h 8934"/>
                <a:gd name="connsiteX3" fmla="*/ 8159 w 139152"/>
                <a:gd name="connsiteY3" fmla="*/ 0 h 8934"/>
                <a:gd name="connsiteX4" fmla="*/ 188 w 139152"/>
                <a:gd name="connsiteY4" fmla="*/ 4467 h 8934"/>
                <a:gd name="connsiteX5" fmla="*/ 8159 w 139152"/>
                <a:gd name="connsiteY5" fmla="*/ 8935 h 8934"/>
                <a:gd name="connsiteX6" fmla="*/ 131370 w 139152"/>
                <a:gd name="connsiteY6" fmla="*/ 8935 h 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52" h="8934">
                  <a:moveTo>
                    <a:pt x="131370" y="8935"/>
                  </a:moveTo>
                  <a:cubicBezTo>
                    <a:pt x="135241" y="8935"/>
                    <a:pt x="139341" y="8935"/>
                    <a:pt x="139341" y="4467"/>
                  </a:cubicBezTo>
                  <a:cubicBezTo>
                    <a:pt x="139341" y="0"/>
                    <a:pt x="135241" y="0"/>
                    <a:pt x="131370" y="0"/>
                  </a:cubicBezTo>
                  <a:lnTo>
                    <a:pt x="8159" y="0"/>
                  </a:lnTo>
                  <a:cubicBezTo>
                    <a:pt x="4288" y="0"/>
                    <a:pt x="188" y="0"/>
                    <a:pt x="188" y="4467"/>
                  </a:cubicBezTo>
                  <a:cubicBezTo>
                    <a:pt x="188" y="8935"/>
                    <a:pt x="4288" y="8935"/>
                    <a:pt x="8159" y="8935"/>
                  </a:cubicBezTo>
                  <a:lnTo>
                    <a:pt x="131370" y="8935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A2A53752-4868-41B1-A649-87525C7E3E3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74209" y="2441272"/>
              <a:ext cx="113417" cy="101184"/>
            </a:xfrm>
            <a:custGeom>
              <a:avLst/>
              <a:gdLst>
                <a:gd name="connsiteX0" fmla="*/ 69661 w 113417"/>
                <a:gd name="connsiteY0" fmla="*/ 31271 h 101184"/>
                <a:gd name="connsiteX1" fmla="*/ 92207 w 113417"/>
                <a:gd name="connsiteY1" fmla="*/ 4914 h 101184"/>
                <a:gd name="connsiteX2" fmla="*/ 103595 w 113417"/>
                <a:gd name="connsiteY2" fmla="*/ 7818 h 101184"/>
                <a:gd name="connsiteX3" fmla="*/ 92663 w 113417"/>
                <a:gd name="connsiteY3" fmla="*/ 19880 h 101184"/>
                <a:gd name="connsiteX4" fmla="*/ 101317 w 113417"/>
                <a:gd name="connsiteY4" fmla="*/ 27697 h 101184"/>
                <a:gd name="connsiteX5" fmla="*/ 113616 w 113417"/>
                <a:gd name="connsiteY5" fmla="*/ 14742 h 101184"/>
                <a:gd name="connsiteX6" fmla="*/ 92435 w 113417"/>
                <a:gd name="connsiteY6" fmla="*/ 0 h 101184"/>
                <a:gd name="connsiteX7" fmla="*/ 68522 w 113417"/>
                <a:gd name="connsiteY7" fmla="*/ 16976 h 101184"/>
                <a:gd name="connsiteX8" fmla="*/ 43925 w 113417"/>
                <a:gd name="connsiteY8" fmla="*/ 0 h 101184"/>
                <a:gd name="connsiteX9" fmla="*/ 7258 w 113417"/>
                <a:gd name="connsiteY9" fmla="*/ 34398 h 101184"/>
                <a:gd name="connsiteX10" fmla="*/ 9991 w 113417"/>
                <a:gd name="connsiteY10" fmla="*/ 36632 h 101184"/>
                <a:gd name="connsiteX11" fmla="*/ 12952 w 113417"/>
                <a:gd name="connsiteY11" fmla="*/ 34175 h 101184"/>
                <a:gd name="connsiteX12" fmla="*/ 43470 w 113417"/>
                <a:gd name="connsiteY12" fmla="*/ 4914 h 101184"/>
                <a:gd name="connsiteX13" fmla="*/ 55768 w 113417"/>
                <a:gd name="connsiteY13" fmla="*/ 19880 h 101184"/>
                <a:gd name="connsiteX14" fmla="*/ 43470 w 113417"/>
                <a:gd name="connsiteY14" fmla="*/ 73041 h 101184"/>
                <a:gd name="connsiteX15" fmla="*/ 21834 w 113417"/>
                <a:gd name="connsiteY15" fmla="*/ 96271 h 101184"/>
                <a:gd name="connsiteX16" fmla="*/ 10447 w 113417"/>
                <a:gd name="connsiteY16" fmla="*/ 93367 h 101184"/>
                <a:gd name="connsiteX17" fmla="*/ 21151 w 113417"/>
                <a:gd name="connsiteY17" fmla="*/ 81305 h 101184"/>
                <a:gd name="connsiteX18" fmla="*/ 12724 w 113417"/>
                <a:gd name="connsiteY18" fmla="*/ 73488 h 101184"/>
                <a:gd name="connsiteX19" fmla="*/ 198 w 113417"/>
                <a:gd name="connsiteY19" fmla="*/ 86443 h 101184"/>
                <a:gd name="connsiteX20" fmla="*/ 21606 w 113417"/>
                <a:gd name="connsiteY20" fmla="*/ 101185 h 101184"/>
                <a:gd name="connsiteX21" fmla="*/ 45519 w 113417"/>
                <a:gd name="connsiteY21" fmla="*/ 84209 h 101184"/>
                <a:gd name="connsiteX22" fmla="*/ 70116 w 113417"/>
                <a:gd name="connsiteY22" fmla="*/ 101185 h 101184"/>
                <a:gd name="connsiteX23" fmla="*/ 106555 w 113417"/>
                <a:gd name="connsiteY23" fmla="*/ 66787 h 101184"/>
                <a:gd name="connsiteX24" fmla="*/ 103822 w 113417"/>
                <a:gd name="connsiteY24" fmla="*/ 64553 h 101184"/>
                <a:gd name="connsiteX25" fmla="*/ 100862 w 113417"/>
                <a:gd name="connsiteY25" fmla="*/ 67010 h 101184"/>
                <a:gd name="connsiteX26" fmla="*/ 70572 w 113417"/>
                <a:gd name="connsiteY26" fmla="*/ 96271 h 101184"/>
                <a:gd name="connsiteX27" fmla="*/ 58046 w 113417"/>
                <a:gd name="connsiteY27" fmla="*/ 81529 h 101184"/>
                <a:gd name="connsiteX28" fmla="*/ 61917 w 113417"/>
                <a:gd name="connsiteY28" fmla="*/ 61872 h 101184"/>
                <a:gd name="connsiteX29" fmla="*/ 69661 w 113417"/>
                <a:gd name="connsiteY29" fmla="*/ 31271 h 10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3417" h="101184">
                  <a:moveTo>
                    <a:pt x="69661" y="31271"/>
                  </a:moveTo>
                  <a:cubicBezTo>
                    <a:pt x="71027" y="25464"/>
                    <a:pt x="76265" y="4914"/>
                    <a:pt x="92207" y="4914"/>
                  </a:cubicBezTo>
                  <a:cubicBezTo>
                    <a:pt x="93346" y="4914"/>
                    <a:pt x="98812" y="4914"/>
                    <a:pt x="103595" y="7818"/>
                  </a:cubicBezTo>
                  <a:cubicBezTo>
                    <a:pt x="97218" y="8935"/>
                    <a:pt x="92663" y="14519"/>
                    <a:pt x="92663" y="19880"/>
                  </a:cubicBezTo>
                  <a:cubicBezTo>
                    <a:pt x="92663" y="23453"/>
                    <a:pt x="95168" y="27697"/>
                    <a:pt x="101317" y="27697"/>
                  </a:cubicBezTo>
                  <a:cubicBezTo>
                    <a:pt x="106328" y="27697"/>
                    <a:pt x="113616" y="23677"/>
                    <a:pt x="113616" y="14742"/>
                  </a:cubicBezTo>
                  <a:cubicBezTo>
                    <a:pt x="113616" y="3127"/>
                    <a:pt x="100179" y="0"/>
                    <a:pt x="92435" y="0"/>
                  </a:cubicBezTo>
                  <a:cubicBezTo>
                    <a:pt x="79226" y="0"/>
                    <a:pt x="71255" y="11838"/>
                    <a:pt x="68522" y="16976"/>
                  </a:cubicBezTo>
                  <a:cubicBezTo>
                    <a:pt x="62828" y="2234"/>
                    <a:pt x="50530" y="0"/>
                    <a:pt x="43925" y="0"/>
                  </a:cubicBezTo>
                  <a:cubicBezTo>
                    <a:pt x="20240" y="0"/>
                    <a:pt x="7258" y="28814"/>
                    <a:pt x="7258" y="34398"/>
                  </a:cubicBezTo>
                  <a:cubicBezTo>
                    <a:pt x="7258" y="36632"/>
                    <a:pt x="9536" y="36632"/>
                    <a:pt x="9991" y="36632"/>
                  </a:cubicBezTo>
                  <a:cubicBezTo>
                    <a:pt x="11813" y="36632"/>
                    <a:pt x="12496" y="36185"/>
                    <a:pt x="12952" y="34175"/>
                  </a:cubicBezTo>
                  <a:cubicBezTo>
                    <a:pt x="20695" y="10498"/>
                    <a:pt x="35726" y="4914"/>
                    <a:pt x="43470" y="4914"/>
                  </a:cubicBezTo>
                  <a:cubicBezTo>
                    <a:pt x="47797" y="4914"/>
                    <a:pt x="55768" y="6924"/>
                    <a:pt x="55768" y="19880"/>
                  </a:cubicBezTo>
                  <a:cubicBezTo>
                    <a:pt x="55768" y="26804"/>
                    <a:pt x="51896" y="41769"/>
                    <a:pt x="43470" y="73041"/>
                  </a:cubicBezTo>
                  <a:cubicBezTo>
                    <a:pt x="39826" y="86889"/>
                    <a:pt x="31855" y="96271"/>
                    <a:pt x="21834" y="96271"/>
                  </a:cubicBezTo>
                  <a:cubicBezTo>
                    <a:pt x="20467" y="96271"/>
                    <a:pt x="15229" y="96271"/>
                    <a:pt x="10447" y="93367"/>
                  </a:cubicBezTo>
                  <a:cubicBezTo>
                    <a:pt x="16140" y="92250"/>
                    <a:pt x="21151" y="87560"/>
                    <a:pt x="21151" y="81305"/>
                  </a:cubicBezTo>
                  <a:cubicBezTo>
                    <a:pt x="21151" y="75274"/>
                    <a:pt x="16140" y="73488"/>
                    <a:pt x="12724" y="73488"/>
                  </a:cubicBezTo>
                  <a:cubicBezTo>
                    <a:pt x="5892" y="73488"/>
                    <a:pt x="198" y="79295"/>
                    <a:pt x="198" y="86443"/>
                  </a:cubicBezTo>
                  <a:cubicBezTo>
                    <a:pt x="198" y="96718"/>
                    <a:pt x="11585" y="101185"/>
                    <a:pt x="21606" y="101185"/>
                  </a:cubicBezTo>
                  <a:cubicBezTo>
                    <a:pt x="36637" y="101185"/>
                    <a:pt x="44836" y="85549"/>
                    <a:pt x="45519" y="84209"/>
                  </a:cubicBezTo>
                  <a:cubicBezTo>
                    <a:pt x="48252" y="92474"/>
                    <a:pt x="56451" y="101185"/>
                    <a:pt x="70116" y="101185"/>
                  </a:cubicBezTo>
                  <a:cubicBezTo>
                    <a:pt x="93574" y="101185"/>
                    <a:pt x="106555" y="72371"/>
                    <a:pt x="106555" y="66787"/>
                  </a:cubicBezTo>
                  <a:cubicBezTo>
                    <a:pt x="106555" y="64553"/>
                    <a:pt x="104506" y="64553"/>
                    <a:pt x="103822" y="64553"/>
                  </a:cubicBezTo>
                  <a:cubicBezTo>
                    <a:pt x="101773" y="64553"/>
                    <a:pt x="101317" y="65446"/>
                    <a:pt x="100862" y="67010"/>
                  </a:cubicBezTo>
                  <a:cubicBezTo>
                    <a:pt x="93346" y="90910"/>
                    <a:pt x="77859" y="96271"/>
                    <a:pt x="70572" y="96271"/>
                  </a:cubicBezTo>
                  <a:cubicBezTo>
                    <a:pt x="61689" y="96271"/>
                    <a:pt x="58046" y="89123"/>
                    <a:pt x="58046" y="81529"/>
                  </a:cubicBezTo>
                  <a:cubicBezTo>
                    <a:pt x="58046" y="76615"/>
                    <a:pt x="59412" y="71701"/>
                    <a:pt x="61917" y="61872"/>
                  </a:cubicBezTo>
                  <a:lnTo>
                    <a:pt x="69661" y="31271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EB200221-415A-4F65-ABFE-F248C224DE5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206695" y="2340982"/>
              <a:ext cx="116378" cy="106791"/>
            </a:xfrm>
            <a:custGeom>
              <a:avLst/>
              <a:gdLst>
                <a:gd name="connsiteX0" fmla="*/ 32885 w 116378"/>
                <a:gd name="connsiteY0" fmla="*/ 2341 h 106791"/>
                <a:gd name="connsiteX1" fmla="*/ 27784 w 116378"/>
                <a:gd name="connsiteY1" fmla="*/ -4 h 106791"/>
                <a:gd name="connsiteX2" fmla="*/ 204 w 116378"/>
                <a:gd name="connsiteY2" fmla="*/ -4 h 106791"/>
                <a:gd name="connsiteX3" fmla="*/ 204 w 116378"/>
                <a:gd name="connsiteY3" fmla="*/ 5625 h 106791"/>
                <a:gd name="connsiteX4" fmla="*/ 4986 w 116378"/>
                <a:gd name="connsiteY4" fmla="*/ 5625 h 106791"/>
                <a:gd name="connsiteX5" fmla="*/ 16624 w 116378"/>
                <a:gd name="connsiteY5" fmla="*/ 6563 h 106791"/>
                <a:gd name="connsiteX6" fmla="*/ 16624 w 116378"/>
                <a:gd name="connsiteY6" fmla="*/ 89901 h 106791"/>
                <a:gd name="connsiteX7" fmla="*/ 204 w 116378"/>
                <a:gd name="connsiteY7" fmla="*/ 101158 h 106791"/>
                <a:gd name="connsiteX8" fmla="*/ 204 w 116378"/>
                <a:gd name="connsiteY8" fmla="*/ 106787 h 106791"/>
                <a:gd name="connsiteX9" fmla="*/ 19653 w 116378"/>
                <a:gd name="connsiteY9" fmla="*/ 106162 h 106791"/>
                <a:gd name="connsiteX10" fmla="*/ 39103 w 116378"/>
                <a:gd name="connsiteY10" fmla="*/ 106787 h 106791"/>
                <a:gd name="connsiteX11" fmla="*/ 39103 w 116378"/>
                <a:gd name="connsiteY11" fmla="*/ 101158 h 106791"/>
                <a:gd name="connsiteX12" fmla="*/ 22682 w 116378"/>
                <a:gd name="connsiteY12" fmla="*/ 89901 h 106791"/>
                <a:gd name="connsiteX13" fmla="*/ 22682 w 116378"/>
                <a:gd name="connsiteY13" fmla="*/ 10941 h 106791"/>
                <a:gd name="connsiteX14" fmla="*/ 93466 w 116378"/>
                <a:gd name="connsiteY14" fmla="*/ 104442 h 106791"/>
                <a:gd name="connsiteX15" fmla="*/ 97132 w 116378"/>
                <a:gd name="connsiteY15" fmla="*/ 106787 h 106791"/>
                <a:gd name="connsiteX16" fmla="*/ 100161 w 116378"/>
                <a:gd name="connsiteY16" fmla="*/ 102409 h 106791"/>
                <a:gd name="connsiteX17" fmla="*/ 100161 w 116378"/>
                <a:gd name="connsiteY17" fmla="*/ 16882 h 106791"/>
                <a:gd name="connsiteX18" fmla="*/ 116582 w 116378"/>
                <a:gd name="connsiteY18" fmla="*/ 5625 h 106791"/>
                <a:gd name="connsiteX19" fmla="*/ 116582 w 116378"/>
                <a:gd name="connsiteY19" fmla="*/ -4 h 106791"/>
                <a:gd name="connsiteX20" fmla="*/ 97132 w 116378"/>
                <a:gd name="connsiteY20" fmla="*/ 621 h 106791"/>
                <a:gd name="connsiteX21" fmla="*/ 77683 w 116378"/>
                <a:gd name="connsiteY21" fmla="*/ -4 h 106791"/>
                <a:gd name="connsiteX22" fmla="*/ 77683 w 116378"/>
                <a:gd name="connsiteY22" fmla="*/ 5625 h 106791"/>
                <a:gd name="connsiteX23" fmla="*/ 94103 w 116378"/>
                <a:gd name="connsiteY23" fmla="*/ 16882 h 106791"/>
                <a:gd name="connsiteX24" fmla="*/ 94103 w 116378"/>
                <a:gd name="connsiteY24" fmla="*/ 83177 h 106791"/>
                <a:gd name="connsiteX25" fmla="*/ 32885 w 116378"/>
                <a:gd name="connsiteY25" fmla="*/ 2341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378" h="106791">
                  <a:moveTo>
                    <a:pt x="32885" y="2341"/>
                  </a:moveTo>
                  <a:cubicBezTo>
                    <a:pt x="31132" y="152"/>
                    <a:pt x="30972" y="-4"/>
                    <a:pt x="27784" y="-4"/>
                  </a:cubicBezTo>
                  <a:lnTo>
                    <a:pt x="204" y="-4"/>
                  </a:lnTo>
                  <a:lnTo>
                    <a:pt x="204" y="5625"/>
                  </a:lnTo>
                  <a:lnTo>
                    <a:pt x="4986" y="5625"/>
                  </a:lnTo>
                  <a:cubicBezTo>
                    <a:pt x="11842" y="5625"/>
                    <a:pt x="15827" y="6406"/>
                    <a:pt x="16624" y="6563"/>
                  </a:cubicBezTo>
                  <a:lnTo>
                    <a:pt x="16624" y="89901"/>
                  </a:lnTo>
                  <a:cubicBezTo>
                    <a:pt x="16624" y="94122"/>
                    <a:pt x="16624" y="101158"/>
                    <a:pt x="204" y="101158"/>
                  </a:cubicBezTo>
                  <a:lnTo>
                    <a:pt x="204" y="106787"/>
                  </a:lnTo>
                  <a:cubicBezTo>
                    <a:pt x="6740" y="106318"/>
                    <a:pt x="13117" y="106162"/>
                    <a:pt x="19653" y="106162"/>
                  </a:cubicBezTo>
                  <a:cubicBezTo>
                    <a:pt x="26190" y="106162"/>
                    <a:pt x="32566" y="106318"/>
                    <a:pt x="39103" y="106787"/>
                  </a:cubicBezTo>
                  <a:lnTo>
                    <a:pt x="39103" y="101158"/>
                  </a:lnTo>
                  <a:cubicBezTo>
                    <a:pt x="22682" y="101158"/>
                    <a:pt x="22682" y="94122"/>
                    <a:pt x="22682" y="89901"/>
                  </a:cubicBezTo>
                  <a:lnTo>
                    <a:pt x="22682" y="10941"/>
                  </a:lnTo>
                  <a:lnTo>
                    <a:pt x="93466" y="104442"/>
                  </a:lnTo>
                  <a:cubicBezTo>
                    <a:pt x="95060" y="106631"/>
                    <a:pt x="95219" y="106787"/>
                    <a:pt x="97132" y="106787"/>
                  </a:cubicBezTo>
                  <a:cubicBezTo>
                    <a:pt x="100161" y="106787"/>
                    <a:pt x="100161" y="105380"/>
                    <a:pt x="100161" y="102409"/>
                  </a:cubicBezTo>
                  <a:lnTo>
                    <a:pt x="100161" y="16882"/>
                  </a:lnTo>
                  <a:cubicBezTo>
                    <a:pt x="100161" y="12661"/>
                    <a:pt x="100161" y="5625"/>
                    <a:pt x="116582" y="5625"/>
                  </a:cubicBezTo>
                  <a:lnTo>
                    <a:pt x="116582" y="-4"/>
                  </a:lnTo>
                  <a:cubicBezTo>
                    <a:pt x="110046" y="465"/>
                    <a:pt x="103669" y="621"/>
                    <a:pt x="97132" y="621"/>
                  </a:cubicBezTo>
                  <a:cubicBezTo>
                    <a:pt x="90596" y="621"/>
                    <a:pt x="84219" y="465"/>
                    <a:pt x="77683" y="-4"/>
                  </a:cubicBezTo>
                  <a:lnTo>
                    <a:pt x="77683" y="5625"/>
                  </a:lnTo>
                  <a:cubicBezTo>
                    <a:pt x="94103" y="5625"/>
                    <a:pt x="94103" y="12661"/>
                    <a:pt x="94103" y="16882"/>
                  </a:cubicBezTo>
                  <a:lnTo>
                    <a:pt x="94103" y="83177"/>
                  </a:lnTo>
                  <a:lnTo>
                    <a:pt x="32885" y="2341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B6692CF0-3C55-4FAD-A080-95D88D4E51F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340970" y="2378038"/>
              <a:ext cx="79551" cy="71298"/>
            </a:xfrm>
            <a:custGeom>
              <a:avLst/>
              <a:gdLst>
                <a:gd name="connsiteX0" fmla="*/ 62544 w 79551"/>
                <a:gd name="connsiteY0" fmla="*/ 27827 h 71298"/>
                <a:gd name="connsiteX1" fmla="*/ 55210 w 79551"/>
                <a:gd name="connsiteY1" fmla="*/ 7814 h 71298"/>
                <a:gd name="connsiteX2" fmla="*/ 31616 w 79551"/>
                <a:gd name="connsiteY2" fmla="*/ -4 h 71298"/>
                <a:gd name="connsiteX3" fmla="*/ 5789 w 79551"/>
                <a:gd name="connsiteY3" fmla="*/ 15162 h 71298"/>
                <a:gd name="connsiteX4" fmla="*/ 13442 w 79551"/>
                <a:gd name="connsiteY4" fmla="*/ 22824 h 71298"/>
                <a:gd name="connsiteX5" fmla="*/ 20935 w 79551"/>
                <a:gd name="connsiteY5" fmla="*/ 15475 h 71298"/>
                <a:gd name="connsiteX6" fmla="*/ 15355 w 79551"/>
                <a:gd name="connsiteY6" fmla="*/ 8283 h 71298"/>
                <a:gd name="connsiteX7" fmla="*/ 31297 w 79551"/>
                <a:gd name="connsiteY7" fmla="*/ 4374 h 71298"/>
                <a:gd name="connsiteX8" fmla="*/ 49949 w 79551"/>
                <a:gd name="connsiteY8" fmla="*/ 23293 h 71298"/>
                <a:gd name="connsiteX9" fmla="*/ 49949 w 79551"/>
                <a:gd name="connsiteY9" fmla="*/ 28140 h 71298"/>
                <a:gd name="connsiteX10" fmla="*/ 19021 w 79551"/>
                <a:gd name="connsiteY10" fmla="*/ 33143 h 71298"/>
                <a:gd name="connsiteX11" fmla="*/ 210 w 79551"/>
                <a:gd name="connsiteY11" fmla="*/ 53939 h 71298"/>
                <a:gd name="connsiteX12" fmla="*/ 28109 w 79551"/>
                <a:gd name="connsiteY12" fmla="*/ 71294 h 71298"/>
                <a:gd name="connsiteX13" fmla="*/ 51703 w 79551"/>
                <a:gd name="connsiteY13" fmla="*/ 58160 h 71298"/>
                <a:gd name="connsiteX14" fmla="*/ 63978 w 79551"/>
                <a:gd name="connsiteY14" fmla="*/ 70513 h 71298"/>
                <a:gd name="connsiteX15" fmla="*/ 79761 w 79551"/>
                <a:gd name="connsiteY15" fmla="*/ 55659 h 71298"/>
                <a:gd name="connsiteX16" fmla="*/ 79761 w 79551"/>
                <a:gd name="connsiteY16" fmla="*/ 47059 h 71298"/>
                <a:gd name="connsiteX17" fmla="*/ 74341 w 79551"/>
                <a:gd name="connsiteY17" fmla="*/ 47059 h 71298"/>
                <a:gd name="connsiteX18" fmla="*/ 74341 w 79551"/>
                <a:gd name="connsiteY18" fmla="*/ 55502 h 71298"/>
                <a:gd name="connsiteX19" fmla="*/ 68442 w 79551"/>
                <a:gd name="connsiteY19" fmla="*/ 64571 h 71298"/>
                <a:gd name="connsiteX20" fmla="*/ 62544 w 79551"/>
                <a:gd name="connsiteY20" fmla="*/ 55190 h 71298"/>
                <a:gd name="connsiteX21" fmla="*/ 62544 w 79551"/>
                <a:gd name="connsiteY21" fmla="*/ 27827 h 71298"/>
                <a:gd name="connsiteX22" fmla="*/ 49949 w 79551"/>
                <a:gd name="connsiteY22" fmla="*/ 47685 h 71298"/>
                <a:gd name="connsiteX23" fmla="*/ 29384 w 79551"/>
                <a:gd name="connsiteY23" fmla="*/ 66916 h 71298"/>
                <a:gd name="connsiteX24" fmla="*/ 13601 w 79551"/>
                <a:gd name="connsiteY24" fmla="*/ 53939 h 71298"/>
                <a:gd name="connsiteX25" fmla="*/ 49949 w 79551"/>
                <a:gd name="connsiteY25" fmla="*/ 32205 h 71298"/>
                <a:gd name="connsiteX26" fmla="*/ 49949 w 79551"/>
                <a:gd name="connsiteY26" fmla="*/ 47685 h 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551" h="71298">
                  <a:moveTo>
                    <a:pt x="62544" y="27827"/>
                  </a:moveTo>
                  <a:cubicBezTo>
                    <a:pt x="62544" y="19540"/>
                    <a:pt x="62544" y="13599"/>
                    <a:pt x="55210" y="7814"/>
                  </a:cubicBezTo>
                  <a:cubicBezTo>
                    <a:pt x="48674" y="2498"/>
                    <a:pt x="41022" y="-4"/>
                    <a:pt x="31616" y="-4"/>
                  </a:cubicBezTo>
                  <a:cubicBezTo>
                    <a:pt x="16471" y="-4"/>
                    <a:pt x="5789" y="5625"/>
                    <a:pt x="5789" y="15162"/>
                  </a:cubicBezTo>
                  <a:cubicBezTo>
                    <a:pt x="5789" y="20166"/>
                    <a:pt x="9297" y="22824"/>
                    <a:pt x="13442" y="22824"/>
                  </a:cubicBezTo>
                  <a:cubicBezTo>
                    <a:pt x="17746" y="22824"/>
                    <a:pt x="20935" y="19697"/>
                    <a:pt x="20935" y="15475"/>
                  </a:cubicBezTo>
                  <a:cubicBezTo>
                    <a:pt x="20935" y="12817"/>
                    <a:pt x="19659" y="9534"/>
                    <a:pt x="15355" y="8283"/>
                  </a:cubicBezTo>
                  <a:cubicBezTo>
                    <a:pt x="21094" y="4374"/>
                    <a:pt x="30340" y="4374"/>
                    <a:pt x="31297" y="4374"/>
                  </a:cubicBezTo>
                  <a:cubicBezTo>
                    <a:pt x="40225" y="4374"/>
                    <a:pt x="49949" y="10159"/>
                    <a:pt x="49949" y="23293"/>
                  </a:cubicBezTo>
                  <a:lnTo>
                    <a:pt x="49949" y="28140"/>
                  </a:lnTo>
                  <a:cubicBezTo>
                    <a:pt x="41181" y="28453"/>
                    <a:pt x="30659" y="28922"/>
                    <a:pt x="19021" y="33143"/>
                  </a:cubicBezTo>
                  <a:cubicBezTo>
                    <a:pt x="4673" y="38303"/>
                    <a:pt x="210" y="46903"/>
                    <a:pt x="210" y="53939"/>
                  </a:cubicBezTo>
                  <a:cubicBezTo>
                    <a:pt x="210" y="67385"/>
                    <a:pt x="16790" y="71294"/>
                    <a:pt x="28109" y="71294"/>
                  </a:cubicBezTo>
                  <a:cubicBezTo>
                    <a:pt x="40862" y="71294"/>
                    <a:pt x="48355" y="64258"/>
                    <a:pt x="51703" y="58160"/>
                  </a:cubicBezTo>
                  <a:cubicBezTo>
                    <a:pt x="52341" y="64571"/>
                    <a:pt x="56645" y="70513"/>
                    <a:pt x="63978" y="70513"/>
                  </a:cubicBezTo>
                  <a:cubicBezTo>
                    <a:pt x="64297" y="70513"/>
                    <a:pt x="79761" y="70513"/>
                    <a:pt x="79761" y="55659"/>
                  </a:cubicBezTo>
                  <a:lnTo>
                    <a:pt x="79761" y="47059"/>
                  </a:lnTo>
                  <a:lnTo>
                    <a:pt x="74341" y="47059"/>
                  </a:lnTo>
                  <a:lnTo>
                    <a:pt x="74341" y="55502"/>
                  </a:lnTo>
                  <a:cubicBezTo>
                    <a:pt x="74341" y="57066"/>
                    <a:pt x="74341" y="64571"/>
                    <a:pt x="68442" y="64571"/>
                  </a:cubicBezTo>
                  <a:cubicBezTo>
                    <a:pt x="62544" y="64571"/>
                    <a:pt x="62544" y="57222"/>
                    <a:pt x="62544" y="55190"/>
                  </a:cubicBezTo>
                  <a:lnTo>
                    <a:pt x="62544" y="27827"/>
                  </a:lnTo>
                  <a:close/>
                  <a:moveTo>
                    <a:pt x="49949" y="47685"/>
                  </a:moveTo>
                  <a:cubicBezTo>
                    <a:pt x="49949" y="62695"/>
                    <a:pt x="36558" y="66916"/>
                    <a:pt x="29384" y="66916"/>
                  </a:cubicBezTo>
                  <a:cubicBezTo>
                    <a:pt x="21253" y="66916"/>
                    <a:pt x="13601" y="61600"/>
                    <a:pt x="13601" y="53939"/>
                  </a:cubicBezTo>
                  <a:cubicBezTo>
                    <a:pt x="13601" y="45339"/>
                    <a:pt x="21253" y="33300"/>
                    <a:pt x="49949" y="32205"/>
                  </a:cubicBezTo>
                  <a:lnTo>
                    <a:pt x="49949" y="47685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98E5DB2B-DD54-4D6B-9B9C-49BBE53BAAE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34144" y="2337855"/>
              <a:ext cx="107450" cy="113045"/>
            </a:xfrm>
            <a:custGeom>
              <a:avLst/>
              <a:gdLst>
                <a:gd name="connsiteX0" fmla="*/ 107664 w 107450"/>
                <a:gd name="connsiteY0" fmla="*/ 4061 h 113045"/>
                <a:gd name="connsiteX1" fmla="*/ 105432 w 107450"/>
                <a:gd name="connsiteY1" fmla="*/ -4 h 113045"/>
                <a:gd name="connsiteX2" fmla="*/ 102722 w 107450"/>
                <a:gd name="connsiteY2" fmla="*/ 1872 h 113045"/>
                <a:gd name="connsiteX3" fmla="*/ 94273 w 107450"/>
                <a:gd name="connsiteY3" fmla="*/ 13755 h 113045"/>
                <a:gd name="connsiteX4" fmla="*/ 61272 w 107450"/>
                <a:gd name="connsiteY4" fmla="*/ -4 h 113045"/>
                <a:gd name="connsiteX5" fmla="*/ 214 w 107450"/>
                <a:gd name="connsiteY5" fmla="*/ 56441 h 113045"/>
                <a:gd name="connsiteX6" fmla="*/ 61272 w 107450"/>
                <a:gd name="connsiteY6" fmla="*/ 113042 h 113045"/>
                <a:gd name="connsiteX7" fmla="*/ 107664 w 107450"/>
                <a:gd name="connsiteY7" fmla="*/ 73327 h 113045"/>
                <a:gd name="connsiteX8" fmla="*/ 104954 w 107450"/>
                <a:gd name="connsiteY8" fmla="*/ 70356 h 113045"/>
                <a:gd name="connsiteX9" fmla="*/ 102244 w 107450"/>
                <a:gd name="connsiteY9" fmla="*/ 72389 h 113045"/>
                <a:gd name="connsiteX10" fmla="*/ 63504 w 107450"/>
                <a:gd name="connsiteY10" fmla="*/ 107413 h 113045"/>
                <a:gd name="connsiteX11" fmla="*/ 17272 w 107450"/>
                <a:gd name="connsiteY11" fmla="*/ 56597 h 113045"/>
                <a:gd name="connsiteX12" fmla="*/ 63185 w 107450"/>
                <a:gd name="connsiteY12" fmla="*/ 5625 h 113045"/>
                <a:gd name="connsiteX13" fmla="*/ 101925 w 107450"/>
                <a:gd name="connsiteY13" fmla="*/ 42838 h 113045"/>
                <a:gd name="connsiteX14" fmla="*/ 104795 w 107450"/>
                <a:gd name="connsiteY14" fmla="*/ 44714 h 113045"/>
                <a:gd name="connsiteX15" fmla="*/ 107664 w 107450"/>
                <a:gd name="connsiteY15" fmla="*/ 40649 h 113045"/>
                <a:gd name="connsiteX16" fmla="*/ 107664 w 107450"/>
                <a:gd name="connsiteY16" fmla="*/ 4061 h 11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450" h="113045">
                  <a:moveTo>
                    <a:pt x="107664" y="4061"/>
                  </a:moveTo>
                  <a:cubicBezTo>
                    <a:pt x="107664" y="1403"/>
                    <a:pt x="107664" y="-4"/>
                    <a:pt x="105432" y="-4"/>
                  </a:cubicBezTo>
                  <a:cubicBezTo>
                    <a:pt x="104795" y="-4"/>
                    <a:pt x="103997" y="-4"/>
                    <a:pt x="102722" y="1872"/>
                  </a:cubicBezTo>
                  <a:lnTo>
                    <a:pt x="94273" y="13755"/>
                  </a:lnTo>
                  <a:cubicBezTo>
                    <a:pt x="87577" y="7188"/>
                    <a:pt x="76577" y="-4"/>
                    <a:pt x="61272" y="-4"/>
                  </a:cubicBezTo>
                  <a:cubicBezTo>
                    <a:pt x="27794" y="-4"/>
                    <a:pt x="214" y="25326"/>
                    <a:pt x="214" y="56441"/>
                  </a:cubicBezTo>
                  <a:cubicBezTo>
                    <a:pt x="214" y="88181"/>
                    <a:pt x="28272" y="113042"/>
                    <a:pt x="61272" y="113042"/>
                  </a:cubicBezTo>
                  <a:cubicBezTo>
                    <a:pt x="89490" y="113042"/>
                    <a:pt x="107664" y="92402"/>
                    <a:pt x="107664" y="73327"/>
                  </a:cubicBezTo>
                  <a:cubicBezTo>
                    <a:pt x="107664" y="71607"/>
                    <a:pt x="107505" y="70356"/>
                    <a:pt x="104954" y="70356"/>
                  </a:cubicBezTo>
                  <a:cubicBezTo>
                    <a:pt x="103997" y="70356"/>
                    <a:pt x="102403" y="70356"/>
                    <a:pt x="102244" y="72389"/>
                  </a:cubicBezTo>
                  <a:cubicBezTo>
                    <a:pt x="100968" y="97562"/>
                    <a:pt x="79287" y="107413"/>
                    <a:pt x="63504" y="107413"/>
                  </a:cubicBezTo>
                  <a:cubicBezTo>
                    <a:pt x="46446" y="107413"/>
                    <a:pt x="17272" y="97250"/>
                    <a:pt x="17272" y="56597"/>
                  </a:cubicBezTo>
                  <a:cubicBezTo>
                    <a:pt x="17272" y="14224"/>
                    <a:pt x="48200" y="5625"/>
                    <a:pt x="63185" y="5625"/>
                  </a:cubicBezTo>
                  <a:cubicBezTo>
                    <a:pt x="78968" y="5625"/>
                    <a:pt x="97780" y="15944"/>
                    <a:pt x="101925" y="42838"/>
                  </a:cubicBezTo>
                  <a:cubicBezTo>
                    <a:pt x="102244" y="44714"/>
                    <a:pt x="103679" y="44714"/>
                    <a:pt x="104795" y="44714"/>
                  </a:cubicBezTo>
                  <a:cubicBezTo>
                    <a:pt x="107664" y="44714"/>
                    <a:pt x="107664" y="43776"/>
                    <a:pt x="107664" y="40649"/>
                  </a:cubicBezTo>
                  <a:lnTo>
                    <a:pt x="107664" y="4061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10972AB6-14C8-4F83-885A-8B5F7ABC95D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61918" y="2339262"/>
              <a:ext cx="35869" cy="108511"/>
            </a:xfrm>
            <a:custGeom>
              <a:avLst/>
              <a:gdLst>
                <a:gd name="connsiteX0" fmla="*/ 24133 w 35869"/>
                <a:gd name="connsiteY0" fmla="*/ -4 h 108511"/>
                <a:gd name="connsiteX1" fmla="*/ 219 w 35869"/>
                <a:gd name="connsiteY1" fmla="*/ 1716 h 108511"/>
                <a:gd name="connsiteX2" fmla="*/ 219 w 35869"/>
                <a:gd name="connsiteY2" fmla="*/ 7345 h 108511"/>
                <a:gd name="connsiteX3" fmla="*/ 12176 w 35869"/>
                <a:gd name="connsiteY3" fmla="*/ 16101 h 108511"/>
                <a:gd name="connsiteX4" fmla="*/ 12176 w 35869"/>
                <a:gd name="connsiteY4" fmla="*/ 96155 h 108511"/>
                <a:gd name="connsiteX5" fmla="*/ 219 w 35869"/>
                <a:gd name="connsiteY5" fmla="*/ 102878 h 108511"/>
                <a:gd name="connsiteX6" fmla="*/ 219 w 35869"/>
                <a:gd name="connsiteY6" fmla="*/ 108507 h 108511"/>
                <a:gd name="connsiteX7" fmla="*/ 18075 w 35869"/>
                <a:gd name="connsiteY7" fmla="*/ 107882 h 108511"/>
                <a:gd name="connsiteX8" fmla="*/ 36089 w 35869"/>
                <a:gd name="connsiteY8" fmla="*/ 108507 h 108511"/>
                <a:gd name="connsiteX9" fmla="*/ 36089 w 35869"/>
                <a:gd name="connsiteY9" fmla="*/ 102878 h 108511"/>
                <a:gd name="connsiteX10" fmla="*/ 24133 w 35869"/>
                <a:gd name="connsiteY10" fmla="*/ 96155 h 108511"/>
                <a:gd name="connsiteX11" fmla="*/ 24133 w 35869"/>
                <a:gd name="connsiteY11" fmla="*/ -4 h 1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69" h="108511">
                  <a:moveTo>
                    <a:pt x="24133" y="-4"/>
                  </a:moveTo>
                  <a:lnTo>
                    <a:pt x="219" y="1716"/>
                  </a:lnTo>
                  <a:lnTo>
                    <a:pt x="219" y="7345"/>
                  </a:lnTo>
                  <a:cubicBezTo>
                    <a:pt x="10901" y="7345"/>
                    <a:pt x="12176" y="8439"/>
                    <a:pt x="12176" y="16101"/>
                  </a:cubicBezTo>
                  <a:lnTo>
                    <a:pt x="12176" y="96155"/>
                  </a:lnTo>
                  <a:cubicBezTo>
                    <a:pt x="12176" y="102878"/>
                    <a:pt x="10582" y="102878"/>
                    <a:pt x="219" y="102878"/>
                  </a:cubicBezTo>
                  <a:lnTo>
                    <a:pt x="219" y="108507"/>
                  </a:lnTo>
                  <a:cubicBezTo>
                    <a:pt x="538" y="108507"/>
                    <a:pt x="11698" y="107882"/>
                    <a:pt x="18075" y="107882"/>
                  </a:cubicBezTo>
                  <a:cubicBezTo>
                    <a:pt x="24133" y="107882"/>
                    <a:pt x="30031" y="108038"/>
                    <a:pt x="36089" y="108507"/>
                  </a:cubicBezTo>
                  <a:lnTo>
                    <a:pt x="36089" y="102878"/>
                  </a:lnTo>
                  <a:cubicBezTo>
                    <a:pt x="25727" y="102878"/>
                    <a:pt x="24133" y="102878"/>
                    <a:pt x="24133" y="96155"/>
                  </a:cubicBezTo>
                  <a:lnTo>
                    <a:pt x="24133" y="-4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E0F3117B-9E6A-4810-824A-85FCEBFDF9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02550" y="2527830"/>
              <a:ext cx="120204" cy="68953"/>
            </a:xfrm>
            <a:custGeom>
              <a:avLst/>
              <a:gdLst>
                <a:gd name="connsiteX0" fmla="*/ 107017 w 120204"/>
                <a:gd name="connsiteY0" fmla="*/ 15169 h 68953"/>
                <a:gd name="connsiteX1" fmla="*/ 120408 w 120204"/>
                <a:gd name="connsiteY1" fmla="*/ 5631 h 68953"/>
                <a:gd name="connsiteX2" fmla="*/ 120408 w 120204"/>
                <a:gd name="connsiteY2" fmla="*/ 2 h 68953"/>
                <a:gd name="connsiteX3" fmla="*/ 108930 w 120204"/>
                <a:gd name="connsiteY3" fmla="*/ 628 h 68953"/>
                <a:gd name="connsiteX4" fmla="*/ 93306 w 120204"/>
                <a:gd name="connsiteY4" fmla="*/ 2 h 68953"/>
                <a:gd name="connsiteX5" fmla="*/ 93306 w 120204"/>
                <a:gd name="connsiteY5" fmla="*/ 5631 h 68953"/>
                <a:gd name="connsiteX6" fmla="*/ 101596 w 120204"/>
                <a:gd name="connsiteY6" fmla="*/ 12511 h 68953"/>
                <a:gd name="connsiteX7" fmla="*/ 100640 w 120204"/>
                <a:gd name="connsiteY7" fmla="*/ 16264 h 68953"/>
                <a:gd name="connsiteX8" fmla="*/ 85176 w 120204"/>
                <a:gd name="connsiteY8" fmla="*/ 55196 h 68953"/>
                <a:gd name="connsiteX9" fmla="*/ 67958 w 120204"/>
                <a:gd name="connsiteY9" fmla="*/ 12511 h 68953"/>
                <a:gd name="connsiteX10" fmla="*/ 67161 w 120204"/>
                <a:gd name="connsiteY10" fmla="*/ 9540 h 68953"/>
                <a:gd name="connsiteX11" fmla="*/ 75770 w 120204"/>
                <a:gd name="connsiteY11" fmla="*/ 5631 h 68953"/>
                <a:gd name="connsiteX12" fmla="*/ 75770 w 120204"/>
                <a:gd name="connsiteY12" fmla="*/ 2 h 68953"/>
                <a:gd name="connsiteX13" fmla="*/ 58552 w 120204"/>
                <a:gd name="connsiteY13" fmla="*/ 628 h 68953"/>
                <a:gd name="connsiteX14" fmla="*/ 44523 w 120204"/>
                <a:gd name="connsiteY14" fmla="*/ 2 h 68953"/>
                <a:gd name="connsiteX15" fmla="*/ 44523 w 120204"/>
                <a:gd name="connsiteY15" fmla="*/ 5631 h 68953"/>
                <a:gd name="connsiteX16" fmla="*/ 53610 w 120204"/>
                <a:gd name="connsiteY16" fmla="*/ 6882 h 68953"/>
                <a:gd name="connsiteX17" fmla="*/ 57277 w 120204"/>
                <a:gd name="connsiteY17" fmla="*/ 13762 h 68953"/>
                <a:gd name="connsiteX18" fmla="*/ 56639 w 120204"/>
                <a:gd name="connsiteY18" fmla="*/ 15638 h 68953"/>
                <a:gd name="connsiteX19" fmla="*/ 41654 w 120204"/>
                <a:gd name="connsiteY19" fmla="*/ 52851 h 68953"/>
                <a:gd name="connsiteX20" fmla="*/ 25552 w 120204"/>
                <a:gd name="connsiteY20" fmla="*/ 12511 h 68953"/>
                <a:gd name="connsiteX21" fmla="*/ 24595 w 120204"/>
                <a:gd name="connsiteY21" fmla="*/ 9540 h 68953"/>
                <a:gd name="connsiteX22" fmla="*/ 33204 w 120204"/>
                <a:gd name="connsiteY22" fmla="*/ 5631 h 68953"/>
                <a:gd name="connsiteX23" fmla="*/ 33204 w 120204"/>
                <a:gd name="connsiteY23" fmla="*/ 2 h 68953"/>
                <a:gd name="connsiteX24" fmla="*/ 15189 w 120204"/>
                <a:gd name="connsiteY24" fmla="*/ 628 h 68953"/>
                <a:gd name="connsiteX25" fmla="*/ 204 w 120204"/>
                <a:gd name="connsiteY25" fmla="*/ 2 h 68953"/>
                <a:gd name="connsiteX26" fmla="*/ 204 w 120204"/>
                <a:gd name="connsiteY26" fmla="*/ 5631 h 68953"/>
                <a:gd name="connsiteX27" fmla="*/ 11682 w 120204"/>
                <a:gd name="connsiteY27" fmla="*/ 10166 h 68953"/>
                <a:gd name="connsiteX28" fmla="*/ 33842 w 120204"/>
                <a:gd name="connsiteY28" fmla="*/ 65359 h 68953"/>
                <a:gd name="connsiteX29" fmla="*/ 38146 w 120204"/>
                <a:gd name="connsiteY29" fmla="*/ 68956 h 68953"/>
                <a:gd name="connsiteX30" fmla="*/ 42291 w 120204"/>
                <a:gd name="connsiteY30" fmla="*/ 65672 h 68953"/>
                <a:gd name="connsiteX31" fmla="*/ 60306 w 120204"/>
                <a:gd name="connsiteY31" fmla="*/ 20954 h 68953"/>
                <a:gd name="connsiteX32" fmla="*/ 78002 w 120204"/>
                <a:gd name="connsiteY32" fmla="*/ 65203 h 68953"/>
                <a:gd name="connsiteX33" fmla="*/ 82466 w 120204"/>
                <a:gd name="connsiteY33" fmla="*/ 68956 h 68953"/>
                <a:gd name="connsiteX34" fmla="*/ 86770 w 120204"/>
                <a:gd name="connsiteY34" fmla="*/ 65359 h 68953"/>
                <a:gd name="connsiteX35" fmla="*/ 107017 w 120204"/>
                <a:gd name="connsiteY35" fmla="*/ 15169 h 6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68953">
                  <a:moveTo>
                    <a:pt x="107017" y="15169"/>
                  </a:moveTo>
                  <a:cubicBezTo>
                    <a:pt x="110205" y="7351"/>
                    <a:pt x="115466" y="5788"/>
                    <a:pt x="120408" y="5631"/>
                  </a:cubicBezTo>
                  <a:lnTo>
                    <a:pt x="120408" y="2"/>
                  </a:lnTo>
                  <a:cubicBezTo>
                    <a:pt x="116104" y="472"/>
                    <a:pt x="113553" y="628"/>
                    <a:pt x="108930" y="628"/>
                  </a:cubicBezTo>
                  <a:cubicBezTo>
                    <a:pt x="104147" y="628"/>
                    <a:pt x="98089" y="472"/>
                    <a:pt x="93306" y="2"/>
                  </a:cubicBezTo>
                  <a:lnTo>
                    <a:pt x="93306" y="5631"/>
                  </a:lnTo>
                  <a:cubicBezTo>
                    <a:pt x="98886" y="5788"/>
                    <a:pt x="101596" y="8758"/>
                    <a:pt x="101596" y="12511"/>
                  </a:cubicBezTo>
                  <a:cubicBezTo>
                    <a:pt x="101596" y="13762"/>
                    <a:pt x="101596" y="14075"/>
                    <a:pt x="100640" y="16264"/>
                  </a:cubicBezTo>
                  <a:lnTo>
                    <a:pt x="85176" y="55196"/>
                  </a:lnTo>
                  <a:lnTo>
                    <a:pt x="67958" y="12511"/>
                  </a:lnTo>
                  <a:cubicBezTo>
                    <a:pt x="67639" y="11729"/>
                    <a:pt x="67161" y="10478"/>
                    <a:pt x="67161" y="9540"/>
                  </a:cubicBezTo>
                  <a:cubicBezTo>
                    <a:pt x="67161" y="6100"/>
                    <a:pt x="71306" y="5631"/>
                    <a:pt x="75770" y="5631"/>
                  </a:cubicBezTo>
                  <a:lnTo>
                    <a:pt x="75770" y="2"/>
                  </a:lnTo>
                  <a:cubicBezTo>
                    <a:pt x="70031" y="472"/>
                    <a:pt x="64291" y="628"/>
                    <a:pt x="58552" y="628"/>
                  </a:cubicBezTo>
                  <a:cubicBezTo>
                    <a:pt x="53929" y="628"/>
                    <a:pt x="49146" y="315"/>
                    <a:pt x="44523" y="2"/>
                  </a:cubicBezTo>
                  <a:lnTo>
                    <a:pt x="44523" y="5631"/>
                  </a:lnTo>
                  <a:cubicBezTo>
                    <a:pt x="48190" y="5631"/>
                    <a:pt x="51538" y="5631"/>
                    <a:pt x="53610" y="6882"/>
                  </a:cubicBezTo>
                  <a:cubicBezTo>
                    <a:pt x="55842" y="8446"/>
                    <a:pt x="57277" y="13605"/>
                    <a:pt x="57277" y="13762"/>
                  </a:cubicBezTo>
                  <a:cubicBezTo>
                    <a:pt x="57277" y="14075"/>
                    <a:pt x="56958" y="15013"/>
                    <a:pt x="56639" y="15638"/>
                  </a:cubicBezTo>
                  <a:lnTo>
                    <a:pt x="41654" y="52851"/>
                  </a:lnTo>
                  <a:lnTo>
                    <a:pt x="25552" y="12511"/>
                  </a:lnTo>
                  <a:cubicBezTo>
                    <a:pt x="24595" y="10322"/>
                    <a:pt x="24595" y="10166"/>
                    <a:pt x="24595" y="9540"/>
                  </a:cubicBezTo>
                  <a:cubicBezTo>
                    <a:pt x="24595" y="5631"/>
                    <a:pt x="30335" y="5631"/>
                    <a:pt x="33204" y="5631"/>
                  </a:cubicBezTo>
                  <a:lnTo>
                    <a:pt x="33204" y="2"/>
                  </a:lnTo>
                  <a:cubicBezTo>
                    <a:pt x="32885" y="2"/>
                    <a:pt x="21566" y="628"/>
                    <a:pt x="15189" y="628"/>
                  </a:cubicBezTo>
                  <a:cubicBezTo>
                    <a:pt x="10247" y="628"/>
                    <a:pt x="5146" y="472"/>
                    <a:pt x="204" y="2"/>
                  </a:cubicBezTo>
                  <a:lnTo>
                    <a:pt x="204" y="5631"/>
                  </a:lnTo>
                  <a:cubicBezTo>
                    <a:pt x="6421" y="5631"/>
                    <a:pt x="9929" y="5631"/>
                    <a:pt x="11682" y="10166"/>
                  </a:cubicBezTo>
                  <a:lnTo>
                    <a:pt x="33842" y="65359"/>
                  </a:lnTo>
                  <a:cubicBezTo>
                    <a:pt x="34798" y="67705"/>
                    <a:pt x="35277" y="68956"/>
                    <a:pt x="38146" y="68956"/>
                  </a:cubicBezTo>
                  <a:cubicBezTo>
                    <a:pt x="41016" y="68956"/>
                    <a:pt x="41494" y="67705"/>
                    <a:pt x="42291" y="65672"/>
                  </a:cubicBezTo>
                  <a:lnTo>
                    <a:pt x="60306" y="20954"/>
                  </a:lnTo>
                  <a:lnTo>
                    <a:pt x="78002" y="65203"/>
                  </a:lnTo>
                  <a:cubicBezTo>
                    <a:pt x="78958" y="67548"/>
                    <a:pt x="79596" y="68956"/>
                    <a:pt x="82466" y="68956"/>
                  </a:cubicBezTo>
                  <a:cubicBezTo>
                    <a:pt x="85335" y="68956"/>
                    <a:pt x="85813" y="67861"/>
                    <a:pt x="86770" y="65359"/>
                  </a:cubicBezTo>
                  <a:lnTo>
                    <a:pt x="107017" y="15169"/>
                  </a:ln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10CCE8D1-7793-4CEA-BFEA-B2FFD632DE4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8918" y="2372475"/>
              <a:ext cx="52837" cy="223366"/>
            </a:xfrm>
            <a:custGeom>
              <a:avLst/>
              <a:gdLst>
                <a:gd name="connsiteX0" fmla="*/ 53059 w 52837"/>
                <a:gd name="connsiteY0" fmla="*/ 111683 h 223366"/>
                <a:gd name="connsiteX1" fmla="*/ 38028 w 52837"/>
                <a:gd name="connsiteY1" fmla="*/ 41993 h 223366"/>
                <a:gd name="connsiteX2" fmla="*/ 2500 w 52837"/>
                <a:gd name="connsiteY2" fmla="*/ 0 h 223366"/>
                <a:gd name="connsiteX3" fmla="*/ 222 w 52837"/>
                <a:gd name="connsiteY3" fmla="*/ 2234 h 223366"/>
                <a:gd name="connsiteX4" fmla="*/ 4549 w 52837"/>
                <a:gd name="connsiteY4" fmla="*/ 7371 h 223366"/>
                <a:gd name="connsiteX5" fmla="*/ 39850 w 52837"/>
                <a:gd name="connsiteY5" fmla="*/ 111683 h 223366"/>
                <a:gd name="connsiteX6" fmla="*/ 3183 w 52837"/>
                <a:gd name="connsiteY6" fmla="*/ 217335 h 223366"/>
                <a:gd name="connsiteX7" fmla="*/ 222 w 52837"/>
                <a:gd name="connsiteY7" fmla="*/ 221133 h 223366"/>
                <a:gd name="connsiteX8" fmla="*/ 2500 w 52837"/>
                <a:gd name="connsiteY8" fmla="*/ 223366 h 223366"/>
                <a:gd name="connsiteX9" fmla="*/ 38711 w 52837"/>
                <a:gd name="connsiteY9" fmla="*/ 179810 h 223366"/>
                <a:gd name="connsiteX10" fmla="*/ 53059 w 52837"/>
                <a:gd name="connsiteY10" fmla="*/ 111683 h 2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3366">
                  <a:moveTo>
                    <a:pt x="53059" y="111683"/>
                  </a:moveTo>
                  <a:cubicBezTo>
                    <a:pt x="53059" y="94261"/>
                    <a:pt x="50554" y="67233"/>
                    <a:pt x="38028" y="41993"/>
                  </a:cubicBezTo>
                  <a:cubicBezTo>
                    <a:pt x="24363" y="14519"/>
                    <a:pt x="4777" y="0"/>
                    <a:pt x="2500" y="0"/>
                  </a:cubicBezTo>
                  <a:cubicBezTo>
                    <a:pt x="1133" y="0"/>
                    <a:pt x="222" y="893"/>
                    <a:pt x="222" y="2234"/>
                  </a:cubicBezTo>
                  <a:cubicBezTo>
                    <a:pt x="222" y="2904"/>
                    <a:pt x="222" y="3351"/>
                    <a:pt x="4549" y="7371"/>
                  </a:cubicBezTo>
                  <a:cubicBezTo>
                    <a:pt x="26868" y="29484"/>
                    <a:pt x="39850" y="65000"/>
                    <a:pt x="39850" y="111683"/>
                  </a:cubicBezTo>
                  <a:cubicBezTo>
                    <a:pt x="39850" y="149879"/>
                    <a:pt x="31423" y="189191"/>
                    <a:pt x="3183" y="217335"/>
                  </a:cubicBezTo>
                  <a:cubicBezTo>
                    <a:pt x="222" y="220016"/>
                    <a:pt x="222" y="220462"/>
                    <a:pt x="222" y="221133"/>
                  </a:cubicBezTo>
                  <a:cubicBezTo>
                    <a:pt x="222" y="222473"/>
                    <a:pt x="1133" y="223366"/>
                    <a:pt x="2500" y="223366"/>
                  </a:cubicBezTo>
                  <a:cubicBezTo>
                    <a:pt x="4777" y="223366"/>
                    <a:pt x="25274" y="208177"/>
                    <a:pt x="38711" y="179810"/>
                  </a:cubicBezTo>
                  <a:cubicBezTo>
                    <a:pt x="50326" y="155240"/>
                    <a:pt x="53059" y="130446"/>
                    <a:pt x="53059" y="111683"/>
                  </a:cubicBezTo>
                  <a:close/>
                </a:path>
              </a:pathLst>
            </a:custGeom>
            <a:solidFill>
              <a:srgbClr val="000000"/>
            </a:solidFill>
            <a:ln w="228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D049389-D746-4CA0-B0C6-B75229C2E8C6}"/>
              </a:ext>
            </a:extLst>
          </p:cNvPr>
          <p:cNvSpPr txBox="1"/>
          <p:nvPr/>
        </p:nvSpPr>
        <p:spPr>
          <a:xfrm>
            <a:off x="7469361" y="4228718"/>
            <a:ext cx="442860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519E"/>
              </a:buClr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(Saline water)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66A29F9-BA1E-4D23-B621-0D658967E5D9}"/>
              </a:ext>
            </a:extLst>
          </p:cNvPr>
          <p:cNvSpPr txBox="1"/>
          <p:nvPr/>
        </p:nvSpPr>
        <p:spPr>
          <a:xfrm>
            <a:off x="933915" y="4760123"/>
            <a:ext cx="84519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the pore in the invaded cluster, solve continuity equation of water:</a:t>
            </a:r>
          </a:p>
        </p:txBody>
      </p:sp>
      <p:grpSp>
        <p:nvGrpSpPr>
          <p:cNvPr id="178" name="组合 177" descr="\documentclass[preview]{standalone}&#10;\usepackage[utf8]{inputenc}&#10;\usepackage{amsmath}&#10;&#10;\begin{document}&#10;&#10;\begin{flalign*}&#10;\sum_jj_{\mathrm{diff},\mathrm{g},ij}^\mathrm{w}A_{\mathrm{g},ij}+Q_{\mathrm{g}\to\mathrm{l},i}^\mathrm{w}=0 \end{flalign*}&#10;&#10;\end{document}&#10;" title="IguanaTex Shape Display">
            <a:extLst>
              <a:ext uri="{FF2B5EF4-FFF2-40B4-BE49-F238E27FC236}">
                <a16:creationId xmlns:a16="http://schemas.microsoft.com/office/drawing/2014/main" id="{9EB53937-958E-4D1B-A766-795EB2D12D7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929539" y="5459730"/>
            <a:ext cx="2895648" cy="501416"/>
            <a:chOff x="5038089" y="2330401"/>
            <a:chExt cx="2895648" cy="501416"/>
          </a:xfrm>
        </p:grpSpPr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62E4B21C-394D-4D76-836F-B8E63549545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38089" y="2330401"/>
              <a:ext cx="304323" cy="308880"/>
            </a:xfrm>
            <a:custGeom>
              <a:avLst/>
              <a:gdLst>
                <a:gd name="connsiteX0" fmla="*/ 276766 w 304323"/>
                <a:gd name="connsiteY0" fmla="*/ 308871 h 308880"/>
                <a:gd name="connsiteX1" fmla="*/ 304432 w 304323"/>
                <a:gd name="connsiteY1" fmla="*/ 238270 h 308880"/>
                <a:gd name="connsiteX2" fmla="*/ 298716 w 304323"/>
                <a:gd name="connsiteY2" fmla="*/ 238270 h 308880"/>
                <a:gd name="connsiteX3" fmla="*/ 239268 w 304323"/>
                <a:gd name="connsiteY3" fmla="*/ 282837 h 308880"/>
                <a:gd name="connsiteX4" fmla="*/ 168161 w 304323"/>
                <a:gd name="connsiteY4" fmla="*/ 289676 h 308880"/>
                <a:gd name="connsiteX5" fmla="*/ 30289 w 304323"/>
                <a:gd name="connsiteY5" fmla="*/ 289676 h 308880"/>
                <a:gd name="connsiteX6" fmla="*/ 146668 w 304323"/>
                <a:gd name="connsiteY6" fmla="*/ 157961 h 308880"/>
                <a:gd name="connsiteX7" fmla="*/ 148726 w 304323"/>
                <a:gd name="connsiteY7" fmla="*/ 154431 h 308880"/>
                <a:gd name="connsiteX8" fmla="*/ 147125 w 304323"/>
                <a:gd name="connsiteY8" fmla="*/ 151121 h 308880"/>
                <a:gd name="connsiteX9" fmla="*/ 40578 w 304323"/>
                <a:gd name="connsiteY9" fmla="*/ 10581 h 308880"/>
                <a:gd name="connsiteX10" fmla="*/ 165874 w 304323"/>
                <a:gd name="connsiteY10" fmla="*/ 10581 h 308880"/>
                <a:gd name="connsiteX11" fmla="*/ 219377 w 304323"/>
                <a:gd name="connsiteY11" fmla="*/ 14111 h 308880"/>
                <a:gd name="connsiteX12" fmla="*/ 269678 w 304323"/>
                <a:gd name="connsiteY12" fmla="*/ 30658 h 308880"/>
                <a:gd name="connsiteX13" fmla="*/ 298716 w 304323"/>
                <a:gd name="connsiteY13" fmla="*/ 61987 h 308880"/>
                <a:gd name="connsiteX14" fmla="*/ 304432 w 304323"/>
                <a:gd name="connsiteY14" fmla="*/ 61987 h 308880"/>
                <a:gd name="connsiteX15" fmla="*/ 276766 w 304323"/>
                <a:gd name="connsiteY15" fmla="*/ -9 h 308880"/>
                <a:gd name="connsiteX16" fmla="*/ 6510 w 304323"/>
                <a:gd name="connsiteY16" fmla="*/ -9 h 308880"/>
                <a:gd name="connsiteX17" fmla="*/ 337 w 304323"/>
                <a:gd name="connsiteY17" fmla="*/ 1535 h 308880"/>
                <a:gd name="connsiteX18" fmla="*/ 108 w 304323"/>
                <a:gd name="connsiteY18" fmla="*/ 8816 h 308880"/>
                <a:gd name="connsiteX19" fmla="*/ 121060 w 304323"/>
                <a:gd name="connsiteY19" fmla="*/ 168551 h 308880"/>
                <a:gd name="connsiteX20" fmla="*/ 2623 w 304323"/>
                <a:gd name="connsiteY20" fmla="*/ 302473 h 308880"/>
                <a:gd name="connsiteX21" fmla="*/ 337 w 304323"/>
                <a:gd name="connsiteY21" fmla="*/ 306444 h 308880"/>
                <a:gd name="connsiteX22" fmla="*/ 6510 w 304323"/>
                <a:gd name="connsiteY22" fmla="*/ 308871 h 308880"/>
                <a:gd name="connsiteX23" fmla="*/ 276766 w 304323"/>
                <a:gd name="connsiteY23" fmla="*/ 308871 h 30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323" h="308880">
                  <a:moveTo>
                    <a:pt x="276766" y="308871"/>
                  </a:moveTo>
                  <a:lnTo>
                    <a:pt x="304432" y="238270"/>
                  </a:lnTo>
                  <a:lnTo>
                    <a:pt x="298716" y="238270"/>
                  </a:lnTo>
                  <a:cubicBezTo>
                    <a:pt x="289798" y="261215"/>
                    <a:pt x="265562" y="276218"/>
                    <a:pt x="239268" y="282837"/>
                  </a:cubicBezTo>
                  <a:cubicBezTo>
                    <a:pt x="234467" y="283940"/>
                    <a:pt x="212060" y="289676"/>
                    <a:pt x="168161" y="289676"/>
                  </a:cubicBezTo>
                  <a:lnTo>
                    <a:pt x="30289" y="289676"/>
                  </a:lnTo>
                  <a:lnTo>
                    <a:pt x="146668" y="157961"/>
                  </a:lnTo>
                  <a:cubicBezTo>
                    <a:pt x="148269" y="156196"/>
                    <a:pt x="148726" y="155534"/>
                    <a:pt x="148726" y="154431"/>
                  </a:cubicBezTo>
                  <a:cubicBezTo>
                    <a:pt x="148726" y="153990"/>
                    <a:pt x="148726" y="153328"/>
                    <a:pt x="147125" y="151121"/>
                  </a:cubicBezTo>
                  <a:lnTo>
                    <a:pt x="40578" y="10581"/>
                  </a:lnTo>
                  <a:lnTo>
                    <a:pt x="165874" y="10581"/>
                  </a:lnTo>
                  <a:cubicBezTo>
                    <a:pt x="196512" y="10581"/>
                    <a:pt x="217319" y="13670"/>
                    <a:pt x="219377" y="14111"/>
                  </a:cubicBezTo>
                  <a:cubicBezTo>
                    <a:pt x="231723" y="15876"/>
                    <a:pt x="251615" y="19627"/>
                    <a:pt x="269678" y="30658"/>
                  </a:cubicBezTo>
                  <a:cubicBezTo>
                    <a:pt x="275394" y="34188"/>
                    <a:pt x="290942" y="44116"/>
                    <a:pt x="298716" y="61987"/>
                  </a:cubicBezTo>
                  <a:lnTo>
                    <a:pt x="304432" y="61987"/>
                  </a:lnTo>
                  <a:lnTo>
                    <a:pt x="276766" y="-9"/>
                  </a:lnTo>
                  <a:lnTo>
                    <a:pt x="6510" y="-9"/>
                  </a:lnTo>
                  <a:cubicBezTo>
                    <a:pt x="1251" y="-9"/>
                    <a:pt x="1023" y="211"/>
                    <a:pt x="337" y="1535"/>
                  </a:cubicBezTo>
                  <a:cubicBezTo>
                    <a:pt x="108" y="2197"/>
                    <a:pt x="108" y="6389"/>
                    <a:pt x="108" y="8816"/>
                  </a:cubicBezTo>
                  <a:lnTo>
                    <a:pt x="121060" y="168551"/>
                  </a:lnTo>
                  <a:lnTo>
                    <a:pt x="2623" y="302473"/>
                  </a:lnTo>
                  <a:cubicBezTo>
                    <a:pt x="337" y="305120"/>
                    <a:pt x="337" y="306223"/>
                    <a:pt x="337" y="306444"/>
                  </a:cubicBezTo>
                  <a:cubicBezTo>
                    <a:pt x="337" y="308871"/>
                    <a:pt x="2395" y="308871"/>
                    <a:pt x="6510" y="308871"/>
                  </a:cubicBezTo>
                  <a:lnTo>
                    <a:pt x="276766" y="308871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FE5F119C-A2E9-4700-8A4D-2A6BB2F82A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47963" y="2697918"/>
              <a:ext cx="70261" cy="133899"/>
            </a:xfrm>
            <a:custGeom>
              <a:avLst/>
              <a:gdLst>
                <a:gd name="connsiteX0" fmla="*/ 70375 w 70261"/>
                <a:gd name="connsiteY0" fmla="*/ 5880 h 133899"/>
                <a:gd name="connsiteX1" fmla="*/ 63974 w 70261"/>
                <a:gd name="connsiteY1" fmla="*/ 12 h 133899"/>
                <a:gd name="connsiteX2" fmla="*/ 55011 w 70261"/>
                <a:gd name="connsiteY2" fmla="*/ 8506 h 133899"/>
                <a:gd name="connsiteX3" fmla="*/ 61413 w 70261"/>
                <a:gd name="connsiteY3" fmla="*/ 14375 h 133899"/>
                <a:gd name="connsiteX4" fmla="*/ 70375 w 70261"/>
                <a:gd name="connsiteY4" fmla="*/ 5880 h 133899"/>
                <a:gd name="connsiteX5" fmla="*/ 36445 w 70261"/>
                <a:gd name="connsiteY5" fmla="*/ 109973 h 133899"/>
                <a:gd name="connsiteX6" fmla="*/ 15799 w 70261"/>
                <a:gd name="connsiteY6" fmla="*/ 129587 h 133899"/>
                <a:gd name="connsiteX7" fmla="*/ 10037 w 70261"/>
                <a:gd name="connsiteY7" fmla="*/ 128660 h 133899"/>
                <a:gd name="connsiteX8" fmla="*/ 15478 w 70261"/>
                <a:gd name="connsiteY8" fmla="*/ 120784 h 133899"/>
                <a:gd name="connsiteX9" fmla="*/ 9236 w 70261"/>
                <a:gd name="connsiteY9" fmla="*/ 115070 h 133899"/>
                <a:gd name="connsiteX10" fmla="*/ 114 w 70261"/>
                <a:gd name="connsiteY10" fmla="*/ 124182 h 133899"/>
                <a:gd name="connsiteX11" fmla="*/ 15959 w 70261"/>
                <a:gd name="connsiteY11" fmla="*/ 133911 h 133899"/>
                <a:gd name="connsiteX12" fmla="*/ 49249 w 70261"/>
                <a:gd name="connsiteY12" fmla="*/ 109510 h 133899"/>
                <a:gd name="connsiteX13" fmla="*/ 63653 w 70261"/>
                <a:gd name="connsiteY13" fmla="*/ 54220 h 133899"/>
                <a:gd name="connsiteX14" fmla="*/ 64454 w 70261"/>
                <a:gd name="connsiteY14" fmla="*/ 48815 h 133899"/>
                <a:gd name="connsiteX15" fmla="*/ 47328 w 70261"/>
                <a:gd name="connsiteY15" fmla="*/ 34297 h 133899"/>
                <a:gd name="connsiteX16" fmla="*/ 19320 w 70261"/>
                <a:gd name="connsiteY16" fmla="*/ 57927 h 133899"/>
                <a:gd name="connsiteX17" fmla="*/ 22040 w 70261"/>
                <a:gd name="connsiteY17" fmla="*/ 59935 h 133899"/>
                <a:gd name="connsiteX18" fmla="*/ 25241 w 70261"/>
                <a:gd name="connsiteY18" fmla="*/ 57155 h 133899"/>
                <a:gd name="connsiteX19" fmla="*/ 46848 w 70261"/>
                <a:gd name="connsiteY19" fmla="*/ 38622 h 133899"/>
                <a:gd name="connsiteX20" fmla="*/ 52290 w 70261"/>
                <a:gd name="connsiteY20" fmla="*/ 46189 h 133899"/>
                <a:gd name="connsiteX21" fmla="*/ 51810 w 70261"/>
                <a:gd name="connsiteY21" fmla="*/ 50823 h 133899"/>
                <a:gd name="connsiteX22" fmla="*/ 36445 w 70261"/>
                <a:gd name="connsiteY22" fmla="*/ 109973 h 1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261" h="133899">
                  <a:moveTo>
                    <a:pt x="70375" y="5880"/>
                  </a:moveTo>
                  <a:cubicBezTo>
                    <a:pt x="70375" y="3255"/>
                    <a:pt x="68295" y="12"/>
                    <a:pt x="63974" y="12"/>
                  </a:cubicBezTo>
                  <a:cubicBezTo>
                    <a:pt x="59332" y="12"/>
                    <a:pt x="55011" y="4336"/>
                    <a:pt x="55011" y="8506"/>
                  </a:cubicBezTo>
                  <a:cubicBezTo>
                    <a:pt x="55011" y="10977"/>
                    <a:pt x="56931" y="14375"/>
                    <a:pt x="61413" y="14375"/>
                  </a:cubicBezTo>
                  <a:cubicBezTo>
                    <a:pt x="65734" y="14375"/>
                    <a:pt x="70375" y="10359"/>
                    <a:pt x="70375" y="5880"/>
                  </a:cubicBezTo>
                  <a:close/>
                  <a:moveTo>
                    <a:pt x="36445" y="109973"/>
                  </a:moveTo>
                  <a:cubicBezTo>
                    <a:pt x="33724" y="120630"/>
                    <a:pt x="25241" y="129587"/>
                    <a:pt x="15799" y="129587"/>
                  </a:cubicBezTo>
                  <a:cubicBezTo>
                    <a:pt x="13718" y="129587"/>
                    <a:pt x="11797" y="129278"/>
                    <a:pt x="10037" y="128660"/>
                  </a:cubicBezTo>
                  <a:cubicBezTo>
                    <a:pt x="14198" y="126807"/>
                    <a:pt x="15478" y="123101"/>
                    <a:pt x="15478" y="120784"/>
                  </a:cubicBezTo>
                  <a:cubicBezTo>
                    <a:pt x="15478" y="117077"/>
                    <a:pt x="12437" y="115070"/>
                    <a:pt x="9236" y="115070"/>
                  </a:cubicBezTo>
                  <a:cubicBezTo>
                    <a:pt x="4275" y="115070"/>
                    <a:pt x="114" y="119240"/>
                    <a:pt x="114" y="124182"/>
                  </a:cubicBezTo>
                  <a:cubicBezTo>
                    <a:pt x="114" y="130050"/>
                    <a:pt x="6356" y="133911"/>
                    <a:pt x="15959" y="133911"/>
                  </a:cubicBezTo>
                  <a:cubicBezTo>
                    <a:pt x="25562" y="133911"/>
                    <a:pt x="44287" y="128352"/>
                    <a:pt x="49249" y="109510"/>
                  </a:cubicBezTo>
                  <a:lnTo>
                    <a:pt x="63653" y="54220"/>
                  </a:lnTo>
                  <a:cubicBezTo>
                    <a:pt x="64134" y="52521"/>
                    <a:pt x="64454" y="51131"/>
                    <a:pt x="64454" y="48815"/>
                  </a:cubicBezTo>
                  <a:cubicBezTo>
                    <a:pt x="64454" y="40321"/>
                    <a:pt x="56931" y="34297"/>
                    <a:pt x="47328" y="34297"/>
                  </a:cubicBezTo>
                  <a:cubicBezTo>
                    <a:pt x="29563" y="34297"/>
                    <a:pt x="19320" y="55765"/>
                    <a:pt x="19320" y="57927"/>
                  </a:cubicBezTo>
                  <a:cubicBezTo>
                    <a:pt x="19320" y="59935"/>
                    <a:pt x="21560" y="59935"/>
                    <a:pt x="22040" y="59935"/>
                  </a:cubicBezTo>
                  <a:cubicBezTo>
                    <a:pt x="23961" y="59935"/>
                    <a:pt x="24121" y="59471"/>
                    <a:pt x="25241" y="57155"/>
                  </a:cubicBezTo>
                  <a:cubicBezTo>
                    <a:pt x="29243" y="48197"/>
                    <a:pt x="37565" y="38622"/>
                    <a:pt x="46848" y="38622"/>
                  </a:cubicBezTo>
                  <a:cubicBezTo>
                    <a:pt x="50849" y="38622"/>
                    <a:pt x="52290" y="41247"/>
                    <a:pt x="52290" y="46189"/>
                  </a:cubicBezTo>
                  <a:cubicBezTo>
                    <a:pt x="52290" y="47888"/>
                    <a:pt x="51970" y="50050"/>
                    <a:pt x="51810" y="50823"/>
                  </a:cubicBezTo>
                  <a:lnTo>
                    <a:pt x="36445" y="109973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D9990ED6-7190-45CC-8938-375DDFE7E8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90681" y="2394164"/>
              <a:ext cx="93743" cy="191064"/>
            </a:xfrm>
            <a:custGeom>
              <a:avLst/>
              <a:gdLst>
                <a:gd name="connsiteX0" fmla="*/ 93868 w 93743"/>
                <a:gd name="connsiteY0" fmla="*/ 7943 h 191064"/>
                <a:gd name="connsiteX1" fmla="*/ 85179 w 93743"/>
                <a:gd name="connsiteY1" fmla="*/ 0 h 191064"/>
                <a:gd name="connsiteX2" fmla="*/ 73061 w 93743"/>
                <a:gd name="connsiteY2" fmla="*/ 11693 h 191064"/>
                <a:gd name="connsiteX3" fmla="*/ 81521 w 93743"/>
                <a:gd name="connsiteY3" fmla="*/ 19636 h 191064"/>
                <a:gd name="connsiteX4" fmla="*/ 93868 w 93743"/>
                <a:gd name="connsiteY4" fmla="*/ 7943 h 191064"/>
                <a:gd name="connsiteX5" fmla="*/ 47911 w 93743"/>
                <a:gd name="connsiteY5" fmla="*/ 156867 h 191064"/>
                <a:gd name="connsiteX6" fmla="*/ 19788 w 93743"/>
                <a:gd name="connsiteY6" fmla="*/ 186211 h 191064"/>
                <a:gd name="connsiteX7" fmla="*/ 10871 w 93743"/>
                <a:gd name="connsiteY7" fmla="*/ 184225 h 191064"/>
                <a:gd name="connsiteX8" fmla="*/ 21159 w 93743"/>
                <a:gd name="connsiteY8" fmla="*/ 172532 h 191064"/>
                <a:gd name="connsiteX9" fmla="*/ 12471 w 93743"/>
                <a:gd name="connsiteY9" fmla="*/ 164810 h 191064"/>
                <a:gd name="connsiteX10" fmla="*/ 124 w 93743"/>
                <a:gd name="connsiteY10" fmla="*/ 177386 h 191064"/>
                <a:gd name="connsiteX11" fmla="*/ 20245 w 93743"/>
                <a:gd name="connsiteY11" fmla="*/ 191065 h 191064"/>
                <a:gd name="connsiteX12" fmla="*/ 63230 w 93743"/>
                <a:gd name="connsiteY12" fmla="*/ 157529 h 191064"/>
                <a:gd name="connsiteX13" fmla="*/ 84265 w 93743"/>
                <a:gd name="connsiteY13" fmla="*/ 76779 h 191064"/>
                <a:gd name="connsiteX14" fmla="*/ 85408 w 93743"/>
                <a:gd name="connsiteY14" fmla="*/ 68616 h 191064"/>
                <a:gd name="connsiteX15" fmla="*/ 64373 w 93743"/>
                <a:gd name="connsiteY15" fmla="*/ 48318 h 191064"/>
                <a:gd name="connsiteX16" fmla="*/ 28019 w 93743"/>
                <a:gd name="connsiteY16" fmla="*/ 82295 h 191064"/>
                <a:gd name="connsiteX17" fmla="*/ 30762 w 93743"/>
                <a:gd name="connsiteY17" fmla="*/ 84501 h 191064"/>
                <a:gd name="connsiteX18" fmla="*/ 34878 w 93743"/>
                <a:gd name="connsiteY18" fmla="*/ 80088 h 191064"/>
                <a:gd name="connsiteX19" fmla="*/ 63687 w 93743"/>
                <a:gd name="connsiteY19" fmla="*/ 53172 h 191064"/>
                <a:gd name="connsiteX20" fmla="*/ 71004 w 93743"/>
                <a:gd name="connsiteY20" fmla="*/ 63321 h 191064"/>
                <a:gd name="connsiteX21" fmla="*/ 69403 w 93743"/>
                <a:gd name="connsiteY21" fmla="*/ 74573 h 191064"/>
                <a:gd name="connsiteX22" fmla="*/ 47911 w 93743"/>
                <a:gd name="connsiteY22" fmla="*/ 156867 h 1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743" h="191064">
                  <a:moveTo>
                    <a:pt x="93868" y="7943"/>
                  </a:moveTo>
                  <a:cubicBezTo>
                    <a:pt x="93868" y="3751"/>
                    <a:pt x="90667" y="0"/>
                    <a:pt x="85179" y="0"/>
                  </a:cubicBezTo>
                  <a:cubicBezTo>
                    <a:pt x="79921" y="0"/>
                    <a:pt x="73061" y="5074"/>
                    <a:pt x="73061" y="11693"/>
                  </a:cubicBezTo>
                  <a:cubicBezTo>
                    <a:pt x="73061" y="16106"/>
                    <a:pt x="76262" y="19636"/>
                    <a:pt x="81521" y="19636"/>
                  </a:cubicBezTo>
                  <a:cubicBezTo>
                    <a:pt x="87694" y="19636"/>
                    <a:pt x="93868" y="13900"/>
                    <a:pt x="93868" y="7943"/>
                  </a:cubicBezTo>
                  <a:close/>
                  <a:moveTo>
                    <a:pt x="47911" y="156867"/>
                  </a:moveTo>
                  <a:cubicBezTo>
                    <a:pt x="43566" y="173635"/>
                    <a:pt x="32592" y="186211"/>
                    <a:pt x="19788" y="186211"/>
                  </a:cubicBezTo>
                  <a:cubicBezTo>
                    <a:pt x="18416" y="186211"/>
                    <a:pt x="14986" y="186211"/>
                    <a:pt x="10871" y="184225"/>
                  </a:cubicBezTo>
                  <a:cubicBezTo>
                    <a:pt x="17730" y="182681"/>
                    <a:pt x="21159" y="176944"/>
                    <a:pt x="21159" y="172532"/>
                  </a:cubicBezTo>
                  <a:cubicBezTo>
                    <a:pt x="21159" y="169002"/>
                    <a:pt x="18644" y="164810"/>
                    <a:pt x="12471" y="164810"/>
                  </a:cubicBezTo>
                  <a:cubicBezTo>
                    <a:pt x="6755" y="164810"/>
                    <a:pt x="124" y="169443"/>
                    <a:pt x="124" y="177386"/>
                  </a:cubicBezTo>
                  <a:cubicBezTo>
                    <a:pt x="124" y="186211"/>
                    <a:pt x="9270" y="191065"/>
                    <a:pt x="20245" y="191065"/>
                  </a:cubicBezTo>
                  <a:cubicBezTo>
                    <a:pt x="36250" y="191065"/>
                    <a:pt x="57514" y="179371"/>
                    <a:pt x="63230" y="157529"/>
                  </a:cubicBezTo>
                  <a:lnTo>
                    <a:pt x="84265" y="76779"/>
                  </a:lnTo>
                  <a:cubicBezTo>
                    <a:pt x="85408" y="72366"/>
                    <a:pt x="85408" y="69277"/>
                    <a:pt x="85408" y="68616"/>
                  </a:cubicBezTo>
                  <a:cubicBezTo>
                    <a:pt x="85408" y="56040"/>
                    <a:pt x="75805" y="48318"/>
                    <a:pt x="64373" y="48318"/>
                  </a:cubicBezTo>
                  <a:cubicBezTo>
                    <a:pt x="41051" y="48318"/>
                    <a:pt x="28019" y="80309"/>
                    <a:pt x="28019" y="82295"/>
                  </a:cubicBezTo>
                  <a:cubicBezTo>
                    <a:pt x="28019" y="84501"/>
                    <a:pt x="30305" y="84501"/>
                    <a:pt x="30762" y="84501"/>
                  </a:cubicBezTo>
                  <a:cubicBezTo>
                    <a:pt x="32820" y="84501"/>
                    <a:pt x="33049" y="84280"/>
                    <a:pt x="34878" y="80088"/>
                  </a:cubicBezTo>
                  <a:cubicBezTo>
                    <a:pt x="40594" y="66630"/>
                    <a:pt x="51112" y="53172"/>
                    <a:pt x="63687" y="53172"/>
                  </a:cubicBezTo>
                  <a:cubicBezTo>
                    <a:pt x="66888" y="53172"/>
                    <a:pt x="71004" y="54054"/>
                    <a:pt x="71004" y="63321"/>
                  </a:cubicBezTo>
                  <a:cubicBezTo>
                    <a:pt x="71004" y="68395"/>
                    <a:pt x="70318" y="70822"/>
                    <a:pt x="69403" y="74573"/>
                  </a:cubicBezTo>
                  <a:lnTo>
                    <a:pt x="47911" y="15686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281E8EE4-E054-4A06-B8F9-5163A8C73A7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05700" y="2382340"/>
              <a:ext cx="120677" cy="68108"/>
            </a:xfrm>
            <a:custGeom>
              <a:avLst/>
              <a:gdLst>
                <a:gd name="connsiteX0" fmla="*/ 107362 w 120677"/>
                <a:gd name="connsiteY0" fmla="*/ 14977 h 68108"/>
                <a:gd name="connsiteX1" fmla="*/ 120807 w 120677"/>
                <a:gd name="connsiteY1" fmla="*/ 5556 h 68108"/>
                <a:gd name="connsiteX2" fmla="*/ 120807 w 120677"/>
                <a:gd name="connsiteY2" fmla="*/ -4 h 68108"/>
                <a:gd name="connsiteX3" fmla="*/ 109283 w 120677"/>
                <a:gd name="connsiteY3" fmla="*/ 614 h 68108"/>
                <a:gd name="connsiteX4" fmla="*/ 93598 w 120677"/>
                <a:gd name="connsiteY4" fmla="*/ -4 h 68108"/>
                <a:gd name="connsiteX5" fmla="*/ 93598 w 120677"/>
                <a:gd name="connsiteY5" fmla="*/ 5556 h 68108"/>
                <a:gd name="connsiteX6" fmla="*/ 101921 w 120677"/>
                <a:gd name="connsiteY6" fmla="*/ 12351 h 68108"/>
                <a:gd name="connsiteX7" fmla="*/ 100960 w 120677"/>
                <a:gd name="connsiteY7" fmla="*/ 16058 h 68108"/>
                <a:gd name="connsiteX8" fmla="*/ 85436 w 120677"/>
                <a:gd name="connsiteY8" fmla="*/ 54513 h 68108"/>
                <a:gd name="connsiteX9" fmla="*/ 68150 w 120677"/>
                <a:gd name="connsiteY9" fmla="*/ 12351 h 68108"/>
                <a:gd name="connsiteX10" fmla="*/ 67350 w 120677"/>
                <a:gd name="connsiteY10" fmla="*/ 9417 h 68108"/>
                <a:gd name="connsiteX11" fmla="*/ 75993 w 120677"/>
                <a:gd name="connsiteY11" fmla="*/ 5556 h 68108"/>
                <a:gd name="connsiteX12" fmla="*/ 75993 w 120677"/>
                <a:gd name="connsiteY12" fmla="*/ -4 h 68108"/>
                <a:gd name="connsiteX13" fmla="*/ 58707 w 120677"/>
                <a:gd name="connsiteY13" fmla="*/ 614 h 68108"/>
                <a:gd name="connsiteX14" fmla="*/ 44623 w 120677"/>
                <a:gd name="connsiteY14" fmla="*/ -4 h 68108"/>
                <a:gd name="connsiteX15" fmla="*/ 44623 w 120677"/>
                <a:gd name="connsiteY15" fmla="*/ 5556 h 68108"/>
                <a:gd name="connsiteX16" fmla="*/ 53746 w 120677"/>
                <a:gd name="connsiteY16" fmla="*/ 6791 h 68108"/>
                <a:gd name="connsiteX17" fmla="*/ 57427 w 120677"/>
                <a:gd name="connsiteY17" fmla="*/ 13587 h 68108"/>
                <a:gd name="connsiteX18" fmla="*/ 56787 w 120677"/>
                <a:gd name="connsiteY18" fmla="*/ 15440 h 68108"/>
                <a:gd name="connsiteX19" fmla="*/ 41742 w 120677"/>
                <a:gd name="connsiteY19" fmla="*/ 52197 h 68108"/>
                <a:gd name="connsiteX20" fmla="*/ 25577 w 120677"/>
                <a:gd name="connsiteY20" fmla="*/ 12351 h 68108"/>
                <a:gd name="connsiteX21" fmla="*/ 24617 w 120677"/>
                <a:gd name="connsiteY21" fmla="*/ 9417 h 68108"/>
                <a:gd name="connsiteX22" fmla="*/ 33259 w 120677"/>
                <a:gd name="connsiteY22" fmla="*/ 5556 h 68108"/>
                <a:gd name="connsiteX23" fmla="*/ 33259 w 120677"/>
                <a:gd name="connsiteY23" fmla="*/ -4 h 68108"/>
                <a:gd name="connsiteX24" fmla="*/ 15174 w 120677"/>
                <a:gd name="connsiteY24" fmla="*/ 614 h 68108"/>
                <a:gd name="connsiteX25" fmla="*/ 129 w 120677"/>
                <a:gd name="connsiteY25" fmla="*/ -4 h 68108"/>
                <a:gd name="connsiteX26" fmla="*/ 129 w 120677"/>
                <a:gd name="connsiteY26" fmla="*/ 5556 h 68108"/>
                <a:gd name="connsiteX27" fmla="*/ 11653 w 120677"/>
                <a:gd name="connsiteY27" fmla="*/ 10035 h 68108"/>
                <a:gd name="connsiteX28" fmla="*/ 33900 w 120677"/>
                <a:gd name="connsiteY28" fmla="*/ 64552 h 68108"/>
                <a:gd name="connsiteX29" fmla="*/ 38221 w 120677"/>
                <a:gd name="connsiteY29" fmla="*/ 68104 h 68108"/>
                <a:gd name="connsiteX30" fmla="*/ 42382 w 120677"/>
                <a:gd name="connsiteY30" fmla="*/ 64861 h 68108"/>
                <a:gd name="connsiteX31" fmla="*/ 60468 w 120677"/>
                <a:gd name="connsiteY31" fmla="*/ 20691 h 68108"/>
                <a:gd name="connsiteX32" fmla="*/ 78233 w 120677"/>
                <a:gd name="connsiteY32" fmla="*/ 64397 h 68108"/>
                <a:gd name="connsiteX33" fmla="*/ 82715 w 120677"/>
                <a:gd name="connsiteY33" fmla="*/ 68104 h 68108"/>
                <a:gd name="connsiteX34" fmla="*/ 87036 w 120677"/>
                <a:gd name="connsiteY34" fmla="*/ 64552 h 68108"/>
                <a:gd name="connsiteX35" fmla="*/ 107362 w 120677"/>
                <a:gd name="connsiteY35" fmla="*/ 14977 h 6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677" h="68108">
                  <a:moveTo>
                    <a:pt x="107362" y="14977"/>
                  </a:moveTo>
                  <a:cubicBezTo>
                    <a:pt x="110563" y="7255"/>
                    <a:pt x="115845" y="5710"/>
                    <a:pt x="120807" y="5556"/>
                  </a:cubicBezTo>
                  <a:lnTo>
                    <a:pt x="120807" y="-4"/>
                  </a:lnTo>
                  <a:cubicBezTo>
                    <a:pt x="116485" y="459"/>
                    <a:pt x="113924" y="614"/>
                    <a:pt x="109283" y="614"/>
                  </a:cubicBezTo>
                  <a:cubicBezTo>
                    <a:pt x="104482" y="614"/>
                    <a:pt x="98400" y="459"/>
                    <a:pt x="93598" y="-4"/>
                  </a:cubicBezTo>
                  <a:lnTo>
                    <a:pt x="93598" y="5556"/>
                  </a:lnTo>
                  <a:cubicBezTo>
                    <a:pt x="99200" y="5710"/>
                    <a:pt x="101921" y="8645"/>
                    <a:pt x="101921" y="12351"/>
                  </a:cubicBezTo>
                  <a:cubicBezTo>
                    <a:pt x="101921" y="13587"/>
                    <a:pt x="101921" y="13896"/>
                    <a:pt x="100960" y="16058"/>
                  </a:cubicBezTo>
                  <a:lnTo>
                    <a:pt x="85436" y="54513"/>
                  </a:lnTo>
                  <a:lnTo>
                    <a:pt x="68150" y="12351"/>
                  </a:lnTo>
                  <a:cubicBezTo>
                    <a:pt x="67830" y="11579"/>
                    <a:pt x="67350" y="10343"/>
                    <a:pt x="67350" y="9417"/>
                  </a:cubicBezTo>
                  <a:cubicBezTo>
                    <a:pt x="67350" y="6019"/>
                    <a:pt x="71511" y="5556"/>
                    <a:pt x="75993" y="5556"/>
                  </a:cubicBezTo>
                  <a:lnTo>
                    <a:pt x="75993" y="-4"/>
                  </a:lnTo>
                  <a:cubicBezTo>
                    <a:pt x="70231" y="459"/>
                    <a:pt x="64469" y="614"/>
                    <a:pt x="58707" y="614"/>
                  </a:cubicBezTo>
                  <a:cubicBezTo>
                    <a:pt x="54066" y="614"/>
                    <a:pt x="49264" y="305"/>
                    <a:pt x="44623" y="-4"/>
                  </a:cubicBezTo>
                  <a:lnTo>
                    <a:pt x="44623" y="5556"/>
                  </a:lnTo>
                  <a:cubicBezTo>
                    <a:pt x="48304" y="5556"/>
                    <a:pt x="51665" y="5556"/>
                    <a:pt x="53746" y="6791"/>
                  </a:cubicBezTo>
                  <a:cubicBezTo>
                    <a:pt x="55986" y="8336"/>
                    <a:pt x="57427" y="13432"/>
                    <a:pt x="57427" y="13587"/>
                  </a:cubicBezTo>
                  <a:cubicBezTo>
                    <a:pt x="57427" y="13896"/>
                    <a:pt x="57107" y="14822"/>
                    <a:pt x="56787" y="15440"/>
                  </a:cubicBezTo>
                  <a:lnTo>
                    <a:pt x="41742" y="52197"/>
                  </a:lnTo>
                  <a:lnTo>
                    <a:pt x="25577" y="12351"/>
                  </a:lnTo>
                  <a:cubicBezTo>
                    <a:pt x="24617" y="10189"/>
                    <a:pt x="24617" y="10035"/>
                    <a:pt x="24617" y="9417"/>
                  </a:cubicBezTo>
                  <a:cubicBezTo>
                    <a:pt x="24617" y="5556"/>
                    <a:pt x="30378" y="5556"/>
                    <a:pt x="33259" y="5556"/>
                  </a:cubicBezTo>
                  <a:lnTo>
                    <a:pt x="33259" y="-4"/>
                  </a:lnTo>
                  <a:cubicBezTo>
                    <a:pt x="32939" y="-4"/>
                    <a:pt x="21576" y="614"/>
                    <a:pt x="15174" y="614"/>
                  </a:cubicBezTo>
                  <a:cubicBezTo>
                    <a:pt x="10212" y="614"/>
                    <a:pt x="5091" y="459"/>
                    <a:pt x="129" y="-4"/>
                  </a:cubicBezTo>
                  <a:lnTo>
                    <a:pt x="129" y="5556"/>
                  </a:lnTo>
                  <a:cubicBezTo>
                    <a:pt x="6371" y="5556"/>
                    <a:pt x="9892" y="5556"/>
                    <a:pt x="11653" y="10035"/>
                  </a:cubicBezTo>
                  <a:lnTo>
                    <a:pt x="33900" y="64552"/>
                  </a:lnTo>
                  <a:cubicBezTo>
                    <a:pt x="34860" y="66869"/>
                    <a:pt x="35340" y="68104"/>
                    <a:pt x="38221" y="68104"/>
                  </a:cubicBezTo>
                  <a:cubicBezTo>
                    <a:pt x="41102" y="68104"/>
                    <a:pt x="41582" y="66869"/>
                    <a:pt x="42382" y="64861"/>
                  </a:cubicBezTo>
                  <a:lnTo>
                    <a:pt x="60468" y="20691"/>
                  </a:lnTo>
                  <a:lnTo>
                    <a:pt x="78233" y="64397"/>
                  </a:lnTo>
                  <a:cubicBezTo>
                    <a:pt x="79194" y="66714"/>
                    <a:pt x="79834" y="68104"/>
                    <a:pt x="82715" y="68104"/>
                  </a:cubicBezTo>
                  <a:cubicBezTo>
                    <a:pt x="85596" y="68104"/>
                    <a:pt x="86076" y="67023"/>
                    <a:pt x="87036" y="64552"/>
                  </a:cubicBezTo>
                  <a:lnTo>
                    <a:pt x="107362" y="1497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0AAD702F-6FB6-4EA3-8A8D-069FA82855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95173" y="2487361"/>
              <a:ext cx="85626" cy="108725"/>
            </a:xfrm>
            <a:custGeom>
              <a:avLst/>
              <a:gdLst>
                <a:gd name="connsiteX0" fmla="*/ 49744 w 85626"/>
                <a:gd name="connsiteY0" fmla="*/ 1701 h 108725"/>
                <a:gd name="connsiteX1" fmla="*/ 49744 w 85626"/>
                <a:gd name="connsiteY1" fmla="*/ 7261 h 108725"/>
                <a:gd name="connsiteX2" fmla="*/ 61748 w 85626"/>
                <a:gd name="connsiteY2" fmla="*/ 15910 h 108725"/>
                <a:gd name="connsiteX3" fmla="*/ 61748 w 85626"/>
                <a:gd name="connsiteY3" fmla="*/ 47879 h 108725"/>
                <a:gd name="connsiteX4" fmla="*/ 39341 w 85626"/>
                <a:gd name="connsiteY4" fmla="*/ 39076 h 108725"/>
                <a:gd name="connsiteX5" fmla="*/ 128 w 85626"/>
                <a:gd name="connsiteY5" fmla="*/ 73979 h 108725"/>
                <a:gd name="connsiteX6" fmla="*/ 37420 w 85626"/>
                <a:gd name="connsiteY6" fmla="*/ 108728 h 108725"/>
                <a:gd name="connsiteX7" fmla="*/ 61107 w 85626"/>
                <a:gd name="connsiteY7" fmla="*/ 99153 h 108725"/>
                <a:gd name="connsiteX8" fmla="*/ 61107 w 85626"/>
                <a:gd name="connsiteY8" fmla="*/ 108728 h 108725"/>
                <a:gd name="connsiteX9" fmla="*/ 85755 w 85626"/>
                <a:gd name="connsiteY9" fmla="*/ 107184 h 108725"/>
                <a:gd name="connsiteX10" fmla="*/ 85755 w 85626"/>
                <a:gd name="connsiteY10" fmla="*/ 101624 h 108725"/>
                <a:gd name="connsiteX11" fmla="*/ 73751 w 85626"/>
                <a:gd name="connsiteY11" fmla="*/ 92975 h 108725"/>
                <a:gd name="connsiteX12" fmla="*/ 73751 w 85626"/>
                <a:gd name="connsiteY12" fmla="*/ 2 h 108725"/>
                <a:gd name="connsiteX13" fmla="*/ 49744 w 85626"/>
                <a:gd name="connsiteY13" fmla="*/ 1701 h 108725"/>
                <a:gd name="connsiteX14" fmla="*/ 61107 w 85626"/>
                <a:gd name="connsiteY14" fmla="*/ 90968 h 108725"/>
                <a:gd name="connsiteX15" fmla="*/ 38380 w 85626"/>
                <a:gd name="connsiteY15" fmla="*/ 104404 h 108725"/>
                <a:gd name="connsiteX16" fmla="*/ 19815 w 85626"/>
                <a:gd name="connsiteY16" fmla="*/ 94829 h 108725"/>
                <a:gd name="connsiteX17" fmla="*/ 14693 w 85626"/>
                <a:gd name="connsiteY17" fmla="*/ 74134 h 108725"/>
                <a:gd name="connsiteX18" fmla="*/ 21255 w 85626"/>
                <a:gd name="connsiteY18" fmla="*/ 51740 h 108725"/>
                <a:gd name="connsiteX19" fmla="*/ 40141 w 85626"/>
                <a:gd name="connsiteY19" fmla="*/ 43400 h 108725"/>
                <a:gd name="connsiteX20" fmla="*/ 59187 w 85626"/>
                <a:gd name="connsiteY20" fmla="*/ 52358 h 108725"/>
                <a:gd name="connsiteX21" fmla="*/ 61107 w 85626"/>
                <a:gd name="connsiteY21" fmla="*/ 57918 h 108725"/>
                <a:gd name="connsiteX22" fmla="*/ 61107 w 85626"/>
                <a:gd name="connsiteY22" fmla="*/ 90968 h 10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626" h="108725">
                  <a:moveTo>
                    <a:pt x="49744" y="1701"/>
                  </a:moveTo>
                  <a:lnTo>
                    <a:pt x="49744" y="7261"/>
                  </a:lnTo>
                  <a:cubicBezTo>
                    <a:pt x="60467" y="7261"/>
                    <a:pt x="61748" y="8342"/>
                    <a:pt x="61748" y="15910"/>
                  </a:cubicBezTo>
                  <a:lnTo>
                    <a:pt x="61748" y="47879"/>
                  </a:lnTo>
                  <a:cubicBezTo>
                    <a:pt x="55826" y="42319"/>
                    <a:pt x="48143" y="39076"/>
                    <a:pt x="39341" y="39076"/>
                  </a:cubicBezTo>
                  <a:cubicBezTo>
                    <a:pt x="18054" y="39076"/>
                    <a:pt x="128" y="54520"/>
                    <a:pt x="128" y="73979"/>
                  </a:cubicBezTo>
                  <a:cubicBezTo>
                    <a:pt x="128" y="93284"/>
                    <a:pt x="17094" y="108728"/>
                    <a:pt x="37420" y="108728"/>
                  </a:cubicBezTo>
                  <a:cubicBezTo>
                    <a:pt x="50544" y="108728"/>
                    <a:pt x="58387" y="101933"/>
                    <a:pt x="61107" y="99153"/>
                  </a:cubicBezTo>
                  <a:lnTo>
                    <a:pt x="61107" y="108728"/>
                  </a:lnTo>
                  <a:lnTo>
                    <a:pt x="85755" y="107184"/>
                  </a:lnTo>
                  <a:lnTo>
                    <a:pt x="85755" y="101624"/>
                  </a:lnTo>
                  <a:cubicBezTo>
                    <a:pt x="75032" y="101624"/>
                    <a:pt x="73751" y="100543"/>
                    <a:pt x="73751" y="92975"/>
                  </a:cubicBezTo>
                  <a:lnTo>
                    <a:pt x="73751" y="2"/>
                  </a:lnTo>
                  <a:lnTo>
                    <a:pt x="49744" y="1701"/>
                  </a:lnTo>
                  <a:close/>
                  <a:moveTo>
                    <a:pt x="61107" y="90968"/>
                  </a:moveTo>
                  <a:cubicBezTo>
                    <a:pt x="56946" y="98226"/>
                    <a:pt x="48784" y="104404"/>
                    <a:pt x="38380" y="104404"/>
                  </a:cubicBezTo>
                  <a:cubicBezTo>
                    <a:pt x="29418" y="104404"/>
                    <a:pt x="23016" y="99308"/>
                    <a:pt x="19815" y="94829"/>
                  </a:cubicBezTo>
                  <a:cubicBezTo>
                    <a:pt x="16614" y="90196"/>
                    <a:pt x="14693" y="84018"/>
                    <a:pt x="14693" y="74134"/>
                  </a:cubicBezTo>
                  <a:cubicBezTo>
                    <a:pt x="14693" y="70582"/>
                    <a:pt x="14693" y="58999"/>
                    <a:pt x="21255" y="51740"/>
                  </a:cubicBezTo>
                  <a:cubicBezTo>
                    <a:pt x="27657" y="44790"/>
                    <a:pt x="35499" y="43400"/>
                    <a:pt x="40141" y="43400"/>
                  </a:cubicBezTo>
                  <a:cubicBezTo>
                    <a:pt x="47823" y="43400"/>
                    <a:pt x="54705" y="46798"/>
                    <a:pt x="59187" y="52358"/>
                  </a:cubicBezTo>
                  <a:cubicBezTo>
                    <a:pt x="61107" y="54829"/>
                    <a:pt x="61107" y="54983"/>
                    <a:pt x="61107" y="57918"/>
                  </a:cubicBezTo>
                  <a:lnTo>
                    <a:pt x="61107" y="90968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10180E89-E1E8-4AFE-B55F-843A24B5BF2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97758" y="2490450"/>
              <a:ext cx="34890" cy="104092"/>
            </a:xfrm>
            <a:custGeom>
              <a:avLst/>
              <a:gdLst>
                <a:gd name="connsiteX0" fmla="*/ 24941 w 34890"/>
                <a:gd name="connsiteY0" fmla="*/ 8806 h 104092"/>
                <a:gd name="connsiteX1" fmla="*/ 15658 w 34890"/>
                <a:gd name="connsiteY1" fmla="*/ 2 h 104092"/>
                <a:gd name="connsiteX2" fmla="*/ 6535 w 34890"/>
                <a:gd name="connsiteY2" fmla="*/ 8806 h 104092"/>
                <a:gd name="connsiteX3" fmla="*/ 15658 w 34890"/>
                <a:gd name="connsiteY3" fmla="*/ 17763 h 104092"/>
                <a:gd name="connsiteX4" fmla="*/ 24941 w 34890"/>
                <a:gd name="connsiteY4" fmla="*/ 8806 h 104092"/>
                <a:gd name="connsiteX5" fmla="*/ 613 w 34890"/>
                <a:gd name="connsiteY5" fmla="*/ 37686 h 104092"/>
                <a:gd name="connsiteX6" fmla="*/ 613 w 34890"/>
                <a:gd name="connsiteY6" fmla="*/ 43246 h 104092"/>
                <a:gd name="connsiteX7" fmla="*/ 12137 w 34890"/>
                <a:gd name="connsiteY7" fmla="*/ 51740 h 104092"/>
                <a:gd name="connsiteX8" fmla="*/ 12137 w 34890"/>
                <a:gd name="connsiteY8" fmla="*/ 91894 h 104092"/>
                <a:gd name="connsiteX9" fmla="*/ 133 w 34890"/>
                <a:gd name="connsiteY9" fmla="*/ 98535 h 104092"/>
                <a:gd name="connsiteX10" fmla="*/ 133 w 34890"/>
                <a:gd name="connsiteY10" fmla="*/ 104095 h 104092"/>
                <a:gd name="connsiteX11" fmla="*/ 18058 w 34890"/>
                <a:gd name="connsiteY11" fmla="*/ 103477 h 104092"/>
                <a:gd name="connsiteX12" fmla="*/ 35024 w 34890"/>
                <a:gd name="connsiteY12" fmla="*/ 104095 h 104092"/>
                <a:gd name="connsiteX13" fmla="*/ 35024 w 34890"/>
                <a:gd name="connsiteY13" fmla="*/ 98535 h 104092"/>
                <a:gd name="connsiteX14" fmla="*/ 24140 w 34890"/>
                <a:gd name="connsiteY14" fmla="*/ 92049 h 104092"/>
                <a:gd name="connsiteX15" fmla="*/ 24140 w 34890"/>
                <a:gd name="connsiteY15" fmla="*/ 35987 h 104092"/>
                <a:gd name="connsiteX16" fmla="*/ 613 w 34890"/>
                <a:gd name="connsiteY16" fmla="*/ 37686 h 1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90" h="104092">
                  <a:moveTo>
                    <a:pt x="24941" y="8806"/>
                  </a:moveTo>
                  <a:cubicBezTo>
                    <a:pt x="24941" y="4327"/>
                    <a:pt x="21099" y="2"/>
                    <a:pt x="15658" y="2"/>
                  </a:cubicBezTo>
                  <a:cubicBezTo>
                    <a:pt x="10856" y="2"/>
                    <a:pt x="6535" y="3709"/>
                    <a:pt x="6535" y="8806"/>
                  </a:cubicBezTo>
                  <a:cubicBezTo>
                    <a:pt x="6535" y="14365"/>
                    <a:pt x="11176" y="17763"/>
                    <a:pt x="15658" y="17763"/>
                  </a:cubicBezTo>
                  <a:cubicBezTo>
                    <a:pt x="20779" y="17763"/>
                    <a:pt x="24941" y="13902"/>
                    <a:pt x="24941" y="8806"/>
                  </a:cubicBezTo>
                  <a:close/>
                  <a:moveTo>
                    <a:pt x="613" y="37686"/>
                  </a:moveTo>
                  <a:lnTo>
                    <a:pt x="613" y="43246"/>
                  </a:lnTo>
                  <a:cubicBezTo>
                    <a:pt x="10696" y="43246"/>
                    <a:pt x="12137" y="44172"/>
                    <a:pt x="12137" y="51740"/>
                  </a:cubicBezTo>
                  <a:lnTo>
                    <a:pt x="12137" y="91894"/>
                  </a:lnTo>
                  <a:cubicBezTo>
                    <a:pt x="12137" y="98535"/>
                    <a:pt x="10536" y="98535"/>
                    <a:pt x="133" y="98535"/>
                  </a:cubicBezTo>
                  <a:lnTo>
                    <a:pt x="133" y="104095"/>
                  </a:lnTo>
                  <a:cubicBezTo>
                    <a:pt x="453" y="104095"/>
                    <a:pt x="11656" y="103477"/>
                    <a:pt x="18058" y="103477"/>
                  </a:cubicBezTo>
                  <a:cubicBezTo>
                    <a:pt x="23660" y="103477"/>
                    <a:pt x="29422" y="103632"/>
                    <a:pt x="35024" y="104095"/>
                  </a:cubicBezTo>
                  <a:lnTo>
                    <a:pt x="35024" y="98535"/>
                  </a:lnTo>
                  <a:cubicBezTo>
                    <a:pt x="25741" y="98535"/>
                    <a:pt x="24140" y="98535"/>
                    <a:pt x="24140" y="92049"/>
                  </a:cubicBezTo>
                  <a:lnTo>
                    <a:pt x="24140" y="35987"/>
                  </a:lnTo>
                  <a:lnTo>
                    <a:pt x="613" y="37686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4DCBF966-9DB9-45C5-895C-6CBBD841F9B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46639" y="2485817"/>
              <a:ext cx="108353" cy="108725"/>
            </a:xfrm>
            <a:custGeom>
              <a:avLst/>
              <a:gdLst>
                <a:gd name="connsiteX0" fmla="*/ 77599 w 108353"/>
                <a:gd name="connsiteY0" fmla="*/ 47724 h 108725"/>
                <a:gd name="connsiteX1" fmla="*/ 97766 w 108353"/>
                <a:gd name="connsiteY1" fmla="*/ 47724 h 108725"/>
                <a:gd name="connsiteX2" fmla="*/ 97766 w 108353"/>
                <a:gd name="connsiteY2" fmla="*/ 42165 h 108725"/>
                <a:gd name="connsiteX3" fmla="*/ 76959 w 108353"/>
                <a:gd name="connsiteY3" fmla="*/ 42165 h 108725"/>
                <a:gd name="connsiteX4" fmla="*/ 76959 w 108353"/>
                <a:gd name="connsiteY4" fmla="*/ 24867 h 108725"/>
                <a:gd name="connsiteX5" fmla="*/ 92644 w 108353"/>
                <a:gd name="connsiteY5" fmla="*/ 4327 h 108725"/>
                <a:gd name="connsiteX6" fmla="*/ 97285 w 108353"/>
                <a:gd name="connsiteY6" fmla="*/ 5099 h 108725"/>
                <a:gd name="connsiteX7" fmla="*/ 93764 w 108353"/>
                <a:gd name="connsiteY7" fmla="*/ 11277 h 108725"/>
                <a:gd name="connsiteX8" fmla="*/ 101127 w 108353"/>
                <a:gd name="connsiteY8" fmla="*/ 18381 h 108725"/>
                <a:gd name="connsiteX9" fmla="*/ 108489 w 108353"/>
                <a:gd name="connsiteY9" fmla="*/ 11277 h 108725"/>
                <a:gd name="connsiteX10" fmla="*/ 92804 w 108353"/>
                <a:gd name="connsiteY10" fmla="*/ 2 h 108725"/>
                <a:gd name="connsiteX11" fmla="*/ 74238 w 108353"/>
                <a:gd name="connsiteY11" fmla="*/ 6489 h 108725"/>
                <a:gd name="connsiteX12" fmla="*/ 53272 w 108353"/>
                <a:gd name="connsiteY12" fmla="*/ 2 h 108725"/>
                <a:gd name="connsiteX13" fmla="*/ 13899 w 108353"/>
                <a:gd name="connsiteY13" fmla="*/ 25176 h 108725"/>
                <a:gd name="connsiteX14" fmla="*/ 13899 w 108353"/>
                <a:gd name="connsiteY14" fmla="*/ 42165 h 108725"/>
                <a:gd name="connsiteX15" fmla="*/ 135 w 108353"/>
                <a:gd name="connsiteY15" fmla="*/ 42165 h 108725"/>
                <a:gd name="connsiteX16" fmla="*/ 135 w 108353"/>
                <a:gd name="connsiteY16" fmla="*/ 47724 h 108725"/>
                <a:gd name="connsiteX17" fmla="*/ 13899 w 108353"/>
                <a:gd name="connsiteY17" fmla="*/ 47724 h 108725"/>
                <a:gd name="connsiteX18" fmla="*/ 13899 w 108353"/>
                <a:gd name="connsiteY18" fmla="*/ 96528 h 108725"/>
                <a:gd name="connsiteX19" fmla="*/ 1896 w 108353"/>
                <a:gd name="connsiteY19" fmla="*/ 103169 h 108725"/>
                <a:gd name="connsiteX20" fmla="*/ 1896 w 108353"/>
                <a:gd name="connsiteY20" fmla="*/ 108728 h 108725"/>
                <a:gd name="connsiteX21" fmla="*/ 19821 w 108353"/>
                <a:gd name="connsiteY21" fmla="*/ 108111 h 108725"/>
                <a:gd name="connsiteX22" fmla="*/ 37907 w 108353"/>
                <a:gd name="connsiteY22" fmla="*/ 108728 h 108725"/>
                <a:gd name="connsiteX23" fmla="*/ 37907 w 108353"/>
                <a:gd name="connsiteY23" fmla="*/ 103169 h 108725"/>
                <a:gd name="connsiteX24" fmla="*/ 25903 w 108353"/>
                <a:gd name="connsiteY24" fmla="*/ 96528 h 108725"/>
                <a:gd name="connsiteX25" fmla="*/ 25903 w 108353"/>
                <a:gd name="connsiteY25" fmla="*/ 47724 h 108725"/>
                <a:gd name="connsiteX26" fmla="*/ 65595 w 108353"/>
                <a:gd name="connsiteY26" fmla="*/ 47724 h 108725"/>
                <a:gd name="connsiteX27" fmla="*/ 65595 w 108353"/>
                <a:gd name="connsiteY27" fmla="*/ 96528 h 108725"/>
                <a:gd name="connsiteX28" fmla="*/ 53592 w 108353"/>
                <a:gd name="connsiteY28" fmla="*/ 103169 h 108725"/>
                <a:gd name="connsiteX29" fmla="*/ 53592 w 108353"/>
                <a:gd name="connsiteY29" fmla="*/ 108728 h 108725"/>
                <a:gd name="connsiteX30" fmla="*/ 71837 w 108353"/>
                <a:gd name="connsiteY30" fmla="*/ 108111 h 108725"/>
                <a:gd name="connsiteX31" fmla="*/ 92644 w 108353"/>
                <a:gd name="connsiteY31" fmla="*/ 108728 h 108725"/>
                <a:gd name="connsiteX32" fmla="*/ 92644 w 108353"/>
                <a:gd name="connsiteY32" fmla="*/ 103169 h 108725"/>
                <a:gd name="connsiteX33" fmla="*/ 89443 w 108353"/>
                <a:gd name="connsiteY33" fmla="*/ 103169 h 108725"/>
                <a:gd name="connsiteX34" fmla="*/ 77599 w 108353"/>
                <a:gd name="connsiteY34" fmla="*/ 96219 h 108725"/>
                <a:gd name="connsiteX35" fmla="*/ 77599 w 108353"/>
                <a:gd name="connsiteY35" fmla="*/ 47724 h 108725"/>
                <a:gd name="connsiteX36" fmla="*/ 25263 w 108353"/>
                <a:gd name="connsiteY36" fmla="*/ 42165 h 108725"/>
                <a:gd name="connsiteX37" fmla="*/ 25263 w 108353"/>
                <a:gd name="connsiteY37" fmla="*/ 25331 h 108725"/>
                <a:gd name="connsiteX38" fmla="*/ 52791 w 108353"/>
                <a:gd name="connsiteY38" fmla="*/ 4327 h 108725"/>
                <a:gd name="connsiteX39" fmla="*/ 66396 w 108353"/>
                <a:gd name="connsiteY39" fmla="*/ 6798 h 108725"/>
                <a:gd name="connsiteX40" fmla="*/ 61914 w 108353"/>
                <a:gd name="connsiteY40" fmla="*/ 13439 h 108725"/>
                <a:gd name="connsiteX41" fmla="*/ 65916 w 108353"/>
                <a:gd name="connsiteY41" fmla="*/ 19771 h 108725"/>
                <a:gd name="connsiteX42" fmla="*/ 65595 w 108353"/>
                <a:gd name="connsiteY42" fmla="*/ 24867 h 108725"/>
                <a:gd name="connsiteX43" fmla="*/ 65595 w 108353"/>
                <a:gd name="connsiteY43" fmla="*/ 42165 h 108725"/>
                <a:gd name="connsiteX44" fmla="*/ 25263 w 108353"/>
                <a:gd name="connsiteY44" fmla="*/ 42165 h 10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8353" h="108725">
                  <a:moveTo>
                    <a:pt x="77599" y="47724"/>
                  </a:moveTo>
                  <a:lnTo>
                    <a:pt x="97766" y="47724"/>
                  </a:lnTo>
                  <a:lnTo>
                    <a:pt x="97766" y="42165"/>
                  </a:lnTo>
                  <a:lnTo>
                    <a:pt x="76959" y="42165"/>
                  </a:lnTo>
                  <a:lnTo>
                    <a:pt x="76959" y="24867"/>
                  </a:lnTo>
                  <a:cubicBezTo>
                    <a:pt x="76959" y="10968"/>
                    <a:pt x="85442" y="4327"/>
                    <a:pt x="92644" y="4327"/>
                  </a:cubicBezTo>
                  <a:cubicBezTo>
                    <a:pt x="94084" y="4327"/>
                    <a:pt x="95685" y="4636"/>
                    <a:pt x="97285" y="5099"/>
                  </a:cubicBezTo>
                  <a:cubicBezTo>
                    <a:pt x="95045" y="6335"/>
                    <a:pt x="93764" y="8806"/>
                    <a:pt x="93764" y="11277"/>
                  </a:cubicBezTo>
                  <a:cubicBezTo>
                    <a:pt x="93764" y="15446"/>
                    <a:pt x="96805" y="18381"/>
                    <a:pt x="101127" y="18381"/>
                  </a:cubicBezTo>
                  <a:cubicBezTo>
                    <a:pt x="105448" y="18381"/>
                    <a:pt x="108489" y="15446"/>
                    <a:pt x="108489" y="11277"/>
                  </a:cubicBezTo>
                  <a:cubicBezTo>
                    <a:pt x="108489" y="4636"/>
                    <a:pt x="101607" y="2"/>
                    <a:pt x="92804" y="2"/>
                  </a:cubicBezTo>
                  <a:cubicBezTo>
                    <a:pt x="87042" y="2"/>
                    <a:pt x="80000" y="1701"/>
                    <a:pt x="74238" y="6489"/>
                  </a:cubicBezTo>
                  <a:cubicBezTo>
                    <a:pt x="68957" y="929"/>
                    <a:pt x="59514" y="2"/>
                    <a:pt x="53272" y="2"/>
                  </a:cubicBezTo>
                  <a:cubicBezTo>
                    <a:pt x="35826" y="2"/>
                    <a:pt x="13899" y="7724"/>
                    <a:pt x="13899" y="25176"/>
                  </a:cubicBezTo>
                  <a:lnTo>
                    <a:pt x="13899" y="42165"/>
                  </a:lnTo>
                  <a:lnTo>
                    <a:pt x="135" y="42165"/>
                  </a:lnTo>
                  <a:lnTo>
                    <a:pt x="135" y="47724"/>
                  </a:lnTo>
                  <a:lnTo>
                    <a:pt x="13899" y="47724"/>
                  </a:lnTo>
                  <a:lnTo>
                    <a:pt x="13899" y="96528"/>
                  </a:lnTo>
                  <a:cubicBezTo>
                    <a:pt x="13899" y="103169"/>
                    <a:pt x="12299" y="103169"/>
                    <a:pt x="1896" y="103169"/>
                  </a:cubicBezTo>
                  <a:lnTo>
                    <a:pt x="1896" y="108728"/>
                  </a:lnTo>
                  <a:cubicBezTo>
                    <a:pt x="2216" y="108728"/>
                    <a:pt x="13419" y="108111"/>
                    <a:pt x="19821" y="108111"/>
                  </a:cubicBezTo>
                  <a:cubicBezTo>
                    <a:pt x="25903" y="108111"/>
                    <a:pt x="31825" y="108265"/>
                    <a:pt x="37907" y="108728"/>
                  </a:cubicBezTo>
                  <a:lnTo>
                    <a:pt x="37907" y="103169"/>
                  </a:lnTo>
                  <a:cubicBezTo>
                    <a:pt x="27504" y="103169"/>
                    <a:pt x="25903" y="103169"/>
                    <a:pt x="25903" y="96528"/>
                  </a:cubicBezTo>
                  <a:lnTo>
                    <a:pt x="25903" y="47724"/>
                  </a:lnTo>
                  <a:lnTo>
                    <a:pt x="65595" y="47724"/>
                  </a:lnTo>
                  <a:lnTo>
                    <a:pt x="65595" y="96528"/>
                  </a:lnTo>
                  <a:cubicBezTo>
                    <a:pt x="65595" y="103169"/>
                    <a:pt x="63995" y="103169"/>
                    <a:pt x="53592" y="103169"/>
                  </a:cubicBezTo>
                  <a:lnTo>
                    <a:pt x="53592" y="108728"/>
                  </a:lnTo>
                  <a:cubicBezTo>
                    <a:pt x="54392" y="108728"/>
                    <a:pt x="65275" y="108111"/>
                    <a:pt x="71837" y="108111"/>
                  </a:cubicBezTo>
                  <a:cubicBezTo>
                    <a:pt x="78720" y="108111"/>
                    <a:pt x="85762" y="108419"/>
                    <a:pt x="92644" y="108728"/>
                  </a:cubicBezTo>
                  <a:lnTo>
                    <a:pt x="92644" y="103169"/>
                  </a:lnTo>
                  <a:lnTo>
                    <a:pt x="89443" y="103169"/>
                  </a:lnTo>
                  <a:cubicBezTo>
                    <a:pt x="77599" y="103169"/>
                    <a:pt x="77599" y="101470"/>
                    <a:pt x="77599" y="96219"/>
                  </a:cubicBezTo>
                  <a:lnTo>
                    <a:pt x="77599" y="47724"/>
                  </a:lnTo>
                  <a:close/>
                  <a:moveTo>
                    <a:pt x="25263" y="42165"/>
                  </a:moveTo>
                  <a:lnTo>
                    <a:pt x="25263" y="25331"/>
                  </a:lnTo>
                  <a:cubicBezTo>
                    <a:pt x="25263" y="10350"/>
                    <a:pt x="40948" y="4327"/>
                    <a:pt x="52791" y="4327"/>
                  </a:cubicBezTo>
                  <a:cubicBezTo>
                    <a:pt x="54232" y="4327"/>
                    <a:pt x="61114" y="4327"/>
                    <a:pt x="66396" y="6798"/>
                  </a:cubicBezTo>
                  <a:cubicBezTo>
                    <a:pt x="64635" y="7416"/>
                    <a:pt x="61914" y="9423"/>
                    <a:pt x="61914" y="13439"/>
                  </a:cubicBezTo>
                  <a:cubicBezTo>
                    <a:pt x="61914" y="15601"/>
                    <a:pt x="62715" y="18226"/>
                    <a:pt x="65916" y="19771"/>
                  </a:cubicBezTo>
                  <a:cubicBezTo>
                    <a:pt x="65595" y="21315"/>
                    <a:pt x="65595" y="23323"/>
                    <a:pt x="65595" y="24867"/>
                  </a:cubicBezTo>
                  <a:lnTo>
                    <a:pt x="65595" y="42165"/>
                  </a:lnTo>
                  <a:lnTo>
                    <a:pt x="25263" y="42165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0131141F-7BF9-40F2-8B8D-9AB01B9D6B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79711" y="2576782"/>
              <a:ext cx="20326" cy="47567"/>
            </a:xfrm>
            <a:custGeom>
              <a:avLst/>
              <a:gdLst>
                <a:gd name="connsiteX0" fmla="*/ 15985 w 20326"/>
                <a:gd name="connsiteY0" fmla="*/ 15292 h 47567"/>
                <a:gd name="connsiteX1" fmla="*/ 3501 w 20326"/>
                <a:gd name="connsiteY1" fmla="*/ 43555 h 47567"/>
                <a:gd name="connsiteX2" fmla="*/ 2381 w 20326"/>
                <a:gd name="connsiteY2" fmla="*/ 45408 h 47567"/>
                <a:gd name="connsiteX3" fmla="*/ 4622 w 20326"/>
                <a:gd name="connsiteY3" fmla="*/ 47570 h 47567"/>
                <a:gd name="connsiteX4" fmla="*/ 20467 w 20326"/>
                <a:gd name="connsiteY4" fmla="*/ 16836 h 47567"/>
                <a:gd name="connsiteX5" fmla="*/ 9263 w 20326"/>
                <a:gd name="connsiteY5" fmla="*/ 2 h 47567"/>
                <a:gd name="connsiteX6" fmla="*/ 140 w 20326"/>
                <a:gd name="connsiteY6" fmla="*/ 8806 h 47567"/>
                <a:gd name="connsiteX7" fmla="*/ 9423 w 20326"/>
                <a:gd name="connsiteY7" fmla="*/ 17763 h 47567"/>
                <a:gd name="connsiteX8" fmla="*/ 15985 w 20326"/>
                <a:gd name="connsiteY8" fmla="*/ 15292 h 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6" h="47567">
                  <a:moveTo>
                    <a:pt x="15985" y="15292"/>
                  </a:moveTo>
                  <a:cubicBezTo>
                    <a:pt x="15985" y="23786"/>
                    <a:pt x="14385" y="33670"/>
                    <a:pt x="3501" y="43555"/>
                  </a:cubicBezTo>
                  <a:cubicBezTo>
                    <a:pt x="2861" y="44172"/>
                    <a:pt x="2381" y="44636"/>
                    <a:pt x="2381" y="45408"/>
                  </a:cubicBezTo>
                  <a:cubicBezTo>
                    <a:pt x="2381" y="46489"/>
                    <a:pt x="3661" y="47570"/>
                    <a:pt x="4622" y="47570"/>
                  </a:cubicBezTo>
                  <a:cubicBezTo>
                    <a:pt x="6862" y="47570"/>
                    <a:pt x="20467" y="35215"/>
                    <a:pt x="20467" y="16836"/>
                  </a:cubicBezTo>
                  <a:cubicBezTo>
                    <a:pt x="20467" y="7261"/>
                    <a:pt x="16626" y="2"/>
                    <a:pt x="9263" y="2"/>
                  </a:cubicBezTo>
                  <a:cubicBezTo>
                    <a:pt x="3982" y="2"/>
                    <a:pt x="140" y="4018"/>
                    <a:pt x="140" y="8806"/>
                  </a:cubicBezTo>
                  <a:cubicBezTo>
                    <a:pt x="140" y="13748"/>
                    <a:pt x="3822" y="17763"/>
                    <a:pt x="9423" y="17763"/>
                  </a:cubicBezTo>
                  <a:cubicBezTo>
                    <a:pt x="13264" y="17763"/>
                    <a:pt x="15825" y="15292"/>
                    <a:pt x="15985" y="15292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C47B1D54-E400-46FA-86FA-F9C85524BAA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22331" y="2524890"/>
              <a:ext cx="80985" cy="101312"/>
            </a:xfrm>
            <a:custGeom>
              <a:avLst/>
              <a:gdLst>
                <a:gd name="connsiteX0" fmla="*/ 16948 w 80985"/>
                <a:gd name="connsiteY0" fmla="*/ 42165 h 101312"/>
                <a:gd name="connsiteX1" fmla="*/ 34393 w 80985"/>
                <a:gd name="connsiteY1" fmla="*/ 46952 h 101312"/>
                <a:gd name="connsiteX2" fmla="*/ 62882 w 80985"/>
                <a:gd name="connsiteY2" fmla="*/ 24250 h 101312"/>
                <a:gd name="connsiteX3" fmla="*/ 56160 w 80985"/>
                <a:gd name="connsiteY3" fmla="*/ 9423 h 101312"/>
                <a:gd name="connsiteX4" fmla="*/ 72325 w 80985"/>
                <a:gd name="connsiteY4" fmla="*/ 4327 h 101312"/>
                <a:gd name="connsiteX5" fmla="*/ 70885 w 80985"/>
                <a:gd name="connsiteY5" fmla="*/ 8033 h 101312"/>
                <a:gd name="connsiteX6" fmla="*/ 76006 w 80985"/>
                <a:gd name="connsiteY6" fmla="*/ 12975 h 101312"/>
                <a:gd name="connsiteX7" fmla="*/ 81128 w 80985"/>
                <a:gd name="connsiteY7" fmla="*/ 7879 h 101312"/>
                <a:gd name="connsiteX8" fmla="*/ 71685 w 80985"/>
                <a:gd name="connsiteY8" fmla="*/ 2 h 101312"/>
                <a:gd name="connsiteX9" fmla="*/ 53119 w 80985"/>
                <a:gd name="connsiteY9" fmla="*/ 7107 h 101312"/>
                <a:gd name="connsiteX10" fmla="*/ 34553 w 80985"/>
                <a:gd name="connsiteY10" fmla="*/ 1547 h 101312"/>
                <a:gd name="connsiteX11" fmla="*/ 6065 w 80985"/>
                <a:gd name="connsiteY11" fmla="*/ 24250 h 101312"/>
                <a:gd name="connsiteX12" fmla="*/ 13747 w 80985"/>
                <a:gd name="connsiteY12" fmla="*/ 39848 h 101312"/>
                <a:gd name="connsiteX13" fmla="*/ 8945 w 80985"/>
                <a:gd name="connsiteY13" fmla="*/ 52358 h 101312"/>
                <a:gd name="connsiteX14" fmla="*/ 15668 w 80985"/>
                <a:gd name="connsiteY14" fmla="*/ 66103 h 101312"/>
                <a:gd name="connsiteX15" fmla="*/ 143 w 80985"/>
                <a:gd name="connsiteY15" fmla="*/ 81547 h 101312"/>
                <a:gd name="connsiteX16" fmla="*/ 39355 w 80985"/>
                <a:gd name="connsiteY16" fmla="*/ 101315 h 101312"/>
                <a:gd name="connsiteX17" fmla="*/ 78567 w 80985"/>
                <a:gd name="connsiteY17" fmla="*/ 81238 h 101312"/>
                <a:gd name="connsiteX18" fmla="*/ 67844 w 80985"/>
                <a:gd name="connsiteY18" fmla="*/ 63632 h 101312"/>
                <a:gd name="connsiteX19" fmla="*/ 33433 w 80985"/>
                <a:gd name="connsiteY19" fmla="*/ 58844 h 101312"/>
                <a:gd name="connsiteX20" fmla="*/ 22870 w 80985"/>
                <a:gd name="connsiteY20" fmla="*/ 58690 h 101312"/>
                <a:gd name="connsiteX21" fmla="*/ 14867 w 80985"/>
                <a:gd name="connsiteY21" fmla="*/ 48497 h 101312"/>
                <a:gd name="connsiteX22" fmla="*/ 16948 w 80985"/>
                <a:gd name="connsiteY22" fmla="*/ 42165 h 101312"/>
                <a:gd name="connsiteX23" fmla="*/ 34553 w 80985"/>
                <a:gd name="connsiteY23" fmla="*/ 42319 h 101312"/>
                <a:gd name="connsiteX24" fmla="*/ 18869 w 80985"/>
                <a:gd name="connsiteY24" fmla="*/ 24250 h 101312"/>
                <a:gd name="connsiteX25" fmla="*/ 22070 w 80985"/>
                <a:gd name="connsiteY25" fmla="*/ 11585 h 101312"/>
                <a:gd name="connsiteX26" fmla="*/ 34393 w 80985"/>
                <a:gd name="connsiteY26" fmla="*/ 6180 h 101312"/>
                <a:gd name="connsiteX27" fmla="*/ 50078 w 80985"/>
                <a:gd name="connsiteY27" fmla="*/ 24250 h 101312"/>
                <a:gd name="connsiteX28" fmla="*/ 46877 w 80985"/>
                <a:gd name="connsiteY28" fmla="*/ 36914 h 101312"/>
                <a:gd name="connsiteX29" fmla="*/ 34553 w 80985"/>
                <a:gd name="connsiteY29" fmla="*/ 42319 h 101312"/>
                <a:gd name="connsiteX30" fmla="*/ 34553 w 80985"/>
                <a:gd name="connsiteY30" fmla="*/ 69192 h 101312"/>
                <a:gd name="connsiteX31" fmla="*/ 68804 w 80985"/>
                <a:gd name="connsiteY31" fmla="*/ 81392 h 101312"/>
                <a:gd name="connsiteX32" fmla="*/ 39355 w 80985"/>
                <a:gd name="connsiteY32" fmla="*/ 96682 h 101312"/>
                <a:gd name="connsiteX33" fmla="*/ 9906 w 80985"/>
                <a:gd name="connsiteY33" fmla="*/ 81392 h 101312"/>
                <a:gd name="connsiteX34" fmla="*/ 25271 w 80985"/>
                <a:gd name="connsiteY34" fmla="*/ 69192 h 101312"/>
                <a:gd name="connsiteX35" fmla="*/ 34553 w 80985"/>
                <a:gd name="connsiteY35" fmla="*/ 69192 h 1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985" h="101312">
                  <a:moveTo>
                    <a:pt x="16948" y="42165"/>
                  </a:moveTo>
                  <a:cubicBezTo>
                    <a:pt x="19349" y="43555"/>
                    <a:pt x="25111" y="46952"/>
                    <a:pt x="34393" y="46952"/>
                  </a:cubicBezTo>
                  <a:cubicBezTo>
                    <a:pt x="50879" y="46952"/>
                    <a:pt x="62882" y="36296"/>
                    <a:pt x="62882" y="24250"/>
                  </a:cubicBezTo>
                  <a:cubicBezTo>
                    <a:pt x="62882" y="18226"/>
                    <a:pt x="60001" y="13439"/>
                    <a:pt x="56160" y="9423"/>
                  </a:cubicBezTo>
                  <a:cubicBezTo>
                    <a:pt x="63362" y="4481"/>
                    <a:pt x="69604" y="4327"/>
                    <a:pt x="72325" y="4327"/>
                  </a:cubicBezTo>
                  <a:cubicBezTo>
                    <a:pt x="71685" y="4945"/>
                    <a:pt x="70885" y="5562"/>
                    <a:pt x="70885" y="8033"/>
                  </a:cubicBezTo>
                  <a:cubicBezTo>
                    <a:pt x="70885" y="11122"/>
                    <a:pt x="73286" y="12975"/>
                    <a:pt x="76006" y="12975"/>
                  </a:cubicBezTo>
                  <a:cubicBezTo>
                    <a:pt x="78247" y="12975"/>
                    <a:pt x="81128" y="11431"/>
                    <a:pt x="81128" y="7879"/>
                  </a:cubicBezTo>
                  <a:cubicBezTo>
                    <a:pt x="81128" y="4327"/>
                    <a:pt x="78087" y="2"/>
                    <a:pt x="71685" y="2"/>
                  </a:cubicBezTo>
                  <a:cubicBezTo>
                    <a:pt x="69284" y="2"/>
                    <a:pt x="60642" y="466"/>
                    <a:pt x="53119" y="7107"/>
                  </a:cubicBezTo>
                  <a:cubicBezTo>
                    <a:pt x="48318" y="3709"/>
                    <a:pt x="41596" y="1547"/>
                    <a:pt x="34553" y="1547"/>
                  </a:cubicBezTo>
                  <a:cubicBezTo>
                    <a:pt x="18068" y="1547"/>
                    <a:pt x="6065" y="12203"/>
                    <a:pt x="6065" y="24250"/>
                  </a:cubicBezTo>
                  <a:cubicBezTo>
                    <a:pt x="6065" y="30273"/>
                    <a:pt x="9266" y="35833"/>
                    <a:pt x="13747" y="39848"/>
                  </a:cubicBezTo>
                  <a:cubicBezTo>
                    <a:pt x="12467" y="41238"/>
                    <a:pt x="8945" y="46335"/>
                    <a:pt x="8945" y="52358"/>
                  </a:cubicBezTo>
                  <a:cubicBezTo>
                    <a:pt x="8945" y="54365"/>
                    <a:pt x="9426" y="61624"/>
                    <a:pt x="15668" y="66103"/>
                  </a:cubicBezTo>
                  <a:cubicBezTo>
                    <a:pt x="8465" y="68419"/>
                    <a:pt x="143" y="73516"/>
                    <a:pt x="143" y="81547"/>
                  </a:cubicBezTo>
                  <a:cubicBezTo>
                    <a:pt x="143" y="92821"/>
                    <a:pt x="17748" y="101315"/>
                    <a:pt x="39355" y="101315"/>
                  </a:cubicBezTo>
                  <a:cubicBezTo>
                    <a:pt x="59681" y="101315"/>
                    <a:pt x="78567" y="93593"/>
                    <a:pt x="78567" y="81238"/>
                  </a:cubicBezTo>
                  <a:cubicBezTo>
                    <a:pt x="78567" y="76605"/>
                    <a:pt x="76647" y="68265"/>
                    <a:pt x="67844" y="63632"/>
                  </a:cubicBezTo>
                  <a:cubicBezTo>
                    <a:pt x="58401" y="58844"/>
                    <a:pt x="48958" y="58844"/>
                    <a:pt x="33433" y="58844"/>
                  </a:cubicBezTo>
                  <a:cubicBezTo>
                    <a:pt x="29912" y="58844"/>
                    <a:pt x="24150" y="58844"/>
                    <a:pt x="22870" y="58690"/>
                  </a:cubicBezTo>
                  <a:cubicBezTo>
                    <a:pt x="17748" y="57609"/>
                    <a:pt x="14867" y="52975"/>
                    <a:pt x="14867" y="48497"/>
                  </a:cubicBezTo>
                  <a:cubicBezTo>
                    <a:pt x="14867" y="44636"/>
                    <a:pt x="15988" y="43400"/>
                    <a:pt x="16948" y="42165"/>
                  </a:cubicBezTo>
                  <a:close/>
                  <a:moveTo>
                    <a:pt x="34553" y="42319"/>
                  </a:moveTo>
                  <a:cubicBezTo>
                    <a:pt x="18869" y="42319"/>
                    <a:pt x="18869" y="27493"/>
                    <a:pt x="18869" y="24250"/>
                  </a:cubicBezTo>
                  <a:cubicBezTo>
                    <a:pt x="18869" y="21779"/>
                    <a:pt x="18869" y="15601"/>
                    <a:pt x="22070" y="11585"/>
                  </a:cubicBezTo>
                  <a:cubicBezTo>
                    <a:pt x="24310" y="8960"/>
                    <a:pt x="28632" y="6180"/>
                    <a:pt x="34393" y="6180"/>
                  </a:cubicBezTo>
                  <a:cubicBezTo>
                    <a:pt x="50078" y="6180"/>
                    <a:pt x="50078" y="21006"/>
                    <a:pt x="50078" y="24250"/>
                  </a:cubicBezTo>
                  <a:cubicBezTo>
                    <a:pt x="50078" y="26721"/>
                    <a:pt x="50078" y="32898"/>
                    <a:pt x="46877" y="36914"/>
                  </a:cubicBezTo>
                  <a:cubicBezTo>
                    <a:pt x="44637" y="39539"/>
                    <a:pt x="40315" y="42319"/>
                    <a:pt x="34553" y="42319"/>
                  </a:cubicBezTo>
                  <a:close/>
                  <a:moveTo>
                    <a:pt x="34553" y="69192"/>
                  </a:moveTo>
                  <a:cubicBezTo>
                    <a:pt x="48798" y="69192"/>
                    <a:pt x="68804" y="69192"/>
                    <a:pt x="68804" y="81392"/>
                  </a:cubicBezTo>
                  <a:cubicBezTo>
                    <a:pt x="68804" y="89578"/>
                    <a:pt x="56160" y="96682"/>
                    <a:pt x="39355" y="96682"/>
                  </a:cubicBezTo>
                  <a:cubicBezTo>
                    <a:pt x="22550" y="96682"/>
                    <a:pt x="9906" y="89423"/>
                    <a:pt x="9906" y="81392"/>
                  </a:cubicBezTo>
                  <a:cubicBezTo>
                    <a:pt x="9906" y="75987"/>
                    <a:pt x="15027" y="69346"/>
                    <a:pt x="25271" y="69192"/>
                  </a:cubicBezTo>
                  <a:lnTo>
                    <a:pt x="34553" y="69192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E3420929-01A4-4B64-B067-0BF5AA4ECAA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27615" y="2576782"/>
              <a:ext cx="20326" cy="47567"/>
            </a:xfrm>
            <a:custGeom>
              <a:avLst/>
              <a:gdLst>
                <a:gd name="connsiteX0" fmla="*/ 15992 w 20326"/>
                <a:gd name="connsiteY0" fmla="*/ 15292 h 47567"/>
                <a:gd name="connsiteX1" fmla="*/ 3508 w 20326"/>
                <a:gd name="connsiteY1" fmla="*/ 43555 h 47567"/>
                <a:gd name="connsiteX2" fmla="*/ 2388 w 20326"/>
                <a:gd name="connsiteY2" fmla="*/ 45408 h 47567"/>
                <a:gd name="connsiteX3" fmla="*/ 4628 w 20326"/>
                <a:gd name="connsiteY3" fmla="*/ 47570 h 47567"/>
                <a:gd name="connsiteX4" fmla="*/ 20473 w 20326"/>
                <a:gd name="connsiteY4" fmla="*/ 16836 h 47567"/>
                <a:gd name="connsiteX5" fmla="*/ 9270 w 20326"/>
                <a:gd name="connsiteY5" fmla="*/ 2 h 47567"/>
                <a:gd name="connsiteX6" fmla="*/ 147 w 20326"/>
                <a:gd name="connsiteY6" fmla="*/ 8806 h 47567"/>
                <a:gd name="connsiteX7" fmla="*/ 9430 w 20326"/>
                <a:gd name="connsiteY7" fmla="*/ 17763 h 47567"/>
                <a:gd name="connsiteX8" fmla="*/ 15992 w 20326"/>
                <a:gd name="connsiteY8" fmla="*/ 15292 h 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6" h="47567">
                  <a:moveTo>
                    <a:pt x="15992" y="15292"/>
                  </a:moveTo>
                  <a:cubicBezTo>
                    <a:pt x="15992" y="23786"/>
                    <a:pt x="14391" y="33670"/>
                    <a:pt x="3508" y="43555"/>
                  </a:cubicBezTo>
                  <a:cubicBezTo>
                    <a:pt x="2868" y="44172"/>
                    <a:pt x="2388" y="44636"/>
                    <a:pt x="2388" y="45408"/>
                  </a:cubicBezTo>
                  <a:cubicBezTo>
                    <a:pt x="2388" y="46489"/>
                    <a:pt x="3668" y="47570"/>
                    <a:pt x="4628" y="47570"/>
                  </a:cubicBezTo>
                  <a:cubicBezTo>
                    <a:pt x="6869" y="47570"/>
                    <a:pt x="20473" y="35215"/>
                    <a:pt x="20473" y="16836"/>
                  </a:cubicBezTo>
                  <a:cubicBezTo>
                    <a:pt x="20473" y="7261"/>
                    <a:pt x="16632" y="2"/>
                    <a:pt x="9270" y="2"/>
                  </a:cubicBezTo>
                  <a:cubicBezTo>
                    <a:pt x="3988" y="2"/>
                    <a:pt x="147" y="4018"/>
                    <a:pt x="147" y="8806"/>
                  </a:cubicBezTo>
                  <a:cubicBezTo>
                    <a:pt x="147" y="13748"/>
                    <a:pt x="3828" y="17763"/>
                    <a:pt x="9430" y="17763"/>
                  </a:cubicBezTo>
                  <a:cubicBezTo>
                    <a:pt x="13271" y="17763"/>
                    <a:pt x="15832" y="15292"/>
                    <a:pt x="15992" y="15292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99B82801-C9D1-4F70-9A1F-344D9F1DBD7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71515" y="2492149"/>
              <a:ext cx="48495" cy="103938"/>
            </a:xfrm>
            <a:custGeom>
              <a:avLst/>
              <a:gdLst>
                <a:gd name="connsiteX0" fmla="*/ 44483 w 48495"/>
                <a:gd name="connsiteY0" fmla="*/ 5871 h 103938"/>
                <a:gd name="connsiteX1" fmla="*/ 38081 w 48495"/>
                <a:gd name="connsiteY1" fmla="*/ 2 h 103938"/>
                <a:gd name="connsiteX2" fmla="*/ 29118 w 48495"/>
                <a:gd name="connsiteY2" fmla="*/ 8497 h 103938"/>
                <a:gd name="connsiteX3" fmla="*/ 35520 w 48495"/>
                <a:gd name="connsiteY3" fmla="*/ 14365 h 103938"/>
                <a:gd name="connsiteX4" fmla="*/ 44483 w 48495"/>
                <a:gd name="connsiteY4" fmla="*/ 5871 h 103938"/>
                <a:gd name="connsiteX5" fmla="*/ 11833 w 48495"/>
                <a:gd name="connsiteY5" fmla="*/ 84327 h 103938"/>
                <a:gd name="connsiteX6" fmla="*/ 10392 w 48495"/>
                <a:gd name="connsiteY6" fmla="*/ 90813 h 103938"/>
                <a:gd name="connsiteX7" fmla="*/ 25597 w 48495"/>
                <a:gd name="connsiteY7" fmla="*/ 103941 h 103938"/>
                <a:gd name="connsiteX8" fmla="*/ 48644 w 48495"/>
                <a:gd name="connsiteY8" fmla="*/ 80311 h 103938"/>
                <a:gd name="connsiteX9" fmla="*/ 46083 w 48495"/>
                <a:gd name="connsiteY9" fmla="*/ 78304 h 103938"/>
                <a:gd name="connsiteX10" fmla="*/ 43043 w 48495"/>
                <a:gd name="connsiteY10" fmla="*/ 80929 h 103938"/>
                <a:gd name="connsiteX11" fmla="*/ 26077 w 48495"/>
                <a:gd name="connsiteY11" fmla="*/ 99616 h 103938"/>
                <a:gd name="connsiteX12" fmla="*/ 22076 w 48495"/>
                <a:gd name="connsiteY12" fmla="*/ 94211 h 103938"/>
                <a:gd name="connsiteX13" fmla="*/ 24637 w 48495"/>
                <a:gd name="connsiteY13" fmla="*/ 84327 h 103938"/>
                <a:gd name="connsiteX14" fmla="*/ 29758 w 48495"/>
                <a:gd name="connsiteY14" fmla="*/ 71972 h 103938"/>
                <a:gd name="connsiteX15" fmla="*/ 37601 w 48495"/>
                <a:gd name="connsiteY15" fmla="*/ 52358 h 103938"/>
                <a:gd name="connsiteX16" fmla="*/ 38561 w 48495"/>
                <a:gd name="connsiteY16" fmla="*/ 47416 h 103938"/>
                <a:gd name="connsiteX17" fmla="*/ 23356 w 48495"/>
                <a:gd name="connsiteY17" fmla="*/ 34288 h 103938"/>
                <a:gd name="connsiteX18" fmla="*/ 149 w 48495"/>
                <a:gd name="connsiteY18" fmla="*/ 57918 h 103938"/>
                <a:gd name="connsiteX19" fmla="*/ 2870 w 48495"/>
                <a:gd name="connsiteY19" fmla="*/ 59925 h 103938"/>
                <a:gd name="connsiteX20" fmla="*/ 5751 w 48495"/>
                <a:gd name="connsiteY20" fmla="*/ 57454 h 103938"/>
                <a:gd name="connsiteX21" fmla="*/ 22876 w 48495"/>
                <a:gd name="connsiteY21" fmla="*/ 38613 h 103938"/>
                <a:gd name="connsiteX22" fmla="*/ 26877 w 48495"/>
                <a:gd name="connsiteY22" fmla="*/ 44018 h 103938"/>
                <a:gd name="connsiteX23" fmla="*/ 21916 w 48495"/>
                <a:gd name="connsiteY23" fmla="*/ 59462 h 103938"/>
                <a:gd name="connsiteX24" fmla="*/ 11833 w 48495"/>
                <a:gd name="connsiteY24" fmla="*/ 84327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95" h="103938">
                  <a:moveTo>
                    <a:pt x="44483" y="5871"/>
                  </a:moveTo>
                  <a:cubicBezTo>
                    <a:pt x="44483" y="3400"/>
                    <a:pt x="42562" y="2"/>
                    <a:pt x="38081" y="2"/>
                  </a:cubicBezTo>
                  <a:cubicBezTo>
                    <a:pt x="33760" y="2"/>
                    <a:pt x="29118" y="4018"/>
                    <a:pt x="29118" y="8497"/>
                  </a:cubicBezTo>
                  <a:cubicBezTo>
                    <a:pt x="29118" y="11122"/>
                    <a:pt x="31199" y="14365"/>
                    <a:pt x="35520" y="14365"/>
                  </a:cubicBezTo>
                  <a:cubicBezTo>
                    <a:pt x="40162" y="14365"/>
                    <a:pt x="44483" y="10041"/>
                    <a:pt x="44483" y="5871"/>
                  </a:cubicBezTo>
                  <a:close/>
                  <a:moveTo>
                    <a:pt x="11833" y="84327"/>
                  </a:moveTo>
                  <a:cubicBezTo>
                    <a:pt x="11193" y="86335"/>
                    <a:pt x="10392" y="88188"/>
                    <a:pt x="10392" y="90813"/>
                  </a:cubicBezTo>
                  <a:cubicBezTo>
                    <a:pt x="10392" y="98072"/>
                    <a:pt x="16794" y="103941"/>
                    <a:pt x="25597" y="103941"/>
                  </a:cubicBezTo>
                  <a:cubicBezTo>
                    <a:pt x="41602" y="103941"/>
                    <a:pt x="48644" y="82628"/>
                    <a:pt x="48644" y="80311"/>
                  </a:cubicBezTo>
                  <a:cubicBezTo>
                    <a:pt x="48644" y="78304"/>
                    <a:pt x="46564" y="78304"/>
                    <a:pt x="46083" y="78304"/>
                  </a:cubicBezTo>
                  <a:cubicBezTo>
                    <a:pt x="43843" y="78304"/>
                    <a:pt x="43683" y="79230"/>
                    <a:pt x="43043" y="80929"/>
                  </a:cubicBezTo>
                  <a:cubicBezTo>
                    <a:pt x="39361" y="93284"/>
                    <a:pt x="32319" y="99616"/>
                    <a:pt x="26077" y="99616"/>
                  </a:cubicBezTo>
                  <a:cubicBezTo>
                    <a:pt x="22876" y="99616"/>
                    <a:pt x="22076" y="97609"/>
                    <a:pt x="22076" y="94211"/>
                  </a:cubicBezTo>
                  <a:cubicBezTo>
                    <a:pt x="22076" y="90659"/>
                    <a:pt x="23196" y="87724"/>
                    <a:pt x="24637" y="84327"/>
                  </a:cubicBezTo>
                  <a:cubicBezTo>
                    <a:pt x="26237" y="80157"/>
                    <a:pt x="27998" y="75987"/>
                    <a:pt x="29758" y="71972"/>
                  </a:cubicBezTo>
                  <a:cubicBezTo>
                    <a:pt x="31199" y="68265"/>
                    <a:pt x="36961" y="54211"/>
                    <a:pt x="37601" y="52358"/>
                  </a:cubicBezTo>
                  <a:cubicBezTo>
                    <a:pt x="38081" y="50813"/>
                    <a:pt x="38561" y="48960"/>
                    <a:pt x="38561" y="47416"/>
                  </a:cubicBezTo>
                  <a:cubicBezTo>
                    <a:pt x="38561" y="40157"/>
                    <a:pt x="32159" y="34288"/>
                    <a:pt x="23356" y="34288"/>
                  </a:cubicBezTo>
                  <a:cubicBezTo>
                    <a:pt x="7511" y="34288"/>
                    <a:pt x="149" y="55292"/>
                    <a:pt x="149" y="57918"/>
                  </a:cubicBezTo>
                  <a:cubicBezTo>
                    <a:pt x="149" y="59925"/>
                    <a:pt x="2390" y="59925"/>
                    <a:pt x="2870" y="59925"/>
                  </a:cubicBezTo>
                  <a:cubicBezTo>
                    <a:pt x="5111" y="59925"/>
                    <a:pt x="5271" y="59153"/>
                    <a:pt x="5751" y="57454"/>
                  </a:cubicBezTo>
                  <a:cubicBezTo>
                    <a:pt x="9912" y="44172"/>
                    <a:pt x="16954" y="38613"/>
                    <a:pt x="22876" y="38613"/>
                  </a:cubicBezTo>
                  <a:cubicBezTo>
                    <a:pt x="25437" y="38613"/>
                    <a:pt x="26877" y="39848"/>
                    <a:pt x="26877" y="44018"/>
                  </a:cubicBezTo>
                  <a:cubicBezTo>
                    <a:pt x="26877" y="47570"/>
                    <a:pt x="25917" y="49887"/>
                    <a:pt x="21916" y="59462"/>
                  </a:cubicBezTo>
                  <a:lnTo>
                    <a:pt x="11833" y="8432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1D755410-D1EE-4886-9CF1-AAA8303528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28682" y="2492149"/>
              <a:ext cx="70261" cy="133899"/>
            </a:xfrm>
            <a:custGeom>
              <a:avLst/>
              <a:gdLst>
                <a:gd name="connsiteX0" fmla="*/ 70414 w 70261"/>
                <a:gd name="connsiteY0" fmla="*/ 5871 h 133899"/>
                <a:gd name="connsiteX1" fmla="*/ 64012 w 70261"/>
                <a:gd name="connsiteY1" fmla="*/ 2 h 133899"/>
                <a:gd name="connsiteX2" fmla="*/ 55049 w 70261"/>
                <a:gd name="connsiteY2" fmla="*/ 8497 h 133899"/>
                <a:gd name="connsiteX3" fmla="*/ 61451 w 70261"/>
                <a:gd name="connsiteY3" fmla="*/ 14365 h 133899"/>
                <a:gd name="connsiteX4" fmla="*/ 70414 w 70261"/>
                <a:gd name="connsiteY4" fmla="*/ 5871 h 133899"/>
                <a:gd name="connsiteX5" fmla="*/ 36483 w 70261"/>
                <a:gd name="connsiteY5" fmla="*/ 109964 h 133899"/>
                <a:gd name="connsiteX6" fmla="*/ 15837 w 70261"/>
                <a:gd name="connsiteY6" fmla="*/ 129578 h 133899"/>
                <a:gd name="connsiteX7" fmla="*/ 10075 w 70261"/>
                <a:gd name="connsiteY7" fmla="*/ 128651 h 133899"/>
                <a:gd name="connsiteX8" fmla="*/ 15517 w 70261"/>
                <a:gd name="connsiteY8" fmla="*/ 120775 h 133899"/>
                <a:gd name="connsiteX9" fmla="*/ 9275 w 70261"/>
                <a:gd name="connsiteY9" fmla="*/ 115060 h 133899"/>
                <a:gd name="connsiteX10" fmla="*/ 152 w 70261"/>
                <a:gd name="connsiteY10" fmla="*/ 124172 h 133899"/>
                <a:gd name="connsiteX11" fmla="*/ 15997 w 70261"/>
                <a:gd name="connsiteY11" fmla="*/ 133902 h 133899"/>
                <a:gd name="connsiteX12" fmla="*/ 49287 w 70261"/>
                <a:gd name="connsiteY12" fmla="*/ 109501 h 133899"/>
                <a:gd name="connsiteX13" fmla="*/ 63692 w 70261"/>
                <a:gd name="connsiteY13" fmla="*/ 54211 h 133899"/>
                <a:gd name="connsiteX14" fmla="*/ 64492 w 70261"/>
                <a:gd name="connsiteY14" fmla="*/ 48806 h 133899"/>
                <a:gd name="connsiteX15" fmla="*/ 47367 w 70261"/>
                <a:gd name="connsiteY15" fmla="*/ 34288 h 133899"/>
                <a:gd name="connsiteX16" fmla="*/ 19358 w 70261"/>
                <a:gd name="connsiteY16" fmla="*/ 57918 h 133899"/>
                <a:gd name="connsiteX17" fmla="*/ 22079 w 70261"/>
                <a:gd name="connsiteY17" fmla="*/ 59925 h 133899"/>
                <a:gd name="connsiteX18" fmla="*/ 25280 w 70261"/>
                <a:gd name="connsiteY18" fmla="*/ 57145 h 133899"/>
                <a:gd name="connsiteX19" fmla="*/ 46887 w 70261"/>
                <a:gd name="connsiteY19" fmla="*/ 38613 h 133899"/>
                <a:gd name="connsiteX20" fmla="*/ 52328 w 70261"/>
                <a:gd name="connsiteY20" fmla="*/ 46180 h 133899"/>
                <a:gd name="connsiteX21" fmla="*/ 51848 w 70261"/>
                <a:gd name="connsiteY21" fmla="*/ 50813 h 133899"/>
                <a:gd name="connsiteX22" fmla="*/ 36483 w 70261"/>
                <a:gd name="connsiteY22" fmla="*/ 109964 h 1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261" h="133899">
                  <a:moveTo>
                    <a:pt x="70414" y="5871"/>
                  </a:moveTo>
                  <a:cubicBezTo>
                    <a:pt x="70414" y="3246"/>
                    <a:pt x="68333" y="2"/>
                    <a:pt x="64012" y="2"/>
                  </a:cubicBezTo>
                  <a:cubicBezTo>
                    <a:pt x="59370" y="2"/>
                    <a:pt x="55049" y="4327"/>
                    <a:pt x="55049" y="8497"/>
                  </a:cubicBezTo>
                  <a:cubicBezTo>
                    <a:pt x="55049" y="10968"/>
                    <a:pt x="56970" y="14365"/>
                    <a:pt x="61451" y="14365"/>
                  </a:cubicBezTo>
                  <a:cubicBezTo>
                    <a:pt x="65772" y="14365"/>
                    <a:pt x="70414" y="10350"/>
                    <a:pt x="70414" y="5871"/>
                  </a:cubicBezTo>
                  <a:close/>
                  <a:moveTo>
                    <a:pt x="36483" y="109964"/>
                  </a:moveTo>
                  <a:cubicBezTo>
                    <a:pt x="33762" y="120620"/>
                    <a:pt x="25280" y="129578"/>
                    <a:pt x="15837" y="129578"/>
                  </a:cubicBezTo>
                  <a:cubicBezTo>
                    <a:pt x="13756" y="129578"/>
                    <a:pt x="11836" y="129269"/>
                    <a:pt x="10075" y="128651"/>
                  </a:cubicBezTo>
                  <a:cubicBezTo>
                    <a:pt x="14236" y="126798"/>
                    <a:pt x="15517" y="123091"/>
                    <a:pt x="15517" y="120775"/>
                  </a:cubicBezTo>
                  <a:cubicBezTo>
                    <a:pt x="15517" y="117068"/>
                    <a:pt x="12476" y="115060"/>
                    <a:pt x="9275" y="115060"/>
                  </a:cubicBezTo>
                  <a:cubicBezTo>
                    <a:pt x="4313" y="115060"/>
                    <a:pt x="152" y="119230"/>
                    <a:pt x="152" y="124172"/>
                  </a:cubicBezTo>
                  <a:cubicBezTo>
                    <a:pt x="152" y="130041"/>
                    <a:pt x="6394" y="133902"/>
                    <a:pt x="15997" y="133902"/>
                  </a:cubicBezTo>
                  <a:cubicBezTo>
                    <a:pt x="25600" y="133902"/>
                    <a:pt x="44326" y="128342"/>
                    <a:pt x="49287" y="109501"/>
                  </a:cubicBezTo>
                  <a:lnTo>
                    <a:pt x="63692" y="54211"/>
                  </a:lnTo>
                  <a:cubicBezTo>
                    <a:pt x="64172" y="52512"/>
                    <a:pt x="64492" y="51122"/>
                    <a:pt x="64492" y="48806"/>
                  </a:cubicBezTo>
                  <a:cubicBezTo>
                    <a:pt x="64492" y="40311"/>
                    <a:pt x="56970" y="34288"/>
                    <a:pt x="47367" y="34288"/>
                  </a:cubicBezTo>
                  <a:cubicBezTo>
                    <a:pt x="29601" y="34288"/>
                    <a:pt x="19358" y="55755"/>
                    <a:pt x="19358" y="57918"/>
                  </a:cubicBezTo>
                  <a:cubicBezTo>
                    <a:pt x="19358" y="59925"/>
                    <a:pt x="21599" y="59925"/>
                    <a:pt x="22079" y="59925"/>
                  </a:cubicBezTo>
                  <a:cubicBezTo>
                    <a:pt x="23999" y="59925"/>
                    <a:pt x="24159" y="59462"/>
                    <a:pt x="25280" y="57145"/>
                  </a:cubicBezTo>
                  <a:cubicBezTo>
                    <a:pt x="29281" y="48188"/>
                    <a:pt x="37604" y="38613"/>
                    <a:pt x="46887" y="38613"/>
                  </a:cubicBezTo>
                  <a:cubicBezTo>
                    <a:pt x="50888" y="38613"/>
                    <a:pt x="52328" y="41238"/>
                    <a:pt x="52328" y="46180"/>
                  </a:cubicBezTo>
                  <a:cubicBezTo>
                    <a:pt x="52328" y="47879"/>
                    <a:pt x="52008" y="50041"/>
                    <a:pt x="51848" y="50813"/>
                  </a:cubicBezTo>
                  <a:lnTo>
                    <a:pt x="36483" y="109964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216C9DC9-39C5-494D-B4BC-77E10D10714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33024" y="2382029"/>
              <a:ext cx="156848" cy="157970"/>
            </a:xfrm>
            <a:custGeom>
              <a:avLst/>
              <a:gdLst>
                <a:gd name="connsiteX0" fmla="*/ 33081 w 156848"/>
                <a:gd name="connsiteY0" fmla="*/ 132598 h 157970"/>
                <a:gd name="connsiteX1" fmla="*/ 4958 w 156848"/>
                <a:gd name="connsiteY1" fmla="*/ 151131 h 157970"/>
                <a:gd name="connsiteX2" fmla="*/ 156 w 156848"/>
                <a:gd name="connsiteY2" fmla="*/ 155543 h 157970"/>
                <a:gd name="connsiteX3" fmla="*/ 3129 w 156848"/>
                <a:gd name="connsiteY3" fmla="*/ 157970 h 157970"/>
                <a:gd name="connsiteX4" fmla="*/ 22792 w 156848"/>
                <a:gd name="connsiteY4" fmla="*/ 157308 h 157970"/>
                <a:gd name="connsiteX5" fmla="*/ 45656 w 156848"/>
                <a:gd name="connsiteY5" fmla="*/ 157970 h 157970"/>
                <a:gd name="connsiteX6" fmla="*/ 50000 w 156848"/>
                <a:gd name="connsiteY6" fmla="*/ 153778 h 157970"/>
                <a:gd name="connsiteX7" fmla="*/ 46342 w 156848"/>
                <a:gd name="connsiteY7" fmla="*/ 151131 h 157970"/>
                <a:gd name="connsiteX8" fmla="*/ 35596 w 156848"/>
                <a:gd name="connsiteY8" fmla="*/ 143409 h 157970"/>
                <a:gd name="connsiteX9" fmla="*/ 38797 w 156848"/>
                <a:gd name="connsiteY9" fmla="*/ 135246 h 157970"/>
                <a:gd name="connsiteX10" fmla="*/ 56174 w 156848"/>
                <a:gd name="connsiteY10" fmla="*/ 107005 h 157970"/>
                <a:gd name="connsiteX11" fmla="*/ 113563 w 156848"/>
                <a:gd name="connsiteY11" fmla="*/ 107005 h 157970"/>
                <a:gd name="connsiteX12" fmla="*/ 117221 w 156848"/>
                <a:gd name="connsiteY12" fmla="*/ 143850 h 157970"/>
                <a:gd name="connsiteX13" fmla="*/ 100759 w 156848"/>
                <a:gd name="connsiteY13" fmla="*/ 151131 h 157970"/>
                <a:gd name="connsiteX14" fmla="*/ 95272 w 156848"/>
                <a:gd name="connsiteY14" fmla="*/ 155543 h 157970"/>
                <a:gd name="connsiteX15" fmla="*/ 98473 w 156848"/>
                <a:gd name="connsiteY15" fmla="*/ 157970 h 157970"/>
                <a:gd name="connsiteX16" fmla="*/ 127053 w 156848"/>
                <a:gd name="connsiteY16" fmla="*/ 157308 h 157970"/>
                <a:gd name="connsiteX17" fmla="*/ 152889 w 156848"/>
                <a:gd name="connsiteY17" fmla="*/ 157970 h 157970"/>
                <a:gd name="connsiteX18" fmla="*/ 157005 w 156848"/>
                <a:gd name="connsiteY18" fmla="*/ 153558 h 157970"/>
                <a:gd name="connsiteX19" fmla="*/ 151746 w 156848"/>
                <a:gd name="connsiteY19" fmla="*/ 151131 h 157970"/>
                <a:gd name="connsiteX20" fmla="*/ 136884 w 156848"/>
                <a:gd name="connsiteY20" fmla="*/ 143188 h 157970"/>
                <a:gd name="connsiteX21" fmla="*/ 122937 w 156848"/>
                <a:gd name="connsiteY21" fmla="*/ 5295 h 157970"/>
                <a:gd name="connsiteX22" fmla="*/ 118593 w 156848"/>
                <a:gd name="connsiteY22" fmla="*/ 0 h 157970"/>
                <a:gd name="connsiteX23" fmla="*/ 112648 w 156848"/>
                <a:gd name="connsiteY23" fmla="*/ 3751 h 157970"/>
                <a:gd name="connsiteX24" fmla="*/ 33081 w 156848"/>
                <a:gd name="connsiteY24" fmla="*/ 132598 h 157970"/>
                <a:gd name="connsiteX25" fmla="*/ 60518 w 156848"/>
                <a:gd name="connsiteY25" fmla="*/ 100166 h 157970"/>
                <a:gd name="connsiteX26" fmla="*/ 105560 w 156848"/>
                <a:gd name="connsiteY26" fmla="*/ 27358 h 157970"/>
                <a:gd name="connsiteX27" fmla="*/ 112877 w 156848"/>
                <a:gd name="connsiteY27" fmla="*/ 100166 h 157970"/>
                <a:gd name="connsiteX28" fmla="*/ 60518 w 156848"/>
                <a:gd name="connsiteY28" fmla="*/ 100166 h 1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848" h="157970">
                  <a:moveTo>
                    <a:pt x="33081" y="132598"/>
                  </a:moveTo>
                  <a:cubicBezTo>
                    <a:pt x="23935" y="147380"/>
                    <a:pt x="15018" y="150469"/>
                    <a:pt x="4958" y="151131"/>
                  </a:cubicBezTo>
                  <a:cubicBezTo>
                    <a:pt x="2214" y="151351"/>
                    <a:pt x="156" y="151351"/>
                    <a:pt x="156" y="155543"/>
                  </a:cubicBezTo>
                  <a:cubicBezTo>
                    <a:pt x="156" y="156867"/>
                    <a:pt x="1299" y="157970"/>
                    <a:pt x="3129" y="157970"/>
                  </a:cubicBezTo>
                  <a:cubicBezTo>
                    <a:pt x="9302" y="157970"/>
                    <a:pt x="16390" y="157308"/>
                    <a:pt x="22792" y="157308"/>
                  </a:cubicBezTo>
                  <a:cubicBezTo>
                    <a:pt x="30337" y="157308"/>
                    <a:pt x="38340" y="157970"/>
                    <a:pt x="45656" y="157970"/>
                  </a:cubicBezTo>
                  <a:cubicBezTo>
                    <a:pt x="47028" y="157970"/>
                    <a:pt x="50000" y="157970"/>
                    <a:pt x="50000" y="153778"/>
                  </a:cubicBezTo>
                  <a:cubicBezTo>
                    <a:pt x="50000" y="151351"/>
                    <a:pt x="47943" y="151131"/>
                    <a:pt x="46342" y="151131"/>
                  </a:cubicBezTo>
                  <a:cubicBezTo>
                    <a:pt x="41083" y="150690"/>
                    <a:pt x="35596" y="148925"/>
                    <a:pt x="35596" y="143409"/>
                  </a:cubicBezTo>
                  <a:cubicBezTo>
                    <a:pt x="35596" y="140761"/>
                    <a:pt x="36968" y="138334"/>
                    <a:pt x="38797" y="135246"/>
                  </a:cubicBezTo>
                  <a:lnTo>
                    <a:pt x="56174" y="107005"/>
                  </a:lnTo>
                  <a:lnTo>
                    <a:pt x="113563" y="107005"/>
                  </a:lnTo>
                  <a:cubicBezTo>
                    <a:pt x="114020" y="111638"/>
                    <a:pt x="117221" y="141644"/>
                    <a:pt x="117221" y="143850"/>
                  </a:cubicBezTo>
                  <a:cubicBezTo>
                    <a:pt x="117221" y="150469"/>
                    <a:pt x="105332" y="151131"/>
                    <a:pt x="100759" y="151131"/>
                  </a:cubicBezTo>
                  <a:cubicBezTo>
                    <a:pt x="97558" y="151131"/>
                    <a:pt x="95272" y="151131"/>
                    <a:pt x="95272" y="155543"/>
                  </a:cubicBezTo>
                  <a:cubicBezTo>
                    <a:pt x="95272" y="157970"/>
                    <a:pt x="98015" y="157970"/>
                    <a:pt x="98473" y="157970"/>
                  </a:cubicBezTo>
                  <a:cubicBezTo>
                    <a:pt x="107847" y="157970"/>
                    <a:pt x="117679" y="157308"/>
                    <a:pt x="127053" y="157308"/>
                  </a:cubicBezTo>
                  <a:cubicBezTo>
                    <a:pt x="132769" y="157308"/>
                    <a:pt x="147173" y="157970"/>
                    <a:pt x="152889" y="157970"/>
                  </a:cubicBezTo>
                  <a:cubicBezTo>
                    <a:pt x="154261" y="157970"/>
                    <a:pt x="157005" y="157970"/>
                    <a:pt x="157005" y="153558"/>
                  </a:cubicBezTo>
                  <a:cubicBezTo>
                    <a:pt x="157005" y="151131"/>
                    <a:pt x="154719" y="151131"/>
                    <a:pt x="151746" y="151131"/>
                  </a:cubicBezTo>
                  <a:cubicBezTo>
                    <a:pt x="137570" y="151131"/>
                    <a:pt x="137570" y="149586"/>
                    <a:pt x="136884" y="143188"/>
                  </a:cubicBezTo>
                  <a:lnTo>
                    <a:pt x="122937" y="5295"/>
                  </a:lnTo>
                  <a:cubicBezTo>
                    <a:pt x="122480" y="883"/>
                    <a:pt x="122480" y="0"/>
                    <a:pt x="118593" y="0"/>
                  </a:cubicBezTo>
                  <a:cubicBezTo>
                    <a:pt x="114935" y="0"/>
                    <a:pt x="114020" y="1544"/>
                    <a:pt x="112648" y="3751"/>
                  </a:cubicBezTo>
                  <a:lnTo>
                    <a:pt x="33081" y="132598"/>
                  </a:lnTo>
                  <a:close/>
                  <a:moveTo>
                    <a:pt x="60518" y="100166"/>
                  </a:moveTo>
                  <a:lnTo>
                    <a:pt x="105560" y="27358"/>
                  </a:lnTo>
                  <a:lnTo>
                    <a:pt x="112877" y="100166"/>
                  </a:lnTo>
                  <a:lnTo>
                    <a:pt x="60518" y="100166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E4D391CA-232B-420F-8E89-1774FBFF72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02745" y="2503441"/>
              <a:ext cx="80985" cy="101312"/>
            </a:xfrm>
            <a:custGeom>
              <a:avLst/>
              <a:gdLst>
                <a:gd name="connsiteX0" fmla="*/ 16969 w 80985"/>
                <a:gd name="connsiteY0" fmla="*/ 42164 h 101312"/>
                <a:gd name="connsiteX1" fmla="*/ 34414 w 80985"/>
                <a:gd name="connsiteY1" fmla="*/ 46951 h 101312"/>
                <a:gd name="connsiteX2" fmla="*/ 62903 w 80985"/>
                <a:gd name="connsiteY2" fmla="*/ 24249 h 101312"/>
                <a:gd name="connsiteX3" fmla="*/ 56181 w 80985"/>
                <a:gd name="connsiteY3" fmla="*/ 9422 h 101312"/>
                <a:gd name="connsiteX4" fmla="*/ 72346 w 80985"/>
                <a:gd name="connsiteY4" fmla="*/ 4326 h 101312"/>
                <a:gd name="connsiteX5" fmla="*/ 70906 w 80985"/>
                <a:gd name="connsiteY5" fmla="*/ 8032 h 101312"/>
                <a:gd name="connsiteX6" fmla="*/ 76027 w 80985"/>
                <a:gd name="connsiteY6" fmla="*/ 12974 h 101312"/>
                <a:gd name="connsiteX7" fmla="*/ 81149 w 80985"/>
                <a:gd name="connsiteY7" fmla="*/ 7878 h 101312"/>
                <a:gd name="connsiteX8" fmla="*/ 71706 w 80985"/>
                <a:gd name="connsiteY8" fmla="*/ 1 h 101312"/>
                <a:gd name="connsiteX9" fmla="*/ 53140 w 80985"/>
                <a:gd name="connsiteY9" fmla="*/ 7106 h 101312"/>
                <a:gd name="connsiteX10" fmla="*/ 34574 w 80985"/>
                <a:gd name="connsiteY10" fmla="*/ 1546 h 101312"/>
                <a:gd name="connsiteX11" fmla="*/ 6086 w 80985"/>
                <a:gd name="connsiteY11" fmla="*/ 24249 h 101312"/>
                <a:gd name="connsiteX12" fmla="*/ 13768 w 80985"/>
                <a:gd name="connsiteY12" fmla="*/ 39847 h 101312"/>
                <a:gd name="connsiteX13" fmla="*/ 8966 w 80985"/>
                <a:gd name="connsiteY13" fmla="*/ 52357 h 101312"/>
                <a:gd name="connsiteX14" fmla="*/ 15689 w 80985"/>
                <a:gd name="connsiteY14" fmla="*/ 66102 h 101312"/>
                <a:gd name="connsiteX15" fmla="*/ 164 w 80985"/>
                <a:gd name="connsiteY15" fmla="*/ 81546 h 101312"/>
                <a:gd name="connsiteX16" fmla="*/ 39376 w 80985"/>
                <a:gd name="connsiteY16" fmla="*/ 101314 h 101312"/>
                <a:gd name="connsiteX17" fmla="*/ 78588 w 80985"/>
                <a:gd name="connsiteY17" fmla="*/ 81237 h 101312"/>
                <a:gd name="connsiteX18" fmla="*/ 67865 w 80985"/>
                <a:gd name="connsiteY18" fmla="*/ 63631 h 101312"/>
                <a:gd name="connsiteX19" fmla="*/ 33454 w 80985"/>
                <a:gd name="connsiteY19" fmla="*/ 58843 h 101312"/>
                <a:gd name="connsiteX20" fmla="*/ 22891 w 80985"/>
                <a:gd name="connsiteY20" fmla="*/ 58689 h 101312"/>
                <a:gd name="connsiteX21" fmla="*/ 14888 w 80985"/>
                <a:gd name="connsiteY21" fmla="*/ 48496 h 101312"/>
                <a:gd name="connsiteX22" fmla="*/ 16969 w 80985"/>
                <a:gd name="connsiteY22" fmla="*/ 42164 h 101312"/>
                <a:gd name="connsiteX23" fmla="*/ 34574 w 80985"/>
                <a:gd name="connsiteY23" fmla="*/ 42318 h 101312"/>
                <a:gd name="connsiteX24" fmla="*/ 18890 w 80985"/>
                <a:gd name="connsiteY24" fmla="*/ 24249 h 101312"/>
                <a:gd name="connsiteX25" fmla="*/ 22091 w 80985"/>
                <a:gd name="connsiteY25" fmla="*/ 11584 h 101312"/>
                <a:gd name="connsiteX26" fmla="*/ 34414 w 80985"/>
                <a:gd name="connsiteY26" fmla="*/ 6179 h 101312"/>
                <a:gd name="connsiteX27" fmla="*/ 50099 w 80985"/>
                <a:gd name="connsiteY27" fmla="*/ 24249 h 101312"/>
                <a:gd name="connsiteX28" fmla="*/ 46898 w 80985"/>
                <a:gd name="connsiteY28" fmla="*/ 36913 h 101312"/>
                <a:gd name="connsiteX29" fmla="*/ 34574 w 80985"/>
                <a:gd name="connsiteY29" fmla="*/ 42318 h 101312"/>
                <a:gd name="connsiteX30" fmla="*/ 34574 w 80985"/>
                <a:gd name="connsiteY30" fmla="*/ 69191 h 101312"/>
                <a:gd name="connsiteX31" fmla="*/ 68825 w 80985"/>
                <a:gd name="connsiteY31" fmla="*/ 81391 h 101312"/>
                <a:gd name="connsiteX32" fmla="*/ 39376 w 80985"/>
                <a:gd name="connsiteY32" fmla="*/ 96681 h 101312"/>
                <a:gd name="connsiteX33" fmla="*/ 9927 w 80985"/>
                <a:gd name="connsiteY33" fmla="*/ 81391 h 101312"/>
                <a:gd name="connsiteX34" fmla="*/ 25292 w 80985"/>
                <a:gd name="connsiteY34" fmla="*/ 69191 h 101312"/>
                <a:gd name="connsiteX35" fmla="*/ 34574 w 80985"/>
                <a:gd name="connsiteY35" fmla="*/ 69191 h 1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985" h="101312">
                  <a:moveTo>
                    <a:pt x="16969" y="42164"/>
                  </a:moveTo>
                  <a:cubicBezTo>
                    <a:pt x="19370" y="43554"/>
                    <a:pt x="25131" y="46951"/>
                    <a:pt x="34414" y="46951"/>
                  </a:cubicBezTo>
                  <a:cubicBezTo>
                    <a:pt x="50899" y="46951"/>
                    <a:pt x="62903" y="36295"/>
                    <a:pt x="62903" y="24249"/>
                  </a:cubicBezTo>
                  <a:cubicBezTo>
                    <a:pt x="62903" y="18225"/>
                    <a:pt x="60022" y="13438"/>
                    <a:pt x="56181" y="9422"/>
                  </a:cubicBezTo>
                  <a:cubicBezTo>
                    <a:pt x="63383" y="4480"/>
                    <a:pt x="69625" y="4326"/>
                    <a:pt x="72346" y="4326"/>
                  </a:cubicBezTo>
                  <a:cubicBezTo>
                    <a:pt x="71706" y="4944"/>
                    <a:pt x="70906" y="5561"/>
                    <a:pt x="70906" y="8032"/>
                  </a:cubicBezTo>
                  <a:cubicBezTo>
                    <a:pt x="70906" y="11121"/>
                    <a:pt x="73306" y="12974"/>
                    <a:pt x="76027" y="12974"/>
                  </a:cubicBezTo>
                  <a:cubicBezTo>
                    <a:pt x="78268" y="12974"/>
                    <a:pt x="81149" y="11430"/>
                    <a:pt x="81149" y="7878"/>
                  </a:cubicBezTo>
                  <a:cubicBezTo>
                    <a:pt x="81149" y="4326"/>
                    <a:pt x="78108" y="1"/>
                    <a:pt x="71706" y="1"/>
                  </a:cubicBezTo>
                  <a:cubicBezTo>
                    <a:pt x="69305" y="1"/>
                    <a:pt x="60663" y="465"/>
                    <a:pt x="53140" y="7106"/>
                  </a:cubicBezTo>
                  <a:cubicBezTo>
                    <a:pt x="48339" y="3708"/>
                    <a:pt x="41617" y="1546"/>
                    <a:pt x="34574" y="1546"/>
                  </a:cubicBezTo>
                  <a:cubicBezTo>
                    <a:pt x="18089" y="1546"/>
                    <a:pt x="6086" y="12202"/>
                    <a:pt x="6086" y="24249"/>
                  </a:cubicBezTo>
                  <a:cubicBezTo>
                    <a:pt x="6086" y="30272"/>
                    <a:pt x="9287" y="35832"/>
                    <a:pt x="13768" y="39847"/>
                  </a:cubicBezTo>
                  <a:cubicBezTo>
                    <a:pt x="12488" y="41237"/>
                    <a:pt x="8966" y="46334"/>
                    <a:pt x="8966" y="52357"/>
                  </a:cubicBezTo>
                  <a:cubicBezTo>
                    <a:pt x="8966" y="54364"/>
                    <a:pt x="9447" y="61623"/>
                    <a:pt x="15689" y="66102"/>
                  </a:cubicBezTo>
                  <a:cubicBezTo>
                    <a:pt x="8486" y="68419"/>
                    <a:pt x="164" y="73515"/>
                    <a:pt x="164" y="81546"/>
                  </a:cubicBezTo>
                  <a:cubicBezTo>
                    <a:pt x="164" y="92820"/>
                    <a:pt x="17769" y="101314"/>
                    <a:pt x="39376" y="101314"/>
                  </a:cubicBezTo>
                  <a:cubicBezTo>
                    <a:pt x="59702" y="101314"/>
                    <a:pt x="78588" y="93592"/>
                    <a:pt x="78588" y="81237"/>
                  </a:cubicBezTo>
                  <a:cubicBezTo>
                    <a:pt x="78588" y="76604"/>
                    <a:pt x="76667" y="68264"/>
                    <a:pt x="67865" y="63631"/>
                  </a:cubicBezTo>
                  <a:cubicBezTo>
                    <a:pt x="58422" y="58843"/>
                    <a:pt x="48979" y="58843"/>
                    <a:pt x="33454" y="58843"/>
                  </a:cubicBezTo>
                  <a:cubicBezTo>
                    <a:pt x="29933" y="58843"/>
                    <a:pt x="24171" y="58843"/>
                    <a:pt x="22891" y="58689"/>
                  </a:cubicBezTo>
                  <a:cubicBezTo>
                    <a:pt x="17769" y="57608"/>
                    <a:pt x="14888" y="52974"/>
                    <a:pt x="14888" y="48496"/>
                  </a:cubicBezTo>
                  <a:cubicBezTo>
                    <a:pt x="14888" y="44635"/>
                    <a:pt x="16009" y="43399"/>
                    <a:pt x="16969" y="42164"/>
                  </a:cubicBezTo>
                  <a:close/>
                  <a:moveTo>
                    <a:pt x="34574" y="42318"/>
                  </a:moveTo>
                  <a:cubicBezTo>
                    <a:pt x="18890" y="42318"/>
                    <a:pt x="18890" y="27492"/>
                    <a:pt x="18890" y="24249"/>
                  </a:cubicBezTo>
                  <a:cubicBezTo>
                    <a:pt x="18890" y="21778"/>
                    <a:pt x="18890" y="15600"/>
                    <a:pt x="22091" y="11584"/>
                  </a:cubicBezTo>
                  <a:cubicBezTo>
                    <a:pt x="24331" y="8959"/>
                    <a:pt x="28653" y="6179"/>
                    <a:pt x="34414" y="6179"/>
                  </a:cubicBezTo>
                  <a:cubicBezTo>
                    <a:pt x="50099" y="6179"/>
                    <a:pt x="50099" y="21005"/>
                    <a:pt x="50099" y="24249"/>
                  </a:cubicBezTo>
                  <a:cubicBezTo>
                    <a:pt x="50099" y="26720"/>
                    <a:pt x="50099" y="32897"/>
                    <a:pt x="46898" y="36913"/>
                  </a:cubicBezTo>
                  <a:cubicBezTo>
                    <a:pt x="44658" y="39538"/>
                    <a:pt x="40336" y="42318"/>
                    <a:pt x="34574" y="42318"/>
                  </a:cubicBezTo>
                  <a:close/>
                  <a:moveTo>
                    <a:pt x="34574" y="69191"/>
                  </a:moveTo>
                  <a:cubicBezTo>
                    <a:pt x="48819" y="69191"/>
                    <a:pt x="68825" y="69191"/>
                    <a:pt x="68825" y="81391"/>
                  </a:cubicBezTo>
                  <a:cubicBezTo>
                    <a:pt x="68825" y="89577"/>
                    <a:pt x="56181" y="96681"/>
                    <a:pt x="39376" y="96681"/>
                  </a:cubicBezTo>
                  <a:cubicBezTo>
                    <a:pt x="22571" y="96681"/>
                    <a:pt x="9927" y="89422"/>
                    <a:pt x="9927" y="81391"/>
                  </a:cubicBezTo>
                  <a:cubicBezTo>
                    <a:pt x="9927" y="75986"/>
                    <a:pt x="15048" y="69345"/>
                    <a:pt x="25292" y="69191"/>
                  </a:cubicBezTo>
                  <a:lnTo>
                    <a:pt x="34574" y="69191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FC6183F5-3FB8-4D29-8EF3-E27296E4A62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08030" y="2555333"/>
              <a:ext cx="20326" cy="47567"/>
            </a:xfrm>
            <a:custGeom>
              <a:avLst/>
              <a:gdLst>
                <a:gd name="connsiteX0" fmla="*/ 16013 w 20326"/>
                <a:gd name="connsiteY0" fmla="*/ 15291 h 47567"/>
                <a:gd name="connsiteX1" fmla="*/ 3529 w 20326"/>
                <a:gd name="connsiteY1" fmla="*/ 43554 h 47567"/>
                <a:gd name="connsiteX2" fmla="*/ 2408 w 20326"/>
                <a:gd name="connsiteY2" fmla="*/ 45407 h 47567"/>
                <a:gd name="connsiteX3" fmla="*/ 4649 w 20326"/>
                <a:gd name="connsiteY3" fmla="*/ 47569 h 47567"/>
                <a:gd name="connsiteX4" fmla="*/ 20494 w 20326"/>
                <a:gd name="connsiteY4" fmla="*/ 16835 h 47567"/>
                <a:gd name="connsiteX5" fmla="*/ 9291 w 20326"/>
                <a:gd name="connsiteY5" fmla="*/ 1 h 47567"/>
                <a:gd name="connsiteX6" fmla="*/ 168 w 20326"/>
                <a:gd name="connsiteY6" fmla="*/ 8805 h 47567"/>
                <a:gd name="connsiteX7" fmla="*/ 9451 w 20326"/>
                <a:gd name="connsiteY7" fmla="*/ 17762 h 47567"/>
                <a:gd name="connsiteX8" fmla="*/ 16013 w 20326"/>
                <a:gd name="connsiteY8" fmla="*/ 15291 h 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6" h="47567">
                  <a:moveTo>
                    <a:pt x="16013" y="15291"/>
                  </a:moveTo>
                  <a:cubicBezTo>
                    <a:pt x="16013" y="23785"/>
                    <a:pt x="14412" y="33669"/>
                    <a:pt x="3529" y="43554"/>
                  </a:cubicBezTo>
                  <a:cubicBezTo>
                    <a:pt x="2889" y="44171"/>
                    <a:pt x="2408" y="44635"/>
                    <a:pt x="2408" y="45407"/>
                  </a:cubicBezTo>
                  <a:cubicBezTo>
                    <a:pt x="2408" y="46488"/>
                    <a:pt x="3689" y="47569"/>
                    <a:pt x="4649" y="47569"/>
                  </a:cubicBezTo>
                  <a:cubicBezTo>
                    <a:pt x="6890" y="47569"/>
                    <a:pt x="20494" y="35214"/>
                    <a:pt x="20494" y="16835"/>
                  </a:cubicBezTo>
                  <a:cubicBezTo>
                    <a:pt x="20494" y="7260"/>
                    <a:pt x="16653" y="1"/>
                    <a:pt x="9291" y="1"/>
                  </a:cubicBezTo>
                  <a:cubicBezTo>
                    <a:pt x="4009" y="1"/>
                    <a:pt x="168" y="4017"/>
                    <a:pt x="168" y="8805"/>
                  </a:cubicBezTo>
                  <a:cubicBezTo>
                    <a:pt x="168" y="13747"/>
                    <a:pt x="3849" y="17762"/>
                    <a:pt x="9451" y="17762"/>
                  </a:cubicBezTo>
                  <a:cubicBezTo>
                    <a:pt x="13292" y="17762"/>
                    <a:pt x="15853" y="15291"/>
                    <a:pt x="16013" y="15291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011D027A-B9A3-48C7-93E9-9D08640488D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51929" y="2470700"/>
              <a:ext cx="48495" cy="103938"/>
            </a:xfrm>
            <a:custGeom>
              <a:avLst/>
              <a:gdLst>
                <a:gd name="connsiteX0" fmla="*/ 44504 w 48495"/>
                <a:gd name="connsiteY0" fmla="*/ 5870 h 103938"/>
                <a:gd name="connsiteX1" fmla="*/ 38102 w 48495"/>
                <a:gd name="connsiteY1" fmla="*/ 1 h 103938"/>
                <a:gd name="connsiteX2" fmla="*/ 29139 w 48495"/>
                <a:gd name="connsiteY2" fmla="*/ 8496 h 103938"/>
                <a:gd name="connsiteX3" fmla="*/ 35541 w 48495"/>
                <a:gd name="connsiteY3" fmla="*/ 14364 h 103938"/>
                <a:gd name="connsiteX4" fmla="*/ 44504 w 48495"/>
                <a:gd name="connsiteY4" fmla="*/ 5870 h 103938"/>
                <a:gd name="connsiteX5" fmla="*/ 11854 w 48495"/>
                <a:gd name="connsiteY5" fmla="*/ 84326 h 103938"/>
                <a:gd name="connsiteX6" fmla="*/ 10413 w 48495"/>
                <a:gd name="connsiteY6" fmla="*/ 90812 h 103938"/>
                <a:gd name="connsiteX7" fmla="*/ 25618 w 48495"/>
                <a:gd name="connsiteY7" fmla="*/ 103940 h 103938"/>
                <a:gd name="connsiteX8" fmla="*/ 48665 w 48495"/>
                <a:gd name="connsiteY8" fmla="*/ 80310 h 103938"/>
                <a:gd name="connsiteX9" fmla="*/ 46104 w 48495"/>
                <a:gd name="connsiteY9" fmla="*/ 78303 h 103938"/>
                <a:gd name="connsiteX10" fmla="*/ 43063 w 48495"/>
                <a:gd name="connsiteY10" fmla="*/ 80928 h 103938"/>
                <a:gd name="connsiteX11" fmla="*/ 26098 w 48495"/>
                <a:gd name="connsiteY11" fmla="*/ 99615 h 103938"/>
                <a:gd name="connsiteX12" fmla="*/ 22097 w 48495"/>
                <a:gd name="connsiteY12" fmla="*/ 94210 h 103938"/>
                <a:gd name="connsiteX13" fmla="*/ 24658 w 48495"/>
                <a:gd name="connsiteY13" fmla="*/ 84326 h 103938"/>
                <a:gd name="connsiteX14" fmla="*/ 29779 w 48495"/>
                <a:gd name="connsiteY14" fmla="*/ 71971 h 103938"/>
                <a:gd name="connsiteX15" fmla="*/ 37622 w 48495"/>
                <a:gd name="connsiteY15" fmla="*/ 52357 h 103938"/>
                <a:gd name="connsiteX16" fmla="*/ 38582 w 48495"/>
                <a:gd name="connsiteY16" fmla="*/ 47415 h 103938"/>
                <a:gd name="connsiteX17" fmla="*/ 23377 w 48495"/>
                <a:gd name="connsiteY17" fmla="*/ 34287 h 103938"/>
                <a:gd name="connsiteX18" fmla="*/ 170 w 48495"/>
                <a:gd name="connsiteY18" fmla="*/ 57917 h 103938"/>
                <a:gd name="connsiteX19" fmla="*/ 2891 w 48495"/>
                <a:gd name="connsiteY19" fmla="*/ 59924 h 103938"/>
                <a:gd name="connsiteX20" fmla="*/ 5772 w 48495"/>
                <a:gd name="connsiteY20" fmla="*/ 57453 h 103938"/>
                <a:gd name="connsiteX21" fmla="*/ 22897 w 48495"/>
                <a:gd name="connsiteY21" fmla="*/ 38612 h 103938"/>
                <a:gd name="connsiteX22" fmla="*/ 26898 w 48495"/>
                <a:gd name="connsiteY22" fmla="*/ 44017 h 103938"/>
                <a:gd name="connsiteX23" fmla="*/ 21937 w 48495"/>
                <a:gd name="connsiteY23" fmla="*/ 59461 h 103938"/>
                <a:gd name="connsiteX24" fmla="*/ 11854 w 48495"/>
                <a:gd name="connsiteY24" fmla="*/ 84326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95" h="103938">
                  <a:moveTo>
                    <a:pt x="44504" y="5870"/>
                  </a:moveTo>
                  <a:cubicBezTo>
                    <a:pt x="44504" y="3399"/>
                    <a:pt x="42583" y="1"/>
                    <a:pt x="38102" y="1"/>
                  </a:cubicBezTo>
                  <a:cubicBezTo>
                    <a:pt x="33781" y="1"/>
                    <a:pt x="29139" y="4017"/>
                    <a:pt x="29139" y="8496"/>
                  </a:cubicBezTo>
                  <a:cubicBezTo>
                    <a:pt x="29139" y="11121"/>
                    <a:pt x="31220" y="14364"/>
                    <a:pt x="35541" y="14364"/>
                  </a:cubicBezTo>
                  <a:cubicBezTo>
                    <a:pt x="40183" y="14364"/>
                    <a:pt x="44504" y="10040"/>
                    <a:pt x="44504" y="5870"/>
                  </a:cubicBezTo>
                  <a:close/>
                  <a:moveTo>
                    <a:pt x="11854" y="84326"/>
                  </a:moveTo>
                  <a:cubicBezTo>
                    <a:pt x="11214" y="86334"/>
                    <a:pt x="10413" y="88187"/>
                    <a:pt x="10413" y="90812"/>
                  </a:cubicBezTo>
                  <a:cubicBezTo>
                    <a:pt x="10413" y="98071"/>
                    <a:pt x="16815" y="103940"/>
                    <a:pt x="25618" y="103940"/>
                  </a:cubicBezTo>
                  <a:cubicBezTo>
                    <a:pt x="41623" y="103940"/>
                    <a:pt x="48665" y="82627"/>
                    <a:pt x="48665" y="80310"/>
                  </a:cubicBezTo>
                  <a:cubicBezTo>
                    <a:pt x="48665" y="78303"/>
                    <a:pt x="46585" y="78303"/>
                    <a:pt x="46104" y="78303"/>
                  </a:cubicBezTo>
                  <a:cubicBezTo>
                    <a:pt x="43864" y="78303"/>
                    <a:pt x="43704" y="79229"/>
                    <a:pt x="43063" y="80928"/>
                  </a:cubicBezTo>
                  <a:cubicBezTo>
                    <a:pt x="39382" y="93283"/>
                    <a:pt x="32340" y="99615"/>
                    <a:pt x="26098" y="99615"/>
                  </a:cubicBezTo>
                  <a:cubicBezTo>
                    <a:pt x="22897" y="99615"/>
                    <a:pt x="22097" y="97608"/>
                    <a:pt x="22097" y="94210"/>
                  </a:cubicBezTo>
                  <a:cubicBezTo>
                    <a:pt x="22097" y="90658"/>
                    <a:pt x="23217" y="87724"/>
                    <a:pt x="24658" y="84326"/>
                  </a:cubicBezTo>
                  <a:cubicBezTo>
                    <a:pt x="26258" y="80156"/>
                    <a:pt x="28019" y="75986"/>
                    <a:pt x="29779" y="71971"/>
                  </a:cubicBezTo>
                  <a:cubicBezTo>
                    <a:pt x="31220" y="68264"/>
                    <a:pt x="36982" y="54210"/>
                    <a:pt x="37622" y="52357"/>
                  </a:cubicBezTo>
                  <a:cubicBezTo>
                    <a:pt x="38102" y="50812"/>
                    <a:pt x="38582" y="48959"/>
                    <a:pt x="38582" y="47415"/>
                  </a:cubicBezTo>
                  <a:cubicBezTo>
                    <a:pt x="38582" y="40156"/>
                    <a:pt x="32180" y="34287"/>
                    <a:pt x="23377" y="34287"/>
                  </a:cubicBezTo>
                  <a:cubicBezTo>
                    <a:pt x="7532" y="34287"/>
                    <a:pt x="170" y="55291"/>
                    <a:pt x="170" y="57917"/>
                  </a:cubicBezTo>
                  <a:cubicBezTo>
                    <a:pt x="170" y="59924"/>
                    <a:pt x="2411" y="59924"/>
                    <a:pt x="2891" y="59924"/>
                  </a:cubicBezTo>
                  <a:cubicBezTo>
                    <a:pt x="5132" y="59924"/>
                    <a:pt x="5292" y="59152"/>
                    <a:pt x="5772" y="57453"/>
                  </a:cubicBezTo>
                  <a:cubicBezTo>
                    <a:pt x="9933" y="44171"/>
                    <a:pt x="16975" y="38612"/>
                    <a:pt x="22897" y="38612"/>
                  </a:cubicBezTo>
                  <a:cubicBezTo>
                    <a:pt x="25458" y="38612"/>
                    <a:pt x="26898" y="39847"/>
                    <a:pt x="26898" y="44017"/>
                  </a:cubicBezTo>
                  <a:cubicBezTo>
                    <a:pt x="26898" y="47569"/>
                    <a:pt x="25938" y="49886"/>
                    <a:pt x="21937" y="59461"/>
                  </a:cubicBezTo>
                  <a:lnTo>
                    <a:pt x="11854" y="84326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EA00D75-6F53-457C-9A30-EAE18E515FD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509097" y="2470700"/>
              <a:ext cx="70261" cy="133899"/>
            </a:xfrm>
            <a:custGeom>
              <a:avLst/>
              <a:gdLst>
                <a:gd name="connsiteX0" fmla="*/ 70435 w 70261"/>
                <a:gd name="connsiteY0" fmla="*/ 5870 h 133899"/>
                <a:gd name="connsiteX1" fmla="*/ 64033 w 70261"/>
                <a:gd name="connsiteY1" fmla="*/ 1 h 133899"/>
                <a:gd name="connsiteX2" fmla="*/ 55070 w 70261"/>
                <a:gd name="connsiteY2" fmla="*/ 8496 h 133899"/>
                <a:gd name="connsiteX3" fmla="*/ 61472 w 70261"/>
                <a:gd name="connsiteY3" fmla="*/ 14364 h 133899"/>
                <a:gd name="connsiteX4" fmla="*/ 70435 w 70261"/>
                <a:gd name="connsiteY4" fmla="*/ 5870 h 133899"/>
                <a:gd name="connsiteX5" fmla="*/ 36504 w 70261"/>
                <a:gd name="connsiteY5" fmla="*/ 109963 h 133899"/>
                <a:gd name="connsiteX6" fmla="*/ 15858 w 70261"/>
                <a:gd name="connsiteY6" fmla="*/ 129577 h 133899"/>
                <a:gd name="connsiteX7" fmla="*/ 10096 w 70261"/>
                <a:gd name="connsiteY7" fmla="*/ 128650 h 133899"/>
                <a:gd name="connsiteX8" fmla="*/ 15538 w 70261"/>
                <a:gd name="connsiteY8" fmla="*/ 120774 h 133899"/>
                <a:gd name="connsiteX9" fmla="*/ 9296 w 70261"/>
                <a:gd name="connsiteY9" fmla="*/ 115059 h 133899"/>
                <a:gd name="connsiteX10" fmla="*/ 173 w 70261"/>
                <a:gd name="connsiteY10" fmla="*/ 124171 h 133899"/>
                <a:gd name="connsiteX11" fmla="*/ 16018 w 70261"/>
                <a:gd name="connsiteY11" fmla="*/ 133901 h 133899"/>
                <a:gd name="connsiteX12" fmla="*/ 49308 w 70261"/>
                <a:gd name="connsiteY12" fmla="*/ 109500 h 133899"/>
                <a:gd name="connsiteX13" fmla="*/ 63713 w 70261"/>
                <a:gd name="connsiteY13" fmla="*/ 54210 h 133899"/>
                <a:gd name="connsiteX14" fmla="*/ 64513 w 70261"/>
                <a:gd name="connsiteY14" fmla="*/ 48805 h 133899"/>
                <a:gd name="connsiteX15" fmla="*/ 47388 w 70261"/>
                <a:gd name="connsiteY15" fmla="*/ 34287 h 133899"/>
                <a:gd name="connsiteX16" fmla="*/ 19379 w 70261"/>
                <a:gd name="connsiteY16" fmla="*/ 57917 h 133899"/>
                <a:gd name="connsiteX17" fmla="*/ 22100 w 70261"/>
                <a:gd name="connsiteY17" fmla="*/ 59924 h 133899"/>
                <a:gd name="connsiteX18" fmla="*/ 25301 w 70261"/>
                <a:gd name="connsiteY18" fmla="*/ 57144 h 133899"/>
                <a:gd name="connsiteX19" fmla="*/ 46908 w 70261"/>
                <a:gd name="connsiteY19" fmla="*/ 38612 h 133899"/>
                <a:gd name="connsiteX20" fmla="*/ 52349 w 70261"/>
                <a:gd name="connsiteY20" fmla="*/ 46179 h 133899"/>
                <a:gd name="connsiteX21" fmla="*/ 51869 w 70261"/>
                <a:gd name="connsiteY21" fmla="*/ 50812 h 133899"/>
                <a:gd name="connsiteX22" fmla="*/ 36504 w 70261"/>
                <a:gd name="connsiteY22" fmla="*/ 109963 h 13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261" h="133899">
                  <a:moveTo>
                    <a:pt x="70435" y="5870"/>
                  </a:moveTo>
                  <a:cubicBezTo>
                    <a:pt x="70435" y="3245"/>
                    <a:pt x="68354" y="1"/>
                    <a:pt x="64033" y="1"/>
                  </a:cubicBezTo>
                  <a:cubicBezTo>
                    <a:pt x="59391" y="1"/>
                    <a:pt x="55070" y="4326"/>
                    <a:pt x="55070" y="8496"/>
                  </a:cubicBezTo>
                  <a:cubicBezTo>
                    <a:pt x="55070" y="10967"/>
                    <a:pt x="56991" y="14364"/>
                    <a:pt x="61472" y="14364"/>
                  </a:cubicBezTo>
                  <a:cubicBezTo>
                    <a:pt x="65793" y="14364"/>
                    <a:pt x="70435" y="10349"/>
                    <a:pt x="70435" y="5870"/>
                  </a:cubicBezTo>
                  <a:close/>
                  <a:moveTo>
                    <a:pt x="36504" y="109963"/>
                  </a:moveTo>
                  <a:cubicBezTo>
                    <a:pt x="33783" y="120619"/>
                    <a:pt x="25301" y="129577"/>
                    <a:pt x="15858" y="129577"/>
                  </a:cubicBezTo>
                  <a:cubicBezTo>
                    <a:pt x="13777" y="129577"/>
                    <a:pt x="11857" y="129268"/>
                    <a:pt x="10096" y="128650"/>
                  </a:cubicBezTo>
                  <a:cubicBezTo>
                    <a:pt x="14257" y="126797"/>
                    <a:pt x="15538" y="123090"/>
                    <a:pt x="15538" y="120774"/>
                  </a:cubicBezTo>
                  <a:cubicBezTo>
                    <a:pt x="15538" y="117067"/>
                    <a:pt x="12497" y="115059"/>
                    <a:pt x="9296" y="115059"/>
                  </a:cubicBezTo>
                  <a:cubicBezTo>
                    <a:pt x="4334" y="115059"/>
                    <a:pt x="173" y="119229"/>
                    <a:pt x="173" y="124171"/>
                  </a:cubicBezTo>
                  <a:cubicBezTo>
                    <a:pt x="173" y="130040"/>
                    <a:pt x="6415" y="133901"/>
                    <a:pt x="16018" y="133901"/>
                  </a:cubicBezTo>
                  <a:cubicBezTo>
                    <a:pt x="25621" y="133901"/>
                    <a:pt x="44347" y="128341"/>
                    <a:pt x="49308" y="109500"/>
                  </a:cubicBezTo>
                  <a:lnTo>
                    <a:pt x="63713" y="54210"/>
                  </a:lnTo>
                  <a:cubicBezTo>
                    <a:pt x="64193" y="52511"/>
                    <a:pt x="64513" y="51121"/>
                    <a:pt x="64513" y="48805"/>
                  </a:cubicBezTo>
                  <a:cubicBezTo>
                    <a:pt x="64513" y="40310"/>
                    <a:pt x="56991" y="34287"/>
                    <a:pt x="47388" y="34287"/>
                  </a:cubicBezTo>
                  <a:cubicBezTo>
                    <a:pt x="29622" y="34287"/>
                    <a:pt x="19379" y="55754"/>
                    <a:pt x="19379" y="57917"/>
                  </a:cubicBezTo>
                  <a:cubicBezTo>
                    <a:pt x="19379" y="59924"/>
                    <a:pt x="21620" y="59924"/>
                    <a:pt x="22100" y="59924"/>
                  </a:cubicBezTo>
                  <a:cubicBezTo>
                    <a:pt x="24020" y="59924"/>
                    <a:pt x="24180" y="59461"/>
                    <a:pt x="25301" y="57144"/>
                  </a:cubicBezTo>
                  <a:cubicBezTo>
                    <a:pt x="29302" y="48187"/>
                    <a:pt x="37625" y="38612"/>
                    <a:pt x="46908" y="38612"/>
                  </a:cubicBezTo>
                  <a:cubicBezTo>
                    <a:pt x="50909" y="38612"/>
                    <a:pt x="52349" y="41237"/>
                    <a:pt x="52349" y="46179"/>
                  </a:cubicBezTo>
                  <a:cubicBezTo>
                    <a:pt x="52349" y="47878"/>
                    <a:pt x="52029" y="50040"/>
                    <a:pt x="51869" y="50812"/>
                  </a:cubicBezTo>
                  <a:lnTo>
                    <a:pt x="36504" y="109963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FDD1EA14-17F4-4569-BAEA-9CD5017EA8E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69048" y="2411373"/>
              <a:ext cx="152047" cy="146938"/>
            </a:xfrm>
            <a:custGeom>
              <a:avLst/>
              <a:gdLst>
                <a:gd name="connsiteX0" fmla="*/ 80890 w 152047"/>
                <a:gd name="connsiteY0" fmla="*/ 77882 h 146938"/>
                <a:gd name="connsiteX1" fmla="*/ 144681 w 152047"/>
                <a:gd name="connsiteY1" fmla="*/ 77882 h 146938"/>
                <a:gd name="connsiteX2" fmla="*/ 152227 w 152047"/>
                <a:gd name="connsiteY2" fmla="*/ 73469 h 146938"/>
                <a:gd name="connsiteX3" fmla="*/ 144681 w 152047"/>
                <a:gd name="connsiteY3" fmla="*/ 69057 h 146938"/>
                <a:gd name="connsiteX4" fmla="*/ 80890 w 152047"/>
                <a:gd name="connsiteY4" fmla="*/ 69057 h 146938"/>
                <a:gd name="connsiteX5" fmla="*/ 80890 w 152047"/>
                <a:gd name="connsiteY5" fmla="*/ 7281 h 146938"/>
                <a:gd name="connsiteX6" fmla="*/ 76317 w 152047"/>
                <a:gd name="connsiteY6" fmla="*/ 0 h 146938"/>
                <a:gd name="connsiteX7" fmla="*/ 71744 w 152047"/>
                <a:gd name="connsiteY7" fmla="*/ 7281 h 146938"/>
                <a:gd name="connsiteX8" fmla="*/ 71744 w 152047"/>
                <a:gd name="connsiteY8" fmla="*/ 69057 h 146938"/>
                <a:gd name="connsiteX9" fmla="*/ 7725 w 152047"/>
                <a:gd name="connsiteY9" fmla="*/ 69057 h 146938"/>
                <a:gd name="connsiteX10" fmla="*/ 179 w 152047"/>
                <a:gd name="connsiteY10" fmla="*/ 73469 h 146938"/>
                <a:gd name="connsiteX11" fmla="*/ 7725 w 152047"/>
                <a:gd name="connsiteY11" fmla="*/ 77882 h 146938"/>
                <a:gd name="connsiteX12" fmla="*/ 71744 w 152047"/>
                <a:gd name="connsiteY12" fmla="*/ 77882 h 146938"/>
                <a:gd name="connsiteX13" fmla="*/ 71744 w 152047"/>
                <a:gd name="connsiteY13" fmla="*/ 139658 h 146938"/>
                <a:gd name="connsiteX14" fmla="*/ 76317 w 152047"/>
                <a:gd name="connsiteY14" fmla="*/ 146939 h 146938"/>
                <a:gd name="connsiteX15" fmla="*/ 80890 w 152047"/>
                <a:gd name="connsiteY15" fmla="*/ 139658 h 146938"/>
                <a:gd name="connsiteX16" fmla="*/ 80890 w 152047"/>
                <a:gd name="connsiteY16" fmla="*/ 77882 h 14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047" h="146938">
                  <a:moveTo>
                    <a:pt x="80890" y="77882"/>
                  </a:moveTo>
                  <a:lnTo>
                    <a:pt x="144681" y="77882"/>
                  </a:lnTo>
                  <a:cubicBezTo>
                    <a:pt x="147882" y="77882"/>
                    <a:pt x="152227" y="77882"/>
                    <a:pt x="152227" y="73469"/>
                  </a:cubicBezTo>
                  <a:cubicBezTo>
                    <a:pt x="152227" y="69057"/>
                    <a:pt x="147882" y="69057"/>
                    <a:pt x="144681" y="69057"/>
                  </a:cubicBezTo>
                  <a:lnTo>
                    <a:pt x="80890" y="69057"/>
                  </a:lnTo>
                  <a:lnTo>
                    <a:pt x="80890" y="7281"/>
                  </a:lnTo>
                  <a:cubicBezTo>
                    <a:pt x="80890" y="4192"/>
                    <a:pt x="80890" y="0"/>
                    <a:pt x="76317" y="0"/>
                  </a:cubicBezTo>
                  <a:cubicBezTo>
                    <a:pt x="71744" y="0"/>
                    <a:pt x="71744" y="4192"/>
                    <a:pt x="71744" y="7281"/>
                  </a:cubicBezTo>
                  <a:lnTo>
                    <a:pt x="71744" y="69057"/>
                  </a:lnTo>
                  <a:lnTo>
                    <a:pt x="7725" y="69057"/>
                  </a:lnTo>
                  <a:cubicBezTo>
                    <a:pt x="4524" y="69057"/>
                    <a:pt x="179" y="69057"/>
                    <a:pt x="179" y="73469"/>
                  </a:cubicBezTo>
                  <a:cubicBezTo>
                    <a:pt x="179" y="77882"/>
                    <a:pt x="4524" y="77882"/>
                    <a:pt x="7725" y="77882"/>
                  </a:cubicBezTo>
                  <a:lnTo>
                    <a:pt x="71744" y="77882"/>
                  </a:lnTo>
                  <a:lnTo>
                    <a:pt x="71744" y="139658"/>
                  </a:lnTo>
                  <a:cubicBezTo>
                    <a:pt x="71744" y="142747"/>
                    <a:pt x="71744" y="146939"/>
                    <a:pt x="76317" y="146939"/>
                  </a:cubicBezTo>
                  <a:cubicBezTo>
                    <a:pt x="80890" y="146939"/>
                    <a:pt x="80890" y="142747"/>
                    <a:pt x="80890" y="139658"/>
                  </a:cubicBezTo>
                  <a:lnTo>
                    <a:pt x="80890" y="77882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AE180D64-F1F0-465C-8892-4DA708E1EE9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96090" y="2384456"/>
              <a:ext cx="157992" cy="198345"/>
            </a:xfrm>
            <a:custGeom>
              <a:avLst/>
              <a:gdLst>
                <a:gd name="connsiteX0" fmla="*/ 89131 w 157992"/>
                <a:gd name="connsiteY0" fmla="*/ 154220 h 198345"/>
                <a:gd name="connsiteX1" fmla="*/ 158181 w 157992"/>
                <a:gd name="connsiteY1" fmla="*/ 59349 h 198345"/>
                <a:gd name="connsiteX2" fmla="*/ 99877 w 157992"/>
                <a:gd name="connsiteY2" fmla="*/ 0 h 198345"/>
                <a:gd name="connsiteX3" fmla="*/ 189 w 157992"/>
                <a:gd name="connsiteY3" fmla="*/ 101489 h 198345"/>
                <a:gd name="connsiteX4" fmla="*/ 58722 w 157992"/>
                <a:gd name="connsiteY4" fmla="*/ 160397 h 198345"/>
                <a:gd name="connsiteX5" fmla="*/ 81129 w 157992"/>
                <a:gd name="connsiteY5" fmla="*/ 157088 h 198345"/>
                <a:gd name="connsiteX6" fmla="*/ 80214 w 157992"/>
                <a:gd name="connsiteY6" fmla="*/ 174076 h 198345"/>
                <a:gd name="connsiteX7" fmla="*/ 99192 w 157992"/>
                <a:gd name="connsiteY7" fmla="*/ 198345 h 198345"/>
                <a:gd name="connsiteX8" fmla="*/ 137375 w 157992"/>
                <a:gd name="connsiteY8" fmla="*/ 155543 h 198345"/>
                <a:gd name="connsiteX9" fmla="*/ 134860 w 157992"/>
                <a:gd name="connsiteY9" fmla="*/ 153337 h 198345"/>
                <a:gd name="connsiteX10" fmla="*/ 132116 w 157992"/>
                <a:gd name="connsiteY10" fmla="*/ 155764 h 198345"/>
                <a:gd name="connsiteX11" fmla="*/ 105365 w 157992"/>
                <a:gd name="connsiteY11" fmla="*/ 176944 h 198345"/>
                <a:gd name="connsiteX12" fmla="*/ 89131 w 157992"/>
                <a:gd name="connsiteY12" fmla="*/ 154220 h 198345"/>
                <a:gd name="connsiteX13" fmla="*/ 45918 w 157992"/>
                <a:gd name="connsiteY13" fmla="*/ 152455 h 198345"/>
                <a:gd name="connsiteX14" fmla="*/ 20310 w 157992"/>
                <a:gd name="connsiteY14" fmla="*/ 108549 h 198345"/>
                <a:gd name="connsiteX15" fmla="*/ 43631 w 157992"/>
                <a:gd name="connsiteY15" fmla="*/ 38169 h 198345"/>
                <a:gd name="connsiteX16" fmla="*/ 98506 w 157992"/>
                <a:gd name="connsiteY16" fmla="*/ 5516 h 198345"/>
                <a:gd name="connsiteX17" fmla="*/ 138061 w 157992"/>
                <a:gd name="connsiteY17" fmla="*/ 52289 h 198345"/>
                <a:gd name="connsiteX18" fmla="*/ 87988 w 157992"/>
                <a:gd name="connsiteY18" fmla="*/ 146718 h 198345"/>
                <a:gd name="connsiteX19" fmla="*/ 67868 w 157992"/>
                <a:gd name="connsiteY19" fmla="*/ 122890 h 198345"/>
                <a:gd name="connsiteX20" fmla="*/ 44546 w 157992"/>
                <a:gd name="connsiteY20" fmla="*/ 145394 h 198345"/>
                <a:gd name="connsiteX21" fmla="*/ 45918 w 157992"/>
                <a:gd name="connsiteY21" fmla="*/ 152455 h 198345"/>
                <a:gd name="connsiteX22" fmla="*/ 60094 w 157992"/>
                <a:gd name="connsiteY22" fmla="*/ 154881 h 198345"/>
                <a:gd name="connsiteX23" fmla="*/ 49576 w 157992"/>
                <a:gd name="connsiteY23" fmla="*/ 145394 h 198345"/>
                <a:gd name="connsiteX24" fmla="*/ 67868 w 157992"/>
                <a:gd name="connsiteY24" fmla="*/ 127744 h 198345"/>
                <a:gd name="connsiteX25" fmla="*/ 81815 w 157992"/>
                <a:gd name="connsiteY25" fmla="*/ 146498 h 198345"/>
                <a:gd name="connsiteX26" fmla="*/ 79300 w 157992"/>
                <a:gd name="connsiteY26" fmla="*/ 150910 h 198345"/>
                <a:gd name="connsiteX27" fmla="*/ 60094 w 157992"/>
                <a:gd name="connsiteY27" fmla="*/ 154881 h 19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7992" h="198345">
                  <a:moveTo>
                    <a:pt x="89131" y="154220"/>
                  </a:moveTo>
                  <a:cubicBezTo>
                    <a:pt x="124571" y="141202"/>
                    <a:pt x="158181" y="101931"/>
                    <a:pt x="158181" y="59349"/>
                  </a:cubicBezTo>
                  <a:cubicBezTo>
                    <a:pt x="158181" y="23828"/>
                    <a:pt x="133945" y="0"/>
                    <a:pt x="99877" y="0"/>
                  </a:cubicBezTo>
                  <a:cubicBezTo>
                    <a:pt x="50491" y="0"/>
                    <a:pt x="189" y="50083"/>
                    <a:pt x="189" y="101489"/>
                  </a:cubicBezTo>
                  <a:cubicBezTo>
                    <a:pt x="189" y="138114"/>
                    <a:pt x="25797" y="160397"/>
                    <a:pt x="58722" y="160397"/>
                  </a:cubicBezTo>
                  <a:cubicBezTo>
                    <a:pt x="64438" y="160397"/>
                    <a:pt x="72212" y="159515"/>
                    <a:pt x="81129" y="157088"/>
                  </a:cubicBezTo>
                  <a:cubicBezTo>
                    <a:pt x="80214" y="170767"/>
                    <a:pt x="80214" y="171208"/>
                    <a:pt x="80214" y="174076"/>
                  </a:cubicBezTo>
                  <a:cubicBezTo>
                    <a:pt x="80214" y="181136"/>
                    <a:pt x="80214" y="198345"/>
                    <a:pt x="99192" y="198345"/>
                  </a:cubicBezTo>
                  <a:cubicBezTo>
                    <a:pt x="126400" y="198345"/>
                    <a:pt x="137375" y="157970"/>
                    <a:pt x="137375" y="155543"/>
                  </a:cubicBezTo>
                  <a:cubicBezTo>
                    <a:pt x="137375" y="153999"/>
                    <a:pt x="135774" y="153337"/>
                    <a:pt x="134860" y="153337"/>
                  </a:cubicBezTo>
                  <a:cubicBezTo>
                    <a:pt x="133031" y="153337"/>
                    <a:pt x="132573" y="154440"/>
                    <a:pt x="132116" y="155764"/>
                  </a:cubicBezTo>
                  <a:cubicBezTo>
                    <a:pt x="126629" y="171429"/>
                    <a:pt x="113367" y="176944"/>
                    <a:pt x="105365" y="176944"/>
                  </a:cubicBezTo>
                  <a:cubicBezTo>
                    <a:pt x="94847" y="176944"/>
                    <a:pt x="91418" y="170987"/>
                    <a:pt x="89131" y="154220"/>
                  </a:cubicBezTo>
                  <a:close/>
                  <a:moveTo>
                    <a:pt x="45918" y="152455"/>
                  </a:moveTo>
                  <a:cubicBezTo>
                    <a:pt x="28084" y="145615"/>
                    <a:pt x="20310" y="128406"/>
                    <a:pt x="20310" y="108549"/>
                  </a:cubicBezTo>
                  <a:cubicBezTo>
                    <a:pt x="20310" y="93326"/>
                    <a:pt x="26255" y="61997"/>
                    <a:pt x="43631" y="38169"/>
                  </a:cubicBezTo>
                  <a:cubicBezTo>
                    <a:pt x="60322" y="15665"/>
                    <a:pt x="81815" y="5516"/>
                    <a:pt x="98506" y="5516"/>
                  </a:cubicBezTo>
                  <a:cubicBezTo>
                    <a:pt x="121370" y="5516"/>
                    <a:pt x="138061" y="22725"/>
                    <a:pt x="138061" y="52289"/>
                  </a:cubicBezTo>
                  <a:cubicBezTo>
                    <a:pt x="138061" y="74352"/>
                    <a:pt x="126400" y="125979"/>
                    <a:pt x="87988" y="146718"/>
                  </a:cubicBezTo>
                  <a:cubicBezTo>
                    <a:pt x="86845" y="138996"/>
                    <a:pt x="84558" y="122890"/>
                    <a:pt x="67868" y="122890"/>
                  </a:cubicBezTo>
                  <a:cubicBezTo>
                    <a:pt x="55749" y="122890"/>
                    <a:pt x="44546" y="133922"/>
                    <a:pt x="44546" y="145394"/>
                  </a:cubicBezTo>
                  <a:cubicBezTo>
                    <a:pt x="44546" y="149807"/>
                    <a:pt x="45918" y="152234"/>
                    <a:pt x="45918" y="152455"/>
                  </a:cubicBezTo>
                  <a:close/>
                  <a:moveTo>
                    <a:pt x="60094" y="154881"/>
                  </a:moveTo>
                  <a:cubicBezTo>
                    <a:pt x="56893" y="154881"/>
                    <a:pt x="49576" y="154881"/>
                    <a:pt x="49576" y="145394"/>
                  </a:cubicBezTo>
                  <a:cubicBezTo>
                    <a:pt x="49576" y="136569"/>
                    <a:pt x="58265" y="127744"/>
                    <a:pt x="67868" y="127744"/>
                  </a:cubicBezTo>
                  <a:cubicBezTo>
                    <a:pt x="77471" y="127744"/>
                    <a:pt x="81815" y="133039"/>
                    <a:pt x="81815" y="146498"/>
                  </a:cubicBezTo>
                  <a:cubicBezTo>
                    <a:pt x="81815" y="149807"/>
                    <a:pt x="81586" y="150028"/>
                    <a:pt x="79300" y="150910"/>
                  </a:cubicBezTo>
                  <a:cubicBezTo>
                    <a:pt x="73355" y="153337"/>
                    <a:pt x="66496" y="154881"/>
                    <a:pt x="60094" y="154881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4D76585A-F543-4CD1-A048-8AC0C849246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70442" y="2382340"/>
              <a:ext cx="120677" cy="68108"/>
            </a:xfrm>
            <a:custGeom>
              <a:avLst/>
              <a:gdLst>
                <a:gd name="connsiteX0" fmla="*/ 107431 w 120677"/>
                <a:gd name="connsiteY0" fmla="*/ 14977 h 68108"/>
                <a:gd name="connsiteX1" fmla="*/ 120875 w 120677"/>
                <a:gd name="connsiteY1" fmla="*/ 5556 h 68108"/>
                <a:gd name="connsiteX2" fmla="*/ 120875 w 120677"/>
                <a:gd name="connsiteY2" fmla="*/ -4 h 68108"/>
                <a:gd name="connsiteX3" fmla="*/ 109351 w 120677"/>
                <a:gd name="connsiteY3" fmla="*/ 614 h 68108"/>
                <a:gd name="connsiteX4" fmla="*/ 93666 w 120677"/>
                <a:gd name="connsiteY4" fmla="*/ -4 h 68108"/>
                <a:gd name="connsiteX5" fmla="*/ 93666 w 120677"/>
                <a:gd name="connsiteY5" fmla="*/ 5556 h 68108"/>
                <a:gd name="connsiteX6" fmla="*/ 101989 w 120677"/>
                <a:gd name="connsiteY6" fmla="*/ 12351 h 68108"/>
                <a:gd name="connsiteX7" fmla="*/ 101029 w 120677"/>
                <a:gd name="connsiteY7" fmla="*/ 16058 h 68108"/>
                <a:gd name="connsiteX8" fmla="*/ 85504 w 120677"/>
                <a:gd name="connsiteY8" fmla="*/ 54513 h 68108"/>
                <a:gd name="connsiteX9" fmla="*/ 68218 w 120677"/>
                <a:gd name="connsiteY9" fmla="*/ 12351 h 68108"/>
                <a:gd name="connsiteX10" fmla="*/ 67418 w 120677"/>
                <a:gd name="connsiteY10" fmla="*/ 9417 h 68108"/>
                <a:gd name="connsiteX11" fmla="*/ 76061 w 120677"/>
                <a:gd name="connsiteY11" fmla="*/ 5556 h 68108"/>
                <a:gd name="connsiteX12" fmla="*/ 76061 w 120677"/>
                <a:gd name="connsiteY12" fmla="*/ -4 h 68108"/>
                <a:gd name="connsiteX13" fmla="*/ 58775 w 120677"/>
                <a:gd name="connsiteY13" fmla="*/ 614 h 68108"/>
                <a:gd name="connsiteX14" fmla="*/ 44691 w 120677"/>
                <a:gd name="connsiteY14" fmla="*/ -4 h 68108"/>
                <a:gd name="connsiteX15" fmla="*/ 44691 w 120677"/>
                <a:gd name="connsiteY15" fmla="*/ 5556 h 68108"/>
                <a:gd name="connsiteX16" fmla="*/ 53814 w 120677"/>
                <a:gd name="connsiteY16" fmla="*/ 6791 h 68108"/>
                <a:gd name="connsiteX17" fmla="*/ 57495 w 120677"/>
                <a:gd name="connsiteY17" fmla="*/ 13587 h 68108"/>
                <a:gd name="connsiteX18" fmla="*/ 56855 w 120677"/>
                <a:gd name="connsiteY18" fmla="*/ 15440 h 68108"/>
                <a:gd name="connsiteX19" fmla="*/ 41810 w 120677"/>
                <a:gd name="connsiteY19" fmla="*/ 52197 h 68108"/>
                <a:gd name="connsiteX20" fmla="*/ 25645 w 120677"/>
                <a:gd name="connsiteY20" fmla="*/ 12351 h 68108"/>
                <a:gd name="connsiteX21" fmla="*/ 24685 w 120677"/>
                <a:gd name="connsiteY21" fmla="*/ 9417 h 68108"/>
                <a:gd name="connsiteX22" fmla="*/ 33328 w 120677"/>
                <a:gd name="connsiteY22" fmla="*/ 5556 h 68108"/>
                <a:gd name="connsiteX23" fmla="*/ 33328 w 120677"/>
                <a:gd name="connsiteY23" fmla="*/ -4 h 68108"/>
                <a:gd name="connsiteX24" fmla="*/ 15242 w 120677"/>
                <a:gd name="connsiteY24" fmla="*/ 614 h 68108"/>
                <a:gd name="connsiteX25" fmla="*/ 197 w 120677"/>
                <a:gd name="connsiteY25" fmla="*/ -4 h 68108"/>
                <a:gd name="connsiteX26" fmla="*/ 197 w 120677"/>
                <a:gd name="connsiteY26" fmla="*/ 5556 h 68108"/>
                <a:gd name="connsiteX27" fmla="*/ 11721 w 120677"/>
                <a:gd name="connsiteY27" fmla="*/ 10035 h 68108"/>
                <a:gd name="connsiteX28" fmla="*/ 33968 w 120677"/>
                <a:gd name="connsiteY28" fmla="*/ 64552 h 68108"/>
                <a:gd name="connsiteX29" fmla="*/ 38289 w 120677"/>
                <a:gd name="connsiteY29" fmla="*/ 68104 h 68108"/>
                <a:gd name="connsiteX30" fmla="*/ 42450 w 120677"/>
                <a:gd name="connsiteY30" fmla="*/ 64861 h 68108"/>
                <a:gd name="connsiteX31" fmla="*/ 60536 w 120677"/>
                <a:gd name="connsiteY31" fmla="*/ 20691 h 68108"/>
                <a:gd name="connsiteX32" fmla="*/ 78302 w 120677"/>
                <a:gd name="connsiteY32" fmla="*/ 64397 h 68108"/>
                <a:gd name="connsiteX33" fmla="*/ 82783 w 120677"/>
                <a:gd name="connsiteY33" fmla="*/ 68104 h 68108"/>
                <a:gd name="connsiteX34" fmla="*/ 87104 w 120677"/>
                <a:gd name="connsiteY34" fmla="*/ 64552 h 68108"/>
                <a:gd name="connsiteX35" fmla="*/ 107431 w 120677"/>
                <a:gd name="connsiteY35" fmla="*/ 14977 h 6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677" h="68108">
                  <a:moveTo>
                    <a:pt x="107431" y="14977"/>
                  </a:moveTo>
                  <a:cubicBezTo>
                    <a:pt x="110632" y="7255"/>
                    <a:pt x="115913" y="5710"/>
                    <a:pt x="120875" y="5556"/>
                  </a:cubicBezTo>
                  <a:lnTo>
                    <a:pt x="120875" y="-4"/>
                  </a:lnTo>
                  <a:cubicBezTo>
                    <a:pt x="116553" y="459"/>
                    <a:pt x="113993" y="614"/>
                    <a:pt x="109351" y="614"/>
                  </a:cubicBezTo>
                  <a:cubicBezTo>
                    <a:pt x="104550" y="614"/>
                    <a:pt x="98468" y="459"/>
                    <a:pt x="93666" y="-4"/>
                  </a:cubicBezTo>
                  <a:lnTo>
                    <a:pt x="93666" y="5556"/>
                  </a:lnTo>
                  <a:cubicBezTo>
                    <a:pt x="99268" y="5710"/>
                    <a:pt x="101989" y="8645"/>
                    <a:pt x="101989" y="12351"/>
                  </a:cubicBezTo>
                  <a:cubicBezTo>
                    <a:pt x="101989" y="13587"/>
                    <a:pt x="101989" y="13896"/>
                    <a:pt x="101029" y="16058"/>
                  </a:cubicBezTo>
                  <a:lnTo>
                    <a:pt x="85504" y="54513"/>
                  </a:lnTo>
                  <a:lnTo>
                    <a:pt x="68218" y="12351"/>
                  </a:lnTo>
                  <a:cubicBezTo>
                    <a:pt x="67898" y="11579"/>
                    <a:pt x="67418" y="10343"/>
                    <a:pt x="67418" y="9417"/>
                  </a:cubicBezTo>
                  <a:cubicBezTo>
                    <a:pt x="67418" y="6019"/>
                    <a:pt x="71579" y="5556"/>
                    <a:pt x="76061" y="5556"/>
                  </a:cubicBezTo>
                  <a:lnTo>
                    <a:pt x="76061" y="-4"/>
                  </a:lnTo>
                  <a:cubicBezTo>
                    <a:pt x="70299" y="459"/>
                    <a:pt x="64537" y="614"/>
                    <a:pt x="58775" y="614"/>
                  </a:cubicBezTo>
                  <a:cubicBezTo>
                    <a:pt x="54134" y="614"/>
                    <a:pt x="49333" y="305"/>
                    <a:pt x="44691" y="-4"/>
                  </a:cubicBezTo>
                  <a:lnTo>
                    <a:pt x="44691" y="5556"/>
                  </a:lnTo>
                  <a:cubicBezTo>
                    <a:pt x="48372" y="5556"/>
                    <a:pt x="51733" y="5556"/>
                    <a:pt x="53814" y="6791"/>
                  </a:cubicBezTo>
                  <a:cubicBezTo>
                    <a:pt x="56055" y="8336"/>
                    <a:pt x="57495" y="13432"/>
                    <a:pt x="57495" y="13587"/>
                  </a:cubicBezTo>
                  <a:cubicBezTo>
                    <a:pt x="57495" y="13896"/>
                    <a:pt x="57175" y="14822"/>
                    <a:pt x="56855" y="15440"/>
                  </a:cubicBezTo>
                  <a:lnTo>
                    <a:pt x="41810" y="52197"/>
                  </a:lnTo>
                  <a:lnTo>
                    <a:pt x="25645" y="12351"/>
                  </a:lnTo>
                  <a:cubicBezTo>
                    <a:pt x="24685" y="10189"/>
                    <a:pt x="24685" y="10035"/>
                    <a:pt x="24685" y="9417"/>
                  </a:cubicBezTo>
                  <a:cubicBezTo>
                    <a:pt x="24685" y="5556"/>
                    <a:pt x="30447" y="5556"/>
                    <a:pt x="33328" y="5556"/>
                  </a:cubicBezTo>
                  <a:lnTo>
                    <a:pt x="33328" y="-4"/>
                  </a:lnTo>
                  <a:cubicBezTo>
                    <a:pt x="33007" y="-4"/>
                    <a:pt x="21644" y="614"/>
                    <a:pt x="15242" y="614"/>
                  </a:cubicBezTo>
                  <a:cubicBezTo>
                    <a:pt x="10280" y="614"/>
                    <a:pt x="5159" y="459"/>
                    <a:pt x="197" y="-4"/>
                  </a:cubicBezTo>
                  <a:lnTo>
                    <a:pt x="197" y="5556"/>
                  </a:lnTo>
                  <a:cubicBezTo>
                    <a:pt x="6439" y="5556"/>
                    <a:pt x="9960" y="5556"/>
                    <a:pt x="11721" y="10035"/>
                  </a:cubicBezTo>
                  <a:lnTo>
                    <a:pt x="33968" y="64552"/>
                  </a:lnTo>
                  <a:cubicBezTo>
                    <a:pt x="34928" y="66869"/>
                    <a:pt x="35408" y="68104"/>
                    <a:pt x="38289" y="68104"/>
                  </a:cubicBezTo>
                  <a:cubicBezTo>
                    <a:pt x="41170" y="68104"/>
                    <a:pt x="41650" y="66869"/>
                    <a:pt x="42450" y="64861"/>
                  </a:cubicBezTo>
                  <a:lnTo>
                    <a:pt x="60536" y="20691"/>
                  </a:lnTo>
                  <a:lnTo>
                    <a:pt x="78302" y="64397"/>
                  </a:lnTo>
                  <a:cubicBezTo>
                    <a:pt x="79262" y="66714"/>
                    <a:pt x="79902" y="68104"/>
                    <a:pt x="82783" y="68104"/>
                  </a:cubicBezTo>
                  <a:cubicBezTo>
                    <a:pt x="85664" y="68104"/>
                    <a:pt x="86144" y="67023"/>
                    <a:pt x="87104" y="64552"/>
                  </a:cubicBezTo>
                  <a:lnTo>
                    <a:pt x="107431" y="1497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31D497CD-1B28-4D5D-819A-9F7DA05205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71883" y="2524890"/>
              <a:ext cx="80985" cy="101312"/>
            </a:xfrm>
            <a:custGeom>
              <a:avLst/>
              <a:gdLst>
                <a:gd name="connsiteX0" fmla="*/ 17002 w 80985"/>
                <a:gd name="connsiteY0" fmla="*/ 42165 h 101312"/>
                <a:gd name="connsiteX1" fmla="*/ 34448 w 80985"/>
                <a:gd name="connsiteY1" fmla="*/ 46952 h 101312"/>
                <a:gd name="connsiteX2" fmla="*/ 62937 w 80985"/>
                <a:gd name="connsiteY2" fmla="*/ 24250 h 101312"/>
                <a:gd name="connsiteX3" fmla="*/ 56215 w 80985"/>
                <a:gd name="connsiteY3" fmla="*/ 9423 h 101312"/>
                <a:gd name="connsiteX4" fmla="*/ 72380 w 80985"/>
                <a:gd name="connsiteY4" fmla="*/ 4327 h 101312"/>
                <a:gd name="connsiteX5" fmla="*/ 70939 w 80985"/>
                <a:gd name="connsiteY5" fmla="*/ 8033 h 101312"/>
                <a:gd name="connsiteX6" fmla="*/ 76061 w 80985"/>
                <a:gd name="connsiteY6" fmla="*/ 12975 h 101312"/>
                <a:gd name="connsiteX7" fmla="*/ 81182 w 80985"/>
                <a:gd name="connsiteY7" fmla="*/ 7879 h 101312"/>
                <a:gd name="connsiteX8" fmla="*/ 71739 w 80985"/>
                <a:gd name="connsiteY8" fmla="*/ 2 h 101312"/>
                <a:gd name="connsiteX9" fmla="*/ 53174 w 80985"/>
                <a:gd name="connsiteY9" fmla="*/ 7107 h 101312"/>
                <a:gd name="connsiteX10" fmla="*/ 34608 w 80985"/>
                <a:gd name="connsiteY10" fmla="*/ 1547 h 101312"/>
                <a:gd name="connsiteX11" fmla="*/ 6119 w 80985"/>
                <a:gd name="connsiteY11" fmla="*/ 24250 h 101312"/>
                <a:gd name="connsiteX12" fmla="*/ 13801 w 80985"/>
                <a:gd name="connsiteY12" fmla="*/ 39848 h 101312"/>
                <a:gd name="connsiteX13" fmla="*/ 9000 w 80985"/>
                <a:gd name="connsiteY13" fmla="*/ 52358 h 101312"/>
                <a:gd name="connsiteX14" fmla="*/ 15722 w 80985"/>
                <a:gd name="connsiteY14" fmla="*/ 66103 h 101312"/>
                <a:gd name="connsiteX15" fmla="*/ 197 w 80985"/>
                <a:gd name="connsiteY15" fmla="*/ 81547 h 101312"/>
                <a:gd name="connsiteX16" fmla="*/ 39409 w 80985"/>
                <a:gd name="connsiteY16" fmla="*/ 101315 h 101312"/>
                <a:gd name="connsiteX17" fmla="*/ 78622 w 80985"/>
                <a:gd name="connsiteY17" fmla="*/ 81238 h 101312"/>
                <a:gd name="connsiteX18" fmla="*/ 67898 w 80985"/>
                <a:gd name="connsiteY18" fmla="*/ 63632 h 101312"/>
                <a:gd name="connsiteX19" fmla="*/ 33488 w 80985"/>
                <a:gd name="connsiteY19" fmla="*/ 58844 h 101312"/>
                <a:gd name="connsiteX20" fmla="*/ 22924 w 80985"/>
                <a:gd name="connsiteY20" fmla="*/ 58690 h 101312"/>
                <a:gd name="connsiteX21" fmla="*/ 14922 w 80985"/>
                <a:gd name="connsiteY21" fmla="*/ 48497 h 101312"/>
                <a:gd name="connsiteX22" fmla="*/ 17002 w 80985"/>
                <a:gd name="connsiteY22" fmla="*/ 42165 h 101312"/>
                <a:gd name="connsiteX23" fmla="*/ 34608 w 80985"/>
                <a:gd name="connsiteY23" fmla="*/ 42319 h 101312"/>
                <a:gd name="connsiteX24" fmla="*/ 18923 w 80985"/>
                <a:gd name="connsiteY24" fmla="*/ 24250 h 101312"/>
                <a:gd name="connsiteX25" fmla="*/ 22124 w 80985"/>
                <a:gd name="connsiteY25" fmla="*/ 11585 h 101312"/>
                <a:gd name="connsiteX26" fmla="*/ 34448 w 80985"/>
                <a:gd name="connsiteY26" fmla="*/ 6180 h 101312"/>
                <a:gd name="connsiteX27" fmla="*/ 50133 w 80985"/>
                <a:gd name="connsiteY27" fmla="*/ 24250 h 101312"/>
                <a:gd name="connsiteX28" fmla="*/ 46932 w 80985"/>
                <a:gd name="connsiteY28" fmla="*/ 36914 h 101312"/>
                <a:gd name="connsiteX29" fmla="*/ 34608 w 80985"/>
                <a:gd name="connsiteY29" fmla="*/ 42319 h 101312"/>
                <a:gd name="connsiteX30" fmla="*/ 34608 w 80985"/>
                <a:gd name="connsiteY30" fmla="*/ 69192 h 101312"/>
                <a:gd name="connsiteX31" fmla="*/ 68859 w 80985"/>
                <a:gd name="connsiteY31" fmla="*/ 81392 h 101312"/>
                <a:gd name="connsiteX32" fmla="*/ 39409 w 80985"/>
                <a:gd name="connsiteY32" fmla="*/ 96682 h 101312"/>
                <a:gd name="connsiteX33" fmla="*/ 9960 w 80985"/>
                <a:gd name="connsiteY33" fmla="*/ 81392 h 101312"/>
                <a:gd name="connsiteX34" fmla="*/ 25325 w 80985"/>
                <a:gd name="connsiteY34" fmla="*/ 69192 h 101312"/>
                <a:gd name="connsiteX35" fmla="*/ 34608 w 80985"/>
                <a:gd name="connsiteY35" fmla="*/ 69192 h 1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0985" h="101312">
                  <a:moveTo>
                    <a:pt x="17002" y="42165"/>
                  </a:moveTo>
                  <a:cubicBezTo>
                    <a:pt x="19403" y="43555"/>
                    <a:pt x="25165" y="46952"/>
                    <a:pt x="34448" y="46952"/>
                  </a:cubicBezTo>
                  <a:cubicBezTo>
                    <a:pt x="50933" y="46952"/>
                    <a:pt x="62937" y="36296"/>
                    <a:pt x="62937" y="24250"/>
                  </a:cubicBezTo>
                  <a:cubicBezTo>
                    <a:pt x="62937" y="18226"/>
                    <a:pt x="60056" y="13439"/>
                    <a:pt x="56215" y="9423"/>
                  </a:cubicBezTo>
                  <a:cubicBezTo>
                    <a:pt x="63417" y="4481"/>
                    <a:pt x="69659" y="4327"/>
                    <a:pt x="72380" y="4327"/>
                  </a:cubicBezTo>
                  <a:cubicBezTo>
                    <a:pt x="71739" y="4945"/>
                    <a:pt x="70939" y="5562"/>
                    <a:pt x="70939" y="8033"/>
                  </a:cubicBezTo>
                  <a:cubicBezTo>
                    <a:pt x="70939" y="11122"/>
                    <a:pt x="73340" y="12975"/>
                    <a:pt x="76061" y="12975"/>
                  </a:cubicBezTo>
                  <a:cubicBezTo>
                    <a:pt x="78302" y="12975"/>
                    <a:pt x="81182" y="11431"/>
                    <a:pt x="81182" y="7879"/>
                  </a:cubicBezTo>
                  <a:cubicBezTo>
                    <a:pt x="81182" y="4327"/>
                    <a:pt x="78141" y="2"/>
                    <a:pt x="71739" y="2"/>
                  </a:cubicBezTo>
                  <a:cubicBezTo>
                    <a:pt x="69339" y="2"/>
                    <a:pt x="60696" y="466"/>
                    <a:pt x="53174" y="7107"/>
                  </a:cubicBezTo>
                  <a:cubicBezTo>
                    <a:pt x="48372" y="3709"/>
                    <a:pt x="41650" y="1547"/>
                    <a:pt x="34608" y="1547"/>
                  </a:cubicBezTo>
                  <a:cubicBezTo>
                    <a:pt x="18123" y="1547"/>
                    <a:pt x="6119" y="12203"/>
                    <a:pt x="6119" y="24250"/>
                  </a:cubicBezTo>
                  <a:cubicBezTo>
                    <a:pt x="6119" y="30273"/>
                    <a:pt x="9320" y="35833"/>
                    <a:pt x="13801" y="39848"/>
                  </a:cubicBezTo>
                  <a:cubicBezTo>
                    <a:pt x="12521" y="41238"/>
                    <a:pt x="9000" y="46335"/>
                    <a:pt x="9000" y="52358"/>
                  </a:cubicBezTo>
                  <a:cubicBezTo>
                    <a:pt x="9000" y="54365"/>
                    <a:pt x="9480" y="61624"/>
                    <a:pt x="15722" y="66103"/>
                  </a:cubicBezTo>
                  <a:cubicBezTo>
                    <a:pt x="8520" y="68419"/>
                    <a:pt x="197" y="73516"/>
                    <a:pt x="197" y="81547"/>
                  </a:cubicBezTo>
                  <a:cubicBezTo>
                    <a:pt x="197" y="92821"/>
                    <a:pt x="17803" y="101315"/>
                    <a:pt x="39409" y="101315"/>
                  </a:cubicBezTo>
                  <a:cubicBezTo>
                    <a:pt x="59736" y="101315"/>
                    <a:pt x="78622" y="93593"/>
                    <a:pt x="78622" y="81238"/>
                  </a:cubicBezTo>
                  <a:cubicBezTo>
                    <a:pt x="78622" y="76605"/>
                    <a:pt x="76701" y="68265"/>
                    <a:pt x="67898" y="63632"/>
                  </a:cubicBezTo>
                  <a:cubicBezTo>
                    <a:pt x="58455" y="58844"/>
                    <a:pt x="49012" y="58844"/>
                    <a:pt x="33488" y="58844"/>
                  </a:cubicBezTo>
                  <a:cubicBezTo>
                    <a:pt x="29966" y="58844"/>
                    <a:pt x="24205" y="58844"/>
                    <a:pt x="22924" y="58690"/>
                  </a:cubicBezTo>
                  <a:cubicBezTo>
                    <a:pt x="17803" y="57609"/>
                    <a:pt x="14922" y="52975"/>
                    <a:pt x="14922" y="48497"/>
                  </a:cubicBezTo>
                  <a:cubicBezTo>
                    <a:pt x="14922" y="44636"/>
                    <a:pt x="16042" y="43400"/>
                    <a:pt x="17002" y="42165"/>
                  </a:cubicBezTo>
                  <a:close/>
                  <a:moveTo>
                    <a:pt x="34608" y="42319"/>
                  </a:moveTo>
                  <a:cubicBezTo>
                    <a:pt x="18923" y="42319"/>
                    <a:pt x="18923" y="27493"/>
                    <a:pt x="18923" y="24250"/>
                  </a:cubicBezTo>
                  <a:cubicBezTo>
                    <a:pt x="18923" y="21779"/>
                    <a:pt x="18923" y="15601"/>
                    <a:pt x="22124" y="11585"/>
                  </a:cubicBezTo>
                  <a:cubicBezTo>
                    <a:pt x="24365" y="8960"/>
                    <a:pt x="28686" y="6180"/>
                    <a:pt x="34448" y="6180"/>
                  </a:cubicBezTo>
                  <a:cubicBezTo>
                    <a:pt x="50133" y="6180"/>
                    <a:pt x="50133" y="21006"/>
                    <a:pt x="50133" y="24250"/>
                  </a:cubicBezTo>
                  <a:cubicBezTo>
                    <a:pt x="50133" y="26721"/>
                    <a:pt x="50133" y="32898"/>
                    <a:pt x="46932" y="36914"/>
                  </a:cubicBezTo>
                  <a:cubicBezTo>
                    <a:pt x="44691" y="39539"/>
                    <a:pt x="40370" y="42319"/>
                    <a:pt x="34608" y="42319"/>
                  </a:cubicBezTo>
                  <a:close/>
                  <a:moveTo>
                    <a:pt x="34608" y="69192"/>
                  </a:moveTo>
                  <a:cubicBezTo>
                    <a:pt x="48852" y="69192"/>
                    <a:pt x="68859" y="69192"/>
                    <a:pt x="68859" y="81392"/>
                  </a:cubicBezTo>
                  <a:cubicBezTo>
                    <a:pt x="68859" y="89578"/>
                    <a:pt x="56215" y="96682"/>
                    <a:pt x="39409" y="96682"/>
                  </a:cubicBezTo>
                  <a:cubicBezTo>
                    <a:pt x="22604" y="96682"/>
                    <a:pt x="9960" y="89423"/>
                    <a:pt x="9960" y="81392"/>
                  </a:cubicBezTo>
                  <a:cubicBezTo>
                    <a:pt x="9960" y="75987"/>
                    <a:pt x="15082" y="69346"/>
                    <a:pt x="25325" y="69192"/>
                  </a:cubicBezTo>
                  <a:lnTo>
                    <a:pt x="34608" y="69192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0DE94340-3E8D-4843-BDCE-6F6FDB96FE9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71565" y="2515160"/>
              <a:ext cx="157489" cy="81389"/>
            </a:xfrm>
            <a:custGeom>
              <a:avLst/>
              <a:gdLst>
                <a:gd name="connsiteX0" fmla="*/ 135123 w 157489"/>
                <a:gd name="connsiteY0" fmla="*/ 44481 h 81389"/>
                <a:gd name="connsiteX1" fmla="*/ 112236 w 157489"/>
                <a:gd name="connsiteY1" fmla="*/ 79076 h 81389"/>
                <a:gd name="connsiteX2" fmla="*/ 116077 w 157489"/>
                <a:gd name="connsiteY2" fmla="*/ 81392 h 81389"/>
                <a:gd name="connsiteX3" fmla="*/ 120239 w 157489"/>
                <a:gd name="connsiteY3" fmla="*/ 78767 h 81389"/>
                <a:gd name="connsiteX4" fmla="*/ 132082 w 157489"/>
                <a:gd name="connsiteY4" fmla="*/ 56528 h 81389"/>
                <a:gd name="connsiteX5" fmla="*/ 156090 w 157489"/>
                <a:gd name="connsiteY5" fmla="*/ 42782 h 81389"/>
                <a:gd name="connsiteX6" fmla="*/ 157690 w 157489"/>
                <a:gd name="connsiteY6" fmla="*/ 40775 h 81389"/>
                <a:gd name="connsiteX7" fmla="*/ 154649 w 157489"/>
                <a:gd name="connsiteY7" fmla="*/ 38304 h 81389"/>
                <a:gd name="connsiteX8" fmla="*/ 120079 w 157489"/>
                <a:gd name="connsiteY8" fmla="*/ 1856 h 81389"/>
                <a:gd name="connsiteX9" fmla="*/ 116077 w 157489"/>
                <a:gd name="connsiteY9" fmla="*/ 2 h 81389"/>
                <a:gd name="connsiteX10" fmla="*/ 112236 w 157489"/>
                <a:gd name="connsiteY10" fmla="*/ 2319 h 81389"/>
                <a:gd name="connsiteX11" fmla="*/ 121679 w 157489"/>
                <a:gd name="connsiteY11" fmla="*/ 23632 h 81389"/>
                <a:gd name="connsiteX12" fmla="*/ 135123 w 157489"/>
                <a:gd name="connsiteY12" fmla="*/ 36914 h 81389"/>
                <a:gd name="connsiteX13" fmla="*/ 6603 w 157489"/>
                <a:gd name="connsiteY13" fmla="*/ 36914 h 81389"/>
                <a:gd name="connsiteX14" fmla="*/ 201 w 157489"/>
                <a:gd name="connsiteY14" fmla="*/ 40620 h 81389"/>
                <a:gd name="connsiteX15" fmla="*/ 6603 w 157489"/>
                <a:gd name="connsiteY15" fmla="*/ 44481 h 81389"/>
                <a:gd name="connsiteX16" fmla="*/ 135123 w 157489"/>
                <a:gd name="connsiteY16" fmla="*/ 44481 h 8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489" h="81389">
                  <a:moveTo>
                    <a:pt x="135123" y="44481"/>
                  </a:moveTo>
                  <a:cubicBezTo>
                    <a:pt x="114957" y="58690"/>
                    <a:pt x="112236" y="78921"/>
                    <a:pt x="112236" y="79076"/>
                  </a:cubicBezTo>
                  <a:cubicBezTo>
                    <a:pt x="112236" y="81392"/>
                    <a:pt x="113837" y="81392"/>
                    <a:pt x="116077" y="81392"/>
                  </a:cubicBezTo>
                  <a:cubicBezTo>
                    <a:pt x="118958" y="81392"/>
                    <a:pt x="119438" y="81392"/>
                    <a:pt x="120239" y="78767"/>
                  </a:cubicBezTo>
                  <a:cubicBezTo>
                    <a:pt x="121199" y="74906"/>
                    <a:pt x="123760" y="65022"/>
                    <a:pt x="132082" y="56528"/>
                  </a:cubicBezTo>
                  <a:cubicBezTo>
                    <a:pt x="141365" y="47107"/>
                    <a:pt x="149368" y="44790"/>
                    <a:pt x="156090" y="42782"/>
                  </a:cubicBezTo>
                  <a:cubicBezTo>
                    <a:pt x="157050" y="42474"/>
                    <a:pt x="157690" y="41547"/>
                    <a:pt x="157690" y="40775"/>
                  </a:cubicBezTo>
                  <a:cubicBezTo>
                    <a:pt x="157690" y="39230"/>
                    <a:pt x="156730" y="38921"/>
                    <a:pt x="154649" y="38304"/>
                  </a:cubicBezTo>
                  <a:cubicBezTo>
                    <a:pt x="131602" y="31199"/>
                    <a:pt x="123440" y="15446"/>
                    <a:pt x="120079" y="1856"/>
                  </a:cubicBezTo>
                  <a:cubicBezTo>
                    <a:pt x="119438" y="2"/>
                    <a:pt x="118318" y="2"/>
                    <a:pt x="116077" y="2"/>
                  </a:cubicBezTo>
                  <a:cubicBezTo>
                    <a:pt x="113837" y="2"/>
                    <a:pt x="112236" y="2"/>
                    <a:pt x="112236" y="2319"/>
                  </a:cubicBezTo>
                  <a:cubicBezTo>
                    <a:pt x="112236" y="2628"/>
                    <a:pt x="113837" y="12975"/>
                    <a:pt x="121679" y="23632"/>
                  </a:cubicBezTo>
                  <a:cubicBezTo>
                    <a:pt x="125360" y="28883"/>
                    <a:pt x="129842" y="33207"/>
                    <a:pt x="135123" y="36914"/>
                  </a:cubicBezTo>
                  <a:lnTo>
                    <a:pt x="6603" y="36914"/>
                  </a:lnTo>
                  <a:cubicBezTo>
                    <a:pt x="4042" y="36914"/>
                    <a:pt x="201" y="36914"/>
                    <a:pt x="201" y="40620"/>
                  </a:cubicBezTo>
                  <a:cubicBezTo>
                    <a:pt x="201" y="44481"/>
                    <a:pt x="3882" y="44481"/>
                    <a:pt x="6603" y="44481"/>
                  </a:cubicBezTo>
                  <a:lnTo>
                    <a:pt x="135123" y="44481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80ABE8C0-A72E-4125-ADE0-D9114AC5CD5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50484" y="2487361"/>
              <a:ext cx="36011" cy="107181"/>
            </a:xfrm>
            <a:custGeom>
              <a:avLst/>
              <a:gdLst>
                <a:gd name="connsiteX0" fmla="*/ 24217 w 36011"/>
                <a:gd name="connsiteY0" fmla="*/ 2 h 107181"/>
                <a:gd name="connsiteX1" fmla="*/ 209 w 36011"/>
                <a:gd name="connsiteY1" fmla="*/ 1701 h 107181"/>
                <a:gd name="connsiteX2" fmla="*/ 209 w 36011"/>
                <a:gd name="connsiteY2" fmla="*/ 7261 h 107181"/>
                <a:gd name="connsiteX3" fmla="*/ 12213 w 36011"/>
                <a:gd name="connsiteY3" fmla="*/ 15910 h 107181"/>
                <a:gd name="connsiteX4" fmla="*/ 12213 w 36011"/>
                <a:gd name="connsiteY4" fmla="*/ 94983 h 107181"/>
                <a:gd name="connsiteX5" fmla="*/ 209 w 36011"/>
                <a:gd name="connsiteY5" fmla="*/ 101624 h 107181"/>
                <a:gd name="connsiteX6" fmla="*/ 209 w 36011"/>
                <a:gd name="connsiteY6" fmla="*/ 107184 h 107181"/>
                <a:gd name="connsiteX7" fmla="*/ 18135 w 36011"/>
                <a:gd name="connsiteY7" fmla="*/ 106566 h 107181"/>
                <a:gd name="connsiteX8" fmla="*/ 36220 w 36011"/>
                <a:gd name="connsiteY8" fmla="*/ 107184 h 107181"/>
                <a:gd name="connsiteX9" fmla="*/ 36220 w 36011"/>
                <a:gd name="connsiteY9" fmla="*/ 101624 h 107181"/>
                <a:gd name="connsiteX10" fmla="*/ 24217 w 36011"/>
                <a:gd name="connsiteY10" fmla="*/ 94983 h 107181"/>
                <a:gd name="connsiteX11" fmla="*/ 24217 w 36011"/>
                <a:gd name="connsiteY11" fmla="*/ 2 h 1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11" h="107181">
                  <a:moveTo>
                    <a:pt x="24217" y="2"/>
                  </a:moveTo>
                  <a:lnTo>
                    <a:pt x="209" y="1701"/>
                  </a:lnTo>
                  <a:lnTo>
                    <a:pt x="209" y="7261"/>
                  </a:lnTo>
                  <a:cubicBezTo>
                    <a:pt x="10933" y="7261"/>
                    <a:pt x="12213" y="8342"/>
                    <a:pt x="12213" y="15910"/>
                  </a:cubicBezTo>
                  <a:lnTo>
                    <a:pt x="12213" y="94983"/>
                  </a:lnTo>
                  <a:cubicBezTo>
                    <a:pt x="12213" y="101624"/>
                    <a:pt x="10612" y="101624"/>
                    <a:pt x="209" y="101624"/>
                  </a:cubicBezTo>
                  <a:lnTo>
                    <a:pt x="209" y="107184"/>
                  </a:lnTo>
                  <a:cubicBezTo>
                    <a:pt x="529" y="107184"/>
                    <a:pt x="11733" y="106566"/>
                    <a:pt x="18135" y="106566"/>
                  </a:cubicBezTo>
                  <a:cubicBezTo>
                    <a:pt x="24217" y="106566"/>
                    <a:pt x="30139" y="106721"/>
                    <a:pt x="36220" y="107184"/>
                  </a:cubicBezTo>
                  <a:lnTo>
                    <a:pt x="36220" y="101624"/>
                  </a:lnTo>
                  <a:cubicBezTo>
                    <a:pt x="25817" y="101624"/>
                    <a:pt x="24217" y="101624"/>
                    <a:pt x="24217" y="94983"/>
                  </a:cubicBezTo>
                  <a:lnTo>
                    <a:pt x="24217" y="2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D58756C9-BCFD-49F6-932C-415A0C88764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11209" y="2576782"/>
              <a:ext cx="20326" cy="47567"/>
            </a:xfrm>
            <a:custGeom>
              <a:avLst/>
              <a:gdLst>
                <a:gd name="connsiteX0" fmla="*/ 16056 w 20326"/>
                <a:gd name="connsiteY0" fmla="*/ 15292 h 47567"/>
                <a:gd name="connsiteX1" fmla="*/ 3573 w 20326"/>
                <a:gd name="connsiteY1" fmla="*/ 43555 h 47567"/>
                <a:gd name="connsiteX2" fmla="*/ 2452 w 20326"/>
                <a:gd name="connsiteY2" fmla="*/ 45408 h 47567"/>
                <a:gd name="connsiteX3" fmla="*/ 4693 w 20326"/>
                <a:gd name="connsiteY3" fmla="*/ 47570 h 47567"/>
                <a:gd name="connsiteX4" fmla="*/ 20538 w 20326"/>
                <a:gd name="connsiteY4" fmla="*/ 16836 h 47567"/>
                <a:gd name="connsiteX5" fmla="*/ 9334 w 20326"/>
                <a:gd name="connsiteY5" fmla="*/ 2 h 47567"/>
                <a:gd name="connsiteX6" fmla="*/ 211 w 20326"/>
                <a:gd name="connsiteY6" fmla="*/ 8806 h 47567"/>
                <a:gd name="connsiteX7" fmla="*/ 9494 w 20326"/>
                <a:gd name="connsiteY7" fmla="*/ 17763 h 47567"/>
                <a:gd name="connsiteX8" fmla="*/ 16056 w 20326"/>
                <a:gd name="connsiteY8" fmla="*/ 15292 h 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6" h="47567">
                  <a:moveTo>
                    <a:pt x="16056" y="15292"/>
                  </a:moveTo>
                  <a:cubicBezTo>
                    <a:pt x="16056" y="23786"/>
                    <a:pt x="14456" y="33670"/>
                    <a:pt x="3573" y="43555"/>
                  </a:cubicBezTo>
                  <a:cubicBezTo>
                    <a:pt x="2932" y="44172"/>
                    <a:pt x="2452" y="44636"/>
                    <a:pt x="2452" y="45408"/>
                  </a:cubicBezTo>
                  <a:cubicBezTo>
                    <a:pt x="2452" y="46489"/>
                    <a:pt x="3733" y="47570"/>
                    <a:pt x="4693" y="47570"/>
                  </a:cubicBezTo>
                  <a:cubicBezTo>
                    <a:pt x="6934" y="47570"/>
                    <a:pt x="20538" y="35215"/>
                    <a:pt x="20538" y="16836"/>
                  </a:cubicBezTo>
                  <a:cubicBezTo>
                    <a:pt x="20538" y="7261"/>
                    <a:pt x="16697" y="2"/>
                    <a:pt x="9334" y="2"/>
                  </a:cubicBezTo>
                  <a:cubicBezTo>
                    <a:pt x="4053" y="2"/>
                    <a:pt x="211" y="4018"/>
                    <a:pt x="211" y="8806"/>
                  </a:cubicBezTo>
                  <a:cubicBezTo>
                    <a:pt x="211" y="13748"/>
                    <a:pt x="3893" y="17763"/>
                    <a:pt x="9494" y="17763"/>
                  </a:cubicBezTo>
                  <a:cubicBezTo>
                    <a:pt x="13336" y="17763"/>
                    <a:pt x="15896" y="15292"/>
                    <a:pt x="16056" y="15292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37DD7457-5376-4315-8D04-B7579AC7803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55109" y="2492149"/>
              <a:ext cx="48495" cy="103938"/>
            </a:xfrm>
            <a:custGeom>
              <a:avLst/>
              <a:gdLst>
                <a:gd name="connsiteX0" fmla="*/ 44548 w 48495"/>
                <a:gd name="connsiteY0" fmla="*/ 5871 h 103938"/>
                <a:gd name="connsiteX1" fmla="*/ 38146 w 48495"/>
                <a:gd name="connsiteY1" fmla="*/ 2 h 103938"/>
                <a:gd name="connsiteX2" fmla="*/ 29183 w 48495"/>
                <a:gd name="connsiteY2" fmla="*/ 8497 h 103938"/>
                <a:gd name="connsiteX3" fmla="*/ 35585 w 48495"/>
                <a:gd name="connsiteY3" fmla="*/ 14365 h 103938"/>
                <a:gd name="connsiteX4" fmla="*/ 44548 w 48495"/>
                <a:gd name="connsiteY4" fmla="*/ 5871 h 103938"/>
                <a:gd name="connsiteX5" fmla="*/ 11897 w 48495"/>
                <a:gd name="connsiteY5" fmla="*/ 84327 h 103938"/>
                <a:gd name="connsiteX6" fmla="*/ 10457 w 48495"/>
                <a:gd name="connsiteY6" fmla="*/ 90813 h 103938"/>
                <a:gd name="connsiteX7" fmla="*/ 25662 w 48495"/>
                <a:gd name="connsiteY7" fmla="*/ 103941 h 103938"/>
                <a:gd name="connsiteX8" fmla="*/ 48709 w 48495"/>
                <a:gd name="connsiteY8" fmla="*/ 80311 h 103938"/>
                <a:gd name="connsiteX9" fmla="*/ 46148 w 48495"/>
                <a:gd name="connsiteY9" fmla="*/ 78304 h 103938"/>
                <a:gd name="connsiteX10" fmla="*/ 43107 w 48495"/>
                <a:gd name="connsiteY10" fmla="*/ 80929 h 103938"/>
                <a:gd name="connsiteX11" fmla="*/ 26142 w 48495"/>
                <a:gd name="connsiteY11" fmla="*/ 99616 h 103938"/>
                <a:gd name="connsiteX12" fmla="*/ 22141 w 48495"/>
                <a:gd name="connsiteY12" fmla="*/ 94211 h 103938"/>
                <a:gd name="connsiteX13" fmla="*/ 24701 w 48495"/>
                <a:gd name="connsiteY13" fmla="*/ 84327 h 103938"/>
                <a:gd name="connsiteX14" fmla="*/ 29823 w 48495"/>
                <a:gd name="connsiteY14" fmla="*/ 71972 h 103938"/>
                <a:gd name="connsiteX15" fmla="*/ 37665 w 48495"/>
                <a:gd name="connsiteY15" fmla="*/ 52358 h 103938"/>
                <a:gd name="connsiteX16" fmla="*/ 38626 w 48495"/>
                <a:gd name="connsiteY16" fmla="*/ 47416 h 103938"/>
                <a:gd name="connsiteX17" fmla="*/ 23421 w 48495"/>
                <a:gd name="connsiteY17" fmla="*/ 34288 h 103938"/>
                <a:gd name="connsiteX18" fmla="*/ 214 w 48495"/>
                <a:gd name="connsiteY18" fmla="*/ 57918 h 103938"/>
                <a:gd name="connsiteX19" fmla="*/ 2935 w 48495"/>
                <a:gd name="connsiteY19" fmla="*/ 59925 h 103938"/>
                <a:gd name="connsiteX20" fmla="*/ 5816 w 48495"/>
                <a:gd name="connsiteY20" fmla="*/ 57454 h 103938"/>
                <a:gd name="connsiteX21" fmla="*/ 22941 w 48495"/>
                <a:gd name="connsiteY21" fmla="*/ 38613 h 103938"/>
                <a:gd name="connsiteX22" fmla="*/ 26942 w 48495"/>
                <a:gd name="connsiteY22" fmla="*/ 44018 h 103938"/>
                <a:gd name="connsiteX23" fmla="*/ 21981 w 48495"/>
                <a:gd name="connsiteY23" fmla="*/ 59462 h 103938"/>
                <a:gd name="connsiteX24" fmla="*/ 11897 w 48495"/>
                <a:gd name="connsiteY24" fmla="*/ 84327 h 1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95" h="103938">
                  <a:moveTo>
                    <a:pt x="44548" y="5871"/>
                  </a:moveTo>
                  <a:cubicBezTo>
                    <a:pt x="44548" y="3400"/>
                    <a:pt x="42627" y="2"/>
                    <a:pt x="38146" y="2"/>
                  </a:cubicBezTo>
                  <a:cubicBezTo>
                    <a:pt x="33824" y="2"/>
                    <a:pt x="29183" y="4018"/>
                    <a:pt x="29183" y="8497"/>
                  </a:cubicBezTo>
                  <a:cubicBezTo>
                    <a:pt x="29183" y="11122"/>
                    <a:pt x="31263" y="14365"/>
                    <a:pt x="35585" y="14365"/>
                  </a:cubicBezTo>
                  <a:cubicBezTo>
                    <a:pt x="40226" y="14365"/>
                    <a:pt x="44548" y="10041"/>
                    <a:pt x="44548" y="5871"/>
                  </a:cubicBezTo>
                  <a:close/>
                  <a:moveTo>
                    <a:pt x="11897" y="84327"/>
                  </a:moveTo>
                  <a:cubicBezTo>
                    <a:pt x="11257" y="86335"/>
                    <a:pt x="10457" y="88188"/>
                    <a:pt x="10457" y="90813"/>
                  </a:cubicBezTo>
                  <a:cubicBezTo>
                    <a:pt x="10457" y="98072"/>
                    <a:pt x="16859" y="103941"/>
                    <a:pt x="25662" y="103941"/>
                  </a:cubicBezTo>
                  <a:cubicBezTo>
                    <a:pt x="41667" y="103941"/>
                    <a:pt x="48709" y="82628"/>
                    <a:pt x="48709" y="80311"/>
                  </a:cubicBezTo>
                  <a:cubicBezTo>
                    <a:pt x="48709" y="78304"/>
                    <a:pt x="46628" y="78304"/>
                    <a:pt x="46148" y="78304"/>
                  </a:cubicBezTo>
                  <a:cubicBezTo>
                    <a:pt x="43907" y="78304"/>
                    <a:pt x="43747" y="79230"/>
                    <a:pt x="43107" y="80929"/>
                  </a:cubicBezTo>
                  <a:cubicBezTo>
                    <a:pt x="39426" y="93284"/>
                    <a:pt x="32384" y="99616"/>
                    <a:pt x="26142" y="99616"/>
                  </a:cubicBezTo>
                  <a:cubicBezTo>
                    <a:pt x="22941" y="99616"/>
                    <a:pt x="22141" y="97609"/>
                    <a:pt x="22141" y="94211"/>
                  </a:cubicBezTo>
                  <a:cubicBezTo>
                    <a:pt x="22141" y="90659"/>
                    <a:pt x="23261" y="87724"/>
                    <a:pt x="24701" y="84327"/>
                  </a:cubicBezTo>
                  <a:cubicBezTo>
                    <a:pt x="26302" y="80157"/>
                    <a:pt x="28062" y="75987"/>
                    <a:pt x="29823" y="71972"/>
                  </a:cubicBezTo>
                  <a:cubicBezTo>
                    <a:pt x="31263" y="68265"/>
                    <a:pt x="37025" y="54211"/>
                    <a:pt x="37665" y="52358"/>
                  </a:cubicBezTo>
                  <a:cubicBezTo>
                    <a:pt x="38146" y="50813"/>
                    <a:pt x="38626" y="48960"/>
                    <a:pt x="38626" y="47416"/>
                  </a:cubicBezTo>
                  <a:cubicBezTo>
                    <a:pt x="38626" y="40157"/>
                    <a:pt x="32224" y="34288"/>
                    <a:pt x="23421" y="34288"/>
                  </a:cubicBezTo>
                  <a:cubicBezTo>
                    <a:pt x="7576" y="34288"/>
                    <a:pt x="214" y="55292"/>
                    <a:pt x="214" y="57918"/>
                  </a:cubicBezTo>
                  <a:cubicBezTo>
                    <a:pt x="214" y="59925"/>
                    <a:pt x="2455" y="59925"/>
                    <a:pt x="2935" y="59925"/>
                  </a:cubicBezTo>
                  <a:cubicBezTo>
                    <a:pt x="5175" y="59925"/>
                    <a:pt x="5335" y="59153"/>
                    <a:pt x="5816" y="57454"/>
                  </a:cubicBezTo>
                  <a:cubicBezTo>
                    <a:pt x="9977" y="44172"/>
                    <a:pt x="17019" y="38613"/>
                    <a:pt x="22941" y="38613"/>
                  </a:cubicBezTo>
                  <a:cubicBezTo>
                    <a:pt x="25502" y="38613"/>
                    <a:pt x="26942" y="39848"/>
                    <a:pt x="26942" y="44018"/>
                  </a:cubicBezTo>
                  <a:cubicBezTo>
                    <a:pt x="26942" y="47570"/>
                    <a:pt x="25982" y="49887"/>
                    <a:pt x="21981" y="59462"/>
                  </a:cubicBezTo>
                  <a:lnTo>
                    <a:pt x="11897" y="8432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E284223-B4FE-4E14-B68C-FD71CA8BDB1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00022" y="2459029"/>
              <a:ext cx="152047" cy="51627"/>
            </a:xfrm>
            <a:custGeom>
              <a:avLst/>
              <a:gdLst>
                <a:gd name="connsiteX0" fmla="*/ 144493 w 152047"/>
                <a:gd name="connsiteY0" fmla="*/ 8825 h 51627"/>
                <a:gd name="connsiteX1" fmla="*/ 152267 w 152047"/>
                <a:gd name="connsiteY1" fmla="*/ 4413 h 51627"/>
                <a:gd name="connsiteX2" fmla="*/ 144722 w 152047"/>
                <a:gd name="connsiteY2" fmla="*/ 0 h 51627"/>
                <a:gd name="connsiteX3" fmla="*/ 7765 w 152047"/>
                <a:gd name="connsiteY3" fmla="*/ 0 h 51627"/>
                <a:gd name="connsiteX4" fmla="*/ 220 w 152047"/>
                <a:gd name="connsiteY4" fmla="*/ 4413 h 51627"/>
                <a:gd name="connsiteX5" fmla="*/ 7994 w 152047"/>
                <a:gd name="connsiteY5" fmla="*/ 8825 h 51627"/>
                <a:gd name="connsiteX6" fmla="*/ 144493 w 152047"/>
                <a:gd name="connsiteY6" fmla="*/ 8825 h 51627"/>
                <a:gd name="connsiteX7" fmla="*/ 144722 w 152047"/>
                <a:gd name="connsiteY7" fmla="*/ 51627 h 51627"/>
                <a:gd name="connsiteX8" fmla="*/ 152267 w 152047"/>
                <a:gd name="connsiteY8" fmla="*/ 47215 h 51627"/>
                <a:gd name="connsiteX9" fmla="*/ 144493 w 152047"/>
                <a:gd name="connsiteY9" fmla="*/ 42802 h 51627"/>
                <a:gd name="connsiteX10" fmla="*/ 7994 w 152047"/>
                <a:gd name="connsiteY10" fmla="*/ 42802 h 51627"/>
                <a:gd name="connsiteX11" fmla="*/ 220 w 152047"/>
                <a:gd name="connsiteY11" fmla="*/ 47215 h 51627"/>
                <a:gd name="connsiteX12" fmla="*/ 7765 w 152047"/>
                <a:gd name="connsiteY12" fmla="*/ 51627 h 51627"/>
                <a:gd name="connsiteX13" fmla="*/ 144722 w 152047"/>
                <a:gd name="connsiteY13" fmla="*/ 51627 h 5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047" h="51627">
                  <a:moveTo>
                    <a:pt x="144493" y="8825"/>
                  </a:moveTo>
                  <a:cubicBezTo>
                    <a:pt x="147923" y="8825"/>
                    <a:pt x="152267" y="8825"/>
                    <a:pt x="152267" y="4413"/>
                  </a:cubicBezTo>
                  <a:cubicBezTo>
                    <a:pt x="152267" y="0"/>
                    <a:pt x="147923" y="0"/>
                    <a:pt x="144722" y="0"/>
                  </a:cubicBezTo>
                  <a:lnTo>
                    <a:pt x="7765" y="0"/>
                  </a:lnTo>
                  <a:cubicBezTo>
                    <a:pt x="4564" y="0"/>
                    <a:pt x="220" y="0"/>
                    <a:pt x="220" y="4413"/>
                  </a:cubicBezTo>
                  <a:cubicBezTo>
                    <a:pt x="220" y="8825"/>
                    <a:pt x="4564" y="8825"/>
                    <a:pt x="7994" y="8825"/>
                  </a:cubicBezTo>
                  <a:lnTo>
                    <a:pt x="144493" y="8825"/>
                  </a:lnTo>
                  <a:close/>
                  <a:moveTo>
                    <a:pt x="144722" y="51627"/>
                  </a:moveTo>
                  <a:cubicBezTo>
                    <a:pt x="147923" y="51627"/>
                    <a:pt x="152267" y="51627"/>
                    <a:pt x="152267" y="47215"/>
                  </a:cubicBezTo>
                  <a:cubicBezTo>
                    <a:pt x="152267" y="42802"/>
                    <a:pt x="147923" y="42802"/>
                    <a:pt x="144493" y="42802"/>
                  </a:cubicBezTo>
                  <a:lnTo>
                    <a:pt x="7994" y="42802"/>
                  </a:lnTo>
                  <a:cubicBezTo>
                    <a:pt x="4564" y="42802"/>
                    <a:pt x="220" y="42802"/>
                    <a:pt x="220" y="47215"/>
                  </a:cubicBezTo>
                  <a:cubicBezTo>
                    <a:pt x="220" y="51627"/>
                    <a:pt x="4564" y="51627"/>
                    <a:pt x="7765" y="51627"/>
                  </a:cubicBezTo>
                  <a:lnTo>
                    <a:pt x="144722" y="51627"/>
                  </a:ln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AC46E020-3A1C-4827-9BE7-0B2E55776AB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37479" y="2393061"/>
              <a:ext cx="96258" cy="151792"/>
            </a:xfrm>
            <a:custGeom>
              <a:avLst/>
              <a:gdLst>
                <a:gd name="connsiteX0" fmla="*/ 96489 w 96258"/>
                <a:gd name="connsiteY0" fmla="*/ 76338 h 151792"/>
                <a:gd name="connsiteX1" fmla="*/ 87343 w 96258"/>
                <a:gd name="connsiteY1" fmla="*/ 24710 h 151792"/>
                <a:gd name="connsiteX2" fmla="*/ 48474 w 96258"/>
                <a:gd name="connsiteY2" fmla="*/ 0 h 151792"/>
                <a:gd name="connsiteX3" fmla="*/ 8690 w 96258"/>
                <a:gd name="connsiteY3" fmla="*/ 26255 h 151792"/>
                <a:gd name="connsiteX4" fmla="*/ 230 w 96258"/>
                <a:gd name="connsiteY4" fmla="*/ 76338 h 151792"/>
                <a:gd name="connsiteX5" fmla="*/ 10519 w 96258"/>
                <a:gd name="connsiteY5" fmla="*/ 129509 h 151792"/>
                <a:gd name="connsiteX6" fmla="*/ 48245 w 96258"/>
                <a:gd name="connsiteY6" fmla="*/ 151793 h 151792"/>
                <a:gd name="connsiteX7" fmla="*/ 88029 w 96258"/>
                <a:gd name="connsiteY7" fmla="*/ 126200 h 151792"/>
                <a:gd name="connsiteX8" fmla="*/ 96489 w 96258"/>
                <a:gd name="connsiteY8" fmla="*/ 76338 h 151792"/>
                <a:gd name="connsiteX9" fmla="*/ 48245 w 96258"/>
                <a:gd name="connsiteY9" fmla="*/ 146939 h 151792"/>
                <a:gd name="connsiteX10" fmla="*/ 21723 w 96258"/>
                <a:gd name="connsiteY10" fmla="*/ 120243 h 151792"/>
                <a:gd name="connsiteX11" fmla="*/ 19208 w 96258"/>
                <a:gd name="connsiteY11" fmla="*/ 73690 h 151792"/>
                <a:gd name="connsiteX12" fmla="*/ 21037 w 96258"/>
                <a:gd name="connsiteY12" fmla="*/ 33094 h 151792"/>
                <a:gd name="connsiteX13" fmla="*/ 48245 w 96258"/>
                <a:gd name="connsiteY13" fmla="*/ 4854 h 151792"/>
                <a:gd name="connsiteX14" fmla="*/ 75225 w 96258"/>
                <a:gd name="connsiteY14" fmla="*/ 30667 h 151792"/>
                <a:gd name="connsiteX15" fmla="*/ 77512 w 96258"/>
                <a:gd name="connsiteY15" fmla="*/ 73690 h 151792"/>
                <a:gd name="connsiteX16" fmla="*/ 74997 w 96258"/>
                <a:gd name="connsiteY16" fmla="*/ 119360 h 151792"/>
                <a:gd name="connsiteX17" fmla="*/ 48245 w 96258"/>
                <a:gd name="connsiteY17" fmla="*/ 146939 h 1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58" h="151792">
                  <a:moveTo>
                    <a:pt x="96489" y="76338"/>
                  </a:moveTo>
                  <a:cubicBezTo>
                    <a:pt x="96489" y="58687"/>
                    <a:pt x="95346" y="41037"/>
                    <a:pt x="87343" y="24710"/>
                  </a:cubicBezTo>
                  <a:cubicBezTo>
                    <a:pt x="76826" y="3530"/>
                    <a:pt x="58077" y="0"/>
                    <a:pt x="48474" y="0"/>
                  </a:cubicBezTo>
                  <a:cubicBezTo>
                    <a:pt x="34755" y="0"/>
                    <a:pt x="18065" y="5736"/>
                    <a:pt x="8690" y="26255"/>
                  </a:cubicBezTo>
                  <a:cubicBezTo>
                    <a:pt x="1374" y="41478"/>
                    <a:pt x="230" y="58687"/>
                    <a:pt x="230" y="76338"/>
                  </a:cubicBezTo>
                  <a:cubicBezTo>
                    <a:pt x="230" y="92885"/>
                    <a:pt x="1145" y="112741"/>
                    <a:pt x="10519" y="129509"/>
                  </a:cubicBezTo>
                  <a:cubicBezTo>
                    <a:pt x="20351" y="147380"/>
                    <a:pt x="37042" y="151793"/>
                    <a:pt x="48245" y="151793"/>
                  </a:cubicBezTo>
                  <a:cubicBezTo>
                    <a:pt x="60592" y="151793"/>
                    <a:pt x="77969" y="147159"/>
                    <a:pt x="88029" y="126200"/>
                  </a:cubicBezTo>
                  <a:cubicBezTo>
                    <a:pt x="95346" y="110976"/>
                    <a:pt x="96489" y="93767"/>
                    <a:pt x="96489" y="76338"/>
                  </a:cubicBezTo>
                  <a:close/>
                  <a:moveTo>
                    <a:pt x="48245" y="146939"/>
                  </a:moveTo>
                  <a:cubicBezTo>
                    <a:pt x="39328" y="146939"/>
                    <a:pt x="25838" y="141423"/>
                    <a:pt x="21723" y="120243"/>
                  </a:cubicBezTo>
                  <a:cubicBezTo>
                    <a:pt x="19208" y="107005"/>
                    <a:pt x="19208" y="86707"/>
                    <a:pt x="19208" y="73690"/>
                  </a:cubicBezTo>
                  <a:cubicBezTo>
                    <a:pt x="19208" y="59570"/>
                    <a:pt x="19208" y="45008"/>
                    <a:pt x="21037" y="33094"/>
                  </a:cubicBezTo>
                  <a:cubicBezTo>
                    <a:pt x="25381" y="6840"/>
                    <a:pt x="42529" y="4854"/>
                    <a:pt x="48245" y="4854"/>
                  </a:cubicBezTo>
                  <a:cubicBezTo>
                    <a:pt x="55791" y="4854"/>
                    <a:pt x="70881" y="8825"/>
                    <a:pt x="75225" y="30667"/>
                  </a:cubicBezTo>
                  <a:cubicBezTo>
                    <a:pt x="77512" y="43023"/>
                    <a:pt x="77512" y="59790"/>
                    <a:pt x="77512" y="73690"/>
                  </a:cubicBezTo>
                  <a:cubicBezTo>
                    <a:pt x="77512" y="90237"/>
                    <a:pt x="77512" y="105240"/>
                    <a:pt x="74997" y="119360"/>
                  </a:cubicBezTo>
                  <a:cubicBezTo>
                    <a:pt x="71567" y="140320"/>
                    <a:pt x="58534" y="146939"/>
                    <a:pt x="48245" y="146939"/>
                  </a:cubicBezTo>
                  <a:close/>
                </a:path>
              </a:pathLst>
            </a:custGeom>
            <a:solidFill>
              <a:srgbClr val="000000"/>
            </a:solidFill>
            <a:ln w="229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9" name="文本框 178">
            <a:extLst>
              <a:ext uri="{FF2B5EF4-FFF2-40B4-BE49-F238E27FC236}">
                <a16:creationId xmlns:a16="http://schemas.microsoft.com/office/drawing/2014/main" id="{638477A5-FB01-412B-BBFC-04ADA80C3693}"/>
              </a:ext>
            </a:extLst>
          </p:cNvPr>
          <p:cNvSpPr txBox="1"/>
          <p:nvPr/>
        </p:nvSpPr>
        <p:spPr>
          <a:xfrm>
            <a:off x="933915" y="5802903"/>
            <a:ext cx="84519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Update saturation and salt concentration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D55EF2-E182-459F-A0CC-5ACFE505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177-27DE-41C2-AAF3-74B3BF73A6E8}" type="slidenum">
              <a:rPr lang="de-DE" smtClean="0"/>
              <a:t>9</a:t>
            </a:fld>
            <a:endParaRPr lang="de-DE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3740AA8-1480-418E-AB55-223A8E1F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Percolation process in liquid phase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000B1F-0BD3-4F6C-8D5C-8899D3525CFC}"/>
              </a:ext>
            </a:extLst>
      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0109564" y="633299"/>
            <a:ext cx="1390461" cy="26836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A02C45-FF62-44FF-8959-10C61CF96978}"/>
              </a:ext>
            </a:extLst>
          </p:cNvPr>
          <p:cNvSpPr txBox="1"/>
          <p:nvPr/>
        </p:nvSpPr>
        <p:spPr>
          <a:xfrm>
            <a:off x="509517" y="786268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phase redistribution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211A4A-3609-486F-989F-EF49205D2F9D}"/>
              </a:ext>
            </a:extLst>
          </p:cNvPr>
          <p:cNvSpPr txBox="1"/>
          <p:nvPr/>
        </p:nvSpPr>
        <p:spPr>
          <a:xfrm>
            <a:off x="795851" y="1439121"/>
            <a:ext cx="8231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Solve mass conversation equation with the saturation updated after each drying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Constrain: capillary pressure equilibrium in the invaded cluster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grpSp>
        <p:nvGrpSpPr>
          <p:cNvPr id="51" name="组合 50" descr="\documentclass[preview]{standalone}&#10;\usepackage[utf8]{inputenc}&#10;\usepackage{amsmath}&#10;&#10;\begin{document}&#10;&#10;\begin{flalign*}&#10;\begin{cases}\sum_{i\in C_k}S_\mathrm{w}(p_{c,i},r_i)\cdot V_i=M_k\\p_{c,i}=p_{c,C_k},\quad\forall i\in C_k&amp;\end{cases} \end{flalign*}&#10;&#10;\end{document}&#10;" title="IguanaTex Shape Display">
            <a:extLst>
              <a:ext uri="{FF2B5EF4-FFF2-40B4-BE49-F238E27FC236}">
                <a16:creationId xmlns:a16="http://schemas.microsoft.com/office/drawing/2014/main" id="{D7EA61AC-1BAB-42B6-B7F4-979ADCA638F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79433" y="2745990"/>
            <a:ext cx="2912232" cy="683010"/>
            <a:chOff x="4890530" y="2141440"/>
            <a:chExt cx="2912232" cy="683010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DBACF69-BF50-42D1-96FD-57BCEF430CE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890530" y="2141440"/>
              <a:ext cx="117744" cy="683010"/>
            </a:xfrm>
            <a:custGeom>
              <a:avLst/>
              <a:gdLst>
                <a:gd name="connsiteX0" fmla="*/ 70019 w 117744"/>
                <a:gd name="connsiteY0" fmla="*/ 425185 h 683010"/>
                <a:gd name="connsiteX1" fmla="*/ 13083 w 117744"/>
                <a:gd name="connsiteY1" fmla="*/ 341602 h 683010"/>
                <a:gd name="connsiteX2" fmla="*/ 69792 w 117744"/>
                <a:gd name="connsiteY2" fmla="*/ 259158 h 683010"/>
                <a:gd name="connsiteX3" fmla="*/ 70019 w 117744"/>
                <a:gd name="connsiteY3" fmla="*/ 257791 h 683010"/>
                <a:gd name="connsiteX4" fmla="*/ 70019 w 117744"/>
                <a:gd name="connsiteY4" fmla="*/ 99963 h 683010"/>
                <a:gd name="connsiteX5" fmla="*/ 71841 w 117744"/>
                <a:gd name="connsiteY5" fmla="*/ 68535 h 683010"/>
                <a:gd name="connsiteX6" fmla="*/ 115796 w 117744"/>
                <a:gd name="connsiteY6" fmla="*/ 10687 h 683010"/>
                <a:gd name="connsiteX7" fmla="*/ 117846 w 117744"/>
                <a:gd name="connsiteY7" fmla="*/ 5221 h 683010"/>
                <a:gd name="connsiteX8" fmla="*/ 112608 w 117744"/>
                <a:gd name="connsiteY8" fmla="*/ -17 h 683010"/>
                <a:gd name="connsiteX9" fmla="*/ 101904 w 117744"/>
                <a:gd name="connsiteY9" fmla="*/ 3627 h 683010"/>
                <a:gd name="connsiteX10" fmla="*/ 47928 w 117744"/>
                <a:gd name="connsiteY10" fmla="*/ 82882 h 683010"/>
                <a:gd name="connsiteX11" fmla="*/ 47928 w 117744"/>
                <a:gd name="connsiteY11" fmla="*/ 244810 h 683010"/>
                <a:gd name="connsiteX12" fmla="*/ 36085 w 117744"/>
                <a:gd name="connsiteY12" fmla="*/ 300608 h 683010"/>
                <a:gd name="connsiteX13" fmla="*/ 3518 w 117744"/>
                <a:gd name="connsiteY13" fmla="*/ 335225 h 683010"/>
                <a:gd name="connsiteX14" fmla="*/ 101 w 117744"/>
                <a:gd name="connsiteY14" fmla="*/ 341374 h 683010"/>
                <a:gd name="connsiteX15" fmla="*/ 2151 w 117744"/>
                <a:gd name="connsiteY15" fmla="*/ 346840 h 683010"/>
                <a:gd name="connsiteX16" fmla="*/ 47245 w 117744"/>
                <a:gd name="connsiteY16" fmla="*/ 416986 h 683010"/>
                <a:gd name="connsiteX17" fmla="*/ 47928 w 117744"/>
                <a:gd name="connsiteY17" fmla="*/ 425185 h 683010"/>
                <a:gd name="connsiteX18" fmla="*/ 47928 w 117744"/>
                <a:gd name="connsiteY18" fmla="*/ 600094 h 683010"/>
                <a:gd name="connsiteX19" fmla="*/ 103270 w 117744"/>
                <a:gd name="connsiteY19" fmla="*/ 680032 h 683010"/>
                <a:gd name="connsiteX20" fmla="*/ 112608 w 117744"/>
                <a:gd name="connsiteY20" fmla="*/ 682993 h 683010"/>
                <a:gd name="connsiteX21" fmla="*/ 117846 w 117744"/>
                <a:gd name="connsiteY21" fmla="*/ 677755 h 683010"/>
                <a:gd name="connsiteX22" fmla="*/ 116707 w 117744"/>
                <a:gd name="connsiteY22" fmla="*/ 672972 h 683010"/>
                <a:gd name="connsiteX23" fmla="*/ 70930 w 117744"/>
                <a:gd name="connsiteY23" fmla="*/ 609203 h 683010"/>
                <a:gd name="connsiteX24" fmla="*/ 70019 w 117744"/>
                <a:gd name="connsiteY24" fmla="*/ 599866 h 683010"/>
                <a:gd name="connsiteX25" fmla="*/ 70019 w 117744"/>
                <a:gd name="connsiteY25" fmla="*/ 425185 h 68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744" h="683010">
                  <a:moveTo>
                    <a:pt x="70019" y="425185"/>
                  </a:moveTo>
                  <a:cubicBezTo>
                    <a:pt x="70019" y="400133"/>
                    <a:pt x="52711" y="361644"/>
                    <a:pt x="13083" y="341602"/>
                  </a:cubicBezTo>
                  <a:cubicBezTo>
                    <a:pt x="37679" y="328393"/>
                    <a:pt x="67059" y="301746"/>
                    <a:pt x="69792" y="259158"/>
                  </a:cubicBezTo>
                  <a:lnTo>
                    <a:pt x="70019" y="257791"/>
                  </a:lnTo>
                  <a:lnTo>
                    <a:pt x="70019" y="99963"/>
                  </a:lnTo>
                  <a:cubicBezTo>
                    <a:pt x="70019" y="81288"/>
                    <a:pt x="70019" y="77189"/>
                    <a:pt x="71841" y="68535"/>
                  </a:cubicBezTo>
                  <a:cubicBezTo>
                    <a:pt x="75941" y="50315"/>
                    <a:pt x="86873" y="27768"/>
                    <a:pt x="115796" y="10687"/>
                  </a:cubicBezTo>
                  <a:cubicBezTo>
                    <a:pt x="117618" y="9548"/>
                    <a:pt x="117846" y="9321"/>
                    <a:pt x="117846" y="5221"/>
                  </a:cubicBezTo>
                  <a:cubicBezTo>
                    <a:pt x="117846" y="211"/>
                    <a:pt x="117618" y="-17"/>
                    <a:pt x="112608" y="-17"/>
                  </a:cubicBezTo>
                  <a:cubicBezTo>
                    <a:pt x="108508" y="-17"/>
                    <a:pt x="108053" y="-17"/>
                    <a:pt x="101904" y="3627"/>
                  </a:cubicBezTo>
                  <a:cubicBezTo>
                    <a:pt x="50889" y="32551"/>
                    <a:pt x="47928" y="74911"/>
                    <a:pt x="47928" y="82882"/>
                  </a:cubicBezTo>
                  <a:lnTo>
                    <a:pt x="47928" y="244810"/>
                  </a:lnTo>
                  <a:cubicBezTo>
                    <a:pt x="47928" y="261208"/>
                    <a:pt x="47928" y="279655"/>
                    <a:pt x="36085" y="300608"/>
                  </a:cubicBezTo>
                  <a:cubicBezTo>
                    <a:pt x="25609" y="319283"/>
                    <a:pt x="13311" y="328620"/>
                    <a:pt x="3518" y="335225"/>
                  </a:cubicBezTo>
                  <a:cubicBezTo>
                    <a:pt x="329" y="337275"/>
                    <a:pt x="101" y="337502"/>
                    <a:pt x="101" y="341374"/>
                  </a:cubicBezTo>
                  <a:cubicBezTo>
                    <a:pt x="101" y="345474"/>
                    <a:pt x="329" y="345701"/>
                    <a:pt x="2151" y="346840"/>
                  </a:cubicBezTo>
                  <a:cubicBezTo>
                    <a:pt x="21510" y="359594"/>
                    <a:pt x="42234" y="379863"/>
                    <a:pt x="47245" y="416986"/>
                  </a:cubicBezTo>
                  <a:cubicBezTo>
                    <a:pt x="47928" y="421996"/>
                    <a:pt x="47928" y="422452"/>
                    <a:pt x="47928" y="425185"/>
                  </a:cubicBezTo>
                  <a:lnTo>
                    <a:pt x="47928" y="600094"/>
                  </a:lnTo>
                  <a:cubicBezTo>
                    <a:pt x="47928" y="618541"/>
                    <a:pt x="59315" y="656802"/>
                    <a:pt x="103270" y="680032"/>
                  </a:cubicBezTo>
                  <a:cubicBezTo>
                    <a:pt x="108508" y="682993"/>
                    <a:pt x="108964" y="682993"/>
                    <a:pt x="112608" y="682993"/>
                  </a:cubicBezTo>
                  <a:cubicBezTo>
                    <a:pt x="117618" y="682993"/>
                    <a:pt x="117846" y="682765"/>
                    <a:pt x="117846" y="677755"/>
                  </a:cubicBezTo>
                  <a:cubicBezTo>
                    <a:pt x="117846" y="673656"/>
                    <a:pt x="117618" y="673428"/>
                    <a:pt x="116707" y="672972"/>
                  </a:cubicBezTo>
                  <a:cubicBezTo>
                    <a:pt x="106914" y="666823"/>
                    <a:pt x="77080" y="648831"/>
                    <a:pt x="70930" y="609203"/>
                  </a:cubicBezTo>
                  <a:cubicBezTo>
                    <a:pt x="70019" y="603282"/>
                    <a:pt x="70019" y="602827"/>
                    <a:pt x="70019" y="599866"/>
                  </a:cubicBezTo>
                  <a:lnTo>
                    <a:pt x="70019" y="425185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66E78A2-4EEE-4A53-9CD1-24D12CCECC3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053951" y="2213865"/>
              <a:ext cx="214764" cy="227745"/>
            </a:xfrm>
            <a:custGeom>
              <a:avLst/>
              <a:gdLst>
                <a:gd name="connsiteX0" fmla="*/ 83237 w 214764"/>
                <a:gd name="connsiteY0" fmla="*/ 121602 h 227745"/>
                <a:gd name="connsiteX1" fmla="*/ 2387 w 214764"/>
                <a:gd name="connsiteY1" fmla="*/ 221583 h 227745"/>
                <a:gd name="connsiteX2" fmla="*/ 337 w 214764"/>
                <a:gd name="connsiteY2" fmla="*/ 225226 h 227745"/>
                <a:gd name="connsiteX3" fmla="*/ 6486 w 214764"/>
                <a:gd name="connsiteY3" fmla="*/ 227732 h 227745"/>
                <a:gd name="connsiteX4" fmla="*/ 195288 w 214764"/>
                <a:gd name="connsiteY4" fmla="*/ 227732 h 227745"/>
                <a:gd name="connsiteX5" fmla="*/ 214874 w 214764"/>
                <a:gd name="connsiteY5" fmla="*/ 171023 h 227745"/>
                <a:gd name="connsiteX6" fmla="*/ 209180 w 214764"/>
                <a:gd name="connsiteY6" fmla="*/ 171023 h 227745"/>
                <a:gd name="connsiteX7" fmla="*/ 168869 w 214764"/>
                <a:gd name="connsiteY7" fmla="*/ 208601 h 227745"/>
                <a:gd name="connsiteX8" fmla="*/ 116032 w 214764"/>
                <a:gd name="connsiteY8" fmla="*/ 215206 h 227745"/>
                <a:gd name="connsiteX9" fmla="*/ 19240 w 214764"/>
                <a:gd name="connsiteY9" fmla="*/ 215206 h 227745"/>
                <a:gd name="connsiteX10" fmla="*/ 98268 w 214764"/>
                <a:gd name="connsiteY10" fmla="*/ 117503 h 227745"/>
                <a:gd name="connsiteX11" fmla="*/ 100318 w 214764"/>
                <a:gd name="connsiteY11" fmla="*/ 113859 h 227745"/>
                <a:gd name="connsiteX12" fmla="*/ 98723 w 214764"/>
                <a:gd name="connsiteY12" fmla="*/ 110670 h 227745"/>
                <a:gd name="connsiteX13" fmla="*/ 24706 w 214764"/>
                <a:gd name="connsiteY13" fmla="*/ 9096 h 227745"/>
                <a:gd name="connsiteX14" fmla="*/ 114893 w 214764"/>
                <a:gd name="connsiteY14" fmla="*/ 9096 h 227745"/>
                <a:gd name="connsiteX15" fmla="*/ 209180 w 214764"/>
                <a:gd name="connsiteY15" fmla="*/ 53278 h 227745"/>
                <a:gd name="connsiteX16" fmla="*/ 214874 w 214764"/>
                <a:gd name="connsiteY16" fmla="*/ 53278 h 227745"/>
                <a:gd name="connsiteX17" fmla="*/ 195288 w 214764"/>
                <a:gd name="connsiteY17" fmla="*/ -14 h 227745"/>
                <a:gd name="connsiteX18" fmla="*/ 6486 w 214764"/>
                <a:gd name="connsiteY18" fmla="*/ -14 h 227745"/>
                <a:gd name="connsiteX19" fmla="*/ 109 w 214764"/>
                <a:gd name="connsiteY19" fmla="*/ 7274 h 227745"/>
                <a:gd name="connsiteX20" fmla="*/ 83237 w 214764"/>
                <a:gd name="connsiteY20" fmla="*/ 121602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764" h="227745">
                  <a:moveTo>
                    <a:pt x="83237" y="121602"/>
                  </a:moveTo>
                  <a:lnTo>
                    <a:pt x="2387" y="221583"/>
                  </a:lnTo>
                  <a:cubicBezTo>
                    <a:pt x="565" y="223860"/>
                    <a:pt x="337" y="224315"/>
                    <a:pt x="337" y="225226"/>
                  </a:cubicBezTo>
                  <a:cubicBezTo>
                    <a:pt x="337" y="227732"/>
                    <a:pt x="2387" y="227732"/>
                    <a:pt x="6486" y="227732"/>
                  </a:cubicBezTo>
                  <a:lnTo>
                    <a:pt x="195288" y="227732"/>
                  </a:lnTo>
                  <a:lnTo>
                    <a:pt x="214874" y="171023"/>
                  </a:lnTo>
                  <a:lnTo>
                    <a:pt x="209180" y="171023"/>
                  </a:lnTo>
                  <a:cubicBezTo>
                    <a:pt x="203487" y="188104"/>
                    <a:pt x="188228" y="201996"/>
                    <a:pt x="168869" y="208601"/>
                  </a:cubicBezTo>
                  <a:cubicBezTo>
                    <a:pt x="165225" y="209740"/>
                    <a:pt x="149511" y="215206"/>
                    <a:pt x="116032" y="215206"/>
                  </a:cubicBezTo>
                  <a:lnTo>
                    <a:pt x="19240" y="215206"/>
                  </a:lnTo>
                  <a:lnTo>
                    <a:pt x="98268" y="117503"/>
                  </a:lnTo>
                  <a:cubicBezTo>
                    <a:pt x="99862" y="115453"/>
                    <a:pt x="100318" y="114770"/>
                    <a:pt x="100318" y="113859"/>
                  </a:cubicBezTo>
                  <a:cubicBezTo>
                    <a:pt x="100318" y="112948"/>
                    <a:pt x="100090" y="112720"/>
                    <a:pt x="98723" y="110670"/>
                  </a:cubicBezTo>
                  <a:lnTo>
                    <a:pt x="24706" y="9096"/>
                  </a:lnTo>
                  <a:lnTo>
                    <a:pt x="114893" y="9096"/>
                  </a:lnTo>
                  <a:cubicBezTo>
                    <a:pt x="140856" y="9096"/>
                    <a:pt x="193238" y="10690"/>
                    <a:pt x="209180" y="53278"/>
                  </a:cubicBezTo>
                  <a:lnTo>
                    <a:pt x="214874" y="53278"/>
                  </a:lnTo>
                  <a:lnTo>
                    <a:pt x="195288" y="-14"/>
                  </a:lnTo>
                  <a:lnTo>
                    <a:pt x="6486" y="-14"/>
                  </a:lnTo>
                  <a:cubicBezTo>
                    <a:pt x="337" y="-14"/>
                    <a:pt x="109" y="213"/>
                    <a:pt x="109" y="7274"/>
                  </a:cubicBezTo>
                  <a:lnTo>
                    <a:pt x="83237" y="121602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BDA41E4-FE5F-42ED-A5F3-3BFE1E6345A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289090" y="2347304"/>
              <a:ext cx="48304" cy="107291"/>
            </a:xfrm>
            <a:custGeom>
              <a:avLst/>
              <a:gdLst>
                <a:gd name="connsiteX0" fmla="*/ 44280 w 48304"/>
                <a:gd name="connsiteY0" fmla="*/ 6054 h 107291"/>
                <a:gd name="connsiteX1" fmla="*/ 37903 w 48304"/>
                <a:gd name="connsiteY1" fmla="*/ -4 h 107291"/>
                <a:gd name="connsiteX2" fmla="*/ 28975 w 48304"/>
                <a:gd name="connsiteY2" fmla="*/ 8764 h 107291"/>
                <a:gd name="connsiteX3" fmla="*/ 35352 w 48304"/>
                <a:gd name="connsiteY3" fmla="*/ 14822 h 107291"/>
                <a:gd name="connsiteX4" fmla="*/ 44280 w 48304"/>
                <a:gd name="connsiteY4" fmla="*/ 6054 h 107291"/>
                <a:gd name="connsiteX5" fmla="*/ 11758 w 48304"/>
                <a:gd name="connsiteY5" fmla="*/ 87041 h 107291"/>
                <a:gd name="connsiteX6" fmla="*/ 10323 w 48304"/>
                <a:gd name="connsiteY6" fmla="*/ 93736 h 107291"/>
                <a:gd name="connsiteX7" fmla="*/ 25468 w 48304"/>
                <a:gd name="connsiteY7" fmla="*/ 107287 h 107291"/>
                <a:gd name="connsiteX8" fmla="*/ 48425 w 48304"/>
                <a:gd name="connsiteY8" fmla="*/ 82896 h 107291"/>
                <a:gd name="connsiteX9" fmla="*/ 45874 w 48304"/>
                <a:gd name="connsiteY9" fmla="*/ 80823 h 107291"/>
                <a:gd name="connsiteX10" fmla="*/ 42845 w 48304"/>
                <a:gd name="connsiteY10" fmla="*/ 83533 h 107291"/>
                <a:gd name="connsiteX11" fmla="*/ 25946 w 48304"/>
                <a:gd name="connsiteY11" fmla="*/ 102823 h 107291"/>
                <a:gd name="connsiteX12" fmla="*/ 21961 w 48304"/>
                <a:gd name="connsiteY12" fmla="*/ 97244 h 107291"/>
                <a:gd name="connsiteX13" fmla="*/ 24512 w 48304"/>
                <a:gd name="connsiteY13" fmla="*/ 87041 h 107291"/>
                <a:gd name="connsiteX14" fmla="*/ 29613 w 48304"/>
                <a:gd name="connsiteY14" fmla="*/ 74287 h 107291"/>
                <a:gd name="connsiteX15" fmla="*/ 37425 w 48304"/>
                <a:gd name="connsiteY15" fmla="*/ 54040 h 107291"/>
                <a:gd name="connsiteX16" fmla="*/ 38381 w 48304"/>
                <a:gd name="connsiteY16" fmla="*/ 48939 h 107291"/>
                <a:gd name="connsiteX17" fmla="*/ 23236 w 48304"/>
                <a:gd name="connsiteY17" fmla="*/ 35388 h 107291"/>
                <a:gd name="connsiteX18" fmla="*/ 120 w 48304"/>
                <a:gd name="connsiteY18" fmla="*/ 59780 h 107291"/>
                <a:gd name="connsiteX19" fmla="*/ 2830 w 48304"/>
                <a:gd name="connsiteY19" fmla="*/ 61852 h 107291"/>
                <a:gd name="connsiteX20" fmla="*/ 5700 w 48304"/>
                <a:gd name="connsiteY20" fmla="*/ 59301 h 107291"/>
                <a:gd name="connsiteX21" fmla="*/ 22758 w 48304"/>
                <a:gd name="connsiteY21" fmla="*/ 39852 h 107291"/>
                <a:gd name="connsiteX22" fmla="*/ 26743 w 48304"/>
                <a:gd name="connsiteY22" fmla="*/ 45431 h 107291"/>
                <a:gd name="connsiteX23" fmla="*/ 21801 w 48304"/>
                <a:gd name="connsiteY23" fmla="*/ 61374 h 107291"/>
                <a:gd name="connsiteX24" fmla="*/ 11758 w 48304"/>
                <a:gd name="connsiteY24" fmla="*/ 87041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7291">
                  <a:moveTo>
                    <a:pt x="44280" y="6054"/>
                  </a:moveTo>
                  <a:cubicBezTo>
                    <a:pt x="44280" y="3503"/>
                    <a:pt x="42367" y="-4"/>
                    <a:pt x="37903" y="-4"/>
                  </a:cubicBezTo>
                  <a:cubicBezTo>
                    <a:pt x="33599" y="-4"/>
                    <a:pt x="28975" y="4141"/>
                    <a:pt x="28975" y="8764"/>
                  </a:cubicBezTo>
                  <a:cubicBezTo>
                    <a:pt x="28975" y="11475"/>
                    <a:pt x="31048" y="14822"/>
                    <a:pt x="35352" y="14822"/>
                  </a:cubicBezTo>
                  <a:cubicBezTo>
                    <a:pt x="39975" y="14822"/>
                    <a:pt x="44280" y="10359"/>
                    <a:pt x="44280" y="6054"/>
                  </a:cubicBezTo>
                  <a:close/>
                  <a:moveTo>
                    <a:pt x="11758" y="87041"/>
                  </a:moveTo>
                  <a:cubicBezTo>
                    <a:pt x="11120" y="89113"/>
                    <a:pt x="10323" y="91026"/>
                    <a:pt x="10323" y="93736"/>
                  </a:cubicBezTo>
                  <a:cubicBezTo>
                    <a:pt x="10323" y="101229"/>
                    <a:pt x="16700" y="107287"/>
                    <a:pt x="25468" y="107287"/>
                  </a:cubicBezTo>
                  <a:cubicBezTo>
                    <a:pt x="41410" y="107287"/>
                    <a:pt x="48425" y="85287"/>
                    <a:pt x="48425" y="82896"/>
                  </a:cubicBezTo>
                  <a:cubicBezTo>
                    <a:pt x="48425" y="80823"/>
                    <a:pt x="46352" y="80823"/>
                    <a:pt x="45874" y="80823"/>
                  </a:cubicBezTo>
                  <a:cubicBezTo>
                    <a:pt x="43642" y="80823"/>
                    <a:pt x="43483" y="81780"/>
                    <a:pt x="42845" y="83533"/>
                  </a:cubicBezTo>
                  <a:cubicBezTo>
                    <a:pt x="39178" y="96287"/>
                    <a:pt x="32164" y="102823"/>
                    <a:pt x="25946" y="102823"/>
                  </a:cubicBezTo>
                  <a:cubicBezTo>
                    <a:pt x="22758" y="102823"/>
                    <a:pt x="21961" y="100751"/>
                    <a:pt x="21961" y="97244"/>
                  </a:cubicBezTo>
                  <a:cubicBezTo>
                    <a:pt x="21961" y="93577"/>
                    <a:pt x="23077" y="90548"/>
                    <a:pt x="24512" y="87041"/>
                  </a:cubicBezTo>
                  <a:cubicBezTo>
                    <a:pt x="26106" y="82736"/>
                    <a:pt x="27859" y="78432"/>
                    <a:pt x="29613" y="74287"/>
                  </a:cubicBezTo>
                  <a:cubicBezTo>
                    <a:pt x="31048" y="70461"/>
                    <a:pt x="36787" y="55953"/>
                    <a:pt x="37425" y="54040"/>
                  </a:cubicBezTo>
                  <a:cubicBezTo>
                    <a:pt x="37903" y="52446"/>
                    <a:pt x="38381" y="50533"/>
                    <a:pt x="38381" y="48939"/>
                  </a:cubicBezTo>
                  <a:cubicBezTo>
                    <a:pt x="38381" y="41446"/>
                    <a:pt x="32004" y="35388"/>
                    <a:pt x="23236" y="35388"/>
                  </a:cubicBezTo>
                  <a:cubicBezTo>
                    <a:pt x="7453" y="35388"/>
                    <a:pt x="120" y="57069"/>
                    <a:pt x="120" y="59780"/>
                  </a:cubicBezTo>
                  <a:cubicBezTo>
                    <a:pt x="120" y="61852"/>
                    <a:pt x="2352" y="61852"/>
                    <a:pt x="2830" y="61852"/>
                  </a:cubicBezTo>
                  <a:cubicBezTo>
                    <a:pt x="5062" y="61852"/>
                    <a:pt x="5221" y="61055"/>
                    <a:pt x="5700" y="59301"/>
                  </a:cubicBezTo>
                  <a:cubicBezTo>
                    <a:pt x="9845" y="45591"/>
                    <a:pt x="16859" y="39852"/>
                    <a:pt x="22758" y="39852"/>
                  </a:cubicBezTo>
                  <a:cubicBezTo>
                    <a:pt x="25309" y="39852"/>
                    <a:pt x="26743" y="41127"/>
                    <a:pt x="26743" y="45431"/>
                  </a:cubicBezTo>
                  <a:cubicBezTo>
                    <a:pt x="26743" y="49098"/>
                    <a:pt x="25787" y="51490"/>
                    <a:pt x="21801" y="61374"/>
                  </a:cubicBezTo>
                  <a:lnTo>
                    <a:pt x="11758" y="87041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F1B924A-E27C-4D93-8B12-C3864FDA06B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363250" y="2361015"/>
              <a:ext cx="88160" cy="104102"/>
            </a:xfrm>
            <a:custGeom>
              <a:avLst/>
              <a:gdLst>
                <a:gd name="connsiteX0" fmla="*/ 81906 w 88160"/>
                <a:gd name="connsiteY0" fmla="*/ 55953 h 104102"/>
                <a:gd name="connsiteX1" fmla="*/ 88283 w 88160"/>
                <a:gd name="connsiteY1" fmla="*/ 52127 h 104102"/>
                <a:gd name="connsiteX2" fmla="*/ 81906 w 88160"/>
                <a:gd name="connsiteY2" fmla="*/ 48142 h 104102"/>
                <a:gd name="connsiteX3" fmla="*/ 8094 w 88160"/>
                <a:gd name="connsiteY3" fmla="*/ 48142 h 104102"/>
                <a:gd name="connsiteX4" fmla="*/ 54645 w 88160"/>
                <a:gd name="connsiteY4" fmla="*/ 7808 h 104102"/>
                <a:gd name="connsiteX5" fmla="*/ 81906 w 88160"/>
                <a:gd name="connsiteY5" fmla="*/ 7808 h 104102"/>
                <a:gd name="connsiteX6" fmla="*/ 88283 w 88160"/>
                <a:gd name="connsiteY6" fmla="*/ 3982 h 104102"/>
                <a:gd name="connsiteX7" fmla="*/ 81906 w 88160"/>
                <a:gd name="connsiteY7" fmla="*/ -4 h 104102"/>
                <a:gd name="connsiteX8" fmla="*/ 54007 w 88160"/>
                <a:gd name="connsiteY8" fmla="*/ -4 h 104102"/>
                <a:gd name="connsiteX9" fmla="*/ 123 w 88160"/>
                <a:gd name="connsiteY9" fmla="*/ 51968 h 104102"/>
                <a:gd name="connsiteX10" fmla="*/ 54007 w 88160"/>
                <a:gd name="connsiteY10" fmla="*/ 104099 h 104102"/>
                <a:gd name="connsiteX11" fmla="*/ 81906 w 88160"/>
                <a:gd name="connsiteY11" fmla="*/ 104099 h 104102"/>
                <a:gd name="connsiteX12" fmla="*/ 88283 w 88160"/>
                <a:gd name="connsiteY12" fmla="*/ 100273 h 104102"/>
                <a:gd name="connsiteX13" fmla="*/ 81906 w 88160"/>
                <a:gd name="connsiteY13" fmla="*/ 96287 h 104102"/>
                <a:gd name="connsiteX14" fmla="*/ 54645 w 88160"/>
                <a:gd name="connsiteY14" fmla="*/ 96287 h 104102"/>
                <a:gd name="connsiteX15" fmla="*/ 8094 w 88160"/>
                <a:gd name="connsiteY15" fmla="*/ 55953 h 104102"/>
                <a:gd name="connsiteX16" fmla="*/ 81906 w 88160"/>
                <a:gd name="connsiteY16" fmla="*/ 55953 h 10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160" h="104102">
                  <a:moveTo>
                    <a:pt x="81906" y="55953"/>
                  </a:moveTo>
                  <a:cubicBezTo>
                    <a:pt x="84457" y="55953"/>
                    <a:pt x="88283" y="55953"/>
                    <a:pt x="88283" y="52127"/>
                  </a:cubicBezTo>
                  <a:cubicBezTo>
                    <a:pt x="88283" y="48142"/>
                    <a:pt x="84616" y="48142"/>
                    <a:pt x="81906" y="48142"/>
                  </a:cubicBezTo>
                  <a:lnTo>
                    <a:pt x="8094" y="48142"/>
                  </a:lnTo>
                  <a:cubicBezTo>
                    <a:pt x="10485" y="25025"/>
                    <a:pt x="29775" y="7808"/>
                    <a:pt x="54645" y="7808"/>
                  </a:cubicBezTo>
                  <a:lnTo>
                    <a:pt x="81906" y="7808"/>
                  </a:lnTo>
                  <a:cubicBezTo>
                    <a:pt x="84457" y="7808"/>
                    <a:pt x="88283" y="7808"/>
                    <a:pt x="88283" y="3982"/>
                  </a:cubicBezTo>
                  <a:cubicBezTo>
                    <a:pt x="88283" y="-4"/>
                    <a:pt x="84616" y="-4"/>
                    <a:pt x="81906" y="-4"/>
                  </a:cubicBezTo>
                  <a:lnTo>
                    <a:pt x="54007" y="-4"/>
                  </a:lnTo>
                  <a:cubicBezTo>
                    <a:pt x="24355" y="-4"/>
                    <a:pt x="123" y="23272"/>
                    <a:pt x="123" y="51968"/>
                  </a:cubicBezTo>
                  <a:cubicBezTo>
                    <a:pt x="123" y="81301"/>
                    <a:pt x="24674" y="104099"/>
                    <a:pt x="54007" y="104099"/>
                  </a:cubicBezTo>
                  <a:lnTo>
                    <a:pt x="81906" y="104099"/>
                  </a:lnTo>
                  <a:cubicBezTo>
                    <a:pt x="84457" y="104099"/>
                    <a:pt x="88283" y="104099"/>
                    <a:pt x="88283" y="100273"/>
                  </a:cubicBezTo>
                  <a:cubicBezTo>
                    <a:pt x="88283" y="96287"/>
                    <a:pt x="84616" y="96287"/>
                    <a:pt x="81906" y="96287"/>
                  </a:cubicBezTo>
                  <a:lnTo>
                    <a:pt x="54645" y="96287"/>
                  </a:lnTo>
                  <a:cubicBezTo>
                    <a:pt x="29775" y="96287"/>
                    <a:pt x="10485" y="79070"/>
                    <a:pt x="8094" y="55953"/>
                  </a:cubicBezTo>
                  <a:lnTo>
                    <a:pt x="81906" y="55953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6C01BE9-ED19-443F-BF4E-8B2CA48F2FF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479923" y="2340927"/>
              <a:ext cx="123233" cy="115262"/>
            </a:xfrm>
            <a:custGeom>
              <a:avLst/>
              <a:gdLst>
                <a:gd name="connsiteX0" fmla="*/ 123361 w 123233"/>
                <a:gd name="connsiteY0" fmla="*/ 2069 h 115262"/>
                <a:gd name="connsiteX1" fmla="*/ 121289 w 123233"/>
                <a:gd name="connsiteY1" fmla="*/ -4 h 115262"/>
                <a:gd name="connsiteX2" fmla="*/ 118419 w 123233"/>
                <a:gd name="connsiteY2" fmla="*/ 1909 h 115262"/>
                <a:gd name="connsiteX3" fmla="*/ 106782 w 123233"/>
                <a:gd name="connsiteY3" fmla="*/ 14185 h 115262"/>
                <a:gd name="connsiteX4" fmla="*/ 76810 w 123233"/>
                <a:gd name="connsiteY4" fmla="*/ -4 h 115262"/>
                <a:gd name="connsiteX5" fmla="*/ 128 w 123233"/>
                <a:gd name="connsiteY5" fmla="*/ 70301 h 115262"/>
                <a:gd name="connsiteX6" fmla="*/ 49071 w 123233"/>
                <a:gd name="connsiteY6" fmla="*/ 115258 h 115262"/>
                <a:gd name="connsiteX7" fmla="*/ 89405 w 123233"/>
                <a:gd name="connsiteY7" fmla="*/ 99635 h 115262"/>
                <a:gd name="connsiteX8" fmla="*/ 105506 w 123233"/>
                <a:gd name="connsiteY8" fmla="*/ 73809 h 115262"/>
                <a:gd name="connsiteX9" fmla="*/ 102796 w 123233"/>
                <a:gd name="connsiteY9" fmla="*/ 71736 h 115262"/>
                <a:gd name="connsiteX10" fmla="*/ 99926 w 123233"/>
                <a:gd name="connsiteY10" fmla="*/ 74287 h 115262"/>
                <a:gd name="connsiteX11" fmla="*/ 51781 w 123233"/>
                <a:gd name="connsiteY11" fmla="*/ 109519 h 115262"/>
                <a:gd name="connsiteX12" fmla="*/ 16070 w 123233"/>
                <a:gd name="connsiteY12" fmla="*/ 75243 h 115262"/>
                <a:gd name="connsiteX13" fmla="*/ 35520 w 123233"/>
                <a:gd name="connsiteY13" fmla="*/ 25344 h 115262"/>
                <a:gd name="connsiteX14" fmla="*/ 78404 w 123233"/>
                <a:gd name="connsiteY14" fmla="*/ 5735 h 115262"/>
                <a:gd name="connsiteX15" fmla="*/ 107738 w 123233"/>
                <a:gd name="connsiteY15" fmla="*/ 36982 h 115262"/>
                <a:gd name="connsiteX16" fmla="*/ 107260 w 123233"/>
                <a:gd name="connsiteY16" fmla="*/ 43518 h 115262"/>
                <a:gd name="connsiteX17" fmla="*/ 110129 w 123233"/>
                <a:gd name="connsiteY17" fmla="*/ 45591 h 115262"/>
                <a:gd name="connsiteX18" fmla="*/ 113477 w 123233"/>
                <a:gd name="connsiteY18" fmla="*/ 42084 h 115262"/>
                <a:gd name="connsiteX19" fmla="*/ 123361 w 123233"/>
                <a:gd name="connsiteY19" fmla="*/ 2069 h 11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233" h="115262">
                  <a:moveTo>
                    <a:pt x="123361" y="2069"/>
                  </a:moveTo>
                  <a:cubicBezTo>
                    <a:pt x="123361" y="1272"/>
                    <a:pt x="122883" y="-4"/>
                    <a:pt x="121289" y="-4"/>
                  </a:cubicBezTo>
                  <a:cubicBezTo>
                    <a:pt x="120173" y="-4"/>
                    <a:pt x="119854" y="315"/>
                    <a:pt x="118419" y="1909"/>
                  </a:cubicBezTo>
                  <a:lnTo>
                    <a:pt x="106782" y="14185"/>
                  </a:lnTo>
                  <a:cubicBezTo>
                    <a:pt x="105347" y="12272"/>
                    <a:pt x="96419" y="-4"/>
                    <a:pt x="76810" y="-4"/>
                  </a:cubicBezTo>
                  <a:cubicBezTo>
                    <a:pt x="38071" y="-4"/>
                    <a:pt x="128" y="34272"/>
                    <a:pt x="128" y="70301"/>
                  </a:cubicBezTo>
                  <a:cubicBezTo>
                    <a:pt x="128" y="96287"/>
                    <a:pt x="20534" y="115258"/>
                    <a:pt x="49071" y="115258"/>
                  </a:cubicBezTo>
                  <a:cubicBezTo>
                    <a:pt x="57680" y="115258"/>
                    <a:pt x="72984" y="113505"/>
                    <a:pt x="89405" y="99635"/>
                  </a:cubicBezTo>
                  <a:cubicBezTo>
                    <a:pt x="101999" y="88954"/>
                    <a:pt x="105506" y="75084"/>
                    <a:pt x="105506" y="73809"/>
                  </a:cubicBezTo>
                  <a:cubicBezTo>
                    <a:pt x="105506" y="71736"/>
                    <a:pt x="103593" y="71736"/>
                    <a:pt x="102796" y="71736"/>
                  </a:cubicBezTo>
                  <a:cubicBezTo>
                    <a:pt x="100724" y="71736"/>
                    <a:pt x="100405" y="72533"/>
                    <a:pt x="99926" y="74287"/>
                  </a:cubicBezTo>
                  <a:cubicBezTo>
                    <a:pt x="93390" y="96128"/>
                    <a:pt x="71071" y="109519"/>
                    <a:pt x="51781" y="109519"/>
                  </a:cubicBezTo>
                  <a:cubicBezTo>
                    <a:pt x="34882" y="109519"/>
                    <a:pt x="16070" y="100432"/>
                    <a:pt x="16070" y="75243"/>
                  </a:cubicBezTo>
                  <a:cubicBezTo>
                    <a:pt x="16070" y="70620"/>
                    <a:pt x="17186" y="45432"/>
                    <a:pt x="35520" y="25344"/>
                  </a:cubicBezTo>
                  <a:cubicBezTo>
                    <a:pt x="46520" y="13069"/>
                    <a:pt x="63259" y="5735"/>
                    <a:pt x="78404" y="5735"/>
                  </a:cubicBezTo>
                  <a:cubicBezTo>
                    <a:pt x="96897" y="5735"/>
                    <a:pt x="107738" y="19127"/>
                    <a:pt x="107738" y="36982"/>
                  </a:cubicBezTo>
                  <a:cubicBezTo>
                    <a:pt x="107738" y="41446"/>
                    <a:pt x="107260" y="42562"/>
                    <a:pt x="107260" y="43518"/>
                  </a:cubicBezTo>
                  <a:cubicBezTo>
                    <a:pt x="107260" y="45591"/>
                    <a:pt x="109332" y="45591"/>
                    <a:pt x="110129" y="45591"/>
                  </a:cubicBezTo>
                  <a:cubicBezTo>
                    <a:pt x="112680" y="45591"/>
                    <a:pt x="112680" y="45113"/>
                    <a:pt x="113477" y="42084"/>
                  </a:cubicBezTo>
                  <a:lnTo>
                    <a:pt x="123361" y="206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5D76DF9-B5B5-490E-9157-99134FB9C72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613512" y="2398213"/>
              <a:ext cx="61946" cy="80206"/>
            </a:xfrm>
            <a:custGeom>
              <a:avLst/>
              <a:gdLst>
                <a:gd name="connsiteX0" fmla="*/ 27919 w 61946"/>
                <a:gd name="connsiteY0" fmla="*/ 4251 h 80206"/>
                <a:gd name="connsiteX1" fmla="*/ 28374 w 61946"/>
                <a:gd name="connsiteY1" fmla="*/ 1859 h 80206"/>
                <a:gd name="connsiteX2" fmla="*/ 24844 w 61946"/>
                <a:gd name="connsiteY2" fmla="*/ 37 h 80206"/>
                <a:gd name="connsiteX3" fmla="*/ 10838 w 61946"/>
                <a:gd name="connsiteY3" fmla="*/ 1062 h 80206"/>
                <a:gd name="connsiteX4" fmla="*/ 8105 w 61946"/>
                <a:gd name="connsiteY4" fmla="*/ 1745 h 80206"/>
                <a:gd name="connsiteX5" fmla="*/ 7308 w 61946"/>
                <a:gd name="connsiteY5" fmla="*/ 4365 h 80206"/>
                <a:gd name="connsiteX6" fmla="*/ 10724 w 61946"/>
                <a:gd name="connsiteY6" fmla="*/ 6300 h 80206"/>
                <a:gd name="connsiteX7" fmla="*/ 14596 w 61946"/>
                <a:gd name="connsiteY7" fmla="*/ 6528 h 80206"/>
                <a:gd name="connsiteX8" fmla="*/ 16873 w 61946"/>
                <a:gd name="connsiteY8" fmla="*/ 8008 h 80206"/>
                <a:gd name="connsiteX9" fmla="*/ 16304 w 61946"/>
                <a:gd name="connsiteY9" fmla="*/ 10628 h 80206"/>
                <a:gd name="connsiteX10" fmla="*/ 589 w 61946"/>
                <a:gd name="connsiteY10" fmla="*/ 73485 h 80206"/>
                <a:gd name="connsiteX11" fmla="*/ 134 w 61946"/>
                <a:gd name="connsiteY11" fmla="*/ 76105 h 80206"/>
                <a:gd name="connsiteX12" fmla="*/ 4461 w 61946"/>
                <a:gd name="connsiteY12" fmla="*/ 80204 h 80206"/>
                <a:gd name="connsiteX13" fmla="*/ 10382 w 61946"/>
                <a:gd name="connsiteY13" fmla="*/ 74396 h 80206"/>
                <a:gd name="connsiteX14" fmla="*/ 15507 w 61946"/>
                <a:gd name="connsiteY14" fmla="*/ 53444 h 80206"/>
                <a:gd name="connsiteX15" fmla="*/ 32701 w 61946"/>
                <a:gd name="connsiteY15" fmla="*/ 62440 h 80206"/>
                <a:gd name="connsiteX16" fmla="*/ 32360 w 61946"/>
                <a:gd name="connsiteY16" fmla="*/ 65059 h 80206"/>
                <a:gd name="connsiteX17" fmla="*/ 32018 w 61946"/>
                <a:gd name="connsiteY17" fmla="*/ 68020 h 80206"/>
                <a:gd name="connsiteX18" fmla="*/ 45911 w 61946"/>
                <a:gd name="connsiteY18" fmla="*/ 80204 h 80206"/>
                <a:gd name="connsiteX19" fmla="*/ 62081 w 61946"/>
                <a:gd name="connsiteY19" fmla="*/ 62554 h 80206"/>
                <a:gd name="connsiteX20" fmla="*/ 59689 w 61946"/>
                <a:gd name="connsiteY20" fmla="*/ 60959 h 80206"/>
                <a:gd name="connsiteX21" fmla="*/ 56956 w 61946"/>
                <a:gd name="connsiteY21" fmla="*/ 63578 h 80206"/>
                <a:gd name="connsiteX22" fmla="*/ 46366 w 61946"/>
                <a:gd name="connsiteY22" fmla="*/ 76332 h 80206"/>
                <a:gd name="connsiteX23" fmla="*/ 41584 w 61946"/>
                <a:gd name="connsiteY23" fmla="*/ 69614 h 80206"/>
                <a:gd name="connsiteX24" fmla="*/ 42039 w 61946"/>
                <a:gd name="connsiteY24" fmla="*/ 65970 h 80206"/>
                <a:gd name="connsiteX25" fmla="*/ 42608 w 61946"/>
                <a:gd name="connsiteY25" fmla="*/ 62098 h 80206"/>
                <a:gd name="connsiteX26" fmla="*/ 22567 w 61946"/>
                <a:gd name="connsiteY26" fmla="*/ 49800 h 80206"/>
                <a:gd name="connsiteX27" fmla="*/ 32360 w 61946"/>
                <a:gd name="connsiteY27" fmla="*/ 42512 h 80206"/>
                <a:gd name="connsiteX28" fmla="*/ 51604 w 61946"/>
                <a:gd name="connsiteY28" fmla="*/ 32491 h 80206"/>
                <a:gd name="connsiteX29" fmla="*/ 55590 w 61946"/>
                <a:gd name="connsiteY29" fmla="*/ 33858 h 80206"/>
                <a:gd name="connsiteX30" fmla="*/ 54679 w 61946"/>
                <a:gd name="connsiteY30" fmla="*/ 34199 h 80206"/>
                <a:gd name="connsiteX31" fmla="*/ 49441 w 61946"/>
                <a:gd name="connsiteY31" fmla="*/ 41032 h 80206"/>
                <a:gd name="connsiteX32" fmla="*/ 54565 w 61946"/>
                <a:gd name="connsiteY32" fmla="*/ 45700 h 80206"/>
                <a:gd name="connsiteX33" fmla="*/ 61625 w 61946"/>
                <a:gd name="connsiteY33" fmla="*/ 37615 h 80206"/>
                <a:gd name="connsiteX34" fmla="*/ 51832 w 61946"/>
                <a:gd name="connsiteY34" fmla="*/ 28619 h 80206"/>
                <a:gd name="connsiteX35" fmla="*/ 29171 w 61946"/>
                <a:gd name="connsiteY35" fmla="*/ 40576 h 80206"/>
                <a:gd name="connsiteX36" fmla="*/ 16873 w 61946"/>
                <a:gd name="connsiteY36" fmla="*/ 48433 h 80206"/>
                <a:gd name="connsiteX37" fmla="*/ 27919 w 61946"/>
                <a:gd name="connsiteY37" fmla="*/ 4251 h 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1946" h="80206">
                  <a:moveTo>
                    <a:pt x="27919" y="4251"/>
                  </a:moveTo>
                  <a:cubicBezTo>
                    <a:pt x="28374" y="2656"/>
                    <a:pt x="28374" y="2429"/>
                    <a:pt x="28374" y="1859"/>
                  </a:cubicBezTo>
                  <a:cubicBezTo>
                    <a:pt x="28374" y="-77"/>
                    <a:pt x="26666" y="-77"/>
                    <a:pt x="24844" y="37"/>
                  </a:cubicBezTo>
                  <a:lnTo>
                    <a:pt x="10838" y="1062"/>
                  </a:lnTo>
                  <a:cubicBezTo>
                    <a:pt x="8902" y="1176"/>
                    <a:pt x="8674" y="1290"/>
                    <a:pt x="8105" y="1745"/>
                  </a:cubicBezTo>
                  <a:cubicBezTo>
                    <a:pt x="7649" y="2315"/>
                    <a:pt x="7308" y="3681"/>
                    <a:pt x="7308" y="4365"/>
                  </a:cubicBezTo>
                  <a:cubicBezTo>
                    <a:pt x="7308" y="6300"/>
                    <a:pt x="9130" y="6300"/>
                    <a:pt x="10724" y="6300"/>
                  </a:cubicBezTo>
                  <a:cubicBezTo>
                    <a:pt x="10838" y="6300"/>
                    <a:pt x="12888" y="6300"/>
                    <a:pt x="14596" y="6528"/>
                  </a:cubicBezTo>
                  <a:cubicBezTo>
                    <a:pt x="16759" y="6756"/>
                    <a:pt x="16873" y="7097"/>
                    <a:pt x="16873" y="8008"/>
                  </a:cubicBezTo>
                  <a:cubicBezTo>
                    <a:pt x="16873" y="8350"/>
                    <a:pt x="16873" y="8578"/>
                    <a:pt x="16304" y="10628"/>
                  </a:cubicBezTo>
                  <a:lnTo>
                    <a:pt x="589" y="73485"/>
                  </a:lnTo>
                  <a:cubicBezTo>
                    <a:pt x="134" y="75194"/>
                    <a:pt x="134" y="75421"/>
                    <a:pt x="134" y="76105"/>
                  </a:cubicBezTo>
                  <a:cubicBezTo>
                    <a:pt x="134" y="78724"/>
                    <a:pt x="2184" y="80204"/>
                    <a:pt x="4461" y="80204"/>
                  </a:cubicBezTo>
                  <a:cubicBezTo>
                    <a:pt x="8902" y="80204"/>
                    <a:pt x="9927" y="75991"/>
                    <a:pt x="10382" y="74396"/>
                  </a:cubicBezTo>
                  <a:lnTo>
                    <a:pt x="15507" y="53444"/>
                  </a:lnTo>
                  <a:cubicBezTo>
                    <a:pt x="18467" y="53558"/>
                    <a:pt x="32701" y="54355"/>
                    <a:pt x="32701" y="62440"/>
                  </a:cubicBezTo>
                  <a:cubicBezTo>
                    <a:pt x="32701" y="63237"/>
                    <a:pt x="32701" y="63692"/>
                    <a:pt x="32360" y="65059"/>
                  </a:cubicBezTo>
                  <a:cubicBezTo>
                    <a:pt x="32018" y="66653"/>
                    <a:pt x="32018" y="67336"/>
                    <a:pt x="32018" y="68020"/>
                  </a:cubicBezTo>
                  <a:cubicBezTo>
                    <a:pt x="32018" y="76105"/>
                    <a:pt x="39306" y="80204"/>
                    <a:pt x="45911" y="80204"/>
                  </a:cubicBezTo>
                  <a:cubicBezTo>
                    <a:pt x="57526" y="80204"/>
                    <a:pt x="62081" y="63920"/>
                    <a:pt x="62081" y="62554"/>
                  </a:cubicBezTo>
                  <a:cubicBezTo>
                    <a:pt x="62081" y="60959"/>
                    <a:pt x="60145" y="60959"/>
                    <a:pt x="59689" y="60959"/>
                  </a:cubicBezTo>
                  <a:cubicBezTo>
                    <a:pt x="57754" y="60959"/>
                    <a:pt x="57526" y="61529"/>
                    <a:pt x="56956" y="63578"/>
                  </a:cubicBezTo>
                  <a:cubicBezTo>
                    <a:pt x="55818" y="67564"/>
                    <a:pt x="52515" y="76332"/>
                    <a:pt x="46366" y="76332"/>
                  </a:cubicBezTo>
                  <a:cubicBezTo>
                    <a:pt x="42153" y="76332"/>
                    <a:pt x="41584" y="72119"/>
                    <a:pt x="41584" y="69614"/>
                  </a:cubicBezTo>
                  <a:cubicBezTo>
                    <a:pt x="41584" y="69500"/>
                    <a:pt x="41584" y="67906"/>
                    <a:pt x="42039" y="65970"/>
                  </a:cubicBezTo>
                  <a:cubicBezTo>
                    <a:pt x="42495" y="64148"/>
                    <a:pt x="42608" y="63009"/>
                    <a:pt x="42608" y="62098"/>
                  </a:cubicBezTo>
                  <a:cubicBezTo>
                    <a:pt x="42608" y="52077"/>
                    <a:pt x="30082" y="50369"/>
                    <a:pt x="22567" y="49800"/>
                  </a:cubicBezTo>
                  <a:cubicBezTo>
                    <a:pt x="25755" y="47978"/>
                    <a:pt x="30538" y="44106"/>
                    <a:pt x="32360" y="42512"/>
                  </a:cubicBezTo>
                  <a:cubicBezTo>
                    <a:pt x="38851" y="37388"/>
                    <a:pt x="45114" y="32491"/>
                    <a:pt x="51604" y="32491"/>
                  </a:cubicBezTo>
                  <a:cubicBezTo>
                    <a:pt x="54223" y="32491"/>
                    <a:pt x="54907" y="33174"/>
                    <a:pt x="55590" y="33858"/>
                  </a:cubicBezTo>
                  <a:cubicBezTo>
                    <a:pt x="55476" y="33858"/>
                    <a:pt x="54907" y="34199"/>
                    <a:pt x="54679" y="34199"/>
                  </a:cubicBezTo>
                  <a:cubicBezTo>
                    <a:pt x="49441" y="36021"/>
                    <a:pt x="49441" y="40690"/>
                    <a:pt x="49441" y="41032"/>
                  </a:cubicBezTo>
                  <a:cubicBezTo>
                    <a:pt x="49441" y="42967"/>
                    <a:pt x="50807" y="45700"/>
                    <a:pt x="54565" y="45700"/>
                  </a:cubicBezTo>
                  <a:cubicBezTo>
                    <a:pt x="56843" y="45700"/>
                    <a:pt x="61625" y="43878"/>
                    <a:pt x="61625" y="37615"/>
                  </a:cubicBezTo>
                  <a:cubicBezTo>
                    <a:pt x="61625" y="32036"/>
                    <a:pt x="57298" y="28619"/>
                    <a:pt x="51832" y="28619"/>
                  </a:cubicBezTo>
                  <a:cubicBezTo>
                    <a:pt x="44089" y="28619"/>
                    <a:pt x="37484" y="33858"/>
                    <a:pt x="29171" y="40576"/>
                  </a:cubicBezTo>
                  <a:cubicBezTo>
                    <a:pt x="25186" y="43765"/>
                    <a:pt x="21428" y="46611"/>
                    <a:pt x="16873" y="48433"/>
                  </a:cubicBezTo>
                  <a:lnTo>
                    <a:pt x="27919" y="4251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402C323-C04F-4FC3-A06D-28A5EDB04E9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760139" y="2224115"/>
              <a:ext cx="135053" cy="165571"/>
            </a:xfrm>
            <a:custGeom>
              <a:avLst/>
              <a:gdLst>
                <a:gd name="connsiteX0" fmla="*/ 135194 w 135053"/>
                <a:gd name="connsiteY0" fmla="*/ 2271 h 165571"/>
                <a:gd name="connsiteX1" fmla="*/ 132689 w 135053"/>
                <a:gd name="connsiteY1" fmla="*/ -7 h 165571"/>
                <a:gd name="connsiteX2" fmla="*/ 128589 w 135053"/>
                <a:gd name="connsiteY2" fmla="*/ 3409 h 165571"/>
                <a:gd name="connsiteX3" fmla="*/ 117657 w 135053"/>
                <a:gd name="connsiteY3" fmla="*/ 16391 h 165571"/>
                <a:gd name="connsiteX4" fmla="*/ 85090 w 135053"/>
                <a:gd name="connsiteY4" fmla="*/ -7 h 165571"/>
                <a:gd name="connsiteX5" fmla="*/ 28836 w 135053"/>
                <a:gd name="connsiteY5" fmla="*/ 53741 h 165571"/>
                <a:gd name="connsiteX6" fmla="*/ 52522 w 135053"/>
                <a:gd name="connsiteY6" fmla="*/ 86081 h 165571"/>
                <a:gd name="connsiteX7" fmla="*/ 76891 w 135053"/>
                <a:gd name="connsiteY7" fmla="*/ 92458 h 165571"/>
                <a:gd name="connsiteX8" fmla="*/ 97843 w 135053"/>
                <a:gd name="connsiteY8" fmla="*/ 116599 h 165571"/>
                <a:gd name="connsiteX9" fmla="*/ 56849 w 135053"/>
                <a:gd name="connsiteY9" fmla="*/ 158504 h 165571"/>
                <a:gd name="connsiteX10" fmla="*/ 16994 w 135053"/>
                <a:gd name="connsiteY10" fmla="*/ 125253 h 165571"/>
                <a:gd name="connsiteX11" fmla="*/ 18360 w 135053"/>
                <a:gd name="connsiteY11" fmla="*/ 112955 h 165571"/>
                <a:gd name="connsiteX12" fmla="*/ 18816 w 135053"/>
                <a:gd name="connsiteY12" fmla="*/ 111361 h 165571"/>
                <a:gd name="connsiteX13" fmla="*/ 16083 w 135053"/>
                <a:gd name="connsiteY13" fmla="*/ 108856 h 165571"/>
                <a:gd name="connsiteX14" fmla="*/ 13805 w 135053"/>
                <a:gd name="connsiteY14" fmla="*/ 109767 h 165571"/>
                <a:gd name="connsiteX15" fmla="*/ 140 w 135053"/>
                <a:gd name="connsiteY15" fmla="*/ 163287 h 165571"/>
                <a:gd name="connsiteX16" fmla="*/ 2646 w 135053"/>
                <a:gd name="connsiteY16" fmla="*/ 165565 h 165571"/>
                <a:gd name="connsiteX17" fmla="*/ 6745 w 135053"/>
                <a:gd name="connsiteY17" fmla="*/ 162148 h 165571"/>
                <a:gd name="connsiteX18" fmla="*/ 17905 w 135053"/>
                <a:gd name="connsiteY18" fmla="*/ 149167 h 165571"/>
                <a:gd name="connsiteX19" fmla="*/ 56394 w 135053"/>
                <a:gd name="connsiteY19" fmla="*/ 165565 h 165571"/>
                <a:gd name="connsiteX20" fmla="*/ 114241 w 135053"/>
                <a:gd name="connsiteY20" fmla="*/ 107034 h 165571"/>
                <a:gd name="connsiteX21" fmla="*/ 103082 w 135053"/>
                <a:gd name="connsiteY21" fmla="*/ 80388 h 165571"/>
                <a:gd name="connsiteX22" fmla="*/ 74158 w 135053"/>
                <a:gd name="connsiteY22" fmla="*/ 69000 h 165571"/>
                <a:gd name="connsiteX23" fmla="*/ 58899 w 135053"/>
                <a:gd name="connsiteY23" fmla="*/ 64901 h 165571"/>
                <a:gd name="connsiteX24" fmla="*/ 45006 w 135053"/>
                <a:gd name="connsiteY24" fmla="*/ 44176 h 165571"/>
                <a:gd name="connsiteX25" fmla="*/ 84862 w 135053"/>
                <a:gd name="connsiteY25" fmla="*/ 6370 h 165571"/>
                <a:gd name="connsiteX26" fmla="*/ 117657 w 135053"/>
                <a:gd name="connsiteY26" fmla="*/ 41671 h 165571"/>
                <a:gd name="connsiteX27" fmla="*/ 116746 w 135053"/>
                <a:gd name="connsiteY27" fmla="*/ 54424 h 165571"/>
                <a:gd name="connsiteX28" fmla="*/ 119479 w 135053"/>
                <a:gd name="connsiteY28" fmla="*/ 56702 h 165571"/>
                <a:gd name="connsiteX29" fmla="*/ 122895 w 135053"/>
                <a:gd name="connsiteY29" fmla="*/ 52147 h 165571"/>
                <a:gd name="connsiteX30" fmla="*/ 135194 w 135053"/>
                <a:gd name="connsiteY30" fmla="*/ 2271 h 16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053" h="165571">
                  <a:moveTo>
                    <a:pt x="135194" y="2271"/>
                  </a:moveTo>
                  <a:cubicBezTo>
                    <a:pt x="135194" y="1587"/>
                    <a:pt x="134738" y="-7"/>
                    <a:pt x="132689" y="-7"/>
                  </a:cubicBezTo>
                  <a:cubicBezTo>
                    <a:pt x="131550" y="-7"/>
                    <a:pt x="131322" y="221"/>
                    <a:pt x="128589" y="3409"/>
                  </a:cubicBezTo>
                  <a:lnTo>
                    <a:pt x="117657" y="16391"/>
                  </a:lnTo>
                  <a:cubicBezTo>
                    <a:pt x="111736" y="5687"/>
                    <a:pt x="99893" y="-7"/>
                    <a:pt x="85090" y="-7"/>
                  </a:cubicBezTo>
                  <a:cubicBezTo>
                    <a:pt x="56166" y="-7"/>
                    <a:pt x="28836" y="26184"/>
                    <a:pt x="28836" y="53741"/>
                  </a:cubicBezTo>
                  <a:cubicBezTo>
                    <a:pt x="28836" y="72189"/>
                    <a:pt x="40907" y="82665"/>
                    <a:pt x="52522" y="86081"/>
                  </a:cubicBezTo>
                  <a:lnTo>
                    <a:pt x="76891" y="92458"/>
                  </a:lnTo>
                  <a:cubicBezTo>
                    <a:pt x="85317" y="94508"/>
                    <a:pt x="97843" y="97924"/>
                    <a:pt x="97843" y="116599"/>
                  </a:cubicBezTo>
                  <a:cubicBezTo>
                    <a:pt x="97843" y="137096"/>
                    <a:pt x="79168" y="158504"/>
                    <a:pt x="56849" y="158504"/>
                  </a:cubicBezTo>
                  <a:cubicBezTo>
                    <a:pt x="42273" y="158504"/>
                    <a:pt x="16994" y="153494"/>
                    <a:pt x="16994" y="125253"/>
                  </a:cubicBezTo>
                  <a:cubicBezTo>
                    <a:pt x="16994" y="119788"/>
                    <a:pt x="18132" y="114322"/>
                    <a:pt x="18360" y="112955"/>
                  </a:cubicBezTo>
                  <a:cubicBezTo>
                    <a:pt x="18588" y="112044"/>
                    <a:pt x="18816" y="111816"/>
                    <a:pt x="18816" y="111361"/>
                  </a:cubicBezTo>
                  <a:cubicBezTo>
                    <a:pt x="18816" y="109084"/>
                    <a:pt x="17221" y="108856"/>
                    <a:pt x="16083" y="108856"/>
                  </a:cubicBezTo>
                  <a:cubicBezTo>
                    <a:pt x="14944" y="108856"/>
                    <a:pt x="14488" y="109084"/>
                    <a:pt x="13805" y="109767"/>
                  </a:cubicBezTo>
                  <a:cubicBezTo>
                    <a:pt x="12894" y="110678"/>
                    <a:pt x="140" y="162604"/>
                    <a:pt x="140" y="163287"/>
                  </a:cubicBezTo>
                  <a:cubicBezTo>
                    <a:pt x="140" y="164654"/>
                    <a:pt x="1279" y="165565"/>
                    <a:pt x="2646" y="165565"/>
                  </a:cubicBezTo>
                  <a:cubicBezTo>
                    <a:pt x="3784" y="165565"/>
                    <a:pt x="4012" y="165337"/>
                    <a:pt x="6745" y="162148"/>
                  </a:cubicBezTo>
                  <a:lnTo>
                    <a:pt x="17905" y="149167"/>
                  </a:lnTo>
                  <a:cubicBezTo>
                    <a:pt x="27698" y="162376"/>
                    <a:pt x="43184" y="165565"/>
                    <a:pt x="56394" y="165565"/>
                  </a:cubicBezTo>
                  <a:cubicBezTo>
                    <a:pt x="87367" y="165565"/>
                    <a:pt x="114241" y="135274"/>
                    <a:pt x="114241" y="107034"/>
                  </a:cubicBezTo>
                  <a:cubicBezTo>
                    <a:pt x="114241" y="91319"/>
                    <a:pt x="106498" y="83576"/>
                    <a:pt x="103082" y="80388"/>
                  </a:cubicBezTo>
                  <a:cubicBezTo>
                    <a:pt x="97843" y="75149"/>
                    <a:pt x="94427" y="74238"/>
                    <a:pt x="74158" y="69000"/>
                  </a:cubicBezTo>
                  <a:cubicBezTo>
                    <a:pt x="69147" y="67634"/>
                    <a:pt x="60949" y="65356"/>
                    <a:pt x="58899" y="64901"/>
                  </a:cubicBezTo>
                  <a:cubicBezTo>
                    <a:pt x="52750" y="62851"/>
                    <a:pt x="45006" y="56246"/>
                    <a:pt x="45006" y="44176"/>
                  </a:cubicBezTo>
                  <a:cubicBezTo>
                    <a:pt x="45006" y="25728"/>
                    <a:pt x="63226" y="6370"/>
                    <a:pt x="84862" y="6370"/>
                  </a:cubicBezTo>
                  <a:cubicBezTo>
                    <a:pt x="103765" y="6370"/>
                    <a:pt x="117657" y="16163"/>
                    <a:pt x="117657" y="41671"/>
                  </a:cubicBezTo>
                  <a:cubicBezTo>
                    <a:pt x="117657" y="48959"/>
                    <a:pt x="116746" y="53058"/>
                    <a:pt x="116746" y="54424"/>
                  </a:cubicBezTo>
                  <a:cubicBezTo>
                    <a:pt x="116746" y="54652"/>
                    <a:pt x="116746" y="56702"/>
                    <a:pt x="119479" y="56702"/>
                  </a:cubicBezTo>
                  <a:cubicBezTo>
                    <a:pt x="121757" y="56702"/>
                    <a:pt x="121984" y="56019"/>
                    <a:pt x="122895" y="52147"/>
                  </a:cubicBezTo>
                  <a:lnTo>
                    <a:pt x="135194" y="2271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93797401-85DB-4113-8D2B-43F583C3B2B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892731" y="2350127"/>
              <a:ext cx="120204" cy="70305"/>
            </a:xfrm>
            <a:custGeom>
              <a:avLst/>
              <a:gdLst>
                <a:gd name="connsiteX0" fmla="*/ 106959 w 120204"/>
                <a:gd name="connsiteY0" fmla="*/ 15459 h 70305"/>
                <a:gd name="connsiteX1" fmla="*/ 120351 w 120204"/>
                <a:gd name="connsiteY1" fmla="*/ 5734 h 70305"/>
                <a:gd name="connsiteX2" fmla="*/ 120351 w 120204"/>
                <a:gd name="connsiteY2" fmla="*/ -5 h 70305"/>
                <a:gd name="connsiteX3" fmla="*/ 108872 w 120204"/>
                <a:gd name="connsiteY3" fmla="*/ 632 h 70305"/>
                <a:gd name="connsiteX4" fmla="*/ 93249 w 120204"/>
                <a:gd name="connsiteY4" fmla="*/ -5 h 70305"/>
                <a:gd name="connsiteX5" fmla="*/ 93249 w 120204"/>
                <a:gd name="connsiteY5" fmla="*/ 5734 h 70305"/>
                <a:gd name="connsiteX6" fmla="*/ 101539 w 120204"/>
                <a:gd name="connsiteY6" fmla="*/ 12748 h 70305"/>
                <a:gd name="connsiteX7" fmla="*/ 100582 w 120204"/>
                <a:gd name="connsiteY7" fmla="*/ 16575 h 70305"/>
                <a:gd name="connsiteX8" fmla="*/ 85118 w 120204"/>
                <a:gd name="connsiteY8" fmla="*/ 56271 h 70305"/>
                <a:gd name="connsiteX9" fmla="*/ 67901 w 120204"/>
                <a:gd name="connsiteY9" fmla="*/ 12748 h 70305"/>
                <a:gd name="connsiteX10" fmla="*/ 67104 w 120204"/>
                <a:gd name="connsiteY10" fmla="*/ 9719 h 70305"/>
                <a:gd name="connsiteX11" fmla="*/ 75713 w 120204"/>
                <a:gd name="connsiteY11" fmla="*/ 5734 h 70305"/>
                <a:gd name="connsiteX12" fmla="*/ 75713 w 120204"/>
                <a:gd name="connsiteY12" fmla="*/ -5 h 70305"/>
                <a:gd name="connsiteX13" fmla="*/ 58495 w 120204"/>
                <a:gd name="connsiteY13" fmla="*/ 632 h 70305"/>
                <a:gd name="connsiteX14" fmla="*/ 44466 w 120204"/>
                <a:gd name="connsiteY14" fmla="*/ -5 h 70305"/>
                <a:gd name="connsiteX15" fmla="*/ 44466 w 120204"/>
                <a:gd name="connsiteY15" fmla="*/ 5734 h 70305"/>
                <a:gd name="connsiteX16" fmla="*/ 53553 w 120204"/>
                <a:gd name="connsiteY16" fmla="*/ 7009 h 70305"/>
                <a:gd name="connsiteX17" fmla="*/ 57220 w 120204"/>
                <a:gd name="connsiteY17" fmla="*/ 14024 h 70305"/>
                <a:gd name="connsiteX18" fmla="*/ 56582 w 120204"/>
                <a:gd name="connsiteY18" fmla="*/ 15937 h 70305"/>
                <a:gd name="connsiteX19" fmla="*/ 41596 w 120204"/>
                <a:gd name="connsiteY19" fmla="*/ 53879 h 70305"/>
                <a:gd name="connsiteX20" fmla="*/ 25495 w 120204"/>
                <a:gd name="connsiteY20" fmla="*/ 12748 h 70305"/>
                <a:gd name="connsiteX21" fmla="*/ 24538 w 120204"/>
                <a:gd name="connsiteY21" fmla="*/ 9719 h 70305"/>
                <a:gd name="connsiteX22" fmla="*/ 33147 w 120204"/>
                <a:gd name="connsiteY22" fmla="*/ 5734 h 70305"/>
                <a:gd name="connsiteX23" fmla="*/ 33147 w 120204"/>
                <a:gd name="connsiteY23" fmla="*/ -5 h 70305"/>
                <a:gd name="connsiteX24" fmla="*/ 15132 w 120204"/>
                <a:gd name="connsiteY24" fmla="*/ 632 h 70305"/>
                <a:gd name="connsiteX25" fmla="*/ 146 w 120204"/>
                <a:gd name="connsiteY25" fmla="*/ -5 h 70305"/>
                <a:gd name="connsiteX26" fmla="*/ 146 w 120204"/>
                <a:gd name="connsiteY26" fmla="*/ 5734 h 70305"/>
                <a:gd name="connsiteX27" fmla="*/ 11625 w 120204"/>
                <a:gd name="connsiteY27" fmla="*/ 10357 h 70305"/>
                <a:gd name="connsiteX28" fmla="*/ 33785 w 120204"/>
                <a:gd name="connsiteY28" fmla="*/ 66633 h 70305"/>
                <a:gd name="connsiteX29" fmla="*/ 38089 w 120204"/>
                <a:gd name="connsiteY29" fmla="*/ 70300 h 70305"/>
                <a:gd name="connsiteX30" fmla="*/ 42234 w 120204"/>
                <a:gd name="connsiteY30" fmla="*/ 66952 h 70305"/>
                <a:gd name="connsiteX31" fmla="*/ 60249 w 120204"/>
                <a:gd name="connsiteY31" fmla="*/ 21357 h 70305"/>
                <a:gd name="connsiteX32" fmla="*/ 77944 w 120204"/>
                <a:gd name="connsiteY32" fmla="*/ 66474 h 70305"/>
                <a:gd name="connsiteX33" fmla="*/ 82408 w 120204"/>
                <a:gd name="connsiteY33" fmla="*/ 70300 h 70305"/>
                <a:gd name="connsiteX34" fmla="*/ 86713 w 120204"/>
                <a:gd name="connsiteY34" fmla="*/ 66633 h 70305"/>
                <a:gd name="connsiteX35" fmla="*/ 106959 w 120204"/>
                <a:gd name="connsiteY35" fmla="*/ 15459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70305">
                  <a:moveTo>
                    <a:pt x="106959" y="15459"/>
                  </a:moveTo>
                  <a:cubicBezTo>
                    <a:pt x="110148" y="7488"/>
                    <a:pt x="115409" y="5893"/>
                    <a:pt x="120351" y="5734"/>
                  </a:cubicBezTo>
                  <a:lnTo>
                    <a:pt x="120351" y="-5"/>
                  </a:lnTo>
                  <a:cubicBezTo>
                    <a:pt x="116046" y="473"/>
                    <a:pt x="113496" y="632"/>
                    <a:pt x="108872" y="632"/>
                  </a:cubicBezTo>
                  <a:cubicBezTo>
                    <a:pt x="104090" y="632"/>
                    <a:pt x="98032" y="473"/>
                    <a:pt x="93249" y="-5"/>
                  </a:cubicBezTo>
                  <a:lnTo>
                    <a:pt x="93249" y="5734"/>
                  </a:lnTo>
                  <a:cubicBezTo>
                    <a:pt x="98829" y="5893"/>
                    <a:pt x="101539" y="8922"/>
                    <a:pt x="101539" y="12748"/>
                  </a:cubicBezTo>
                  <a:cubicBezTo>
                    <a:pt x="101539" y="14024"/>
                    <a:pt x="101539" y="14343"/>
                    <a:pt x="100582" y="16575"/>
                  </a:cubicBezTo>
                  <a:lnTo>
                    <a:pt x="85118" y="56271"/>
                  </a:lnTo>
                  <a:lnTo>
                    <a:pt x="67901" y="12748"/>
                  </a:lnTo>
                  <a:cubicBezTo>
                    <a:pt x="67582" y="11951"/>
                    <a:pt x="67104" y="10676"/>
                    <a:pt x="67104" y="9719"/>
                  </a:cubicBezTo>
                  <a:cubicBezTo>
                    <a:pt x="67104" y="6212"/>
                    <a:pt x="71249" y="5734"/>
                    <a:pt x="75713" y="5734"/>
                  </a:cubicBezTo>
                  <a:lnTo>
                    <a:pt x="75713" y="-5"/>
                  </a:lnTo>
                  <a:cubicBezTo>
                    <a:pt x="69973" y="473"/>
                    <a:pt x="64234" y="632"/>
                    <a:pt x="58495" y="632"/>
                  </a:cubicBezTo>
                  <a:cubicBezTo>
                    <a:pt x="53872" y="632"/>
                    <a:pt x="49089" y="314"/>
                    <a:pt x="44466" y="-5"/>
                  </a:cubicBezTo>
                  <a:lnTo>
                    <a:pt x="44466" y="5734"/>
                  </a:lnTo>
                  <a:cubicBezTo>
                    <a:pt x="48133" y="5734"/>
                    <a:pt x="51480" y="5734"/>
                    <a:pt x="53553" y="7009"/>
                  </a:cubicBezTo>
                  <a:cubicBezTo>
                    <a:pt x="55785" y="8603"/>
                    <a:pt x="57220" y="13864"/>
                    <a:pt x="57220" y="14024"/>
                  </a:cubicBezTo>
                  <a:cubicBezTo>
                    <a:pt x="57220" y="14343"/>
                    <a:pt x="56901" y="15299"/>
                    <a:pt x="56582" y="15937"/>
                  </a:cubicBezTo>
                  <a:lnTo>
                    <a:pt x="41596" y="53879"/>
                  </a:lnTo>
                  <a:lnTo>
                    <a:pt x="25495" y="12748"/>
                  </a:lnTo>
                  <a:cubicBezTo>
                    <a:pt x="24538" y="10517"/>
                    <a:pt x="24538" y="10357"/>
                    <a:pt x="24538" y="9719"/>
                  </a:cubicBezTo>
                  <a:cubicBezTo>
                    <a:pt x="24538" y="5734"/>
                    <a:pt x="30277" y="5734"/>
                    <a:pt x="33147" y="5734"/>
                  </a:cubicBezTo>
                  <a:lnTo>
                    <a:pt x="33147" y="-5"/>
                  </a:lnTo>
                  <a:cubicBezTo>
                    <a:pt x="32828" y="-5"/>
                    <a:pt x="21509" y="632"/>
                    <a:pt x="15132" y="632"/>
                  </a:cubicBezTo>
                  <a:cubicBezTo>
                    <a:pt x="10190" y="632"/>
                    <a:pt x="5089" y="473"/>
                    <a:pt x="146" y="-5"/>
                  </a:cubicBezTo>
                  <a:lnTo>
                    <a:pt x="146" y="5734"/>
                  </a:lnTo>
                  <a:cubicBezTo>
                    <a:pt x="6364" y="5734"/>
                    <a:pt x="9871" y="5734"/>
                    <a:pt x="11625" y="10357"/>
                  </a:cubicBezTo>
                  <a:lnTo>
                    <a:pt x="33785" y="66633"/>
                  </a:lnTo>
                  <a:cubicBezTo>
                    <a:pt x="34741" y="69025"/>
                    <a:pt x="35219" y="70300"/>
                    <a:pt x="38089" y="70300"/>
                  </a:cubicBezTo>
                  <a:cubicBezTo>
                    <a:pt x="40959" y="70300"/>
                    <a:pt x="41437" y="69025"/>
                    <a:pt x="42234" y="66952"/>
                  </a:cubicBezTo>
                  <a:lnTo>
                    <a:pt x="60249" y="21357"/>
                  </a:lnTo>
                  <a:lnTo>
                    <a:pt x="77944" y="66474"/>
                  </a:lnTo>
                  <a:cubicBezTo>
                    <a:pt x="78901" y="68865"/>
                    <a:pt x="79539" y="70300"/>
                    <a:pt x="82408" y="70300"/>
                  </a:cubicBezTo>
                  <a:cubicBezTo>
                    <a:pt x="85278" y="70300"/>
                    <a:pt x="85756" y="69184"/>
                    <a:pt x="86713" y="66633"/>
                  </a:cubicBezTo>
                  <a:lnTo>
                    <a:pt x="106959" y="1545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D04AEE0-532C-4DA0-9949-CA1C60D7E6F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054339" y="2213867"/>
              <a:ext cx="52837" cy="227745"/>
            </a:xfrm>
            <a:custGeom>
              <a:avLst/>
              <a:gdLst>
                <a:gd name="connsiteX0" fmla="*/ 52990 w 52837"/>
                <a:gd name="connsiteY0" fmla="*/ 225462 h 227745"/>
                <a:gd name="connsiteX1" fmla="*/ 49118 w 52837"/>
                <a:gd name="connsiteY1" fmla="*/ 220451 h 227745"/>
                <a:gd name="connsiteX2" fmla="*/ 13362 w 52837"/>
                <a:gd name="connsiteY2" fmla="*/ 113866 h 227745"/>
                <a:gd name="connsiteX3" fmla="*/ 50029 w 52837"/>
                <a:gd name="connsiteY3" fmla="*/ 6142 h 227745"/>
                <a:gd name="connsiteX4" fmla="*/ 52990 w 52837"/>
                <a:gd name="connsiteY4" fmla="*/ 2271 h 227745"/>
                <a:gd name="connsiteX5" fmla="*/ 50712 w 52837"/>
                <a:gd name="connsiteY5" fmla="*/ -7 h 227745"/>
                <a:gd name="connsiteX6" fmla="*/ 14501 w 52837"/>
                <a:gd name="connsiteY6" fmla="*/ 44404 h 227745"/>
                <a:gd name="connsiteX7" fmla="*/ 153 w 52837"/>
                <a:gd name="connsiteY7" fmla="*/ 113866 h 227745"/>
                <a:gd name="connsiteX8" fmla="*/ 15184 w 52837"/>
                <a:gd name="connsiteY8" fmla="*/ 184923 h 227745"/>
                <a:gd name="connsiteX9" fmla="*/ 50712 w 52837"/>
                <a:gd name="connsiteY9" fmla="*/ 227739 h 227745"/>
                <a:gd name="connsiteX10" fmla="*/ 52990 w 52837"/>
                <a:gd name="connsiteY10" fmla="*/ 225462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7745">
                  <a:moveTo>
                    <a:pt x="52990" y="225462"/>
                  </a:moveTo>
                  <a:cubicBezTo>
                    <a:pt x="52990" y="224778"/>
                    <a:pt x="52990" y="224323"/>
                    <a:pt x="49118" y="220451"/>
                  </a:cubicBezTo>
                  <a:cubicBezTo>
                    <a:pt x="20650" y="191755"/>
                    <a:pt x="13362" y="148711"/>
                    <a:pt x="13362" y="113866"/>
                  </a:cubicBezTo>
                  <a:cubicBezTo>
                    <a:pt x="13362" y="74238"/>
                    <a:pt x="22016" y="34611"/>
                    <a:pt x="50029" y="6142"/>
                  </a:cubicBezTo>
                  <a:cubicBezTo>
                    <a:pt x="52990" y="3409"/>
                    <a:pt x="52990" y="2954"/>
                    <a:pt x="52990" y="2271"/>
                  </a:cubicBezTo>
                  <a:cubicBezTo>
                    <a:pt x="52990" y="676"/>
                    <a:pt x="52079" y="-7"/>
                    <a:pt x="50712" y="-7"/>
                  </a:cubicBezTo>
                  <a:cubicBezTo>
                    <a:pt x="48435" y="-7"/>
                    <a:pt x="27938" y="15480"/>
                    <a:pt x="14501" y="44404"/>
                  </a:cubicBezTo>
                  <a:cubicBezTo>
                    <a:pt x="2886" y="69456"/>
                    <a:pt x="153" y="94736"/>
                    <a:pt x="153" y="113866"/>
                  </a:cubicBezTo>
                  <a:cubicBezTo>
                    <a:pt x="153" y="131630"/>
                    <a:pt x="2658" y="159188"/>
                    <a:pt x="15184" y="184923"/>
                  </a:cubicBezTo>
                  <a:cubicBezTo>
                    <a:pt x="28849" y="212936"/>
                    <a:pt x="48435" y="227739"/>
                    <a:pt x="50712" y="227739"/>
                  </a:cubicBezTo>
                  <a:cubicBezTo>
                    <a:pt x="52079" y="227739"/>
                    <a:pt x="52990" y="227056"/>
                    <a:pt x="52990" y="225462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988E8EC-4742-41EE-8D83-04F92D805F6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113073" y="2284013"/>
              <a:ext cx="118883" cy="144846"/>
            </a:xfrm>
            <a:custGeom>
              <a:avLst/>
              <a:gdLst>
                <a:gd name="connsiteX0" fmla="*/ 17693 w 118883"/>
                <a:gd name="connsiteY0" fmla="*/ 128442 h 144846"/>
                <a:gd name="connsiteX1" fmla="*/ 5395 w 118883"/>
                <a:gd name="connsiteY1" fmla="*/ 137780 h 144846"/>
                <a:gd name="connsiteX2" fmla="*/ 157 w 118883"/>
                <a:gd name="connsiteY2" fmla="*/ 142107 h 144846"/>
                <a:gd name="connsiteX3" fmla="*/ 3117 w 118883"/>
                <a:gd name="connsiteY3" fmla="*/ 144840 h 144846"/>
                <a:gd name="connsiteX4" fmla="*/ 22248 w 118883"/>
                <a:gd name="connsiteY4" fmla="*/ 144156 h 144846"/>
                <a:gd name="connsiteX5" fmla="*/ 44795 w 118883"/>
                <a:gd name="connsiteY5" fmla="*/ 144840 h 144846"/>
                <a:gd name="connsiteX6" fmla="*/ 48894 w 118883"/>
                <a:gd name="connsiteY6" fmla="*/ 140285 h 144846"/>
                <a:gd name="connsiteX7" fmla="*/ 43428 w 118883"/>
                <a:gd name="connsiteY7" fmla="*/ 137780 h 144846"/>
                <a:gd name="connsiteX8" fmla="*/ 32041 w 118883"/>
                <a:gd name="connsiteY8" fmla="*/ 134136 h 144846"/>
                <a:gd name="connsiteX9" fmla="*/ 43201 w 118883"/>
                <a:gd name="connsiteY9" fmla="*/ 88586 h 144846"/>
                <a:gd name="connsiteX10" fmla="*/ 64153 w 118883"/>
                <a:gd name="connsiteY10" fmla="*/ 103162 h 144846"/>
                <a:gd name="connsiteX11" fmla="*/ 119040 w 118883"/>
                <a:gd name="connsiteY11" fmla="*/ 36433 h 144846"/>
                <a:gd name="connsiteX12" fmla="*/ 88750 w 118883"/>
                <a:gd name="connsiteY12" fmla="*/ -7 h 144846"/>
                <a:gd name="connsiteX13" fmla="*/ 58915 w 118883"/>
                <a:gd name="connsiteY13" fmla="*/ 17074 h 144846"/>
                <a:gd name="connsiteX14" fmla="*/ 38418 w 118883"/>
                <a:gd name="connsiteY14" fmla="*/ -7 h 144846"/>
                <a:gd name="connsiteX15" fmla="*/ 21565 w 118883"/>
                <a:gd name="connsiteY15" fmla="*/ 12975 h 144846"/>
                <a:gd name="connsiteX16" fmla="*/ 14505 w 118883"/>
                <a:gd name="connsiteY16" fmla="*/ 35066 h 144846"/>
                <a:gd name="connsiteX17" fmla="*/ 17238 w 118883"/>
                <a:gd name="connsiteY17" fmla="*/ 37344 h 144846"/>
                <a:gd name="connsiteX18" fmla="*/ 21109 w 118883"/>
                <a:gd name="connsiteY18" fmla="*/ 32105 h 144846"/>
                <a:gd name="connsiteX19" fmla="*/ 37735 w 118883"/>
                <a:gd name="connsiteY19" fmla="*/ 5004 h 144846"/>
                <a:gd name="connsiteX20" fmla="*/ 44795 w 118883"/>
                <a:gd name="connsiteY20" fmla="*/ 15480 h 144846"/>
                <a:gd name="connsiteX21" fmla="*/ 43201 w 118883"/>
                <a:gd name="connsiteY21" fmla="*/ 27095 h 144846"/>
                <a:gd name="connsiteX22" fmla="*/ 17693 w 118883"/>
                <a:gd name="connsiteY22" fmla="*/ 128442 h 144846"/>
                <a:gd name="connsiteX23" fmla="*/ 57776 w 118883"/>
                <a:gd name="connsiteY23" fmla="*/ 29600 h 144846"/>
                <a:gd name="connsiteX24" fmla="*/ 69619 w 118883"/>
                <a:gd name="connsiteY24" fmla="*/ 13658 h 144846"/>
                <a:gd name="connsiteX25" fmla="*/ 88067 w 118883"/>
                <a:gd name="connsiteY25" fmla="*/ 5004 h 144846"/>
                <a:gd name="connsiteX26" fmla="*/ 102642 w 118883"/>
                <a:gd name="connsiteY26" fmla="*/ 26412 h 144846"/>
                <a:gd name="connsiteX27" fmla="*/ 91027 w 118883"/>
                <a:gd name="connsiteY27" fmla="*/ 74694 h 144846"/>
                <a:gd name="connsiteX28" fmla="*/ 63925 w 118883"/>
                <a:gd name="connsiteY28" fmla="*/ 98152 h 144846"/>
                <a:gd name="connsiteX29" fmla="*/ 45934 w 118883"/>
                <a:gd name="connsiteY29" fmla="*/ 77882 h 144846"/>
                <a:gd name="connsiteX30" fmla="*/ 46617 w 118883"/>
                <a:gd name="connsiteY30" fmla="*/ 74238 h 144846"/>
                <a:gd name="connsiteX31" fmla="*/ 57776 w 118883"/>
                <a:gd name="connsiteY31" fmla="*/ 29600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4846">
                  <a:moveTo>
                    <a:pt x="17693" y="128442"/>
                  </a:moveTo>
                  <a:cubicBezTo>
                    <a:pt x="15871" y="136185"/>
                    <a:pt x="15416" y="137780"/>
                    <a:pt x="5395" y="137780"/>
                  </a:cubicBezTo>
                  <a:cubicBezTo>
                    <a:pt x="2662" y="137780"/>
                    <a:pt x="157" y="137780"/>
                    <a:pt x="157" y="142107"/>
                  </a:cubicBezTo>
                  <a:cubicBezTo>
                    <a:pt x="157" y="143929"/>
                    <a:pt x="1295" y="144840"/>
                    <a:pt x="3117" y="144840"/>
                  </a:cubicBezTo>
                  <a:cubicBezTo>
                    <a:pt x="9266" y="144840"/>
                    <a:pt x="15871" y="144156"/>
                    <a:pt x="22248" y="144156"/>
                  </a:cubicBezTo>
                  <a:cubicBezTo>
                    <a:pt x="29764" y="144156"/>
                    <a:pt x="37507" y="144840"/>
                    <a:pt x="44795" y="144840"/>
                  </a:cubicBezTo>
                  <a:cubicBezTo>
                    <a:pt x="45934" y="144840"/>
                    <a:pt x="48894" y="144840"/>
                    <a:pt x="48894" y="140285"/>
                  </a:cubicBezTo>
                  <a:cubicBezTo>
                    <a:pt x="48894" y="137780"/>
                    <a:pt x="46617" y="137780"/>
                    <a:pt x="43428" y="137780"/>
                  </a:cubicBezTo>
                  <a:cubicBezTo>
                    <a:pt x="32041" y="137780"/>
                    <a:pt x="32041" y="136185"/>
                    <a:pt x="32041" y="134136"/>
                  </a:cubicBezTo>
                  <a:cubicBezTo>
                    <a:pt x="32041" y="131403"/>
                    <a:pt x="41606" y="94280"/>
                    <a:pt x="43201" y="88586"/>
                  </a:cubicBezTo>
                  <a:cubicBezTo>
                    <a:pt x="46161" y="95191"/>
                    <a:pt x="52538" y="103162"/>
                    <a:pt x="64153" y="103162"/>
                  </a:cubicBezTo>
                  <a:cubicBezTo>
                    <a:pt x="90572" y="103162"/>
                    <a:pt x="119040" y="69911"/>
                    <a:pt x="119040" y="36433"/>
                  </a:cubicBezTo>
                  <a:cubicBezTo>
                    <a:pt x="119040" y="15024"/>
                    <a:pt x="106058" y="-7"/>
                    <a:pt x="88750" y="-7"/>
                  </a:cubicBezTo>
                  <a:cubicBezTo>
                    <a:pt x="77363" y="-7"/>
                    <a:pt x="66431" y="8192"/>
                    <a:pt x="58915" y="17074"/>
                  </a:cubicBezTo>
                  <a:cubicBezTo>
                    <a:pt x="56638" y="4776"/>
                    <a:pt x="46845" y="-7"/>
                    <a:pt x="38418" y="-7"/>
                  </a:cubicBezTo>
                  <a:cubicBezTo>
                    <a:pt x="27942" y="-7"/>
                    <a:pt x="23614" y="8875"/>
                    <a:pt x="21565" y="12975"/>
                  </a:cubicBezTo>
                  <a:cubicBezTo>
                    <a:pt x="17465" y="20718"/>
                    <a:pt x="14505" y="34383"/>
                    <a:pt x="14505" y="35066"/>
                  </a:cubicBezTo>
                  <a:cubicBezTo>
                    <a:pt x="14505" y="37344"/>
                    <a:pt x="16782" y="37344"/>
                    <a:pt x="17238" y="37344"/>
                  </a:cubicBezTo>
                  <a:cubicBezTo>
                    <a:pt x="19515" y="37344"/>
                    <a:pt x="19743" y="37116"/>
                    <a:pt x="21109" y="32105"/>
                  </a:cubicBezTo>
                  <a:cubicBezTo>
                    <a:pt x="24981" y="15935"/>
                    <a:pt x="29536" y="5004"/>
                    <a:pt x="37735" y="5004"/>
                  </a:cubicBezTo>
                  <a:cubicBezTo>
                    <a:pt x="41606" y="5004"/>
                    <a:pt x="44795" y="6826"/>
                    <a:pt x="44795" y="15480"/>
                  </a:cubicBezTo>
                  <a:cubicBezTo>
                    <a:pt x="44795" y="20718"/>
                    <a:pt x="44112" y="23223"/>
                    <a:pt x="43201" y="27095"/>
                  </a:cubicBezTo>
                  <a:lnTo>
                    <a:pt x="17693" y="128442"/>
                  </a:lnTo>
                  <a:close/>
                  <a:moveTo>
                    <a:pt x="57776" y="29600"/>
                  </a:moveTo>
                  <a:cubicBezTo>
                    <a:pt x="59371" y="23451"/>
                    <a:pt x="65520" y="17074"/>
                    <a:pt x="69619" y="13658"/>
                  </a:cubicBezTo>
                  <a:cubicBezTo>
                    <a:pt x="77590" y="6598"/>
                    <a:pt x="84195" y="5004"/>
                    <a:pt x="88067" y="5004"/>
                  </a:cubicBezTo>
                  <a:cubicBezTo>
                    <a:pt x="97176" y="5004"/>
                    <a:pt x="102642" y="12975"/>
                    <a:pt x="102642" y="26412"/>
                  </a:cubicBezTo>
                  <a:cubicBezTo>
                    <a:pt x="102642" y="39849"/>
                    <a:pt x="95127" y="66040"/>
                    <a:pt x="91027" y="74694"/>
                  </a:cubicBezTo>
                  <a:cubicBezTo>
                    <a:pt x="83284" y="90636"/>
                    <a:pt x="72352" y="98152"/>
                    <a:pt x="63925" y="98152"/>
                  </a:cubicBezTo>
                  <a:cubicBezTo>
                    <a:pt x="48894" y="98152"/>
                    <a:pt x="45934" y="79249"/>
                    <a:pt x="45934" y="77882"/>
                  </a:cubicBezTo>
                  <a:cubicBezTo>
                    <a:pt x="45934" y="77427"/>
                    <a:pt x="45934" y="76971"/>
                    <a:pt x="46617" y="74238"/>
                  </a:cubicBezTo>
                  <a:lnTo>
                    <a:pt x="57776" y="29600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61C6190-CA73-4E62-973D-360EBFA2284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244830" y="2348533"/>
              <a:ext cx="69029" cy="71899"/>
            </a:xfrm>
            <a:custGeom>
              <a:avLst/>
              <a:gdLst>
                <a:gd name="connsiteX0" fmla="*/ 60104 w 69029"/>
                <a:gd name="connsiteY0" fmla="*/ 9241 h 71899"/>
                <a:gd name="connsiteX1" fmla="*/ 51974 w 69029"/>
                <a:gd name="connsiteY1" fmla="*/ 18169 h 71899"/>
                <a:gd name="connsiteX2" fmla="*/ 58191 w 69029"/>
                <a:gd name="connsiteY2" fmla="*/ 24067 h 71899"/>
                <a:gd name="connsiteX3" fmla="*/ 67278 w 69029"/>
                <a:gd name="connsiteY3" fmla="*/ 13864 h 71899"/>
                <a:gd name="connsiteX4" fmla="*/ 46235 w 69029"/>
                <a:gd name="connsiteY4" fmla="*/ -5 h 71899"/>
                <a:gd name="connsiteX5" fmla="*/ 162 w 69029"/>
                <a:gd name="connsiteY5" fmla="*/ 44155 h 71899"/>
                <a:gd name="connsiteX6" fmla="*/ 29655 w 69029"/>
                <a:gd name="connsiteY6" fmla="*/ 71894 h 71899"/>
                <a:gd name="connsiteX7" fmla="*/ 69191 w 69029"/>
                <a:gd name="connsiteY7" fmla="*/ 53879 h 71899"/>
                <a:gd name="connsiteX8" fmla="*/ 66481 w 69029"/>
                <a:gd name="connsiteY8" fmla="*/ 51169 h 71899"/>
                <a:gd name="connsiteX9" fmla="*/ 63930 w 69029"/>
                <a:gd name="connsiteY9" fmla="*/ 52763 h 71899"/>
                <a:gd name="connsiteX10" fmla="*/ 29974 w 69029"/>
                <a:gd name="connsiteY10" fmla="*/ 67430 h 71899"/>
                <a:gd name="connsiteX11" fmla="*/ 13394 w 69029"/>
                <a:gd name="connsiteY11" fmla="*/ 49734 h 71899"/>
                <a:gd name="connsiteX12" fmla="*/ 23916 w 69029"/>
                <a:gd name="connsiteY12" fmla="*/ 16734 h 71899"/>
                <a:gd name="connsiteX13" fmla="*/ 46235 w 69029"/>
                <a:gd name="connsiteY13" fmla="*/ 4459 h 71899"/>
                <a:gd name="connsiteX14" fmla="*/ 60104 w 69029"/>
                <a:gd name="connsiteY14" fmla="*/ 9241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29" h="71899">
                  <a:moveTo>
                    <a:pt x="60104" y="9241"/>
                  </a:moveTo>
                  <a:cubicBezTo>
                    <a:pt x="54365" y="10198"/>
                    <a:pt x="51974" y="14662"/>
                    <a:pt x="51974" y="18169"/>
                  </a:cubicBezTo>
                  <a:cubicBezTo>
                    <a:pt x="51974" y="22473"/>
                    <a:pt x="55322" y="24067"/>
                    <a:pt x="58191" y="24067"/>
                  </a:cubicBezTo>
                  <a:cubicBezTo>
                    <a:pt x="61699" y="24067"/>
                    <a:pt x="67278" y="21517"/>
                    <a:pt x="67278" y="13864"/>
                  </a:cubicBezTo>
                  <a:cubicBezTo>
                    <a:pt x="67278" y="3024"/>
                    <a:pt x="54843" y="-5"/>
                    <a:pt x="46235" y="-5"/>
                  </a:cubicBezTo>
                  <a:cubicBezTo>
                    <a:pt x="22321" y="-5"/>
                    <a:pt x="162" y="21995"/>
                    <a:pt x="162" y="44155"/>
                  </a:cubicBezTo>
                  <a:cubicBezTo>
                    <a:pt x="162" y="57865"/>
                    <a:pt x="9727" y="71894"/>
                    <a:pt x="29655" y="71894"/>
                  </a:cubicBezTo>
                  <a:cubicBezTo>
                    <a:pt x="56597" y="71894"/>
                    <a:pt x="69191" y="56111"/>
                    <a:pt x="69191" y="53879"/>
                  </a:cubicBezTo>
                  <a:cubicBezTo>
                    <a:pt x="69191" y="52923"/>
                    <a:pt x="67757" y="51169"/>
                    <a:pt x="66481" y="51169"/>
                  </a:cubicBezTo>
                  <a:cubicBezTo>
                    <a:pt x="65525" y="51169"/>
                    <a:pt x="65206" y="51488"/>
                    <a:pt x="63930" y="52763"/>
                  </a:cubicBezTo>
                  <a:cubicBezTo>
                    <a:pt x="51496" y="67430"/>
                    <a:pt x="32843" y="67430"/>
                    <a:pt x="29974" y="67430"/>
                  </a:cubicBezTo>
                  <a:cubicBezTo>
                    <a:pt x="18495" y="67430"/>
                    <a:pt x="13394" y="59619"/>
                    <a:pt x="13394" y="49734"/>
                  </a:cubicBezTo>
                  <a:cubicBezTo>
                    <a:pt x="13394" y="45111"/>
                    <a:pt x="15626" y="27734"/>
                    <a:pt x="23916" y="16734"/>
                  </a:cubicBezTo>
                  <a:cubicBezTo>
                    <a:pt x="29974" y="8922"/>
                    <a:pt x="38264" y="4459"/>
                    <a:pt x="46235" y="4459"/>
                  </a:cubicBezTo>
                  <a:cubicBezTo>
                    <a:pt x="48467" y="4459"/>
                    <a:pt x="56119" y="4777"/>
                    <a:pt x="60104" y="9241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6D7AE44-71E8-4382-B0F9-21CAF348833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334192" y="2400504"/>
              <a:ext cx="20246" cy="49102"/>
            </a:xfrm>
            <a:custGeom>
              <a:avLst/>
              <a:gdLst>
                <a:gd name="connsiteX0" fmla="*/ 15948 w 20246"/>
                <a:gd name="connsiteY0" fmla="*/ 15777 h 49102"/>
                <a:gd name="connsiteX1" fmla="*/ 3513 w 20246"/>
                <a:gd name="connsiteY1" fmla="*/ 44952 h 49102"/>
                <a:gd name="connsiteX2" fmla="*/ 2397 w 20246"/>
                <a:gd name="connsiteY2" fmla="*/ 46865 h 49102"/>
                <a:gd name="connsiteX3" fmla="*/ 4629 w 20246"/>
                <a:gd name="connsiteY3" fmla="*/ 49097 h 49102"/>
                <a:gd name="connsiteX4" fmla="*/ 20412 w 20246"/>
                <a:gd name="connsiteY4" fmla="*/ 17372 h 49102"/>
                <a:gd name="connsiteX5" fmla="*/ 9252 w 20246"/>
                <a:gd name="connsiteY5" fmla="*/ -5 h 49102"/>
                <a:gd name="connsiteX6" fmla="*/ 165 w 20246"/>
                <a:gd name="connsiteY6" fmla="*/ 9082 h 49102"/>
                <a:gd name="connsiteX7" fmla="*/ 9412 w 20246"/>
                <a:gd name="connsiteY7" fmla="*/ 18328 h 49102"/>
                <a:gd name="connsiteX8" fmla="*/ 15948 w 20246"/>
                <a:gd name="connsiteY8" fmla="*/ 15777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102">
                  <a:moveTo>
                    <a:pt x="15948" y="15777"/>
                  </a:moveTo>
                  <a:cubicBezTo>
                    <a:pt x="15948" y="24546"/>
                    <a:pt x="14354" y="34749"/>
                    <a:pt x="3513" y="44952"/>
                  </a:cubicBezTo>
                  <a:cubicBezTo>
                    <a:pt x="2875" y="45589"/>
                    <a:pt x="2397" y="46068"/>
                    <a:pt x="2397" y="46865"/>
                  </a:cubicBezTo>
                  <a:cubicBezTo>
                    <a:pt x="2397" y="47981"/>
                    <a:pt x="3672" y="49097"/>
                    <a:pt x="4629" y="49097"/>
                  </a:cubicBezTo>
                  <a:cubicBezTo>
                    <a:pt x="6861" y="49097"/>
                    <a:pt x="20412" y="36343"/>
                    <a:pt x="20412" y="17372"/>
                  </a:cubicBezTo>
                  <a:cubicBezTo>
                    <a:pt x="20412" y="7488"/>
                    <a:pt x="16586" y="-5"/>
                    <a:pt x="9252" y="-5"/>
                  </a:cubicBezTo>
                  <a:cubicBezTo>
                    <a:pt x="3991" y="-5"/>
                    <a:pt x="165" y="4140"/>
                    <a:pt x="165" y="9082"/>
                  </a:cubicBezTo>
                  <a:cubicBezTo>
                    <a:pt x="165" y="14183"/>
                    <a:pt x="3832" y="18328"/>
                    <a:pt x="9412" y="18328"/>
                  </a:cubicBezTo>
                  <a:cubicBezTo>
                    <a:pt x="13238" y="18328"/>
                    <a:pt x="15789" y="15777"/>
                    <a:pt x="15948" y="15777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A5768D2-0051-4BD9-B08F-B0725C8F3D8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377919" y="2313141"/>
              <a:ext cx="48304" cy="107291"/>
            </a:xfrm>
            <a:custGeom>
              <a:avLst/>
              <a:gdLst>
                <a:gd name="connsiteX0" fmla="*/ 44328 w 48304"/>
                <a:gd name="connsiteY0" fmla="*/ 6053 h 107291"/>
                <a:gd name="connsiteX1" fmla="*/ 37951 w 48304"/>
                <a:gd name="connsiteY1" fmla="*/ -5 h 107291"/>
                <a:gd name="connsiteX2" fmla="*/ 29023 w 48304"/>
                <a:gd name="connsiteY2" fmla="*/ 8763 h 107291"/>
                <a:gd name="connsiteX3" fmla="*/ 35400 w 48304"/>
                <a:gd name="connsiteY3" fmla="*/ 14821 h 107291"/>
                <a:gd name="connsiteX4" fmla="*/ 44328 w 48304"/>
                <a:gd name="connsiteY4" fmla="*/ 6053 h 107291"/>
                <a:gd name="connsiteX5" fmla="*/ 11805 w 48304"/>
                <a:gd name="connsiteY5" fmla="*/ 87039 h 107291"/>
                <a:gd name="connsiteX6" fmla="*/ 10371 w 48304"/>
                <a:gd name="connsiteY6" fmla="*/ 93735 h 107291"/>
                <a:gd name="connsiteX7" fmla="*/ 25516 w 48304"/>
                <a:gd name="connsiteY7" fmla="*/ 107286 h 107291"/>
                <a:gd name="connsiteX8" fmla="*/ 48472 w 48304"/>
                <a:gd name="connsiteY8" fmla="*/ 82894 h 107291"/>
                <a:gd name="connsiteX9" fmla="*/ 45922 w 48304"/>
                <a:gd name="connsiteY9" fmla="*/ 80822 h 107291"/>
                <a:gd name="connsiteX10" fmla="*/ 42893 w 48304"/>
                <a:gd name="connsiteY10" fmla="*/ 83532 h 107291"/>
                <a:gd name="connsiteX11" fmla="*/ 25994 w 48304"/>
                <a:gd name="connsiteY11" fmla="*/ 102822 h 107291"/>
                <a:gd name="connsiteX12" fmla="*/ 22008 w 48304"/>
                <a:gd name="connsiteY12" fmla="*/ 97242 h 107291"/>
                <a:gd name="connsiteX13" fmla="*/ 24559 w 48304"/>
                <a:gd name="connsiteY13" fmla="*/ 87039 h 107291"/>
                <a:gd name="connsiteX14" fmla="*/ 29661 w 48304"/>
                <a:gd name="connsiteY14" fmla="*/ 74285 h 107291"/>
                <a:gd name="connsiteX15" fmla="*/ 37472 w 48304"/>
                <a:gd name="connsiteY15" fmla="*/ 54039 h 107291"/>
                <a:gd name="connsiteX16" fmla="*/ 38429 w 48304"/>
                <a:gd name="connsiteY16" fmla="*/ 48937 h 107291"/>
                <a:gd name="connsiteX17" fmla="*/ 23284 w 48304"/>
                <a:gd name="connsiteY17" fmla="*/ 35386 h 107291"/>
                <a:gd name="connsiteX18" fmla="*/ 168 w 48304"/>
                <a:gd name="connsiteY18" fmla="*/ 59778 h 107291"/>
                <a:gd name="connsiteX19" fmla="*/ 2878 w 48304"/>
                <a:gd name="connsiteY19" fmla="*/ 61851 h 107291"/>
                <a:gd name="connsiteX20" fmla="*/ 5747 w 48304"/>
                <a:gd name="connsiteY20" fmla="*/ 59300 h 107291"/>
                <a:gd name="connsiteX21" fmla="*/ 22805 w 48304"/>
                <a:gd name="connsiteY21" fmla="*/ 39850 h 107291"/>
                <a:gd name="connsiteX22" fmla="*/ 26791 w 48304"/>
                <a:gd name="connsiteY22" fmla="*/ 45430 h 107291"/>
                <a:gd name="connsiteX23" fmla="*/ 21849 w 48304"/>
                <a:gd name="connsiteY23" fmla="*/ 61372 h 107291"/>
                <a:gd name="connsiteX24" fmla="*/ 11805 w 48304"/>
                <a:gd name="connsiteY24" fmla="*/ 87039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7291">
                  <a:moveTo>
                    <a:pt x="44328" y="6053"/>
                  </a:moveTo>
                  <a:cubicBezTo>
                    <a:pt x="44328" y="3502"/>
                    <a:pt x="42414" y="-5"/>
                    <a:pt x="37951" y="-5"/>
                  </a:cubicBezTo>
                  <a:cubicBezTo>
                    <a:pt x="33646" y="-5"/>
                    <a:pt x="29023" y="4140"/>
                    <a:pt x="29023" y="8763"/>
                  </a:cubicBezTo>
                  <a:cubicBezTo>
                    <a:pt x="29023" y="11473"/>
                    <a:pt x="31095" y="14821"/>
                    <a:pt x="35400" y="14821"/>
                  </a:cubicBezTo>
                  <a:cubicBezTo>
                    <a:pt x="40023" y="14821"/>
                    <a:pt x="44328" y="10357"/>
                    <a:pt x="44328" y="6053"/>
                  </a:cubicBezTo>
                  <a:close/>
                  <a:moveTo>
                    <a:pt x="11805" y="87039"/>
                  </a:moveTo>
                  <a:cubicBezTo>
                    <a:pt x="11168" y="89112"/>
                    <a:pt x="10371" y="91025"/>
                    <a:pt x="10371" y="93735"/>
                  </a:cubicBezTo>
                  <a:cubicBezTo>
                    <a:pt x="10371" y="101228"/>
                    <a:pt x="16747" y="107286"/>
                    <a:pt x="25516" y="107286"/>
                  </a:cubicBezTo>
                  <a:cubicBezTo>
                    <a:pt x="41458" y="107286"/>
                    <a:pt x="48472" y="85286"/>
                    <a:pt x="48472" y="82894"/>
                  </a:cubicBezTo>
                  <a:cubicBezTo>
                    <a:pt x="48472" y="80822"/>
                    <a:pt x="46400" y="80822"/>
                    <a:pt x="45922" y="80822"/>
                  </a:cubicBezTo>
                  <a:cubicBezTo>
                    <a:pt x="43690" y="80822"/>
                    <a:pt x="43530" y="81778"/>
                    <a:pt x="42893" y="83532"/>
                  </a:cubicBezTo>
                  <a:cubicBezTo>
                    <a:pt x="39226" y="96286"/>
                    <a:pt x="32211" y="102822"/>
                    <a:pt x="25994" y="102822"/>
                  </a:cubicBezTo>
                  <a:cubicBezTo>
                    <a:pt x="22805" y="102822"/>
                    <a:pt x="22008" y="100750"/>
                    <a:pt x="22008" y="97242"/>
                  </a:cubicBezTo>
                  <a:cubicBezTo>
                    <a:pt x="22008" y="93576"/>
                    <a:pt x="23124" y="90546"/>
                    <a:pt x="24559" y="87039"/>
                  </a:cubicBezTo>
                  <a:cubicBezTo>
                    <a:pt x="26153" y="82735"/>
                    <a:pt x="27907" y="78430"/>
                    <a:pt x="29661" y="74285"/>
                  </a:cubicBezTo>
                  <a:cubicBezTo>
                    <a:pt x="31095" y="70459"/>
                    <a:pt x="36835" y="55952"/>
                    <a:pt x="37472" y="54039"/>
                  </a:cubicBezTo>
                  <a:cubicBezTo>
                    <a:pt x="37951" y="52445"/>
                    <a:pt x="38429" y="50532"/>
                    <a:pt x="38429" y="48937"/>
                  </a:cubicBezTo>
                  <a:cubicBezTo>
                    <a:pt x="38429" y="41444"/>
                    <a:pt x="32052" y="35386"/>
                    <a:pt x="23284" y="35386"/>
                  </a:cubicBezTo>
                  <a:cubicBezTo>
                    <a:pt x="7501" y="35386"/>
                    <a:pt x="168" y="57068"/>
                    <a:pt x="168" y="59778"/>
                  </a:cubicBezTo>
                  <a:cubicBezTo>
                    <a:pt x="168" y="61851"/>
                    <a:pt x="2399" y="61851"/>
                    <a:pt x="2878" y="61851"/>
                  </a:cubicBezTo>
                  <a:cubicBezTo>
                    <a:pt x="5110" y="61851"/>
                    <a:pt x="5269" y="61053"/>
                    <a:pt x="5747" y="59300"/>
                  </a:cubicBezTo>
                  <a:cubicBezTo>
                    <a:pt x="9892" y="45589"/>
                    <a:pt x="16907" y="39850"/>
                    <a:pt x="22805" y="39850"/>
                  </a:cubicBezTo>
                  <a:cubicBezTo>
                    <a:pt x="25356" y="39850"/>
                    <a:pt x="26791" y="41126"/>
                    <a:pt x="26791" y="45430"/>
                  </a:cubicBezTo>
                  <a:cubicBezTo>
                    <a:pt x="26791" y="49097"/>
                    <a:pt x="25835" y="51488"/>
                    <a:pt x="21849" y="61372"/>
                  </a:cubicBezTo>
                  <a:lnTo>
                    <a:pt x="11805" y="8703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A954DA3-FC82-45ED-8F5A-D2565035CB3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465835" y="2360535"/>
              <a:ext cx="26646" cy="68096"/>
            </a:xfrm>
            <a:custGeom>
              <a:avLst/>
              <a:gdLst>
                <a:gd name="connsiteX0" fmla="*/ 26817 w 26646"/>
                <a:gd name="connsiteY0" fmla="*/ 23907 h 68096"/>
                <a:gd name="connsiteX1" fmla="*/ 12241 w 26646"/>
                <a:gd name="connsiteY1" fmla="*/ -7 h 68096"/>
                <a:gd name="connsiteX2" fmla="*/ 171 w 26646"/>
                <a:gd name="connsiteY2" fmla="*/ 12064 h 68096"/>
                <a:gd name="connsiteX3" fmla="*/ 12241 w 26646"/>
                <a:gd name="connsiteY3" fmla="*/ 24134 h 68096"/>
                <a:gd name="connsiteX4" fmla="*/ 20213 w 26646"/>
                <a:gd name="connsiteY4" fmla="*/ 21174 h 68096"/>
                <a:gd name="connsiteX5" fmla="*/ 21351 w 26646"/>
                <a:gd name="connsiteY5" fmla="*/ 20490 h 68096"/>
                <a:gd name="connsiteX6" fmla="*/ 21807 w 26646"/>
                <a:gd name="connsiteY6" fmla="*/ 23907 h 68096"/>
                <a:gd name="connsiteX7" fmla="*/ 6320 w 26646"/>
                <a:gd name="connsiteY7" fmla="*/ 61940 h 68096"/>
                <a:gd name="connsiteX8" fmla="*/ 3815 w 26646"/>
                <a:gd name="connsiteY8" fmla="*/ 65584 h 68096"/>
                <a:gd name="connsiteX9" fmla="*/ 6092 w 26646"/>
                <a:gd name="connsiteY9" fmla="*/ 68089 h 68096"/>
                <a:gd name="connsiteX10" fmla="*/ 26817 w 26646"/>
                <a:gd name="connsiteY10" fmla="*/ 23907 h 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8096">
                  <a:moveTo>
                    <a:pt x="26817" y="23907"/>
                  </a:moveTo>
                  <a:cubicBezTo>
                    <a:pt x="26817" y="8875"/>
                    <a:pt x="21124" y="-7"/>
                    <a:pt x="12241" y="-7"/>
                  </a:cubicBezTo>
                  <a:cubicBezTo>
                    <a:pt x="4726" y="-7"/>
                    <a:pt x="171" y="5687"/>
                    <a:pt x="171" y="12064"/>
                  </a:cubicBezTo>
                  <a:cubicBezTo>
                    <a:pt x="171" y="18213"/>
                    <a:pt x="4726" y="24134"/>
                    <a:pt x="12241" y="24134"/>
                  </a:cubicBezTo>
                  <a:cubicBezTo>
                    <a:pt x="14974" y="24134"/>
                    <a:pt x="17935" y="23223"/>
                    <a:pt x="20213" y="21174"/>
                  </a:cubicBezTo>
                  <a:cubicBezTo>
                    <a:pt x="20896" y="20718"/>
                    <a:pt x="21124" y="20490"/>
                    <a:pt x="21351" y="20490"/>
                  </a:cubicBezTo>
                  <a:cubicBezTo>
                    <a:pt x="21579" y="20490"/>
                    <a:pt x="21807" y="20718"/>
                    <a:pt x="21807" y="23907"/>
                  </a:cubicBezTo>
                  <a:cubicBezTo>
                    <a:pt x="21807" y="40760"/>
                    <a:pt x="13836" y="54424"/>
                    <a:pt x="6320" y="61940"/>
                  </a:cubicBezTo>
                  <a:cubicBezTo>
                    <a:pt x="3815" y="64445"/>
                    <a:pt x="3815" y="64901"/>
                    <a:pt x="3815" y="65584"/>
                  </a:cubicBezTo>
                  <a:cubicBezTo>
                    <a:pt x="3815" y="67178"/>
                    <a:pt x="4954" y="68089"/>
                    <a:pt x="6092" y="68089"/>
                  </a:cubicBezTo>
                  <a:cubicBezTo>
                    <a:pt x="8597" y="68089"/>
                    <a:pt x="26817" y="50553"/>
                    <a:pt x="26817" y="23907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CDFB4E5-2F34-493C-8AB0-DEAA6BDAEAD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554073" y="2284013"/>
              <a:ext cx="92692" cy="103168"/>
            </a:xfrm>
            <a:custGeom>
              <a:avLst/>
              <a:gdLst>
                <a:gd name="connsiteX0" fmla="*/ 13612 w 92692"/>
                <a:gd name="connsiteY0" fmla="*/ 87220 h 103168"/>
                <a:gd name="connsiteX1" fmla="*/ 11563 w 92692"/>
                <a:gd name="connsiteY1" fmla="*/ 97013 h 103168"/>
                <a:gd name="connsiteX2" fmla="*/ 18167 w 92692"/>
                <a:gd name="connsiteY2" fmla="*/ 103162 h 103168"/>
                <a:gd name="connsiteX3" fmla="*/ 26594 w 92692"/>
                <a:gd name="connsiteY3" fmla="*/ 96785 h 103168"/>
                <a:gd name="connsiteX4" fmla="*/ 35704 w 92692"/>
                <a:gd name="connsiteY4" fmla="*/ 60801 h 103168"/>
                <a:gd name="connsiteX5" fmla="*/ 42992 w 92692"/>
                <a:gd name="connsiteY5" fmla="*/ 31194 h 103168"/>
                <a:gd name="connsiteX6" fmla="*/ 55745 w 92692"/>
                <a:gd name="connsiteY6" fmla="*/ 12519 h 103168"/>
                <a:gd name="connsiteX7" fmla="*/ 73965 w 92692"/>
                <a:gd name="connsiteY7" fmla="*/ 5004 h 103168"/>
                <a:gd name="connsiteX8" fmla="*/ 83530 w 92692"/>
                <a:gd name="connsiteY8" fmla="*/ 7737 h 103168"/>
                <a:gd name="connsiteX9" fmla="*/ 71688 w 92692"/>
                <a:gd name="connsiteY9" fmla="*/ 20263 h 103168"/>
                <a:gd name="connsiteX10" fmla="*/ 80342 w 92692"/>
                <a:gd name="connsiteY10" fmla="*/ 28234 h 103168"/>
                <a:gd name="connsiteX11" fmla="*/ 92868 w 92692"/>
                <a:gd name="connsiteY11" fmla="*/ 14797 h 103168"/>
                <a:gd name="connsiteX12" fmla="*/ 73965 w 92692"/>
                <a:gd name="connsiteY12" fmla="*/ -7 h 103168"/>
                <a:gd name="connsiteX13" fmla="*/ 44814 w 92692"/>
                <a:gd name="connsiteY13" fmla="*/ 17530 h 103168"/>
                <a:gd name="connsiteX14" fmla="*/ 24089 w 92692"/>
                <a:gd name="connsiteY14" fmla="*/ -7 h 103168"/>
                <a:gd name="connsiteX15" fmla="*/ 7235 w 92692"/>
                <a:gd name="connsiteY15" fmla="*/ 12975 h 103168"/>
                <a:gd name="connsiteX16" fmla="*/ 175 w 92692"/>
                <a:gd name="connsiteY16" fmla="*/ 35066 h 103168"/>
                <a:gd name="connsiteX17" fmla="*/ 2908 w 92692"/>
                <a:gd name="connsiteY17" fmla="*/ 37344 h 103168"/>
                <a:gd name="connsiteX18" fmla="*/ 6780 w 92692"/>
                <a:gd name="connsiteY18" fmla="*/ 32105 h 103168"/>
                <a:gd name="connsiteX19" fmla="*/ 23405 w 92692"/>
                <a:gd name="connsiteY19" fmla="*/ 5004 h 103168"/>
                <a:gd name="connsiteX20" fmla="*/ 30466 w 92692"/>
                <a:gd name="connsiteY20" fmla="*/ 15480 h 103168"/>
                <a:gd name="connsiteX21" fmla="*/ 26822 w 92692"/>
                <a:gd name="connsiteY21" fmla="*/ 34611 h 103168"/>
                <a:gd name="connsiteX22" fmla="*/ 13612 w 92692"/>
                <a:gd name="connsiteY22" fmla="*/ 87220 h 1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692" h="103168">
                  <a:moveTo>
                    <a:pt x="13612" y="87220"/>
                  </a:moveTo>
                  <a:cubicBezTo>
                    <a:pt x="12929" y="90636"/>
                    <a:pt x="11563" y="95874"/>
                    <a:pt x="11563" y="97013"/>
                  </a:cubicBezTo>
                  <a:cubicBezTo>
                    <a:pt x="11563" y="101112"/>
                    <a:pt x="14751" y="103162"/>
                    <a:pt x="18167" y="103162"/>
                  </a:cubicBezTo>
                  <a:cubicBezTo>
                    <a:pt x="20900" y="103162"/>
                    <a:pt x="25000" y="101340"/>
                    <a:pt x="26594" y="96785"/>
                  </a:cubicBezTo>
                  <a:cubicBezTo>
                    <a:pt x="27049" y="95874"/>
                    <a:pt x="34793" y="64901"/>
                    <a:pt x="35704" y="60801"/>
                  </a:cubicBezTo>
                  <a:cubicBezTo>
                    <a:pt x="37526" y="53286"/>
                    <a:pt x="41625" y="37344"/>
                    <a:pt x="42992" y="31194"/>
                  </a:cubicBezTo>
                  <a:cubicBezTo>
                    <a:pt x="43903" y="28234"/>
                    <a:pt x="50279" y="17530"/>
                    <a:pt x="55745" y="12519"/>
                  </a:cubicBezTo>
                  <a:cubicBezTo>
                    <a:pt x="57567" y="10925"/>
                    <a:pt x="64172" y="5004"/>
                    <a:pt x="73965" y="5004"/>
                  </a:cubicBezTo>
                  <a:cubicBezTo>
                    <a:pt x="79886" y="5004"/>
                    <a:pt x="83303" y="7737"/>
                    <a:pt x="83530" y="7737"/>
                  </a:cubicBezTo>
                  <a:cubicBezTo>
                    <a:pt x="76698" y="8875"/>
                    <a:pt x="71688" y="14341"/>
                    <a:pt x="71688" y="20263"/>
                  </a:cubicBezTo>
                  <a:cubicBezTo>
                    <a:pt x="71688" y="23907"/>
                    <a:pt x="74193" y="28234"/>
                    <a:pt x="80342" y="28234"/>
                  </a:cubicBezTo>
                  <a:cubicBezTo>
                    <a:pt x="86491" y="28234"/>
                    <a:pt x="92868" y="22996"/>
                    <a:pt x="92868" y="14797"/>
                  </a:cubicBezTo>
                  <a:cubicBezTo>
                    <a:pt x="92868" y="6826"/>
                    <a:pt x="85580" y="-7"/>
                    <a:pt x="73965" y="-7"/>
                  </a:cubicBezTo>
                  <a:cubicBezTo>
                    <a:pt x="59161" y="-7"/>
                    <a:pt x="49141" y="11153"/>
                    <a:pt x="44814" y="17530"/>
                  </a:cubicBezTo>
                  <a:cubicBezTo>
                    <a:pt x="42992" y="7281"/>
                    <a:pt x="34793" y="-7"/>
                    <a:pt x="24089" y="-7"/>
                  </a:cubicBezTo>
                  <a:cubicBezTo>
                    <a:pt x="13612" y="-7"/>
                    <a:pt x="9285" y="8875"/>
                    <a:pt x="7235" y="12975"/>
                  </a:cubicBezTo>
                  <a:cubicBezTo>
                    <a:pt x="3136" y="20718"/>
                    <a:pt x="175" y="34383"/>
                    <a:pt x="175" y="35066"/>
                  </a:cubicBezTo>
                  <a:cubicBezTo>
                    <a:pt x="175" y="37344"/>
                    <a:pt x="2453" y="37344"/>
                    <a:pt x="2908" y="37344"/>
                  </a:cubicBezTo>
                  <a:cubicBezTo>
                    <a:pt x="5186" y="37344"/>
                    <a:pt x="5413" y="37116"/>
                    <a:pt x="6780" y="32105"/>
                  </a:cubicBezTo>
                  <a:cubicBezTo>
                    <a:pt x="10652" y="15935"/>
                    <a:pt x="15207" y="5004"/>
                    <a:pt x="23405" y="5004"/>
                  </a:cubicBezTo>
                  <a:cubicBezTo>
                    <a:pt x="27277" y="5004"/>
                    <a:pt x="30466" y="6826"/>
                    <a:pt x="30466" y="15480"/>
                  </a:cubicBezTo>
                  <a:cubicBezTo>
                    <a:pt x="30466" y="20263"/>
                    <a:pt x="29782" y="22768"/>
                    <a:pt x="26822" y="34611"/>
                  </a:cubicBezTo>
                  <a:lnTo>
                    <a:pt x="13612" y="87220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B2B3A7B-FA13-4202-A22A-8B7EA4CCBE0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657711" y="2313141"/>
              <a:ext cx="48304" cy="107291"/>
            </a:xfrm>
            <a:custGeom>
              <a:avLst/>
              <a:gdLst>
                <a:gd name="connsiteX0" fmla="*/ 44340 w 48304"/>
                <a:gd name="connsiteY0" fmla="*/ 6053 h 107291"/>
                <a:gd name="connsiteX1" fmla="*/ 37963 w 48304"/>
                <a:gd name="connsiteY1" fmla="*/ -5 h 107291"/>
                <a:gd name="connsiteX2" fmla="*/ 29035 w 48304"/>
                <a:gd name="connsiteY2" fmla="*/ 8763 h 107291"/>
                <a:gd name="connsiteX3" fmla="*/ 35412 w 48304"/>
                <a:gd name="connsiteY3" fmla="*/ 14821 h 107291"/>
                <a:gd name="connsiteX4" fmla="*/ 44340 w 48304"/>
                <a:gd name="connsiteY4" fmla="*/ 6053 h 107291"/>
                <a:gd name="connsiteX5" fmla="*/ 11818 w 48304"/>
                <a:gd name="connsiteY5" fmla="*/ 87039 h 107291"/>
                <a:gd name="connsiteX6" fmla="*/ 10383 w 48304"/>
                <a:gd name="connsiteY6" fmla="*/ 93735 h 107291"/>
                <a:gd name="connsiteX7" fmla="*/ 25528 w 48304"/>
                <a:gd name="connsiteY7" fmla="*/ 107286 h 107291"/>
                <a:gd name="connsiteX8" fmla="*/ 48485 w 48304"/>
                <a:gd name="connsiteY8" fmla="*/ 82894 h 107291"/>
                <a:gd name="connsiteX9" fmla="*/ 45934 w 48304"/>
                <a:gd name="connsiteY9" fmla="*/ 80822 h 107291"/>
                <a:gd name="connsiteX10" fmla="*/ 42905 w 48304"/>
                <a:gd name="connsiteY10" fmla="*/ 83532 h 107291"/>
                <a:gd name="connsiteX11" fmla="*/ 26006 w 48304"/>
                <a:gd name="connsiteY11" fmla="*/ 102822 h 107291"/>
                <a:gd name="connsiteX12" fmla="*/ 22021 w 48304"/>
                <a:gd name="connsiteY12" fmla="*/ 97242 h 107291"/>
                <a:gd name="connsiteX13" fmla="*/ 24571 w 48304"/>
                <a:gd name="connsiteY13" fmla="*/ 87039 h 107291"/>
                <a:gd name="connsiteX14" fmla="*/ 29673 w 48304"/>
                <a:gd name="connsiteY14" fmla="*/ 74285 h 107291"/>
                <a:gd name="connsiteX15" fmla="*/ 37485 w 48304"/>
                <a:gd name="connsiteY15" fmla="*/ 54039 h 107291"/>
                <a:gd name="connsiteX16" fmla="*/ 38441 w 48304"/>
                <a:gd name="connsiteY16" fmla="*/ 48937 h 107291"/>
                <a:gd name="connsiteX17" fmla="*/ 23296 w 48304"/>
                <a:gd name="connsiteY17" fmla="*/ 35386 h 107291"/>
                <a:gd name="connsiteX18" fmla="*/ 180 w 48304"/>
                <a:gd name="connsiteY18" fmla="*/ 59778 h 107291"/>
                <a:gd name="connsiteX19" fmla="*/ 2890 w 48304"/>
                <a:gd name="connsiteY19" fmla="*/ 61851 h 107291"/>
                <a:gd name="connsiteX20" fmla="*/ 5760 w 48304"/>
                <a:gd name="connsiteY20" fmla="*/ 59300 h 107291"/>
                <a:gd name="connsiteX21" fmla="*/ 22818 w 48304"/>
                <a:gd name="connsiteY21" fmla="*/ 39850 h 107291"/>
                <a:gd name="connsiteX22" fmla="*/ 26803 w 48304"/>
                <a:gd name="connsiteY22" fmla="*/ 45430 h 107291"/>
                <a:gd name="connsiteX23" fmla="*/ 21861 w 48304"/>
                <a:gd name="connsiteY23" fmla="*/ 61372 h 107291"/>
                <a:gd name="connsiteX24" fmla="*/ 11818 w 48304"/>
                <a:gd name="connsiteY24" fmla="*/ 87039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7291">
                  <a:moveTo>
                    <a:pt x="44340" y="6053"/>
                  </a:moveTo>
                  <a:cubicBezTo>
                    <a:pt x="44340" y="3502"/>
                    <a:pt x="42427" y="-5"/>
                    <a:pt x="37963" y="-5"/>
                  </a:cubicBezTo>
                  <a:cubicBezTo>
                    <a:pt x="33658" y="-5"/>
                    <a:pt x="29035" y="4140"/>
                    <a:pt x="29035" y="8763"/>
                  </a:cubicBezTo>
                  <a:cubicBezTo>
                    <a:pt x="29035" y="11473"/>
                    <a:pt x="31108" y="14821"/>
                    <a:pt x="35412" y="14821"/>
                  </a:cubicBezTo>
                  <a:cubicBezTo>
                    <a:pt x="40035" y="14821"/>
                    <a:pt x="44340" y="10357"/>
                    <a:pt x="44340" y="6053"/>
                  </a:cubicBezTo>
                  <a:close/>
                  <a:moveTo>
                    <a:pt x="11818" y="87039"/>
                  </a:moveTo>
                  <a:cubicBezTo>
                    <a:pt x="11180" y="89112"/>
                    <a:pt x="10383" y="91025"/>
                    <a:pt x="10383" y="93735"/>
                  </a:cubicBezTo>
                  <a:cubicBezTo>
                    <a:pt x="10383" y="101228"/>
                    <a:pt x="16760" y="107286"/>
                    <a:pt x="25528" y="107286"/>
                  </a:cubicBezTo>
                  <a:cubicBezTo>
                    <a:pt x="41470" y="107286"/>
                    <a:pt x="48485" y="85286"/>
                    <a:pt x="48485" y="82894"/>
                  </a:cubicBezTo>
                  <a:cubicBezTo>
                    <a:pt x="48485" y="80822"/>
                    <a:pt x="46412" y="80822"/>
                    <a:pt x="45934" y="80822"/>
                  </a:cubicBezTo>
                  <a:cubicBezTo>
                    <a:pt x="43702" y="80822"/>
                    <a:pt x="43543" y="81778"/>
                    <a:pt x="42905" y="83532"/>
                  </a:cubicBezTo>
                  <a:cubicBezTo>
                    <a:pt x="39238" y="96286"/>
                    <a:pt x="32224" y="102822"/>
                    <a:pt x="26006" y="102822"/>
                  </a:cubicBezTo>
                  <a:cubicBezTo>
                    <a:pt x="22818" y="102822"/>
                    <a:pt x="22021" y="100750"/>
                    <a:pt x="22021" y="97242"/>
                  </a:cubicBezTo>
                  <a:cubicBezTo>
                    <a:pt x="22021" y="93576"/>
                    <a:pt x="23137" y="90546"/>
                    <a:pt x="24571" y="87039"/>
                  </a:cubicBezTo>
                  <a:cubicBezTo>
                    <a:pt x="26166" y="82735"/>
                    <a:pt x="27919" y="78430"/>
                    <a:pt x="29673" y="74285"/>
                  </a:cubicBezTo>
                  <a:cubicBezTo>
                    <a:pt x="31108" y="70459"/>
                    <a:pt x="36847" y="55952"/>
                    <a:pt x="37485" y="54039"/>
                  </a:cubicBezTo>
                  <a:cubicBezTo>
                    <a:pt x="37963" y="52445"/>
                    <a:pt x="38441" y="50532"/>
                    <a:pt x="38441" y="48937"/>
                  </a:cubicBezTo>
                  <a:cubicBezTo>
                    <a:pt x="38441" y="41444"/>
                    <a:pt x="32064" y="35386"/>
                    <a:pt x="23296" y="35386"/>
                  </a:cubicBezTo>
                  <a:cubicBezTo>
                    <a:pt x="7513" y="35386"/>
                    <a:pt x="180" y="57068"/>
                    <a:pt x="180" y="59778"/>
                  </a:cubicBezTo>
                  <a:cubicBezTo>
                    <a:pt x="180" y="61851"/>
                    <a:pt x="2412" y="61851"/>
                    <a:pt x="2890" y="61851"/>
                  </a:cubicBezTo>
                  <a:cubicBezTo>
                    <a:pt x="5122" y="61851"/>
                    <a:pt x="5281" y="61053"/>
                    <a:pt x="5760" y="59300"/>
                  </a:cubicBezTo>
                  <a:cubicBezTo>
                    <a:pt x="9905" y="45589"/>
                    <a:pt x="16919" y="39850"/>
                    <a:pt x="22818" y="39850"/>
                  </a:cubicBezTo>
                  <a:cubicBezTo>
                    <a:pt x="25369" y="39850"/>
                    <a:pt x="26803" y="41126"/>
                    <a:pt x="26803" y="45430"/>
                  </a:cubicBezTo>
                  <a:cubicBezTo>
                    <a:pt x="26803" y="49097"/>
                    <a:pt x="25847" y="51488"/>
                    <a:pt x="21861" y="61372"/>
                  </a:cubicBezTo>
                  <a:lnTo>
                    <a:pt x="11818" y="8703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F5797BB-5CE0-4B99-8089-96B54092F40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739023" y="2213867"/>
              <a:ext cx="52837" cy="227745"/>
            </a:xfrm>
            <a:custGeom>
              <a:avLst/>
              <a:gdLst>
                <a:gd name="connsiteX0" fmla="*/ 53020 w 52837"/>
                <a:gd name="connsiteY0" fmla="*/ 113866 h 227745"/>
                <a:gd name="connsiteX1" fmla="*/ 37989 w 52837"/>
                <a:gd name="connsiteY1" fmla="*/ 42809 h 227745"/>
                <a:gd name="connsiteX2" fmla="*/ 2461 w 52837"/>
                <a:gd name="connsiteY2" fmla="*/ -7 h 227745"/>
                <a:gd name="connsiteX3" fmla="*/ 183 w 52837"/>
                <a:gd name="connsiteY3" fmla="*/ 2271 h 227745"/>
                <a:gd name="connsiteX4" fmla="*/ 4510 w 52837"/>
                <a:gd name="connsiteY4" fmla="*/ 7509 h 227745"/>
                <a:gd name="connsiteX5" fmla="*/ 39811 w 52837"/>
                <a:gd name="connsiteY5" fmla="*/ 113866 h 227745"/>
                <a:gd name="connsiteX6" fmla="*/ 3144 w 52837"/>
                <a:gd name="connsiteY6" fmla="*/ 221590 h 227745"/>
                <a:gd name="connsiteX7" fmla="*/ 183 w 52837"/>
                <a:gd name="connsiteY7" fmla="*/ 225462 h 227745"/>
                <a:gd name="connsiteX8" fmla="*/ 2461 w 52837"/>
                <a:gd name="connsiteY8" fmla="*/ 227739 h 227745"/>
                <a:gd name="connsiteX9" fmla="*/ 38672 w 52837"/>
                <a:gd name="connsiteY9" fmla="*/ 183329 h 227745"/>
                <a:gd name="connsiteX10" fmla="*/ 53020 w 52837"/>
                <a:gd name="connsiteY10" fmla="*/ 113866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7745">
                  <a:moveTo>
                    <a:pt x="53020" y="113866"/>
                  </a:moveTo>
                  <a:cubicBezTo>
                    <a:pt x="53020" y="96102"/>
                    <a:pt x="50515" y="68545"/>
                    <a:pt x="37989" y="42809"/>
                  </a:cubicBezTo>
                  <a:cubicBezTo>
                    <a:pt x="24324" y="14797"/>
                    <a:pt x="4738" y="-7"/>
                    <a:pt x="2461" y="-7"/>
                  </a:cubicBezTo>
                  <a:cubicBezTo>
                    <a:pt x="1094" y="-7"/>
                    <a:pt x="183" y="904"/>
                    <a:pt x="183" y="2271"/>
                  </a:cubicBezTo>
                  <a:cubicBezTo>
                    <a:pt x="183" y="2954"/>
                    <a:pt x="183" y="3409"/>
                    <a:pt x="4510" y="7509"/>
                  </a:cubicBezTo>
                  <a:cubicBezTo>
                    <a:pt x="26829" y="30056"/>
                    <a:pt x="39811" y="66267"/>
                    <a:pt x="39811" y="113866"/>
                  </a:cubicBezTo>
                  <a:cubicBezTo>
                    <a:pt x="39811" y="152811"/>
                    <a:pt x="31384" y="192894"/>
                    <a:pt x="3144" y="221590"/>
                  </a:cubicBezTo>
                  <a:cubicBezTo>
                    <a:pt x="183" y="224323"/>
                    <a:pt x="183" y="224778"/>
                    <a:pt x="183" y="225462"/>
                  </a:cubicBezTo>
                  <a:cubicBezTo>
                    <a:pt x="183" y="226828"/>
                    <a:pt x="1094" y="227739"/>
                    <a:pt x="2461" y="227739"/>
                  </a:cubicBezTo>
                  <a:cubicBezTo>
                    <a:pt x="4738" y="227739"/>
                    <a:pt x="25235" y="212252"/>
                    <a:pt x="38672" y="183329"/>
                  </a:cubicBezTo>
                  <a:cubicBezTo>
                    <a:pt x="50287" y="158277"/>
                    <a:pt x="53020" y="132997"/>
                    <a:pt x="53020" y="113866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8340EC8-7BB6-4D56-8532-0B452BACDF5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884805" y="2315669"/>
              <a:ext cx="24141" cy="24141"/>
            </a:xfrm>
            <a:custGeom>
              <a:avLst/>
              <a:gdLst>
                <a:gd name="connsiteX0" fmla="*/ 24330 w 24141"/>
                <a:gd name="connsiteY0" fmla="*/ 12064 h 24141"/>
                <a:gd name="connsiteX1" fmla="*/ 12260 w 24141"/>
                <a:gd name="connsiteY1" fmla="*/ -7 h 24141"/>
                <a:gd name="connsiteX2" fmla="*/ 189 w 24141"/>
                <a:gd name="connsiteY2" fmla="*/ 12064 h 24141"/>
                <a:gd name="connsiteX3" fmla="*/ 12260 w 24141"/>
                <a:gd name="connsiteY3" fmla="*/ 24134 h 24141"/>
                <a:gd name="connsiteX4" fmla="*/ 24330 w 24141"/>
                <a:gd name="connsiteY4" fmla="*/ 12064 h 2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1" h="24141">
                  <a:moveTo>
                    <a:pt x="24330" y="12064"/>
                  </a:moveTo>
                  <a:cubicBezTo>
                    <a:pt x="24330" y="5459"/>
                    <a:pt x="18864" y="-7"/>
                    <a:pt x="12260" y="-7"/>
                  </a:cubicBezTo>
                  <a:cubicBezTo>
                    <a:pt x="5655" y="-7"/>
                    <a:pt x="189" y="5459"/>
                    <a:pt x="189" y="12064"/>
                  </a:cubicBezTo>
                  <a:cubicBezTo>
                    <a:pt x="189" y="18668"/>
                    <a:pt x="5655" y="24134"/>
                    <a:pt x="12260" y="24134"/>
                  </a:cubicBezTo>
                  <a:cubicBezTo>
                    <a:pt x="18864" y="24134"/>
                    <a:pt x="24330" y="18668"/>
                    <a:pt x="24330" y="12064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A8897FA-D517-4A10-8C2C-05690310AA4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991844" y="2229126"/>
              <a:ext cx="162382" cy="160560"/>
            </a:xfrm>
            <a:custGeom>
              <a:avLst/>
              <a:gdLst>
                <a:gd name="connsiteX0" fmla="*/ 130465 w 162382"/>
                <a:gd name="connsiteY0" fmla="*/ 25956 h 160560"/>
                <a:gd name="connsiteX1" fmla="*/ 159616 w 162382"/>
                <a:gd name="connsiteY1" fmla="*/ 7053 h 160560"/>
                <a:gd name="connsiteX2" fmla="*/ 162577 w 162382"/>
                <a:gd name="connsiteY2" fmla="*/ 2726 h 160560"/>
                <a:gd name="connsiteX3" fmla="*/ 159616 w 162382"/>
                <a:gd name="connsiteY3" fmla="*/ -7 h 160560"/>
                <a:gd name="connsiteX4" fmla="*/ 140941 w 162382"/>
                <a:gd name="connsiteY4" fmla="*/ 676 h 160560"/>
                <a:gd name="connsiteX5" fmla="*/ 118394 w 162382"/>
                <a:gd name="connsiteY5" fmla="*/ -7 h 160560"/>
                <a:gd name="connsiteX6" fmla="*/ 114067 w 162382"/>
                <a:gd name="connsiteY6" fmla="*/ 4320 h 160560"/>
                <a:gd name="connsiteX7" fmla="*/ 117711 w 162382"/>
                <a:gd name="connsiteY7" fmla="*/ 7053 h 160560"/>
                <a:gd name="connsiteX8" fmla="*/ 128187 w 162382"/>
                <a:gd name="connsiteY8" fmla="*/ 14569 h 160560"/>
                <a:gd name="connsiteX9" fmla="*/ 124771 w 162382"/>
                <a:gd name="connsiteY9" fmla="*/ 23223 h 160560"/>
                <a:gd name="connsiteX10" fmla="*/ 54853 w 162382"/>
                <a:gd name="connsiteY10" fmla="*/ 134363 h 160560"/>
                <a:gd name="connsiteX11" fmla="*/ 39366 w 162382"/>
                <a:gd name="connsiteY11" fmla="*/ 13886 h 160560"/>
                <a:gd name="connsiteX12" fmla="*/ 55081 w 162382"/>
                <a:gd name="connsiteY12" fmla="*/ 7053 h 160560"/>
                <a:gd name="connsiteX13" fmla="*/ 60775 w 162382"/>
                <a:gd name="connsiteY13" fmla="*/ 2498 h 160560"/>
                <a:gd name="connsiteX14" fmla="*/ 57586 w 162382"/>
                <a:gd name="connsiteY14" fmla="*/ -7 h 160560"/>
                <a:gd name="connsiteX15" fmla="*/ 29346 w 162382"/>
                <a:gd name="connsiteY15" fmla="*/ 676 h 160560"/>
                <a:gd name="connsiteX16" fmla="*/ 16820 w 162382"/>
                <a:gd name="connsiteY16" fmla="*/ 449 h 160560"/>
                <a:gd name="connsiteX17" fmla="*/ 4521 w 162382"/>
                <a:gd name="connsiteY17" fmla="*/ -7 h 160560"/>
                <a:gd name="connsiteX18" fmla="*/ 194 w 162382"/>
                <a:gd name="connsiteY18" fmla="*/ 4320 h 160560"/>
                <a:gd name="connsiteX19" fmla="*/ 5888 w 162382"/>
                <a:gd name="connsiteY19" fmla="*/ 7053 h 160560"/>
                <a:gd name="connsiteX20" fmla="*/ 19553 w 162382"/>
                <a:gd name="connsiteY20" fmla="*/ 14797 h 160560"/>
                <a:gd name="connsiteX21" fmla="*/ 37545 w 162382"/>
                <a:gd name="connsiteY21" fmla="*/ 155316 h 160560"/>
                <a:gd name="connsiteX22" fmla="*/ 42099 w 162382"/>
                <a:gd name="connsiteY22" fmla="*/ 160554 h 160560"/>
                <a:gd name="connsiteX23" fmla="*/ 48476 w 162382"/>
                <a:gd name="connsiteY23" fmla="*/ 156455 h 160560"/>
                <a:gd name="connsiteX24" fmla="*/ 130465 w 162382"/>
                <a:gd name="connsiteY24" fmla="*/ 25956 h 16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382" h="160560">
                  <a:moveTo>
                    <a:pt x="130465" y="25956"/>
                  </a:moveTo>
                  <a:cubicBezTo>
                    <a:pt x="141624" y="8192"/>
                    <a:pt x="151190" y="7509"/>
                    <a:pt x="159616" y="7053"/>
                  </a:cubicBezTo>
                  <a:cubicBezTo>
                    <a:pt x="162349" y="6826"/>
                    <a:pt x="162577" y="2954"/>
                    <a:pt x="162577" y="2726"/>
                  </a:cubicBezTo>
                  <a:cubicBezTo>
                    <a:pt x="162577" y="904"/>
                    <a:pt x="161438" y="-7"/>
                    <a:pt x="159616" y="-7"/>
                  </a:cubicBezTo>
                  <a:cubicBezTo>
                    <a:pt x="153695" y="-7"/>
                    <a:pt x="147090" y="676"/>
                    <a:pt x="140941" y="676"/>
                  </a:cubicBezTo>
                  <a:cubicBezTo>
                    <a:pt x="133426" y="676"/>
                    <a:pt x="125682" y="-7"/>
                    <a:pt x="118394" y="-7"/>
                  </a:cubicBezTo>
                  <a:cubicBezTo>
                    <a:pt x="117028" y="-7"/>
                    <a:pt x="114067" y="-7"/>
                    <a:pt x="114067" y="4320"/>
                  </a:cubicBezTo>
                  <a:cubicBezTo>
                    <a:pt x="114067" y="6826"/>
                    <a:pt x="116117" y="7053"/>
                    <a:pt x="117711" y="7053"/>
                  </a:cubicBezTo>
                  <a:cubicBezTo>
                    <a:pt x="123860" y="7509"/>
                    <a:pt x="128187" y="9786"/>
                    <a:pt x="128187" y="14569"/>
                  </a:cubicBezTo>
                  <a:cubicBezTo>
                    <a:pt x="128187" y="17985"/>
                    <a:pt x="124771" y="22996"/>
                    <a:pt x="124771" y="23223"/>
                  </a:cubicBezTo>
                  <a:lnTo>
                    <a:pt x="54853" y="134363"/>
                  </a:lnTo>
                  <a:lnTo>
                    <a:pt x="39366" y="13886"/>
                  </a:lnTo>
                  <a:cubicBezTo>
                    <a:pt x="39366" y="10014"/>
                    <a:pt x="44605" y="7053"/>
                    <a:pt x="55081" y="7053"/>
                  </a:cubicBezTo>
                  <a:cubicBezTo>
                    <a:pt x="58269" y="7053"/>
                    <a:pt x="60775" y="7053"/>
                    <a:pt x="60775" y="2498"/>
                  </a:cubicBezTo>
                  <a:cubicBezTo>
                    <a:pt x="60775" y="449"/>
                    <a:pt x="58953" y="-7"/>
                    <a:pt x="57586" y="-7"/>
                  </a:cubicBezTo>
                  <a:cubicBezTo>
                    <a:pt x="48476" y="-7"/>
                    <a:pt x="38683" y="676"/>
                    <a:pt x="29346" y="676"/>
                  </a:cubicBezTo>
                  <a:cubicBezTo>
                    <a:pt x="25246" y="676"/>
                    <a:pt x="20919" y="449"/>
                    <a:pt x="16820" y="449"/>
                  </a:cubicBezTo>
                  <a:cubicBezTo>
                    <a:pt x="12720" y="449"/>
                    <a:pt x="8393" y="-7"/>
                    <a:pt x="4521" y="-7"/>
                  </a:cubicBezTo>
                  <a:cubicBezTo>
                    <a:pt x="2927" y="-7"/>
                    <a:pt x="194" y="-7"/>
                    <a:pt x="194" y="4320"/>
                  </a:cubicBezTo>
                  <a:cubicBezTo>
                    <a:pt x="194" y="7053"/>
                    <a:pt x="2244" y="7053"/>
                    <a:pt x="5888" y="7053"/>
                  </a:cubicBezTo>
                  <a:cubicBezTo>
                    <a:pt x="18642" y="7053"/>
                    <a:pt x="18869" y="9103"/>
                    <a:pt x="19553" y="14797"/>
                  </a:cubicBezTo>
                  <a:lnTo>
                    <a:pt x="37545" y="155316"/>
                  </a:lnTo>
                  <a:cubicBezTo>
                    <a:pt x="38228" y="159871"/>
                    <a:pt x="39139" y="160554"/>
                    <a:pt x="42099" y="160554"/>
                  </a:cubicBezTo>
                  <a:cubicBezTo>
                    <a:pt x="45743" y="160554"/>
                    <a:pt x="46654" y="159415"/>
                    <a:pt x="48476" y="156455"/>
                  </a:cubicBezTo>
                  <a:lnTo>
                    <a:pt x="130465" y="25956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A1D3315-A4F9-4DE6-ADBF-5A288873D56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119435" y="2313141"/>
              <a:ext cx="48304" cy="107291"/>
            </a:xfrm>
            <a:custGeom>
              <a:avLst/>
              <a:gdLst>
                <a:gd name="connsiteX0" fmla="*/ 44360 w 48304"/>
                <a:gd name="connsiteY0" fmla="*/ 6053 h 107291"/>
                <a:gd name="connsiteX1" fmla="*/ 37983 w 48304"/>
                <a:gd name="connsiteY1" fmla="*/ -5 h 107291"/>
                <a:gd name="connsiteX2" fmla="*/ 29055 w 48304"/>
                <a:gd name="connsiteY2" fmla="*/ 8763 h 107291"/>
                <a:gd name="connsiteX3" fmla="*/ 35432 w 48304"/>
                <a:gd name="connsiteY3" fmla="*/ 14821 h 107291"/>
                <a:gd name="connsiteX4" fmla="*/ 44360 w 48304"/>
                <a:gd name="connsiteY4" fmla="*/ 6053 h 107291"/>
                <a:gd name="connsiteX5" fmla="*/ 11838 w 48304"/>
                <a:gd name="connsiteY5" fmla="*/ 87039 h 107291"/>
                <a:gd name="connsiteX6" fmla="*/ 10403 w 48304"/>
                <a:gd name="connsiteY6" fmla="*/ 93735 h 107291"/>
                <a:gd name="connsiteX7" fmla="*/ 25548 w 48304"/>
                <a:gd name="connsiteY7" fmla="*/ 107286 h 107291"/>
                <a:gd name="connsiteX8" fmla="*/ 48505 w 48304"/>
                <a:gd name="connsiteY8" fmla="*/ 82894 h 107291"/>
                <a:gd name="connsiteX9" fmla="*/ 45954 w 48304"/>
                <a:gd name="connsiteY9" fmla="*/ 80822 h 107291"/>
                <a:gd name="connsiteX10" fmla="*/ 42925 w 48304"/>
                <a:gd name="connsiteY10" fmla="*/ 83532 h 107291"/>
                <a:gd name="connsiteX11" fmla="*/ 26026 w 48304"/>
                <a:gd name="connsiteY11" fmla="*/ 102822 h 107291"/>
                <a:gd name="connsiteX12" fmla="*/ 22041 w 48304"/>
                <a:gd name="connsiteY12" fmla="*/ 97242 h 107291"/>
                <a:gd name="connsiteX13" fmla="*/ 24592 w 48304"/>
                <a:gd name="connsiteY13" fmla="*/ 87039 h 107291"/>
                <a:gd name="connsiteX14" fmla="*/ 29693 w 48304"/>
                <a:gd name="connsiteY14" fmla="*/ 74285 h 107291"/>
                <a:gd name="connsiteX15" fmla="*/ 37505 w 48304"/>
                <a:gd name="connsiteY15" fmla="*/ 54039 h 107291"/>
                <a:gd name="connsiteX16" fmla="*/ 38461 w 48304"/>
                <a:gd name="connsiteY16" fmla="*/ 48937 h 107291"/>
                <a:gd name="connsiteX17" fmla="*/ 23316 w 48304"/>
                <a:gd name="connsiteY17" fmla="*/ 35386 h 107291"/>
                <a:gd name="connsiteX18" fmla="*/ 200 w 48304"/>
                <a:gd name="connsiteY18" fmla="*/ 59778 h 107291"/>
                <a:gd name="connsiteX19" fmla="*/ 2910 w 48304"/>
                <a:gd name="connsiteY19" fmla="*/ 61851 h 107291"/>
                <a:gd name="connsiteX20" fmla="*/ 5780 w 48304"/>
                <a:gd name="connsiteY20" fmla="*/ 59300 h 107291"/>
                <a:gd name="connsiteX21" fmla="*/ 22838 w 48304"/>
                <a:gd name="connsiteY21" fmla="*/ 39850 h 107291"/>
                <a:gd name="connsiteX22" fmla="*/ 26823 w 48304"/>
                <a:gd name="connsiteY22" fmla="*/ 45430 h 107291"/>
                <a:gd name="connsiteX23" fmla="*/ 21881 w 48304"/>
                <a:gd name="connsiteY23" fmla="*/ 61372 h 107291"/>
                <a:gd name="connsiteX24" fmla="*/ 11838 w 48304"/>
                <a:gd name="connsiteY24" fmla="*/ 87039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7291">
                  <a:moveTo>
                    <a:pt x="44360" y="6053"/>
                  </a:moveTo>
                  <a:cubicBezTo>
                    <a:pt x="44360" y="3502"/>
                    <a:pt x="42447" y="-5"/>
                    <a:pt x="37983" y="-5"/>
                  </a:cubicBezTo>
                  <a:cubicBezTo>
                    <a:pt x="33679" y="-5"/>
                    <a:pt x="29055" y="4140"/>
                    <a:pt x="29055" y="8763"/>
                  </a:cubicBezTo>
                  <a:cubicBezTo>
                    <a:pt x="29055" y="11473"/>
                    <a:pt x="31128" y="14821"/>
                    <a:pt x="35432" y="14821"/>
                  </a:cubicBezTo>
                  <a:cubicBezTo>
                    <a:pt x="40056" y="14821"/>
                    <a:pt x="44360" y="10357"/>
                    <a:pt x="44360" y="6053"/>
                  </a:cubicBezTo>
                  <a:close/>
                  <a:moveTo>
                    <a:pt x="11838" y="87039"/>
                  </a:moveTo>
                  <a:cubicBezTo>
                    <a:pt x="11200" y="89112"/>
                    <a:pt x="10403" y="91025"/>
                    <a:pt x="10403" y="93735"/>
                  </a:cubicBezTo>
                  <a:cubicBezTo>
                    <a:pt x="10403" y="101228"/>
                    <a:pt x="16780" y="107286"/>
                    <a:pt x="25548" y="107286"/>
                  </a:cubicBezTo>
                  <a:cubicBezTo>
                    <a:pt x="41490" y="107286"/>
                    <a:pt x="48505" y="85286"/>
                    <a:pt x="48505" y="82894"/>
                  </a:cubicBezTo>
                  <a:cubicBezTo>
                    <a:pt x="48505" y="80822"/>
                    <a:pt x="46432" y="80822"/>
                    <a:pt x="45954" y="80822"/>
                  </a:cubicBezTo>
                  <a:cubicBezTo>
                    <a:pt x="43722" y="80822"/>
                    <a:pt x="43563" y="81778"/>
                    <a:pt x="42925" y="83532"/>
                  </a:cubicBezTo>
                  <a:cubicBezTo>
                    <a:pt x="39258" y="96286"/>
                    <a:pt x="32244" y="102822"/>
                    <a:pt x="26026" y="102822"/>
                  </a:cubicBezTo>
                  <a:cubicBezTo>
                    <a:pt x="22838" y="102822"/>
                    <a:pt x="22041" y="100750"/>
                    <a:pt x="22041" y="97242"/>
                  </a:cubicBezTo>
                  <a:cubicBezTo>
                    <a:pt x="22041" y="93576"/>
                    <a:pt x="23157" y="90546"/>
                    <a:pt x="24592" y="87039"/>
                  </a:cubicBezTo>
                  <a:cubicBezTo>
                    <a:pt x="26186" y="82735"/>
                    <a:pt x="27939" y="78430"/>
                    <a:pt x="29693" y="74285"/>
                  </a:cubicBezTo>
                  <a:cubicBezTo>
                    <a:pt x="31128" y="70459"/>
                    <a:pt x="36867" y="55952"/>
                    <a:pt x="37505" y="54039"/>
                  </a:cubicBezTo>
                  <a:cubicBezTo>
                    <a:pt x="37983" y="52445"/>
                    <a:pt x="38461" y="50532"/>
                    <a:pt x="38461" y="48937"/>
                  </a:cubicBezTo>
                  <a:cubicBezTo>
                    <a:pt x="38461" y="41444"/>
                    <a:pt x="32084" y="35386"/>
                    <a:pt x="23316" y="35386"/>
                  </a:cubicBezTo>
                  <a:cubicBezTo>
                    <a:pt x="7533" y="35386"/>
                    <a:pt x="200" y="57068"/>
                    <a:pt x="200" y="59778"/>
                  </a:cubicBezTo>
                  <a:cubicBezTo>
                    <a:pt x="200" y="61851"/>
                    <a:pt x="2432" y="61851"/>
                    <a:pt x="2910" y="61851"/>
                  </a:cubicBezTo>
                  <a:cubicBezTo>
                    <a:pt x="5142" y="61851"/>
                    <a:pt x="5302" y="61053"/>
                    <a:pt x="5780" y="59300"/>
                  </a:cubicBezTo>
                  <a:cubicBezTo>
                    <a:pt x="9925" y="45589"/>
                    <a:pt x="16939" y="39850"/>
                    <a:pt x="22838" y="39850"/>
                  </a:cubicBezTo>
                  <a:cubicBezTo>
                    <a:pt x="25389" y="39850"/>
                    <a:pt x="26823" y="41126"/>
                    <a:pt x="26823" y="45430"/>
                  </a:cubicBezTo>
                  <a:cubicBezTo>
                    <a:pt x="26823" y="49097"/>
                    <a:pt x="25867" y="51488"/>
                    <a:pt x="21881" y="61372"/>
                  </a:cubicBezTo>
                  <a:lnTo>
                    <a:pt x="11838" y="8703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D50064A-C37E-4692-AAFD-D36CF3FA363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263781" y="2301093"/>
              <a:ext cx="151451" cy="53292"/>
            </a:xfrm>
            <a:custGeom>
              <a:avLst/>
              <a:gdLst>
                <a:gd name="connsiteX0" fmla="*/ 143914 w 151451"/>
                <a:gd name="connsiteY0" fmla="*/ 9103 h 53292"/>
                <a:gd name="connsiteX1" fmla="*/ 151657 w 151451"/>
                <a:gd name="connsiteY1" fmla="*/ 4548 h 53292"/>
                <a:gd name="connsiteX2" fmla="*/ 144142 w 151451"/>
                <a:gd name="connsiteY2" fmla="*/ -7 h 53292"/>
                <a:gd name="connsiteX3" fmla="*/ 7722 w 151451"/>
                <a:gd name="connsiteY3" fmla="*/ -7 h 53292"/>
                <a:gd name="connsiteX4" fmla="*/ 206 w 151451"/>
                <a:gd name="connsiteY4" fmla="*/ 4548 h 53292"/>
                <a:gd name="connsiteX5" fmla="*/ 7949 w 151451"/>
                <a:gd name="connsiteY5" fmla="*/ 9103 h 53292"/>
                <a:gd name="connsiteX6" fmla="*/ 143914 w 151451"/>
                <a:gd name="connsiteY6" fmla="*/ 9103 h 53292"/>
                <a:gd name="connsiteX7" fmla="*/ 144142 w 151451"/>
                <a:gd name="connsiteY7" fmla="*/ 53286 h 53292"/>
                <a:gd name="connsiteX8" fmla="*/ 151657 w 151451"/>
                <a:gd name="connsiteY8" fmla="*/ 48731 h 53292"/>
                <a:gd name="connsiteX9" fmla="*/ 143914 w 151451"/>
                <a:gd name="connsiteY9" fmla="*/ 44176 h 53292"/>
                <a:gd name="connsiteX10" fmla="*/ 7949 w 151451"/>
                <a:gd name="connsiteY10" fmla="*/ 44176 h 53292"/>
                <a:gd name="connsiteX11" fmla="*/ 206 w 151451"/>
                <a:gd name="connsiteY11" fmla="*/ 48731 h 53292"/>
                <a:gd name="connsiteX12" fmla="*/ 7722 w 151451"/>
                <a:gd name="connsiteY12" fmla="*/ 53286 h 53292"/>
                <a:gd name="connsiteX13" fmla="*/ 144142 w 151451"/>
                <a:gd name="connsiteY13" fmla="*/ 53286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292">
                  <a:moveTo>
                    <a:pt x="143914" y="9103"/>
                  </a:moveTo>
                  <a:cubicBezTo>
                    <a:pt x="147330" y="9103"/>
                    <a:pt x="151657" y="9103"/>
                    <a:pt x="151657" y="4548"/>
                  </a:cubicBezTo>
                  <a:cubicBezTo>
                    <a:pt x="151657" y="-7"/>
                    <a:pt x="147330" y="-7"/>
                    <a:pt x="144142" y="-7"/>
                  </a:cubicBezTo>
                  <a:lnTo>
                    <a:pt x="7722" y="-7"/>
                  </a:lnTo>
                  <a:cubicBezTo>
                    <a:pt x="4533" y="-7"/>
                    <a:pt x="206" y="-7"/>
                    <a:pt x="206" y="4548"/>
                  </a:cubicBezTo>
                  <a:cubicBezTo>
                    <a:pt x="206" y="9103"/>
                    <a:pt x="4533" y="9103"/>
                    <a:pt x="7949" y="9103"/>
                  </a:cubicBezTo>
                  <a:lnTo>
                    <a:pt x="143914" y="9103"/>
                  </a:lnTo>
                  <a:close/>
                  <a:moveTo>
                    <a:pt x="144142" y="53286"/>
                  </a:moveTo>
                  <a:cubicBezTo>
                    <a:pt x="147330" y="53286"/>
                    <a:pt x="151657" y="53286"/>
                    <a:pt x="151657" y="48731"/>
                  </a:cubicBezTo>
                  <a:cubicBezTo>
                    <a:pt x="151657" y="44176"/>
                    <a:pt x="147330" y="44176"/>
                    <a:pt x="143914" y="44176"/>
                  </a:cubicBezTo>
                  <a:lnTo>
                    <a:pt x="7949" y="44176"/>
                  </a:lnTo>
                  <a:cubicBezTo>
                    <a:pt x="4533" y="44176"/>
                    <a:pt x="206" y="44176"/>
                    <a:pt x="206" y="48731"/>
                  </a:cubicBezTo>
                  <a:cubicBezTo>
                    <a:pt x="206" y="53286"/>
                    <a:pt x="4533" y="53286"/>
                    <a:pt x="7722" y="53286"/>
                  </a:cubicBezTo>
                  <a:lnTo>
                    <a:pt x="144142" y="53286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8A46870-4AAD-4404-AB0F-213F1D2C1A3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500990" y="2229126"/>
              <a:ext cx="228201" cy="155550"/>
            </a:xfrm>
            <a:custGeom>
              <a:avLst/>
              <a:gdLst>
                <a:gd name="connsiteX0" fmla="*/ 201544 w 228201"/>
                <a:gd name="connsiteY0" fmla="*/ 17530 h 155550"/>
                <a:gd name="connsiteX1" fmla="*/ 221130 w 228201"/>
                <a:gd name="connsiteY1" fmla="*/ 7053 h 155550"/>
                <a:gd name="connsiteX2" fmla="*/ 228418 w 228201"/>
                <a:gd name="connsiteY2" fmla="*/ 2498 h 155550"/>
                <a:gd name="connsiteX3" fmla="*/ 222269 w 228201"/>
                <a:gd name="connsiteY3" fmla="*/ -7 h 155550"/>
                <a:gd name="connsiteX4" fmla="*/ 192206 w 228201"/>
                <a:gd name="connsiteY4" fmla="*/ -7 h 155550"/>
                <a:gd name="connsiteX5" fmla="*/ 183324 w 228201"/>
                <a:gd name="connsiteY5" fmla="*/ 4320 h 155550"/>
                <a:gd name="connsiteX6" fmla="*/ 100197 w 228201"/>
                <a:gd name="connsiteY6" fmla="*/ 134136 h 155550"/>
                <a:gd name="connsiteX7" fmla="*/ 82433 w 228201"/>
                <a:gd name="connsiteY7" fmla="*/ 5231 h 155550"/>
                <a:gd name="connsiteX8" fmla="*/ 75373 w 228201"/>
                <a:gd name="connsiteY8" fmla="*/ -7 h 155550"/>
                <a:gd name="connsiteX9" fmla="*/ 44172 w 228201"/>
                <a:gd name="connsiteY9" fmla="*/ -7 h 155550"/>
                <a:gd name="connsiteX10" fmla="*/ 37339 w 228201"/>
                <a:gd name="connsiteY10" fmla="*/ 4320 h 155550"/>
                <a:gd name="connsiteX11" fmla="*/ 43944 w 228201"/>
                <a:gd name="connsiteY11" fmla="*/ 7053 h 155550"/>
                <a:gd name="connsiteX12" fmla="*/ 53737 w 228201"/>
                <a:gd name="connsiteY12" fmla="*/ 7509 h 155550"/>
                <a:gd name="connsiteX13" fmla="*/ 58747 w 228201"/>
                <a:gd name="connsiteY13" fmla="*/ 11153 h 155550"/>
                <a:gd name="connsiteX14" fmla="*/ 57836 w 228201"/>
                <a:gd name="connsiteY14" fmla="*/ 15480 h 155550"/>
                <a:gd name="connsiteX15" fmla="*/ 28913 w 228201"/>
                <a:gd name="connsiteY15" fmla="*/ 131403 h 155550"/>
                <a:gd name="connsiteX16" fmla="*/ 4316 w 228201"/>
                <a:gd name="connsiteY16" fmla="*/ 148484 h 155550"/>
                <a:gd name="connsiteX17" fmla="*/ 217 w 228201"/>
                <a:gd name="connsiteY17" fmla="*/ 152811 h 155550"/>
                <a:gd name="connsiteX18" fmla="*/ 3405 w 228201"/>
                <a:gd name="connsiteY18" fmla="*/ 155544 h 155550"/>
                <a:gd name="connsiteX19" fmla="*/ 26180 w 228201"/>
                <a:gd name="connsiteY19" fmla="*/ 154860 h 155550"/>
                <a:gd name="connsiteX20" fmla="*/ 49637 w 228201"/>
                <a:gd name="connsiteY20" fmla="*/ 155544 h 155550"/>
                <a:gd name="connsiteX21" fmla="*/ 53737 w 228201"/>
                <a:gd name="connsiteY21" fmla="*/ 150989 h 155550"/>
                <a:gd name="connsiteX22" fmla="*/ 49637 w 228201"/>
                <a:gd name="connsiteY22" fmla="*/ 148484 h 155550"/>
                <a:gd name="connsiteX23" fmla="*/ 34151 w 228201"/>
                <a:gd name="connsiteY23" fmla="*/ 138463 h 155550"/>
                <a:gd name="connsiteX24" fmla="*/ 35062 w 228201"/>
                <a:gd name="connsiteY24" fmla="*/ 133225 h 155550"/>
                <a:gd name="connsiteX25" fmla="*/ 66035 w 228201"/>
                <a:gd name="connsiteY25" fmla="*/ 9103 h 155550"/>
                <a:gd name="connsiteX26" fmla="*/ 66263 w 228201"/>
                <a:gd name="connsiteY26" fmla="*/ 9103 h 155550"/>
                <a:gd name="connsiteX27" fmla="*/ 85849 w 228201"/>
                <a:gd name="connsiteY27" fmla="*/ 150306 h 155550"/>
                <a:gd name="connsiteX28" fmla="*/ 89265 w 228201"/>
                <a:gd name="connsiteY28" fmla="*/ 155544 h 155550"/>
                <a:gd name="connsiteX29" fmla="*/ 94276 w 228201"/>
                <a:gd name="connsiteY29" fmla="*/ 151444 h 155550"/>
                <a:gd name="connsiteX30" fmla="*/ 186285 w 228201"/>
                <a:gd name="connsiteY30" fmla="*/ 7281 h 155550"/>
                <a:gd name="connsiteX31" fmla="*/ 186513 w 228201"/>
                <a:gd name="connsiteY31" fmla="*/ 7281 h 155550"/>
                <a:gd name="connsiteX32" fmla="*/ 153945 w 228201"/>
                <a:gd name="connsiteY32" fmla="*/ 137780 h 155550"/>
                <a:gd name="connsiteX33" fmla="*/ 133220 w 228201"/>
                <a:gd name="connsiteY33" fmla="*/ 148484 h 155550"/>
                <a:gd name="connsiteX34" fmla="*/ 126843 w 228201"/>
                <a:gd name="connsiteY34" fmla="*/ 152811 h 155550"/>
                <a:gd name="connsiteX35" fmla="*/ 130260 w 228201"/>
                <a:gd name="connsiteY35" fmla="*/ 155544 h 155550"/>
                <a:gd name="connsiteX36" fmla="*/ 158500 w 228201"/>
                <a:gd name="connsiteY36" fmla="*/ 154860 h 155550"/>
                <a:gd name="connsiteX37" fmla="*/ 186968 w 228201"/>
                <a:gd name="connsiteY37" fmla="*/ 155544 h 155550"/>
                <a:gd name="connsiteX38" fmla="*/ 191295 w 228201"/>
                <a:gd name="connsiteY38" fmla="*/ 150989 h 155550"/>
                <a:gd name="connsiteX39" fmla="*/ 184919 w 228201"/>
                <a:gd name="connsiteY39" fmla="*/ 148484 h 155550"/>
                <a:gd name="connsiteX40" fmla="*/ 170115 w 228201"/>
                <a:gd name="connsiteY40" fmla="*/ 144384 h 155550"/>
                <a:gd name="connsiteX41" fmla="*/ 171254 w 228201"/>
                <a:gd name="connsiteY41" fmla="*/ 138918 h 155550"/>
                <a:gd name="connsiteX42" fmla="*/ 201544 w 228201"/>
                <a:gd name="connsiteY42" fmla="*/ 17530 h 15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8201" h="155550">
                  <a:moveTo>
                    <a:pt x="201544" y="17530"/>
                  </a:moveTo>
                  <a:cubicBezTo>
                    <a:pt x="203594" y="9331"/>
                    <a:pt x="204049" y="7053"/>
                    <a:pt x="221130" y="7053"/>
                  </a:cubicBezTo>
                  <a:cubicBezTo>
                    <a:pt x="226368" y="7053"/>
                    <a:pt x="228418" y="7053"/>
                    <a:pt x="228418" y="2498"/>
                  </a:cubicBezTo>
                  <a:cubicBezTo>
                    <a:pt x="228418" y="-7"/>
                    <a:pt x="226141" y="-7"/>
                    <a:pt x="222269" y="-7"/>
                  </a:cubicBezTo>
                  <a:lnTo>
                    <a:pt x="192206" y="-7"/>
                  </a:lnTo>
                  <a:cubicBezTo>
                    <a:pt x="186285" y="-7"/>
                    <a:pt x="186057" y="-7"/>
                    <a:pt x="183324" y="4320"/>
                  </a:cubicBezTo>
                  <a:lnTo>
                    <a:pt x="100197" y="134136"/>
                  </a:lnTo>
                  <a:lnTo>
                    <a:pt x="82433" y="5231"/>
                  </a:lnTo>
                  <a:cubicBezTo>
                    <a:pt x="81750" y="-7"/>
                    <a:pt x="81294" y="-7"/>
                    <a:pt x="75373" y="-7"/>
                  </a:cubicBezTo>
                  <a:lnTo>
                    <a:pt x="44172" y="-7"/>
                  </a:lnTo>
                  <a:cubicBezTo>
                    <a:pt x="39844" y="-7"/>
                    <a:pt x="37339" y="-7"/>
                    <a:pt x="37339" y="4320"/>
                  </a:cubicBezTo>
                  <a:cubicBezTo>
                    <a:pt x="37339" y="7053"/>
                    <a:pt x="39389" y="7053"/>
                    <a:pt x="43944" y="7053"/>
                  </a:cubicBezTo>
                  <a:cubicBezTo>
                    <a:pt x="46905" y="7053"/>
                    <a:pt x="51004" y="7281"/>
                    <a:pt x="53737" y="7509"/>
                  </a:cubicBezTo>
                  <a:cubicBezTo>
                    <a:pt x="57381" y="7964"/>
                    <a:pt x="58747" y="8648"/>
                    <a:pt x="58747" y="11153"/>
                  </a:cubicBezTo>
                  <a:cubicBezTo>
                    <a:pt x="58747" y="12064"/>
                    <a:pt x="58520" y="12747"/>
                    <a:pt x="57836" y="15480"/>
                  </a:cubicBezTo>
                  <a:lnTo>
                    <a:pt x="28913" y="131403"/>
                  </a:lnTo>
                  <a:cubicBezTo>
                    <a:pt x="26635" y="140512"/>
                    <a:pt x="22763" y="147800"/>
                    <a:pt x="4316" y="148484"/>
                  </a:cubicBezTo>
                  <a:cubicBezTo>
                    <a:pt x="3177" y="148484"/>
                    <a:pt x="217" y="148711"/>
                    <a:pt x="217" y="152811"/>
                  </a:cubicBezTo>
                  <a:cubicBezTo>
                    <a:pt x="217" y="154860"/>
                    <a:pt x="1583" y="155544"/>
                    <a:pt x="3405" y="155544"/>
                  </a:cubicBezTo>
                  <a:cubicBezTo>
                    <a:pt x="10693" y="155544"/>
                    <a:pt x="18664" y="154860"/>
                    <a:pt x="26180" y="154860"/>
                  </a:cubicBezTo>
                  <a:cubicBezTo>
                    <a:pt x="33923" y="154860"/>
                    <a:pt x="42122" y="155544"/>
                    <a:pt x="49637" y="155544"/>
                  </a:cubicBezTo>
                  <a:cubicBezTo>
                    <a:pt x="50776" y="155544"/>
                    <a:pt x="53737" y="155544"/>
                    <a:pt x="53737" y="150989"/>
                  </a:cubicBezTo>
                  <a:cubicBezTo>
                    <a:pt x="53737" y="148484"/>
                    <a:pt x="51232" y="148484"/>
                    <a:pt x="49637" y="148484"/>
                  </a:cubicBezTo>
                  <a:cubicBezTo>
                    <a:pt x="36656" y="148256"/>
                    <a:pt x="34151" y="143701"/>
                    <a:pt x="34151" y="138463"/>
                  </a:cubicBezTo>
                  <a:cubicBezTo>
                    <a:pt x="34151" y="136869"/>
                    <a:pt x="34378" y="135730"/>
                    <a:pt x="35062" y="133225"/>
                  </a:cubicBezTo>
                  <a:lnTo>
                    <a:pt x="66035" y="9103"/>
                  </a:lnTo>
                  <a:lnTo>
                    <a:pt x="66263" y="9103"/>
                  </a:lnTo>
                  <a:lnTo>
                    <a:pt x="85849" y="150306"/>
                  </a:lnTo>
                  <a:cubicBezTo>
                    <a:pt x="86305" y="153038"/>
                    <a:pt x="86532" y="155544"/>
                    <a:pt x="89265" y="155544"/>
                  </a:cubicBezTo>
                  <a:cubicBezTo>
                    <a:pt x="91770" y="155544"/>
                    <a:pt x="93137" y="153038"/>
                    <a:pt x="94276" y="151444"/>
                  </a:cubicBezTo>
                  <a:lnTo>
                    <a:pt x="186285" y="7281"/>
                  </a:lnTo>
                  <a:lnTo>
                    <a:pt x="186513" y="7281"/>
                  </a:lnTo>
                  <a:lnTo>
                    <a:pt x="153945" y="137780"/>
                  </a:lnTo>
                  <a:cubicBezTo>
                    <a:pt x="151668" y="146662"/>
                    <a:pt x="151212" y="148484"/>
                    <a:pt x="133220" y="148484"/>
                  </a:cubicBezTo>
                  <a:cubicBezTo>
                    <a:pt x="129349" y="148484"/>
                    <a:pt x="126843" y="148484"/>
                    <a:pt x="126843" y="152811"/>
                  </a:cubicBezTo>
                  <a:cubicBezTo>
                    <a:pt x="126843" y="155544"/>
                    <a:pt x="129576" y="155544"/>
                    <a:pt x="130260" y="155544"/>
                  </a:cubicBezTo>
                  <a:cubicBezTo>
                    <a:pt x="136636" y="155544"/>
                    <a:pt x="152123" y="154860"/>
                    <a:pt x="158500" y="154860"/>
                  </a:cubicBezTo>
                  <a:cubicBezTo>
                    <a:pt x="167838" y="154860"/>
                    <a:pt x="177631" y="155544"/>
                    <a:pt x="186968" y="155544"/>
                  </a:cubicBezTo>
                  <a:cubicBezTo>
                    <a:pt x="188335" y="155544"/>
                    <a:pt x="191295" y="155544"/>
                    <a:pt x="191295" y="150989"/>
                  </a:cubicBezTo>
                  <a:cubicBezTo>
                    <a:pt x="191295" y="148484"/>
                    <a:pt x="189246" y="148484"/>
                    <a:pt x="184919" y="148484"/>
                  </a:cubicBezTo>
                  <a:cubicBezTo>
                    <a:pt x="176492" y="148484"/>
                    <a:pt x="170115" y="148484"/>
                    <a:pt x="170115" y="144384"/>
                  </a:cubicBezTo>
                  <a:cubicBezTo>
                    <a:pt x="170115" y="143473"/>
                    <a:pt x="170115" y="143018"/>
                    <a:pt x="171254" y="138918"/>
                  </a:cubicBezTo>
                  <a:lnTo>
                    <a:pt x="201544" y="17530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F586BC48-81FA-4717-8687-3B6B844D3EB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724327" y="2308199"/>
              <a:ext cx="78435" cy="112233"/>
            </a:xfrm>
            <a:custGeom>
              <a:avLst/>
              <a:gdLst>
                <a:gd name="connsiteX0" fmla="*/ 38169 w 78435"/>
                <a:gd name="connsiteY0" fmla="*/ 4777 h 112233"/>
                <a:gd name="connsiteX1" fmla="*/ 38806 w 78435"/>
                <a:gd name="connsiteY1" fmla="*/ 2227 h 112233"/>
                <a:gd name="connsiteX2" fmla="*/ 36256 w 78435"/>
                <a:gd name="connsiteY2" fmla="*/ -5 h 112233"/>
                <a:gd name="connsiteX3" fmla="*/ 15850 w 78435"/>
                <a:gd name="connsiteY3" fmla="*/ 1589 h 112233"/>
                <a:gd name="connsiteX4" fmla="*/ 12342 w 78435"/>
                <a:gd name="connsiteY4" fmla="*/ 5256 h 112233"/>
                <a:gd name="connsiteX5" fmla="*/ 16487 w 78435"/>
                <a:gd name="connsiteY5" fmla="*/ 7488 h 112233"/>
                <a:gd name="connsiteX6" fmla="*/ 24140 w 78435"/>
                <a:gd name="connsiteY6" fmla="*/ 9879 h 112233"/>
                <a:gd name="connsiteX7" fmla="*/ 23502 w 78435"/>
                <a:gd name="connsiteY7" fmla="*/ 13386 h 112233"/>
                <a:gd name="connsiteX8" fmla="*/ 1023 w 78435"/>
                <a:gd name="connsiteY8" fmla="*/ 103619 h 112233"/>
                <a:gd name="connsiteX9" fmla="*/ 226 w 78435"/>
                <a:gd name="connsiteY9" fmla="*/ 107126 h 112233"/>
                <a:gd name="connsiteX10" fmla="*/ 5647 w 78435"/>
                <a:gd name="connsiteY10" fmla="*/ 112228 h 112233"/>
                <a:gd name="connsiteX11" fmla="*/ 12980 w 78435"/>
                <a:gd name="connsiteY11" fmla="*/ 105532 h 112233"/>
                <a:gd name="connsiteX12" fmla="*/ 20792 w 78435"/>
                <a:gd name="connsiteY12" fmla="*/ 74604 h 112233"/>
                <a:gd name="connsiteX13" fmla="*/ 41198 w 78435"/>
                <a:gd name="connsiteY13" fmla="*/ 87677 h 112233"/>
                <a:gd name="connsiteX14" fmla="*/ 40879 w 78435"/>
                <a:gd name="connsiteY14" fmla="*/ 90865 h 112233"/>
                <a:gd name="connsiteX15" fmla="*/ 40241 w 78435"/>
                <a:gd name="connsiteY15" fmla="*/ 95807 h 112233"/>
                <a:gd name="connsiteX16" fmla="*/ 57140 w 78435"/>
                <a:gd name="connsiteY16" fmla="*/ 112228 h 112233"/>
                <a:gd name="connsiteX17" fmla="*/ 77387 w 78435"/>
                <a:gd name="connsiteY17" fmla="*/ 87836 h 112233"/>
                <a:gd name="connsiteX18" fmla="*/ 74836 w 78435"/>
                <a:gd name="connsiteY18" fmla="*/ 85764 h 112233"/>
                <a:gd name="connsiteX19" fmla="*/ 71647 w 78435"/>
                <a:gd name="connsiteY19" fmla="*/ 89590 h 112233"/>
                <a:gd name="connsiteX20" fmla="*/ 57618 w 78435"/>
                <a:gd name="connsiteY20" fmla="*/ 107764 h 112233"/>
                <a:gd name="connsiteX21" fmla="*/ 52038 w 78435"/>
                <a:gd name="connsiteY21" fmla="*/ 99474 h 112233"/>
                <a:gd name="connsiteX22" fmla="*/ 52995 w 78435"/>
                <a:gd name="connsiteY22" fmla="*/ 92300 h 112233"/>
                <a:gd name="connsiteX23" fmla="*/ 53792 w 78435"/>
                <a:gd name="connsiteY23" fmla="*/ 87358 h 112233"/>
                <a:gd name="connsiteX24" fmla="*/ 27966 w 78435"/>
                <a:gd name="connsiteY24" fmla="*/ 70459 h 112233"/>
                <a:gd name="connsiteX25" fmla="*/ 41198 w 78435"/>
                <a:gd name="connsiteY25" fmla="*/ 59937 h 112233"/>
                <a:gd name="connsiteX26" fmla="*/ 66227 w 78435"/>
                <a:gd name="connsiteY26" fmla="*/ 44792 h 112233"/>
                <a:gd name="connsiteX27" fmla="*/ 71488 w 78435"/>
                <a:gd name="connsiteY27" fmla="*/ 46865 h 112233"/>
                <a:gd name="connsiteX28" fmla="*/ 63198 w 78435"/>
                <a:gd name="connsiteY28" fmla="*/ 55792 h 112233"/>
                <a:gd name="connsiteX29" fmla="*/ 69575 w 78435"/>
                <a:gd name="connsiteY29" fmla="*/ 61691 h 112233"/>
                <a:gd name="connsiteX30" fmla="*/ 78662 w 78435"/>
                <a:gd name="connsiteY30" fmla="*/ 51488 h 112233"/>
                <a:gd name="connsiteX31" fmla="*/ 66386 w 78435"/>
                <a:gd name="connsiteY31" fmla="*/ 40329 h 112233"/>
                <a:gd name="connsiteX32" fmla="*/ 40879 w 78435"/>
                <a:gd name="connsiteY32" fmla="*/ 54358 h 112233"/>
                <a:gd name="connsiteX33" fmla="*/ 22386 w 78435"/>
                <a:gd name="connsiteY33" fmla="*/ 68387 h 112233"/>
                <a:gd name="connsiteX34" fmla="*/ 38169 w 78435"/>
                <a:gd name="connsiteY34" fmla="*/ 4777 h 1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35" h="112233">
                  <a:moveTo>
                    <a:pt x="38169" y="4777"/>
                  </a:moveTo>
                  <a:cubicBezTo>
                    <a:pt x="38328" y="4459"/>
                    <a:pt x="38806" y="2386"/>
                    <a:pt x="38806" y="2227"/>
                  </a:cubicBezTo>
                  <a:cubicBezTo>
                    <a:pt x="38806" y="1430"/>
                    <a:pt x="38169" y="-5"/>
                    <a:pt x="36256" y="-5"/>
                  </a:cubicBezTo>
                  <a:cubicBezTo>
                    <a:pt x="33067" y="-5"/>
                    <a:pt x="19835" y="1270"/>
                    <a:pt x="15850" y="1589"/>
                  </a:cubicBezTo>
                  <a:cubicBezTo>
                    <a:pt x="14574" y="1748"/>
                    <a:pt x="12342" y="1908"/>
                    <a:pt x="12342" y="5256"/>
                  </a:cubicBezTo>
                  <a:cubicBezTo>
                    <a:pt x="12342" y="7488"/>
                    <a:pt x="14574" y="7488"/>
                    <a:pt x="16487" y="7488"/>
                  </a:cubicBezTo>
                  <a:cubicBezTo>
                    <a:pt x="24140" y="7488"/>
                    <a:pt x="24140" y="8603"/>
                    <a:pt x="24140" y="9879"/>
                  </a:cubicBezTo>
                  <a:cubicBezTo>
                    <a:pt x="24140" y="10995"/>
                    <a:pt x="23821" y="11951"/>
                    <a:pt x="23502" y="13386"/>
                  </a:cubicBezTo>
                  <a:lnTo>
                    <a:pt x="1023" y="103619"/>
                  </a:lnTo>
                  <a:cubicBezTo>
                    <a:pt x="226" y="106489"/>
                    <a:pt x="226" y="106808"/>
                    <a:pt x="226" y="107126"/>
                  </a:cubicBezTo>
                  <a:cubicBezTo>
                    <a:pt x="226" y="109518"/>
                    <a:pt x="2139" y="112228"/>
                    <a:pt x="5647" y="112228"/>
                  </a:cubicBezTo>
                  <a:cubicBezTo>
                    <a:pt x="9951" y="112228"/>
                    <a:pt x="12023" y="109039"/>
                    <a:pt x="12980" y="105532"/>
                  </a:cubicBezTo>
                  <a:cubicBezTo>
                    <a:pt x="13299" y="104894"/>
                    <a:pt x="20154" y="76836"/>
                    <a:pt x="20792" y="74604"/>
                  </a:cubicBezTo>
                  <a:cubicBezTo>
                    <a:pt x="32111" y="75720"/>
                    <a:pt x="41198" y="79387"/>
                    <a:pt x="41198" y="87677"/>
                  </a:cubicBezTo>
                  <a:cubicBezTo>
                    <a:pt x="41198" y="88474"/>
                    <a:pt x="41198" y="89271"/>
                    <a:pt x="40879" y="90865"/>
                  </a:cubicBezTo>
                  <a:cubicBezTo>
                    <a:pt x="40241" y="93257"/>
                    <a:pt x="40241" y="94054"/>
                    <a:pt x="40241" y="95807"/>
                  </a:cubicBezTo>
                  <a:cubicBezTo>
                    <a:pt x="40241" y="107126"/>
                    <a:pt x="49488" y="112228"/>
                    <a:pt x="57140" y="112228"/>
                  </a:cubicBezTo>
                  <a:cubicBezTo>
                    <a:pt x="72604" y="112228"/>
                    <a:pt x="77387" y="87996"/>
                    <a:pt x="77387" y="87836"/>
                  </a:cubicBezTo>
                  <a:cubicBezTo>
                    <a:pt x="77387" y="85764"/>
                    <a:pt x="75314" y="85764"/>
                    <a:pt x="74836" y="85764"/>
                  </a:cubicBezTo>
                  <a:cubicBezTo>
                    <a:pt x="72604" y="85764"/>
                    <a:pt x="72445" y="86561"/>
                    <a:pt x="71647" y="89590"/>
                  </a:cubicBezTo>
                  <a:cubicBezTo>
                    <a:pt x="69734" y="96445"/>
                    <a:pt x="65430" y="107764"/>
                    <a:pt x="57618" y="107764"/>
                  </a:cubicBezTo>
                  <a:cubicBezTo>
                    <a:pt x="53314" y="107764"/>
                    <a:pt x="52038" y="103779"/>
                    <a:pt x="52038" y="99474"/>
                  </a:cubicBezTo>
                  <a:cubicBezTo>
                    <a:pt x="52038" y="96764"/>
                    <a:pt x="52038" y="96445"/>
                    <a:pt x="52995" y="92300"/>
                  </a:cubicBezTo>
                  <a:cubicBezTo>
                    <a:pt x="53154" y="91822"/>
                    <a:pt x="53792" y="89112"/>
                    <a:pt x="53792" y="87358"/>
                  </a:cubicBezTo>
                  <a:cubicBezTo>
                    <a:pt x="53792" y="73169"/>
                    <a:pt x="34661" y="70938"/>
                    <a:pt x="27966" y="70459"/>
                  </a:cubicBezTo>
                  <a:cubicBezTo>
                    <a:pt x="32589" y="67590"/>
                    <a:pt x="38488" y="62329"/>
                    <a:pt x="41198" y="59937"/>
                  </a:cubicBezTo>
                  <a:cubicBezTo>
                    <a:pt x="49328" y="52285"/>
                    <a:pt x="57299" y="44792"/>
                    <a:pt x="66227" y="44792"/>
                  </a:cubicBezTo>
                  <a:cubicBezTo>
                    <a:pt x="68140" y="44792"/>
                    <a:pt x="70213" y="45271"/>
                    <a:pt x="71488" y="46865"/>
                  </a:cubicBezTo>
                  <a:cubicBezTo>
                    <a:pt x="64633" y="47981"/>
                    <a:pt x="63198" y="53401"/>
                    <a:pt x="63198" y="55792"/>
                  </a:cubicBezTo>
                  <a:cubicBezTo>
                    <a:pt x="63198" y="59300"/>
                    <a:pt x="65908" y="61691"/>
                    <a:pt x="69575" y="61691"/>
                  </a:cubicBezTo>
                  <a:cubicBezTo>
                    <a:pt x="73879" y="61691"/>
                    <a:pt x="78662" y="58184"/>
                    <a:pt x="78662" y="51488"/>
                  </a:cubicBezTo>
                  <a:cubicBezTo>
                    <a:pt x="78662" y="46227"/>
                    <a:pt x="74836" y="40329"/>
                    <a:pt x="66386" y="40329"/>
                  </a:cubicBezTo>
                  <a:cubicBezTo>
                    <a:pt x="57299" y="40329"/>
                    <a:pt x="49009" y="46865"/>
                    <a:pt x="40879" y="54358"/>
                  </a:cubicBezTo>
                  <a:cubicBezTo>
                    <a:pt x="34183" y="60735"/>
                    <a:pt x="28922" y="65677"/>
                    <a:pt x="22386" y="68387"/>
                  </a:cubicBezTo>
                  <a:lnTo>
                    <a:pt x="38169" y="4777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E8B1AED-3D12-41EA-B918-88141582D80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033910" y="2611966"/>
              <a:ext cx="118883" cy="144846"/>
            </a:xfrm>
            <a:custGeom>
              <a:avLst/>
              <a:gdLst>
                <a:gd name="connsiteX0" fmla="*/ 17646 w 118883"/>
                <a:gd name="connsiteY0" fmla="*/ 128456 h 144846"/>
                <a:gd name="connsiteX1" fmla="*/ 5348 w 118883"/>
                <a:gd name="connsiteY1" fmla="*/ 137794 h 144846"/>
                <a:gd name="connsiteX2" fmla="*/ 109 w 118883"/>
                <a:gd name="connsiteY2" fmla="*/ 142121 h 144846"/>
                <a:gd name="connsiteX3" fmla="*/ 3070 w 118883"/>
                <a:gd name="connsiteY3" fmla="*/ 144854 h 144846"/>
                <a:gd name="connsiteX4" fmla="*/ 22201 w 118883"/>
                <a:gd name="connsiteY4" fmla="*/ 144171 h 144846"/>
                <a:gd name="connsiteX5" fmla="*/ 44748 w 118883"/>
                <a:gd name="connsiteY5" fmla="*/ 144854 h 144846"/>
                <a:gd name="connsiteX6" fmla="*/ 48847 w 118883"/>
                <a:gd name="connsiteY6" fmla="*/ 140299 h 144846"/>
                <a:gd name="connsiteX7" fmla="*/ 43381 w 118883"/>
                <a:gd name="connsiteY7" fmla="*/ 137794 h 144846"/>
                <a:gd name="connsiteX8" fmla="*/ 31994 w 118883"/>
                <a:gd name="connsiteY8" fmla="*/ 134150 h 144846"/>
                <a:gd name="connsiteX9" fmla="*/ 43153 w 118883"/>
                <a:gd name="connsiteY9" fmla="*/ 88601 h 144846"/>
                <a:gd name="connsiteX10" fmla="*/ 64106 w 118883"/>
                <a:gd name="connsiteY10" fmla="*/ 103176 h 144846"/>
                <a:gd name="connsiteX11" fmla="*/ 118993 w 118883"/>
                <a:gd name="connsiteY11" fmla="*/ 36447 h 144846"/>
                <a:gd name="connsiteX12" fmla="*/ 88703 w 118883"/>
                <a:gd name="connsiteY12" fmla="*/ 8 h 144846"/>
                <a:gd name="connsiteX13" fmla="*/ 58868 w 118883"/>
                <a:gd name="connsiteY13" fmla="*/ 17089 h 144846"/>
                <a:gd name="connsiteX14" fmla="*/ 38371 w 118883"/>
                <a:gd name="connsiteY14" fmla="*/ 8 h 144846"/>
                <a:gd name="connsiteX15" fmla="*/ 21518 w 118883"/>
                <a:gd name="connsiteY15" fmla="*/ 12989 h 144846"/>
                <a:gd name="connsiteX16" fmla="*/ 14457 w 118883"/>
                <a:gd name="connsiteY16" fmla="*/ 35080 h 144846"/>
                <a:gd name="connsiteX17" fmla="*/ 17190 w 118883"/>
                <a:gd name="connsiteY17" fmla="*/ 37358 h 144846"/>
                <a:gd name="connsiteX18" fmla="*/ 21062 w 118883"/>
                <a:gd name="connsiteY18" fmla="*/ 32120 h 144846"/>
                <a:gd name="connsiteX19" fmla="*/ 37687 w 118883"/>
                <a:gd name="connsiteY19" fmla="*/ 5018 h 144846"/>
                <a:gd name="connsiteX20" fmla="*/ 44748 w 118883"/>
                <a:gd name="connsiteY20" fmla="*/ 15494 h 144846"/>
                <a:gd name="connsiteX21" fmla="*/ 43153 w 118883"/>
                <a:gd name="connsiteY21" fmla="*/ 27109 h 144846"/>
                <a:gd name="connsiteX22" fmla="*/ 17646 w 118883"/>
                <a:gd name="connsiteY22" fmla="*/ 128456 h 144846"/>
                <a:gd name="connsiteX23" fmla="*/ 57729 w 118883"/>
                <a:gd name="connsiteY23" fmla="*/ 29615 h 144846"/>
                <a:gd name="connsiteX24" fmla="*/ 69572 w 118883"/>
                <a:gd name="connsiteY24" fmla="*/ 13672 h 144846"/>
                <a:gd name="connsiteX25" fmla="*/ 88019 w 118883"/>
                <a:gd name="connsiteY25" fmla="*/ 5018 h 144846"/>
                <a:gd name="connsiteX26" fmla="*/ 102595 w 118883"/>
                <a:gd name="connsiteY26" fmla="*/ 26426 h 144846"/>
                <a:gd name="connsiteX27" fmla="*/ 90980 w 118883"/>
                <a:gd name="connsiteY27" fmla="*/ 74708 h 144846"/>
                <a:gd name="connsiteX28" fmla="*/ 63878 w 118883"/>
                <a:gd name="connsiteY28" fmla="*/ 98166 h 144846"/>
                <a:gd name="connsiteX29" fmla="*/ 45886 w 118883"/>
                <a:gd name="connsiteY29" fmla="*/ 77897 h 144846"/>
                <a:gd name="connsiteX30" fmla="*/ 46570 w 118883"/>
                <a:gd name="connsiteY30" fmla="*/ 74253 h 144846"/>
                <a:gd name="connsiteX31" fmla="*/ 57729 w 118883"/>
                <a:gd name="connsiteY31" fmla="*/ 29615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4846">
                  <a:moveTo>
                    <a:pt x="17646" y="128456"/>
                  </a:moveTo>
                  <a:cubicBezTo>
                    <a:pt x="15824" y="136200"/>
                    <a:pt x="15368" y="137794"/>
                    <a:pt x="5348" y="137794"/>
                  </a:cubicBezTo>
                  <a:cubicBezTo>
                    <a:pt x="2615" y="137794"/>
                    <a:pt x="109" y="137794"/>
                    <a:pt x="109" y="142121"/>
                  </a:cubicBezTo>
                  <a:cubicBezTo>
                    <a:pt x="109" y="143943"/>
                    <a:pt x="1248" y="144854"/>
                    <a:pt x="3070" y="144854"/>
                  </a:cubicBezTo>
                  <a:cubicBezTo>
                    <a:pt x="9219" y="144854"/>
                    <a:pt x="15824" y="144171"/>
                    <a:pt x="22201" y="144171"/>
                  </a:cubicBezTo>
                  <a:cubicBezTo>
                    <a:pt x="29716" y="144171"/>
                    <a:pt x="37460" y="144854"/>
                    <a:pt x="44748" y="144854"/>
                  </a:cubicBezTo>
                  <a:cubicBezTo>
                    <a:pt x="45886" y="144854"/>
                    <a:pt x="48847" y="144854"/>
                    <a:pt x="48847" y="140299"/>
                  </a:cubicBezTo>
                  <a:cubicBezTo>
                    <a:pt x="48847" y="137794"/>
                    <a:pt x="46570" y="137794"/>
                    <a:pt x="43381" y="137794"/>
                  </a:cubicBezTo>
                  <a:cubicBezTo>
                    <a:pt x="31994" y="137794"/>
                    <a:pt x="31994" y="136200"/>
                    <a:pt x="31994" y="134150"/>
                  </a:cubicBezTo>
                  <a:cubicBezTo>
                    <a:pt x="31994" y="131417"/>
                    <a:pt x="41559" y="94294"/>
                    <a:pt x="43153" y="88601"/>
                  </a:cubicBezTo>
                  <a:cubicBezTo>
                    <a:pt x="46114" y="95205"/>
                    <a:pt x="52491" y="103176"/>
                    <a:pt x="64106" y="103176"/>
                  </a:cubicBezTo>
                  <a:cubicBezTo>
                    <a:pt x="90525" y="103176"/>
                    <a:pt x="118993" y="69926"/>
                    <a:pt x="118993" y="36447"/>
                  </a:cubicBezTo>
                  <a:cubicBezTo>
                    <a:pt x="118993" y="15039"/>
                    <a:pt x="106011" y="8"/>
                    <a:pt x="88703" y="8"/>
                  </a:cubicBezTo>
                  <a:cubicBezTo>
                    <a:pt x="77315" y="8"/>
                    <a:pt x="66383" y="8206"/>
                    <a:pt x="58868" y="17089"/>
                  </a:cubicBezTo>
                  <a:cubicBezTo>
                    <a:pt x="56590" y="4790"/>
                    <a:pt x="46797" y="8"/>
                    <a:pt x="38371" y="8"/>
                  </a:cubicBezTo>
                  <a:cubicBezTo>
                    <a:pt x="27894" y="8"/>
                    <a:pt x="23567" y="8890"/>
                    <a:pt x="21518" y="12989"/>
                  </a:cubicBezTo>
                  <a:cubicBezTo>
                    <a:pt x="17418" y="20732"/>
                    <a:pt x="14457" y="34397"/>
                    <a:pt x="14457" y="35080"/>
                  </a:cubicBezTo>
                  <a:cubicBezTo>
                    <a:pt x="14457" y="37358"/>
                    <a:pt x="16735" y="37358"/>
                    <a:pt x="17190" y="37358"/>
                  </a:cubicBezTo>
                  <a:cubicBezTo>
                    <a:pt x="19468" y="37358"/>
                    <a:pt x="19696" y="37130"/>
                    <a:pt x="21062" y="32120"/>
                  </a:cubicBezTo>
                  <a:cubicBezTo>
                    <a:pt x="24934" y="15950"/>
                    <a:pt x="29489" y="5018"/>
                    <a:pt x="37687" y="5018"/>
                  </a:cubicBezTo>
                  <a:cubicBezTo>
                    <a:pt x="41559" y="5018"/>
                    <a:pt x="44748" y="6840"/>
                    <a:pt x="44748" y="15494"/>
                  </a:cubicBezTo>
                  <a:cubicBezTo>
                    <a:pt x="44748" y="20732"/>
                    <a:pt x="44064" y="23238"/>
                    <a:pt x="43153" y="27109"/>
                  </a:cubicBezTo>
                  <a:lnTo>
                    <a:pt x="17646" y="128456"/>
                  </a:lnTo>
                  <a:close/>
                  <a:moveTo>
                    <a:pt x="57729" y="29615"/>
                  </a:moveTo>
                  <a:cubicBezTo>
                    <a:pt x="59323" y="23465"/>
                    <a:pt x="65472" y="17089"/>
                    <a:pt x="69572" y="13672"/>
                  </a:cubicBezTo>
                  <a:cubicBezTo>
                    <a:pt x="77543" y="6612"/>
                    <a:pt x="84148" y="5018"/>
                    <a:pt x="88019" y="5018"/>
                  </a:cubicBezTo>
                  <a:cubicBezTo>
                    <a:pt x="97129" y="5018"/>
                    <a:pt x="102595" y="12989"/>
                    <a:pt x="102595" y="26426"/>
                  </a:cubicBezTo>
                  <a:cubicBezTo>
                    <a:pt x="102595" y="39863"/>
                    <a:pt x="95079" y="66054"/>
                    <a:pt x="90980" y="74708"/>
                  </a:cubicBezTo>
                  <a:cubicBezTo>
                    <a:pt x="83237" y="90650"/>
                    <a:pt x="72305" y="98166"/>
                    <a:pt x="63878" y="98166"/>
                  </a:cubicBezTo>
                  <a:cubicBezTo>
                    <a:pt x="48847" y="98166"/>
                    <a:pt x="45886" y="79263"/>
                    <a:pt x="45886" y="77897"/>
                  </a:cubicBezTo>
                  <a:cubicBezTo>
                    <a:pt x="45886" y="77441"/>
                    <a:pt x="45886" y="76986"/>
                    <a:pt x="46570" y="74253"/>
                  </a:cubicBezTo>
                  <a:lnTo>
                    <a:pt x="57729" y="29615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0EEB801-0305-46F2-BF3D-1A265CF72E3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165667" y="2676486"/>
              <a:ext cx="69029" cy="71899"/>
            </a:xfrm>
            <a:custGeom>
              <a:avLst/>
              <a:gdLst>
                <a:gd name="connsiteX0" fmla="*/ 60057 w 69029"/>
                <a:gd name="connsiteY0" fmla="*/ 9256 h 71899"/>
                <a:gd name="connsiteX1" fmla="*/ 51927 w 69029"/>
                <a:gd name="connsiteY1" fmla="*/ 18183 h 71899"/>
                <a:gd name="connsiteX2" fmla="*/ 58144 w 69029"/>
                <a:gd name="connsiteY2" fmla="*/ 24082 h 71899"/>
                <a:gd name="connsiteX3" fmla="*/ 67231 w 69029"/>
                <a:gd name="connsiteY3" fmla="*/ 13879 h 71899"/>
                <a:gd name="connsiteX4" fmla="*/ 46187 w 69029"/>
                <a:gd name="connsiteY4" fmla="*/ 9 h 71899"/>
                <a:gd name="connsiteX5" fmla="*/ 114 w 69029"/>
                <a:gd name="connsiteY5" fmla="*/ 44169 h 71899"/>
                <a:gd name="connsiteX6" fmla="*/ 29608 w 69029"/>
                <a:gd name="connsiteY6" fmla="*/ 71908 h 71899"/>
                <a:gd name="connsiteX7" fmla="*/ 69144 w 69029"/>
                <a:gd name="connsiteY7" fmla="*/ 53894 h 71899"/>
                <a:gd name="connsiteX8" fmla="*/ 66434 w 69029"/>
                <a:gd name="connsiteY8" fmla="*/ 51184 h 71899"/>
                <a:gd name="connsiteX9" fmla="*/ 63883 w 69029"/>
                <a:gd name="connsiteY9" fmla="*/ 52778 h 71899"/>
                <a:gd name="connsiteX10" fmla="*/ 29926 w 69029"/>
                <a:gd name="connsiteY10" fmla="*/ 67445 h 71899"/>
                <a:gd name="connsiteX11" fmla="*/ 13346 w 69029"/>
                <a:gd name="connsiteY11" fmla="*/ 49749 h 71899"/>
                <a:gd name="connsiteX12" fmla="*/ 23868 w 69029"/>
                <a:gd name="connsiteY12" fmla="*/ 16748 h 71899"/>
                <a:gd name="connsiteX13" fmla="*/ 46187 w 69029"/>
                <a:gd name="connsiteY13" fmla="*/ 4473 h 71899"/>
                <a:gd name="connsiteX14" fmla="*/ 60057 w 69029"/>
                <a:gd name="connsiteY14" fmla="*/ 9256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29" h="71899">
                  <a:moveTo>
                    <a:pt x="60057" y="9256"/>
                  </a:moveTo>
                  <a:cubicBezTo>
                    <a:pt x="54318" y="10212"/>
                    <a:pt x="51927" y="14676"/>
                    <a:pt x="51927" y="18183"/>
                  </a:cubicBezTo>
                  <a:cubicBezTo>
                    <a:pt x="51927" y="22488"/>
                    <a:pt x="55274" y="24082"/>
                    <a:pt x="58144" y="24082"/>
                  </a:cubicBezTo>
                  <a:cubicBezTo>
                    <a:pt x="61651" y="24082"/>
                    <a:pt x="67231" y="21531"/>
                    <a:pt x="67231" y="13879"/>
                  </a:cubicBezTo>
                  <a:cubicBezTo>
                    <a:pt x="67231" y="3038"/>
                    <a:pt x="54796" y="9"/>
                    <a:pt x="46187" y="9"/>
                  </a:cubicBezTo>
                  <a:cubicBezTo>
                    <a:pt x="22274" y="9"/>
                    <a:pt x="114" y="22009"/>
                    <a:pt x="114" y="44169"/>
                  </a:cubicBezTo>
                  <a:cubicBezTo>
                    <a:pt x="114" y="57879"/>
                    <a:pt x="9680" y="71908"/>
                    <a:pt x="29608" y="71908"/>
                  </a:cubicBezTo>
                  <a:cubicBezTo>
                    <a:pt x="56550" y="71908"/>
                    <a:pt x="69144" y="56126"/>
                    <a:pt x="69144" y="53894"/>
                  </a:cubicBezTo>
                  <a:cubicBezTo>
                    <a:pt x="69144" y="52937"/>
                    <a:pt x="67709" y="51184"/>
                    <a:pt x="66434" y="51184"/>
                  </a:cubicBezTo>
                  <a:cubicBezTo>
                    <a:pt x="65478" y="51184"/>
                    <a:pt x="65159" y="51502"/>
                    <a:pt x="63883" y="52778"/>
                  </a:cubicBezTo>
                  <a:cubicBezTo>
                    <a:pt x="51448" y="67445"/>
                    <a:pt x="32796" y="67445"/>
                    <a:pt x="29926" y="67445"/>
                  </a:cubicBezTo>
                  <a:cubicBezTo>
                    <a:pt x="18448" y="67445"/>
                    <a:pt x="13346" y="59633"/>
                    <a:pt x="13346" y="49749"/>
                  </a:cubicBezTo>
                  <a:cubicBezTo>
                    <a:pt x="13346" y="45126"/>
                    <a:pt x="15578" y="27749"/>
                    <a:pt x="23868" y="16748"/>
                  </a:cubicBezTo>
                  <a:cubicBezTo>
                    <a:pt x="29926" y="8937"/>
                    <a:pt x="38216" y="4473"/>
                    <a:pt x="46187" y="4473"/>
                  </a:cubicBezTo>
                  <a:cubicBezTo>
                    <a:pt x="48419" y="4473"/>
                    <a:pt x="56072" y="4792"/>
                    <a:pt x="60057" y="9256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F7E74E8-604D-4B99-8ACA-EFF2A3A659B5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255028" y="2728457"/>
              <a:ext cx="20246" cy="49102"/>
            </a:xfrm>
            <a:custGeom>
              <a:avLst/>
              <a:gdLst>
                <a:gd name="connsiteX0" fmla="*/ 15901 w 20246"/>
                <a:gd name="connsiteY0" fmla="*/ 15792 h 49102"/>
                <a:gd name="connsiteX1" fmla="*/ 3466 w 20246"/>
                <a:gd name="connsiteY1" fmla="*/ 44966 h 49102"/>
                <a:gd name="connsiteX2" fmla="*/ 2350 w 20246"/>
                <a:gd name="connsiteY2" fmla="*/ 46879 h 49102"/>
                <a:gd name="connsiteX3" fmla="*/ 4582 w 20246"/>
                <a:gd name="connsiteY3" fmla="*/ 49111 h 49102"/>
                <a:gd name="connsiteX4" fmla="*/ 20365 w 20246"/>
                <a:gd name="connsiteY4" fmla="*/ 17386 h 49102"/>
                <a:gd name="connsiteX5" fmla="*/ 9205 w 20246"/>
                <a:gd name="connsiteY5" fmla="*/ 9 h 49102"/>
                <a:gd name="connsiteX6" fmla="*/ 118 w 20246"/>
                <a:gd name="connsiteY6" fmla="*/ 9096 h 49102"/>
                <a:gd name="connsiteX7" fmla="*/ 9364 w 20246"/>
                <a:gd name="connsiteY7" fmla="*/ 18343 h 49102"/>
                <a:gd name="connsiteX8" fmla="*/ 15901 w 20246"/>
                <a:gd name="connsiteY8" fmla="*/ 15792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102">
                  <a:moveTo>
                    <a:pt x="15901" y="15792"/>
                  </a:moveTo>
                  <a:cubicBezTo>
                    <a:pt x="15901" y="24560"/>
                    <a:pt x="14307" y="34763"/>
                    <a:pt x="3466" y="44966"/>
                  </a:cubicBezTo>
                  <a:cubicBezTo>
                    <a:pt x="2828" y="45604"/>
                    <a:pt x="2350" y="46082"/>
                    <a:pt x="2350" y="46879"/>
                  </a:cubicBezTo>
                  <a:cubicBezTo>
                    <a:pt x="2350" y="47995"/>
                    <a:pt x="3625" y="49111"/>
                    <a:pt x="4582" y="49111"/>
                  </a:cubicBezTo>
                  <a:cubicBezTo>
                    <a:pt x="6814" y="49111"/>
                    <a:pt x="20365" y="36357"/>
                    <a:pt x="20365" y="17386"/>
                  </a:cubicBezTo>
                  <a:cubicBezTo>
                    <a:pt x="20365" y="7502"/>
                    <a:pt x="16538" y="9"/>
                    <a:pt x="9205" y="9"/>
                  </a:cubicBezTo>
                  <a:cubicBezTo>
                    <a:pt x="3944" y="9"/>
                    <a:pt x="118" y="4154"/>
                    <a:pt x="118" y="9096"/>
                  </a:cubicBezTo>
                  <a:cubicBezTo>
                    <a:pt x="118" y="14198"/>
                    <a:pt x="3785" y="18343"/>
                    <a:pt x="9364" y="18343"/>
                  </a:cubicBezTo>
                  <a:cubicBezTo>
                    <a:pt x="13191" y="18343"/>
                    <a:pt x="15741" y="15792"/>
                    <a:pt x="15901" y="15792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3F232DD-5636-4607-B1A0-D25B99D1932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298756" y="2641094"/>
              <a:ext cx="48304" cy="107291"/>
            </a:xfrm>
            <a:custGeom>
              <a:avLst/>
              <a:gdLst>
                <a:gd name="connsiteX0" fmla="*/ 44280 w 48304"/>
                <a:gd name="connsiteY0" fmla="*/ 6067 h 107291"/>
                <a:gd name="connsiteX1" fmla="*/ 37903 w 48304"/>
                <a:gd name="connsiteY1" fmla="*/ 9 h 107291"/>
                <a:gd name="connsiteX2" fmla="*/ 28976 w 48304"/>
                <a:gd name="connsiteY2" fmla="*/ 8777 h 107291"/>
                <a:gd name="connsiteX3" fmla="*/ 35353 w 48304"/>
                <a:gd name="connsiteY3" fmla="*/ 14835 h 107291"/>
                <a:gd name="connsiteX4" fmla="*/ 44280 w 48304"/>
                <a:gd name="connsiteY4" fmla="*/ 6067 h 107291"/>
                <a:gd name="connsiteX5" fmla="*/ 11758 w 48304"/>
                <a:gd name="connsiteY5" fmla="*/ 87054 h 107291"/>
                <a:gd name="connsiteX6" fmla="*/ 10323 w 48304"/>
                <a:gd name="connsiteY6" fmla="*/ 93749 h 107291"/>
                <a:gd name="connsiteX7" fmla="*/ 25468 w 48304"/>
                <a:gd name="connsiteY7" fmla="*/ 107300 h 107291"/>
                <a:gd name="connsiteX8" fmla="*/ 48425 w 48304"/>
                <a:gd name="connsiteY8" fmla="*/ 82909 h 107291"/>
                <a:gd name="connsiteX9" fmla="*/ 45875 w 48304"/>
                <a:gd name="connsiteY9" fmla="*/ 80836 h 107291"/>
                <a:gd name="connsiteX10" fmla="*/ 42845 w 48304"/>
                <a:gd name="connsiteY10" fmla="*/ 83546 h 107291"/>
                <a:gd name="connsiteX11" fmla="*/ 25947 w 48304"/>
                <a:gd name="connsiteY11" fmla="*/ 102836 h 107291"/>
                <a:gd name="connsiteX12" fmla="*/ 21961 w 48304"/>
                <a:gd name="connsiteY12" fmla="*/ 97257 h 107291"/>
                <a:gd name="connsiteX13" fmla="*/ 24512 w 48304"/>
                <a:gd name="connsiteY13" fmla="*/ 87054 h 107291"/>
                <a:gd name="connsiteX14" fmla="*/ 29613 w 48304"/>
                <a:gd name="connsiteY14" fmla="*/ 74300 h 107291"/>
                <a:gd name="connsiteX15" fmla="*/ 37425 w 48304"/>
                <a:gd name="connsiteY15" fmla="*/ 54053 h 107291"/>
                <a:gd name="connsiteX16" fmla="*/ 38382 w 48304"/>
                <a:gd name="connsiteY16" fmla="*/ 48952 h 107291"/>
                <a:gd name="connsiteX17" fmla="*/ 23237 w 48304"/>
                <a:gd name="connsiteY17" fmla="*/ 35401 h 107291"/>
                <a:gd name="connsiteX18" fmla="*/ 120 w 48304"/>
                <a:gd name="connsiteY18" fmla="*/ 59792 h 107291"/>
                <a:gd name="connsiteX19" fmla="*/ 2831 w 48304"/>
                <a:gd name="connsiteY19" fmla="*/ 61865 h 107291"/>
                <a:gd name="connsiteX20" fmla="*/ 5700 w 48304"/>
                <a:gd name="connsiteY20" fmla="*/ 59314 h 107291"/>
                <a:gd name="connsiteX21" fmla="*/ 22758 w 48304"/>
                <a:gd name="connsiteY21" fmla="*/ 39865 h 107291"/>
                <a:gd name="connsiteX22" fmla="*/ 26744 w 48304"/>
                <a:gd name="connsiteY22" fmla="*/ 45444 h 107291"/>
                <a:gd name="connsiteX23" fmla="*/ 21802 w 48304"/>
                <a:gd name="connsiteY23" fmla="*/ 61387 h 107291"/>
                <a:gd name="connsiteX24" fmla="*/ 11758 w 48304"/>
                <a:gd name="connsiteY24" fmla="*/ 87054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7291">
                  <a:moveTo>
                    <a:pt x="44280" y="6067"/>
                  </a:moveTo>
                  <a:cubicBezTo>
                    <a:pt x="44280" y="3516"/>
                    <a:pt x="42367" y="9"/>
                    <a:pt x="37903" y="9"/>
                  </a:cubicBezTo>
                  <a:cubicBezTo>
                    <a:pt x="33599" y="9"/>
                    <a:pt x="28976" y="4154"/>
                    <a:pt x="28976" y="8777"/>
                  </a:cubicBezTo>
                  <a:cubicBezTo>
                    <a:pt x="28976" y="11487"/>
                    <a:pt x="31048" y="14835"/>
                    <a:pt x="35353" y="14835"/>
                  </a:cubicBezTo>
                  <a:cubicBezTo>
                    <a:pt x="39976" y="14835"/>
                    <a:pt x="44280" y="10371"/>
                    <a:pt x="44280" y="6067"/>
                  </a:cubicBezTo>
                  <a:close/>
                  <a:moveTo>
                    <a:pt x="11758" y="87054"/>
                  </a:moveTo>
                  <a:cubicBezTo>
                    <a:pt x="11120" y="89126"/>
                    <a:pt x="10323" y="91039"/>
                    <a:pt x="10323" y="93749"/>
                  </a:cubicBezTo>
                  <a:cubicBezTo>
                    <a:pt x="10323" y="101242"/>
                    <a:pt x="16700" y="107300"/>
                    <a:pt x="25468" y="107300"/>
                  </a:cubicBezTo>
                  <a:cubicBezTo>
                    <a:pt x="41411" y="107300"/>
                    <a:pt x="48425" y="85300"/>
                    <a:pt x="48425" y="82909"/>
                  </a:cubicBezTo>
                  <a:cubicBezTo>
                    <a:pt x="48425" y="80836"/>
                    <a:pt x="46353" y="80836"/>
                    <a:pt x="45875" y="80836"/>
                  </a:cubicBezTo>
                  <a:cubicBezTo>
                    <a:pt x="43643" y="80836"/>
                    <a:pt x="43483" y="81793"/>
                    <a:pt x="42845" y="83546"/>
                  </a:cubicBezTo>
                  <a:cubicBezTo>
                    <a:pt x="39179" y="96300"/>
                    <a:pt x="32164" y="102836"/>
                    <a:pt x="25947" y="102836"/>
                  </a:cubicBezTo>
                  <a:cubicBezTo>
                    <a:pt x="22758" y="102836"/>
                    <a:pt x="21961" y="100764"/>
                    <a:pt x="21961" y="97257"/>
                  </a:cubicBezTo>
                  <a:cubicBezTo>
                    <a:pt x="21961" y="93590"/>
                    <a:pt x="23077" y="90561"/>
                    <a:pt x="24512" y="87054"/>
                  </a:cubicBezTo>
                  <a:cubicBezTo>
                    <a:pt x="26106" y="82749"/>
                    <a:pt x="27860" y="78445"/>
                    <a:pt x="29613" y="74300"/>
                  </a:cubicBezTo>
                  <a:cubicBezTo>
                    <a:pt x="31048" y="70474"/>
                    <a:pt x="36787" y="55966"/>
                    <a:pt x="37425" y="54053"/>
                  </a:cubicBezTo>
                  <a:cubicBezTo>
                    <a:pt x="37903" y="52459"/>
                    <a:pt x="38382" y="50546"/>
                    <a:pt x="38382" y="48952"/>
                  </a:cubicBezTo>
                  <a:cubicBezTo>
                    <a:pt x="38382" y="41459"/>
                    <a:pt x="32005" y="35401"/>
                    <a:pt x="23237" y="35401"/>
                  </a:cubicBezTo>
                  <a:cubicBezTo>
                    <a:pt x="7454" y="35401"/>
                    <a:pt x="120" y="57082"/>
                    <a:pt x="120" y="59792"/>
                  </a:cubicBezTo>
                  <a:cubicBezTo>
                    <a:pt x="120" y="61865"/>
                    <a:pt x="2352" y="61865"/>
                    <a:pt x="2831" y="61865"/>
                  </a:cubicBezTo>
                  <a:cubicBezTo>
                    <a:pt x="5062" y="61865"/>
                    <a:pt x="5222" y="61068"/>
                    <a:pt x="5700" y="59314"/>
                  </a:cubicBezTo>
                  <a:cubicBezTo>
                    <a:pt x="9845" y="45604"/>
                    <a:pt x="16860" y="39865"/>
                    <a:pt x="22758" y="39865"/>
                  </a:cubicBezTo>
                  <a:cubicBezTo>
                    <a:pt x="25309" y="39865"/>
                    <a:pt x="26744" y="41140"/>
                    <a:pt x="26744" y="45444"/>
                  </a:cubicBezTo>
                  <a:cubicBezTo>
                    <a:pt x="26744" y="49111"/>
                    <a:pt x="25787" y="51502"/>
                    <a:pt x="21802" y="61387"/>
                  </a:cubicBezTo>
                  <a:lnTo>
                    <a:pt x="11758" y="87054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B5027A1-4271-445C-9CBF-A873C0AAAFCD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443101" y="2629046"/>
              <a:ext cx="151451" cy="53292"/>
            </a:xfrm>
            <a:custGeom>
              <a:avLst/>
              <a:gdLst>
                <a:gd name="connsiteX0" fmla="*/ 143834 w 151451"/>
                <a:gd name="connsiteY0" fmla="*/ 9117 h 53292"/>
                <a:gd name="connsiteX1" fmla="*/ 151578 w 151451"/>
                <a:gd name="connsiteY1" fmla="*/ 4562 h 53292"/>
                <a:gd name="connsiteX2" fmla="*/ 144062 w 151451"/>
                <a:gd name="connsiteY2" fmla="*/ 8 h 53292"/>
                <a:gd name="connsiteX3" fmla="*/ 7642 w 151451"/>
                <a:gd name="connsiteY3" fmla="*/ 8 h 53292"/>
                <a:gd name="connsiteX4" fmla="*/ 126 w 151451"/>
                <a:gd name="connsiteY4" fmla="*/ 4562 h 53292"/>
                <a:gd name="connsiteX5" fmla="*/ 7870 w 151451"/>
                <a:gd name="connsiteY5" fmla="*/ 9117 h 53292"/>
                <a:gd name="connsiteX6" fmla="*/ 143834 w 151451"/>
                <a:gd name="connsiteY6" fmla="*/ 9117 h 53292"/>
                <a:gd name="connsiteX7" fmla="*/ 144062 w 151451"/>
                <a:gd name="connsiteY7" fmla="*/ 53300 h 53292"/>
                <a:gd name="connsiteX8" fmla="*/ 151578 w 151451"/>
                <a:gd name="connsiteY8" fmla="*/ 48745 h 53292"/>
                <a:gd name="connsiteX9" fmla="*/ 143834 w 151451"/>
                <a:gd name="connsiteY9" fmla="*/ 44190 h 53292"/>
                <a:gd name="connsiteX10" fmla="*/ 7870 w 151451"/>
                <a:gd name="connsiteY10" fmla="*/ 44190 h 53292"/>
                <a:gd name="connsiteX11" fmla="*/ 126 w 151451"/>
                <a:gd name="connsiteY11" fmla="*/ 48745 h 53292"/>
                <a:gd name="connsiteX12" fmla="*/ 7642 w 151451"/>
                <a:gd name="connsiteY12" fmla="*/ 53300 h 53292"/>
                <a:gd name="connsiteX13" fmla="*/ 144062 w 151451"/>
                <a:gd name="connsiteY13" fmla="*/ 53300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292">
                  <a:moveTo>
                    <a:pt x="143834" y="9117"/>
                  </a:moveTo>
                  <a:cubicBezTo>
                    <a:pt x="147250" y="9117"/>
                    <a:pt x="151578" y="9117"/>
                    <a:pt x="151578" y="4562"/>
                  </a:cubicBezTo>
                  <a:cubicBezTo>
                    <a:pt x="151578" y="8"/>
                    <a:pt x="147250" y="8"/>
                    <a:pt x="144062" y="8"/>
                  </a:cubicBezTo>
                  <a:lnTo>
                    <a:pt x="7642" y="8"/>
                  </a:lnTo>
                  <a:cubicBezTo>
                    <a:pt x="4454" y="8"/>
                    <a:pt x="126" y="8"/>
                    <a:pt x="126" y="4562"/>
                  </a:cubicBezTo>
                  <a:cubicBezTo>
                    <a:pt x="126" y="9117"/>
                    <a:pt x="4454" y="9117"/>
                    <a:pt x="7870" y="9117"/>
                  </a:cubicBezTo>
                  <a:lnTo>
                    <a:pt x="143834" y="9117"/>
                  </a:lnTo>
                  <a:close/>
                  <a:moveTo>
                    <a:pt x="144062" y="53300"/>
                  </a:moveTo>
                  <a:cubicBezTo>
                    <a:pt x="147250" y="53300"/>
                    <a:pt x="151578" y="53300"/>
                    <a:pt x="151578" y="48745"/>
                  </a:cubicBezTo>
                  <a:cubicBezTo>
                    <a:pt x="151578" y="44190"/>
                    <a:pt x="147250" y="44190"/>
                    <a:pt x="143834" y="44190"/>
                  </a:cubicBezTo>
                  <a:lnTo>
                    <a:pt x="7870" y="44190"/>
                  </a:lnTo>
                  <a:cubicBezTo>
                    <a:pt x="4454" y="44190"/>
                    <a:pt x="126" y="44190"/>
                    <a:pt x="126" y="48745"/>
                  </a:cubicBezTo>
                  <a:cubicBezTo>
                    <a:pt x="126" y="53300"/>
                    <a:pt x="4454" y="53300"/>
                    <a:pt x="7642" y="53300"/>
                  </a:cubicBezTo>
                  <a:lnTo>
                    <a:pt x="144062" y="53300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A5F543C-DF78-4661-8D9E-EF8DC87D5E1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663457" y="2611966"/>
              <a:ext cx="118883" cy="144846"/>
            </a:xfrm>
            <a:custGeom>
              <a:avLst/>
              <a:gdLst>
                <a:gd name="connsiteX0" fmla="*/ 17673 w 118883"/>
                <a:gd name="connsiteY0" fmla="*/ 128456 h 144846"/>
                <a:gd name="connsiteX1" fmla="*/ 5375 w 118883"/>
                <a:gd name="connsiteY1" fmla="*/ 137794 h 144846"/>
                <a:gd name="connsiteX2" fmla="*/ 137 w 118883"/>
                <a:gd name="connsiteY2" fmla="*/ 142121 h 144846"/>
                <a:gd name="connsiteX3" fmla="*/ 3098 w 118883"/>
                <a:gd name="connsiteY3" fmla="*/ 144854 h 144846"/>
                <a:gd name="connsiteX4" fmla="*/ 22228 w 118883"/>
                <a:gd name="connsiteY4" fmla="*/ 144171 h 144846"/>
                <a:gd name="connsiteX5" fmla="*/ 44775 w 118883"/>
                <a:gd name="connsiteY5" fmla="*/ 144854 h 144846"/>
                <a:gd name="connsiteX6" fmla="*/ 48875 w 118883"/>
                <a:gd name="connsiteY6" fmla="*/ 140299 h 144846"/>
                <a:gd name="connsiteX7" fmla="*/ 43409 w 118883"/>
                <a:gd name="connsiteY7" fmla="*/ 137794 h 144846"/>
                <a:gd name="connsiteX8" fmla="*/ 32021 w 118883"/>
                <a:gd name="connsiteY8" fmla="*/ 134150 h 144846"/>
                <a:gd name="connsiteX9" fmla="*/ 43181 w 118883"/>
                <a:gd name="connsiteY9" fmla="*/ 88601 h 144846"/>
                <a:gd name="connsiteX10" fmla="*/ 64134 w 118883"/>
                <a:gd name="connsiteY10" fmla="*/ 103176 h 144846"/>
                <a:gd name="connsiteX11" fmla="*/ 119020 w 118883"/>
                <a:gd name="connsiteY11" fmla="*/ 36447 h 144846"/>
                <a:gd name="connsiteX12" fmla="*/ 88730 w 118883"/>
                <a:gd name="connsiteY12" fmla="*/ 8 h 144846"/>
                <a:gd name="connsiteX13" fmla="*/ 58895 w 118883"/>
                <a:gd name="connsiteY13" fmla="*/ 17089 h 144846"/>
                <a:gd name="connsiteX14" fmla="*/ 38398 w 118883"/>
                <a:gd name="connsiteY14" fmla="*/ 8 h 144846"/>
                <a:gd name="connsiteX15" fmla="*/ 21545 w 118883"/>
                <a:gd name="connsiteY15" fmla="*/ 12989 h 144846"/>
                <a:gd name="connsiteX16" fmla="*/ 14485 w 118883"/>
                <a:gd name="connsiteY16" fmla="*/ 35080 h 144846"/>
                <a:gd name="connsiteX17" fmla="*/ 17218 w 118883"/>
                <a:gd name="connsiteY17" fmla="*/ 37358 h 144846"/>
                <a:gd name="connsiteX18" fmla="*/ 21090 w 118883"/>
                <a:gd name="connsiteY18" fmla="*/ 32120 h 144846"/>
                <a:gd name="connsiteX19" fmla="*/ 37715 w 118883"/>
                <a:gd name="connsiteY19" fmla="*/ 5018 h 144846"/>
                <a:gd name="connsiteX20" fmla="*/ 44775 w 118883"/>
                <a:gd name="connsiteY20" fmla="*/ 15494 h 144846"/>
                <a:gd name="connsiteX21" fmla="*/ 43181 w 118883"/>
                <a:gd name="connsiteY21" fmla="*/ 27109 h 144846"/>
                <a:gd name="connsiteX22" fmla="*/ 17673 w 118883"/>
                <a:gd name="connsiteY22" fmla="*/ 128456 h 144846"/>
                <a:gd name="connsiteX23" fmla="*/ 57757 w 118883"/>
                <a:gd name="connsiteY23" fmla="*/ 29615 h 144846"/>
                <a:gd name="connsiteX24" fmla="*/ 69599 w 118883"/>
                <a:gd name="connsiteY24" fmla="*/ 13672 h 144846"/>
                <a:gd name="connsiteX25" fmla="*/ 88047 w 118883"/>
                <a:gd name="connsiteY25" fmla="*/ 5018 h 144846"/>
                <a:gd name="connsiteX26" fmla="*/ 102623 w 118883"/>
                <a:gd name="connsiteY26" fmla="*/ 26426 h 144846"/>
                <a:gd name="connsiteX27" fmla="*/ 91008 w 118883"/>
                <a:gd name="connsiteY27" fmla="*/ 74708 h 144846"/>
                <a:gd name="connsiteX28" fmla="*/ 63906 w 118883"/>
                <a:gd name="connsiteY28" fmla="*/ 98166 h 144846"/>
                <a:gd name="connsiteX29" fmla="*/ 45914 w 118883"/>
                <a:gd name="connsiteY29" fmla="*/ 77897 h 144846"/>
                <a:gd name="connsiteX30" fmla="*/ 46597 w 118883"/>
                <a:gd name="connsiteY30" fmla="*/ 74253 h 144846"/>
                <a:gd name="connsiteX31" fmla="*/ 57757 w 118883"/>
                <a:gd name="connsiteY31" fmla="*/ 29615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4846">
                  <a:moveTo>
                    <a:pt x="17673" y="128456"/>
                  </a:moveTo>
                  <a:cubicBezTo>
                    <a:pt x="15851" y="136200"/>
                    <a:pt x="15396" y="137794"/>
                    <a:pt x="5375" y="137794"/>
                  </a:cubicBezTo>
                  <a:cubicBezTo>
                    <a:pt x="2642" y="137794"/>
                    <a:pt x="137" y="137794"/>
                    <a:pt x="137" y="142121"/>
                  </a:cubicBezTo>
                  <a:cubicBezTo>
                    <a:pt x="137" y="143943"/>
                    <a:pt x="1276" y="144854"/>
                    <a:pt x="3098" y="144854"/>
                  </a:cubicBezTo>
                  <a:cubicBezTo>
                    <a:pt x="9247" y="144854"/>
                    <a:pt x="15851" y="144171"/>
                    <a:pt x="22228" y="144171"/>
                  </a:cubicBezTo>
                  <a:cubicBezTo>
                    <a:pt x="29744" y="144171"/>
                    <a:pt x="37487" y="144854"/>
                    <a:pt x="44775" y="144854"/>
                  </a:cubicBezTo>
                  <a:cubicBezTo>
                    <a:pt x="45914" y="144854"/>
                    <a:pt x="48875" y="144854"/>
                    <a:pt x="48875" y="140299"/>
                  </a:cubicBezTo>
                  <a:cubicBezTo>
                    <a:pt x="48875" y="137794"/>
                    <a:pt x="46597" y="137794"/>
                    <a:pt x="43409" y="137794"/>
                  </a:cubicBezTo>
                  <a:cubicBezTo>
                    <a:pt x="32021" y="137794"/>
                    <a:pt x="32021" y="136200"/>
                    <a:pt x="32021" y="134150"/>
                  </a:cubicBezTo>
                  <a:cubicBezTo>
                    <a:pt x="32021" y="131417"/>
                    <a:pt x="41587" y="94294"/>
                    <a:pt x="43181" y="88601"/>
                  </a:cubicBezTo>
                  <a:cubicBezTo>
                    <a:pt x="46142" y="95205"/>
                    <a:pt x="52519" y="103176"/>
                    <a:pt x="64134" y="103176"/>
                  </a:cubicBezTo>
                  <a:cubicBezTo>
                    <a:pt x="90552" y="103176"/>
                    <a:pt x="119020" y="69926"/>
                    <a:pt x="119020" y="36447"/>
                  </a:cubicBezTo>
                  <a:cubicBezTo>
                    <a:pt x="119020" y="15039"/>
                    <a:pt x="106039" y="8"/>
                    <a:pt x="88730" y="8"/>
                  </a:cubicBezTo>
                  <a:cubicBezTo>
                    <a:pt x="77343" y="8"/>
                    <a:pt x="66411" y="8206"/>
                    <a:pt x="58895" y="17089"/>
                  </a:cubicBezTo>
                  <a:cubicBezTo>
                    <a:pt x="56618" y="4790"/>
                    <a:pt x="46825" y="8"/>
                    <a:pt x="38398" y="8"/>
                  </a:cubicBezTo>
                  <a:cubicBezTo>
                    <a:pt x="27922" y="8"/>
                    <a:pt x="23595" y="8890"/>
                    <a:pt x="21545" y="12989"/>
                  </a:cubicBezTo>
                  <a:cubicBezTo>
                    <a:pt x="17446" y="20732"/>
                    <a:pt x="14485" y="34397"/>
                    <a:pt x="14485" y="35080"/>
                  </a:cubicBezTo>
                  <a:cubicBezTo>
                    <a:pt x="14485" y="37358"/>
                    <a:pt x="16762" y="37358"/>
                    <a:pt x="17218" y="37358"/>
                  </a:cubicBezTo>
                  <a:cubicBezTo>
                    <a:pt x="19495" y="37358"/>
                    <a:pt x="19723" y="37130"/>
                    <a:pt x="21090" y="32120"/>
                  </a:cubicBezTo>
                  <a:cubicBezTo>
                    <a:pt x="24961" y="15950"/>
                    <a:pt x="29516" y="5018"/>
                    <a:pt x="37715" y="5018"/>
                  </a:cubicBezTo>
                  <a:cubicBezTo>
                    <a:pt x="41587" y="5018"/>
                    <a:pt x="44775" y="6840"/>
                    <a:pt x="44775" y="15494"/>
                  </a:cubicBezTo>
                  <a:cubicBezTo>
                    <a:pt x="44775" y="20732"/>
                    <a:pt x="44092" y="23238"/>
                    <a:pt x="43181" y="27109"/>
                  </a:cubicBezTo>
                  <a:lnTo>
                    <a:pt x="17673" y="128456"/>
                  </a:lnTo>
                  <a:close/>
                  <a:moveTo>
                    <a:pt x="57757" y="29615"/>
                  </a:moveTo>
                  <a:cubicBezTo>
                    <a:pt x="59351" y="23465"/>
                    <a:pt x="65500" y="17089"/>
                    <a:pt x="69599" y="13672"/>
                  </a:cubicBezTo>
                  <a:cubicBezTo>
                    <a:pt x="77571" y="6612"/>
                    <a:pt x="84175" y="5018"/>
                    <a:pt x="88047" y="5018"/>
                  </a:cubicBezTo>
                  <a:cubicBezTo>
                    <a:pt x="97157" y="5018"/>
                    <a:pt x="102623" y="12989"/>
                    <a:pt x="102623" y="26426"/>
                  </a:cubicBezTo>
                  <a:cubicBezTo>
                    <a:pt x="102623" y="39863"/>
                    <a:pt x="95107" y="66054"/>
                    <a:pt x="91008" y="74708"/>
                  </a:cubicBezTo>
                  <a:cubicBezTo>
                    <a:pt x="83264" y="90650"/>
                    <a:pt x="72332" y="98166"/>
                    <a:pt x="63906" y="98166"/>
                  </a:cubicBezTo>
                  <a:cubicBezTo>
                    <a:pt x="48875" y="98166"/>
                    <a:pt x="45914" y="79263"/>
                    <a:pt x="45914" y="77897"/>
                  </a:cubicBezTo>
                  <a:cubicBezTo>
                    <a:pt x="45914" y="77441"/>
                    <a:pt x="45914" y="76986"/>
                    <a:pt x="46597" y="74253"/>
                  </a:cubicBezTo>
                  <a:lnTo>
                    <a:pt x="57757" y="29615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7A7B4CFF-57EB-4426-BBFD-9E3F37D47AA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795214" y="2676486"/>
              <a:ext cx="69029" cy="71899"/>
            </a:xfrm>
            <a:custGeom>
              <a:avLst/>
              <a:gdLst>
                <a:gd name="connsiteX0" fmla="*/ 60085 w 69029"/>
                <a:gd name="connsiteY0" fmla="*/ 9256 h 71899"/>
                <a:gd name="connsiteX1" fmla="*/ 51954 w 69029"/>
                <a:gd name="connsiteY1" fmla="*/ 18183 h 71899"/>
                <a:gd name="connsiteX2" fmla="*/ 58172 w 69029"/>
                <a:gd name="connsiteY2" fmla="*/ 24082 h 71899"/>
                <a:gd name="connsiteX3" fmla="*/ 67259 w 69029"/>
                <a:gd name="connsiteY3" fmla="*/ 13879 h 71899"/>
                <a:gd name="connsiteX4" fmla="*/ 46215 w 69029"/>
                <a:gd name="connsiteY4" fmla="*/ 9 h 71899"/>
                <a:gd name="connsiteX5" fmla="*/ 142 w 69029"/>
                <a:gd name="connsiteY5" fmla="*/ 44169 h 71899"/>
                <a:gd name="connsiteX6" fmla="*/ 29635 w 69029"/>
                <a:gd name="connsiteY6" fmla="*/ 71908 h 71899"/>
                <a:gd name="connsiteX7" fmla="*/ 69172 w 69029"/>
                <a:gd name="connsiteY7" fmla="*/ 53894 h 71899"/>
                <a:gd name="connsiteX8" fmla="*/ 66462 w 69029"/>
                <a:gd name="connsiteY8" fmla="*/ 51184 h 71899"/>
                <a:gd name="connsiteX9" fmla="*/ 63911 w 69029"/>
                <a:gd name="connsiteY9" fmla="*/ 52778 h 71899"/>
                <a:gd name="connsiteX10" fmla="*/ 29954 w 69029"/>
                <a:gd name="connsiteY10" fmla="*/ 67445 h 71899"/>
                <a:gd name="connsiteX11" fmla="*/ 13374 w 69029"/>
                <a:gd name="connsiteY11" fmla="*/ 49749 h 71899"/>
                <a:gd name="connsiteX12" fmla="*/ 23896 w 69029"/>
                <a:gd name="connsiteY12" fmla="*/ 16748 h 71899"/>
                <a:gd name="connsiteX13" fmla="*/ 46215 w 69029"/>
                <a:gd name="connsiteY13" fmla="*/ 4473 h 71899"/>
                <a:gd name="connsiteX14" fmla="*/ 60085 w 69029"/>
                <a:gd name="connsiteY14" fmla="*/ 9256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29" h="71899">
                  <a:moveTo>
                    <a:pt x="60085" y="9256"/>
                  </a:moveTo>
                  <a:cubicBezTo>
                    <a:pt x="54345" y="10212"/>
                    <a:pt x="51954" y="14676"/>
                    <a:pt x="51954" y="18183"/>
                  </a:cubicBezTo>
                  <a:cubicBezTo>
                    <a:pt x="51954" y="22488"/>
                    <a:pt x="55302" y="24082"/>
                    <a:pt x="58172" y="24082"/>
                  </a:cubicBezTo>
                  <a:cubicBezTo>
                    <a:pt x="61679" y="24082"/>
                    <a:pt x="67259" y="21531"/>
                    <a:pt x="67259" y="13879"/>
                  </a:cubicBezTo>
                  <a:cubicBezTo>
                    <a:pt x="67259" y="3038"/>
                    <a:pt x="54824" y="9"/>
                    <a:pt x="46215" y="9"/>
                  </a:cubicBezTo>
                  <a:cubicBezTo>
                    <a:pt x="22302" y="9"/>
                    <a:pt x="142" y="22009"/>
                    <a:pt x="142" y="44169"/>
                  </a:cubicBezTo>
                  <a:cubicBezTo>
                    <a:pt x="142" y="57879"/>
                    <a:pt x="9707" y="71908"/>
                    <a:pt x="29635" y="71908"/>
                  </a:cubicBezTo>
                  <a:cubicBezTo>
                    <a:pt x="56577" y="71908"/>
                    <a:pt x="69172" y="56126"/>
                    <a:pt x="69172" y="53894"/>
                  </a:cubicBezTo>
                  <a:cubicBezTo>
                    <a:pt x="69172" y="52937"/>
                    <a:pt x="67737" y="51184"/>
                    <a:pt x="66462" y="51184"/>
                  </a:cubicBezTo>
                  <a:cubicBezTo>
                    <a:pt x="65505" y="51184"/>
                    <a:pt x="65186" y="51502"/>
                    <a:pt x="63911" y="52778"/>
                  </a:cubicBezTo>
                  <a:cubicBezTo>
                    <a:pt x="51476" y="67445"/>
                    <a:pt x="32823" y="67445"/>
                    <a:pt x="29954" y="67445"/>
                  </a:cubicBezTo>
                  <a:cubicBezTo>
                    <a:pt x="18476" y="67445"/>
                    <a:pt x="13374" y="59633"/>
                    <a:pt x="13374" y="49749"/>
                  </a:cubicBezTo>
                  <a:cubicBezTo>
                    <a:pt x="13374" y="45126"/>
                    <a:pt x="15606" y="27749"/>
                    <a:pt x="23896" y="16748"/>
                  </a:cubicBezTo>
                  <a:cubicBezTo>
                    <a:pt x="29954" y="8937"/>
                    <a:pt x="38244" y="4473"/>
                    <a:pt x="46215" y="4473"/>
                  </a:cubicBezTo>
                  <a:cubicBezTo>
                    <a:pt x="48447" y="4473"/>
                    <a:pt x="56099" y="4792"/>
                    <a:pt x="60085" y="9256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EE0545E-6090-4C6C-BA55-DBC8BF5F436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884575" y="2728457"/>
              <a:ext cx="20246" cy="49102"/>
            </a:xfrm>
            <a:custGeom>
              <a:avLst/>
              <a:gdLst>
                <a:gd name="connsiteX0" fmla="*/ 15928 w 20246"/>
                <a:gd name="connsiteY0" fmla="*/ 15792 h 49102"/>
                <a:gd name="connsiteX1" fmla="*/ 3493 w 20246"/>
                <a:gd name="connsiteY1" fmla="*/ 44966 h 49102"/>
                <a:gd name="connsiteX2" fmla="*/ 2377 w 20246"/>
                <a:gd name="connsiteY2" fmla="*/ 46879 h 49102"/>
                <a:gd name="connsiteX3" fmla="*/ 4609 w 20246"/>
                <a:gd name="connsiteY3" fmla="*/ 49111 h 49102"/>
                <a:gd name="connsiteX4" fmla="*/ 20392 w 20246"/>
                <a:gd name="connsiteY4" fmla="*/ 17386 h 49102"/>
                <a:gd name="connsiteX5" fmla="*/ 9233 w 20246"/>
                <a:gd name="connsiteY5" fmla="*/ 9 h 49102"/>
                <a:gd name="connsiteX6" fmla="*/ 146 w 20246"/>
                <a:gd name="connsiteY6" fmla="*/ 9096 h 49102"/>
                <a:gd name="connsiteX7" fmla="*/ 9392 w 20246"/>
                <a:gd name="connsiteY7" fmla="*/ 18343 h 49102"/>
                <a:gd name="connsiteX8" fmla="*/ 15928 w 20246"/>
                <a:gd name="connsiteY8" fmla="*/ 15792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102">
                  <a:moveTo>
                    <a:pt x="15928" y="15792"/>
                  </a:moveTo>
                  <a:cubicBezTo>
                    <a:pt x="15928" y="24560"/>
                    <a:pt x="14334" y="34763"/>
                    <a:pt x="3493" y="44966"/>
                  </a:cubicBezTo>
                  <a:cubicBezTo>
                    <a:pt x="2856" y="45604"/>
                    <a:pt x="2377" y="46082"/>
                    <a:pt x="2377" y="46879"/>
                  </a:cubicBezTo>
                  <a:cubicBezTo>
                    <a:pt x="2377" y="47995"/>
                    <a:pt x="3653" y="49111"/>
                    <a:pt x="4609" y="49111"/>
                  </a:cubicBezTo>
                  <a:cubicBezTo>
                    <a:pt x="6841" y="49111"/>
                    <a:pt x="20392" y="36357"/>
                    <a:pt x="20392" y="17386"/>
                  </a:cubicBezTo>
                  <a:cubicBezTo>
                    <a:pt x="20392" y="7502"/>
                    <a:pt x="16566" y="9"/>
                    <a:pt x="9233" y="9"/>
                  </a:cubicBezTo>
                  <a:cubicBezTo>
                    <a:pt x="3972" y="9"/>
                    <a:pt x="146" y="4154"/>
                    <a:pt x="146" y="9096"/>
                  </a:cubicBezTo>
                  <a:cubicBezTo>
                    <a:pt x="146" y="14198"/>
                    <a:pt x="3812" y="18343"/>
                    <a:pt x="9392" y="18343"/>
                  </a:cubicBezTo>
                  <a:cubicBezTo>
                    <a:pt x="13218" y="18343"/>
                    <a:pt x="15769" y="15792"/>
                    <a:pt x="15928" y="15792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CAACCC2-B694-46C0-B620-58EB520AAFD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931970" y="2634717"/>
              <a:ext cx="123233" cy="115262"/>
            </a:xfrm>
            <a:custGeom>
              <a:avLst/>
              <a:gdLst>
                <a:gd name="connsiteX0" fmla="*/ 123381 w 123233"/>
                <a:gd name="connsiteY0" fmla="*/ 2082 h 115262"/>
                <a:gd name="connsiteX1" fmla="*/ 121309 w 123233"/>
                <a:gd name="connsiteY1" fmla="*/ 9 h 115262"/>
                <a:gd name="connsiteX2" fmla="*/ 118439 w 123233"/>
                <a:gd name="connsiteY2" fmla="*/ 1922 h 115262"/>
                <a:gd name="connsiteX3" fmla="*/ 106801 w 123233"/>
                <a:gd name="connsiteY3" fmla="*/ 14198 h 115262"/>
                <a:gd name="connsiteX4" fmla="*/ 76830 w 123233"/>
                <a:gd name="connsiteY4" fmla="*/ 9 h 115262"/>
                <a:gd name="connsiteX5" fmla="*/ 148 w 123233"/>
                <a:gd name="connsiteY5" fmla="*/ 70314 h 115262"/>
                <a:gd name="connsiteX6" fmla="*/ 49091 w 123233"/>
                <a:gd name="connsiteY6" fmla="*/ 115271 h 115262"/>
                <a:gd name="connsiteX7" fmla="*/ 89424 w 123233"/>
                <a:gd name="connsiteY7" fmla="*/ 99648 h 115262"/>
                <a:gd name="connsiteX8" fmla="*/ 105526 w 123233"/>
                <a:gd name="connsiteY8" fmla="*/ 73821 h 115262"/>
                <a:gd name="connsiteX9" fmla="*/ 102816 w 123233"/>
                <a:gd name="connsiteY9" fmla="*/ 71749 h 115262"/>
                <a:gd name="connsiteX10" fmla="*/ 99946 w 123233"/>
                <a:gd name="connsiteY10" fmla="*/ 74300 h 115262"/>
                <a:gd name="connsiteX11" fmla="*/ 51801 w 123233"/>
                <a:gd name="connsiteY11" fmla="*/ 109532 h 115262"/>
                <a:gd name="connsiteX12" fmla="*/ 16090 w 123233"/>
                <a:gd name="connsiteY12" fmla="*/ 75256 h 115262"/>
                <a:gd name="connsiteX13" fmla="*/ 35540 w 123233"/>
                <a:gd name="connsiteY13" fmla="*/ 25357 h 115262"/>
                <a:gd name="connsiteX14" fmla="*/ 78424 w 123233"/>
                <a:gd name="connsiteY14" fmla="*/ 5748 h 115262"/>
                <a:gd name="connsiteX15" fmla="*/ 107758 w 123233"/>
                <a:gd name="connsiteY15" fmla="*/ 36995 h 115262"/>
                <a:gd name="connsiteX16" fmla="*/ 107280 w 123233"/>
                <a:gd name="connsiteY16" fmla="*/ 43531 h 115262"/>
                <a:gd name="connsiteX17" fmla="*/ 110149 w 123233"/>
                <a:gd name="connsiteY17" fmla="*/ 45604 h 115262"/>
                <a:gd name="connsiteX18" fmla="*/ 113497 w 123233"/>
                <a:gd name="connsiteY18" fmla="*/ 42097 h 115262"/>
                <a:gd name="connsiteX19" fmla="*/ 123381 w 123233"/>
                <a:gd name="connsiteY19" fmla="*/ 2082 h 11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233" h="115262">
                  <a:moveTo>
                    <a:pt x="123381" y="2082"/>
                  </a:moveTo>
                  <a:cubicBezTo>
                    <a:pt x="123381" y="1284"/>
                    <a:pt x="122903" y="9"/>
                    <a:pt x="121309" y="9"/>
                  </a:cubicBezTo>
                  <a:cubicBezTo>
                    <a:pt x="120193" y="9"/>
                    <a:pt x="119874" y="328"/>
                    <a:pt x="118439" y="1922"/>
                  </a:cubicBezTo>
                  <a:lnTo>
                    <a:pt x="106801" y="14198"/>
                  </a:lnTo>
                  <a:cubicBezTo>
                    <a:pt x="105367" y="12285"/>
                    <a:pt x="96439" y="9"/>
                    <a:pt x="76830" y="9"/>
                  </a:cubicBezTo>
                  <a:cubicBezTo>
                    <a:pt x="38090" y="9"/>
                    <a:pt x="148" y="34285"/>
                    <a:pt x="148" y="70314"/>
                  </a:cubicBezTo>
                  <a:cubicBezTo>
                    <a:pt x="148" y="96300"/>
                    <a:pt x="20554" y="115271"/>
                    <a:pt x="49091" y="115271"/>
                  </a:cubicBezTo>
                  <a:cubicBezTo>
                    <a:pt x="57699" y="115271"/>
                    <a:pt x="73004" y="113518"/>
                    <a:pt x="89424" y="99648"/>
                  </a:cubicBezTo>
                  <a:cubicBezTo>
                    <a:pt x="102019" y="88967"/>
                    <a:pt x="105526" y="75097"/>
                    <a:pt x="105526" y="73821"/>
                  </a:cubicBezTo>
                  <a:cubicBezTo>
                    <a:pt x="105526" y="71749"/>
                    <a:pt x="103613" y="71749"/>
                    <a:pt x="102816" y="71749"/>
                  </a:cubicBezTo>
                  <a:cubicBezTo>
                    <a:pt x="100743" y="71749"/>
                    <a:pt x="100424" y="72546"/>
                    <a:pt x="99946" y="74300"/>
                  </a:cubicBezTo>
                  <a:cubicBezTo>
                    <a:pt x="93410" y="96141"/>
                    <a:pt x="71091" y="109532"/>
                    <a:pt x="51801" y="109532"/>
                  </a:cubicBezTo>
                  <a:cubicBezTo>
                    <a:pt x="34902" y="109532"/>
                    <a:pt x="16090" y="100445"/>
                    <a:pt x="16090" y="75256"/>
                  </a:cubicBezTo>
                  <a:cubicBezTo>
                    <a:pt x="16090" y="70633"/>
                    <a:pt x="17206" y="45444"/>
                    <a:pt x="35540" y="25357"/>
                  </a:cubicBezTo>
                  <a:cubicBezTo>
                    <a:pt x="46540" y="13082"/>
                    <a:pt x="63279" y="5748"/>
                    <a:pt x="78424" y="5748"/>
                  </a:cubicBezTo>
                  <a:cubicBezTo>
                    <a:pt x="96917" y="5748"/>
                    <a:pt x="107758" y="19140"/>
                    <a:pt x="107758" y="36995"/>
                  </a:cubicBezTo>
                  <a:cubicBezTo>
                    <a:pt x="107758" y="41459"/>
                    <a:pt x="107280" y="42575"/>
                    <a:pt x="107280" y="43531"/>
                  </a:cubicBezTo>
                  <a:cubicBezTo>
                    <a:pt x="107280" y="45604"/>
                    <a:pt x="109352" y="45604"/>
                    <a:pt x="110149" y="45604"/>
                  </a:cubicBezTo>
                  <a:cubicBezTo>
                    <a:pt x="112700" y="45604"/>
                    <a:pt x="112700" y="45126"/>
                    <a:pt x="113497" y="42097"/>
                  </a:cubicBezTo>
                  <a:lnTo>
                    <a:pt x="123381" y="2082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5B0BA5A-F0AD-4BB3-802B-6488D274DC9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065559" y="2692003"/>
              <a:ext cx="61946" cy="80206"/>
            </a:xfrm>
            <a:custGeom>
              <a:avLst/>
              <a:gdLst>
                <a:gd name="connsiteX0" fmla="*/ 27939 w 61946"/>
                <a:gd name="connsiteY0" fmla="*/ 4264 h 80206"/>
                <a:gd name="connsiteX1" fmla="*/ 28394 w 61946"/>
                <a:gd name="connsiteY1" fmla="*/ 1872 h 80206"/>
                <a:gd name="connsiteX2" fmla="*/ 24864 w 61946"/>
                <a:gd name="connsiteY2" fmla="*/ 50 h 80206"/>
                <a:gd name="connsiteX3" fmla="*/ 10858 w 61946"/>
                <a:gd name="connsiteY3" fmla="*/ 1075 h 80206"/>
                <a:gd name="connsiteX4" fmla="*/ 8125 w 61946"/>
                <a:gd name="connsiteY4" fmla="*/ 1758 h 80206"/>
                <a:gd name="connsiteX5" fmla="*/ 7328 w 61946"/>
                <a:gd name="connsiteY5" fmla="*/ 4377 h 80206"/>
                <a:gd name="connsiteX6" fmla="*/ 10744 w 61946"/>
                <a:gd name="connsiteY6" fmla="*/ 6313 h 80206"/>
                <a:gd name="connsiteX7" fmla="*/ 14615 w 61946"/>
                <a:gd name="connsiteY7" fmla="*/ 6541 h 80206"/>
                <a:gd name="connsiteX8" fmla="*/ 16893 w 61946"/>
                <a:gd name="connsiteY8" fmla="*/ 8021 h 80206"/>
                <a:gd name="connsiteX9" fmla="*/ 16324 w 61946"/>
                <a:gd name="connsiteY9" fmla="*/ 10640 h 80206"/>
                <a:gd name="connsiteX10" fmla="*/ 609 w 61946"/>
                <a:gd name="connsiteY10" fmla="*/ 73498 h 80206"/>
                <a:gd name="connsiteX11" fmla="*/ 154 w 61946"/>
                <a:gd name="connsiteY11" fmla="*/ 76117 h 80206"/>
                <a:gd name="connsiteX12" fmla="*/ 4481 w 61946"/>
                <a:gd name="connsiteY12" fmla="*/ 80217 h 80206"/>
                <a:gd name="connsiteX13" fmla="*/ 10402 w 61946"/>
                <a:gd name="connsiteY13" fmla="*/ 74409 h 80206"/>
                <a:gd name="connsiteX14" fmla="*/ 15526 w 61946"/>
                <a:gd name="connsiteY14" fmla="*/ 53457 h 80206"/>
                <a:gd name="connsiteX15" fmla="*/ 32721 w 61946"/>
                <a:gd name="connsiteY15" fmla="*/ 62453 h 80206"/>
                <a:gd name="connsiteX16" fmla="*/ 32380 w 61946"/>
                <a:gd name="connsiteY16" fmla="*/ 65072 h 80206"/>
                <a:gd name="connsiteX17" fmla="*/ 32038 w 61946"/>
                <a:gd name="connsiteY17" fmla="*/ 68032 h 80206"/>
                <a:gd name="connsiteX18" fmla="*/ 45931 w 61946"/>
                <a:gd name="connsiteY18" fmla="*/ 80217 h 80206"/>
                <a:gd name="connsiteX19" fmla="*/ 62101 w 61946"/>
                <a:gd name="connsiteY19" fmla="*/ 62566 h 80206"/>
                <a:gd name="connsiteX20" fmla="*/ 59709 w 61946"/>
                <a:gd name="connsiteY20" fmla="*/ 60972 h 80206"/>
                <a:gd name="connsiteX21" fmla="*/ 56976 w 61946"/>
                <a:gd name="connsiteY21" fmla="*/ 63591 h 80206"/>
                <a:gd name="connsiteX22" fmla="*/ 46386 w 61946"/>
                <a:gd name="connsiteY22" fmla="*/ 76345 h 80206"/>
                <a:gd name="connsiteX23" fmla="*/ 41603 w 61946"/>
                <a:gd name="connsiteY23" fmla="*/ 69627 h 80206"/>
                <a:gd name="connsiteX24" fmla="*/ 42059 w 61946"/>
                <a:gd name="connsiteY24" fmla="*/ 65983 h 80206"/>
                <a:gd name="connsiteX25" fmla="*/ 42628 w 61946"/>
                <a:gd name="connsiteY25" fmla="*/ 62111 h 80206"/>
                <a:gd name="connsiteX26" fmla="*/ 22587 w 61946"/>
                <a:gd name="connsiteY26" fmla="*/ 49813 h 80206"/>
                <a:gd name="connsiteX27" fmla="*/ 32380 w 61946"/>
                <a:gd name="connsiteY27" fmla="*/ 42525 h 80206"/>
                <a:gd name="connsiteX28" fmla="*/ 51624 w 61946"/>
                <a:gd name="connsiteY28" fmla="*/ 32504 h 80206"/>
                <a:gd name="connsiteX29" fmla="*/ 55610 w 61946"/>
                <a:gd name="connsiteY29" fmla="*/ 33870 h 80206"/>
                <a:gd name="connsiteX30" fmla="*/ 54699 w 61946"/>
                <a:gd name="connsiteY30" fmla="*/ 34212 h 80206"/>
                <a:gd name="connsiteX31" fmla="*/ 49461 w 61946"/>
                <a:gd name="connsiteY31" fmla="*/ 41044 h 80206"/>
                <a:gd name="connsiteX32" fmla="*/ 54585 w 61946"/>
                <a:gd name="connsiteY32" fmla="*/ 45713 h 80206"/>
                <a:gd name="connsiteX33" fmla="*/ 61645 w 61946"/>
                <a:gd name="connsiteY33" fmla="*/ 37628 h 80206"/>
                <a:gd name="connsiteX34" fmla="*/ 51852 w 61946"/>
                <a:gd name="connsiteY34" fmla="*/ 28632 h 80206"/>
                <a:gd name="connsiteX35" fmla="*/ 29191 w 61946"/>
                <a:gd name="connsiteY35" fmla="*/ 40589 h 80206"/>
                <a:gd name="connsiteX36" fmla="*/ 16893 w 61946"/>
                <a:gd name="connsiteY36" fmla="*/ 48446 h 80206"/>
                <a:gd name="connsiteX37" fmla="*/ 27939 w 61946"/>
                <a:gd name="connsiteY37" fmla="*/ 4264 h 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1946" h="80206">
                  <a:moveTo>
                    <a:pt x="27939" y="4264"/>
                  </a:moveTo>
                  <a:cubicBezTo>
                    <a:pt x="28394" y="2669"/>
                    <a:pt x="28394" y="2442"/>
                    <a:pt x="28394" y="1872"/>
                  </a:cubicBezTo>
                  <a:cubicBezTo>
                    <a:pt x="28394" y="-64"/>
                    <a:pt x="26686" y="-64"/>
                    <a:pt x="24864" y="50"/>
                  </a:cubicBezTo>
                  <a:lnTo>
                    <a:pt x="10858" y="1075"/>
                  </a:lnTo>
                  <a:cubicBezTo>
                    <a:pt x="8922" y="1189"/>
                    <a:pt x="8694" y="1303"/>
                    <a:pt x="8125" y="1758"/>
                  </a:cubicBezTo>
                  <a:cubicBezTo>
                    <a:pt x="7669" y="2328"/>
                    <a:pt x="7328" y="3694"/>
                    <a:pt x="7328" y="4377"/>
                  </a:cubicBezTo>
                  <a:cubicBezTo>
                    <a:pt x="7328" y="6313"/>
                    <a:pt x="9150" y="6313"/>
                    <a:pt x="10744" y="6313"/>
                  </a:cubicBezTo>
                  <a:cubicBezTo>
                    <a:pt x="10858" y="6313"/>
                    <a:pt x="12907" y="6313"/>
                    <a:pt x="14615" y="6541"/>
                  </a:cubicBezTo>
                  <a:cubicBezTo>
                    <a:pt x="16779" y="6769"/>
                    <a:pt x="16893" y="7110"/>
                    <a:pt x="16893" y="8021"/>
                  </a:cubicBezTo>
                  <a:cubicBezTo>
                    <a:pt x="16893" y="8363"/>
                    <a:pt x="16893" y="8591"/>
                    <a:pt x="16324" y="10640"/>
                  </a:cubicBezTo>
                  <a:lnTo>
                    <a:pt x="609" y="73498"/>
                  </a:lnTo>
                  <a:cubicBezTo>
                    <a:pt x="154" y="75206"/>
                    <a:pt x="154" y="75434"/>
                    <a:pt x="154" y="76117"/>
                  </a:cubicBezTo>
                  <a:cubicBezTo>
                    <a:pt x="154" y="78736"/>
                    <a:pt x="2203" y="80217"/>
                    <a:pt x="4481" y="80217"/>
                  </a:cubicBezTo>
                  <a:cubicBezTo>
                    <a:pt x="8922" y="80217"/>
                    <a:pt x="9947" y="76004"/>
                    <a:pt x="10402" y="74409"/>
                  </a:cubicBezTo>
                  <a:lnTo>
                    <a:pt x="15526" y="53457"/>
                  </a:lnTo>
                  <a:cubicBezTo>
                    <a:pt x="18487" y="53571"/>
                    <a:pt x="32721" y="54368"/>
                    <a:pt x="32721" y="62453"/>
                  </a:cubicBezTo>
                  <a:cubicBezTo>
                    <a:pt x="32721" y="63250"/>
                    <a:pt x="32721" y="63705"/>
                    <a:pt x="32380" y="65072"/>
                  </a:cubicBezTo>
                  <a:cubicBezTo>
                    <a:pt x="32038" y="66666"/>
                    <a:pt x="32038" y="67349"/>
                    <a:pt x="32038" y="68032"/>
                  </a:cubicBezTo>
                  <a:cubicBezTo>
                    <a:pt x="32038" y="76117"/>
                    <a:pt x="39326" y="80217"/>
                    <a:pt x="45931" y="80217"/>
                  </a:cubicBezTo>
                  <a:cubicBezTo>
                    <a:pt x="57546" y="80217"/>
                    <a:pt x="62101" y="63933"/>
                    <a:pt x="62101" y="62566"/>
                  </a:cubicBezTo>
                  <a:cubicBezTo>
                    <a:pt x="62101" y="60972"/>
                    <a:pt x="60165" y="60972"/>
                    <a:pt x="59709" y="60972"/>
                  </a:cubicBezTo>
                  <a:cubicBezTo>
                    <a:pt x="57773" y="60972"/>
                    <a:pt x="57546" y="61542"/>
                    <a:pt x="56976" y="63591"/>
                  </a:cubicBezTo>
                  <a:cubicBezTo>
                    <a:pt x="55837" y="67577"/>
                    <a:pt x="52535" y="76345"/>
                    <a:pt x="46386" y="76345"/>
                  </a:cubicBezTo>
                  <a:cubicBezTo>
                    <a:pt x="42173" y="76345"/>
                    <a:pt x="41603" y="72132"/>
                    <a:pt x="41603" y="69627"/>
                  </a:cubicBezTo>
                  <a:cubicBezTo>
                    <a:pt x="41603" y="69513"/>
                    <a:pt x="41603" y="67919"/>
                    <a:pt x="42059" y="65983"/>
                  </a:cubicBezTo>
                  <a:cubicBezTo>
                    <a:pt x="42514" y="64161"/>
                    <a:pt x="42628" y="63022"/>
                    <a:pt x="42628" y="62111"/>
                  </a:cubicBezTo>
                  <a:cubicBezTo>
                    <a:pt x="42628" y="52090"/>
                    <a:pt x="30102" y="50382"/>
                    <a:pt x="22587" y="49813"/>
                  </a:cubicBezTo>
                  <a:cubicBezTo>
                    <a:pt x="25775" y="47991"/>
                    <a:pt x="30558" y="44119"/>
                    <a:pt x="32380" y="42525"/>
                  </a:cubicBezTo>
                  <a:cubicBezTo>
                    <a:pt x="38870" y="37401"/>
                    <a:pt x="45133" y="32504"/>
                    <a:pt x="51624" y="32504"/>
                  </a:cubicBezTo>
                  <a:cubicBezTo>
                    <a:pt x="54243" y="32504"/>
                    <a:pt x="54927" y="33187"/>
                    <a:pt x="55610" y="33870"/>
                  </a:cubicBezTo>
                  <a:cubicBezTo>
                    <a:pt x="55496" y="33870"/>
                    <a:pt x="54927" y="34212"/>
                    <a:pt x="54699" y="34212"/>
                  </a:cubicBezTo>
                  <a:cubicBezTo>
                    <a:pt x="49461" y="36034"/>
                    <a:pt x="49461" y="40703"/>
                    <a:pt x="49461" y="41044"/>
                  </a:cubicBezTo>
                  <a:cubicBezTo>
                    <a:pt x="49461" y="42980"/>
                    <a:pt x="50827" y="45713"/>
                    <a:pt x="54585" y="45713"/>
                  </a:cubicBezTo>
                  <a:cubicBezTo>
                    <a:pt x="56862" y="45713"/>
                    <a:pt x="61645" y="43891"/>
                    <a:pt x="61645" y="37628"/>
                  </a:cubicBezTo>
                  <a:cubicBezTo>
                    <a:pt x="61645" y="32049"/>
                    <a:pt x="57318" y="28632"/>
                    <a:pt x="51852" y="28632"/>
                  </a:cubicBezTo>
                  <a:cubicBezTo>
                    <a:pt x="44109" y="28632"/>
                    <a:pt x="37504" y="33870"/>
                    <a:pt x="29191" y="40589"/>
                  </a:cubicBezTo>
                  <a:cubicBezTo>
                    <a:pt x="25206" y="43777"/>
                    <a:pt x="21448" y="46624"/>
                    <a:pt x="16893" y="48446"/>
                  </a:cubicBezTo>
                  <a:lnTo>
                    <a:pt x="27939" y="4264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FB07EB5-6A7B-4E35-B222-021328D43F9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181973" y="2688488"/>
              <a:ext cx="26646" cy="68096"/>
            </a:xfrm>
            <a:custGeom>
              <a:avLst/>
              <a:gdLst>
                <a:gd name="connsiteX0" fmla="*/ 26805 w 26646"/>
                <a:gd name="connsiteY0" fmla="*/ 23921 h 68096"/>
                <a:gd name="connsiteX1" fmla="*/ 12229 w 26646"/>
                <a:gd name="connsiteY1" fmla="*/ 8 h 68096"/>
                <a:gd name="connsiteX2" fmla="*/ 158 w 26646"/>
                <a:gd name="connsiteY2" fmla="*/ 12078 h 68096"/>
                <a:gd name="connsiteX3" fmla="*/ 12229 w 26646"/>
                <a:gd name="connsiteY3" fmla="*/ 24149 h 68096"/>
                <a:gd name="connsiteX4" fmla="*/ 20200 w 26646"/>
                <a:gd name="connsiteY4" fmla="*/ 21188 h 68096"/>
                <a:gd name="connsiteX5" fmla="*/ 21339 w 26646"/>
                <a:gd name="connsiteY5" fmla="*/ 20505 h 68096"/>
                <a:gd name="connsiteX6" fmla="*/ 21794 w 26646"/>
                <a:gd name="connsiteY6" fmla="*/ 23921 h 68096"/>
                <a:gd name="connsiteX7" fmla="*/ 6308 w 26646"/>
                <a:gd name="connsiteY7" fmla="*/ 61954 h 68096"/>
                <a:gd name="connsiteX8" fmla="*/ 3802 w 26646"/>
                <a:gd name="connsiteY8" fmla="*/ 65598 h 68096"/>
                <a:gd name="connsiteX9" fmla="*/ 6080 w 26646"/>
                <a:gd name="connsiteY9" fmla="*/ 68104 h 68096"/>
                <a:gd name="connsiteX10" fmla="*/ 26805 w 26646"/>
                <a:gd name="connsiteY10" fmla="*/ 23921 h 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8096">
                  <a:moveTo>
                    <a:pt x="26805" y="23921"/>
                  </a:moveTo>
                  <a:cubicBezTo>
                    <a:pt x="26805" y="8890"/>
                    <a:pt x="21111" y="8"/>
                    <a:pt x="12229" y="8"/>
                  </a:cubicBezTo>
                  <a:cubicBezTo>
                    <a:pt x="4713" y="8"/>
                    <a:pt x="158" y="5701"/>
                    <a:pt x="158" y="12078"/>
                  </a:cubicBezTo>
                  <a:cubicBezTo>
                    <a:pt x="158" y="18227"/>
                    <a:pt x="4713" y="24149"/>
                    <a:pt x="12229" y="24149"/>
                  </a:cubicBezTo>
                  <a:cubicBezTo>
                    <a:pt x="14962" y="24149"/>
                    <a:pt x="17923" y="23238"/>
                    <a:pt x="20200" y="21188"/>
                  </a:cubicBezTo>
                  <a:cubicBezTo>
                    <a:pt x="20883" y="20732"/>
                    <a:pt x="21111" y="20505"/>
                    <a:pt x="21339" y="20505"/>
                  </a:cubicBezTo>
                  <a:cubicBezTo>
                    <a:pt x="21567" y="20505"/>
                    <a:pt x="21794" y="20732"/>
                    <a:pt x="21794" y="23921"/>
                  </a:cubicBezTo>
                  <a:cubicBezTo>
                    <a:pt x="21794" y="40774"/>
                    <a:pt x="13823" y="54439"/>
                    <a:pt x="6308" y="61954"/>
                  </a:cubicBezTo>
                  <a:cubicBezTo>
                    <a:pt x="3802" y="64460"/>
                    <a:pt x="3802" y="64915"/>
                    <a:pt x="3802" y="65598"/>
                  </a:cubicBezTo>
                  <a:cubicBezTo>
                    <a:pt x="3802" y="67193"/>
                    <a:pt x="4941" y="68104"/>
                    <a:pt x="6080" y="68104"/>
                  </a:cubicBezTo>
                  <a:cubicBezTo>
                    <a:pt x="8585" y="68104"/>
                    <a:pt x="26805" y="50567"/>
                    <a:pt x="26805" y="23921"/>
                  </a:cubicBez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6FB2FB8-76C9-42C2-9300-22A43EAD6F9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491352" y="2554574"/>
              <a:ext cx="126626" cy="163066"/>
            </a:xfrm>
            <a:custGeom>
              <a:avLst/>
              <a:gdLst>
                <a:gd name="connsiteX0" fmla="*/ 125661 w 126626"/>
                <a:gd name="connsiteY0" fmla="*/ 8662 h 163066"/>
                <a:gd name="connsiteX1" fmla="*/ 126800 w 126626"/>
                <a:gd name="connsiteY1" fmla="*/ 4562 h 163066"/>
                <a:gd name="connsiteX2" fmla="*/ 122245 w 126626"/>
                <a:gd name="connsiteY2" fmla="*/ 8 h 163066"/>
                <a:gd name="connsiteX3" fmla="*/ 117007 w 126626"/>
                <a:gd name="connsiteY3" fmla="*/ 5246 h 163066"/>
                <a:gd name="connsiteX4" fmla="*/ 98104 w 126626"/>
                <a:gd name="connsiteY4" fmla="*/ 55350 h 163066"/>
                <a:gd name="connsiteX5" fmla="*/ 28869 w 126626"/>
                <a:gd name="connsiteY5" fmla="*/ 55350 h 163066"/>
                <a:gd name="connsiteX6" fmla="*/ 9966 w 126626"/>
                <a:gd name="connsiteY6" fmla="*/ 5246 h 163066"/>
                <a:gd name="connsiteX7" fmla="*/ 4728 w 126626"/>
                <a:gd name="connsiteY7" fmla="*/ 8 h 163066"/>
                <a:gd name="connsiteX8" fmla="*/ 173 w 126626"/>
                <a:gd name="connsiteY8" fmla="*/ 4562 h 163066"/>
                <a:gd name="connsiteX9" fmla="*/ 1539 w 126626"/>
                <a:gd name="connsiteY9" fmla="*/ 8662 h 163066"/>
                <a:gd name="connsiteX10" fmla="*/ 58248 w 126626"/>
                <a:gd name="connsiteY10" fmla="*/ 157835 h 163066"/>
                <a:gd name="connsiteX11" fmla="*/ 63486 w 126626"/>
                <a:gd name="connsiteY11" fmla="*/ 163074 h 163066"/>
                <a:gd name="connsiteX12" fmla="*/ 68497 w 126626"/>
                <a:gd name="connsiteY12" fmla="*/ 158291 h 163066"/>
                <a:gd name="connsiteX13" fmla="*/ 125661 w 126626"/>
                <a:gd name="connsiteY13" fmla="*/ 8662 h 163066"/>
                <a:gd name="connsiteX14" fmla="*/ 32513 w 126626"/>
                <a:gd name="connsiteY14" fmla="*/ 64460 h 163066"/>
                <a:gd name="connsiteX15" fmla="*/ 94460 w 126626"/>
                <a:gd name="connsiteY15" fmla="*/ 64460 h 163066"/>
                <a:gd name="connsiteX16" fmla="*/ 63486 w 126626"/>
                <a:gd name="connsiteY16" fmla="*/ 145537 h 163066"/>
                <a:gd name="connsiteX17" fmla="*/ 32513 w 126626"/>
                <a:gd name="connsiteY17" fmla="*/ 64460 h 16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26" h="163066">
                  <a:moveTo>
                    <a:pt x="125661" y="8662"/>
                  </a:moveTo>
                  <a:cubicBezTo>
                    <a:pt x="126800" y="6157"/>
                    <a:pt x="126800" y="5701"/>
                    <a:pt x="126800" y="4562"/>
                  </a:cubicBezTo>
                  <a:cubicBezTo>
                    <a:pt x="126800" y="2285"/>
                    <a:pt x="124978" y="8"/>
                    <a:pt x="122245" y="8"/>
                  </a:cubicBezTo>
                  <a:cubicBezTo>
                    <a:pt x="119284" y="8"/>
                    <a:pt x="117918" y="2740"/>
                    <a:pt x="117007" y="5246"/>
                  </a:cubicBezTo>
                  <a:lnTo>
                    <a:pt x="98104" y="55350"/>
                  </a:lnTo>
                  <a:lnTo>
                    <a:pt x="28869" y="55350"/>
                  </a:lnTo>
                  <a:lnTo>
                    <a:pt x="9966" y="5246"/>
                  </a:lnTo>
                  <a:cubicBezTo>
                    <a:pt x="8827" y="2057"/>
                    <a:pt x="7688" y="8"/>
                    <a:pt x="4728" y="8"/>
                  </a:cubicBezTo>
                  <a:cubicBezTo>
                    <a:pt x="2450" y="8"/>
                    <a:pt x="173" y="2285"/>
                    <a:pt x="173" y="4562"/>
                  </a:cubicBezTo>
                  <a:cubicBezTo>
                    <a:pt x="173" y="5018"/>
                    <a:pt x="173" y="5473"/>
                    <a:pt x="1539" y="8662"/>
                  </a:cubicBezTo>
                  <a:lnTo>
                    <a:pt x="58248" y="157835"/>
                  </a:lnTo>
                  <a:cubicBezTo>
                    <a:pt x="59387" y="161024"/>
                    <a:pt x="60526" y="163074"/>
                    <a:pt x="63486" y="163074"/>
                  </a:cubicBezTo>
                  <a:cubicBezTo>
                    <a:pt x="66675" y="163074"/>
                    <a:pt x="67586" y="160568"/>
                    <a:pt x="68497" y="158291"/>
                  </a:cubicBezTo>
                  <a:lnTo>
                    <a:pt x="125661" y="8662"/>
                  </a:lnTo>
                  <a:close/>
                  <a:moveTo>
                    <a:pt x="32513" y="64460"/>
                  </a:moveTo>
                  <a:lnTo>
                    <a:pt x="94460" y="64460"/>
                  </a:lnTo>
                  <a:lnTo>
                    <a:pt x="63486" y="145537"/>
                  </a:lnTo>
                  <a:lnTo>
                    <a:pt x="32513" y="64460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0D526AA-4181-40D9-ACF1-DF7AA57272F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624483" y="2562089"/>
              <a:ext cx="60124" cy="153045"/>
            </a:xfrm>
            <a:custGeom>
              <a:avLst/>
              <a:gdLst>
                <a:gd name="connsiteX0" fmla="*/ 58254 w 60124"/>
                <a:gd name="connsiteY0" fmla="*/ 8206 h 153045"/>
                <a:gd name="connsiteX1" fmla="*/ 49827 w 60124"/>
                <a:gd name="connsiteY1" fmla="*/ 8 h 153045"/>
                <a:gd name="connsiteX2" fmla="*/ 37529 w 60124"/>
                <a:gd name="connsiteY2" fmla="*/ 12078 h 153045"/>
                <a:gd name="connsiteX3" fmla="*/ 46183 w 60124"/>
                <a:gd name="connsiteY3" fmla="*/ 20277 h 153045"/>
                <a:gd name="connsiteX4" fmla="*/ 58254 w 60124"/>
                <a:gd name="connsiteY4" fmla="*/ 8206 h 153045"/>
                <a:gd name="connsiteX5" fmla="*/ 40945 w 60124"/>
                <a:gd name="connsiteY5" fmla="*/ 93839 h 153045"/>
                <a:gd name="connsiteX6" fmla="*/ 45955 w 60124"/>
                <a:gd name="connsiteY6" fmla="*/ 80630 h 153045"/>
                <a:gd name="connsiteX7" fmla="*/ 48916 w 60124"/>
                <a:gd name="connsiteY7" fmla="*/ 68559 h 153045"/>
                <a:gd name="connsiteX8" fmla="*/ 30241 w 60124"/>
                <a:gd name="connsiteY8" fmla="*/ 49884 h 153045"/>
                <a:gd name="connsiteX9" fmla="*/ 178 w 60124"/>
                <a:gd name="connsiteY9" fmla="*/ 84957 h 153045"/>
                <a:gd name="connsiteX10" fmla="*/ 2911 w 60124"/>
                <a:gd name="connsiteY10" fmla="*/ 87234 h 153045"/>
                <a:gd name="connsiteX11" fmla="*/ 6555 w 60124"/>
                <a:gd name="connsiteY11" fmla="*/ 83135 h 153045"/>
                <a:gd name="connsiteX12" fmla="*/ 29558 w 60124"/>
                <a:gd name="connsiteY12" fmla="*/ 54894 h 153045"/>
                <a:gd name="connsiteX13" fmla="*/ 35251 w 60124"/>
                <a:gd name="connsiteY13" fmla="*/ 62182 h 153045"/>
                <a:gd name="connsiteX14" fmla="*/ 32746 w 60124"/>
                <a:gd name="connsiteY14" fmla="*/ 74025 h 153045"/>
                <a:gd name="connsiteX15" fmla="*/ 17032 w 60124"/>
                <a:gd name="connsiteY15" fmla="*/ 116158 h 153045"/>
                <a:gd name="connsiteX16" fmla="*/ 11793 w 60124"/>
                <a:gd name="connsiteY16" fmla="*/ 134378 h 153045"/>
                <a:gd name="connsiteX17" fmla="*/ 30469 w 60124"/>
                <a:gd name="connsiteY17" fmla="*/ 153053 h 153045"/>
                <a:gd name="connsiteX18" fmla="*/ 60303 w 60124"/>
                <a:gd name="connsiteY18" fmla="*/ 117980 h 153045"/>
                <a:gd name="connsiteX19" fmla="*/ 57570 w 60124"/>
                <a:gd name="connsiteY19" fmla="*/ 115703 h 153045"/>
                <a:gd name="connsiteX20" fmla="*/ 54154 w 60124"/>
                <a:gd name="connsiteY20" fmla="*/ 119802 h 153045"/>
                <a:gd name="connsiteX21" fmla="*/ 30924 w 60124"/>
                <a:gd name="connsiteY21" fmla="*/ 148042 h 153045"/>
                <a:gd name="connsiteX22" fmla="*/ 25458 w 60124"/>
                <a:gd name="connsiteY22" fmla="*/ 140527 h 153045"/>
                <a:gd name="connsiteX23" fmla="*/ 32063 w 60124"/>
                <a:gd name="connsiteY23" fmla="*/ 117752 h 153045"/>
                <a:gd name="connsiteX24" fmla="*/ 40945 w 60124"/>
                <a:gd name="connsiteY24" fmla="*/ 93839 h 1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24" h="153045">
                  <a:moveTo>
                    <a:pt x="58254" y="8206"/>
                  </a:moveTo>
                  <a:cubicBezTo>
                    <a:pt x="58254" y="3651"/>
                    <a:pt x="55065" y="8"/>
                    <a:pt x="49827" y="8"/>
                  </a:cubicBezTo>
                  <a:cubicBezTo>
                    <a:pt x="43678" y="8"/>
                    <a:pt x="37529" y="5929"/>
                    <a:pt x="37529" y="12078"/>
                  </a:cubicBezTo>
                  <a:cubicBezTo>
                    <a:pt x="37529" y="16405"/>
                    <a:pt x="40717" y="20277"/>
                    <a:pt x="46183" y="20277"/>
                  </a:cubicBezTo>
                  <a:cubicBezTo>
                    <a:pt x="51421" y="20277"/>
                    <a:pt x="58254" y="15039"/>
                    <a:pt x="58254" y="8206"/>
                  </a:cubicBezTo>
                  <a:close/>
                  <a:moveTo>
                    <a:pt x="40945" y="93839"/>
                  </a:moveTo>
                  <a:cubicBezTo>
                    <a:pt x="43678" y="87234"/>
                    <a:pt x="43678" y="86779"/>
                    <a:pt x="45955" y="80630"/>
                  </a:cubicBezTo>
                  <a:cubicBezTo>
                    <a:pt x="47777" y="76075"/>
                    <a:pt x="48916" y="72886"/>
                    <a:pt x="48916" y="68559"/>
                  </a:cubicBezTo>
                  <a:cubicBezTo>
                    <a:pt x="48916" y="58311"/>
                    <a:pt x="41628" y="49884"/>
                    <a:pt x="30241" y="49884"/>
                  </a:cubicBezTo>
                  <a:cubicBezTo>
                    <a:pt x="8833" y="49884"/>
                    <a:pt x="178" y="82907"/>
                    <a:pt x="178" y="84957"/>
                  </a:cubicBezTo>
                  <a:cubicBezTo>
                    <a:pt x="178" y="87234"/>
                    <a:pt x="2456" y="87234"/>
                    <a:pt x="2911" y="87234"/>
                  </a:cubicBezTo>
                  <a:cubicBezTo>
                    <a:pt x="5189" y="87234"/>
                    <a:pt x="5417" y="86779"/>
                    <a:pt x="6555" y="83135"/>
                  </a:cubicBezTo>
                  <a:cubicBezTo>
                    <a:pt x="12704" y="61727"/>
                    <a:pt x="21814" y="54894"/>
                    <a:pt x="29558" y="54894"/>
                  </a:cubicBezTo>
                  <a:cubicBezTo>
                    <a:pt x="31380" y="54894"/>
                    <a:pt x="35251" y="54894"/>
                    <a:pt x="35251" y="62182"/>
                  </a:cubicBezTo>
                  <a:cubicBezTo>
                    <a:pt x="35251" y="66965"/>
                    <a:pt x="33657" y="71748"/>
                    <a:pt x="32746" y="74025"/>
                  </a:cubicBezTo>
                  <a:cubicBezTo>
                    <a:pt x="30924" y="79946"/>
                    <a:pt x="20676" y="106365"/>
                    <a:pt x="17032" y="116158"/>
                  </a:cubicBezTo>
                  <a:cubicBezTo>
                    <a:pt x="14754" y="122079"/>
                    <a:pt x="11793" y="129595"/>
                    <a:pt x="11793" y="134378"/>
                  </a:cubicBezTo>
                  <a:cubicBezTo>
                    <a:pt x="11793" y="145082"/>
                    <a:pt x="19537" y="153053"/>
                    <a:pt x="30469" y="153053"/>
                  </a:cubicBezTo>
                  <a:cubicBezTo>
                    <a:pt x="51877" y="153053"/>
                    <a:pt x="60303" y="120030"/>
                    <a:pt x="60303" y="117980"/>
                  </a:cubicBezTo>
                  <a:cubicBezTo>
                    <a:pt x="60303" y="115703"/>
                    <a:pt x="58254" y="115703"/>
                    <a:pt x="57570" y="115703"/>
                  </a:cubicBezTo>
                  <a:cubicBezTo>
                    <a:pt x="55293" y="115703"/>
                    <a:pt x="55293" y="116386"/>
                    <a:pt x="54154" y="119802"/>
                  </a:cubicBezTo>
                  <a:cubicBezTo>
                    <a:pt x="50055" y="134150"/>
                    <a:pt x="42539" y="148042"/>
                    <a:pt x="30924" y="148042"/>
                  </a:cubicBezTo>
                  <a:cubicBezTo>
                    <a:pt x="27052" y="148042"/>
                    <a:pt x="25458" y="145765"/>
                    <a:pt x="25458" y="140527"/>
                  </a:cubicBezTo>
                  <a:cubicBezTo>
                    <a:pt x="25458" y="134833"/>
                    <a:pt x="26825" y="131645"/>
                    <a:pt x="32063" y="117752"/>
                  </a:cubicBezTo>
                  <a:lnTo>
                    <a:pt x="40945" y="9383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202BA6B-9FF0-4E75-A77D-7054439439F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778504" y="2589646"/>
              <a:ext cx="113872" cy="132092"/>
            </a:xfrm>
            <a:custGeom>
              <a:avLst/>
              <a:gdLst>
                <a:gd name="connsiteX0" fmla="*/ 106086 w 113872"/>
                <a:gd name="connsiteY0" fmla="*/ 70609 h 132092"/>
                <a:gd name="connsiteX1" fmla="*/ 114058 w 113872"/>
                <a:gd name="connsiteY1" fmla="*/ 66054 h 132092"/>
                <a:gd name="connsiteX2" fmla="*/ 106086 w 113872"/>
                <a:gd name="connsiteY2" fmla="*/ 61499 h 132092"/>
                <a:gd name="connsiteX3" fmla="*/ 9522 w 113872"/>
                <a:gd name="connsiteY3" fmla="*/ 61499 h 132092"/>
                <a:gd name="connsiteX4" fmla="*/ 70558 w 113872"/>
                <a:gd name="connsiteY4" fmla="*/ 9117 h 132092"/>
                <a:gd name="connsiteX5" fmla="*/ 106086 w 113872"/>
                <a:gd name="connsiteY5" fmla="*/ 9117 h 132092"/>
                <a:gd name="connsiteX6" fmla="*/ 114058 w 113872"/>
                <a:gd name="connsiteY6" fmla="*/ 4562 h 132092"/>
                <a:gd name="connsiteX7" fmla="*/ 106086 w 113872"/>
                <a:gd name="connsiteY7" fmla="*/ 8 h 132092"/>
                <a:gd name="connsiteX8" fmla="*/ 70103 w 113872"/>
                <a:gd name="connsiteY8" fmla="*/ 8 h 132092"/>
                <a:gd name="connsiteX9" fmla="*/ 185 w 113872"/>
                <a:gd name="connsiteY9" fmla="*/ 66054 h 132092"/>
                <a:gd name="connsiteX10" fmla="*/ 70103 w 113872"/>
                <a:gd name="connsiteY10" fmla="*/ 132100 h 132092"/>
                <a:gd name="connsiteX11" fmla="*/ 106086 w 113872"/>
                <a:gd name="connsiteY11" fmla="*/ 132100 h 132092"/>
                <a:gd name="connsiteX12" fmla="*/ 114058 w 113872"/>
                <a:gd name="connsiteY12" fmla="*/ 127545 h 132092"/>
                <a:gd name="connsiteX13" fmla="*/ 106086 w 113872"/>
                <a:gd name="connsiteY13" fmla="*/ 122990 h 132092"/>
                <a:gd name="connsiteX14" fmla="*/ 70558 w 113872"/>
                <a:gd name="connsiteY14" fmla="*/ 122990 h 132092"/>
                <a:gd name="connsiteX15" fmla="*/ 9522 w 113872"/>
                <a:gd name="connsiteY15" fmla="*/ 70609 h 132092"/>
                <a:gd name="connsiteX16" fmla="*/ 106086 w 113872"/>
                <a:gd name="connsiteY16" fmla="*/ 70609 h 1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872" h="132092">
                  <a:moveTo>
                    <a:pt x="106086" y="70609"/>
                  </a:moveTo>
                  <a:cubicBezTo>
                    <a:pt x="109958" y="70609"/>
                    <a:pt x="114058" y="70609"/>
                    <a:pt x="114058" y="66054"/>
                  </a:cubicBezTo>
                  <a:cubicBezTo>
                    <a:pt x="114058" y="61499"/>
                    <a:pt x="109958" y="61499"/>
                    <a:pt x="106086" y="61499"/>
                  </a:cubicBezTo>
                  <a:lnTo>
                    <a:pt x="9522" y="61499"/>
                  </a:lnTo>
                  <a:cubicBezTo>
                    <a:pt x="12255" y="30981"/>
                    <a:pt x="38446" y="9117"/>
                    <a:pt x="70558" y="9117"/>
                  </a:cubicBezTo>
                  <a:lnTo>
                    <a:pt x="106086" y="9117"/>
                  </a:lnTo>
                  <a:cubicBezTo>
                    <a:pt x="109958" y="9117"/>
                    <a:pt x="114058" y="9117"/>
                    <a:pt x="114058" y="4562"/>
                  </a:cubicBezTo>
                  <a:cubicBezTo>
                    <a:pt x="114058" y="8"/>
                    <a:pt x="109958" y="8"/>
                    <a:pt x="106086" y="8"/>
                  </a:cubicBezTo>
                  <a:lnTo>
                    <a:pt x="70103" y="8"/>
                  </a:lnTo>
                  <a:cubicBezTo>
                    <a:pt x="31158" y="8"/>
                    <a:pt x="185" y="29615"/>
                    <a:pt x="185" y="66054"/>
                  </a:cubicBezTo>
                  <a:cubicBezTo>
                    <a:pt x="185" y="102493"/>
                    <a:pt x="31158" y="132100"/>
                    <a:pt x="70103" y="132100"/>
                  </a:cubicBezTo>
                  <a:lnTo>
                    <a:pt x="106086" y="132100"/>
                  </a:lnTo>
                  <a:cubicBezTo>
                    <a:pt x="109958" y="132100"/>
                    <a:pt x="114058" y="132100"/>
                    <a:pt x="114058" y="127545"/>
                  </a:cubicBezTo>
                  <a:cubicBezTo>
                    <a:pt x="114058" y="122990"/>
                    <a:pt x="109958" y="122990"/>
                    <a:pt x="106086" y="122990"/>
                  </a:cubicBezTo>
                  <a:lnTo>
                    <a:pt x="70558" y="122990"/>
                  </a:lnTo>
                  <a:cubicBezTo>
                    <a:pt x="38446" y="122990"/>
                    <a:pt x="12255" y="101127"/>
                    <a:pt x="9522" y="70609"/>
                  </a:cubicBezTo>
                  <a:lnTo>
                    <a:pt x="106086" y="70609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E72A904-FDE9-410A-AFA6-4DF2F2142BA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986081" y="2552068"/>
              <a:ext cx="161699" cy="165571"/>
            </a:xfrm>
            <a:custGeom>
              <a:avLst/>
              <a:gdLst>
                <a:gd name="connsiteX0" fmla="*/ 161894 w 161699"/>
                <a:gd name="connsiteY0" fmla="*/ 2285 h 165571"/>
                <a:gd name="connsiteX1" fmla="*/ 159388 w 161699"/>
                <a:gd name="connsiteY1" fmla="*/ 8 h 165571"/>
                <a:gd name="connsiteX2" fmla="*/ 155972 w 161699"/>
                <a:gd name="connsiteY2" fmla="*/ 2740 h 165571"/>
                <a:gd name="connsiteX3" fmla="*/ 140030 w 161699"/>
                <a:gd name="connsiteY3" fmla="*/ 20277 h 165571"/>
                <a:gd name="connsiteX4" fmla="*/ 102224 w 161699"/>
                <a:gd name="connsiteY4" fmla="*/ 8 h 165571"/>
                <a:gd name="connsiteX5" fmla="*/ 194 w 161699"/>
                <a:gd name="connsiteY5" fmla="*/ 103176 h 165571"/>
                <a:gd name="connsiteX6" fmla="*/ 61913 w 161699"/>
                <a:gd name="connsiteY6" fmla="*/ 165579 h 165571"/>
                <a:gd name="connsiteX7" fmla="*/ 111106 w 161699"/>
                <a:gd name="connsiteY7" fmla="*/ 145993 h 165571"/>
                <a:gd name="connsiteX8" fmla="*/ 136158 w 161699"/>
                <a:gd name="connsiteY8" fmla="*/ 105909 h 165571"/>
                <a:gd name="connsiteX9" fmla="*/ 133425 w 161699"/>
                <a:gd name="connsiteY9" fmla="*/ 103632 h 165571"/>
                <a:gd name="connsiteX10" fmla="*/ 130465 w 161699"/>
                <a:gd name="connsiteY10" fmla="*/ 105909 h 165571"/>
                <a:gd name="connsiteX11" fmla="*/ 107462 w 161699"/>
                <a:gd name="connsiteY11" fmla="*/ 141893 h 165571"/>
                <a:gd name="connsiteX12" fmla="*/ 65557 w 161699"/>
                <a:gd name="connsiteY12" fmla="*/ 158519 h 165571"/>
                <a:gd name="connsiteX13" fmla="*/ 20919 w 161699"/>
                <a:gd name="connsiteY13" fmla="*/ 111148 h 165571"/>
                <a:gd name="connsiteX14" fmla="*/ 48476 w 161699"/>
                <a:gd name="connsiteY14" fmla="*/ 34625 h 165571"/>
                <a:gd name="connsiteX15" fmla="*/ 104046 w 161699"/>
                <a:gd name="connsiteY15" fmla="*/ 7068 h 165571"/>
                <a:gd name="connsiteX16" fmla="*/ 140713 w 161699"/>
                <a:gd name="connsiteY16" fmla="*/ 51023 h 165571"/>
                <a:gd name="connsiteX17" fmla="*/ 140030 w 161699"/>
                <a:gd name="connsiteY17" fmla="*/ 62638 h 165571"/>
                <a:gd name="connsiteX18" fmla="*/ 143446 w 161699"/>
                <a:gd name="connsiteY18" fmla="*/ 64915 h 165571"/>
                <a:gd name="connsiteX19" fmla="*/ 147546 w 161699"/>
                <a:gd name="connsiteY19" fmla="*/ 60360 h 165571"/>
                <a:gd name="connsiteX20" fmla="*/ 161894 w 161699"/>
                <a:gd name="connsiteY20" fmla="*/ 2285 h 16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699" h="165571">
                  <a:moveTo>
                    <a:pt x="161894" y="2285"/>
                  </a:moveTo>
                  <a:cubicBezTo>
                    <a:pt x="161894" y="1602"/>
                    <a:pt x="161438" y="8"/>
                    <a:pt x="159388" y="8"/>
                  </a:cubicBezTo>
                  <a:cubicBezTo>
                    <a:pt x="158705" y="8"/>
                    <a:pt x="158477" y="235"/>
                    <a:pt x="155972" y="2740"/>
                  </a:cubicBezTo>
                  <a:lnTo>
                    <a:pt x="140030" y="20277"/>
                  </a:lnTo>
                  <a:cubicBezTo>
                    <a:pt x="137980" y="17089"/>
                    <a:pt x="127504" y="8"/>
                    <a:pt x="102224" y="8"/>
                  </a:cubicBezTo>
                  <a:cubicBezTo>
                    <a:pt x="51437" y="8"/>
                    <a:pt x="194" y="50339"/>
                    <a:pt x="194" y="103176"/>
                  </a:cubicBezTo>
                  <a:cubicBezTo>
                    <a:pt x="194" y="140755"/>
                    <a:pt x="27068" y="165579"/>
                    <a:pt x="61913" y="165579"/>
                  </a:cubicBezTo>
                  <a:cubicBezTo>
                    <a:pt x="81727" y="165579"/>
                    <a:pt x="99036" y="156469"/>
                    <a:pt x="111106" y="145993"/>
                  </a:cubicBezTo>
                  <a:cubicBezTo>
                    <a:pt x="132287" y="127318"/>
                    <a:pt x="136158" y="106593"/>
                    <a:pt x="136158" y="105909"/>
                  </a:cubicBezTo>
                  <a:cubicBezTo>
                    <a:pt x="136158" y="103632"/>
                    <a:pt x="133881" y="103632"/>
                    <a:pt x="133425" y="103632"/>
                  </a:cubicBezTo>
                  <a:cubicBezTo>
                    <a:pt x="132059" y="103632"/>
                    <a:pt x="130920" y="104087"/>
                    <a:pt x="130465" y="105909"/>
                  </a:cubicBezTo>
                  <a:cubicBezTo>
                    <a:pt x="128415" y="112514"/>
                    <a:pt x="123177" y="128684"/>
                    <a:pt x="107462" y="141893"/>
                  </a:cubicBezTo>
                  <a:cubicBezTo>
                    <a:pt x="91748" y="154647"/>
                    <a:pt x="77400" y="158519"/>
                    <a:pt x="65557" y="158519"/>
                  </a:cubicBezTo>
                  <a:cubicBezTo>
                    <a:pt x="45060" y="158519"/>
                    <a:pt x="20919" y="146676"/>
                    <a:pt x="20919" y="111148"/>
                  </a:cubicBezTo>
                  <a:cubicBezTo>
                    <a:pt x="20919" y="98166"/>
                    <a:pt x="25702" y="61271"/>
                    <a:pt x="48476" y="34625"/>
                  </a:cubicBezTo>
                  <a:cubicBezTo>
                    <a:pt x="62369" y="18455"/>
                    <a:pt x="83777" y="7068"/>
                    <a:pt x="104046" y="7068"/>
                  </a:cubicBezTo>
                  <a:cubicBezTo>
                    <a:pt x="127276" y="7068"/>
                    <a:pt x="140713" y="24604"/>
                    <a:pt x="140713" y="51023"/>
                  </a:cubicBezTo>
                  <a:cubicBezTo>
                    <a:pt x="140713" y="60132"/>
                    <a:pt x="140030" y="60360"/>
                    <a:pt x="140030" y="62638"/>
                  </a:cubicBezTo>
                  <a:cubicBezTo>
                    <a:pt x="140030" y="64915"/>
                    <a:pt x="142535" y="64915"/>
                    <a:pt x="143446" y="64915"/>
                  </a:cubicBezTo>
                  <a:cubicBezTo>
                    <a:pt x="146407" y="64915"/>
                    <a:pt x="146407" y="64460"/>
                    <a:pt x="147546" y="60360"/>
                  </a:cubicBezTo>
                  <a:lnTo>
                    <a:pt x="161894" y="2285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7A7EAB16-5FD6-4735-B8B6-8587DB82B2E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149425" y="2636152"/>
              <a:ext cx="78435" cy="112233"/>
            </a:xfrm>
            <a:custGeom>
              <a:avLst/>
              <a:gdLst>
                <a:gd name="connsiteX0" fmla="*/ 38144 w 78435"/>
                <a:gd name="connsiteY0" fmla="*/ 4792 h 112233"/>
                <a:gd name="connsiteX1" fmla="*/ 38781 w 78435"/>
                <a:gd name="connsiteY1" fmla="*/ 2241 h 112233"/>
                <a:gd name="connsiteX2" fmla="*/ 36231 w 78435"/>
                <a:gd name="connsiteY2" fmla="*/ 9 h 112233"/>
                <a:gd name="connsiteX3" fmla="*/ 15824 w 78435"/>
                <a:gd name="connsiteY3" fmla="*/ 1603 h 112233"/>
                <a:gd name="connsiteX4" fmla="*/ 12317 w 78435"/>
                <a:gd name="connsiteY4" fmla="*/ 5270 h 112233"/>
                <a:gd name="connsiteX5" fmla="*/ 16462 w 78435"/>
                <a:gd name="connsiteY5" fmla="*/ 7502 h 112233"/>
                <a:gd name="connsiteX6" fmla="*/ 24114 w 78435"/>
                <a:gd name="connsiteY6" fmla="*/ 9893 h 112233"/>
                <a:gd name="connsiteX7" fmla="*/ 23477 w 78435"/>
                <a:gd name="connsiteY7" fmla="*/ 13401 h 112233"/>
                <a:gd name="connsiteX8" fmla="*/ 998 w 78435"/>
                <a:gd name="connsiteY8" fmla="*/ 103633 h 112233"/>
                <a:gd name="connsiteX9" fmla="*/ 201 w 78435"/>
                <a:gd name="connsiteY9" fmla="*/ 107141 h 112233"/>
                <a:gd name="connsiteX10" fmla="*/ 5621 w 78435"/>
                <a:gd name="connsiteY10" fmla="*/ 112242 h 112233"/>
                <a:gd name="connsiteX11" fmla="*/ 12955 w 78435"/>
                <a:gd name="connsiteY11" fmla="*/ 105547 h 112233"/>
                <a:gd name="connsiteX12" fmla="*/ 20767 w 78435"/>
                <a:gd name="connsiteY12" fmla="*/ 74619 h 112233"/>
                <a:gd name="connsiteX13" fmla="*/ 41173 w 78435"/>
                <a:gd name="connsiteY13" fmla="*/ 87691 h 112233"/>
                <a:gd name="connsiteX14" fmla="*/ 40854 w 78435"/>
                <a:gd name="connsiteY14" fmla="*/ 90880 h 112233"/>
                <a:gd name="connsiteX15" fmla="*/ 40216 w 78435"/>
                <a:gd name="connsiteY15" fmla="*/ 95822 h 112233"/>
                <a:gd name="connsiteX16" fmla="*/ 57115 w 78435"/>
                <a:gd name="connsiteY16" fmla="*/ 112242 h 112233"/>
                <a:gd name="connsiteX17" fmla="*/ 77361 w 78435"/>
                <a:gd name="connsiteY17" fmla="*/ 87851 h 112233"/>
                <a:gd name="connsiteX18" fmla="*/ 74811 w 78435"/>
                <a:gd name="connsiteY18" fmla="*/ 85778 h 112233"/>
                <a:gd name="connsiteX19" fmla="*/ 71622 w 78435"/>
                <a:gd name="connsiteY19" fmla="*/ 89604 h 112233"/>
                <a:gd name="connsiteX20" fmla="*/ 57593 w 78435"/>
                <a:gd name="connsiteY20" fmla="*/ 107778 h 112233"/>
                <a:gd name="connsiteX21" fmla="*/ 52013 w 78435"/>
                <a:gd name="connsiteY21" fmla="*/ 99488 h 112233"/>
                <a:gd name="connsiteX22" fmla="*/ 52970 w 78435"/>
                <a:gd name="connsiteY22" fmla="*/ 92314 h 112233"/>
                <a:gd name="connsiteX23" fmla="*/ 53767 w 78435"/>
                <a:gd name="connsiteY23" fmla="*/ 87372 h 112233"/>
                <a:gd name="connsiteX24" fmla="*/ 27941 w 78435"/>
                <a:gd name="connsiteY24" fmla="*/ 70474 h 112233"/>
                <a:gd name="connsiteX25" fmla="*/ 41173 w 78435"/>
                <a:gd name="connsiteY25" fmla="*/ 59952 h 112233"/>
                <a:gd name="connsiteX26" fmla="*/ 66202 w 78435"/>
                <a:gd name="connsiteY26" fmla="*/ 44807 h 112233"/>
                <a:gd name="connsiteX27" fmla="*/ 71463 w 78435"/>
                <a:gd name="connsiteY27" fmla="*/ 46879 h 112233"/>
                <a:gd name="connsiteX28" fmla="*/ 63173 w 78435"/>
                <a:gd name="connsiteY28" fmla="*/ 55807 h 112233"/>
                <a:gd name="connsiteX29" fmla="*/ 69550 w 78435"/>
                <a:gd name="connsiteY29" fmla="*/ 61705 h 112233"/>
                <a:gd name="connsiteX30" fmla="*/ 78637 w 78435"/>
                <a:gd name="connsiteY30" fmla="*/ 51502 h 112233"/>
                <a:gd name="connsiteX31" fmla="*/ 66361 w 78435"/>
                <a:gd name="connsiteY31" fmla="*/ 40343 h 112233"/>
                <a:gd name="connsiteX32" fmla="*/ 40854 w 78435"/>
                <a:gd name="connsiteY32" fmla="*/ 54372 h 112233"/>
                <a:gd name="connsiteX33" fmla="*/ 22361 w 78435"/>
                <a:gd name="connsiteY33" fmla="*/ 68401 h 112233"/>
                <a:gd name="connsiteX34" fmla="*/ 38144 w 78435"/>
                <a:gd name="connsiteY34" fmla="*/ 4792 h 1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435" h="112233">
                  <a:moveTo>
                    <a:pt x="38144" y="4792"/>
                  </a:moveTo>
                  <a:cubicBezTo>
                    <a:pt x="38303" y="4473"/>
                    <a:pt x="38781" y="2400"/>
                    <a:pt x="38781" y="2241"/>
                  </a:cubicBezTo>
                  <a:cubicBezTo>
                    <a:pt x="38781" y="1444"/>
                    <a:pt x="38144" y="9"/>
                    <a:pt x="36231" y="9"/>
                  </a:cubicBezTo>
                  <a:cubicBezTo>
                    <a:pt x="33042" y="9"/>
                    <a:pt x="19810" y="1284"/>
                    <a:pt x="15824" y="1603"/>
                  </a:cubicBezTo>
                  <a:cubicBezTo>
                    <a:pt x="14549" y="1763"/>
                    <a:pt x="12317" y="1922"/>
                    <a:pt x="12317" y="5270"/>
                  </a:cubicBezTo>
                  <a:cubicBezTo>
                    <a:pt x="12317" y="7502"/>
                    <a:pt x="14549" y="7502"/>
                    <a:pt x="16462" y="7502"/>
                  </a:cubicBezTo>
                  <a:cubicBezTo>
                    <a:pt x="24114" y="7502"/>
                    <a:pt x="24114" y="8618"/>
                    <a:pt x="24114" y="9893"/>
                  </a:cubicBezTo>
                  <a:cubicBezTo>
                    <a:pt x="24114" y="11009"/>
                    <a:pt x="23796" y="11966"/>
                    <a:pt x="23477" y="13401"/>
                  </a:cubicBezTo>
                  <a:lnTo>
                    <a:pt x="998" y="103633"/>
                  </a:lnTo>
                  <a:cubicBezTo>
                    <a:pt x="201" y="106503"/>
                    <a:pt x="201" y="106822"/>
                    <a:pt x="201" y="107141"/>
                  </a:cubicBezTo>
                  <a:cubicBezTo>
                    <a:pt x="201" y="109532"/>
                    <a:pt x="2114" y="112242"/>
                    <a:pt x="5621" y="112242"/>
                  </a:cubicBezTo>
                  <a:cubicBezTo>
                    <a:pt x="9926" y="112242"/>
                    <a:pt x="11998" y="109054"/>
                    <a:pt x="12955" y="105547"/>
                  </a:cubicBezTo>
                  <a:cubicBezTo>
                    <a:pt x="13274" y="104909"/>
                    <a:pt x="20129" y="76851"/>
                    <a:pt x="20767" y="74619"/>
                  </a:cubicBezTo>
                  <a:cubicBezTo>
                    <a:pt x="32086" y="75735"/>
                    <a:pt x="41173" y="79401"/>
                    <a:pt x="41173" y="87691"/>
                  </a:cubicBezTo>
                  <a:cubicBezTo>
                    <a:pt x="41173" y="88488"/>
                    <a:pt x="41173" y="89285"/>
                    <a:pt x="40854" y="90880"/>
                  </a:cubicBezTo>
                  <a:cubicBezTo>
                    <a:pt x="40216" y="93271"/>
                    <a:pt x="40216" y="94068"/>
                    <a:pt x="40216" y="95822"/>
                  </a:cubicBezTo>
                  <a:cubicBezTo>
                    <a:pt x="40216" y="107141"/>
                    <a:pt x="49463" y="112242"/>
                    <a:pt x="57115" y="112242"/>
                  </a:cubicBezTo>
                  <a:cubicBezTo>
                    <a:pt x="72579" y="112242"/>
                    <a:pt x="77361" y="88010"/>
                    <a:pt x="77361" y="87851"/>
                  </a:cubicBezTo>
                  <a:cubicBezTo>
                    <a:pt x="77361" y="85778"/>
                    <a:pt x="75289" y="85778"/>
                    <a:pt x="74811" y="85778"/>
                  </a:cubicBezTo>
                  <a:cubicBezTo>
                    <a:pt x="72579" y="85778"/>
                    <a:pt x="72419" y="86575"/>
                    <a:pt x="71622" y="89604"/>
                  </a:cubicBezTo>
                  <a:cubicBezTo>
                    <a:pt x="69709" y="96459"/>
                    <a:pt x="65405" y="107778"/>
                    <a:pt x="57593" y="107778"/>
                  </a:cubicBezTo>
                  <a:cubicBezTo>
                    <a:pt x="53289" y="107778"/>
                    <a:pt x="52013" y="103793"/>
                    <a:pt x="52013" y="99488"/>
                  </a:cubicBezTo>
                  <a:cubicBezTo>
                    <a:pt x="52013" y="96778"/>
                    <a:pt x="52013" y="96459"/>
                    <a:pt x="52970" y="92314"/>
                  </a:cubicBezTo>
                  <a:cubicBezTo>
                    <a:pt x="53129" y="91836"/>
                    <a:pt x="53767" y="89126"/>
                    <a:pt x="53767" y="87372"/>
                  </a:cubicBezTo>
                  <a:cubicBezTo>
                    <a:pt x="53767" y="73184"/>
                    <a:pt x="34636" y="70952"/>
                    <a:pt x="27941" y="70474"/>
                  </a:cubicBezTo>
                  <a:cubicBezTo>
                    <a:pt x="32564" y="67604"/>
                    <a:pt x="38462" y="62343"/>
                    <a:pt x="41173" y="59952"/>
                  </a:cubicBezTo>
                  <a:cubicBezTo>
                    <a:pt x="49303" y="52300"/>
                    <a:pt x="57274" y="44807"/>
                    <a:pt x="66202" y="44807"/>
                  </a:cubicBezTo>
                  <a:cubicBezTo>
                    <a:pt x="68115" y="44807"/>
                    <a:pt x="70187" y="45285"/>
                    <a:pt x="71463" y="46879"/>
                  </a:cubicBezTo>
                  <a:cubicBezTo>
                    <a:pt x="64608" y="47995"/>
                    <a:pt x="63173" y="53415"/>
                    <a:pt x="63173" y="55807"/>
                  </a:cubicBezTo>
                  <a:cubicBezTo>
                    <a:pt x="63173" y="59314"/>
                    <a:pt x="65883" y="61705"/>
                    <a:pt x="69550" y="61705"/>
                  </a:cubicBezTo>
                  <a:cubicBezTo>
                    <a:pt x="73854" y="61705"/>
                    <a:pt x="78637" y="58198"/>
                    <a:pt x="78637" y="51502"/>
                  </a:cubicBezTo>
                  <a:cubicBezTo>
                    <a:pt x="78637" y="46241"/>
                    <a:pt x="74811" y="40343"/>
                    <a:pt x="66361" y="40343"/>
                  </a:cubicBezTo>
                  <a:cubicBezTo>
                    <a:pt x="57274" y="40343"/>
                    <a:pt x="48984" y="46879"/>
                    <a:pt x="40854" y="54372"/>
                  </a:cubicBezTo>
                  <a:cubicBezTo>
                    <a:pt x="34158" y="60749"/>
                    <a:pt x="28897" y="65691"/>
                    <a:pt x="22361" y="68401"/>
                  </a:cubicBezTo>
                  <a:lnTo>
                    <a:pt x="38144" y="4792"/>
                  </a:lnTo>
                  <a:close/>
                </a:path>
              </a:pathLst>
            </a:custGeom>
            <a:solidFill>
              <a:srgbClr val="000000"/>
            </a:solidFill>
            <a:ln w="22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71C93BFB-3D77-46AE-B068-2E4BAD9AF866}"/>
              </a:ext>
            </a:extLst>
          </p:cNvPr>
          <p:cNvSpPr txBox="1"/>
          <p:nvPr/>
        </p:nvSpPr>
        <p:spPr>
          <a:xfrm>
            <a:off x="504210" y="3406273"/>
            <a:ext cx="80441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519E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invasion events 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A678993-1CEE-4C01-8F62-588ECC066E32}"/>
              </a:ext>
            </a:extLst>
          </p:cNvPr>
          <p:cNvSpPr txBox="1"/>
          <p:nvPr/>
        </p:nvSpPr>
        <p:spPr>
          <a:xfrm>
            <a:off x="795851" y="4080648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Invasion criteria: 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组合 86" descr="\documentclass[preview]{standalone}&#10;\usepackage[utf8]{inputenc}&#10;\usepackage{amsmath}&#10;&#10;\begin{document}&#10;&#10;\begin{flalign*}&#10;p_{c,\mathcal{C}_k}^{t^n}&lt;p_{c,\min}^\mathrm{entry}\leq p_{c,\mathcal{C}_k}^{t^{n+1}} \end{flalign*}&#10;&#10;\end{document}&#10;" title="IguanaTex Shape Display">
            <a:extLst>
              <a:ext uri="{FF2B5EF4-FFF2-40B4-BE49-F238E27FC236}">
                <a16:creationId xmlns:a16="http://schemas.microsoft.com/office/drawing/2014/main" id="{95FC7F8D-BAAB-4174-A0DA-8398AD7EE87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345726" y="4672024"/>
            <a:ext cx="2107224" cy="334708"/>
            <a:chOff x="5403383" y="2301283"/>
            <a:chExt cx="2107224" cy="334708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71155A2-2E33-4F45-8561-163A48F3070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403383" y="2439336"/>
              <a:ext cx="119206" cy="144846"/>
            </a:xfrm>
            <a:custGeom>
              <a:avLst/>
              <a:gdLst>
                <a:gd name="connsiteX0" fmla="*/ 17709 w 119206"/>
                <a:gd name="connsiteY0" fmla="*/ 128449 h 144846"/>
                <a:gd name="connsiteX1" fmla="*/ 5378 w 119206"/>
                <a:gd name="connsiteY1" fmla="*/ 137786 h 144846"/>
                <a:gd name="connsiteX2" fmla="*/ 125 w 119206"/>
                <a:gd name="connsiteY2" fmla="*/ 142113 h 144846"/>
                <a:gd name="connsiteX3" fmla="*/ 3094 w 119206"/>
                <a:gd name="connsiteY3" fmla="*/ 144846 h 144846"/>
                <a:gd name="connsiteX4" fmla="*/ 22277 w 119206"/>
                <a:gd name="connsiteY4" fmla="*/ 144163 h 144846"/>
                <a:gd name="connsiteX5" fmla="*/ 44885 w 119206"/>
                <a:gd name="connsiteY5" fmla="*/ 144846 h 144846"/>
                <a:gd name="connsiteX6" fmla="*/ 48995 w 119206"/>
                <a:gd name="connsiteY6" fmla="*/ 140292 h 144846"/>
                <a:gd name="connsiteX7" fmla="*/ 43515 w 119206"/>
                <a:gd name="connsiteY7" fmla="*/ 137786 h 144846"/>
                <a:gd name="connsiteX8" fmla="*/ 32096 w 119206"/>
                <a:gd name="connsiteY8" fmla="*/ 134142 h 144846"/>
                <a:gd name="connsiteX9" fmla="*/ 43286 w 119206"/>
                <a:gd name="connsiteY9" fmla="*/ 88593 h 144846"/>
                <a:gd name="connsiteX10" fmla="*/ 64296 w 119206"/>
                <a:gd name="connsiteY10" fmla="*/ 103169 h 144846"/>
                <a:gd name="connsiteX11" fmla="*/ 119332 w 119206"/>
                <a:gd name="connsiteY11" fmla="*/ 36439 h 144846"/>
                <a:gd name="connsiteX12" fmla="*/ 88959 w 119206"/>
                <a:gd name="connsiteY12" fmla="*/ 0 h 144846"/>
                <a:gd name="connsiteX13" fmla="*/ 59043 w 119206"/>
                <a:gd name="connsiteY13" fmla="*/ 17081 h 144846"/>
                <a:gd name="connsiteX14" fmla="*/ 38491 w 119206"/>
                <a:gd name="connsiteY14" fmla="*/ 0 h 144846"/>
                <a:gd name="connsiteX15" fmla="*/ 21592 w 119206"/>
                <a:gd name="connsiteY15" fmla="*/ 12982 h 144846"/>
                <a:gd name="connsiteX16" fmla="*/ 14512 w 119206"/>
                <a:gd name="connsiteY16" fmla="*/ 35073 h 144846"/>
                <a:gd name="connsiteX17" fmla="*/ 17253 w 119206"/>
                <a:gd name="connsiteY17" fmla="*/ 37350 h 144846"/>
                <a:gd name="connsiteX18" fmla="*/ 21135 w 119206"/>
                <a:gd name="connsiteY18" fmla="*/ 32112 h 144846"/>
                <a:gd name="connsiteX19" fmla="*/ 37805 w 119206"/>
                <a:gd name="connsiteY19" fmla="*/ 5010 h 144846"/>
                <a:gd name="connsiteX20" fmla="*/ 44885 w 119206"/>
                <a:gd name="connsiteY20" fmla="*/ 15487 h 144846"/>
                <a:gd name="connsiteX21" fmla="*/ 43286 w 119206"/>
                <a:gd name="connsiteY21" fmla="*/ 27102 h 144846"/>
                <a:gd name="connsiteX22" fmla="*/ 17709 w 119206"/>
                <a:gd name="connsiteY22" fmla="*/ 128449 h 144846"/>
                <a:gd name="connsiteX23" fmla="*/ 57902 w 119206"/>
                <a:gd name="connsiteY23" fmla="*/ 29607 h 144846"/>
                <a:gd name="connsiteX24" fmla="*/ 69777 w 119206"/>
                <a:gd name="connsiteY24" fmla="*/ 13665 h 144846"/>
                <a:gd name="connsiteX25" fmla="*/ 88274 w 119206"/>
                <a:gd name="connsiteY25" fmla="*/ 5010 h 144846"/>
                <a:gd name="connsiteX26" fmla="*/ 102889 w 119206"/>
                <a:gd name="connsiteY26" fmla="*/ 26419 h 144846"/>
                <a:gd name="connsiteX27" fmla="*/ 91243 w 119206"/>
                <a:gd name="connsiteY27" fmla="*/ 74701 h 144846"/>
                <a:gd name="connsiteX28" fmla="*/ 64067 w 119206"/>
                <a:gd name="connsiteY28" fmla="*/ 98159 h 144846"/>
                <a:gd name="connsiteX29" fmla="*/ 46027 w 119206"/>
                <a:gd name="connsiteY29" fmla="*/ 77889 h 144846"/>
                <a:gd name="connsiteX30" fmla="*/ 46712 w 119206"/>
                <a:gd name="connsiteY30" fmla="*/ 74245 h 144846"/>
                <a:gd name="connsiteX31" fmla="*/ 57902 w 119206"/>
                <a:gd name="connsiteY31" fmla="*/ 29607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206" h="144846">
                  <a:moveTo>
                    <a:pt x="17709" y="128449"/>
                  </a:moveTo>
                  <a:cubicBezTo>
                    <a:pt x="15882" y="136192"/>
                    <a:pt x="15426" y="137786"/>
                    <a:pt x="5378" y="137786"/>
                  </a:cubicBezTo>
                  <a:cubicBezTo>
                    <a:pt x="2637" y="137786"/>
                    <a:pt x="125" y="137786"/>
                    <a:pt x="125" y="142113"/>
                  </a:cubicBezTo>
                  <a:cubicBezTo>
                    <a:pt x="125" y="143935"/>
                    <a:pt x="1267" y="144846"/>
                    <a:pt x="3094" y="144846"/>
                  </a:cubicBezTo>
                  <a:cubicBezTo>
                    <a:pt x="9260" y="144846"/>
                    <a:pt x="15882" y="144163"/>
                    <a:pt x="22277" y="144163"/>
                  </a:cubicBezTo>
                  <a:cubicBezTo>
                    <a:pt x="29813" y="144163"/>
                    <a:pt x="37577" y="144846"/>
                    <a:pt x="44885" y="144846"/>
                  </a:cubicBezTo>
                  <a:cubicBezTo>
                    <a:pt x="46027" y="144846"/>
                    <a:pt x="48995" y="144846"/>
                    <a:pt x="48995" y="140292"/>
                  </a:cubicBezTo>
                  <a:cubicBezTo>
                    <a:pt x="48995" y="137786"/>
                    <a:pt x="46712" y="137786"/>
                    <a:pt x="43515" y="137786"/>
                  </a:cubicBezTo>
                  <a:cubicBezTo>
                    <a:pt x="32096" y="137786"/>
                    <a:pt x="32096" y="136192"/>
                    <a:pt x="32096" y="134142"/>
                  </a:cubicBezTo>
                  <a:cubicBezTo>
                    <a:pt x="32096" y="131409"/>
                    <a:pt x="41688" y="94287"/>
                    <a:pt x="43286" y="88593"/>
                  </a:cubicBezTo>
                  <a:cubicBezTo>
                    <a:pt x="46255" y="95198"/>
                    <a:pt x="52649" y="103169"/>
                    <a:pt x="64296" y="103169"/>
                  </a:cubicBezTo>
                  <a:cubicBezTo>
                    <a:pt x="90786" y="103169"/>
                    <a:pt x="119332" y="69918"/>
                    <a:pt x="119332" y="36439"/>
                  </a:cubicBezTo>
                  <a:cubicBezTo>
                    <a:pt x="119332" y="15031"/>
                    <a:pt x="106315" y="0"/>
                    <a:pt x="88959" y="0"/>
                  </a:cubicBezTo>
                  <a:cubicBezTo>
                    <a:pt x="77541" y="0"/>
                    <a:pt x="66579" y="8199"/>
                    <a:pt x="59043" y="17081"/>
                  </a:cubicBezTo>
                  <a:cubicBezTo>
                    <a:pt x="56760" y="4783"/>
                    <a:pt x="46940" y="0"/>
                    <a:pt x="38491" y="0"/>
                  </a:cubicBezTo>
                  <a:cubicBezTo>
                    <a:pt x="27986" y="0"/>
                    <a:pt x="23647" y="8882"/>
                    <a:pt x="21592" y="12982"/>
                  </a:cubicBezTo>
                  <a:cubicBezTo>
                    <a:pt x="17481" y="20725"/>
                    <a:pt x="14512" y="34390"/>
                    <a:pt x="14512" y="35073"/>
                  </a:cubicBezTo>
                  <a:cubicBezTo>
                    <a:pt x="14512" y="37350"/>
                    <a:pt x="16796" y="37350"/>
                    <a:pt x="17253" y="37350"/>
                  </a:cubicBezTo>
                  <a:cubicBezTo>
                    <a:pt x="19536" y="37350"/>
                    <a:pt x="19765" y="37123"/>
                    <a:pt x="21135" y="32112"/>
                  </a:cubicBezTo>
                  <a:cubicBezTo>
                    <a:pt x="25017" y="15942"/>
                    <a:pt x="29584" y="5010"/>
                    <a:pt x="37805" y="5010"/>
                  </a:cubicBezTo>
                  <a:cubicBezTo>
                    <a:pt x="41688" y="5010"/>
                    <a:pt x="44885" y="6832"/>
                    <a:pt x="44885" y="15487"/>
                  </a:cubicBezTo>
                  <a:cubicBezTo>
                    <a:pt x="44885" y="20725"/>
                    <a:pt x="44200" y="23230"/>
                    <a:pt x="43286" y="27102"/>
                  </a:cubicBezTo>
                  <a:lnTo>
                    <a:pt x="17709" y="128449"/>
                  </a:lnTo>
                  <a:close/>
                  <a:moveTo>
                    <a:pt x="57902" y="29607"/>
                  </a:moveTo>
                  <a:cubicBezTo>
                    <a:pt x="59500" y="23458"/>
                    <a:pt x="65666" y="17081"/>
                    <a:pt x="69777" y="13665"/>
                  </a:cubicBezTo>
                  <a:cubicBezTo>
                    <a:pt x="77769" y="6605"/>
                    <a:pt x="84392" y="5010"/>
                    <a:pt x="88274" y="5010"/>
                  </a:cubicBezTo>
                  <a:cubicBezTo>
                    <a:pt x="97409" y="5010"/>
                    <a:pt x="102889" y="12982"/>
                    <a:pt x="102889" y="26419"/>
                  </a:cubicBezTo>
                  <a:cubicBezTo>
                    <a:pt x="102889" y="39856"/>
                    <a:pt x="95353" y="66046"/>
                    <a:pt x="91243" y="74701"/>
                  </a:cubicBezTo>
                  <a:cubicBezTo>
                    <a:pt x="83478" y="90643"/>
                    <a:pt x="72517" y="98159"/>
                    <a:pt x="64067" y="98159"/>
                  </a:cubicBezTo>
                  <a:cubicBezTo>
                    <a:pt x="48995" y="98159"/>
                    <a:pt x="46027" y="79256"/>
                    <a:pt x="46027" y="77889"/>
                  </a:cubicBezTo>
                  <a:cubicBezTo>
                    <a:pt x="46027" y="77434"/>
                    <a:pt x="46027" y="76978"/>
                    <a:pt x="46712" y="74245"/>
                  </a:cubicBezTo>
                  <a:lnTo>
                    <a:pt x="57902" y="29607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55F9B06-C323-450D-B5EE-3DAC09D0DA2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532301" y="2346326"/>
              <a:ext cx="54031" cy="101233"/>
            </a:xfrm>
            <a:custGeom>
              <a:avLst/>
              <a:gdLst>
                <a:gd name="connsiteX0" fmla="*/ 32741 w 54031"/>
                <a:gd name="connsiteY0" fmla="*/ 36663 h 101233"/>
                <a:gd name="connsiteX1" fmla="*/ 49046 w 54031"/>
                <a:gd name="connsiteY1" fmla="*/ 36663 h 101233"/>
                <a:gd name="connsiteX2" fmla="*/ 54161 w 54031"/>
                <a:gd name="connsiteY2" fmla="*/ 33156 h 101233"/>
                <a:gd name="connsiteX3" fmla="*/ 49366 w 54031"/>
                <a:gd name="connsiteY3" fmla="*/ 30924 h 101233"/>
                <a:gd name="connsiteX4" fmla="*/ 34179 w 54031"/>
                <a:gd name="connsiteY4" fmla="*/ 30924 h 101233"/>
                <a:gd name="connsiteX5" fmla="*/ 40094 w 54031"/>
                <a:gd name="connsiteY5" fmla="*/ 7329 h 101233"/>
                <a:gd name="connsiteX6" fmla="*/ 40574 w 54031"/>
                <a:gd name="connsiteY6" fmla="*/ 5097 h 101233"/>
                <a:gd name="connsiteX7" fmla="*/ 35139 w 54031"/>
                <a:gd name="connsiteY7" fmla="*/ -4 h 101233"/>
                <a:gd name="connsiteX8" fmla="*/ 27625 w 54031"/>
                <a:gd name="connsiteY8" fmla="*/ 6851 h 101233"/>
                <a:gd name="connsiteX9" fmla="*/ 21551 w 54031"/>
                <a:gd name="connsiteY9" fmla="*/ 30924 h 101233"/>
                <a:gd name="connsiteX10" fmla="*/ 5246 w 54031"/>
                <a:gd name="connsiteY10" fmla="*/ 30924 h 101233"/>
                <a:gd name="connsiteX11" fmla="*/ 130 w 54031"/>
                <a:gd name="connsiteY11" fmla="*/ 34431 h 101233"/>
                <a:gd name="connsiteX12" fmla="*/ 4926 w 54031"/>
                <a:gd name="connsiteY12" fmla="*/ 36663 h 101233"/>
                <a:gd name="connsiteX13" fmla="*/ 20112 w 54031"/>
                <a:gd name="connsiteY13" fmla="*/ 36663 h 101233"/>
                <a:gd name="connsiteX14" fmla="*/ 10681 w 54031"/>
                <a:gd name="connsiteY14" fmla="*/ 74287 h 101233"/>
                <a:gd name="connsiteX15" fmla="*/ 8283 w 54031"/>
                <a:gd name="connsiteY15" fmla="*/ 86084 h 101233"/>
                <a:gd name="connsiteX16" fmla="*/ 25387 w 54031"/>
                <a:gd name="connsiteY16" fmla="*/ 101229 h 101233"/>
                <a:gd name="connsiteX17" fmla="*/ 53202 w 54031"/>
                <a:gd name="connsiteY17" fmla="*/ 76837 h 101233"/>
                <a:gd name="connsiteX18" fmla="*/ 50645 w 54031"/>
                <a:gd name="connsiteY18" fmla="*/ 74765 h 101233"/>
                <a:gd name="connsiteX19" fmla="*/ 47288 w 54031"/>
                <a:gd name="connsiteY19" fmla="*/ 77794 h 101233"/>
                <a:gd name="connsiteX20" fmla="*/ 25867 w 54031"/>
                <a:gd name="connsiteY20" fmla="*/ 96765 h 101233"/>
                <a:gd name="connsiteX21" fmla="*/ 20272 w 54031"/>
                <a:gd name="connsiteY21" fmla="*/ 88953 h 101233"/>
                <a:gd name="connsiteX22" fmla="*/ 21231 w 54031"/>
                <a:gd name="connsiteY22" fmla="*/ 82417 h 101233"/>
                <a:gd name="connsiteX23" fmla="*/ 32741 w 54031"/>
                <a:gd name="connsiteY23" fmla="*/ 36663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31" h="101233">
                  <a:moveTo>
                    <a:pt x="32741" y="36663"/>
                  </a:moveTo>
                  <a:lnTo>
                    <a:pt x="49046" y="36663"/>
                  </a:lnTo>
                  <a:cubicBezTo>
                    <a:pt x="52083" y="36663"/>
                    <a:pt x="54161" y="36663"/>
                    <a:pt x="54161" y="33156"/>
                  </a:cubicBezTo>
                  <a:cubicBezTo>
                    <a:pt x="54161" y="30924"/>
                    <a:pt x="52083" y="30924"/>
                    <a:pt x="49366" y="30924"/>
                  </a:cubicBezTo>
                  <a:lnTo>
                    <a:pt x="34179" y="30924"/>
                  </a:lnTo>
                  <a:lnTo>
                    <a:pt x="40094" y="7329"/>
                  </a:lnTo>
                  <a:cubicBezTo>
                    <a:pt x="40254" y="6532"/>
                    <a:pt x="40574" y="5735"/>
                    <a:pt x="40574" y="5097"/>
                  </a:cubicBezTo>
                  <a:cubicBezTo>
                    <a:pt x="40574" y="2228"/>
                    <a:pt x="38336" y="-4"/>
                    <a:pt x="35139" y="-4"/>
                  </a:cubicBezTo>
                  <a:cubicBezTo>
                    <a:pt x="31142" y="-4"/>
                    <a:pt x="28744" y="2706"/>
                    <a:pt x="27625" y="6851"/>
                  </a:cubicBezTo>
                  <a:cubicBezTo>
                    <a:pt x="26506" y="10837"/>
                    <a:pt x="28585" y="3184"/>
                    <a:pt x="21551" y="30924"/>
                  </a:cubicBezTo>
                  <a:lnTo>
                    <a:pt x="5246" y="30924"/>
                  </a:lnTo>
                  <a:cubicBezTo>
                    <a:pt x="2208" y="30924"/>
                    <a:pt x="130" y="30924"/>
                    <a:pt x="130" y="34431"/>
                  </a:cubicBezTo>
                  <a:cubicBezTo>
                    <a:pt x="130" y="36663"/>
                    <a:pt x="2049" y="36663"/>
                    <a:pt x="4926" y="36663"/>
                  </a:cubicBezTo>
                  <a:lnTo>
                    <a:pt x="20112" y="36663"/>
                  </a:lnTo>
                  <a:lnTo>
                    <a:pt x="10681" y="74287"/>
                  </a:lnTo>
                  <a:cubicBezTo>
                    <a:pt x="9722" y="78272"/>
                    <a:pt x="8283" y="84011"/>
                    <a:pt x="8283" y="86084"/>
                  </a:cubicBezTo>
                  <a:cubicBezTo>
                    <a:pt x="8283" y="95490"/>
                    <a:pt x="16276" y="101229"/>
                    <a:pt x="25387" y="101229"/>
                  </a:cubicBezTo>
                  <a:cubicBezTo>
                    <a:pt x="43131" y="101229"/>
                    <a:pt x="53202" y="78910"/>
                    <a:pt x="53202" y="76837"/>
                  </a:cubicBezTo>
                  <a:cubicBezTo>
                    <a:pt x="53202" y="74765"/>
                    <a:pt x="51124" y="74765"/>
                    <a:pt x="50645" y="74765"/>
                  </a:cubicBezTo>
                  <a:cubicBezTo>
                    <a:pt x="48726" y="74765"/>
                    <a:pt x="48566" y="75084"/>
                    <a:pt x="47288" y="77794"/>
                  </a:cubicBezTo>
                  <a:cubicBezTo>
                    <a:pt x="42812" y="87837"/>
                    <a:pt x="34659" y="96765"/>
                    <a:pt x="25867" y="96765"/>
                  </a:cubicBezTo>
                  <a:cubicBezTo>
                    <a:pt x="22510" y="96765"/>
                    <a:pt x="20272" y="94693"/>
                    <a:pt x="20272" y="88953"/>
                  </a:cubicBezTo>
                  <a:cubicBezTo>
                    <a:pt x="20272" y="87359"/>
                    <a:pt x="20911" y="84011"/>
                    <a:pt x="21231" y="82417"/>
                  </a:cubicBezTo>
                  <a:lnTo>
                    <a:pt x="32741" y="36663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57C43A97-D053-4949-BAAE-41E403DF982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604964" y="2326904"/>
              <a:ext cx="79927" cy="51584"/>
            </a:xfrm>
            <a:custGeom>
              <a:avLst/>
              <a:gdLst>
                <a:gd name="connsiteX0" fmla="*/ 12008 w 79927"/>
                <a:gd name="connsiteY0" fmla="*/ 39165 h 51584"/>
                <a:gd name="connsiteX1" fmla="*/ 10067 w 79927"/>
                <a:gd name="connsiteY1" fmla="*/ 47592 h 51584"/>
                <a:gd name="connsiteX2" fmla="*/ 14292 w 79927"/>
                <a:gd name="connsiteY2" fmla="*/ 51577 h 51584"/>
                <a:gd name="connsiteX3" fmla="*/ 19773 w 79927"/>
                <a:gd name="connsiteY3" fmla="*/ 47820 h 51584"/>
                <a:gd name="connsiteX4" fmla="*/ 21942 w 79927"/>
                <a:gd name="connsiteY4" fmla="*/ 38937 h 51584"/>
                <a:gd name="connsiteX5" fmla="*/ 26053 w 79927"/>
                <a:gd name="connsiteY5" fmla="*/ 22881 h 51584"/>
                <a:gd name="connsiteX6" fmla="*/ 49688 w 79927"/>
                <a:gd name="connsiteY6" fmla="*/ 3865 h 51584"/>
                <a:gd name="connsiteX7" fmla="*/ 57681 w 79927"/>
                <a:gd name="connsiteY7" fmla="*/ 12063 h 51584"/>
                <a:gd name="connsiteX8" fmla="*/ 50259 w 79927"/>
                <a:gd name="connsiteY8" fmla="*/ 36774 h 51584"/>
                <a:gd name="connsiteX9" fmla="*/ 49118 w 79927"/>
                <a:gd name="connsiteY9" fmla="*/ 41556 h 51584"/>
                <a:gd name="connsiteX10" fmla="*/ 61563 w 79927"/>
                <a:gd name="connsiteY10" fmla="*/ 51577 h 51584"/>
                <a:gd name="connsiteX11" fmla="*/ 80061 w 79927"/>
                <a:gd name="connsiteY11" fmla="*/ 33927 h 51584"/>
                <a:gd name="connsiteX12" fmla="*/ 77663 w 79927"/>
                <a:gd name="connsiteY12" fmla="*/ 32333 h 51584"/>
                <a:gd name="connsiteX13" fmla="*/ 74923 w 79927"/>
                <a:gd name="connsiteY13" fmla="*/ 34952 h 51584"/>
                <a:gd name="connsiteX14" fmla="*/ 62020 w 79927"/>
                <a:gd name="connsiteY14" fmla="*/ 47706 h 51584"/>
                <a:gd name="connsiteX15" fmla="*/ 58595 w 79927"/>
                <a:gd name="connsiteY15" fmla="*/ 43378 h 51584"/>
                <a:gd name="connsiteX16" fmla="*/ 60079 w 79927"/>
                <a:gd name="connsiteY16" fmla="*/ 37343 h 51584"/>
                <a:gd name="connsiteX17" fmla="*/ 67273 w 79927"/>
                <a:gd name="connsiteY17" fmla="*/ 13544 h 51584"/>
                <a:gd name="connsiteX18" fmla="*/ 50374 w 79927"/>
                <a:gd name="connsiteY18" fmla="*/ -7 h 51584"/>
                <a:gd name="connsiteX19" fmla="*/ 28793 w 79927"/>
                <a:gd name="connsiteY19" fmla="*/ 11266 h 51584"/>
                <a:gd name="connsiteX20" fmla="*/ 14863 w 79927"/>
                <a:gd name="connsiteY20" fmla="*/ -7 h 51584"/>
                <a:gd name="connsiteX21" fmla="*/ 133 w 79927"/>
                <a:gd name="connsiteY21" fmla="*/ 17643 h 51584"/>
                <a:gd name="connsiteX22" fmla="*/ 2531 w 79927"/>
                <a:gd name="connsiteY22" fmla="*/ 19237 h 51584"/>
                <a:gd name="connsiteX23" fmla="*/ 5157 w 79927"/>
                <a:gd name="connsiteY23" fmla="*/ 17074 h 51584"/>
                <a:gd name="connsiteX24" fmla="*/ 14292 w 79927"/>
                <a:gd name="connsiteY24" fmla="*/ 3865 h 51584"/>
                <a:gd name="connsiteX25" fmla="*/ 18973 w 79927"/>
                <a:gd name="connsiteY25" fmla="*/ 9900 h 51584"/>
                <a:gd name="connsiteX26" fmla="*/ 17146 w 79927"/>
                <a:gd name="connsiteY26" fmla="*/ 18782 h 51584"/>
                <a:gd name="connsiteX27" fmla="*/ 14634 w 79927"/>
                <a:gd name="connsiteY27" fmla="*/ 29030 h 51584"/>
                <a:gd name="connsiteX28" fmla="*/ 12008 w 79927"/>
                <a:gd name="connsiteY28" fmla="*/ 39165 h 5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927" h="51584">
                  <a:moveTo>
                    <a:pt x="12008" y="39165"/>
                  </a:moveTo>
                  <a:cubicBezTo>
                    <a:pt x="11323" y="42012"/>
                    <a:pt x="10067" y="47022"/>
                    <a:pt x="10067" y="47592"/>
                  </a:cubicBezTo>
                  <a:cubicBezTo>
                    <a:pt x="10067" y="50097"/>
                    <a:pt x="12122" y="51577"/>
                    <a:pt x="14292" y="51577"/>
                  </a:cubicBezTo>
                  <a:cubicBezTo>
                    <a:pt x="16005" y="51577"/>
                    <a:pt x="18517" y="50666"/>
                    <a:pt x="19773" y="47820"/>
                  </a:cubicBezTo>
                  <a:cubicBezTo>
                    <a:pt x="19887" y="47250"/>
                    <a:pt x="21257" y="41898"/>
                    <a:pt x="21942" y="38937"/>
                  </a:cubicBezTo>
                  <a:cubicBezTo>
                    <a:pt x="25824" y="23565"/>
                    <a:pt x="25824" y="23337"/>
                    <a:pt x="26053" y="22881"/>
                  </a:cubicBezTo>
                  <a:cubicBezTo>
                    <a:pt x="27537" y="19807"/>
                    <a:pt x="35758" y="3865"/>
                    <a:pt x="49688" y="3865"/>
                  </a:cubicBezTo>
                  <a:cubicBezTo>
                    <a:pt x="55283" y="3865"/>
                    <a:pt x="57681" y="6939"/>
                    <a:pt x="57681" y="12063"/>
                  </a:cubicBezTo>
                  <a:cubicBezTo>
                    <a:pt x="57681" y="18554"/>
                    <a:pt x="52886" y="30283"/>
                    <a:pt x="50259" y="36774"/>
                  </a:cubicBezTo>
                  <a:cubicBezTo>
                    <a:pt x="49688" y="38140"/>
                    <a:pt x="49118" y="39621"/>
                    <a:pt x="49118" y="41556"/>
                  </a:cubicBezTo>
                  <a:cubicBezTo>
                    <a:pt x="49118" y="47478"/>
                    <a:pt x="54827" y="51577"/>
                    <a:pt x="61563" y="51577"/>
                  </a:cubicBezTo>
                  <a:cubicBezTo>
                    <a:pt x="73781" y="51577"/>
                    <a:pt x="80061" y="36774"/>
                    <a:pt x="80061" y="33927"/>
                  </a:cubicBezTo>
                  <a:cubicBezTo>
                    <a:pt x="80061" y="32333"/>
                    <a:pt x="78120" y="32333"/>
                    <a:pt x="77663" y="32333"/>
                  </a:cubicBezTo>
                  <a:cubicBezTo>
                    <a:pt x="75722" y="32333"/>
                    <a:pt x="75608" y="32788"/>
                    <a:pt x="74923" y="34952"/>
                  </a:cubicBezTo>
                  <a:cubicBezTo>
                    <a:pt x="72753" y="41784"/>
                    <a:pt x="67501" y="47706"/>
                    <a:pt x="62020" y="47706"/>
                  </a:cubicBezTo>
                  <a:cubicBezTo>
                    <a:pt x="59394" y="47706"/>
                    <a:pt x="58595" y="45884"/>
                    <a:pt x="58595" y="43378"/>
                  </a:cubicBezTo>
                  <a:cubicBezTo>
                    <a:pt x="58595" y="40987"/>
                    <a:pt x="59051" y="39848"/>
                    <a:pt x="60079" y="37343"/>
                  </a:cubicBezTo>
                  <a:cubicBezTo>
                    <a:pt x="62020" y="32788"/>
                    <a:pt x="67273" y="19807"/>
                    <a:pt x="67273" y="13544"/>
                  </a:cubicBezTo>
                  <a:cubicBezTo>
                    <a:pt x="67273" y="5117"/>
                    <a:pt x="61221" y="-7"/>
                    <a:pt x="50374" y="-7"/>
                  </a:cubicBezTo>
                  <a:cubicBezTo>
                    <a:pt x="39983" y="-7"/>
                    <a:pt x="32789" y="6256"/>
                    <a:pt x="28793" y="11266"/>
                  </a:cubicBezTo>
                  <a:cubicBezTo>
                    <a:pt x="28222" y="1929"/>
                    <a:pt x="19088" y="-7"/>
                    <a:pt x="14863" y="-7"/>
                  </a:cubicBezTo>
                  <a:cubicBezTo>
                    <a:pt x="3445" y="-7"/>
                    <a:pt x="133" y="17415"/>
                    <a:pt x="133" y="17643"/>
                  </a:cubicBezTo>
                  <a:cubicBezTo>
                    <a:pt x="133" y="19237"/>
                    <a:pt x="1960" y="19237"/>
                    <a:pt x="2531" y="19237"/>
                  </a:cubicBezTo>
                  <a:cubicBezTo>
                    <a:pt x="4472" y="19237"/>
                    <a:pt x="4701" y="18554"/>
                    <a:pt x="5157" y="17074"/>
                  </a:cubicBezTo>
                  <a:cubicBezTo>
                    <a:pt x="6870" y="10469"/>
                    <a:pt x="9496" y="3865"/>
                    <a:pt x="14292" y="3865"/>
                  </a:cubicBezTo>
                  <a:cubicBezTo>
                    <a:pt x="18174" y="3865"/>
                    <a:pt x="18973" y="7508"/>
                    <a:pt x="18973" y="9900"/>
                  </a:cubicBezTo>
                  <a:cubicBezTo>
                    <a:pt x="18973" y="11494"/>
                    <a:pt x="17832" y="15821"/>
                    <a:pt x="17146" y="18782"/>
                  </a:cubicBezTo>
                  <a:cubicBezTo>
                    <a:pt x="16347" y="21856"/>
                    <a:pt x="15205" y="26525"/>
                    <a:pt x="14634" y="29030"/>
                  </a:cubicBezTo>
                  <a:lnTo>
                    <a:pt x="12008" y="39165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B824688-5942-4B5A-A4D0-7D06AD850DA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535498" y="2525997"/>
              <a:ext cx="69217" cy="71899"/>
            </a:xfrm>
            <a:custGeom>
              <a:avLst/>
              <a:gdLst>
                <a:gd name="connsiteX0" fmla="*/ 60236 w 69217"/>
                <a:gd name="connsiteY0" fmla="*/ 9249 h 71899"/>
                <a:gd name="connsiteX1" fmla="*/ 52083 w 69217"/>
                <a:gd name="connsiteY1" fmla="*/ 18177 h 71899"/>
                <a:gd name="connsiteX2" fmla="*/ 58318 w 69217"/>
                <a:gd name="connsiteY2" fmla="*/ 24075 h 71899"/>
                <a:gd name="connsiteX3" fmla="*/ 67429 w 69217"/>
                <a:gd name="connsiteY3" fmla="*/ 13872 h 71899"/>
                <a:gd name="connsiteX4" fmla="*/ 46328 w 69217"/>
                <a:gd name="connsiteY4" fmla="*/ 2 h 71899"/>
                <a:gd name="connsiteX5" fmla="*/ 130 w 69217"/>
                <a:gd name="connsiteY5" fmla="*/ 44162 h 71899"/>
                <a:gd name="connsiteX6" fmla="*/ 29703 w 69217"/>
                <a:gd name="connsiteY6" fmla="*/ 71902 h 71899"/>
                <a:gd name="connsiteX7" fmla="*/ 69348 w 69217"/>
                <a:gd name="connsiteY7" fmla="*/ 53887 h 71899"/>
                <a:gd name="connsiteX8" fmla="*/ 66630 w 69217"/>
                <a:gd name="connsiteY8" fmla="*/ 51177 h 71899"/>
                <a:gd name="connsiteX9" fmla="*/ 64072 w 69217"/>
                <a:gd name="connsiteY9" fmla="*/ 52771 h 71899"/>
                <a:gd name="connsiteX10" fmla="*/ 30023 w 69217"/>
                <a:gd name="connsiteY10" fmla="*/ 67438 h 71899"/>
                <a:gd name="connsiteX11" fmla="*/ 13398 w 69217"/>
                <a:gd name="connsiteY11" fmla="*/ 49742 h 71899"/>
                <a:gd name="connsiteX12" fmla="*/ 23949 w 69217"/>
                <a:gd name="connsiteY12" fmla="*/ 16742 h 71899"/>
                <a:gd name="connsiteX13" fmla="*/ 46328 w 69217"/>
                <a:gd name="connsiteY13" fmla="*/ 4466 h 71899"/>
                <a:gd name="connsiteX14" fmla="*/ 60236 w 69217"/>
                <a:gd name="connsiteY14" fmla="*/ 9249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217" h="71899">
                  <a:moveTo>
                    <a:pt x="60236" y="9249"/>
                  </a:moveTo>
                  <a:cubicBezTo>
                    <a:pt x="54481" y="10205"/>
                    <a:pt x="52083" y="14669"/>
                    <a:pt x="52083" y="18177"/>
                  </a:cubicBezTo>
                  <a:cubicBezTo>
                    <a:pt x="52083" y="22481"/>
                    <a:pt x="55440" y="24075"/>
                    <a:pt x="58318" y="24075"/>
                  </a:cubicBezTo>
                  <a:cubicBezTo>
                    <a:pt x="61834" y="24075"/>
                    <a:pt x="67429" y="21524"/>
                    <a:pt x="67429" y="13872"/>
                  </a:cubicBezTo>
                  <a:cubicBezTo>
                    <a:pt x="67429" y="3031"/>
                    <a:pt x="54961" y="2"/>
                    <a:pt x="46328" y="2"/>
                  </a:cubicBezTo>
                  <a:cubicBezTo>
                    <a:pt x="22350" y="2"/>
                    <a:pt x="130" y="22003"/>
                    <a:pt x="130" y="44162"/>
                  </a:cubicBezTo>
                  <a:cubicBezTo>
                    <a:pt x="130" y="57873"/>
                    <a:pt x="9722" y="71902"/>
                    <a:pt x="29703" y="71902"/>
                  </a:cubicBezTo>
                  <a:cubicBezTo>
                    <a:pt x="56719" y="71902"/>
                    <a:pt x="69348" y="56119"/>
                    <a:pt x="69348" y="53887"/>
                  </a:cubicBezTo>
                  <a:cubicBezTo>
                    <a:pt x="69348" y="52931"/>
                    <a:pt x="67909" y="51177"/>
                    <a:pt x="66630" y="51177"/>
                  </a:cubicBezTo>
                  <a:cubicBezTo>
                    <a:pt x="65671" y="51177"/>
                    <a:pt x="65351" y="51496"/>
                    <a:pt x="64072" y="52771"/>
                  </a:cubicBezTo>
                  <a:cubicBezTo>
                    <a:pt x="51604" y="67438"/>
                    <a:pt x="32901" y="67438"/>
                    <a:pt x="30023" y="67438"/>
                  </a:cubicBezTo>
                  <a:cubicBezTo>
                    <a:pt x="18514" y="67438"/>
                    <a:pt x="13398" y="59626"/>
                    <a:pt x="13398" y="49742"/>
                  </a:cubicBezTo>
                  <a:cubicBezTo>
                    <a:pt x="13398" y="45119"/>
                    <a:pt x="15636" y="27742"/>
                    <a:pt x="23949" y="16742"/>
                  </a:cubicBezTo>
                  <a:cubicBezTo>
                    <a:pt x="30023" y="8930"/>
                    <a:pt x="38336" y="4466"/>
                    <a:pt x="46328" y="4466"/>
                  </a:cubicBezTo>
                  <a:cubicBezTo>
                    <a:pt x="48566" y="4466"/>
                    <a:pt x="56239" y="4785"/>
                    <a:pt x="60236" y="9249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AEDDC187-F247-415D-83D0-6C9DD17B572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25103" y="2577969"/>
              <a:ext cx="20301" cy="49102"/>
            </a:xfrm>
            <a:custGeom>
              <a:avLst/>
              <a:gdLst>
                <a:gd name="connsiteX0" fmla="*/ 15959 w 20301"/>
                <a:gd name="connsiteY0" fmla="*/ 15785 h 49102"/>
                <a:gd name="connsiteX1" fmla="*/ 3491 w 20301"/>
                <a:gd name="connsiteY1" fmla="*/ 44960 h 49102"/>
                <a:gd name="connsiteX2" fmla="*/ 2372 w 20301"/>
                <a:gd name="connsiteY2" fmla="*/ 46873 h 49102"/>
                <a:gd name="connsiteX3" fmla="*/ 4610 w 20301"/>
                <a:gd name="connsiteY3" fmla="*/ 49105 h 49102"/>
                <a:gd name="connsiteX4" fmla="*/ 20435 w 20301"/>
                <a:gd name="connsiteY4" fmla="*/ 17379 h 49102"/>
                <a:gd name="connsiteX5" fmla="*/ 9246 w 20301"/>
                <a:gd name="connsiteY5" fmla="*/ 2 h 49102"/>
                <a:gd name="connsiteX6" fmla="*/ 134 w 20301"/>
                <a:gd name="connsiteY6" fmla="*/ 9090 h 49102"/>
                <a:gd name="connsiteX7" fmla="*/ 9405 w 20301"/>
                <a:gd name="connsiteY7" fmla="*/ 18336 h 49102"/>
                <a:gd name="connsiteX8" fmla="*/ 15959 w 20301"/>
                <a:gd name="connsiteY8" fmla="*/ 15785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1" h="49102">
                  <a:moveTo>
                    <a:pt x="15959" y="15785"/>
                  </a:moveTo>
                  <a:cubicBezTo>
                    <a:pt x="15959" y="24553"/>
                    <a:pt x="14361" y="34757"/>
                    <a:pt x="3491" y="44960"/>
                  </a:cubicBezTo>
                  <a:cubicBezTo>
                    <a:pt x="2851" y="45597"/>
                    <a:pt x="2372" y="46075"/>
                    <a:pt x="2372" y="46873"/>
                  </a:cubicBezTo>
                  <a:cubicBezTo>
                    <a:pt x="2372" y="47989"/>
                    <a:pt x="3651" y="49105"/>
                    <a:pt x="4610" y="49105"/>
                  </a:cubicBezTo>
                  <a:cubicBezTo>
                    <a:pt x="6848" y="49105"/>
                    <a:pt x="20435" y="36351"/>
                    <a:pt x="20435" y="17379"/>
                  </a:cubicBezTo>
                  <a:cubicBezTo>
                    <a:pt x="20435" y="7495"/>
                    <a:pt x="16599" y="2"/>
                    <a:pt x="9246" y="2"/>
                  </a:cubicBezTo>
                  <a:cubicBezTo>
                    <a:pt x="3970" y="2"/>
                    <a:pt x="134" y="4147"/>
                    <a:pt x="134" y="9090"/>
                  </a:cubicBezTo>
                  <a:cubicBezTo>
                    <a:pt x="134" y="14191"/>
                    <a:pt x="3810" y="18336"/>
                    <a:pt x="9405" y="18336"/>
                  </a:cubicBezTo>
                  <a:cubicBezTo>
                    <a:pt x="13242" y="18336"/>
                    <a:pt x="15800" y="15785"/>
                    <a:pt x="15959" y="15785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3D6A4E64-9665-42B8-B86D-D48CF7C042A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666871" y="2484228"/>
              <a:ext cx="90158" cy="115740"/>
            </a:xfrm>
            <a:custGeom>
              <a:avLst/>
              <a:gdLst>
                <a:gd name="connsiteX0" fmla="*/ 85979 w 90158"/>
                <a:gd name="connsiteY0" fmla="*/ 86728 h 115740"/>
                <a:gd name="connsiteX1" fmla="*/ 84060 w 90158"/>
                <a:gd name="connsiteY1" fmla="*/ 85453 h 115740"/>
                <a:gd name="connsiteX2" fmla="*/ 71112 w 90158"/>
                <a:gd name="connsiteY2" fmla="*/ 93264 h 115740"/>
                <a:gd name="connsiteX3" fmla="*/ 46175 w 90158"/>
                <a:gd name="connsiteY3" fmla="*/ 106018 h 115740"/>
                <a:gd name="connsiteX4" fmla="*/ 15003 w 90158"/>
                <a:gd name="connsiteY4" fmla="*/ 69829 h 115740"/>
                <a:gd name="connsiteX5" fmla="*/ 31468 w 90158"/>
                <a:gd name="connsiteY5" fmla="*/ 24713 h 115740"/>
                <a:gd name="connsiteX6" fmla="*/ 64398 w 90158"/>
                <a:gd name="connsiteY6" fmla="*/ 9727 h 115740"/>
                <a:gd name="connsiteX7" fmla="*/ 75428 w 90158"/>
                <a:gd name="connsiteY7" fmla="*/ 18177 h 115740"/>
                <a:gd name="connsiteX8" fmla="*/ 67595 w 90158"/>
                <a:gd name="connsiteY8" fmla="*/ 37148 h 115740"/>
                <a:gd name="connsiteX9" fmla="*/ 66636 w 90158"/>
                <a:gd name="connsiteY9" fmla="*/ 39380 h 115740"/>
                <a:gd name="connsiteX10" fmla="*/ 68554 w 90158"/>
                <a:gd name="connsiteY10" fmla="*/ 40655 h 115740"/>
                <a:gd name="connsiteX11" fmla="*/ 80224 w 90158"/>
                <a:gd name="connsiteY11" fmla="*/ 34278 h 115740"/>
                <a:gd name="connsiteX12" fmla="*/ 90295 w 90158"/>
                <a:gd name="connsiteY12" fmla="*/ 11003 h 115740"/>
                <a:gd name="connsiteX13" fmla="*/ 75748 w 90158"/>
                <a:gd name="connsiteY13" fmla="*/ 2 h 115740"/>
                <a:gd name="connsiteX14" fmla="*/ 22036 w 90158"/>
                <a:gd name="connsiteY14" fmla="*/ 23916 h 115740"/>
                <a:gd name="connsiteX15" fmla="*/ 136 w 90158"/>
                <a:gd name="connsiteY15" fmla="*/ 77003 h 115740"/>
                <a:gd name="connsiteX16" fmla="*/ 34825 w 90158"/>
                <a:gd name="connsiteY16" fmla="*/ 115743 h 115740"/>
                <a:gd name="connsiteX17" fmla="*/ 85979 w 90158"/>
                <a:gd name="connsiteY17" fmla="*/ 86728 h 11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158" h="115740">
                  <a:moveTo>
                    <a:pt x="85979" y="86728"/>
                  </a:moveTo>
                  <a:cubicBezTo>
                    <a:pt x="85979" y="85453"/>
                    <a:pt x="84540" y="85453"/>
                    <a:pt x="84060" y="85453"/>
                  </a:cubicBezTo>
                  <a:cubicBezTo>
                    <a:pt x="83261" y="85453"/>
                    <a:pt x="76867" y="86090"/>
                    <a:pt x="71112" y="93264"/>
                  </a:cubicBezTo>
                  <a:cubicBezTo>
                    <a:pt x="63918" y="102670"/>
                    <a:pt x="54807" y="106018"/>
                    <a:pt x="46175" y="106018"/>
                  </a:cubicBezTo>
                  <a:cubicBezTo>
                    <a:pt x="29230" y="106018"/>
                    <a:pt x="15003" y="93424"/>
                    <a:pt x="15003" y="69829"/>
                  </a:cubicBezTo>
                  <a:cubicBezTo>
                    <a:pt x="15003" y="58032"/>
                    <a:pt x="19159" y="39699"/>
                    <a:pt x="31468" y="24713"/>
                  </a:cubicBezTo>
                  <a:cubicBezTo>
                    <a:pt x="38342" y="16582"/>
                    <a:pt x="48253" y="9727"/>
                    <a:pt x="64398" y="9727"/>
                  </a:cubicBezTo>
                  <a:cubicBezTo>
                    <a:pt x="72551" y="9727"/>
                    <a:pt x="75428" y="12756"/>
                    <a:pt x="75428" y="18177"/>
                  </a:cubicBezTo>
                  <a:cubicBezTo>
                    <a:pt x="75428" y="24235"/>
                    <a:pt x="68714" y="35235"/>
                    <a:pt x="67595" y="37148"/>
                  </a:cubicBezTo>
                  <a:cubicBezTo>
                    <a:pt x="66956" y="38104"/>
                    <a:pt x="66636" y="38742"/>
                    <a:pt x="66636" y="39380"/>
                  </a:cubicBezTo>
                  <a:cubicBezTo>
                    <a:pt x="66636" y="40655"/>
                    <a:pt x="67915" y="40655"/>
                    <a:pt x="68554" y="40655"/>
                  </a:cubicBezTo>
                  <a:cubicBezTo>
                    <a:pt x="71592" y="40655"/>
                    <a:pt x="77506" y="37626"/>
                    <a:pt x="80224" y="34278"/>
                  </a:cubicBezTo>
                  <a:cubicBezTo>
                    <a:pt x="80863" y="33641"/>
                    <a:pt x="90295" y="18814"/>
                    <a:pt x="90295" y="11003"/>
                  </a:cubicBezTo>
                  <a:cubicBezTo>
                    <a:pt x="90295" y="2"/>
                    <a:pt x="79584" y="2"/>
                    <a:pt x="75748" y="2"/>
                  </a:cubicBezTo>
                  <a:cubicBezTo>
                    <a:pt x="55446" y="2"/>
                    <a:pt x="36423" y="9568"/>
                    <a:pt x="22036" y="23916"/>
                  </a:cubicBezTo>
                  <a:cubicBezTo>
                    <a:pt x="10207" y="35713"/>
                    <a:pt x="136" y="57554"/>
                    <a:pt x="136" y="77003"/>
                  </a:cubicBezTo>
                  <a:cubicBezTo>
                    <a:pt x="136" y="100279"/>
                    <a:pt x="13884" y="115743"/>
                    <a:pt x="34825" y="115743"/>
                  </a:cubicBezTo>
                  <a:cubicBezTo>
                    <a:pt x="62799" y="115743"/>
                    <a:pt x="85979" y="90395"/>
                    <a:pt x="85979" y="86728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D2292E04-9963-4D02-87D8-3DF393D5971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774735" y="2541514"/>
              <a:ext cx="62115" cy="80206"/>
            </a:xfrm>
            <a:custGeom>
              <a:avLst/>
              <a:gdLst>
                <a:gd name="connsiteX0" fmla="*/ 28001 w 62115"/>
                <a:gd name="connsiteY0" fmla="*/ 4257 h 80206"/>
                <a:gd name="connsiteX1" fmla="*/ 28458 w 62115"/>
                <a:gd name="connsiteY1" fmla="*/ 1866 h 80206"/>
                <a:gd name="connsiteX2" fmla="*/ 24918 w 62115"/>
                <a:gd name="connsiteY2" fmla="*/ 44 h 80206"/>
                <a:gd name="connsiteX3" fmla="*/ 10874 w 62115"/>
                <a:gd name="connsiteY3" fmla="*/ 1068 h 80206"/>
                <a:gd name="connsiteX4" fmla="*/ 8133 w 62115"/>
                <a:gd name="connsiteY4" fmla="*/ 1752 h 80206"/>
                <a:gd name="connsiteX5" fmla="*/ 7334 w 62115"/>
                <a:gd name="connsiteY5" fmla="*/ 4371 h 80206"/>
                <a:gd name="connsiteX6" fmla="*/ 10759 w 62115"/>
                <a:gd name="connsiteY6" fmla="*/ 6307 h 80206"/>
                <a:gd name="connsiteX7" fmla="*/ 14642 w 62115"/>
                <a:gd name="connsiteY7" fmla="*/ 6534 h 80206"/>
                <a:gd name="connsiteX8" fmla="*/ 16925 w 62115"/>
                <a:gd name="connsiteY8" fmla="*/ 8015 h 80206"/>
                <a:gd name="connsiteX9" fmla="*/ 16354 w 62115"/>
                <a:gd name="connsiteY9" fmla="*/ 10634 h 80206"/>
                <a:gd name="connsiteX10" fmla="*/ 597 w 62115"/>
                <a:gd name="connsiteY10" fmla="*/ 73492 h 80206"/>
                <a:gd name="connsiteX11" fmla="*/ 141 w 62115"/>
                <a:gd name="connsiteY11" fmla="*/ 76111 h 80206"/>
                <a:gd name="connsiteX12" fmla="*/ 4479 w 62115"/>
                <a:gd name="connsiteY12" fmla="*/ 80210 h 80206"/>
                <a:gd name="connsiteX13" fmla="*/ 10417 w 62115"/>
                <a:gd name="connsiteY13" fmla="*/ 74403 h 80206"/>
                <a:gd name="connsiteX14" fmla="*/ 15555 w 62115"/>
                <a:gd name="connsiteY14" fmla="*/ 53450 h 80206"/>
                <a:gd name="connsiteX15" fmla="*/ 32797 w 62115"/>
                <a:gd name="connsiteY15" fmla="*/ 62446 h 80206"/>
                <a:gd name="connsiteX16" fmla="*/ 32454 w 62115"/>
                <a:gd name="connsiteY16" fmla="*/ 65065 h 80206"/>
                <a:gd name="connsiteX17" fmla="*/ 32112 w 62115"/>
                <a:gd name="connsiteY17" fmla="*/ 68026 h 80206"/>
                <a:gd name="connsiteX18" fmla="*/ 46042 w 62115"/>
                <a:gd name="connsiteY18" fmla="*/ 80210 h 80206"/>
                <a:gd name="connsiteX19" fmla="*/ 62256 w 62115"/>
                <a:gd name="connsiteY19" fmla="*/ 62560 h 80206"/>
                <a:gd name="connsiteX20" fmla="*/ 59858 w 62115"/>
                <a:gd name="connsiteY20" fmla="*/ 60966 h 80206"/>
                <a:gd name="connsiteX21" fmla="*/ 57118 w 62115"/>
                <a:gd name="connsiteY21" fmla="*/ 63585 h 80206"/>
                <a:gd name="connsiteX22" fmla="*/ 46499 w 62115"/>
                <a:gd name="connsiteY22" fmla="*/ 76339 h 80206"/>
                <a:gd name="connsiteX23" fmla="*/ 41703 w 62115"/>
                <a:gd name="connsiteY23" fmla="*/ 69620 h 80206"/>
                <a:gd name="connsiteX24" fmla="*/ 42160 w 62115"/>
                <a:gd name="connsiteY24" fmla="*/ 65976 h 80206"/>
                <a:gd name="connsiteX25" fmla="*/ 42731 w 62115"/>
                <a:gd name="connsiteY25" fmla="*/ 62104 h 80206"/>
                <a:gd name="connsiteX26" fmla="*/ 22634 w 62115"/>
                <a:gd name="connsiteY26" fmla="*/ 49806 h 80206"/>
                <a:gd name="connsiteX27" fmla="*/ 32454 w 62115"/>
                <a:gd name="connsiteY27" fmla="*/ 42518 h 80206"/>
                <a:gd name="connsiteX28" fmla="*/ 51751 w 62115"/>
                <a:gd name="connsiteY28" fmla="*/ 32497 h 80206"/>
                <a:gd name="connsiteX29" fmla="*/ 55747 w 62115"/>
                <a:gd name="connsiteY29" fmla="*/ 33864 h 80206"/>
                <a:gd name="connsiteX30" fmla="*/ 54834 w 62115"/>
                <a:gd name="connsiteY30" fmla="*/ 34206 h 80206"/>
                <a:gd name="connsiteX31" fmla="*/ 49581 w 62115"/>
                <a:gd name="connsiteY31" fmla="*/ 41038 h 80206"/>
                <a:gd name="connsiteX32" fmla="*/ 54720 w 62115"/>
                <a:gd name="connsiteY32" fmla="*/ 45707 h 80206"/>
                <a:gd name="connsiteX33" fmla="*/ 61799 w 62115"/>
                <a:gd name="connsiteY33" fmla="*/ 37622 h 80206"/>
                <a:gd name="connsiteX34" fmla="*/ 51979 w 62115"/>
                <a:gd name="connsiteY34" fmla="*/ 28626 h 80206"/>
                <a:gd name="connsiteX35" fmla="*/ 29257 w 62115"/>
                <a:gd name="connsiteY35" fmla="*/ 40582 h 80206"/>
                <a:gd name="connsiteX36" fmla="*/ 16925 w 62115"/>
                <a:gd name="connsiteY36" fmla="*/ 48440 h 80206"/>
                <a:gd name="connsiteX37" fmla="*/ 28001 w 62115"/>
                <a:gd name="connsiteY37" fmla="*/ 4257 h 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115" h="80206">
                  <a:moveTo>
                    <a:pt x="28001" y="4257"/>
                  </a:moveTo>
                  <a:cubicBezTo>
                    <a:pt x="28458" y="2663"/>
                    <a:pt x="28458" y="2435"/>
                    <a:pt x="28458" y="1866"/>
                  </a:cubicBezTo>
                  <a:cubicBezTo>
                    <a:pt x="28458" y="-70"/>
                    <a:pt x="26745" y="-70"/>
                    <a:pt x="24918" y="44"/>
                  </a:cubicBezTo>
                  <a:lnTo>
                    <a:pt x="10874" y="1068"/>
                  </a:lnTo>
                  <a:cubicBezTo>
                    <a:pt x="8933" y="1182"/>
                    <a:pt x="8704" y="1296"/>
                    <a:pt x="8133" y="1752"/>
                  </a:cubicBezTo>
                  <a:cubicBezTo>
                    <a:pt x="7677" y="2321"/>
                    <a:pt x="7334" y="3688"/>
                    <a:pt x="7334" y="4371"/>
                  </a:cubicBezTo>
                  <a:cubicBezTo>
                    <a:pt x="7334" y="6307"/>
                    <a:pt x="9161" y="6307"/>
                    <a:pt x="10759" y="6307"/>
                  </a:cubicBezTo>
                  <a:cubicBezTo>
                    <a:pt x="10874" y="6307"/>
                    <a:pt x="12929" y="6307"/>
                    <a:pt x="14642" y="6534"/>
                  </a:cubicBezTo>
                  <a:cubicBezTo>
                    <a:pt x="16811" y="6762"/>
                    <a:pt x="16925" y="7104"/>
                    <a:pt x="16925" y="8015"/>
                  </a:cubicBezTo>
                  <a:cubicBezTo>
                    <a:pt x="16925" y="8356"/>
                    <a:pt x="16925" y="8584"/>
                    <a:pt x="16354" y="10634"/>
                  </a:cubicBezTo>
                  <a:lnTo>
                    <a:pt x="597" y="73492"/>
                  </a:lnTo>
                  <a:cubicBezTo>
                    <a:pt x="141" y="75200"/>
                    <a:pt x="141" y="75428"/>
                    <a:pt x="141" y="76111"/>
                  </a:cubicBezTo>
                  <a:cubicBezTo>
                    <a:pt x="141" y="78730"/>
                    <a:pt x="2196" y="80210"/>
                    <a:pt x="4479" y="80210"/>
                  </a:cubicBezTo>
                  <a:cubicBezTo>
                    <a:pt x="8933" y="80210"/>
                    <a:pt x="9960" y="75997"/>
                    <a:pt x="10417" y="74403"/>
                  </a:cubicBezTo>
                  <a:lnTo>
                    <a:pt x="15555" y="53450"/>
                  </a:lnTo>
                  <a:cubicBezTo>
                    <a:pt x="18524" y="53564"/>
                    <a:pt x="32797" y="54361"/>
                    <a:pt x="32797" y="62446"/>
                  </a:cubicBezTo>
                  <a:cubicBezTo>
                    <a:pt x="32797" y="63243"/>
                    <a:pt x="32797" y="63699"/>
                    <a:pt x="32454" y="65065"/>
                  </a:cubicBezTo>
                  <a:cubicBezTo>
                    <a:pt x="32112" y="66659"/>
                    <a:pt x="32112" y="67343"/>
                    <a:pt x="32112" y="68026"/>
                  </a:cubicBezTo>
                  <a:cubicBezTo>
                    <a:pt x="32112" y="76111"/>
                    <a:pt x="39419" y="80210"/>
                    <a:pt x="46042" y="80210"/>
                  </a:cubicBezTo>
                  <a:cubicBezTo>
                    <a:pt x="57688" y="80210"/>
                    <a:pt x="62256" y="63926"/>
                    <a:pt x="62256" y="62560"/>
                  </a:cubicBezTo>
                  <a:cubicBezTo>
                    <a:pt x="62256" y="60966"/>
                    <a:pt x="60315" y="60966"/>
                    <a:pt x="59858" y="60966"/>
                  </a:cubicBezTo>
                  <a:cubicBezTo>
                    <a:pt x="57917" y="60966"/>
                    <a:pt x="57688" y="61535"/>
                    <a:pt x="57118" y="63585"/>
                  </a:cubicBezTo>
                  <a:cubicBezTo>
                    <a:pt x="55976" y="67570"/>
                    <a:pt x="52664" y="76339"/>
                    <a:pt x="46499" y="76339"/>
                  </a:cubicBezTo>
                  <a:cubicBezTo>
                    <a:pt x="42274" y="76339"/>
                    <a:pt x="41703" y="72125"/>
                    <a:pt x="41703" y="69620"/>
                  </a:cubicBezTo>
                  <a:cubicBezTo>
                    <a:pt x="41703" y="69506"/>
                    <a:pt x="41703" y="67912"/>
                    <a:pt x="42160" y="65976"/>
                  </a:cubicBezTo>
                  <a:cubicBezTo>
                    <a:pt x="42616" y="64154"/>
                    <a:pt x="42731" y="63015"/>
                    <a:pt x="42731" y="62104"/>
                  </a:cubicBezTo>
                  <a:cubicBezTo>
                    <a:pt x="42731" y="52084"/>
                    <a:pt x="30170" y="50376"/>
                    <a:pt x="22634" y="49806"/>
                  </a:cubicBezTo>
                  <a:cubicBezTo>
                    <a:pt x="25832" y="47984"/>
                    <a:pt x="30627" y="44112"/>
                    <a:pt x="32454" y="42518"/>
                  </a:cubicBezTo>
                  <a:cubicBezTo>
                    <a:pt x="38963" y="37394"/>
                    <a:pt x="45243" y="32497"/>
                    <a:pt x="51751" y="32497"/>
                  </a:cubicBezTo>
                  <a:cubicBezTo>
                    <a:pt x="54377" y="32497"/>
                    <a:pt x="55062" y="33181"/>
                    <a:pt x="55747" y="33864"/>
                  </a:cubicBezTo>
                  <a:cubicBezTo>
                    <a:pt x="55633" y="33864"/>
                    <a:pt x="55062" y="34206"/>
                    <a:pt x="54834" y="34206"/>
                  </a:cubicBezTo>
                  <a:cubicBezTo>
                    <a:pt x="49581" y="36027"/>
                    <a:pt x="49581" y="40696"/>
                    <a:pt x="49581" y="41038"/>
                  </a:cubicBezTo>
                  <a:cubicBezTo>
                    <a:pt x="49581" y="42974"/>
                    <a:pt x="50952" y="45707"/>
                    <a:pt x="54720" y="45707"/>
                  </a:cubicBezTo>
                  <a:cubicBezTo>
                    <a:pt x="57003" y="45707"/>
                    <a:pt x="61799" y="43885"/>
                    <a:pt x="61799" y="37622"/>
                  </a:cubicBezTo>
                  <a:cubicBezTo>
                    <a:pt x="61799" y="32042"/>
                    <a:pt x="57460" y="28626"/>
                    <a:pt x="51979" y="28626"/>
                  </a:cubicBezTo>
                  <a:cubicBezTo>
                    <a:pt x="44215" y="28626"/>
                    <a:pt x="37592" y="33864"/>
                    <a:pt x="29257" y="40582"/>
                  </a:cubicBezTo>
                  <a:cubicBezTo>
                    <a:pt x="25261" y="43771"/>
                    <a:pt x="21493" y="46618"/>
                    <a:pt x="16925" y="48440"/>
                  </a:cubicBezTo>
                  <a:lnTo>
                    <a:pt x="28001" y="4257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A8BD8B6-081A-43C4-8BFB-F2ECC4CE34A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954212" y="2417017"/>
              <a:ext cx="139530" cy="132092"/>
            </a:xfrm>
            <a:custGeom>
              <a:avLst/>
              <a:gdLst>
                <a:gd name="connsiteX0" fmla="*/ 135340 w 139530"/>
                <a:gd name="connsiteY0" fmla="*/ 9565 h 132092"/>
                <a:gd name="connsiteX1" fmla="*/ 139679 w 139530"/>
                <a:gd name="connsiteY1" fmla="*/ 4555 h 132092"/>
                <a:gd name="connsiteX2" fmla="*/ 135112 w 139530"/>
                <a:gd name="connsiteY2" fmla="*/ 0 h 132092"/>
                <a:gd name="connsiteX3" fmla="*/ 131001 w 139530"/>
                <a:gd name="connsiteY3" fmla="*/ 1594 h 132092"/>
                <a:gd name="connsiteX4" fmla="*/ 4487 w 139530"/>
                <a:gd name="connsiteY4" fmla="*/ 61036 h 132092"/>
                <a:gd name="connsiteX5" fmla="*/ 148 w 139530"/>
                <a:gd name="connsiteY5" fmla="*/ 66046 h 132092"/>
                <a:gd name="connsiteX6" fmla="*/ 4487 w 139530"/>
                <a:gd name="connsiteY6" fmla="*/ 71057 h 132092"/>
                <a:gd name="connsiteX7" fmla="*/ 131001 w 139530"/>
                <a:gd name="connsiteY7" fmla="*/ 130498 h 132092"/>
                <a:gd name="connsiteX8" fmla="*/ 135112 w 139530"/>
                <a:gd name="connsiteY8" fmla="*/ 132093 h 132092"/>
                <a:gd name="connsiteX9" fmla="*/ 139679 w 139530"/>
                <a:gd name="connsiteY9" fmla="*/ 127538 h 132092"/>
                <a:gd name="connsiteX10" fmla="*/ 135340 w 139530"/>
                <a:gd name="connsiteY10" fmla="*/ 122527 h 132092"/>
                <a:gd name="connsiteX11" fmla="*/ 15449 w 139530"/>
                <a:gd name="connsiteY11" fmla="*/ 66046 h 132092"/>
                <a:gd name="connsiteX12" fmla="*/ 135340 w 139530"/>
                <a:gd name="connsiteY12" fmla="*/ 9565 h 1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530" h="132092">
                  <a:moveTo>
                    <a:pt x="135340" y="9565"/>
                  </a:moveTo>
                  <a:cubicBezTo>
                    <a:pt x="138080" y="8199"/>
                    <a:pt x="139679" y="7060"/>
                    <a:pt x="139679" y="4555"/>
                  </a:cubicBezTo>
                  <a:cubicBezTo>
                    <a:pt x="139679" y="2050"/>
                    <a:pt x="137624" y="0"/>
                    <a:pt x="135112" y="0"/>
                  </a:cubicBezTo>
                  <a:cubicBezTo>
                    <a:pt x="134427" y="0"/>
                    <a:pt x="133970" y="0"/>
                    <a:pt x="131001" y="1594"/>
                  </a:cubicBezTo>
                  <a:lnTo>
                    <a:pt x="4487" y="61036"/>
                  </a:lnTo>
                  <a:cubicBezTo>
                    <a:pt x="1975" y="62175"/>
                    <a:pt x="148" y="63313"/>
                    <a:pt x="148" y="66046"/>
                  </a:cubicBezTo>
                  <a:cubicBezTo>
                    <a:pt x="148" y="68779"/>
                    <a:pt x="1975" y="69918"/>
                    <a:pt x="4487" y="71057"/>
                  </a:cubicBezTo>
                  <a:lnTo>
                    <a:pt x="131001" y="130498"/>
                  </a:lnTo>
                  <a:cubicBezTo>
                    <a:pt x="133970" y="132093"/>
                    <a:pt x="134427" y="132093"/>
                    <a:pt x="135112" y="132093"/>
                  </a:cubicBezTo>
                  <a:cubicBezTo>
                    <a:pt x="137624" y="132093"/>
                    <a:pt x="139679" y="130043"/>
                    <a:pt x="139679" y="127538"/>
                  </a:cubicBezTo>
                  <a:cubicBezTo>
                    <a:pt x="139679" y="125033"/>
                    <a:pt x="138080" y="123894"/>
                    <a:pt x="135340" y="122527"/>
                  </a:cubicBezTo>
                  <a:lnTo>
                    <a:pt x="15449" y="66046"/>
                  </a:lnTo>
                  <a:lnTo>
                    <a:pt x="135340" y="9565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CCC2F00D-8DBC-451A-BB90-E5D8B0F672F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169001" y="2439336"/>
              <a:ext cx="119206" cy="144846"/>
            </a:xfrm>
            <a:custGeom>
              <a:avLst/>
              <a:gdLst>
                <a:gd name="connsiteX0" fmla="*/ 17743 w 119206"/>
                <a:gd name="connsiteY0" fmla="*/ 128449 h 144846"/>
                <a:gd name="connsiteX1" fmla="*/ 5411 w 119206"/>
                <a:gd name="connsiteY1" fmla="*/ 137786 h 144846"/>
                <a:gd name="connsiteX2" fmla="*/ 159 w 119206"/>
                <a:gd name="connsiteY2" fmla="*/ 142113 h 144846"/>
                <a:gd name="connsiteX3" fmla="*/ 3127 w 119206"/>
                <a:gd name="connsiteY3" fmla="*/ 144846 h 144846"/>
                <a:gd name="connsiteX4" fmla="*/ 22310 w 119206"/>
                <a:gd name="connsiteY4" fmla="*/ 144163 h 144846"/>
                <a:gd name="connsiteX5" fmla="*/ 44918 w 119206"/>
                <a:gd name="connsiteY5" fmla="*/ 144846 h 144846"/>
                <a:gd name="connsiteX6" fmla="*/ 49029 w 119206"/>
                <a:gd name="connsiteY6" fmla="*/ 140292 h 144846"/>
                <a:gd name="connsiteX7" fmla="*/ 43548 w 119206"/>
                <a:gd name="connsiteY7" fmla="*/ 137786 h 144846"/>
                <a:gd name="connsiteX8" fmla="*/ 32130 w 119206"/>
                <a:gd name="connsiteY8" fmla="*/ 134142 h 144846"/>
                <a:gd name="connsiteX9" fmla="*/ 43320 w 119206"/>
                <a:gd name="connsiteY9" fmla="*/ 88593 h 144846"/>
                <a:gd name="connsiteX10" fmla="*/ 64329 w 119206"/>
                <a:gd name="connsiteY10" fmla="*/ 103169 h 144846"/>
                <a:gd name="connsiteX11" fmla="*/ 119365 w 119206"/>
                <a:gd name="connsiteY11" fmla="*/ 36439 h 144846"/>
                <a:gd name="connsiteX12" fmla="*/ 88993 w 119206"/>
                <a:gd name="connsiteY12" fmla="*/ 0 h 144846"/>
                <a:gd name="connsiteX13" fmla="*/ 59077 w 119206"/>
                <a:gd name="connsiteY13" fmla="*/ 17081 h 144846"/>
                <a:gd name="connsiteX14" fmla="*/ 38524 w 119206"/>
                <a:gd name="connsiteY14" fmla="*/ 0 h 144846"/>
                <a:gd name="connsiteX15" fmla="*/ 21625 w 119206"/>
                <a:gd name="connsiteY15" fmla="*/ 12982 h 144846"/>
                <a:gd name="connsiteX16" fmla="*/ 14546 w 119206"/>
                <a:gd name="connsiteY16" fmla="*/ 35073 h 144846"/>
                <a:gd name="connsiteX17" fmla="*/ 17286 w 119206"/>
                <a:gd name="connsiteY17" fmla="*/ 37350 h 144846"/>
                <a:gd name="connsiteX18" fmla="*/ 21168 w 119206"/>
                <a:gd name="connsiteY18" fmla="*/ 32112 h 144846"/>
                <a:gd name="connsiteX19" fmla="*/ 37839 w 119206"/>
                <a:gd name="connsiteY19" fmla="*/ 5010 h 144846"/>
                <a:gd name="connsiteX20" fmla="*/ 44918 w 119206"/>
                <a:gd name="connsiteY20" fmla="*/ 15487 h 144846"/>
                <a:gd name="connsiteX21" fmla="*/ 43320 w 119206"/>
                <a:gd name="connsiteY21" fmla="*/ 27102 h 144846"/>
                <a:gd name="connsiteX22" fmla="*/ 17743 w 119206"/>
                <a:gd name="connsiteY22" fmla="*/ 128449 h 144846"/>
                <a:gd name="connsiteX23" fmla="*/ 57935 w 119206"/>
                <a:gd name="connsiteY23" fmla="*/ 29607 h 144846"/>
                <a:gd name="connsiteX24" fmla="*/ 69810 w 119206"/>
                <a:gd name="connsiteY24" fmla="*/ 13665 h 144846"/>
                <a:gd name="connsiteX25" fmla="*/ 88307 w 119206"/>
                <a:gd name="connsiteY25" fmla="*/ 5010 h 144846"/>
                <a:gd name="connsiteX26" fmla="*/ 102923 w 119206"/>
                <a:gd name="connsiteY26" fmla="*/ 26419 h 144846"/>
                <a:gd name="connsiteX27" fmla="*/ 91276 w 119206"/>
                <a:gd name="connsiteY27" fmla="*/ 74701 h 144846"/>
                <a:gd name="connsiteX28" fmla="*/ 64101 w 119206"/>
                <a:gd name="connsiteY28" fmla="*/ 98159 h 144846"/>
                <a:gd name="connsiteX29" fmla="*/ 46060 w 119206"/>
                <a:gd name="connsiteY29" fmla="*/ 77889 h 144846"/>
                <a:gd name="connsiteX30" fmla="*/ 46745 w 119206"/>
                <a:gd name="connsiteY30" fmla="*/ 74245 h 144846"/>
                <a:gd name="connsiteX31" fmla="*/ 57935 w 119206"/>
                <a:gd name="connsiteY31" fmla="*/ 29607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206" h="144846">
                  <a:moveTo>
                    <a:pt x="17743" y="128449"/>
                  </a:moveTo>
                  <a:cubicBezTo>
                    <a:pt x="15916" y="136192"/>
                    <a:pt x="15459" y="137786"/>
                    <a:pt x="5411" y="137786"/>
                  </a:cubicBezTo>
                  <a:cubicBezTo>
                    <a:pt x="2671" y="137786"/>
                    <a:pt x="159" y="137786"/>
                    <a:pt x="159" y="142113"/>
                  </a:cubicBezTo>
                  <a:cubicBezTo>
                    <a:pt x="159" y="143935"/>
                    <a:pt x="1300" y="144846"/>
                    <a:pt x="3127" y="144846"/>
                  </a:cubicBezTo>
                  <a:cubicBezTo>
                    <a:pt x="9293" y="144846"/>
                    <a:pt x="15916" y="144163"/>
                    <a:pt x="22310" y="144163"/>
                  </a:cubicBezTo>
                  <a:cubicBezTo>
                    <a:pt x="29846" y="144163"/>
                    <a:pt x="37610" y="144846"/>
                    <a:pt x="44918" y="144846"/>
                  </a:cubicBezTo>
                  <a:cubicBezTo>
                    <a:pt x="46060" y="144846"/>
                    <a:pt x="49029" y="144846"/>
                    <a:pt x="49029" y="140292"/>
                  </a:cubicBezTo>
                  <a:cubicBezTo>
                    <a:pt x="49029" y="137786"/>
                    <a:pt x="46745" y="137786"/>
                    <a:pt x="43548" y="137786"/>
                  </a:cubicBezTo>
                  <a:cubicBezTo>
                    <a:pt x="32130" y="137786"/>
                    <a:pt x="32130" y="136192"/>
                    <a:pt x="32130" y="134142"/>
                  </a:cubicBezTo>
                  <a:cubicBezTo>
                    <a:pt x="32130" y="131409"/>
                    <a:pt x="41721" y="94287"/>
                    <a:pt x="43320" y="88593"/>
                  </a:cubicBezTo>
                  <a:cubicBezTo>
                    <a:pt x="46288" y="95198"/>
                    <a:pt x="52683" y="103169"/>
                    <a:pt x="64329" y="103169"/>
                  </a:cubicBezTo>
                  <a:cubicBezTo>
                    <a:pt x="90819" y="103169"/>
                    <a:pt x="119365" y="69918"/>
                    <a:pt x="119365" y="36439"/>
                  </a:cubicBezTo>
                  <a:cubicBezTo>
                    <a:pt x="119365" y="15031"/>
                    <a:pt x="106348" y="0"/>
                    <a:pt x="88993" y="0"/>
                  </a:cubicBezTo>
                  <a:cubicBezTo>
                    <a:pt x="77574" y="0"/>
                    <a:pt x="66613" y="8199"/>
                    <a:pt x="59077" y="17081"/>
                  </a:cubicBezTo>
                  <a:cubicBezTo>
                    <a:pt x="56793" y="4783"/>
                    <a:pt x="46973" y="0"/>
                    <a:pt x="38524" y="0"/>
                  </a:cubicBezTo>
                  <a:cubicBezTo>
                    <a:pt x="28019" y="0"/>
                    <a:pt x="23680" y="8882"/>
                    <a:pt x="21625" y="12982"/>
                  </a:cubicBezTo>
                  <a:cubicBezTo>
                    <a:pt x="17514" y="20725"/>
                    <a:pt x="14546" y="34390"/>
                    <a:pt x="14546" y="35073"/>
                  </a:cubicBezTo>
                  <a:cubicBezTo>
                    <a:pt x="14546" y="37350"/>
                    <a:pt x="16829" y="37350"/>
                    <a:pt x="17286" y="37350"/>
                  </a:cubicBezTo>
                  <a:cubicBezTo>
                    <a:pt x="19570" y="37350"/>
                    <a:pt x="19798" y="37123"/>
                    <a:pt x="21168" y="32112"/>
                  </a:cubicBezTo>
                  <a:cubicBezTo>
                    <a:pt x="25050" y="15942"/>
                    <a:pt x="29618" y="5010"/>
                    <a:pt x="37839" y="5010"/>
                  </a:cubicBezTo>
                  <a:cubicBezTo>
                    <a:pt x="41721" y="5010"/>
                    <a:pt x="44918" y="6832"/>
                    <a:pt x="44918" y="15487"/>
                  </a:cubicBezTo>
                  <a:cubicBezTo>
                    <a:pt x="44918" y="20725"/>
                    <a:pt x="44233" y="23230"/>
                    <a:pt x="43320" y="27102"/>
                  </a:cubicBezTo>
                  <a:lnTo>
                    <a:pt x="17743" y="128449"/>
                  </a:lnTo>
                  <a:close/>
                  <a:moveTo>
                    <a:pt x="57935" y="29607"/>
                  </a:moveTo>
                  <a:cubicBezTo>
                    <a:pt x="59533" y="23458"/>
                    <a:pt x="65699" y="17081"/>
                    <a:pt x="69810" y="13665"/>
                  </a:cubicBezTo>
                  <a:cubicBezTo>
                    <a:pt x="77803" y="6605"/>
                    <a:pt x="84425" y="5010"/>
                    <a:pt x="88307" y="5010"/>
                  </a:cubicBezTo>
                  <a:cubicBezTo>
                    <a:pt x="97442" y="5010"/>
                    <a:pt x="102923" y="12982"/>
                    <a:pt x="102923" y="26419"/>
                  </a:cubicBezTo>
                  <a:cubicBezTo>
                    <a:pt x="102923" y="39856"/>
                    <a:pt x="95387" y="66046"/>
                    <a:pt x="91276" y="74701"/>
                  </a:cubicBezTo>
                  <a:cubicBezTo>
                    <a:pt x="83512" y="90643"/>
                    <a:pt x="72550" y="98159"/>
                    <a:pt x="64101" y="98159"/>
                  </a:cubicBezTo>
                  <a:cubicBezTo>
                    <a:pt x="49029" y="98159"/>
                    <a:pt x="46060" y="79256"/>
                    <a:pt x="46060" y="77889"/>
                  </a:cubicBezTo>
                  <a:cubicBezTo>
                    <a:pt x="46060" y="77434"/>
                    <a:pt x="46060" y="76978"/>
                    <a:pt x="46745" y="74245"/>
                  </a:cubicBezTo>
                  <a:lnTo>
                    <a:pt x="57935" y="29607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4B89A32-D807-4FFC-A977-8AC16CF2F64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297440" y="2359453"/>
              <a:ext cx="68577" cy="72696"/>
            </a:xfrm>
            <a:custGeom>
              <a:avLst/>
              <a:gdLst>
                <a:gd name="connsiteX0" fmla="*/ 64266 w 68577"/>
                <a:gd name="connsiteY0" fmla="*/ 34749 h 72696"/>
                <a:gd name="connsiteX1" fmla="*/ 68742 w 68577"/>
                <a:gd name="connsiteY1" fmla="*/ 31242 h 72696"/>
                <a:gd name="connsiteX2" fmla="*/ 37090 w 68577"/>
                <a:gd name="connsiteY2" fmla="*/ -5 h 72696"/>
                <a:gd name="connsiteX3" fmla="*/ 164 w 68577"/>
                <a:gd name="connsiteY3" fmla="*/ 36184 h 72696"/>
                <a:gd name="connsiteX4" fmla="*/ 39168 w 68577"/>
                <a:gd name="connsiteY4" fmla="*/ 72692 h 72696"/>
                <a:gd name="connsiteX5" fmla="*/ 68742 w 68577"/>
                <a:gd name="connsiteY5" fmla="*/ 51967 h 72696"/>
                <a:gd name="connsiteX6" fmla="*/ 66024 w 68577"/>
                <a:gd name="connsiteY6" fmla="*/ 49735 h 72696"/>
                <a:gd name="connsiteX7" fmla="*/ 63147 w 68577"/>
                <a:gd name="connsiteY7" fmla="*/ 52286 h 72696"/>
                <a:gd name="connsiteX8" fmla="*/ 40287 w 68577"/>
                <a:gd name="connsiteY8" fmla="*/ 67590 h 72696"/>
                <a:gd name="connsiteX9" fmla="*/ 20785 w 68577"/>
                <a:gd name="connsiteY9" fmla="*/ 58184 h 72696"/>
                <a:gd name="connsiteX10" fmla="*/ 14710 w 68577"/>
                <a:gd name="connsiteY10" fmla="*/ 34749 h 72696"/>
                <a:gd name="connsiteX11" fmla="*/ 64266 w 68577"/>
                <a:gd name="connsiteY11" fmla="*/ 34749 h 72696"/>
                <a:gd name="connsiteX12" fmla="*/ 14870 w 68577"/>
                <a:gd name="connsiteY12" fmla="*/ 30604 h 72696"/>
                <a:gd name="connsiteX13" fmla="*/ 37090 w 68577"/>
                <a:gd name="connsiteY13" fmla="*/ 4459 h 72696"/>
                <a:gd name="connsiteX14" fmla="*/ 57552 w 68577"/>
                <a:gd name="connsiteY14" fmla="*/ 30604 h 72696"/>
                <a:gd name="connsiteX15" fmla="*/ 14870 w 68577"/>
                <a:gd name="connsiteY15" fmla="*/ 30604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77" h="72696">
                  <a:moveTo>
                    <a:pt x="64266" y="34749"/>
                  </a:moveTo>
                  <a:cubicBezTo>
                    <a:pt x="67623" y="34749"/>
                    <a:pt x="68742" y="34749"/>
                    <a:pt x="68742" y="31242"/>
                  </a:cubicBezTo>
                  <a:cubicBezTo>
                    <a:pt x="68742" y="17213"/>
                    <a:pt x="60909" y="-5"/>
                    <a:pt x="37090" y="-5"/>
                  </a:cubicBezTo>
                  <a:cubicBezTo>
                    <a:pt x="16149" y="-5"/>
                    <a:pt x="164" y="16575"/>
                    <a:pt x="164" y="36184"/>
                  </a:cubicBezTo>
                  <a:cubicBezTo>
                    <a:pt x="164" y="56431"/>
                    <a:pt x="17908" y="72692"/>
                    <a:pt x="39168" y="72692"/>
                  </a:cubicBezTo>
                  <a:cubicBezTo>
                    <a:pt x="60749" y="72692"/>
                    <a:pt x="68742" y="55474"/>
                    <a:pt x="68742" y="51967"/>
                  </a:cubicBezTo>
                  <a:cubicBezTo>
                    <a:pt x="68742" y="51329"/>
                    <a:pt x="68422" y="49735"/>
                    <a:pt x="66024" y="49735"/>
                  </a:cubicBezTo>
                  <a:cubicBezTo>
                    <a:pt x="63946" y="49735"/>
                    <a:pt x="63626" y="50691"/>
                    <a:pt x="63147" y="52286"/>
                  </a:cubicBezTo>
                  <a:cubicBezTo>
                    <a:pt x="58191" y="65199"/>
                    <a:pt x="46042" y="67590"/>
                    <a:pt x="40287" y="67590"/>
                  </a:cubicBezTo>
                  <a:cubicBezTo>
                    <a:pt x="32774" y="67590"/>
                    <a:pt x="25581" y="64242"/>
                    <a:pt x="20785" y="58184"/>
                  </a:cubicBezTo>
                  <a:cubicBezTo>
                    <a:pt x="14870" y="50691"/>
                    <a:pt x="14710" y="40967"/>
                    <a:pt x="14710" y="34749"/>
                  </a:cubicBezTo>
                  <a:lnTo>
                    <a:pt x="64266" y="34749"/>
                  </a:lnTo>
                  <a:close/>
                  <a:moveTo>
                    <a:pt x="14870" y="30604"/>
                  </a:moveTo>
                  <a:cubicBezTo>
                    <a:pt x="16629" y="8126"/>
                    <a:pt x="31016" y="4459"/>
                    <a:pt x="37090" y="4459"/>
                  </a:cubicBezTo>
                  <a:cubicBezTo>
                    <a:pt x="56752" y="4459"/>
                    <a:pt x="57392" y="26619"/>
                    <a:pt x="57552" y="30604"/>
                  </a:cubicBezTo>
                  <a:lnTo>
                    <a:pt x="14870" y="30604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4D03A3C-2A21-4E68-AD44-E1E6DA9C297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381034" y="2360250"/>
              <a:ext cx="85682" cy="70305"/>
            </a:xfrm>
            <a:custGeom>
              <a:avLst/>
              <a:gdLst>
                <a:gd name="connsiteX0" fmla="*/ 73861 w 85682"/>
                <a:gd name="connsiteY0" fmla="*/ 21995 h 70305"/>
                <a:gd name="connsiteX1" fmla="*/ 49882 w 85682"/>
                <a:gd name="connsiteY1" fmla="*/ -5 h 70305"/>
                <a:gd name="connsiteX2" fmla="*/ 23826 w 85682"/>
                <a:gd name="connsiteY2" fmla="*/ 15459 h 70305"/>
                <a:gd name="connsiteX3" fmla="*/ 23666 w 85682"/>
                <a:gd name="connsiteY3" fmla="*/ 15459 h 70305"/>
                <a:gd name="connsiteX4" fmla="*/ 23666 w 85682"/>
                <a:gd name="connsiteY4" fmla="*/ -5 h 70305"/>
                <a:gd name="connsiteX5" fmla="*/ 167 w 85682"/>
                <a:gd name="connsiteY5" fmla="*/ 1749 h 70305"/>
                <a:gd name="connsiteX6" fmla="*/ 167 w 85682"/>
                <a:gd name="connsiteY6" fmla="*/ 7488 h 70305"/>
                <a:gd name="connsiteX7" fmla="*/ 12156 w 85682"/>
                <a:gd name="connsiteY7" fmla="*/ 16416 h 70305"/>
                <a:gd name="connsiteX8" fmla="*/ 12156 w 85682"/>
                <a:gd name="connsiteY8" fmla="*/ 57706 h 70305"/>
                <a:gd name="connsiteX9" fmla="*/ 167 w 85682"/>
                <a:gd name="connsiteY9" fmla="*/ 64561 h 70305"/>
                <a:gd name="connsiteX10" fmla="*/ 167 w 85682"/>
                <a:gd name="connsiteY10" fmla="*/ 70300 h 70305"/>
                <a:gd name="connsiteX11" fmla="*/ 18391 w 85682"/>
                <a:gd name="connsiteY11" fmla="*/ 69663 h 70305"/>
                <a:gd name="connsiteX12" fmla="*/ 36774 w 85682"/>
                <a:gd name="connsiteY12" fmla="*/ 70300 h 70305"/>
                <a:gd name="connsiteX13" fmla="*/ 36774 w 85682"/>
                <a:gd name="connsiteY13" fmla="*/ 64561 h 70305"/>
                <a:gd name="connsiteX14" fmla="*/ 24785 w 85682"/>
                <a:gd name="connsiteY14" fmla="*/ 57706 h 70305"/>
                <a:gd name="connsiteX15" fmla="*/ 24785 w 85682"/>
                <a:gd name="connsiteY15" fmla="*/ 29010 h 70305"/>
                <a:gd name="connsiteX16" fmla="*/ 48603 w 85682"/>
                <a:gd name="connsiteY16" fmla="*/ 4459 h 70305"/>
                <a:gd name="connsiteX17" fmla="*/ 61232 w 85682"/>
                <a:gd name="connsiteY17" fmla="*/ 21358 h 70305"/>
                <a:gd name="connsiteX18" fmla="*/ 61232 w 85682"/>
                <a:gd name="connsiteY18" fmla="*/ 57706 h 70305"/>
                <a:gd name="connsiteX19" fmla="*/ 49243 w 85682"/>
                <a:gd name="connsiteY19" fmla="*/ 64561 h 70305"/>
                <a:gd name="connsiteX20" fmla="*/ 49243 w 85682"/>
                <a:gd name="connsiteY20" fmla="*/ 70300 h 70305"/>
                <a:gd name="connsiteX21" fmla="*/ 67466 w 85682"/>
                <a:gd name="connsiteY21" fmla="*/ 69663 h 70305"/>
                <a:gd name="connsiteX22" fmla="*/ 85850 w 85682"/>
                <a:gd name="connsiteY22" fmla="*/ 70300 h 70305"/>
                <a:gd name="connsiteX23" fmla="*/ 85850 w 85682"/>
                <a:gd name="connsiteY23" fmla="*/ 64561 h 70305"/>
                <a:gd name="connsiteX24" fmla="*/ 73861 w 85682"/>
                <a:gd name="connsiteY24" fmla="*/ 57706 h 70305"/>
                <a:gd name="connsiteX25" fmla="*/ 73861 w 85682"/>
                <a:gd name="connsiteY25" fmla="*/ 21995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682" h="70305">
                  <a:moveTo>
                    <a:pt x="73861" y="21995"/>
                  </a:moveTo>
                  <a:cubicBezTo>
                    <a:pt x="73861" y="8126"/>
                    <a:pt x="66987" y="-5"/>
                    <a:pt x="49882" y="-5"/>
                  </a:cubicBezTo>
                  <a:cubicBezTo>
                    <a:pt x="36774" y="-5"/>
                    <a:pt x="28302" y="7169"/>
                    <a:pt x="23826" y="15459"/>
                  </a:cubicBezTo>
                  <a:lnTo>
                    <a:pt x="23666" y="15459"/>
                  </a:lnTo>
                  <a:lnTo>
                    <a:pt x="23666" y="-5"/>
                  </a:lnTo>
                  <a:lnTo>
                    <a:pt x="167" y="1749"/>
                  </a:lnTo>
                  <a:lnTo>
                    <a:pt x="167" y="7488"/>
                  </a:lnTo>
                  <a:cubicBezTo>
                    <a:pt x="10878" y="7488"/>
                    <a:pt x="12156" y="8604"/>
                    <a:pt x="12156" y="16416"/>
                  </a:cubicBezTo>
                  <a:lnTo>
                    <a:pt x="12156" y="57706"/>
                  </a:lnTo>
                  <a:cubicBezTo>
                    <a:pt x="12156" y="64561"/>
                    <a:pt x="10558" y="64561"/>
                    <a:pt x="167" y="64561"/>
                  </a:cubicBezTo>
                  <a:lnTo>
                    <a:pt x="167" y="70300"/>
                  </a:lnTo>
                  <a:cubicBezTo>
                    <a:pt x="487" y="70300"/>
                    <a:pt x="11677" y="69663"/>
                    <a:pt x="18391" y="69663"/>
                  </a:cubicBezTo>
                  <a:cubicBezTo>
                    <a:pt x="24305" y="69663"/>
                    <a:pt x="35335" y="70141"/>
                    <a:pt x="36774" y="70300"/>
                  </a:cubicBezTo>
                  <a:lnTo>
                    <a:pt x="36774" y="64561"/>
                  </a:lnTo>
                  <a:cubicBezTo>
                    <a:pt x="26383" y="64561"/>
                    <a:pt x="24785" y="64561"/>
                    <a:pt x="24785" y="57706"/>
                  </a:cubicBezTo>
                  <a:lnTo>
                    <a:pt x="24785" y="29010"/>
                  </a:lnTo>
                  <a:cubicBezTo>
                    <a:pt x="24785" y="12271"/>
                    <a:pt x="38053" y="4459"/>
                    <a:pt x="48603" y="4459"/>
                  </a:cubicBezTo>
                  <a:cubicBezTo>
                    <a:pt x="59793" y="4459"/>
                    <a:pt x="61232" y="13227"/>
                    <a:pt x="61232" y="21358"/>
                  </a:cubicBezTo>
                  <a:lnTo>
                    <a:pt x="61232" y="57706"/>
                  </a:lnTo>
                  <a:cubicBezTo>
                    <a:pt x="61232" y="64561"/>
                    <a:pt x="59633" y="64561"/>
                    <a:pt x="49243" y="64561"/>
                  </a:cubicBezTo>
                  <a:lnTo>
                    <a:pt x="49243" y="70300"/>
                  </a:lnTo>
                  <a:cubicBezTo>
                    <a:pt x="49563" y="70300"/>
                    <a:pt x="60752" y="69663"/>
                    <a:pt x="67466" y="69663"/>
                  </a:cubicBezTo>
                  <a:cubicBezTo>
                    <a:pt x="73381" y="69663"/>
                    <a:pt x="84411" y="70141"/>
                    <a:pt x="85850" y="70300"/>
                  </a:cubicBezTo>
                  <a:lnTo>
                    <a:pt x="85850" y="64561"/>
                  </a:lnTo>
                  <a:cubicBezTo>
                    <a:pt x="75459" y="64561"/>
                    <a:pt x="73861" y="64561"/>
                    <a:pt x="73861" y="57706"/>
                  </a:cubicBezTo>
                  <a:lnTo>
                    <a:pt x="73861" y="21995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745DC597-DFF4-47A4-9B4B-B04A1C5A125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472983" y="2332511"/>
              <a:ext cx="55309" cy="99638"/>
            </a:xfrm>
            <a:custGeom>
              <a:avLst/>
              <a:gdLst>
                <a:gd name="connsiteX0" fmla="*/ 27666 w 55309"/>
                <a:gd name="connsiteY0" fmla="*/ 35068 h 99638"/>
                <a:gd name="connsiteX1" fmla="*/ 52604 w 55309"/>
                <a:gd name="connsiteY1" fmla="*/ 35068 h 99638"/>
                <a:gd name="connsiteX2" fmla="*/ 52604 w 55309"/>
                <a:gd name="connsiteY2" fmla="*/ 29329 h 99638"/>
                <a:gd name="connsiteX3" fmla="*/ 27666 w 55309"/>
                <a:gd name="connsiteY3" fmla="*/ 29329 h 99638"/>
                <a:gd name="connsiteX4" fmla="*/ 27666 w 55309"/>
                <a:gd name="connsiteY4" fmla="*/ -5 h 99638"/>
                <a:gd name="connsiteX5" fmla="*/ 22231 w 55309"/>
                <a:gd name="connsiteY5" fmla="*/ -5 h 99638"/>
                <a:gd name="connsiteX6" fmla="*/ 171 w 55309"/>
                <a:gd name="connsiteY6" fmla="*/ 30604 h 99638"/>
                <a:gd name="connsiteX7" fmla="*/ 171 w 55309"/>
                <a:gd name="connsiteY7" fmla="*/ 35068 h 99638"/>
                <a:gd name="connsiteX8" fmla="*/ 15038 w 55309"/>
                <a:gd name="connsiteY8" fmla="*/ 35068 h 99638"/>
                <a:gd name="connsiteX9" fmla="*/ 15038 w 55309"/>
                <a:gd name="connsiteY9" fmla="*/ 78112 h 99638"/>
                <a:gd name="connsiteX10" fmla="*/ 37418 w 55309"/>
                <a:gd name="connsiteY10" fmla="*/ 99634 h 99638"/>
                <a:gd name="connsiteX11" fmla="*/ 55481 w 55309"/>
                <a:gd name="connsiteY11" fmla="*/ 77953 h 99638"/>
                <a:gd name="connsiteX12" fmla="*/ 55481 w 55309"/>
                <a:gd name="connsiteY12" fmla="*/ 69184 h 99638"/>
                <a:gd name="connsiteX13" fmla="*/ 50046 w 55309"/>
                <a:gd name="connsiteY13" fmla="*/ 69184 h 99638"/>
                <a:gd name="connsiteX14" fmla="*/ 50046 w 55309"/>
                <a:gd name="connsiteY14" fmla="*/ 77793 h 99638"/>
                <a:gd name="connsiteX15" fmla="*/ 38697 w 55309"/>
                <a:gd name="connsiteY15" fmla="*/ 94533 h 99638"/>
                <a:gd name="connsiteX16" fmla="*/ 27666 w 55309"/>
                <a:gd name="connsiteY16" fmla="*/ 78272 h 99638"/>
                <a:gd name="connsiteX17" fmla="*/ 27666 w 55309"/>
                <a:gd name="connsiteY17" fmla="*/ 35068 h 9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309" h="99638">
                  <a:moveTo>
                    <a:pt x="27666" y="35068"/>
                  </a:moveTo>
                  <a:lnTo>
                    <a:pt x="52604" y="35068"/>
                  </a:lnTo>
                  <a:lnTo>
                    <a:pt x="52604" y="29329"/>
                  </a:lnTo>
                  <a:lnTo>
                    <a:pt x="27666" y="29329"/>
                  </a:lnTo>
                  <a:lnTo>
                    <a:pt x="27666" y="-5"/>
                  </a:lnTo>
                  <a:lnTo>
                    <a:pt x="22231" y="-5"/>
                  </a:lnTo>
                  <a:cubicBezTo>
                    <a:pt x="22072" y="14343"/>
                    <a:pt x="15517" y="30126"/>
                    <a:pt x="171" y="30604"/>
                  </a:cubicBezTo>
                  <a:lnTo>
                    <a:pt x="171" y="35068"/>
                  </a:lnTo>
                  <a:lnTo>
                    <a:pt x="15038" y="35068"/>
                  </a:lnTo>
                  <a:lnTo>
                    <a:pt x="15038" y="78112"/>
                  </a:lnTo>
                  <a:cubicBezTo>
                    <a:pt x="15038" y="95967"/>
                    <a:pt x="28466" y="99634"/>
                    <a:pt x="37418" y="99634"/>
                  </a:cubicBezTo>
                  <a:cubicBezTo>
                    <a:pt x="48128" y="99634"/>
                    <a:pt x="55481" y="90547"/>
                    <a:pt x="55481" y="77953"/>
                  </a:cubicBezTo>
                  <a:lnTo>
                    <a:pt x="55481" y="69184"/>
                  </a:lnTo>
                  <a:lnTo>
                    <a:pt x="50046" y="69184"/>
                  </a:lnTo>
                  <a:lnTo>
                    <a:pt x="50046" y="77793"/>
                  </a:lnTo>
                  <a:cubicBezTo>
                    <a:pt x="50046" y="88634"/>
                    <a:pt x="44931" y="94533"/>
                    <a:pt x="38697" y="94533"/>
                  </a:cubicBezTo>
                  <a:cubicBezTo>
                    <a:pt x="27666" y="94533"/>
                    <a:pt x="27666" y="81141"/>
                    <a:pt x="27666" y="78272"/>
                  </a:cubicBezTo>
                  <a:lnTo>
                    <a:pt x="27666" y="35068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A9313BA-A7EE-4E9B-994C-BAE685FBC6F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547545" y="2360250"/>
              <a:ext cx="57228" cy="70305"/>
            </a:xfrm>
            <a:custGeom>
              <a:avLst/>
              <a:gdLst>
                <a:gd name="connsiteX0" fmla="*/ 24153 w 57228"/>
                <a:gd name="connsiteY0" fmla="*/ 33952 h 70305"/>
                <a:gd name="connsiteX1" fmla="*/ 45573 w 57228"/>
                <a:gd name="connsiteY1" fmla="*/ 4459 h 70305"/>
                <a:gd name="connsiteX2" fmla="*/ 42856 w 57228"/>
                <a:gd name="connsiteY2" fmla="*/ 10198 h 70305"/>
                <a:gd name="connsiteX3" fmla="*/ 50049 w 57228"/>
                <a:gd name="connsiteY3" fmla="*/ 17532 h 70305"/>
                <a:gd name="connsiteX4" fmla="*/ 57403 w 57228"/>
                <a:gd name="connsiteY4" fmla="*/ 10198 h 70305"/>
                <a:gd name="connsiteX5" fmla="*/ 44774 w 57228"/>
                <a:gd name="connsiteY5" fmla="*/ -5 h 70305"/>
                <a:gd name="connsiteX6" fmla="*/ 23194 w 57228"/>
                <a:gd name="connsiteY6" fmla="*/ 17053 h 70305"/>
                <a:gd name="connsiteX7" fmla="*/ 23034 w 57228"/>
                <a:gd name="connsiteY7" fmla="*/ 17053 h 70305"/>
                <a:gd name="connsiteX8" fmla="*/ 23034 w 57228"/>
                <a:gd name="connsiteY8" fmla="*/ -5 h 70305"/>
                <a:gd name="connsiteX9" fmla="*/ 174 w 57228"/>
                <a:gd name="connsiteY9" fmla="*/ 1749 h 70305"/>
                <a:gd name="connsiteX10" fmla="*/ 174 w 57228"/>
                <a:gd name="connsiteY10" fmla="*/ 7488 h 70305"/>
                <a:gd name="connsiteX11" fmla="*/ 12164 w 57228"/>
                <a:gd name="connsiteY11" fmla="*/ 16416 h 70305"/>
                <a:gd name="connsiteX12" fmla="*/ 12164 w 57228"/>
                <a:gd name="connsiteY12" fmla="*/ 57706 h 70305"/>
                <a:gd name="connsiteX13" fmla="*/ 174 w 57228"/>
                <a:gd name="connsiteY13" fmla="*/ 64561 h 70305"/>
                <a:gd name="connsiteX14" fmla="*/ 174 w 57228"/>
                <a:gd name="connsiteY14" fmla="*/ 70300 h 70305"/>
                <a:gd name="connsiteX15" fmla="*/ 18398 w 57228"/>
                <a:gd name="connsiteY15" fmla="*/ 69663 h 70305"/>
                <a:gd name="connsiteX16" fmla="*/ 39179 w 57228"/>
                <a:gd name="connsiteY16" fmla="*/ 70300 h 70305"/>
                <a:gd name="connsiteX17" fmla="*/ 39179 w 57228"/>
                <a:gd name="connsiteY17" fmla="*/ 64561 h 70305"/>
                <a:gd name="connsiteX18" fmla="*/ 35982 w 57228"/>
                <a:gd name="connsiteY18" fmla="*/ 64561 h 70305"/>
                <a:gd name="connsiteX19" fmla="*/ 24153 w 57228"/>
                <a:gd name="connsiteY19" fmla="*/ 57387 h 70305"/>
                <a:gd name="connsiteX20" fmla="*/ 24153 w 57228"/>
                <a:gd name="connsiteY20" fmla="*/ 33952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228" h="70305">
                  <a:moveTo>
                    <a:pt x="24153" y="33952"/>
                  </a:moveTo>
                  <a:cubicBezTo>
                    <a:pt x="24153" y="20561"/>
                    <a:pt x="30387" y="4459"/>
                    <a:pt x="45573" y="4459"/>
                  </a:cubicBezTo>
                  <a:cubicBezTo>
                    <a:pt x="44135" y="5575"/>
                    <a:pt x="42856" y="7647"/>
                    <a:pt x="42856" y="10198"/>
                  </a:cubicBezTo>
                  <a:cubicBezTo>
                    <a:pt x="42856" y="15459"/>
                    <a:pt x="47012" y="17532"/>
                    <a:pt x="50049" y="17532"/>
                  </a:cubicBezTo>
                  <a:cubicBezTo>
                    <a:pt x="53886" y="17532"/>
                    <a:pt x="57403" y="14981"/>
                    <a:pt x="57403" y="10198"/>
                  </a:cubicBezTo>
                  <a:cubicBezTo>
                    <a:pt x="57403" y="4778"/>
                    <a:pt x="52287" y="-5"/>
                    <a:pt x="44774" y="-5"/>
                  </a:cubicBezTo>
                  <a:cubicBezTo>
                    <a:pt x="36781" y="-5"/>
                    <a:pt x="27989" y="4937"/>
                    <a:pt x="23194" y="17053"/>
                  </a:cubicBezTo>
                  <a:lnTo>
                    <a:pt x="23034" y="17053"/>
                  </a:lnTo>
                  <a:lnTo>
                    <a:pt x="23034" y="-5"/>
                  </a:lnTo>
                  <a:lnTo>
                    <a:pt x="174" y="1749"/>
                  </a:lnTo>
                  <a:lnTo>
                    <a:pt x="174" y="7488"/>
                  </a:lnTo>
                  <a:cubicBezTo>
                    <a:pt x="10885" y="7488"/>
                    <a:pt x="12164" y="8604"/>
                    <a:pt x="12164" y="16416"/>
                  </a:cubicBezTo>
                  <a:lnTo>
                    <a:pt x="12164" y="57706"/>
                  </a:lnTo>
                  <a:cubicBezTo>
                    <a:pt x="12164" y="64561"/>
                    <a:pt x="10565" y="64561"/>
                    <a:pt x="174" y="64561"/>
                  </a:cubicBezTo>
                  <a:lnTo>
                    <a:pt x="174" y="70300"/>
                  </a:lnTo>
                  <a:cubicBezTo>
                    <a:pt x="974" y="70300"/>
                    <a:pt x="11844" y="69663"/>
                    <a:pt x="18398" y="69663"/>
                  </a:cubicBezTo>
                  <a:cubicBezTo>
                    <a:pt x="25272" y="69663"/>
                    <a:pt x="32305" y="69982"/>
                    <a:pt x="39179" y="70300"/>
                  </a:cubicBezTo>
                  <a:lnTo>
                    <a:pt x="39179" y="64561"/>
                  </a:lnTo>
                  <a:lnTo>
                    <a:pt x="35982" y="64561"/>
                  </a:lnTo>
                  <a:cubicBezTo>
                    <a:pt x="24153" y="64561"/>
                    <a:pt x="24153" y="62808"/>
                    <a:pt x="24153" y="57387"/>
                  </a:cubicBezTo>
                  <a:lnTo>
                    <a:pt x="24153" y="33952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92FF3169-0BFE-46A8-8E59-BC30C4BD21E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615872" y="2361845"/>
              <a:ext cx="86002" cy="101233"/>
            </a:xfrm>
            <a:custGeom>
              <a:avLst/>
              <a:gdLst>
                <a:gd name="connsiteX0" fmla="*/ 70994 w 86002"/>
                <a:gd name="connsiteY0" fmla="*/ 15619 h 101233"/>
                <a:gd name="connsiteX1" fmla="*/ 86180 w 86002"/>
                <a:gd name="connsiteY1" fmla="*/ 5734 h 101233"/>
                <a:gd name="connsiteX2" fmla="*/ 86180 w 86002"/>
                <a:gd name="connsiteY2" fmla="*/ -5 h 101233"/>
                <a:gd name="connsiteX3" fmla="*/ 74031 w 86002"/>
                <a:gd name="connsiteY3" fmla="*/ 633 h 101233"/>
                <a:gd name="connsiteX4" fmla="*/ 59484 w 86002"/>
                <a:gd name="connsiteY4" fmla="*/ -5 h 101233"/>
                <a:gd name="connsiteX5" fmla="*/ 59484 w 86002"/>
                <a:gd name="connsiteY5" fmla="*/ 5734 h 101233"/>
                <a:gd name="connsiteX6" fmla="*/ 66038 w 86002"/>
                <a:gd name="connsiteY6" fmla="*/ 11792 h 101233"/>
                <a:gd name="connsiteX7" fmla="*/ 64599 w 86002"/>
                <a:gd name="connsiteY7" fmla="*/ 16735 h 101233"/>
                <a:gd name="connsiteX8" fmla="*/ 46855 w 86002"/>
                <a:gd name="connsiteY8" fmla="*/ 54518 h 101233"/>
                <a:gd name="connsiteX9" fmla="*/ 27193 w 86002"/>
                <a:gd name="connsiteY9" fmla="*/ 12430 h 101233"/>
                <a:gd name="connsiteX10" fmla="*/ 26234 w 86002"/>
                <a:gd name="connsiteY10" fmla="*/ 9401 h 101233"/>
                <a:gd name="connsiteX11" fmla="*/ 34387 w 86002"/>
                <a:gd name="connsiteY11" fmla="*/ 5734 h 101233"/>
                <a:gd name="connsiteX12" fmla="*/ 34387 w 86002"/>
                <a:gd name="connsiteY12" fmla="*/ -5 h 101233"/>
                <a:gd name="connsiteX13" fmla="*/ 16003 w 86002"/>
                <a:gd name="connsiteY13" fmla="*/ 633 h 101233"/>
                <a:gd name="connsiteX14" fmla="*/ 337 w 86002"/>
                <a:gd name="connsiteY14" fmla="*/ -5 h 101233"/>
                <a:gd name="connsiteX15" fmla="*/ 337 w 86002"/>
                <a:gd name="connsiteY15" fmla="*/ 5734 h 101233"/>
                <a:gd name="connsiteX16" fmla="*/ 13446 w 86002"/>
                <a:gd name="connsiteY16" fmla="*/ 11314 h 101233"/>
                <a:gd name="connsiteX17" fmla="*/ 40301 w 86002"/>
                <a:gd name="connsiteY17" fmla="*/ 68706 h 101233"/>
                <a:gd name="connsiteX18" fmla="*/ 35825 w 86002"/>
                <a:gd name="connsiteY18" fmla="*/ 78112 h 101233"/>
                <a:gd name="connsiteX19" fmla="*/ 16323 w 86002"/>
                <a:gd name="connsiteY19" fmla="*/ 96764 h 101233"/>
                <a:gd name="connsiteX20" fmla="*/ 9449 w 86002"/>
                <a:gd name="connsiteY20" fmla="*/ 94851 h 101233"/>
                <a:gd name="connsiteX21" fmla="*/ 14085 w 86002"/>
                <a:gd name="connsiteY21" fmla="*/ 87996 h 101233"/>
                <a:gd name="connsiteX22" fmla="*/ 7211 w 86002"/>
                <a:gd name="connsiteY22" fmla="*/ 81141 h 101233"/>
                <a:gd name="connsiteX23" fmla="*/ 178 w 86002"/>
                <a:gd name="connsiteY23" fmla="*/ 88156 h 101233"/>
                <a:gd name="connsiteX24" fmla="*/ 16323 w 86002"/>
                <a:gd name="connsiteY24" fmla="*/ 101228 h 101233"/>
                <a:gd name="connsiteX25" fmla="*/ 39982 w 86002"/>
                <a:gd name="connsiteY25" fmla="*/ 82257 h 101233"/>
                <a:gd name="connsiteX26" fmla="*/ 70994 w 86002"/>
                <a:gd name="connsiteY26" fmla="*/ 15619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6002" h="101233">
                  <a:moveTo>
                    <a:pt x="70994" y="15619"/>
                  </a:moveTo>
                  <a:cubicBezTo>
                    <a:pt x="75470" y="5894"/>
                    <a:pt x="83622" y="5734"/>
                    <a:pt x="86180" y="5734"/>
                  </a:cubicBezTo>
                  <a:lnTo>
                    <a:pt x="86180" y="-5"/>
                  </a:lnTo>
                  <a:cubicBezTo>
                    <a:pt x="81704" y="314"/>
                    <a:pt x="78667" y="633"/>
                    <a:pt x="74031" y="633"/>
                  </a:cubicBezTo>
                  <a:cubicBezTo>
                    <a:pt x="69715" y="633"/>
                    <a:pt x="63800" y="473"/>
                    <a:pt x="59484" y="-5"/>
                  </a:cubicBezTo>
                  <a:lnTo>
                    <a:pt x="59484" y="5734"/>
                  </a:lnTo>
                  <a:cubicBezTo>
                    <a:pt x="64759" y="6053"/>
                    <a:pt x="66038" y="9242"/>
                    <a:pt x="66038" y="11792"/>
                  </a:cubicBezTo>
                  <a:cubicBezTo>
                    <a:pt x="66038" y="13706"/>
                    <a:pt x="65239" y="15140"/>
                    <a:pt x="64599" y="16735"/>
                  </a:cubicBezTo>
                  <a:lnTo>
                    <a:pt x="46855" y="54518"/>
                  </a:lnTo>
                  <a:lnTo>
                    <a:pt x="27193" y="12430"/>
                  </a:lnTo>
                  <a:cubicBezTo>
                    <a:pt x="26714" y="11474"/>
                    <a:pt x="26234" y="10517"/>
                    <a:pt x="26234" y="9401"/>
                  </a:cubicBezTo>
                  <a:cubicBezTo>
                    <a:pt x="26234" y="5734"/>
                    <a:pt x="31669" y="5734"/>
                    <a:pt x="34387" y="5734"/>
                  </a:cubicBezTo>
                  <a:lnTo>
                    <a:pt x="34387" y="-5"/>
                  </a:lnTo>
                  <a:cubicBezTo>
                    <a:pt x="31989" y="155"/>
                    <a:pt x="20479" y="633"/>
                    <a:pt x="16003" y="633"/>
                  </a:cubicBezTo>
                  <a:cubicBezTo>
                    <a:pt x="11208" y="633"/>
                    <a:pt x="4973" y="473"/>
                    <a:pt x="337" y="-5"/>
                  </a:cubicBezTo>
                  <a:lnTo>
                    <a:pt x="337" y="5734"/>
                  </a:lnTo>
                  <a:cubicBezTo>
                    <a:pt x="9289" y="5734"/>
                    <a:pt x="11048" y="6213"/>
                    <a:pt x="13446" y="11314"/>
                  </a:cubicBezTo>
                  <a:lnTo>
                    <a:pt x="40301" y="68706"/>
                  </a:lnTo>
                  <a:cubicBezTo>
                    <a:pt x="38863" y="71895"/>
                    <a:pt x="37264" y="74924"/>
                    <a:pt x="35825" y="78112"/>
                  </a:cubicBezTo>
                  <a:cubicBezTo>
                    <a:pt x="32309" y="85764"/>
                    <a:pt x="27193" y="96764"/>
                    <a:pt x="16323" y="96764"/>
                  </a:cubicBezTo>
                  <a:cubicBezTo>
                    <a:pt x="12327" y="96764"/>
                    <a:pt x="11048" y="95967"/>
                    <a:pt x="9449" y="94851"/>
                  </a:cubicBezTo>
                  <a:cubicBezTo>
                    <a:pt x="9609" y="94851"/>
                    <a:pt x="14085" y="93257"/>
                    <a:pt x="14085" y="87996"/>
                  </a:cubicBezTo>
                  <a:cubicBezTo>
                    <a:pt x="14085" y="84011"/>
                    <a:pt x="11208" y="81141"/>
                    <a:pt x="7211" y="81141"/>
                  </a:cubicBezTo>
                  <a:cubicBezTo>
                    <a:pt x="3055" y="81141"/>
                    <a:pt x="178" y="84011"/>
                    <a:pt x="178" y="88156"/>
                  </a:cubicBezTo>
                  <a:cubicBezTo>
                    <a:pt x="178" y="95649"/>
                    <a:pt x="7691" y="101228"/>
                    <a:pt x="16323" y="101228"/>
                  </a:cubicBezTo>
                  <a:cubicBezTo>
                    <a:pt x="29911" y="101228"/>
                    <a:pt x="37744" y="87040"/>
                    <a:pt x="39982" y="82257"/>
                  </a:cubicBezTo>
                  <a:lnTo>
                    <a:pt x="70994" y="15619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D3D2CE5B-6596-4E5A-B2B7-34B1D5ACC1A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301116" y="2534917"/>
              <a:ext cx="69217" cy="71899"/>
            </a:xfrm>
            <a:custGeom>
              <a:avLst/>
              <a:gdLst>
                <a:gd name="connsiteX0" fmla="*/ 60269 w 69217"/>
                <a:gd name="connsiteY0" fmla="*/ 9249 h 71899"/>
                <a:gd name="connsiteX1" fmla="*/ 52117 w 69217"/>
                <a:gd name="connsiteY1" fmla="*/ 18177 h 71899"/>
                <a:gd name="connsiteX2" fmla="*/ 58351 w 69217"/>
                <a:gd name="connsiteY2" fmla="*/ 24076 h 71899"/>
                <a:gd name="connsiteX3" fmla="*/ 67463 w 69217"/>
                <a:gd name="connsiteY3" fmla="*/ 13873 h 71899"/>
                <a:gd name="connsiteX4" fmla="*/ 46362 w 69217"/>
                <a:gd name="connsiteY4" fmla="*/ 3 h 71899"/>
                <a:gd name="connsiteX5" fmla="*/ 164 w 69217"/>
                <a:gd name="connsiteY5" fmla="*/ 44163 h 71899"/>
                <a:gd name="connsiteX6" fmla="*/ 29737 w 69217"/>
                <a:gd name="connsiteY6" fmla="*/ 71902 h 71899"/>
                <a:gd name="connsiteX7" fmla="*/ 69381 w 69217"/>
                <a:gd name="connsiteY7" fmla="*/ 53888 h 71899"/>
                <a:gd name="connsiteX8" fmla="*/ 66663 w 69217"/>
                <a:gd name="connsiteY8" fmla="*/ 51177 h 71899"/>
                <a:gd name="connsiteX9" fmla="*/ 64106 w 69217"/>
                <a:gd name="connsiteY9" fmla="*/ 52772 h 71899"/>
                <a:gd name="connsiteX10" fmla="*/ 30057 w 69217"/>
                <a:gd name="connsiteY10" fmla="*/ 67438 h 71899"/>
                <a:gd name="connsiteX11" fmla="*/ 13432 w 69217"/>
                <a:gd name="connsiteY11" fmla="*/ 49743 h 71899"/>
                <a:gd name="connsiteX12" fmla="*/ 23982 w 69217"/>
                <a:gd name="connsiteY12" fmla="*/ 16742 h 71899"/>
                <a:gd name="connsiteX13" fmla="*/ 46362 w 69217"/>
                <a:gd name="connsiteY13" fmla="*/ 4467 h 71899"/>
                <a:gd name="connsiteX14" fmla="*/ 60269 w 69217"/>
                <a:gd name="connsiteY14" fmla="*/ 9249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217" h="71899">
                  <a:moveTo>
                    <a:pt x="60269" y="9249"/>
                  </a:moveTo>
                  <a:cubicBezTo>
                    <a:pt x="54514" y="10206"/>
                    <a:pt x="52117" y="14670"/>
                    <a:pt x="52117" y="18177"/>
                  </a:cubicBezTo>
                  <a:cubicBezTo>
                    <a:pt x="52117" y="22481"/>
                    <a:pt x="55474" y="24076"/>
                    <a:pt x="58351" y="24076"/>
                  </a:cubicBezTo>
                  <a:cubicBezTo>
                    <a:pt x="61868" y="24076"/>
                    <a:pt x="67463" y="21525"/>
                    <a:pt x="67463" y="13873"/>
                  </a:cubicBezTo>
                  <a:cubicBezTo>
                    <a:pt x="67463" y="3032"/>
                    <a:pt x="54994" y="3"/>
                    <a:pt x="46362" y="3"/>
                  </a:cubicBezTo>
                  <a:cubicBezTo>
                    <a:pt x="22384" y="3"/>
                    <a:pt x="164" y="22003"/>
                    <a:pt x="164" y="44163"/>
                  </a:cubicBezTo>
                  <a:cubicBezTo>
                    <a:pt x="164" y="57873"/>
                    <a:pt x="9755" y="71902"/>
                    <a:pt x="29737" y="71902"/>
                  </a:cubicBezTo>
                  <a:cubicBezTo>
                    <a:pt x="56752" y="71902"/>
                    <a:pt x="69381" y="56119"/>
                    <a:pt x="69381" y="53888"/>
                  </a:cubicBezTo>
                  <a:cubicBezTo>
                    <a:pt x="69381" y="52931"/>
                    <a:pt x="67942" y="51177"/>
                    <a:pt x="66663" y="51177"/>
                  </a:cubicBezTo>
                  <a:cubicBezTo>
                    <a:pt x="65704" y="51177"/>
                    <a:pt x="65385" y="51496"/>
                    <a:pt x="64106" y="52772"/>
                  </a:cubicBezTo>
                  <a:cubicBezTo>
                    <a:pt x="51637" y="67438"/>
                    <a:pt x="32934" y="67438"/>
                    <a:pt x="30057" y="67438"/>
                  </a:cubicBezTo>
                  <a:cubicBezTo>
                    <a:pt x="18547" y="67438"/>
                    <a:pt x="13432" y="59627"/>
                    <a:pt x="13432" y="49743"/>
                  </a:cubicBezTo>
                  <a:cubicBezTo>
                    <a:pt x="13432" y="45119"/>
                    <a:pt x="15670" y="27742"/>
                    <a:pt x="23982" y="16742"/>
                  </a:cubicBezTo>
                  <a:cubicBezTo>
                    <a:pt x="30057" y="8930"/>
                    <a:pt x="38369" y="4467"/>
                    <a:pt x="46362" y="4467"/>
                  </a:cubicBezTo>
                  <a:cubicBezTo>
                    <a:pt x="48600" y="4467"/>
                    <a:pt x="56273" y="4786"/>
                    <a:pt x="60269" y="9249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A7A4BDA8-CA3F-4F95-A71F-50F8772975C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390721" y="2586889"/>
              <a:ext cx="20301" cy="49102"/>
            </a:xfrm>
            <a:custGeom>
              <a:avLst/>
              <a:gdLst>
                <a:gd name="connsiteX0" fmla="*/ 15993 w 20301"/>
                <a:gd name="connsiteY0" fmla="*/ 15786 h 49102"/>
                <a:gd name="connsiteX1" fmla="*/ 3524 w 20301"/>
                <a:gd name="connsiteY1" fmla="*/ 44960 h 49102"/>
                <a:gd name="connsiteX2" fmla="*/ 2405 w 20301"/>
                <a:gd name="connsiteY2" fmla="*/ 46873 h 49102"/>
                <a:gd name="connsiteX3" fmla="*/ 4643 w 20301"/>
                <a:gd name="connsiteY3" fmla="*/ 49105 h 49102"/>
                <a:gd name="connsiteX4" fmla="*/ 20469 w 20301"/>
                <a:gd name="connsiteY4" fmla="*/ 17380 h 49102"/>
                <a:gd name="connsiteX5" fmla="*/ 9279 w 20301"/>
                <a:gd name="connsiteY5" fmla="*/ 3 h 49102"/>
                <a:gd name="connsiteX6" fmla="*/ 167 w 20301"/>
                <a:gd name="connsiteY6" fmla="*/ 9090 h 49102"/>
                <a:gd name="connsiteX7" fmla="*/ 9439 w 20301"/>
                <a:gd name="connsiteY7" fmla="*/ 18336 h 49102"/>
                <a:gd name="connsiteX8" fmla="*/ 15993 w 20301"/>
                <a:gd name="connsiteY8" fmla="*/ 15786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1" h="49102">
                  <a:moveTo>
                    <a:pt x="15993" y="15786"/>
                  </a:moveTo>
                  <a:cubicBezTo>
                    <a:pt x="15993" y="24554"/>
                    <a:pt x="14394" y="34757"/>
                    <a:pt x="3524" y="44960"/>
                  </a:cubicBezTo>
                  <a:cubicBezTo>
                    <a:pt x="2885" y="45598"/>
                    <a:pt x="2405" y="46076"/>
                    <a:pt x="2405" y="46873"/>
                  </a:cubicBezTo>
                  <a:cubicBezTo>
                    <a:pt x="2405" y="47989"/>
                    <a:pt x="3684" y="49105"/>
                    <a:pt x="4643" y="49105"/>
                  </a:cubicBezTo>
                  <a:cubicBezTo>
                    <a:pt x="6881" y="49105"/>
                    <a:pt x="20469" y="36351"/>
                    <a:pt x="20469" y="17380"/>
                  </a:cubicBezTo>
                  <a:cubicBezTo>
                    <a:pt x="20469" y="7496"/>
                    <a:pt x="16632" y="3"/>
                    <a:pt x="9279" y="3"/>
                  </a:cubicBezTo>
                  <a:cubicBezTo>
                    <a:pt x="4004" y="3"/>
                    <a:pt x="167" y="4148"/>
                    <a:pt x="167" y="9090"/>
                  </a:cubicBezTo>
                  <a:cubicBezTo>
                    <a:pt x="167" y="14191"/>
                    <a:pt x="3844" y="18336"/>
                    <a:pt x="9439" y="18336"/>
                  </a:cubicBezTo>
                  <a:cubicBezTo>
                    <a:pt x="13275" y="18336"/>
                    <a:pt x="15833" y="15786"/>
                    <a:pt x="15993" y="15786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3852193-0626-479A-9C0C-395AA5D751A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435686" y="2534917"/>
              <a:ext cx="134758" cy="70305"/>
            </a:xfrm>
            <a:custGeom>
              <a:avLst/>
              <a:gdLst>
                <a:gd name="connsiteX0" fmla="*/ 122939 w 134758"/>
                <a:gd name="connsiteY0" fmla="*/ 22003 h 70305"/>
                <a:gd name="connsiteX1" fmla="*/ 98960 w 134758"/>
                <a:gd name="connsiteY1" fmla="*/ 3 h 70305"/>
                <a:gd name="connsiteX2" fmla="*/ 73383 w 134758"/>
                <a:gd name="connsiteY2" fmla="*/ 14829 h 70305"/>
                <a:gd name="connsiteX3" fmla="*/ 49885 w 134758"/>
                <a:gd name="connsiteY3" fmla="*/ 3 h 70305"/>
                <a:gd name="connsiteX4" fmla="*/ 23828 w 134758"/>
                <a:gd name="connsiteY4" fmla="*/ 15467 h 70305"/>
                <a:gd name="connsiteX5" fmla="*/ 23668 w 134758"/>
                <a:gd name="connsiteY5" fmla="*/ 15467 h 70305"/>
                <a:gd name="connsiteX6" fmla="*/ 23668 w 134758"/>
                <a:gd name="connsiteY6" fmla="*/ 3 h 70305"/>
                <a:gd name="connsiteX7" fmla="*/ 170 w 134758"/>
                <a:gd name="connsiteY7" fmla="*/ 1756 h 70305"/>
                <a:gd name="connsiteX8" fmla="*/ 170 w 134758"/>
                <a:gd name="connsiteY8" fmla="*/ 7496 h 70305"/>
                <a:gd name="connsiteX9" fmla="*/ 12159 w 134758"/>
                <a:gd name="connsiteY9" fmla="*/ 16423 h 70305"/>
                <a:gd name="connsiteX10" fmla="*/ 12159 w 134758"/>
                <a:gd name="connsiteY10" fmla="*/ 57714 h 70305"/>
                <a:gd name="connsiteX11" fmla="*/ 170 w 134758"/>
                <a:gd name="connsiteY11" fmla="*/ 64569 h 70305"/>
                <a:gd name="connsiteX12" fmla="*/ 170 w 134758"/>
                <a:gd name="connsiteY12" fmla="*/ 70308 h 70305"/>
                <a:gd name="connsiteX13" fmla="*/ 18393 w 134758"/>
                <a:gd name="connsiteY13" fmla="*/ 69670 h 70305"/>
                <a:gd name="connsiteX14" fmla="*/ 36776 w 134758"/>
                <a:gd name="connsiteY14" fmla="*/ 70308 h 70305"/>
                <a:gd name="connsiteX15" fmla="*/ 36776 w 134758"/>
                <a:gd name="connsiteY15" fmla="*/ 64569 h 70305"/>
                <a:gd name="connsiteX16" fmla="*/ 24787 w 134758"/>
                <a:gd name="connsiteY16" fmla="*/ 57714 h 70305"/>
                <a:gd name="connsiteX17" fmla="*/ 24787 w 134758"/>
                <a:gd name="connsiteY17" fmla="*/ 29018 h 70305"/>
                <a:gd name="connsiteX18" fmla="*/ 48606 w 134758"/>
                <a:gd name="connsiteY18" fmla="*/ 4467 h 70305"/>
                <a:gd name="connsiteX19" fmla="*/ 61234 w 134758"/>
                <a:gd name="connsiteY19" fmla="*/ 21365 h 70305"/>
                <a:gd name="connsiteX20" fmla="*/ 61234 w 134758"/>
                <a:gd name="connsiteY20" fmla="*/ 57714 h 70305"/>
                <a:gd name="connsiteX21" fmla="*/ 49245 w 134758"/>
                <a:gd name="connsiteY21" fmla="*/ 64569 h 70305"/>
                <a:gd name="connsiteX22" fmla="*/ 49245 w 134758"/>
                <a:gd name="connsiteY22" fmla="*/ 70308 h 70305"/>
                <a:gd name="connsiteX23" fmla="*/ 67469 w 134758"/>
                <a:gd name="connsiteY23" fmla="*/ 69670 h 70305"/>
                <a:gd name="connsiteX24" fmla="*/ 85852 w 134758"/>
                <a:gd name="connsiteY24" fmla="*/ 70308 h 70305"/>
                <a:gd name="connsiteX25" fmla="*/ 85852 w 134758"/>
                <a:gd name="connsiteY25" fmla="*/ 64569 h 70305"/>
                <a:gd name="connsiteX26" fmla="*/ 73863 w 134758"/>
                <a:gd name="connsiteY26" fmla="*/ 57714 h 70305"/>
                <a:gd name="connsiteX27" fmla="*/ 73863 w 134758"/>
                <a:gd name="connsiteY27" fmla="*/ 29018 h 70305"/>
                <a:gd name="connsiteX28" fmla="*/ 97681 w 134758"/>
                <a:gd name="connsiteY28" fmla="*/ 4467 h 70305"/>
                <a:gd name="connsiteX29" fmla="*/ 110310 w 134758"/>
                <a:gd name="connsiteY29" fmla="*/ 21365 h 70305"/>
                <a:gd name="connsiteX30" fmla="*/ 110310 w 134758"/>
                <a:gd name="connsiteY30" fmla="*/ 57714 h 70305"/>
                <a:gd name="connsiteX31" fmla="*/ 98321 w 134758"/>
                <a:gd name="connsiteY31" fmla="*/ 64569 h 70305"/>
                <a:gd name="connsiteX32" fmla="*/ 98321 w 134758"/>
                <a:gd name="connsiteY32" fmla="*/ 70308 h 70305"/>
                <a:gd name="connsiteX33" fmla="*/ 116544 w 134758"/>
                <a:gd name="connsiteY33" fmla="*/ 69670 h 70305"/>
                <a:gd name="connsiteX34" fmla="*/ 134928 w 134758"/>
                <a:gd name="connsiteY34" fmla="*/ 70308 h 70305"/>
                <a:gd name="connsiteX35" fmla="*/ 134928 w 134758"/>
                <a:gd name="connsiteY35" fmla="*/ 64569 h 70305"/>
                <a:gd name="connsiteX36" fmla="*/ 122939 w 134758"/>
                <a:gd name="connsiteY36" fmla="*/ 57714 h 70305"/>
                <a:gd name="connsiteX37" fmla="*/ 122939 w 134758"/>
                <a:gd name="connsiteY37" fmla="*/ 2200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4758" h="70305">
                  <a:moveTo>
                    <a:pt x="122939" y="22003"/>
                  </a:moveTo>
                  <a:cubicBezTo>
                    <a:pt x="122939" y="8133"/>
                    <a:pt x="116065" y="3"/>
                    <a:pt x="98960" y="3"/>
                  </a:cubicBezTo>
                  <a:cubicBezTo>
                    <a:pt x="86332" y="3"/>
                    <a:pt x="77699" y="6858"/>
                    <a:pt x="73383" y="14829"/>
                  </a:cubicBezTo>
                  <a:cubicBezTo>
                    <a:pt x="70186" y="3510"/>
                    <a:pt x="61554" y="3"/>
                    <a:pt x="49885" y="3"/>
                  </a:cubicBezTo>
                  <a:cubicBezTo>
                    <a:pt x="36776" y="3"/>
                    <a:pt x="28304" y="7177"/>
                    <a:pt x="23828" y="15467"/>
                  </a:cubicBezTo>
                  <a:lnTo>
                    <a:pt x="23668" y="15467"/>
                  </a:lnTo>
                  <a:lnTo>
                    <a:pt x="23668" y="3"/>
                  </a:lnTo>
                  <a:lnTo>
                    <a:pt x="170" y="1756"/>
                  </a:lnTo>
                  <a:lnTo>
                    <a:pt x="170" y="7496"/>
                  </a:lnTo>
                  <a:cubicBezTo>
                    <a:pt x="10880" y="7496"/>
                    <a:pt x="12159" y="8612"/>
                    <a:pt x="12159" y="16423"/>
                  </a:cubicBezTo>
                  <a:lnTo>
                    <a:pt x="12159" y="57714"/>
                  </a:lnTo>
                  <a:cubicBezTo>
                    <a:pt x="12159" y="64569"/>
                    <a:pt x="10560" y="64569"/>
                    <a:pt x="170" y="64569"/>
                  </a:cubicBezTo>
                  <a:lnTo>
                    <a:pt x="170" y="70308"/>
                  </a:lnTo>
                  <a:cubicBezTo>
                    <a:pt x="489" y="70308"/>
                    <a:pt x="11679" y="69670"/>
                    <a:pt x="18393" y="69670"/>
                  </a:cubicBezTo>
                  <a:cubicBezTo>
                    <a:pt x="24308" y="69670"/>
                    <a:pt x="35338" y="70149"/>
                    <a:pt x="36776" y="70308"/>
                  </a:cubicBezTo>
                  <a:lnTo>
                    <a:pt x="36776" y="64569"/>
                  </a:lnTo>
                  <a:cubicBezTo>
                    <a:pt x="26386" y="64569"/>
                    <a:pt x="24787" y="64569"/>
                    <a:pt x="24787" y="57714"/>
                  </a:cubicBezTo>
                  <a:lnTo>
                    <a:pt x="24787" y="29018"/>
                  </a:lnTo>
                  <a:cubicBezTo>
                    <a:pt x="24787" y="12278"/>
                    <a:pt x="38055" y="4467"/>
                    <a:pt x="48606" y="4467"/>
                  </a:cubicBezTo>
                  <a:cubicBezTo>
                    <a:pt x="59796" y="4467"/>
                    <a:pt x="61234" y="13235"/>
                    <a:pt x="61234" y="21365"/>
                  </a:cubicBezTo>
                  <a:lnTo>
                    <a:pt x="61234" y="57714"/>
                  </a:lnTo>
                  <a:cubicBezTo>
                    <a:pt x="61234" y="64569"/>
                    <a:pt x="59636" y="64569"/>
                    <a:pt x="49245" y="64569"/>
                  </a:cubicBezTo>
                  <a:lnTo>
                    <a:pt x="49245" y="70308"/>
                  </a:lnTo>
                  <a:cubicBezTo>
                    <a:pt x="49565" y="70308"/>
                    <a:pt x="60755" y="69670"/>
                    <a:pt x="67469" y="69670"/>
                  </a:cubicBezTo>
                  <a:cubicBezTo>
                    <a:pt x="73383" y="69670"/>
                    <a:pt x="84413" y="70149"/>
                    <a:pt x="85852" y="70308"/>
                  </a:cubicBezTo>
                  <a:lnTo>
                    <a:pt x="85852" y="64569"/>
                  </a:lnTo>
                  <a:cubicBezTo>
                    <a:pt x="75461" y="64569"/>
                    <a:pt x="73863" y="64569"/>
                    <a:pt x="73863" y="57714"/>
                  </a:cubicBezTo>
                  <a:lnTo>
                    <a:pt x="73863" y="29018"/>
                  </a:lnTo>
                  <a:cubicBezTo>
                    <a:pt x="73863" y="12278"/>
                    <a:pt x="87131" y="4467"/>
                    <a:pt x="97681" y="4467"/>
                  </a:cubicBezTo>
                  <a:cubicBezTo>
                    <a:pt x="108871" y="4467"/>
                    <a:pt x="110310" y="13235"/>
                    <a:pt x="110310" y="21365"/>
                  </a:cubicBezTo>
                  <a:lnTo>
                    <a:pt x="110310" y="57714"/>
                  </a:lnTo>
                  <a:cubicBezTo>
                    <a:pt x="110310" y="64569"/>
                    <a:pt x="108711" y="64569"/>
                    <a:pt x="98321" y="64569"/>
                  </a:cubicBezTo>
                  <a:lnTo>
                    <a:pt x="98321" y="70308"/>
                  </a:lnTo>
                  <a:cubicBezTo>
                    <a:pt x="98640" y="70308"/>
                    <a:pt x="109830" y="69670"/>
                    <a:pt x="116544" y="69670"/>
                  </a:cubicBezTo>
                  <a:cubicBezTo>
                    <a:pt x="122459" y="69670"/>
                    <a:pt x="133489" y="70149"/>
                    <a:pt x="134928" y="70308"/>
                  </a:cubicBezTo>
                  <a:lnTo>
                    <a:pt x="134928" y="64569"/>
                  </a:lnTo>
                  <a:cubicBezTo>
                    <a:pt x="124537" y="64569"/>
                    <a:pt x="122939" y="64569"/>
                    <a:pt x="122939" y="57714"/>
                  </a:cubicBezTo>
                  <a:lnTo>
                    <a:pt x="122939" y="22003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8306641-AA8B-45EC-811A-C9123CA8460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586030" y="2497772"/>
              <a:ext cx="34848" cy="107450"/>
            </a:xfrm>
            <a:custGeom>
              <a:avLst/>
              <a:gdLst>
                <a:gd name="connsiteX0" fmla="*/ 24954 w 34848"/>
                <a:gd name="connsiteY0" fmla="*/ 9090 h 107450"/>
                <a:gd name="connsiteX1" fmla="*/ 15682 w 34848"/>
                <a:gd name="connsiteY1" fmla="*/ 3 h 107450"/>
                <a:gd name="connsiteX2" fmla="*/ 6570 w 34848"/>
                <a:gd name="connsiteY2" fmla="*/ 9090 h 107450"/>
                <a:gd name="connsiteX3" fmla="*/ 15682 w 34848"/>
                <a:gd name="connsiteY3" fmla="*/ 18336 h 107450"/>
                <a:gd name="connsiteX4" fmla="*/ 24954 w 34848"/>
                <a:gd name="connsiteY4" fmla="*/ 9090 h 107450"/>
                <a:gd name="connsiteX5" fmla="*/ 656 w 34848"/>
                <a:gd name="connsiteY5" fmla="*/ 38902 h 107450"/>
                <a:gd name="connsiteX6" fmla="*/ 656 w 34848"/>
                <a:gd name="connsiteY6" fmla="*/ 44641 h 107450"/>
                <a:gd name="connsiteX7" fmla="*/ 12165 w 34848"/>
                <a:gd name="connsiteY7" fmla="*/ 53409 h 107450"/>
                <a:gd name="connsiteX8" fmla="*/ 12165 w 34848"/>
                <a:gd name="connsiteY8" fmla="*/ 94859 h 107450"/>
                <a:gd name="connsiteX9" fmla="*/ 176 w 34848"/>
                <a:gd name="connsiteY9" fmla="*/ 101714 h 107450"/>
                <a:gd name="connsiteX10" fmla="*/ 176 w 34848"/>
                <a:gd name="connsiteY10" fmla="*/ 107453 h 107450"/>
                <a:gd name="connsiteX11" fmla="*/ 18080 w 34848"/>
                <a:gd name="connsiteY11" fmla="*/ 106816 h 107450"/>
                <a:gd name="connsiteX12" fmla="*/ 35025 w 34848"/>
                <a:gd name="connsiteY12" fmla="*/ 107453 h 107450"/>
                <a:gd name="connsiteX13" fmla="*/ 35025 w 34848"/>
                <a:gd name="connsiteY13" fmla="*/ 101714 h 107450"/>
                <a:gd name="connsiteX14" fmla="*/ 24154 w 34848"/>
                <a:gd name="connsiteY14" fmla="*/ 95018 h 107450"/>
                <a:gd name="connsiteX15" fmla="*/ 24154 w 34848"/>
                <a:gd name="connsiteY15" fmla="*/ 37148 h 107450"/>
                <a:gd name="connsiteX16" fmla="*/ 656 w 34848"/>
                <a:gd name="connsiteY16" fmla="*/ 38902 h 10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848" h="107450">
                  <a:moveTo>
                    <a:pt x="24954" y="9090"/>
                  </a:moveTo>
                  <a:cubicBezTo>
                    <a:pt x="24954" y="4467"/>
                    <a:pt x="21117" y="3"/>
                    <a:pt x="15682" y="3"/>
                  </a:cubicBezTo>
                  <a:cubicBezTo>
                    <a:pt x="10886" y="3"/>
                    <a:pt x="6570" y="3829"/>
                    <a:pt x="6570" y="9090"/>
                  </a:cubicBezTo>
                  <a:cubicBezTo>
                    <a:pt x="6570" y="14829"/>
                    <a:pt x="11206" y="18336"/>
                    <a:pt x="15682" y="18336"/>
                  </a:cubicBezTo>
                  <a:cubicBezTo>
                    <a:pt x="20797" y="18336"/>
                    <a:pt x="24954" y="14351"/>
                    <a:pt x="24954" y="9090"/>
                  </a:cubicBezTo>
                  <a:close/>
                  <a:moveTo>
                    <a:pt x="656" y="38902"/>
                  </a:moveTo>
                  <a:lnTo>
                    <a:pt x="656" y="44641"/>
                  </a:lnTo>
                  <a:cubicBezTo>
                    <a:pt x="10727" y="44641"/>
                    <a:pt x="12165" y="45598"/>
                    <a:pt x="12165" y="53409"/>
                  </a:cubicBezTo>
                  <a:lnTo>
                    <a:pt x="12165" y="94859"/>
                  </a:lnTo>
                  <a:cubicBezTo>
                    <a:pt x="12165" y="101714"/>
                    <a:pt x="10567" y="101714"/>
                    <a:pt x="176" y="101714"/>
                  </a:cubicBezTo>
                  <a:lnTo>
                    <a:pt x="176" y="107453"/>
                  </a:lnTo>
                  <a:cubicBezTo>
                    <a:pt x="496" y="107453"/>
                    <a:pt x="11686" y="106816"/>
                    <a:pt x="18080" y="106816"/>
                  </a:cubicBezTo>
                  <a:cubicBezTo>
                    <a:pt x="23675" y="106816"/>
                    <a:pt x="29430" y="106975"/>
                    <a:pt x="35025" y="107453"/>
                  </a:cubicBezTo>
                  <a:lnTo>
                    <a:pt x="35025" y="101714"/>
                  </a:lnTo>
                  <a:cubicBezTo>
                    <a:pt x="25753" y="101714"/>
                    <a:pt x="24154" y="101714"/>
                    <a:pt x="24154" y="95018"/>
                  </a:cubicBezTo>
                  <a:lnTo>
                    <a:pt x="24154" y="37148"/>
                  </a:lnTo>
                  <a:lnTo>
                    <a:pt x="656" y="38902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44485574-3F8D-48FE-9E98-5B6465E6DF0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637410" y="2534917"/>
              <a:ext cx="85682" cy="70305"/>
            </a:xfrm>
            <a:custGeom>
              <a:avLst/>
              <a:gdLst>
                <a:gd name="connsiteX0" fmla="*/ 73872 w 85682"/>
                <a:gd name="connsiteY0" fmla="*/ 22003 h 70305"/>
                <a:gd name="connsiteX1" fmla="*/ 49893 w 85682"/>
                <a:gd name="connsiteY1" fmla="*/ 3 h 70305"/>
                <a:gd name="connsiteX2" fmla="*/ 23837 w 85682"/>
                <a:gd name="connsiteY2" fmla="*/ 15467 h 70305"/>
                <a:gd name="connsiteX3" fmla="*/ 23677 w 85682"/>
                <a:gd name="connsiteY3" fmla="*/ 15467 h 70305"/>
                <a:gd name="connsiteX4" fmla="*/ 23677 w 85682"/>
                <a:gd name="connsiteY4" fmla="*/ 3 h 70305"/>
                <a:gd name="connsiteX5" fmla="*/ 178 w 85682"/>
                <a:gd name="connsiteY5" fmla="*/ 1756 h 70305"/>
                <a:gd name="connsiteX6" fmla="*/ 178 w 85682"/>
                <a:gd name="connsiteY6" fmla="*/ 7496 h 70305"/>
                <a:gd name="connsiteX7" fmla="*/ 12168 w 85682"/>
                <a:gd name="connsiteY7" fmla="*/ 16423 h 70305"/>
                <a:gd name="connsiteX8" fmla="*/ 12168 w 85682"/>
                <a:gd name="connsiteY8" fmla="*/ 57714 h 70305"/>
                <a:gd name="connsiteX9" fmla="*/ 178 w 85682"/>
                <a:gd name="connsiteY9" fmla="*/ 64569 h 70305"/>
                <a:gd name="connsiteX10" fmla="*/ 178 w 85682"/>
                <a:gd name="connsiteY10" fmla="*/ 70308 h 70305"/>
                <a:gd name="connsiteX11" fmla="*/ 18402 w 85682"/>
                <a:gd name="connsiteY11" fmla="*/ 69670 h 70305"/>
                <a:gd name="connsiteX12" fmla="*/ 36785 w 85682"/>
                <a:gd name="connsiteY12" fmla="*/ 70308 h 70305"/>
                <a:gd name="connsiteX13" fmla="*/ 36785 w 85682"/>
                <a:gd name="connsiteY13" fmla="*/ 64569 h 70305"/>
                <a:gd name="connsiteX14" fmla="*/ 24796 w 85682"/>
                <a:gd name="connsiteY14" fmla="*/ 57714 h 70305"/>
                <a:gd name="connsiteX15" fmla="*/ 24796 w 85682"/>
                <a:gd name="connsiteY15" fmla="*/ 29018 h 70305"/>
                <a:gd name="connsiteX16" fmla="*/ 48615 w 85682"/>
                <a:gd name="connsiteY16" fmla="*/ 4467 h 70305"/>
                <a:gd name="connsiteX17" fmla="*/ 61243 w 85682"/>
                <a:gd name="connsiteY17" fmla="*/ 21365 h 70305"/>
                <a:gd name="connsiteX18" fmla="*/ 61243 w 85682"/>
                <a:gd name="connsiteY18" fmla="*/ 57714 h 70305"/>
                <a:gd name="connsiteX19" fmla="*/ 49254 w 85682"/>
                <a:gd name="connsiteY19" fmla="*/ 64569 h 70305"/>
                <a:gd name="connsiteX20" fmla="*/ 49254 w 85682"/>
                <a:gd name="connsiteY20" fmla="*/ 70308 h 70305"/>
                <a:gd name="connsiteX21" fmla="*/ 67477 w 85682"/>
                <a:gd name="connsiteY21" fmla="*/ 69670 h 70305"/>
                <a:gd name="connsiteX22" fmla="*/ 85861 w 85682"/>
                <a:gd name="connsiteY22" fmla="*/ 70308 h 70305"/>
                <a:gd name="connsiteX23" fmla="*/ 85861 w 85682"/>
                <a:gd name="connsiteY23" fmla="*/ 64569 h 70305"/>
                <a:gd name="connsiteX24" fmla="*/ 73872 w 85682"/>
                <a:gd name="connsiteY24" fmla="*/ 57714 h 70305"/>
                <a:gd name="connsiteX25" fmla="*/ 73872 w 85682"/>
                <a:gd name="connsiteY25" fmla="*/ 2200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682" h="70305">
                  <a:moveTo>
                    <a:pt x="73872" y="22003"/>
                  </a:moveTo>
                  <a:cubicBezTo>
                    <a:pt x="73872" y="8133"/>
                    <a:pt x="66998" y="3"/>
                    <a:pt x="49893" y="3"/>
                  </a:cubicBezTo>
                  <a:cubicBezTo>
                    <a:pt x="36785" y="3"/>
                    <a:pt x="28313" y="7177"/>
                    <a:pt x="23837" y="15467"/>
                  </a:cubicBezTo>
                  <a:lnTo>
                    <a:pt x="23677" y="15467"/>
                  </a:lnTo>
                  <a:lnTo>
                    <a:pt x="23677" y="3"/>
                  </a:lnTo>
                  <a:lnTo>
                    <a:pt x="178" y="1756"/>
                  </a:lnTo>
                  <a:lnTo>
                    <a:pt x="178" y="7496"/>
                  </a:lnTo>
                  <a:cubicBezTo>
                    <a:pt x="10889" y="7496"/>
                    <a:pt x="12168" y="8612"/>
                    <a:pt x="12168" y="16423"/>
                  </a:cubicBezTo>
                  <a:lnTo>
                    <a:pt x="12168" y="57714"/>
                  </a:lnTo>
                  <a:cubicBezTo>
                    <a:pt x="12168" y="64569"/>
                    <a:pt x="10569" y="64569"/>
                    <a:pt x="178" y="64569"/>
                  </a:cubicBezTo>
                  <a:lnTo>
                    <a:pt x="178" y="70308"/>
                  </a:lnTo>
                  <a:cubicBezTo>
                    <a:pt x="498" y="70308"/>
                    <a:pt x="11688" y="69670"/>
                    <a:pt x="18402" y="69670"/>
                  </a:cubicBezTo>
                  <a:cubicBezTo>
                    <a:pt x="24317" y="69670"/>
                    <a:pt x="35347" y="70149"/>
                    <a:pt x="36785" y="70308"/>
                  </a:cubicBezTo>
                  <a:lnTo>
                    <a:pt x="36785" y="64569"/>
                  </a:lnTo>
                  <a:cubicBezTo>
                    <a:pt x="26395" y="64569"/>
                    <a:pt x="24796" y="64569"/>
                    <a:pt x="24796" y="57714"/>
                  </a:cubicBezTo>
                  <a:lnTo>
                    <a:pt x="24796" y="29018"/>
                  </a:lnTo>
                  <a:cubicBezTo>
                    <a:pt x="24796" y="12278"/>
                    <a:pt x="38064" y="4467"/>
                    <a:pt x="48615" y="4467"/>
                  </a:cubicBezTo>
                  <a:cubicBezTo>
                    <a:pt x="59804" y="4467"/>
                    <a:pt x="61243" y="13235"/>
                    <a:pt x="61243" y="21365"/>
                  </a:cubicBezTo>
                  <a:lnTo>
                    <a:pt x="61243" y="57714"/>
                  </a:lnTo>
                  <a:cubicBezTo>
                    <a:pt x="61243" y="64569"/>
                    <a:pt x="59645" y="64569"/>
                    <a:pt x="49254" y="64569"/>
                  </a:cubicBezTo>
                  <a:lnTo>
                    <a:pt x="49254" y="70308"/>
                  </a:lnTo>
                  <a:cubicBezTo>
                    <a:pt x="49574" y="70308"/>
                    <a:pt x="60764" y="69670"/>
                    <a:pt x="67477" y="69670"/>
                  </a:cubicBezTo>
                  <a:cubicBezTo>
                    <a:pt x="73392" y="69670"/>
                    <a:pt x="84422" y="70149"/>
                    <a:pt x="85861" y="70308"/>
                  </a:cubicBezTo>
                  <a:lnTo>
                    <a:pt x="85861" y="64569"/>
                  </a:lnTo>
                  <a:cubicBezTo>
                    <a:pt x="75470" y="64569"/>
                    <a:pt x="73872" y="64569"/>
                    <a:pt x="73872" y="57714"/>
                  </a:cubicBezTo>
                  <a:lnTo>
                    <a:pt x="73872" y="22003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472A70B-81C7-4D23-97FF-D61973FD518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823444" y="2395153"/>
              <a:ext cx="139530" cy="176047"/>
            </a:xfrm>
            <a:custGeom>
              <a:avLst/>
              <a:gdLst>
                <a:gd name="connsiteX0" fmla="*/ 135378 w 139530"/>
                <a:gd name="connsiteY0" fmla="*/ 9565 h 176047"/>
                <a:gd name="connsiteX1" fmla="*/ 139717 w 139530"/>
                <a:gd name="connsiteY1" fmla="*/ 4555 h 176047"/>
                <a:gd name="connsiteX2" fmla="*/ 135150 w 139530"/>
                <a:gd name="connsiteY2" fmla="*/ 0 h 176047"/>
                <a:gd name="connsiteX3" fmla="*/ 131039 w 139530"/>
                <a:gd name="connsiteY3" fmla="*/ 1366 h 176047"/>
                <a:gd name="connsiteX4" fmla="*/ 4753 w 139530"/>
                <a:gd name="connsiteY4" fmla="*/ 60808 h 176047"/>
                <a:gd name="connsiteX5" fmla="*/ 186 w 139530"/>
                <a:gd name="connsiteY5" fmla="*/ 66046 h 176047"/>
                <a:gd name="connsiteX6" fmla="*/ 4753 w 139530"/>
                <a:gd name="connsiteY6" fmla="*/ 71057 h 176047"/>
                <a:gd name="connsiteX7" fmla="*/ 131039 w 139530"/>
                <a:gd name="connsiteY7" fmla="*/ 130271 h 176047"/>
                <a:gd name="connsiteX8" fmla="*/ 135150 w 139530"/>
                <a:gd name="connsiteY8" fmla="*/ 131865 h 176047"/>
                <a:gd name="connsiteX9" fmla="*/ 139717 w 139530"/>
                <a:gd name="connsiteY9" fmla="*/ 127310 h 176047"/>
                <a:gd name="connsiteX10" fmla="*/ 134921 w 139530"/>
                <a:gd name="connsiteY10" fmla="*/ 122072 h 176047"/>
                <a:gd name="connsiteX11" fmla="*/ 15486 w 139530"/>
                <a:gd name="connsiteY11" fmla="*/ 66046 h 176047"/>
                <a:gd name="connsiteX12" fmla="*/ 135378 w 139530"/>
                <a:gd name="connsiteY12" fmla="*/ 9565 h 176047"/>
                <a:gd name="connsiteX13" fmla="*/ 131724 w 139530"/>
                <a:gd name="connsiteY13" fmla="*/ 176048 h 176047"/>
                <a:gd name="connsiteX14" fmla="*/ 139717 w 139530"/>
                <a:gd name="connsiteY14" fmla="*/ 171493 h 176047"/>
                <a:gd name="connsiteX15" fmla="*/ 131496 w 139530"/>
                <a:gd name="connsiteY15" fmla="*/ 166938 h 176047"/>
                <a:gd name="connsiteX16" fmla="*/ 8407 w 139530"/>
                <a:gd name="connsiteY16" fmla="*/ 166938 h 176047"/>
                <a:gd name="connsiteX17" fmla="*/ 186 w 139530"/>
                <a:gd name="connsiteY17" fmla="*/ 171493 h 176047"/>
                <a:gd name="connsiteX18" fmla="*/ 8179 w 139530"/>
                <a:gd name="connsiteY18" fmla="*/ 176048 h 176047"/>
                <a:gd name="connsiteX19" fmla="*/ 131724 w 139530"/>
                <a:gd name="connsiteY19" fmla="*/ 176048 h 17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530" h="176047">
                  <a:moveTo>
                    <a:pt x="135378" y="9565"/>
                  </a:moveTo>
                  <a:cubicBezTo>
                    <a:pt x="137890" y="8427"/>
                    <a:pt x="139717" y="7288"/>
                    <a:pt x="139717" y="4555"/>
                  </a:cubicBezTo>
                  <a:cubicBezTo>
                    <a:pt x="139717" y="2050"/>
                    <a:pt x="137890" y="0"/>
                    <a:pt x="135150" y="0"/>
                  </a:cubicBezTo>
                  <a:cubicBezTo>
                    <a:pt x="134008" y="0"/>
                    <a:pt x="131953" y="911"/>
                    <a:pt x="131039" y="1366"/>
                  </a:cubicBezTo>
                  <a:lnTo>
                    <a:pt x="4753" y="60808"/>
                  </a:lnTo>
                  <a:cubicBezTo>
                    <a:pt x="871" y="62630"/>
                    <a:pt x="186" y="64224"/>
                    <a:pt x="186" y="66046"/>
                  </a:cubicBezTo>
                  <a:cubicBezTo>
                    <a:pt x="186" y="68096"/>
                    <a:pt x="1556" y="69690"/>
                    <a:pt x="4753" y="71057"/>
                  </a:cubicBezTo>
                  <a:lnTo>
                    <a:pt x="131039" y="130271"/>
                  </a:lnTo>
                  <a:cubicBezTo>
                    <a:pt x="134008" y="131865"/>
                    <a:pt x="134465" y="131865"/>
                    <a:pt x="135150" y="131865"/>
                  </a:cubicBezTo>
                  <a:cubicBezTo>
                    <a:pt x="137662" y="131865"/>
                    <a:pt x="139717" y="129815"/>
                    <a:pt x="139717" y="127310"/>
                  </a:cubicBezTo>
                  <a:cubicBezTo>
                    <a:pt x="139717" y="125260"/>
                    <a:pt x="138804" y="123894"/>
                    <a:pt x="134921" y="122072"/>
                  </a:cubicBezTo>
                  <a:lnTo>
                    <a:pt x="15486" y="66046"/>
                  </a:lnTo>
                  <a:lnTo>
                    <a:pt x="135378" y="9565"/>
                  </a:lnTo>
                  <a:close/>
                  <a:moveTo>
                    <a:pt x="131724" y="176048"/>
                  </a:moveTo>
                  <a:cubicBezTo>
                    <a:pt x="135606" y="176048"/>
                    <a:pt x="139717" y="176048"/>
                    <a:pt x="139717" y="171493"/>
                  </a:cubicBezTo>
                  <a:cubicBezTo>
                    <a:pt x="139717" y="166938"/>
                    <a:pt x="134921" y="166938"/>
                    <a:pt x="131496" y="166938"/>
                  </a:cubicBezTo>
                  <a:lnTo>
                    <a:pt x="8407" y="166938"/>
                  </a:lnTo>
                  <a:cubicBezTo>
                    <a:pt x="4982" y="166938"/>
                    <a:pt x="186" y="166938"/>
                    <a:pt x="186" y="171493"/>
                  </a:cubicBezTo>
                  <a:cubicBezTo>
                    <a:pt x="186" y="176048"/>
                    <a:pt x="4297" y="176048"/>
                    <a:pt x="8179" y="176048"/>
                  </a:cubicBezTo>
                  <a:lnTo>
                    <a:pt x="131724" y="176048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F5A87A37-91EB-4066-8EF3-8320F131A42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38233" y="2439336"/>
              <a:ext cx="119206" cy="144846"/>
            </a:xfrm>
            <a:custGeom>
              <a:avLst/>
              <a:gdLst>
                <a:gd name="connsiteX0" fmla="*/ 17781 w 119206"/>
                <a:gd name="connsiteY0" fmla="*/ 128449 h 144846"/>
                <a:gd name="connsiteX1" fmla="*/ 5449 w 119206"/>
                <a:gd name="connsiteY1" fmla="*/ 137786 h 144846"/>
                <a:gd name="connsiteX2" fmla="*/ 197 w 119206"/>
                <a:gd name="connsiteY2" fmla="*/ 142113 h 144846"/>
                <a:gd name="connsiteX3" fmla="*/ 3165 w 119206"/>
                <a:gd name="connsiteY3" fmla="*/ 144846 h 144846"/>
                <a:gd name="connsiteX4" fmla="*/ 22348 w 119206"/>
                <a:gd name="connsiteY4" fmla="*/ 144163 h 144846"/>
                <a:gd name="connsiteX5" fmla="*/ 44956 w 119206"/>
                <a:gd name="connsiteY5" fmla="*/ 144846 h 144846"/>
                <a:gd name="connsiteX6" fmla="*/ 49067 w 119206"/>
                <a:gd name="connsiteY6" fmla="*/ 140292 h 144846"/>
                <a:gd name="connsiteX7" fmla="*/ 43586 w 119206"/>
                <a:gd name="connsiteY7" fmla="*/ 137786 h 144846"/>
                <a:gd name="connsiteX8" fmla="*/ 32168 w 119206"/>
                <a:gd name="connsiteY8" fmla="*/ 134142 h 144846"/>
                <a:gd name="connsiteX9" fmla="*/ 43357 w 119206"/>
                <a:gd name="connsiteY9" fmla="*/ 88593 h 144846"/>
                <a:gd name="connsiteX10" fmla="*/ 64367 w 119206"/>
                <a:gd name="connsiteY10" fmla="*/ 103169 h 144846"/>
                <a:gd name="connsiteX11" fmla="*/ 119403 w 119206"/>
                <a:gd name="connsiteY11" fmla="*/ 36439 h 144846"/>
                <a:gd name="connsiteX12" fmla="*/ 89030 w 119206"/>
                <a:gd name="connsiteY12" fmla="*/ 0 h 144846"/>
                <a:gd name="connsiteX13" fmla="*/ 59115 w 119206"/>
                <a:gd name="connsiteY13" fmla="*/ 17081 h 144846"/>
                <a:gd name="connsiteX14" fmla="*/ 38562 w 119206"/>
                <a:gd name="connsiteY14" fmla="*/ 0 h 144846"/>
                <a:gd name="connsiteX15" fmla="*/ 21663 w 119206"/>
                <a:gd name="connsiteY15" fmla="*/ 12982 h 144846"/>
                <a:gd name="connsiteX16" fmla="*/ 14584 w 119206"/>
                <a:gd name="connsiteY16" fmla="*/ 35073 h 144846"/>
                <a:gd name="connsiteX17" fmla="*/ 17324 w 119206"/>
                <a:gd name="connsiteY17" fmla="*/ 37350 h 144846"/>
                <a:gd name="connsiteX18" fmla="*/ 21206 w 119206"/>
                <a:gd name="connsiteY18" fmla="*/ 32112 h 144846"/>
                <a:gd name="connsiteX19" fmla="*/ 37877 w 119206"/>
                <a:gd name="connsiteY19" fmla="*/ 5010 h 144846"/>
                <a:gd name="connsiteX20" fmla="*/ 44956 w 119206"/>
                <a:gd name="connsiteY20" fmla="*/ 15487 h 144846"/>
                <a:gd name="connsiteX21" fmla="*/ 43357 w 119206"/>
                <a:gd name="connsiteY21" fmla="*/ 27102 h 144846"/>
                <a:gd name="connsiteX22" fmla="*/ 17781 w 119206"/>
                <a:gd name="connsiteY22" fmla="*/ 128449 h 144846"/>
                <a:gd name="connsiteX23" fmla="*/ 57973 w 119206"/>
                <a:gd name="connsiteY23" fmla="*/ 29607 h 144846"/>
                <a:gd name="connsiteX24" fmla="*/ 69848 w 119206"/>
                <a:gd name="connsiteY24" fmla="*/ 13665 h 144846"/>
                <a:gd name="connsiteX25" fmla="*/ 88345 w 119206"/>
                <a:gd name="connsiteY25" fmla="*/ 5010 h 144846"/>
                <a:gd name="connsiteX26" fmla="*/ 102961 w 119206"/>
                <a:gd name="connsiteY26" fmla="*/ 26419 h 144846"/>
                <a:gd name="connsiteX27" fmla="*/ 91314 w 119206"/>
                <a:gd name="connsiteY27" fmla="*/ 74701 h 144846"/>
                <a:gd name="connsiteX28" fmla="*/ 64139 w 119206"/>
                <a:gd name="connsiteY28" fmla="*/ 98159 h 144846"/>
                <a:gd name="connsiteX29" fmla="*/ 46098 w 119206"/>
                <a:gd name="connsiteY29" fmla="*/ 77889 h 144846"/>
                <a:gd name="connsiteX30" fmla="*/ 46783 w 119206"/>
                <a:gd name="connsiteY30" fmla="*/ 74245 h 144846"/>
                <a:gd name="connsiteX31" fmla="*/ 57973 w 119206"/>
                <a:gd name="connsiteY31" fmla="*/ 29607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206" h="144846">
                  <a:moveTo>
                    <a:pt x="17781" y="128449"/>
                  </a:moveTo>
                  <a:cubicBezTo>
                    <a:pt x="15954" y="136192"/>
                    <a:pt x="15497" y="137786"/>
                    <a:pt x="5449" y="137786"/>
                  </a:cubicBezTo>
                  <a:cubicBezTo>
                    <a:pt x="2709" y="137786"/>
                    <a:pt x="197" y="137786"/>
                    <a:pt x="197" y="142113"/>
                  </a:cubicBezTo>
                  <a:cubicBezTo>
                    <a:pt x="197" y="143935"/>
                    <a:pt x="1338" y="144846"/>
                    <a:pt x="3165" y="144846"/>
                  </a:cubicBezTo>
                  <a:cubicBezTo>
                    <a:pt x="9331" y="144846"/>
                    <a:pt x="15954" y="144163"/>
                    <a:pt x="22348" y="144163"/>
                  </a:cubicBezTo>
                  <a:cubicBezTo>
                    <a:pt x="29884" y="144163"/>
                    <a:pt x="37648" y="144846"/>
                    <a:pt x="44956" y="144846"/>
                  </a:cubicBezTo>
                  <a:cubicBezTo>
                    <a:pt x="46098" y="144846"/>
                    <a:pt x="49067" y="144846"/>
                    <a:pt x="49067" y="140292"/>
                  </a:cubicBezTo>
                  <a:cubicBezTo>
                    <a:pt x="49067" y="137786"/>
                    <a:pt x="46783" y="137786"/>
                    <a:pt x="43586" y="137786"/>
                  </a:cubicBezTo>
                  <a:cubicBezTo>
                    <a:pt x="32168" y="137786"/>
                    <a:pt x="32168" y="136192"/>
                    <a:pt x="32168" y="134142"/>
                  </a:cubicBezTo>
                  <a:cubicBezTo>
                    <a:pt x="32168" y="131409"/>
                    <a:pt x="41759" y="94287"/>
                    <a:pt x="43357" y="88593"/>
                  </a:cubicBezTo>
                  <a:cubicBezTo>
                    <a:pt x="46326" y="95198"/>
                    <a:pt x="52720" y="103169"/>
                    <a:pt x="64367" y="103169"/>
                  </a:cubicBezTo>
                  <a:cubicBezTo>
                    <a:pt x="90857" y="103169"/>
                    <a:pt x="119403" y="69918"/>
                    <a:pt x="119403" y="36439"/>
                  </a:cubicBezTo>
                  <a:cubicBezTo>
                    <a:pt x="119403" y="15031"/>
                    <a:pt x="106386" y="0"/>
                    <a:pt x="89030" y="0"/>
                  </a:cubicBezTo>
                  <a:cubicBezTo>
                    <a:pt x="77612" y="0"/>
                    <a:pt x="66651" y="8199"/>
                    <a:pt x="59115" y="17081"/>
                  </a:cubicBezTo>
                  <a:cubicBezTo>
                    <a:pt x="56831" y="4783"/>
                    <a:pt x="47011" y="0"/>
                    <a:pt x="38562" y="0"/>
                  </a:cubicBezTo>
                  <a:cubicBezTo>
                    <a:pt x="28057" y="0"/>
                    <a:pt x="23718" y="8882"/>
                    <a:pt x="21663" y="12982"/>
                  </a:cubicBezTo>
                  <a:cubicBezTo>
                    <a:pt x="17552" y="20725"/>
                    <a:pt x="14584" y="34390"/>
                    <a:pt x="14584" y="35073"/>
                  </a:cubicBezTo>
                  <a:cubicBezTo>
                    <a:pt x="14584" y="37350"/>
                    <a:pt x="16867" y="37350"/>
                    <a:pt x="17324" y="37350"/>
                  </a:cubicBezTo>
                  <a:cubicBezTo>
                    <a:pt x="19608" y="37350"/>
                    <a:pt x="19836" y="37123"/>
                    <a:pt x="21206" y="32112"/>
                  </a:cubicBezTo>
                  <a:cubicBezTo>
                    <a:pt x="25088" y="15942"/>
                    <a:pt x="29656" y="5010"/>
                    <a:pt x="37877" y="5010"/>
                  </a:cubicBezTo>
                  <a:cubicBezTo>
                    <a:pt x="41759" y="5010"/>
                    <a:pt x="44956" y="6832"/>
                    <a:pt x="44956" y="15487"/>
                  </a:cubicBezTo>
                  <a:cubicBezTo>
                    <a:pt x="44956" y="20725"/>
                    <a:pt x="44271" y="23230"/>
                    <a:pt x="43357" y="27102"/>
                  </a:cubicBezTo>
                  <a:lnTo>
                    <a:pt x="17781" y="128449"/>
                  </a:lnTo>
                  <a:close/>
                  <a:moveTo>
                    <a:pt x="57973" y="29607"/>
                  </a:moveTo>
                  <a:cubicBezTo>
                    <a:pt x="59571" y="23458"/>
                    <a:pt x="65737" y="17081"/>
                    <a:pt x="69848" y="13665"/>
                  </a:cubicBezTo>
                  <a:cubicBezTo>
                    <a:pt x="77841" y="6605"/>
                    <a:pt x="84463" y="5010"/>
                    <a:pt x="88345" y="5010"/>
                  </a:cubicBezTo>
                  <a:cubicBezTo>
                    <a:pt x="97480" y="5010"/>
                    <a:pt x="102961" y="12982"/>
                    <a:pt x="102961" y="26419"/>
                  </a:cubicBezTo>
                  <a:cubicBezTo>
                    <a:pt x="102961" y="39856"/>
                    <a:pt x="95425" y="66046"/>
                    <a:pt x="91314" y="74701"/>
                  </a:cubicBezTo>
                  <a:cubicBezTo>
                    <a:pt x="83550" y="90643"/>
                    <a:pt x="72588" y="98159"/>
                    <a:pt x="64139" y="98159"/>
                  </a:cubicBezTo>
                  <a:cubicBezTo>
                    <a:pt x="49067" y="98159"/>
                    <a:pt x="46098" y="79256"/>
                    <a:pt x="46098" y="77889"/>
                  </a:cubicBezTo>
                  <a:cubicBezTo>
                    <a:pt x="46098" y="77434"/>
                    <a:pt x="46098" y="76978"/>
                    <a:pt x="46783" y="74245"/>
                  </a:cubicBezTo>
                  <a:lnTo>
                    <a:pt x="57973" y="29607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4869D681-1A81-429B-B01D-028B6D605AB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167151" y="2346326"/>
              <a:ext cx="54031" cy="101233"/>
            </a:xfrm>
            <a:custGeom>
              <a:avLst/>
              <a:gdLst>
                <a:gd name="connsiteX0" fmla="*/ 32812 w 54031"/>
                <a:gd name="connsiteY0" fmla="*/ 36663 h 101233"/>
                <a:gd name="connsiteX1" fmla="*/ 49117 w 54031"/>
                <a:gd name="connsiteY1" fmla="*/ 36663 h 101233"/>
                <a:gd name="connsiteX2" fmla="*/ 54233 w 54031"/>
                <a:gd name="connsiteY2" fmla="*/ 33156 h 101233"/>
                <a:gd name="connsiteX3" fmla="*/ 49437 w 54031"/>
                <a:gd name="connsiteY3" fmla="*/ 30924 h 101233"/>
                <a:gd name="connsiteX4" fmla="*/ 34251 w 54031"/>
                <a:gd name="connsiteY4" fmla="*/ 30924 h 101233"/>
                <a:gd name="connsiteX5" fmla="*/ 40165 w 54031"/>
                <a:gd name="connsiteY5" fmla="*/ 7329 h 101233"/>
                <a:gd name="connsiteX6" fmla="*/ 40645 w 54031"/>
                <a:gd name="connsiteY6" fmla="*/ 5097 h 101233"/>
                <a:gd name="connsiteX7" fmla="*/ 35210 w 54031"/>
                <a:gd name="connsiteY7" fmla="*/ -4 h 101233"/>
                <a:gd name="connsiteX8" fmla="*/ 27697 w 54031"/>
                <a:gd name="connsiteY8" fmla="*/ 6851 h 101233"/>
                <a:gd name="connsiteX9" fmla="*/ 21622 w 54031"/>
                <a:gd name="connsiteY9" fmla="*/ 30924 h 101233"/>
                <a:gd name="connsiteX10" fmla="*/ 5317 w 54031"/>
                <a:gd name="connsiteY10" fmla="*/ 30924 h 101233"/>
                <a:gd name="connsiteX11" fmla="*/ 202 w 54031"/>
                <a:gd name="connsiteY11" fmla="*/ 34431 h 101233"/>
                <a:gd name="connsiteX12" fmla="*/ 4997 w 54031"/>
                <a:gd name="connsiteY12" fmla="*/ 36663 h 101233"/>
                <a:gd name="connsiteX13" fmla="*/ 20183 w 54031"/>
                <a:gd name="connsiteY13" fmla="*/ 36663 h 101233"/>
                <a:gd name="connsiteX14" fmla="*/ 10752 w 54031"/>
                <a:gd name="connsiteY14" fmla="*/ 74287 h 101233"/>
                <a:gd name="connsiteX15" fmla="*/ 8354 w 54031"/>
                <a:gd name="connsiteY15" fmla="*/ 86084 h 101233"/>
                <a:gd name="connsiteX16" fmla="*/ 25459 w 54031"/>
                <a:gd name="connsiteY16" fmla="*/ 101229 h 101233"/>
                <a:gd name="connsiteX17" fmla="*/ 53274 w 54031"/>
                <a:gd name="connsiteY17" fmla="*/ 76837 h 101233"/>
                <a:gd name="connsiteX18" fmla="*/ 50716 w 54031"/>
                <a:gd name="connsiteY18" fmla="*/ 74765 h 101233"/>
                <a:gd name="connsiteX19" fmla="*/ 47359 w 54031"/>
                <a:gd name="connsiteY19" fmla="*/ 77794 h 101233"/>
                <a:gd name="connsiteX20" fmla="*/ 25938 w 54031"/>
                <a:gd name="connsiteY20" fmla="*/ 96765 h 101233"/>
                <a:gd name="connsiteX21" fmla="*/ 20343 w 54031"/>
                <a:gd name="connsiteY21" fmla="*/ 88953 h 101233"/>
                <a:gd name="connsiteX22" fmla="*/ 21302 w 54031"/>
                <a:gd name="connsiteY22" fmla="*/ 82417 h 101233"/>
                <a:gd name="connsiteX23" fmla="*/ 32812 w 54031"/>
                <a:gd name="connsiteY23" fmla="*/ 36663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031" h="101233">
                  <a:moveTo>
                    <a:pt x="32812" y="36663"/>
                  </a:moveTo>
                  <a:lnTo>
                    <a:pt x="49117" y="36663"/>
                  </a:lnTo>
                  <a:cubicBezTo>
                    <a:pt x="52155" y="36663"/>
                    <a:pt x="54233" y="36663"/>
                    <a:pt x="54233" y="33156"/>
                  </a:cubicBezTo>
                  <a:cubicBezTo>
                    <a:pt x="54233" y="30924"/>
                    <a:pt x="52155" y="30924"/>
                    <a:pt x="49437" y="30924"/>
                  </a:cubicBezTo>
                  <a:lnTo>
                    <a:pt x="34251" y="30924"/>
                  </a:lnTo>
                  <a:lnTo>
                    <a:pt x="40165" y="7329"/>
                  </a:lnTo>
                  <a:cubicBezTo>
                    <a:pt x="40325" y="6532"/>
                    <a:pt x="40645" y="5735"/>
                    <a:pt x="40645" y="5097"/>
                  </a:cubicBezTo>
                  <a:cubicBezTo>
                    <a:pt x="40645" y="2228"/>
                    <a:pt x="38407" y="-4"/>
                    <a:pt x="35210" y="-4"/>
                  </a:cubicBezTo>
                  <a:cubicBezTo>
                    <a:pt x="31214" y="-4"/>
                    <a:pt x="28816" y="2706"/>
                    <a:pt x="27697" y="6851"/>
                  </a:cubicBezTo>
                  <a:cubicBezTo>
                    <a:pt x="26578" y="10837"/>
                    <a:pt x="28656" y="3184"/>
                    <a:pt x="21622" y="30924"/>
                  </a:cubicBezTo>
                  <a:lnTo>
                    <a:pt x="5317" y="30924"/>
                  </a:lnTo>
                  <a:cubicBezTo>
                    <a:pt x="2280" y="30924"/>
                    <a:pt x="202" y="30924"/>
                    <a:pt x="202" y="34431"/>
                  </a:cubicBezTo>
                  <a:cubicBezTo>
                    <a:pt x="202" y="36663"/>
                    <a:pt x="2120" y="36663"/>
                    <a:pt x="4997" y="36663"/>
                  </a:cubicBezTo>
                  <a:lnTo>
                    <a:pt x="20183" y="36663"/>
                  </a:lnTo>
                  <a:lnTo>
                    <a:pt x="10752" y="74287"/>
                  </a:lnTo>
                  <a:cubicBezTo>
                    <a:pt x="9793" y="78272"/>
                    <a:pt x="8354" y="84011"/>
                    <a:pt x="8354" y="86084"/>
                  </a:cubicBezTo>
                  <a:cubicBezTo>
                    <a:pt x="8354" y="95490"/>
                    <a:pt x="16347" y="101229"/>
                    <a:pt x="25459" y="101229"/>
                  </a:cubicBezTo>
                  <a:cubicBezTo>
                    <a:pt x="43203" y="101229"/>
                    <a:pt x="53274" y="78910"/>
                    <a:pt x="53274" y="76837"/>
                  </a:cubicBezTo>
                  <a:cubicBezTo>
                    <a:pt x="53274" y="74765"/>
                    <a:pt x="51195" y="74765"/>
                    <a:pt x="50716" y="74765"/>
                  </a:cubicBezTo>
                  <a:cubicBezTo>
                    <a:pt x="48798" y="74765"/>
                    <a:pt x="48638" y="75084"/>
                    <a:pt x="47359" y="77794"/>
                  </a:cubicBezTo>
                  <a:cubicBezTo>
                    <a:pt x="42883" y="87837"/>
                    <a:pt x="34730" y="96765"/>
                    <a:pt x="25938" y="96765"/>
                  </a:cubicBezTo>
                  <a:cubicBezTo>
                    <a:pt x="22581" y="96765"/>
                    <a:pt x="20343" y="94693"/>
                    <a:pt x="20343" y="88953"/>
                  </a:cubicBezTo>
                  <a:cubicBezTo>
                    <a:pt x="20343" y="87359"/>
                    <a:pt x="20983" y="84011"/>
                    <a:pt x="21302" y="82417"/>
                  </a:cubicBezTo>
                  <a:lnTo>
                    <a:pt x="32812" y="36663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C45B549-1B79-42AB-9419-FBCD5F94589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239813" y="2326904"/>
              <a:ext cx="79927" cy="51584"/>
            </a:xfrm>
            <a:custGeom>
              <a:avLst/>
              <a:gdLst>
                <a:gd name="connsiteX0" fmla="*/ 12080 w 79927"/>
                <a:gd name="connsiteY0" fmla="*/ 39165 h 51584"/>
                <a:gd name="connsiteX1" fmla="*/ 10138 w 79927"/>
                <a:gd name="connsiteY1" fmla="*/ 47592 h 51584"/>
                <a:gd name="connsiteX2" fmla="*/ 14363 w 79927"/>
                <a:gd name="connsiteY2" fmla="*/ 51577 h 51584"/>
                <a:gd name="connsiteX3" fmla="*/ 19844 w 79927"/>
                <a:gd name="connsiteY3" fmla="*/ 47820 h 51584"/>
                <a:gd name="connsiteX4" fmla="*/ 22013 w 79927"/>
                <a:gd name="connsiteY4" fmla="*/ 38937 h 51584"/>
                <a:gd name="connsiteX5" fmla="*/ 26124 w 79927"/>
                <a:gd name="connsiteY5" fmla="*/ 22881 h 51584"/>
                <a:gd name="connsiteX6" fmla="*/ 49760 w 79927"/>
                <a:gd name="connsiteY6" fmla="*/ 3865 h 51584"/>
                <a:gd name="connsiteX7" fmla="*/ 57753 w 79927"/>
                <a:gd name="connsiteY7" fmla="*/ 12063 h 51584"/>
                <a:gd name="connsiteX8" fmla="*/ 50331 w 79927"/>
                <a:gd name="connsiteY8" fmla="*/ 36774 h 51584"/>
                <a:gd name="connsiteX9" fmla="*/ 49189 w 79927"/>
                <a:gd name="connsiteY9" fmla="*/ 41556 h 51584"/>
                <a:gd name="connsiteX10" fmla="*/ 61635 w 79927"/>
                <a:gd name="connsiteY10" fmla="*/ 51577 h 51584"/>
                <a:gd name="connsiteX11" fmla="*/ 80132 w 79927"/>
                <a:gd name="connsiteY11" fmla="*/ 33927 h 51584"/>
                <a:gd name="connsiteX12" fmla="*/ 77734 w 79927"/>
                <a:gd name="connsiteY12" fmla="*/ 32333 h 51584"/>
                <a:gd name="connsiteX13" fmla="*/ 74994 w 79927"/>
                <a:gd name="connsiteY13" fmla="*/ 34952 h 51584"/>
                <a:gd name="connsiteX14" fmla="*/ 62091 w 79927"/>
                <a:gd name="connsiteY14" fmla="*/ 47706 h 51584"/>
                <a:gd name="connsiteX15" fmla="*/ 58666 w 79927"/>
                <a:gd name="connsiteY15" fmla="*/ 43378 h 51584"/>
                <a:gd name="connsiteX16" fmla="*/ 60150 w 79927"/>
                <a:gd name="connsiteY16" fmla="*/ 37343 h 51584"/>
                <a:gd name="connsiteX17" fmla="*/ 67344 w 79927"/>
                <a:gd name="connsiteY17" fmla="*/ 13544 h 51584"/>
                <a:gd name="connsiteX18" fmla="*/ 50445 w 79927"/>
                <a:gd name="connsiteY18" fmla="*/ -7 h 51584"/>
                <a:gd name="connsiteX19" fmla="*/ 28864 w 79927"/>
                <a:gd name="connsiteY19" fmla="*/ 11266 h 51584"/>
                <a:gd name="connsiteX20" fmla="*/ 14934 w 79927"/>
                <a:gd name="connsiteY20" fmla="*/ -7 h 51584"/>
                <a:gd name="connsiteX21" fmla="*/ 205 w 79927"/>
                <a:gd name="connsiteY21" fmla="*/ 17643 h 51584"/>
                <a:gd name="connsiteX22" fmla="*/ 2602 w 79927"/>
                <a:gd name="connsiteY22" fmla="*/ 19237 h 51584"/>
                <a:gd name="connsiteX23" fmla="*/ 5229 w 79927"/>
                <a:gd name="connsiteY23" fmla="*/ 17074 h 51584"/>
                <a:gd name="connsiteX24" fmla="*/ 14363 w 79927"/>
                <a:gd name="connsiteY24" fmla="*/ 3865 h 51584"/>
                <a:gd name="connsiteX25" fmla="*/ 19045 w 79927"/>
                <a:gd name="connsiteY25" fmla="*/ 9900 h 51584"/>
                <a:gd name="connsiteX26" fmla="*/ 17218 w 79927"/>
                <a:gd name="connsiteY26" fmla="*/ 18782 h 51584"/>
                <a:gd name="connsiteX27" fmla="*/ 14706 w 79927"/>
                <a:gd name="connsiteY27" fmla="*/ 29030 h 51584"/>
                <a:gd name="connsiteX28" fmla="*/ 12080 w 79927"/>
                <a:gd name="connsiteY28" fmla="*/ 39165 h 5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927" h="51584">
                  <a:moveTo>
                    <a:pt x="12080" y="39165"/>
                  </a:moveTo>
                  <a:cubicBezTo>
                    <a:pt x="11394" y="42012"/>
                    <a:pt x="10138" y="47022"/>
                    <a:pt x="10138" y="47592"/>
                  </a:cubicBezTo>
                  <a:cubicBezTo>
                    <a:pt x="10138" y="50097"/>
                    <a:pt x="12194" y="51577"/>
                    <a:pt x="14363" y="51577"/>
                  </a:cubicBezTo>
                  <a:cubicBezTo>
                    <a:pt x="16076" y="51577"/>
                    <a:pt x="18588" y="50666"/>
                    <a:pt x="19844" y="47820"/>
                  </a:cubicBezTo>
                  <a:cubicBezTo>
                    <a:pt x="19958" y="47250"/>
                    <a:pt x="21328" y="41898"/>
                    <a:pt x="22013" y="38937"/>
                  </a:cubicBezTo>
                  <a:cubicBezTo>
                    <a:pt x="25896" y="23565"/>
                    <a:pt x="25896" y="23337"/>
                    <a:pt x="26124" y="22881"/>
                  </a:cubicBezTo>
                  <a:cubicBezTo>
                    <a:pt x="27608" y="19807"/>
                    <a:pt x="35829" y="3865"/>
                    <a:pt x="49760" y="3865"/>
                  </a:cubicBezTo>
                  <a:cubicBezTo>
                    <a:pt x="55355" y="3865"/>
                    <a:pt x="57753" y="6939"/>
                    <a:pt x="57753" y="12063"/>
                  </a:cubicBezTo>
                  <a:cubicBezTo>
                    <a:pt x="57753" y="18554"/>
                    <a:pt x="52957" y="30283"/>
                    <a:pt x="50331" y="36774"/>
                  </a:cubicBezTo>
                  <a:cubicBezTo>
                    <a:pt x="49760" y="38140"/>
                    <a:pt x="49189" y="39621"/>
                    <a:pt x="49189" y="41556"/>
                  </a:cubicBezTo>
                  <a:cubicBezTo>
                    <a:pt x="49189" y="47478"/>
                    <a:pt x="54898" y="51577"/>
                    <a:pt x="61635" y="51577"/>
                  </a:cubicBezTo>
                  <a:cubicBezTo>
                    <a:pt x="73852" y="51577"/>
                    <a:pt x="80132" y="36774"/>
                    <a:pt x="80132" y="33927"/>
                  </a:cubicBezTo>
                  <a:cubicBezTo>
                    <a:pt x="80132" y="32333"/>
                    <a:pt x="78191" y="32333"/>
                    <a:pt x="77734" y="32333"/>
                  </a:cubicBezTo>
                  <a:cubicBezTo>
                    <a:pt x="75793" y="32333"/>
                    <a:pt x="75679" y="32788"/>
                    <a:pt x="74994" y="34952"/>
                  </a:cubicBezTo>
                  <a:cubicBezTo>
                    <a:pt x="72825" y="41784"/>
                    <a:pt x="67572" y="47706"/>
                    <a:pt x="62091" y="47706"/>
                  </a:cubicBezTo>
                  <a:cubicBezTo>
                    <a:pt x="59465" y="47706"/>
                    <a:pt x="58666" y="45884"/>
                    <a:pt x="58666" y="43378"/>
                  </a:cubicBezTo>
                  <a:cubicBezTo>
                    <a:pt x="58666" y="40987"/>
                    <a:pt x="59123" y="39848"/>
                    <a:pt x="60150" y="37343"/>
                  </a:cubicBezTo>
                  <a:cubicBezTo>
                    <a:pt x="62091" y="32788"/>
                    <a:pt x="67344" y="19807"/>
                    <a:pt x="67344" y="13544"/>
                  </a:cubicBezTo>
                  <a:cubicBezTo>
                    <a:pt x="67344" y="5117"/>
                    <a:pt x="61292" y="-7"/>
                    <a:pt x="50445" y="-7"/>
                  </a:cubicBezTo>
                  <a:cubicBezTo>
                    <a:pt x="40054" y="-7"/>
                    <a:pt x="32861" y="6256"/>
                    <a:pt x="28864" y="11266"/>
                  </a:cubicBezTo>
                  <a:cubicBezTo>
                    <a:pt x="28293" y="1929"/>
                    <a:pt x="19159" y="-7"/>
                    <a:pt x="14934" y="-7"/>
                  </a:cubicBezTo>
                  <a:cubicBezTo>
                    <a:pt x="3516" y="-7"/>
                    <a:pt x="205" y="17415"/>
                    <a:pt x="205" y="17643"/>
                  </a:cubicBezTo>
                  <a:cubicBezTo>
                    <a:pt x="205" y="19237"/>
                    <a:pt x="2031" y="19237"/>
                    <a:pt x="2602" y="19237"/>
                  </a:cubicBezTo>
                  <a:cubicBezTo>
                    <a:pt x="4544" y="19237"/>
                    <a:pt x="4772" y="18554"/>
                    <a:pt x="5229" y="17074"/>
                  </a:cubicBezTo>
                  <a:cubicBezTo>
                    <a:pt x="6941" y="10469"/>
                    <a:pt x="9568" y="3865"/>
                    <a:pt x="14363" y="3865"/>
                  </a:cubicBezTo>
                  <a:cubicBezTo>
                    <a:pt x="18245" y="3865"/>
                    <a:pt x="19045" y="7508"/>
                    <a:pt x="19045" y="9900"/>
                  </a:cubicBezTo>
                  <a:cubicBezTo>
                    <a:pt x="19045" y="11494"/>
                    <a:pt x="17903" y="15821"/>
                    <a:pt x="17218" y="18782"/>
                  </a:cubicBezTo>
                  <a:cubicBezTo>
                    <a:pt x="16418" y="21856"/>
                    <a:pt x="15277" y="26525"/>
                    <a:pt x="14706" y="29030"/>
                  </a:cubicBezTo>
                  <a:lnTo>
                    <a:pt x="12080" y="39165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7710A5DD-E5E1-42C1-A013-457AA611BD8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341070" y="2301283"/>
              <a:ext cx="95113" cy="94970"/>
            </a:xfrm>
            <a:custGeom>
              <a:avLst/>
              <a:gdLst>
                <a:gd name="connsiteX0" fmla="*/ 51020 w 95113"/>
                <a:gd name="connsiteY0" fmla="*/ 50666 h 94970"/>
                <a:gd name="connsiteX1" fmla="*/ 90756 w 95113"/>
                <a:gd name="connsiteY1" fmla="*/ 50666 h 94970"/>
                <a:gd name="connsiteX2" fmla="*/ 95323 w 95113"/>
                <a:gd name="connsiteY2" fmla="*/ 47478 h 94970"/>
                <a:gd name="connsiteX3" fmla="*/ 90756 w 95113"/>
                <a:gd name="connsiteY3" fmla="*/ 44289 h 94970"/>
                <a:gd name="connsiteX4" fmla="*/ 51020 w 95113"/>
                <a:gd name="connsiteY4" fmla="*/ 44289 h 94970"/>
                <a:gd name="connsiteX5" fmla="*/ 51020 w 95113"/>
                <a:gd name="connsiteY5" fmla="*/ 4662 h 94970"/>
                <a:gd name="connsiteX6" fmla="*/ 47823 w 95113"/>
                <a:gd name="connsiteY6" fmla="*/ -7 h 94970"/>
                <a:gd name="connsiteX7" fmla="*/ 44626 w 95113"/>
                <a:gd name="connsiteY7" fmla="*/ 4662 h 94970"/>
                <a:gd name="connsiteX8" fmla="*/ 44626 w 95113"/>
                <a:gd name="connsiteY8" fmla="*/ 44289 h 94970"/>
                <a:gd name="connsiteX9" fmla="*/ 4776 w 95113"/>
                <a:gd name="connsiteY9" fmla="*/ 44289 h 94970"/>
                <a:gd name="connsiteX10" fmla="*/ 209 w 95113"/>
                <a:gd name="connsiteY10" fmla="*/ 47478 h 94970"/>
                <a:gd name="connsiteX11" fmla="*/ 4776 w 95113"/>
                <a:gd name="connsiteY11" fmla="*/ 50666 h 94970"/>
                <a:gd name="connsiteX12" fmla="*/ 44626 w 95113"/>
                <a:gd name="connsiteY12" fmla="*/ 50666 h 94970"/>
                <a:gd name="connsiteX13" fmla="*/ 44626 w 95113"/>
                <a:gd name="connsiteY13" fmla="*/ 90294 h 94970"/>
                <a:gd name="connsiteX14" fmla="*/ 47823 w 95113"/>
                <a:gd name="connsiteY14" fmla="*/ 94963 h 94970"/>
                <a:gd name="connsiteX15" fmla="*/ 51020 w 95113"/>
                <a:gd name="connsiteY15" fmla="*/ 90294 h 94970"/>
                <a:gd name="connsiteX16" fmla="*/ 51020 w 95113"/>
                <a:gd name="connsiteY16" fmla="*/ 50666 h 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113" h="94970">
                  <a:moveTo>
                    <a:pt x="51020" y="50666"/>
                  </a:moveTo>
                  <a:lnTo>
                    <a:pt x="90756" y="50666"/>
                  </a:lnTo>
                  <a:cubicBezTo>
                    <a:pt x="92240" y="50666"/>
                    <a:pt x="95323" y="50666"/>
                    <a:pt x="95323" y="47478"/>
                  </a:cubicBezTo>
                  <a:cubicBezTo>
                    <a:pt x="95323" y="44289"/>
                    <a:pt x="92240" y="44289"/>
                    <a:pt x="90756" y="44289"/>
                  </a:cubicBezTo>
                  <a:lnTo>
                    <a:pt x="51020" y="44289"/>
                  </a:lnTo>
                  <a:lnTo>
                    <a:pt x="51020" y="4662"/>
                  </a:lnTo>
                  <a:cubicBezTo>
                    <a:pt x="51020" y="3067"/>
                    <a:pt x="51020" y="-7"/>
                    <a:pt x="47823" y="-7"/>
                  </a:cubicBezTo>
                  <a:cubicBezTo>
                    <a:pt x="44626" y="-7"/>
                    <a:pt x="44626" y="3067"/>
                    <a:pt x="44626" y="4662"/>
                  </a:cubicBezTo>
                  <a:lnTo>
                    <a:pt x="44626" y="44289"/>
                  </a:lnTo>
                  <a:lnTo>
                    <a:pt x="4776" y="44289"/>
                  </a:lnTo>
                  <a:cubicBezTo>
                    <a:pt x="3292" y="44289"/>
                    <a:pt x="209" y="44289"/>
                    <a:pt x="209" y="47478"/>
                  </a:cubicBezTo>
                  <a:cubicBezTo>
                    <a:pt x="209" y="50666"/>
                    <a:pt x="3292" y="50666"/>
                    <a:pt x="4776" y="50666"/>
                  </a:cubicBezTo>
                  <a:lnTo>
                    <a:pt x="44626" y="50666"/>
                  </a:lnTo>
                  <a:lnTo>
                    <a:pt x="44626" y="90294"/>
                  </a:lnTo>
                  <a:cubicBezTo>
                    <a:pt x="44626" y="91888"/>
                    <a:pt x="44626" y="94963"/>
                    <a:pt x="47823" y="94963"/>
                  </a:cubicBezTo>
                  <a:cubicBezTo>
                    <a:pt x="51020" y="94963"/>
                    <a:pt x="51020" y="91888"/>
                    <a:pt x="51020" y="90294"/>
                  </a:cubicBezTo>
                  <a:lnTo>
                    <a:pt x="51020" y="50666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B76621F-2DA1-41B8-A2A2-E358233F393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463679" y="2301397"/>
              <a:ext cx="46928" cy="75839"/>
            </a:xfrm>
            <a:custGeom>
              <a:avLst/>
              <a:gdLst>
                <a:gd name="connsiteX0" fmla="*/ 29331 w 46928"/>
                <a:gd name="connsiteY0" fmla="*/ 3409 h 75839"/>
                <a:gd name="connsiteX1" fmla="*/ 25220 w 46928"/>
                <a:gd name="connsiteY1" fmla="*/ -7 h 75839"/>
                <a:gd name="connsiteX2" fmla="*/ 2155 w 46928"/>
                <a:gd name="connsiteY2" fmla="*/ 7281 h 75839"/>
                <a:gd name="connsiteX3" fmla="*/ 214 w 46928"/>
                <a:gd name="connsiteY3" fmla="*/ 7281 h 75839"/>
                <a:gd name="connsiteX4" fmla="*/ 214 w 46928"/>
                <a:gd name="connsiteY4" fmla="*/ 12291 h 75839"/>
                <a:gd name="connsiteX5" fmla="*/ 2155 w 46928"/>
                <a:gd name="connsiteY5" fmla="*/ 12291 h 75839"/>
                <a:gd name="connsiteX6" fmla="*/ 18826 w 46928"/>
                <a:gd name="connsiteY6" fmla="*/ 9103 h 75839"/>
                <a:gd name="connsiteX7" fmla="*/ 18826 w 46928"/>
                <a:gd name="connsiteY7" fmla="*/ 66039 h 75839"/>
                <a:gd name="connsiteX8" fmla="*/ 6722 w 46928"/>
                <a:gd name="connsiteY8" fmla="*/ 70822 h 75839"/>
                <a:gd name="connsiteX9" fmla="*/ 1013 w 46928"/>
                <a:gd name="connsiteY9" fmla="*/ 70822 h 75839"/>
                <a:gd name="connsiteX10" fmla="*/ 1013 w 46928"/>
                <a:gd name="connsiteY10" fmla="*/ 75832 h 75839"/>
                <a:gd name="connsiteX11" fmla="*/ 24078 w 46928"/>
                <a:gd name="connsiteY11" fmla="*/ 75377 h 75839"/>
                <a:gd name="connsiteX12" fmla="*/ 47143 w 46928"/>
                <a:gd name="connsiteY12" fmla="*/ 75832 h 75839"/>
                <a:gd name="connsiteX13" fmla="*/ 47143 w 46928"/>
                <a:gd name="connsiteY13" fmla="*/ 70822 h 75839"/>
                <a:gd name="connsiteX14" fmla="*/ 41434 w 46928"/>
                <a:gd name="connsiteY14" fmla="*/ 70822 h 75839"/>
                <a:gd name="connsiteX15" fmla="*/ 29331 w 46928"/>
                <a:gd name="connsiteY15" fmla="*/ 66039 h 75839"/>
                <a:gd name="connsiteX16" fmla="*/ 29331 w 46928"/>
                <a:gd name="connsiteY16" fmla="*/ 3409 h 7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928" h="75839">
                  <a:moveTo>
                    <a:pt x="29331" y="3409"/>
                  </a:moveTo>
                  <a:cubicBezTo>
                    <a:pt x="29331" y="-7"/>
                    <a:pt x="28988" y="-7"/>
                    <a:pt x="25220" y="-7"/>
                  </a:cubicBezTo>
                  <a:cubicBezTo>
                    <a:pt x="17113" y="7281"/>
                    <a:pt x="4439" y="7281"/>
                    <a:pt x="2155" y="7281"/>
                  </a:cubicBezTo>
                  <a:lnTo>
                    <a:pt x="214" y="7281"/>
                  </a:lnTo>
                  <a:lnTo>
                    <a:pt x="214" y="12291"/>
                  </a:lnTo>
                  <a:lnTo>
                    <a:pt x="2155" y="12291"/>
                  </a:lnTo>
                  <a:cubicBezTo>
                    <a:pt x="4781" y="12291"/>
                    <a:pt x="12203" y="11950"/>
                    <a:pt x="18826" y="9103"/>
                  </a:cubicBezTo>
                  <a:lnTo>
                    <a:pt x="18826" y="66039"/>
                  </a:lnTo>
                  <a:cubicBezTo>
                    <a:pt x="18826" y="69569"/>
                    <a:pt x="18826" y="70822"/>
                    <a:pt x="6722" y="70822"/>
                  </a:cubicBezTo>
                  <a:lnTo>
                    <a:pt x="1013" y="70822"/>
                  </a:lnTo>
                  <a:lnTo>
                    <a:pt x="1013" y="75832"/>
                  </a:lnTo>
                  <a:cubicBezTo>
                    <a:pt x="7293" y="75377"/>
                    <a:pt x="17456" y="75377"/>
                    <a:pt x="24078" y="75377"/>
                  </a:cubicBezTo>
                  <a:cubicBezTo>
                    <a:pt x="30701" y="75377"/>
                    <a:pt x="40863" y="75377"/>
                    <a:pt x="47143" y="75832"/>
                  </a:cubicBezTo>
                  <a:lnTo>
                    <a:pt x="47143" y="70822"/>
                  </a:lnTo>
                  <a:lnTo>
                    <a:pt x="41434" y="70822"/>
                  </a:lnTo>
                  <a:cubicBezTo>
                    <a:pt x="29331" y="70822"/>
                    <a:pt x="29331" y="69569"/>
                    <a:pt x="29331" y="66039"/>
                  </a:cubicBezTo>
                  <a:lnTo>
                    <a:pt x="29331" y="3409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70D42177-E145-463D-8599-44EE533A4E9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170348" y="2525997"/>
              <a:ext cx="69217" cy="71899"/>
            </a:xfrm>
            <a:custGeom>
              <a:avLst/>
              <a:gdLst>
                <a:gd name="connsiteX0" fmla="*/ 60307 w 69217"/>
                <a:gd name="connsiteY0" fmla="*/ 9249 h 71899"/>
                <a:gd name="connsiteX1" fmla="*/ 52155 w 69217"/>
                <a:gd name="connsiteY1" fmla="*/ 18177 h 71899"/>
                <a:gd name="connsiteX2" fmla="*/ 58389 w 69217"/>
                <a:gd name="connsiteY2" fmla="*/ 24075 h 71899"/>
                <a:gd name="connsiteX3" fmla="*/ 67501 w 69217"/>
                <a:gd name="connsiteY3" fmla="*/ 13872 h 71899"/>
                <a:gd name="connsiteX4" fmla="*/ 46400 w 69217"/>
                <a:gd name="connsiteY4" fmla="*/ 2 h 71899"/>
                <a:gd name="connsiteX5" fmla="*/ 202 w 69217"/>
                <a:gd name="connsiteY5" fmla="*/ 44162 h 71899"/>
                <a:gd name="connsiteX6" fmla="*/ 29775 w 69217"/>
                <a:gd name="connsiteY6" fmla="*/ 71902 h 71899"/>
                <a:gd name="connsiteX7" fmla="*/ 69419 w 69217"/>
                <a:gd name="connsiteY7" fmla="*/ 53887 h 71899"/>
                <a:gd name="connsiteX8" fmla="*/ 66701 w 69217"/>
                <a:gd name="connsiteY8" fmla="*/ 51177 h 71899"/>
                <a:gd name="connsiteX9" fmla="*/ 64144 w 69217"/>
                <a:gd name="connsiteY9" fmla="*/ 52771 h 71899"/>
                <a:gd name="connsiteX10" fmla="*/ 30095 w 69217"/>
                <a:gd name="connsiteY10" fmla="*/ 67438 h 71899"/>
                <a:gd name="connsiteX11" fmla="*/ 13470 w 69217"/>
                <a:gd name="connsiteY11" fmla="*/ 49742 h 71899"/>
                <a:gd name="connsiteX12" fmla="*/ 24020 w 69217"/>
                <a:gd name="connsiteY12" fmla="*/ 16742 h 71899"/>
                <a:gd name="connsiteX13" fmla="*/ 46400 w 69217"/>
                <a:gd name="connsiteY13" fmla="*/ 4466 h 71899"/>
                <a:gd name="connsiteX14" fmla="*/ 60307 w 69217"/>
                <a:gd name="connsiteY14" fmla="*/ 9249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217" h="71899">
                  <a:moveTo>
                    <a:pt x="60307" y="9249"/>
                  </a:moveTo>
                  <a:cubicBezTo>
                    <a:pt x="54552" y="10205"/>
                    <a:pt x="52155" y="14669"/>
                    <a:pt x="52155" y="18177"/>
                  </a:cubicBezTo>
                  <a:cubicBezTo>
                    <a:pt x="52155" y="22481"/>
                    <a:pt x="55512" y="24075"/>
                    <a:pt x="58389" y="24075"/>
                  </a:cubicBezTo>
                  <a:cubicBezTo>
                    <a:pt x="61906" y="24075"/>
                    <a:pt x="67501" y="21524"/>
                    <a:pt x="67501" y="13872"/>
                  </a:cubicBezTo>
                  <a:cubicBezTo>
                    <a:pt x="67501" y="3031"/>
                    <a:pt x="55032" y="2"/>
                    <a:pt x="46400" y="2"/>
                  </a:cubicBezTo>
                  <a:cubicBezTo>
                    <a:pt x="22421" y="2"/>
                    <a:pt x="202" y="22003"/>
                    <a:pt x="202" y="44162"/>
                  </a:cubicBezTo>
                  <a:cubicBezTo>
                    <a:pt x="202" y="57873"/>
                    <a:pt x="9793" y="71902"/>
                    <a:pt x="29775" y="71902"/>
                  </a:cubicBezTo>
                  <a:cubicBezTo>
                    <a:pt x="56790" y="71902"/>
                    <a:pt x="69419" y="56119"/>
                    <a:pt x="69419" y="53887"/>
                  </a:cubicBezTo>
                  <a:cubicBezTo>
                    <a:pt x="69419" y="52931"/>
                    <a:pt x="67980" y="51177"/>
                    <a:pt x="66701" y="51177"/>
                  </a:cubicBezTo>
                  <a:cubicBezTo>
                    <a:pt x="65742" y="51177"/>
                    <a:pt x="65423" y="51496"/>
                    <a:pt x="64144" y="52771"/>
                  </a:cubicBezTo>
                  <a:cubicBezTo>
                    <a:pt x="51675" y="67438"/>
                    <a:pt x="32972" y="67438"/>
                    <a:pt x="30095" y="67438"/>
                  </a:cubicBezTo>
                  <a:cubicBezTo>
                    <a:pt x="18585" y="67438"/>
                    <a:pt x="13470" y="59626"/>
                    <a:pt x="13470" y="49742"/>
                  </a:cubicBezTo>
                  <a:cubicBezTo>
                    <a:pt x="13470" y="45119"/>
                    <a:pt x="15708" y="27742"/>
                    <a:pt x="24020" y="16742"/>
                  </a:cubicBezTo>
                  <a:cubicBezTo>
                    <a:pt x="30095" y="8930"/>
                    <a:pt x="38407" y="4466"/>
                    <a:pt x="46400" y="4466"/>
                  </a:cubicBezTo>
                  <a:cubicBezTo>
                    <a:pt x="48638" y="4466"/>
                    <a:pt x="56311" y="4785"/>
                    <a:pt x="60307" y="9249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F92F52BA-66A0-4B0C-A0D5-9BBBFAF05EE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259953" y="2577969"/>
              <a:ext cx="20301" cy="49102"/>
            </a:xfrm>
            <a:custGeom>
              <a:avLst/>
              <a:gdLst>
                <a:gd name="connsiteX0" fmla="*/ 16031 w 20301"/>
                <a:gd name="connsiteY0" fmla="*/ 15785 h 49102"/>
                <a:gd name="connsiteX1" fmla="*/ 3562 w 20301"/>
                <a:gd name="connsiteY1" fmla="*/ 44960 h 49102"/>
                <a:gd name="connsiteX2" fmla="*/ 2443 w 20301"/>
                <a:gd name="connsiteY2" fmla="*/ 46873 h 49102"/>
                <a:gd name="connsiteX3" fmla="*/ 4681 w 20301"/>
                <a:gd name="connsiteY3" fmla="*/ 49105 h 49102"/>
                <a:gd name="connsiteX4" fmla="*/ 20507 w 20301"/>
                <a:gd name="connsiteY4" fmla="*/ 17379 h 49102"/>
                <a:gd name="connsiteX5" fmla="*/ 9317 w 20301"/>
                <a:gd name="connsiteY5" fmla="*/ 2 h 49102"/>
                <a:gd name="connsiteX6" fmla="*/ 205 w 20301"/>
                <a:gd name="connsiteY6" fmla="*/ 9090 h 49102"/>
                <a:gd name="connsiteX7" fmla="*/ 9477 w 20301"/>
                <a:gd name="connsiteY7" fmla="*/ 18336 h 49102"/>
                <a:gd name="connsiteX8" fmla="*/ 16031 w 20301"/>
                <a:gd name="connsiteY8" fmla="*/ 15785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1" h="49102">
                  <a:moveTo>
                    <a:pt x="16031" y="15785"/>
                  </a:moveTo>
                  <a:cubicBezTo>
                    <a:pt x="16031" y="24553"/>
                    <a:pt x="14432" y="34757"/>
                    <a:pt x="3562" y="44960"/>
                  </a:cubicBezTo>
                  <a:cubicBezTo>
                    <a:pt x="2923" y="45597"/>
                    <a:pt x="2443" y="46075"/>
                    <a:pt x="2443" y="46873"/>
                  </a:cubicBezTo>
                  <a:cubicBezTo>
                    <a:pt x="2443" y="47989"/>
                    <a:pt x="3722" y="49105"/>
                    <a:pt x="4681" y="49105"/>
                  </a:cubicBezTo>
                  <a:cubicBezTo>
                    <a:pt x="6919" y="49105"/>
                    <a:pt x="20507" y="36351"/>
                    <a:pt x="20507" y="17379"/>
                  </a:cubicBezTo>
                  <a:cubicBezTo>
                    <a:pt x="20507" y="7495"/>
                    <a:pt x="16670" y="2"/>
                    <a:pt x="9317" y="2"/>
                  </a:cubicBezTo>
                  <a:cubicBezTo>
                    <a:pt x="4042" y="2"/>
                    <a:pt x="205" y="4147"/>
                    <a:pt x="205" y="9090"/>
                  </a:cubicBezTo>
                  <a:cubicBezTo>
                    <a:pt x="205" y="14191"/>
                    <a:pt x="3882" y="18336"/>
                    <a:pt x="9477" y="18336"/>
                  </a:cubicBezTo>
                  <a:cubicBezTo>
                    <a:pt x="13313" y="18336"/>
                    <a:pt x="15871" y="15785"/>
                    <a:pt x="16031" y="15785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F3F552FE-9908-42D0-9C00-9D3443330C1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301721" y="2484228"/>
              <a:ext cx="90158" cy="115740"/>
            </a:xfrm>
            <a:custGeom>
              <a:avLst/>
              <a:gdLst>
                <a:gd name="connsiteX0" fmla="*/ 86050 w 90158"/>
                <a:gd name="connsiteY0" fmla="*/ 86728 h 115740"/>
                <a:gd name="connsiteX1" fmla="*/ 84132 w 90158"/>
                <a:gd name="connsiteY1" fmla="*/ 85453 h 115740"/>
                <a:gd name="connsiteX2" fmla="*/ 71183 w 90158"/>
                <a:gd name="connsiteY2" fmla="*/ 93264 h 115740"/>
                <a:gd name="connsiteX3" fmla="*/ 46246 w 90158"/>
                <a:gd name="connsiteY3" fmla="*/ 106018 h 115740"/>
                <a:gd name="connsiteX4" fmla="*/ 15074 w 90158"/>
                <a:gd name="connsiteY4" fmla="*/ 69829 h 115740"/>
                <a:gd name="connsiteX5" fmla="*/ 31539 w 90158"/>
                <a:gd name="connsiteY5" fmla="*/ 24713 h 115740"/>
                <a:gd name="connsiteX6" fmla="*/ 64469 w 90158"/>
                <a:gd name="connsiteY6" fmla="*/ 9727 h 115740"/>
                <a:gd name="connsiteX7" fmla="*/ 75499 w 90158"/>
                <a:gd name="connsiteY7" fmla="*/ 18177 h 115740"/>
                <a:gd name="connsiteX8" fmla="*/ 67666 w 90158"/>
                <a:gd name="connsiteY8" fmla="*/ 37148 h 115740"/>
                <a:gd name="connsiteX9" fmla="*/ 66707 w 90158"/>
                <a:gd name="connsiteY9" fmla="*/ 39380 h 115740"/>
                <a:gd name="connsiteX10" fmla="*/ 68626 w 90158"/>
                <a:gd name="connsiteY10" fmla="*/ 40655 h 115740"/>
                <a:gd name="connsiteX11" fmla="*/ 80295 w 90158"/>
                <a:gd name="connsiteY11" fmla="*/ 34278 h 115740"/>
                <a:gd name="connsiteX12" fmla="*/ 90366 w 90158"/>
                <a:gd name="connsiteY12" fmla="*/ 11003 h 115740"/>
                <a:gd name="connsiteX13" fmla="*/ 75819 w 90158"/>
                <a:gd name="connsiteY13" fmla="*/ 2 h 115740"/>
                <a:gd name="connsiteX14" fmla="*/ 22108 w 90158"/>
                <a:gd name="connsiteY14" fmla="*/ 23916 h 115740"/>
                <a:gd name="connsiteX15" fmla="*/ 207 w 90158"/>
                <a:gd name="connsiteY15" fmla="*/ 77003 h 115740"/>
                <a:gd name="connsiteX16" fmla="*/ 34896 w 90158"/>
                <a:gd name="connsiteY16" fmla="*/ 115743 h 115740"/>
                <a:gd name="connsiteX17" fmla="*/ 86050 w 90158"/>
                <a:gd name="connsiteY17" fmla="*/ 86728 h 11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158" h="115740">
                  <a:moveTo>
                    <a:pt x="86050" y="86728"/>
                  </a:moveTo>
                  <a:cubicBezTo>
                    <a:pt x="86050" y="85453"/>
                    <a:pt x="84611" y="85453"/>
                    <a:pt x="84132" y="85453"/>
                  </a:cubicBezTo>
                  <a:cubicBezTo>
                    <a:pt x="83332" y="85453"/>
                    <a:pt x="76938" y="86090"/>
                    <a:pt x="71183" y="93264"/>
                  </a:cubicBezTo>
                  <a:cubicBezTo>
                    <a:pt x="63990" y="102670"/>
                    <a:pt x="54878" y="106018"/>
                    <a:pt x="46246" y="106018"/>
                  </a:cubicBezTo>
                  <a:cubicBezTo>
                    <a:pt x="29301" y="106018"/>
                    <a:pt x="15074" y="93424"/>
                    <a:pt x="15074" y="69829"/>
                  </a:cubicBezTo>
                  <a:cubicBezTo>
                    <a:pt x="15074" y="58032"/>
                    <a:pt x="19230" y="39699"/>
                    <a:pt x="31539" y="24713"/>
                  </a:cubicBezTo>
                  <a:cubicBezTo>
                    <a:pt x="38413" y="16582"/>
                    <a:pt x="48324" y="9727"/>
                    <a:pt x="64469" y="9727"/>
                  </a:cubicBezTo>
                  <a:cubicBezTo>
                    <a:pt x="72622" y="9727"/>
                    <a:pt x="75499" y="12756"/>
                    <a:pt x="75499" y="18177"/>
                  </a:cubicBezTo>
                  <a:cubicBezTo>
                    <a:pt x="75499" y="24235"/>
                    <a:pt x="68785" y="35235"/>
                    <a:pt x="67666" y="37148"/>
                  </a:cubicBezTo>
                  <a:cubicBezTo>
                    <a:pt x="67027" y="38104"/>
                    <a:pt x="66707" y="38742"/>
                    <a:pt x="66707" y="39380"/>
                  </a:cubicBezTo>
                  <a:cubicBezTo>
                    <a:pt x="66707" y="40655"/>
                    <a:pt x="67986" y="40655"/>
                    <a:pt x="68626" y="40655"/>
                  </a:cubicBezTo>
                  <a:cubicBezTo>
                    <a:pt x="71663" y="40655"/>
                    <a:pt x="77577" y="37626"/>
                    <a:pt x="80295" y="34278"/>
                  </a:cubicBezTo>
                  <a:cubicBezTo>
                    <a:pt x="80934" y="33641"/>
                    <a:pt x="90366" y="18814"/>
                    <a:pt x="90366" y="11003"/>
                  </a:cubicBezTo>
                  <a:cubicBezTo>
                    <a:pt x="90366" y="2"/>
                    <a:pt x="79656" y="2"/>
                    <a:pt x="75819" y="2"/>
                  </a:cubicBezTo>
                  <a:cubicBezTo>
                    <a:pt x="55517" y="2"/>
                    <a:pt x="36495" y="9568"/>
                    <a:pt x="22108" y="23916"/>
                  </a:cubicBezTo>
                  <a:cubicBezTo>
                    <a:pt x="10278" y="35713"/>
                    <a:pt x="207" y="57554"/>
                    <a:pt x="207" y="77003"/>
                  </a:cubicBezTo>
                  <a:cubicBezTo>
                    <a:pt x="207" y="100279"/>
                    <a:pt x="13955" y="115743"/>
                    <a:pt x="34896" y="115743"/>
                  </a:cubicBezTo>
                  <a:cubicBezTo>
                    <a:pt x="62871" y="115743"/>
                    <a:pt x="86050" y="90395"/>
                    <a:pt x="86050" y="86728"/>
                  </a:cubicBez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8DFA078-E920-4E4C-8C16-D7F0B1D3497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09584" y="2541514"/>
              <a:ext cx="62115" cy="80206"/>
            </a:xfrm>
            <a:custGeom>
              <a:avLst/>
              <a:gdLst>
                <a:gd name="connsiteX0" fmla="*/ 28072 w 62115"/>
                <a:gd name="connsiteY0" fmla="*/ 4257 h 80206"/>
                <a:gd name="connsiteX1" fmla="*/ 28529 w 62115"/>
                <a:gd name="connsiteY1" fmla="*/ 1866 h 80206"/>
                <a:gd name="connsiteX2" fmla="*/ 24989 w 62115"/>
                <a:gd name="connsiteY2" fmla="*/ 44 h 80206"/>
                <a:gd name="connsiteX3" fmla="*/ 10945 w 62115"/>
                <a:gd name="connsiteY3" fmla="*/ 1068 h 80206"/>
                <a:gd name="connsiteX4" fmla="*/ 8205 w 62115"/>
                <a:gd name="connsiteY4" fmla="*/ 1752 h 80206"/>
                <a:gd name="connsiteX5" fmla="*/ 7405 w 62115"/>
                <a:gd name="connsiteY5" fmla="*/ 4371 h 80206"/>
                <a:gd name="connsiteX6" fmla="*/ 10831 w 62115"/>
                <a:gd name="connsiteY6" fmla="*/ 6307 h 80206"/>
                <a:gd name="connsiteX7" fmla="*/ 14713 w 62115"/>
                <a:gd name="connsiteY7" fmla="*/ 6534 h 80206"/>
                <a:gd name="connsiteX8" fmla="*/ 16997 w 62115"/>
                <a:gd name="connsiteY8" fmla="*/ 8015 h 80206"/>
                <a:gd name="connsiteX9" fmla="*/ 16426 w 62115"/>
                <a:gd name="connsiteY9" fmla="*/ 10634 h 80206"/>
                <a:gd name="connsiteX10" fmla="*/ 669 w 62115"/>
                <a:gd name="connsiteY10" fmla="*/ 73492 h 80206"/>
                <a:gd name="connsiteX11" fmla="*/ 212 w 62115"/>
                <a:gd name="connsiteY11" fmla="*/ 76111 h 80206"/>
                <a:gd name="connsiteX12" fmla="*/ 4551 w 62115"/>
                <a:gd name="connsiteY12" fmla="*/ 80210 h 80206"/>
                <a:gd name="connsiteX13" fmla="*/ 10488 w 62115"/>
                <a:gd name="connsiteY13" fmla="*/ 74403 h 80206"/>
                <a:gd name="connsiteX14" fmla="*/ 15626 w 62115"/>
                <a:gd name="connsiteY14" fmla="*/ 53450 h 80206"/>
                <a:gd name="connsiteX15" fmla="*/ 32868 w 62115"/>
                <a:gd name="connsiteY15" fmla="*/ 62446 h 80206"/>
                <a:gd name="connsiteX16" fmla="*/ 32525 w 62115"/>
                <a:gd name="connsiteY16" fmla="*/ 65065 h 80206"/>
                <a:gd name="connsiteX17" fmla="*/ 32183 w 62115"/>
                <a:gd name="connsiteY17" fmla="*/ 68026 h 80206"/>
                <a:gd name="connsiteX18" fmla="*/ 46113 w 62115"/>
                <a:gd name="connsiteY18" fmla="*/ 80210 h 80206"/>
                <a:gd name="connsiteX19" fmla="*/ 62327 w 62115"/>
                <a:gd name="connsiteY19" fmla="*/ 62560 h 80206"/>
                <a:gd name="connsiteX20" fmla="*/ 59929 w 62115"/>
                <a:gd name="connsiteY20" fmla="*/ 60966 h 80206"/>
                <a:gd name="connsiteX21" fmla="*/ 57189 w 62115"/>
                <a:gd name="connsiteY21" fmla="*/ 63585 h 80206"/>
                <a:gd name="connsiteX22" fmla="*/ 46570 w 62115"/>
                <a:gd name="connsiteY22" fmla="*/ 76339 h 80206"/>
                <a:gd name="connsiteX23" fmla="*/ 41774 w 62115"/>
                <a:gd name="connsiteY23" fmla="*/ 69620 h 80206"/>
                <a:gd name="connsiteX24" fmla="*/ 42231 w 62115"/>
                <a:gd name="connsiteY24" fmla="*/ 65976 h 80206"/>
                <a:gd name="connsiteX25" fmla="*/ 42802 w 62115"/>
                <a:gd name="connsiteY25" fmla="*/ 62104 h 80206"/>
                <a:gd name="connsiteX26" fmla="*/ 22706 w 62115"/>
                <a:gd name="connsiteY26" fmla="*/ 49806 h 80206"/>
                <a:gd name="connsiteX27" fmla="*/ 32525 w 62115"/>
                <a:gd name="connsiteY27" fmla="*/ 42518 h 80206"/>
                <a:gd name="connsiteX28" fmla="*/ 51822 w 62115"/>
                <a:gd name="connsiteY28" fmla="*/ 32497 h 80206"/>
                <a:gd name="connsiteX29" fmla="*/ 55819 w 62115"/>
                <a:gd name="connsiteY29" fmla="*/ 33864 h 80206"/>
                <a:gd name="connsiteX30" fmla="*/ 54905 w 62115"/>
                <a:gd name="connsiteY30" fmla="*/ 34206 h 80206"/>
                <a:gd name="connsiteX31" fmla="*/ 49653 w 62115"/>
                <a:gd name="connsiteY31" fmla="*/ 41038 h 80206"/>
                <a:gd name="connsiteX32" fmla="*/ 54791 w 62115"/>
                <a:gd name="connsiteY32" fmla="*/ 45707 h 80206"/>
                <a:gd name="connsiteX33" fmla="*/ 61870 w 62115"/>
                <a:gd name="connsiteY33" fmla="*/ 37622 h 80206"/>
                <a:gd name="connsiteX34" fmla="*/ 52051 w 62115"/>
                <a:gd name="connsiteY34" fmla="*/ 28626 h 80206"/>
                <a:gd name="connsiteX35" fmla="*/ 29328 w 62115"/>
                <a:gd name="connsiteY35" fmla="*/ 40582 h 80206"/>
                <a:gd name="connsiteX36" fmla="*/ 16997 w 62115"/>
                <a:gd name="connsiteY36" fmla="*/ 48440 h 80206"/>
                <a:gd name="connsiteX37" fmla="*/ 28072 w 62115"/>
                <a:gd name="connsiteY37" fmla="*/ 4257 h 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115" h="80206">
                  <a:moveTo>
                    <a:pt x="28072" y="4257"/>
                  </a:moveTo>
                  <a:cubicBezTo>
                    <a:pt x="28529" y="2663"/>
                    <a:pt x="28529" y="2435"/>
                    <a:pt x="28529" y="1866"/>
                  </a:cubicBezTo>
                  <a:cubicBezTo>
                    <a:pt x="28529" y="-70"/>
                    <a:pt x="26816" y="-70"/>
                    <a:pt x="24989" y="44"/>
                  </a:cubicBezTo>
                  <a:lnTo>
                    <a:pt x="10945" y="1068"/>
                  </a:lnTo>
                  <a:cubicBezTo>
                    <a:pt x="9004" y="1182"/>
                    <a:pt x="8776" y="1296"/>
                    <a:pt x="8205" y="1752"/>
                  </a:cubicBezTo>
                  <a:cubicBezTo>
                    <a:pt x="7748" y="2321"/>
                    <a:pt x="7405" y="3688"/>
                    <a:pt x="7405" y="4371"/>
                  </a:cubicBezTo>
                  <a:cubicBezTo>
                    <a:pt x="7405" y="6307"/>
                    <a:pt x="9232" y="6307"/>
                    <a:pt x="10831" y="6307"/>
                  </a:cubicBezTo>
                  <a:cubicBezTo>
                    <a:pt x="10945" y="6307"/>
                    <a:pt x="13000" y="6307"/>
                    <a:pt x="14713" y="6534"/>
                  </a:cubicBezTo>
                  <a:cubicBezTo>
                    <a:pt x="16882" y="6762"/>
                    <a:pt x="16997" y="7104"/>
                    <a:pt x="16997" y="8015"/>
                  </a:cubicBezTo>
                  <a:cubicBezTo>
                    <a:pt x="16997" y="8356"/>
                    <a:pt x="16997" y="8584"/>
                    <a:pt x="16426" y="10634"/>
                  </a:cubicBezTo>
                  <a:lnTo>
                    <a:pt x="669" y="73492"/>
                  </a:lnTo>
                  <a:cubicBezTo>
                    <a:pt x="212" y="75200"/>
                    <a:pt x="212" y="75428"/>
                    <a:pt x="212" y="76111"/>
                  </a:cubicBezTo>
                  <a:cubicBezTo>
                    <a:pt x="212" y="78730"/>
                    <a:pt x="2267" y="80210"/>
                    <a:pt x="4551" y="80210"/>
                  </a:cubicBezTo>
                  <a:cubicBezTo>
                    <a:pt x="9004" y="80210"/>
                    <a:pt x="10031" y="75997"/>
                    <a:pt x="10488" y="74403"/>
                  </a:cubicBezTo>
                  <a:lnTo>
                    <a:pt x="15626" y="53450"/>
                  </a:lnTo>
                  <a:cubicBezTo>
                    <a:pt x="18595" y="53564"/>
                    <a:pt x="32868" y="54361"/>
                    <a:pt x="32868" y="62446"/>
                  </a:cubicBezTo>
                  <a:cubicBezTo>
                    <a:pt x="32868" y="63243"/>
                    <a:pt x="32868" y="63699"/>
                    <a:pt x="32525" y="65065"/>
                  </a:cubicBezTo>
                  <a:cubicBezTo>
                    <a:pt x="32183" y="66659"/>
                    <a:pt x="32183" y="67343"/>
                    <a:pt x="32183" y="68026"/>
                  </a:cubicBezTo>
                  <a:cubicBezTo>
                    <a:pt x="32183" y="76111"/>
                    <a:pt x="39491" y="80210"/>
                    <a:pt x="46113" y="80210"/>
                  </a:cubicBezTo>
                  <a:cubicBezTo>
                    <a:pt x="57760" y="80210"/>
                    <a:pt x="62327" y="63926"/>
                    <a:pt x="62327" y="62560"/>
                  </a:cubicBezTo>
                  <a:cubicBezTo>
                    <a:pt x="62327" y="60966"/>
                    <a:pt x="60386" y="60966"/>
                    <a:pt x="59929" y="60966"/>
                  </a:cubicBezTo>
                  <a:cubicBezTo>
                    <a:pt x="57988" y="60966"/>
                    <a:pt x="57760" y="61535"/>
                    <a:pt x="57189" y="63585"/>
                  </a:cubicBezTo>
                  <a:cubicBezTo>
                    <a:pt x="56047" y="67570"/>
                    <a:pt x="52736" y="76339"/>
                    <a:pt x="46570" y="76339"/>
                  </a:cubicBezTo>
                  <a:cubicBezTo>
                    <a:pt x="42345" y="76339"/>
                    <a:pt x="41774" y="72125"/>
                    <a:pt x="41774" y="69620"/>
                  </a:cubicBezTo>
                  <a:cubicBezTo>
                    <a:pt x="41774" y="69506"/>
                    <a:pt x="41774" y="67912"/>
                    <a:pt x="42231" y="65976"/>
                  </a:cubicBezTo>
                  <a:cubicBezTo>
                    <a:pt x="42688" y="64154"/>
                    <a:pt x="42802" y="63015"/>
                    <a:pt x="42802" y="62104"/>
                  </a:cubicBezTo>
                  <a:cubicBezTo>
                    <a:pt x="42802" y="52084"/>
                    <a:pt x="30242" y="50376"/>
                    <a:pt x="22706" y="49806"/>
                  </a:cubicBezTo>
                  <a:cubicBezTo>
                    <a:pt x="25903" y="47984"/>
                    <a:pt x="30699" y="44112"/>
                    <a:pt x="32525" y="42518"/>
                  </a:cubicBezTo>
                  <a:cubicBezTo>
                    <a:pt x="39034" y="37394"/>
                    <a:pt x="45314" y="32497"/>
                    <a:pt x="51822" y="32497"/>
                  </a:cubicBezTo>
                  <a:cubicBezTo>
                    <a:pt x="54448" y="32497"/>
                    <a:pt x="55134" y="33181"/>
                    <a:pt x="55819" y="33864"/>
                  </a:cubicBezTo>
                  <a:cubicBezTo>
                    <a:pt x="55704" y="33864"/>
                    <a:pt x="55134" y="34206"/>
                    <a:pt x="54905" y="34206"/>
                  </a:cubicBezTo>
                  <a:cubicBezTo>
                    <a:pt x="49653" y="36027"/>
                    <a:pt x="49653" y="40696"/>
                    <a:pt x="49653" y="41038"/>
                  </a:cubicBezTo>
                  <a:cubicBezTo>
                    <a:pt x="49653" y="42974"/>
                    <a:pt x="51023" y="45707"/>
                    <a:pt x="54791" y="45707"/>
                  </a:cubicBezTo>
                  <a:cubicBezTo>
                    <a:pt x="57075" y="45707"/>
                    <a:pt x="61870" y="43885"/>
                    <a:pt x="61870" y="37622"/>
                  </a:cubicBezTo>
                  <a:cubicBezTo>
                    <a:pt x="61870" y="32042"/>
                    <a:pt x="57531" y="28626"/>
                    <a:pt x="52051" y="28626"/>
                  </a:cubicBezTo>
                  <a:cubicBezTo>
                    <a:pt x="44286" y="28626"/>
                    <a:pt x="37664" y="33864"/>
                    <a:pt x="29328" y="40582"/>
                  </a:cubicBezTo>
                  <a:cubicBezTo>
                    <a:pt x="25332" y="43771"/>
                    <a:pt x="21564" y="46618"/>
                    <a:pt x="16997" y="48440"/>
                  </a:cubicBezTo>
                  <a:lnTo>
                    <a:pt x="28072" y="4257"/>
                  </a:lnTo>
                  <a:close/>
                </a:path>
              </a:pathLst>
            </a:custGeom>
            <a:solidFill>
              <a:srgbClr val="000000"/>
            </a:solidFill>
            <a:ln w="2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31" name="组合 130" descr="\documentclass[preview]{standalone}&#10;\usepackage[utf8]{inputenc}&#10;\usepackage{amsmath}&#10;&#10;\begin{document}&#10;&#10;\begin{flalign*}&#10;p_{c,\min}^\mathrm{entry}:=\min_{\tau\in\mathcal{T}_\mathrm{uninv}(\mathcal{C}_k)}p_{c,\mathrm{entry}}(\tau) \end{flalign*}&#10;&#10;\end{document}&#10;" title="IguanaTex Shape Display">
            <a:extLst>
              <a:ext uri="{FF2B5EF4-FFF2-40B4-BE49-F238E27FC236}">
                <a16:creationId xmlns:a16="http://schemas.microsoft.com/office/drawing/2014/main" id="{9332BC45-B136-4960-95F5-8397498D984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245769" y="4657314"/>
            <a:ext cx="2995845" cy="404708"/>
            <a:chOff x="4955676" y="2332511"/>
            <a:chExt cx="2995845" cy="404708"/>
          </a:xfrm>
        </p:grpSpPr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D8451916-B2BC-4306-B944-995488F0587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955676" y="2439336"/>
              <a:ext cx="118883" cy="144846"/>
            </a:xfrm>
            <a:custGeom>
              <a:avLst/>
              <a:gdLst>
                <a:gd name="connsiteX0" fmla="*/ 17642 w 118883"/>
                <a:gd name="connsiteY0" fmla="*/ 128449 h 144846"/>
                <a:gd name="connsiteX1" fmla="*/ 5344 w 118883"/>
                <a:gd name="connsiteY1" fmla="*/ 137786 h 144846"/>
                <a:gd name="connsiteX2" fmla="*/ 106 w 118883"/>
                <a:gd name="connsiteY2" fmla="*/ 142113 h 144846"/>
                <a:gd name="connsiteX3" fmla="*/ 3067 w 118883"/>
                <a:gd name="connsiteY3" fmla="*/ 144846 h 144846"/>
                <a:gd name="connsiteX4" fmla="*/ 22197 w 118883"/>
                <a:gd name="connsiteY4" fmla="*/ 144163 h 144846"/>
                <a:gd name="connsiteX5" fmla="*/ 44744 w 118883"/>
                <a:gd name="connsiteY5" fmla="*/ 144846 h 144846"/>
                <a:gd name="connsiteX6" fmla="*/ 48844 w 118883"/>
                <a:gd name="connsiteY6" fmla="*/ 140292 h 144846"/>
                <a:gd name="connsiteX7" fmla="*/ 43378 w 118883"/>
                <a:gd name="connsiteY7" fmla="*/ 137786 h 144846"/>
                <a:gd name="connsiteX8" fmla="*/ 31990 w 118883"/>
                <a:gd name="connsiteY8" fmla="*/ 134142 h 144846"/>
                <a:gd name="connsiteX9" fmla="*/ 43150 w 118883"/>
                <a:gd name="connsiteY9" fmla="*/ 88593 h 144846"/>
                <a:gd name="connsiteX10" fmla="*/ 64103 w 118883"/>
                <a:gd name="connsiteY10" fmla="*/ 103169 h 144846"/>
                <a:gd name="connsiteX11" fmla="*/ 118989 w 118883"/>
                <a:gd name="connsiteY11" fmla="*/ 36439 h 144846"/>
                <a:gd name="connsiteX12" fmla="*/ 88699 w 118883"/>
                <a:gd name="connsiteY12" fmla="*/ 0 h 144846"/>
                <a:gd name="connsiteX13" fmla="*/ 58864 w 118883"/>
                <a:gd name="connsiteY13" fmla="*/ 17081 h 144846"/>
                <a:gd name="connsiteX14" fmla="*/ 38367 w 118883"/>
                <a:gd name="connsiteY14" fmla="*/ 0 h 144846"/>
                <a:gd name="connsiteX15" fmla="*/ 21514 w 118883"/>
                <a:gd name="connsiteY15" fmla="*/ 12982 h 144846"/>
                <a:gd name="connsiteX16" fmla="*/ 14454 w 118883"/>
                <a:gd name="connsiteY16" fmla="*/ 35073 h 144846"/>
                <a:gd name="connsiteX17" fmla="*/ 17187 w 118883"/>
                <a:gd name="connsiteY17" fmla="*/ 37350 h 144846"/>
                <a:gd name="connsiteX18" fmla="*/ 21059 w 118883"/>
                <a:gd name="connsiteY18" fmla="*/ 32112 h 144846"/>
                <a:gd name="connsiteX19" fmla="*/ 37684 w 118883"/>
                <a:gd name="connsiteY19" fmla="*/ 5010 h 144846"/>
                <a:gd name="connsiteX20" fmla="*/ 44744 w 118883"/>
                <a:gd name="connsiteY20" fmla="*/ 15487 h 144846"/>
                <a:gd name="connsiteX21" fmla="*/ 43150 w 118883"/>
                <a:gd name="connsiteY21" fmla="*/ 27102 h 144846"/>
                <a:gd name="connsiteX22" fmla="*/ 17642 w 118883"/>
                <a:gd name="connsiteY22" fmla="*/ 128449 h 144846"/>
                <a:gd name="connsiteX23" fmla="*/ 57726 w 118883"/>
                <a:gd name="connsiteY23" fmla="*/ 29607 h 144846"/>
                <a:gd name="connsiteX24" fmla="*/ 69569 w 118883"/>
                <a:gd name="connsiteY24" fmla="*/ 13665 h 144846"/>
                <a:gd name="connsiteX25" fmla="*/ 88016 w 118883"/>
                <a:gd name="connsiteY25" fmla="*/ 5010 h 144846"/>
                <a:gd name="connsiteX26" fmla="*/ 102592 w 118883"/>
                <a:gd name="connsiteY26" fmla="*/ 26419 h 144846"/>
                <a:gd name="connsiteX27" fmla="*/ 90977 w 118883"/>
                <a:gd name="connsiteY27" fmla="*/ 74701 h 144846"/>
                <a:gd name="connsiteX28" fmla="*/ 63875 w 118883"/>
                <a:gd name="connsiteY28" fmla="*/ 98159 h 144846"/>
                <a:gd name="connsiteX29" fmla="*/ 45883 w 118883"/>
                <a:gd name="connsiteY29" fmla="*/ 77889 h 144846"/>
                <a:gd name="connsiteX30" fmla="*/ 46566 w 118883"/>
                <a:gd name="connsiteY30" fmla="*/ 74245 h 144846"/>
                <a:gd name="connsiteX31" fmla="*/ 57726 w 118883"/>
                <a:gd name="connsiteY31" fmla="*/ 29607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4846">
                  <a:moveTo>
                    <a:pt x="17642" y="128449"/>
                  </a:moveTo>
                  <a:cubicBezTo>
                    <a:pt x="15820" y="136192"/>
                    <a:pt x="15365" y="137786"/>
                    <a:pt x="5344" y="137786"/>
                  </a:cubicBezTo>
                  <a:cubicBezTo>
                    <a:pt x="2611" y="137786"/>
                    <a:pt x="106" y="137786"/>
                    <a:pt x="106" y="142113"/>
                  </a:cubicBezTo>
                  <a:cubicBezTo>
                    <a:pt x="106" y="143935"/>
                    <a:pt x="1245" y="144846"/>
                    <a:pt x="3067" y="144846"/>
                  </a:cubicBezTo>
                  <a:cubicBezTo>
                    <a:pt x="9216" y="144846"/>
                    <a:pt x="15820" y="144163"/>
                    <a:pt x="22197" y="144163"/>
                  </a:cubicBezTo>
                  <a:cubicBezTo>
                    <a:pt x="29713" y="144163"/>
                    <a:pt x="37456" y="144846"/>
                    <a:pt x="44744" y="144846"/>
                  </a:cubicBezTo>
                  <a:cubicBezTo>
                    <a:pt x="45883" y="144846"/>
                    <a:pt x="48844" y="144846"/>
                    <a:pt x="48844" y="140292"/>
                  </a:cubicBezTo>
                  <a:cubicBezTo>
                    <a:pt x="48844" y="137786"/>
                    <a:pt x="46566" y="137786"/>
                    <a:pt x="43378" y="137786"/>
                  </a:cubicBezTo>
                  <a:cubicBezTo>
                    <a:pt x="31990" y="137786"/>
                    <a:pt x="31990" y="136192"/>
                    <a:pt x="31990" y="134142"/>
                  </a:cubicBezTo>
                  <a:cubicBezTo>
                    <a:pt x="31990" y="131409"/>
                    <a:pt x="41556" y="94287"/>
                    <a:pt x="43150" y="88593"/>
                  </a:cubicBezTo>
                  <a:cubicBezTo>
                    <a:pt x="46111" y="95198"/>
                    <a:pt x="52488" y="103169"/>
                    <a:pt x="64103" y="103169"/>
                  </a:cubicBezTo>
                  <a:cubicBezTo>
                    <a:pt x="90521" y="103169"/>
                    <a:pt x="118989" y="69918"/>
                    <a:pt x="118989" y="36439"/>
                  </a:cubicBezTo>
                  <a:cubicBezTo>
                    <a:pt x="118989" y="15031"/>
                    <a:pt x="106008" y="0"/>
                    <a:pt x="88699" y="0"/>
                  </a:cubicBezTo>
                  <a:cubicBezTo>
                    <a:pt x="77312" y="0"/>
                    <a:pt x="66380" y="8199"/>
                    <a:pt x="58864" y="17081"/>
                  </a:cubicBezTo>
                  <a:cubicBezTo>
                    <a:pt x="56587" y="4783"/>
                    <a:pt x="46794" y="0"/>
                    <a:pt x="38367" y="0"/>
                  </a:cubicBezTo>
                  <a:cubicBezTo>
                    <a:pt x="27891" y="0"/>
                    <a:pt x="23564" y="8882"/>
                    <a:pt x="21514" y="12982"/>
                  </a:cubicBezTo>
                  <a:cubicBezTo>
                    <a:pt x="17415" y="20725"/>
                    <a:pt x="14454" y="34390"/>
                    <a:pt x="14454" y="35073"/>
                  </a:cubicBezTo>
                  <a:cubicBezTo>
                    <a:pt x="14454" y="37350"/>
                    <a:pt x="16731" y="37350"/>
                    <a:pt x="17187" y="37350"/>
                  </a:cubicBezTo>
                  <a:cubicBezTo>
                    <a:pt x="19464" y="37350"/>
                    <a:pt x="19692" y="37123"/>
                    <a:pt x="21059" y="32112"/>
                  </a:cubicBezTo>
                  <a:cubicBezTo>
                    <a:pt x="24930" y="15942"/>
                    <a:pt x="29485" y="5010"/>
                    <a:pt x="37684" y="5010"/>
                  </a:cubicBezTo>
                  <a:cubicBezTo>
                    <a:pt x="41556" y="5010"/>
                    <a:pt x="44744" y="6832"/>
                    <a:pt x="44744" y="15487"/>
                  </a:cubicBezTo>
                  <a:cubicBezTo>
                    <a:pt x="44744" y="20725"/>
                    <a:pt x="44061" y="23230"/>
                    <a:pt x="43150" y="27102"/>
                  </a:cubicBezTo>
                  <a:lnTo>
                    <a:pt x="17642" y="128449"/>
                  </a:lnTo>
                  <a:close/>
                  <a:moveTo>
                    <a:pt x="57726" y="29607"/>
                  </a:moveTo>
                  <a:cubicBezTo>
                    <a:pt x="59320" y="23458"/>
                    <a:pt x="65469" y="17081"/>
                    <a:pt x="69569" y="13665"/>
                  </a:cubicBezTo>
                  <a:cubicBezTo>
                    <a:pt x="77540" y="6605"/>
                    <a:pt x="84144" y="5010"/>
                    <a:pt x="88016" y="5010"/>
                  </a:cubicBezTo>
                  <a:cubicBezTo>
                    <a:pt x="97126" y="5010"/>
                    <a:pt x="102592" y="12982"/>
                    <a:pt x="102592" y="26419"/>
                  </a:cubicBezTo>
                  <a:cubicBezTo>
                    <a:pt x="102592" y="39856"/>
                    <a:pt x="95076" y="66046"/>
                    <a:pt x="90977" y="74701"/>
                  </a:cubicBezTo>
                  <a:cubicBezTo>
                    <a:pt x="83233" y="90643"/>
                    <a:pt x="72301" y="98159"/>
                    <a:pt x="63875" y="98159"/>
                  </a:cubicBezTo>
                  <a:cubicBezTo>
                    <a:pt x="48844" y="98159"/>
                    <a:pt x="45883" y="79256"/>
                    <a:pt x="45883" y="77889"/>
                  </a:cubicBezTo>
                  <a:cubicBezTo>
                    <a:pt x="45883" y="77434"/>
                    <a:pt x="45883" y="76978"/>
                    <a:pt x="46566" y="74245"/>
                  </a:cubicBezTo>
                  <a:lnTo>
                    <a:pt x="57726" y="29607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38CB74BF-AEAF-4193-BA78-63E3EED6835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83767" y="2359453"/>
              <a:ext cx="68392" cy="72696"/>
            </a:xfrm>
            <a:custGeom>
              <a:avLst/>
              <a:gdLst>
                <a:gd name="connsiteX0" fmla="*/ 64039 w 68392"/>
                <a:gd name="connsiteY0" fmla="*/ 34749 h 72696"/>
                <a:gd name="connsiteX1" fmla="*/ 68503 w 68392"/>
                <a:gd name="connsiteY1" fmla="*/ 31242 h 72696"/>
                <a:gd name="connsiteX2" fmla="*/ 36938 w 68392"/>
                <a:gd name="connsiteY2" fmla="*/ -5 h 72696"/>
                <a:gd name="connsiteX3" fmla="*/ 111 w 68392"/>
                <a:gd name="connsiteY3" fmla="*/ 36184 h 72696"/>
                <a:gd name="connsiteX4" fmla="*/ 39010 w 68392"/>
                <a:gd name="connsiteY4" fmla="*/ 72692 h 72696"/>
                <a:gd name="connsiteX5" fmla="*/ 68503 w 68392"/>
                <a:gd name="connsiteY5" fmla="*/ 51967 h 72696"/>
                <a:gd name="connsiteX6" fmla="*/ 65793 w 68392"/>
                <a:gd name="connsiteY6" fmla="*/ 49735 h 72696"/>
                <a:gd name="connsiteX7" fmla="*/ 62923 w 68392"/>
                <a:gd name="connsiteY7" fmla="*/ 52286 h 72696"/>
                <a:gd name="connsiteX8" fmla="*/ 40126 w 68392"/>
                <a:gd name="connsiteY8" fmla="*/ 67590 h 72696"/>
                <a:gd name="connsiteX9" fmla="*/ 20676 w 68392"/>
                <a:gd name="connsiteY9" fmla="*/ 58184 h 72696"/>
                <a:gd name="connsiteX10" fmla="*/ 14618 w 68392"/>
                <a:gd name="connsiteY10" fmla="*/ 34749 h 72696"/>
                <a:gd name="connsiteX11" fmla="*/ 64039 w 68392"/>
                <a:gd name="connsiteY11" fmla="*/ 34749 h 72696"/>
                <a:gd name="connsiteX12" fmla="*/ 14778 w 68392"/>
                <a:gd name="connsiteY12" fmla="*/ 30604 h 72696"/>
                <a:gd name="connsiteX13" fmla="*/ 36938 w 68392"/>
                <a:gd name="connsiteY13" fmla="*/ 4459 h 72696"/>
                <a:gd name="connsiteX14" fmla="*/ 57344 w 68392"/>
                <a:gd name="connsiteY14" fmla="*/ 30604 h 72696"/>
                <a:gd name="connsiteX15" fmla="*/ 14778 w 68392"/>
                <a:gd name="connsiteY15" fmla="*/ 30604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392" h="72696">
                  <a:moveTo>
                    <a:pt x="64039" y="34749"/>
                  </a:moveTo>
                  <a:cubicBezTo>
                    <a:pt x="67387" y="34749"/>
                    <a:pt x="68503" y="34749"/>
                    <a:pt x="68503" y="31242"/>
                  </a:cubicBezTo>
                  <a:cubicBezTo>
                    <a:pt x="68503" y="17213"/>
                    <a:pt x="60691" y="-5"/>
                    <a:pt x="36938" y="-5"/>
                  </a:cubicBezTo>
                  <a:cubicBezTo>
                    <a:pt x="16053" y="-5"/>
                    <a:pt x="111" y="16575"/>
                    <a:pt x="111" y="36184"/>
                  </a:cubicBezTo>
                  <a:cubicBezTo>
                    <a:pt x="111" y="56431"/>
                    <a:pt x="17807" y="72692"/>
                    <a:pt x="39010" y="72692"/>
                  </a:cubicBezTo>
                  <a:cubicBezTo>
                    <a:pt x="60532" y="72692"/>
                    <a:pt x="68503" y="55474"/>
                    <a:pt x="68503" y="51967"/>
                  </a:cubicBezTo>
                  <a:cubicBezTo>
                    <a:pt x="68503" y="51329"/>
                    <a:pt x="68184" y="49735"/>
                    <a:pt x="65793" y="49735"/>
                  </a:cubicBezTo>
                  <a:cubicBezTo>
                    <a:pt x="63720" y="49735"/>
                    <a:pt x="63402" y="50691"/>
                    <a:pt x="62923" y="52286"/>
                  </a:cubicBezTo>
                  <a:cubicBezTo>
                    <a:pt x="57981" y="65199"/>
                    <a:pt x="45865" y="67590"/>
                    <a:pt x="40126" y="67590"/>
                  </a:cubicBezTo>
                  <a:cubicBezTo>
                    <a:pt x="32633" y="67590"/>
                    <a:pt x="25459" y="64242"/>
                    <a:pt x="20676" y="58184"/>
                  </a:cubicBezTo>
                  <a:cubicBezTo>
                    <a:pt x="14778" y="50691"/>
                    <a:pt x="14618" y="40967"/>
                    <a:pt x="14618" y="34749"/>
                  </a:cubicBezTo>
                  <a:lnTo>
                    <a:pt x="64039" y="34749"/>
                  </a:lnTo>
                  <a:close/>
                  <a:moveTo>
                    <a:pt x="14778" y="30604"/>
                  </a:moveTo>
                  <a:cubicBezTo>
                    <a:pt x="16531" y="8126"/>
                    <a:pt x="30879" y="4459"/>
                    <a:pt x="36938" y="4459"/>
                  </a:cubicBezTo>
                  <a:cubicBezTo>
                    <a:pt x="56546" y="4459"/>
                    <a:pt x="57184" y="26619"/>
                    <a:pt x="57344" y="30604"/>
                  </a:cubicBezTo>
                  <a:lnTo>
                    <a:pt x="14778" y="30604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4132C3EC-9F48-419C-9762-EDCD8CC9883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67135" y="2360250"/>
              <a:ext cx="85450" cy="70305"/>
            </a:xfrm>
            <a:custGeom>
              <a:avLst/>
              <a:gdLst>
                <a:gd name="connsiteX0" fmla="*/ 73608 w 85450"/>
                <a:gd name="connsiteY0" fmla="*/ 21995 h 70305"/>
                <a:gd name="connsiteX1" fmla="*/ 49695 w 85450"/>
                <a:gd name="connsiteY1" fmla="*/ -5 h 70305"/>
                <a:gd name="connsiteX2" fmla="*/ 23709 w 85450"/>
                <a:gd name="connsiteY2" fmla="*/ 15459 h 70305"/>
                <a:gd name="connsiteX3" fmla="*/ 23550 w 85450"/>
                <a:gd name="connsiteY3" fmla="*/ 15459 h 70305"/>
                <a:gd name="connsiteX4" fmla="*/ 23550 w 85450"/>
                <a:gd name="connsiteY4" fmla="*/ -5 h 70305"/>
                <a:gd name="connsiteX5" fmla="*/ 115 w 85450"/>
                <a:gd name="connsiteY5" fmla="*/ 1749 h 70305"/>
                <a:gd name="connsiteX6" fmla="*/ 115 w 85450"/>
                <a:gd name="connsiteY6" fmla="*/ 7488 h 70305"/>
                <a:gd name="connsiteX7" fmla="*/ 12071 w 85450"/>
                <a:gd name="connsiteY7" fmla="*/ 16416 h 70305"/>
                <a:gd name="connsiteX8" fmla="*/ 12071 w 85450"/>
                <a:gd name="connsiteY8" fmla="*/ 57706 h 70305"/>
                <a:gd name="connsiteX9" fmla="*/ 115 w 85450"/>
                <a:gd name="connsiteY9" fmla="*/ 64561 h 70305"/>
                <a:gd name="connsiteX10" fmla="*/ 115 w 85450"/>
                <a:gd name="connsiteY10" fmla="*/ 70300 h 70305"/>
                <a:gd name="connsiteX11" fmla="*/ 18289 w 85450"/>
                <a:gd name="connsiteY11" fmla="*/ 69663 h 70305"/>
                <a:gd name="connsiteX12" fmla="*/ 36622 w 85450"/>
                <a:gd name="connsiteY12" fmla="*/ 70300 h 70305"/>
                <a:gd name="connsiteX13" fmla="*/ 36622 w 85450"/>
                <a:gd name="connsiteY13" fmla="*/ 64561 h 70305"/>
                <a:gd name="connsiteX14" fmla="*/ 24666 w 85450"/>
                <a:gd name="connsiteY14" fmla="*/ 57706 h 70305"/>
                <a:gd name="connsiteX15" fmla="*/ 24666 w 85450"/>
                <a:gd name="connsiteY15" fmla="*/ 29010 h 70305"/>
                <a:gd name="connsiteX16" fmla="*/ 48419 w 85450"/>
                <a:gd name="connsiteY16" fmla="*/ 4459 h 70305"/>
                <a:gd name="connsiteX17" fmla="*/ 61014 w 85450"/>
                <a:gd name="connsiteY17" fmla="*/ 21358 h 70305"/>
                <a:gd name="connsiteX18" fmla="*/ 61014 w 85450"/>
                <a:gd name="connsiteY18" fmla="*/ 57706 h 70305"/>
                <a:gd name="connsiteX19" fmla="*/ 49057 w 85450"/>
                <a:gd name="connsiteY19" fmla="*/ 64561 h 70305"/>
                <a:gd name="connsiteX20" fmla="*/ 49057 w 85450"/>
                <a:gd name="connsiteY20" fmla="*/ 70300 h 70305"/>
                <a:gd name="connsiteX21" fmla="*/ 67231 w 85450"/>
                <a:gd name="connsiteY21" fmla="*/ 69663 h 70305"/>
                <a:gd name="connsiteX22" fmla="*/ 85565 w 85450"/>
                <a:gd name="connsiteY22" fmla="*/ 70300 h 70305"/>
                <a:gd name="connsiteX23" fmla="*/ 85565 w 85450"/>
                <a:gd name="connsiteY23" fmla="*/ 64561 h 70305"/>
                <a:gd name="connsiteX24" fmla="*/ 73608 w 85450"/>
                <a:gd name="connsiteY24" fmla="*/ 57706 h 70305"/>
                <a:gd name="connsiteX25" fmla="*/ 73608 w 85450"/>
                <a:gd name="connsiteY25" fmla="*/ 21995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450" h="70305">
                  <a:moveTo>
                    <a:pt x="73608" y="21995"/>
                  </a:moveTo>
                  <a:cubicBezTo>
                    <a:pt x="73608" y="8126"/>
                    <a:pt x="66753" y="-5"/>
                    <a:pt x="49695" y="-5"/>
                  </a:cubicBezTo>
                  <a:cubicBezTo>
                    <a:pt x="36622" y="-5"/>
                    <a:pt x="28173" y="7169"/>
                    <a:pt x="23709" y="15459"/>
                  </a:cubicBezTo>
                  <a:lnTo>
                    <a:pt x="23550" y="15459"/>
                  </a:lnTo>
                  <a:lnTo>
                    <a:pt x="23550" y="-5"/>
                  </a:lnTo>
                  <a:lnTo>
                    <a:pt x="115" y="1749"/>
                  </a:lnTo>
                  <a:lnTo>
                    <a:pt x="115" y="7488"/>
                  </a:lnTo>
                  <a:cubicBezTo>
                    <a:pt x="10796" y="7488"/>
                    <a:pt x="12071" y="8604"/>
                    <a:pt x="12071" y="16416"/>
                  </a:cubicBezTo>
                  <a:lnTo>
                    <a:pt x="12071" y="57706"/>
                  </a:lnTo>
                  <a:cubicBezTo>
                    <a:pt x="12071" y="64561"/>
                    <a:pt x="10477" y="64561"/>
                    <a:pt x="115" y="64561"/>
                  </a:cubicBezTo>
                  <a:lnTo>
                    <a:pt x="115" y="70300"/>
                  </a:lnTo>
                  <a:cubicBezTo>
                    <a:pt x="433" y="70300"/>
                    <a:pt x="11593" y="69663"/>
                    <a:pt x="18289" y="69663"/>
                  </a:cubicBezTo>
                  <a:cubicBezTo>
                    <a:pt x="24187" y="69663"/>
                    <a:pt x="35187" y="70141"/>
                    <a:pt x="36622" y="70300"/>
                  </a:cubicBezTo>
                  <a:lnTo>
                    <a:pt x="36622" y="64561"/>
                  </a:lnTo>
                  <a:cubicBezTo>
                    <a:pt x="26260" y="64561"/>
                    <a:pt x="24666" y="64561"/>
                    <a:pt x="24666" y="57706"/>
                  </a:cubicBezTo>
                  <a:lnTo>
                    <a:pt x="24666" y="29010"/>
                  </a:lnTo>
                  <a:cubicBezTo>
                    <a:pt x="24666" y="12271"/>
                    <a:pt x="37898" y="4459"/>
                    <a:pt x="48419" y="4459"/>
                  </a:cubicBezTo>
                  <a:cubicBezTo>
                    <a:pt x="59579" y="4459"/>
                    <a:pt x="61014" y="13227"/>
                    <a:pt x="61014" y="21358"/>
                  </a:cubicBezTo>
                  <a:lnTo>
                    <a:pt x="61014" y="57706"/>
                  </a:lnTo>
                  <a:cubicBezTo>
                    <a:pt x="61014" y="64561"/>
                    <a:pt x="59420" y="64561"/>
                    <a:pt x="49057" y="64561"/>
                  </a:cubicBezTo>
                  <a:lnTo>
                    <a:pt x="49057" y="70300"/>
                  </a:lnTo>
                  <a:cubicBezTo>
                    <a:pt x="49376" y="70300"/>
                    <a:pt x="60536" y="69663"/>
                    <a:pt x="67231" y="69663"/>
                  </a:cubicBezTo>
                  <a:cubicBezTo>
                    <a:pt x="73130" y="69663"/>
                    <a:pt x="84130" y="70141"/>
                    <a:pt x="85565" y="70300"/>
                  </a:cubicBezTo>
                  <a:lnTo>
                    <a:pt x="85565" y="64561"/>
                  </a:lnTo>
                  <a:cubicBezTo>
                    <a:pt x="75202" y="64561"/>
                    <a:pt x="73608" y="64561"/>
                    <a:pt x="73608" y="57706"/>
                  </a:cubicBezTo>
                  <a:lnTo>
                    <a:pt x="73608" y="21995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4EE1E47D-104E-4491-AEF6-FEEE72CE9E3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258835" y="2332511"/>
              <a:ext cx="55160" cy="99638"/>
            </a:xfrm>
            <a:custGeom>
              <a:avLst/>
              <a:gdLst>
                <a:gd name="connsiteX0" fmla="*/ 27539 w 55160"/>
                <a:gd name="connsiteY0" fmla="*/ 35068 h 99638"/>
                <a:gd name="connsiteX1" fmla="*/ 52409 w 55160"/>
                <a:gd name="connsiteY1" fmla="*/ 35068 h 99638"/>
                <a:gd name="connsiteX2" fmla="*/ 52409 w 55160"/>
                <a:gd name="connsiteY2" fmla="*/ 29329 h 99638"/>
                <a:gd name="connsiteX3" fmla="*/ 27539 w 55160"/>
                <a:gd name="connsiteY3" fmla="*/ 29329 h 99638"/>
                <a:gd name="connsiteX4" fmla="*/ 27539 w 55160"/>
                <a:gd name="connsiteY4" fmla="*/ -5 h 99638"/>
                <a:gd name="connsiteX5" fmla="*/ 22119 w 55160"/>
                <a:gd name="connsiteY5" fmla="*/ -5 h 99638"/>
                <a:gd name="connsiteX6" fmla="*/ 119 w 55160"/>
                <a:gd name="connsiteY6" fmla="*/ 30604 h 99638"/>
                <a:gd name="connsiteX7" fmla="*/ 119 w 55160"/>
                <a:gd name="connsiteY7" fmla="*/ 35068 h 99638"/>
                <a:gd name="connsiteX8" fmla="*/ 14945 w 55160"/>
                <a:gd name="connsiteY8" fmla="*/ 35068 h 99638"/>
                <a:gd name="connsiteX9" fmla="*/ 14945 w 55160"/>
                <a:gd name="connsiteY9" fmla="*/ 78112 h 99638"/>
                <a:gd name="connsiteX10" fmla="*/ 37264 w 55160"/>
                <a:gd name="connsiteY10" fmla="*/ 99634 h 99638"/>
                <a:gd name="connsiteX11" fmla="*/ 55279 w 55160"/>
                <a:gd name="connsiteY11" fmla="*/ 77953 h 99638"/>
                <a:gd name="connsiteX12" fmla="*/ 55279 w 55160"/>
                <a:gd name="connsiteY12" fmla="*/ 69184 h 99638"/>
                <a:gd name="connsiteX13" fmla="*/ 49858 w 55160"/>
                <a:gd name="connsiteY13" fmla="*/ 69184 h 99638"/>
                <a:gd name="connsiteX14" fmla="*/ 49858 w 55160"/>
                <a:gd name="connsiteY14" fmla="*/ 77793 h 99638"/>
                <a:gd name="connsiteX15" fmla="*/ 38539 w 55160"/>
                <a:gd name="connsiteY15" fmla="*/ 94533 h 99638"/>
                <a:gd name="connsiteX16" fmla="*/ 27539 w 55160"/>
                <a:gd name="connsiteY16" fmla="*/ 78272 h 99638"/>
                <a:gd name="connsiteX17" fmla="*/ 27539 w 55160"/>
                <a:gd name="connsiteY17" fmla="*/ 35068 h 9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160" h="99638">
                  <a:moveTo>
                    <a:pt x="27539" y="35068"/>
                  </a:moveTo>
                  <a:lnTo>
                    <a:pt x="52409" y="35068"/>
                  </a:lnTo>
                  <a:lnTo>
                    <a:pt x="52409" y="29329"/>
                  </a:lnTo>
                  <a:lnTo>
                    <a:pt x="27539" y="29329"/>
                  </a:lnTo>
                  <a:lnTo>
                    <a:pt x="27539" y="-5"/>
                  </a:lnTo>
                  <a:lnTo>
                    <a:pt x="22119" y="-5"/>
                  </a:lnTo>
                  <a:cubicBezTo>
                    <a:pt x="21960" y="14343"/>
                    <a:pt x="15423" y="30126"/>
                    <a:pt x="119" y="30604"/>
                  </a:cubicBezTo>
                  <a:lnTo>
                    <a:pt x="119" y="35068"/>
                  </a:lnTo>
                  <a:lnTo>
                    <a:pt x="14945" y="35068"/>
                  </a:lnTo>
                  <a:lnTo>
                    <a:pt x="14945" y="78112"/>
                  </a:lnTo>
                  <a:cubicBezTo>
                    <a:pt x="14945" y="95967"/>
                    <a:pt x="28336" y="99634"/>
                    <a:pt x="37264" y="99634"/>
                  </a:cubicBezTo>
                  <a:cubicBezTo>
                    <a:pt x="47945" y="99634"/>
                    <a:pt x="55279" y="90547"/>
                    <a:pt x="55279" y="77953"/>
                  </a:cubicBezTo>
                  <a:lnTo>
                    <a:pt x="55279" y="69184"/>
                  </a:lnTo>
                  <a:lnTo>
                    <a:pt x="49858" y="69184"/>
                  </a:lnTo>
                  <a:lnTo>
                    <a:pt x="49858" y="77793"/>
                  </a:lnTo>
                  <a:cubicBezTo>
                    <a:pt x="49858" y="88634"/>
                    <a:pt x="44757" y="94533"/>
                    <a:pt x="38539" y="94533"/>
                  </a:cubicBezTo>
                  <a:cubicBezTo>
                    <a:pt x="27539" y="94533"/>
                    <a:pt x="27539" y="81141"/>
                    <a:pt x="27539" y="78272"/>
                  </a:cubicBezTo>
                  <a:lnTo>
                    <a:pt x="27539" y="35068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B836EF17-150F-4B36-9EA9-1292772C43A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333194" y="2360250"/>
              <a:ext cx="57073" cy="70305"/>
            </a:xfrm>
            <a:custGeom>
              <a:avLst/>
              <a:gdLst>
                <a:gd name="connsiteX0" fmla="*/ 24035 w 57073"/>
                <a:gd name="connsiteY0" fmla="*/ 33952 h 70305"/>
                <a:gd name="connsiteX1" fmla="*/ 45398 w 57073"/>
                <a:gd name="connsiteY1" fmla="*/ 4459 h 70305"/>
                <a:gd name="connsiteX2" fmla="*/ 42688 w 57073"/>
                <a:gd name="connsiteY2" fmla="*/ 10198 h 70305"/>
                <a:gd name="connsiteX3" fmla="*/ 49862 w 57073"/>
                <a:gd name="connsiteY3" fmla="*/ 17532 h 70305"/>
                <a:gd name="connsiteX4" fmla="*/ 57195 w 57073"/>
                <a:gd name="connsiteY4" fmla="*/ 10198 h 70305"/>
                <a:gd name="connsiteX5" fmla="*/ 44601 w 57073"/>
                <a:gd name="connsiteY5" fmla="*/ -5 h 70305"/>
                <a:gd name="connsiteX6" fmla="*/ 23079 w 57073"/>
                <a:gd name="connsiteY6" fmla="*/ 17053 h 70305"/>
                <a:gd name="connsiteX7" fmla="*/ 22919 w 57073"/>
                <a:gd name="connsiteY7" fmla="*/ 17053 h 70305"/>
                <a:gd name="connsiteX8" fmla="*/ 22919 w 57073"/>
                <a:gd name="connsiteY8" fmla="*/ -5 h 70305"/>
                <a:gd name="connsiteX9" fmla="*/ 122 w 57073"/>
                <a:gd name="connsiteY9" fmla="*/ 1749 h 70305"/>
                <a:gd name="connsiteX10" fmla="*/ 122 w 57073"/>
                <a:gd name="connsiteY10" fmla="*/ 7488 h 70305"/>
                <a:gd name="connsiteX11" fmla="*/ 12078 w 57073"/>
                <a:gd name="connsiteY11" fmla="*/ 16416 h 70305"/>
                <a:gd name="connsiteX12" fmla="*/ 12078 w 57073"/>
                <a:gd name="connsiteY12" fmla="*/ 57706 h 70305"/>
                <a:gd name="connsiteX13" fmla="*/ 122 w 57073"/>
                <a:gd name="connsiteY13" fmla="*/ 64561 h 70305"/>
                <a:gd name="connsiteX14" fmla="*/ 122 w 57073"/>
                <a:gd name="connsiteY14" fmla="*/ 70300 h 70305"/>
                <a:gd name="connsiteX15" fmla="*/ 18296 w 57073"/>
                <a:gd name="connsiteY15" fmla="*/ 69663 h 70305"/>
                <a:gd name="connsiteX16" fmla="*/ 39021 w 57073"/>
                <a:gd name="connsiteY16" fmla="*/ 70300 h 70305"/>
                <a:gd name="connsiteX17" fmla="*/ 39021 w 57073"/>
                <a:gd name="connsiteY17" fmla="*/ 64561 h 70305"/>
                <a:gd name="connsiteX18" fmla="*/ 35832 w 57073"/>
                <a:gd name="connsiteY18" fmla="*/ 64561 h 70305"/>
                <a:gd name="connsiteX19" fmla="*/ 24035 w 57073"/>
                <a:gd name="connsiteY19" fmla="*/ 57387 h 70305"/>
                <a:gd name="connsiteX20" fmla="*/ 24035 w 57073"/>
                <a:gd name="connsiteY20" fmla="*/ 33952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73" h="70305">
                  <a:moveTo>
                    <a:pt x="24035" y="33952"/>
                  </a:moveTo>
                  <a:cubicBezTo>
                    <a:pt x="24035" y="20561"/>
                    <a:pt x="30253" y="4459"/>
                    <a:pt x="45398" y="4459"/>
                  </a:cubicBezTo>
                  <a:cubicBezTo>
                    <a:pt x="43963" y="5575"/>
                    <a:pt x="42688" y="7647"/>
                    <a:pt x="42688" y="10198"/>
                  </a:cubicBezTo>
                  <a:cubicBezTo>
                    <a:pt x="42688" y="15459"/>
                    <a:pt x="46833" y="17532"/>
                    <a:pt x="49862" y="17532"/>
                  </a:cubicBezTo>
                  <a:cubicBezTo>
                    <a:pt x="53688" y="17532"/>
                    <a:pt x="57195" y="14981"/>
                    <a:pt x="57195" y="10198"/>
                  </a:cubicBezTo>
                  <a:cubicBezTo>
                    <a:pt x="57195" y="4778"/>
                    <a:pt x="52093" y="-5"/>
                    <a:pt x="44601" y="-5"/>
                  </a:cubicBezTo>
                  <a:cubicBezTo>
                    <a:pt x="36630" y="-5"/>
                    <a:pt x="27861" y="4937"/>
                    <a:pt x="23079" y="17053"/>
                  </a:cubicBezTo>
                  <a:lnTo>
                    <a:pt x="22919" y="17053"/>
                  </a:lnTo>
                  <a:lnTo>
                    <a:pt x="22919" y="-5"/>
                  </a:lnTo>
                  <a:lnTo>
                    <a:pt x="122" y="1749"/>
                  </a:lnTo>
                  <a:lnTo>
                    <a:pt x="122" y="7488"/>
                  </a:lnTo>
                  <a:cubicBezTo>
                    <a:pt x="10803" y="7488"/>
                    <a:pt x="12078" y="8604"/>
                    <a:pt x="12078" y="16416"/>
                  </a:cubicBezTo>
                  <a:lnTo>
                    <a:pt x="12078" y="57706"/>
                  </a:lnTo>
                  <a:cubicBezTo>
                    <a:pt x="12078" y="64561"/>
                    <a:pt x="10484" y="64561"/>
                    <a:pt x="122" y="64561"/>
                  </a:cubicBezTo>
                  <a:lnTo>
                    <a:pt x="122" y="70300"/>
                  </a:lnTo>
                  <a:cubicBezTo>
                    <a:pt x="919" y="70300"/>
                    <a:pt x="11760" y="69663"/>
                    <a:pt x="18296" y="69663"/>
                  </a:cubicBezTo>
                  <a:cubicBezTo>
                    <a:pt x="25151" y="69663"/>
                    <a:pt x="32166" y="69982"/>
                    <a:pt x="39021" y="70300"/>
                  </a:cubicBezTo>
                  <a:lnTo>
                    <a:pt x="39021" y="64561"/>
                  </a:lnTo>
                  <a:lnTo>
                    <a:pt x="35832" y="64561"/>
                  </a:lnTo>
                  <a:cubicBezTo>
                    <a:pt x="24035" y="64561"/>
                    <a:pt x="24035" y="62808"/>
                    <a:pt x="24035" y="57387"/>
                  </a:cubicBezTo>
                  <a:lnTo>
                    <a:pt x="24035" y="33952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EB1D69A7-9765-42A2-9A25-C23720E85E0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401336" y="2361845"/>
              <a:ext cx="85769" cy="101233"/>
            </a:xfrm>
            <a:custGeom>
              <a:avLst/>
              <a:gdLst>
                <a:gd name="connsiteX0" fmla="*/ 70749 w 85769"/>
                <a:gd name="connsiteY0" fmla="*/ 15619 h 101233"/>
                <a:gd name="connsiteX1" fmla="*/ 85894 w 85769"/>
                <a:gd name="connsiteY1" fmla="*/ 5734 h 101233"/>
                <a:gd name="connsiteX2" fmla="*/ 85894 w 85769"/>
                <a:gd name="connsiteY2" fmla="*/ -5 h 101233"/>
                <a:gd name="connsiteX3" fmla="*/ 73778 w 85769"/>
                <a:gd name="connsiteY3" fmla="*/ 633 h 101233"/>
                <a:gd name="connsiteX4" fmla="*/ 59271 w 85769"/>
                <a:gd name="connsiteY4" fmla="*/ -5 h 101233"/>
                <a:gd name="connsiteX5" fmla="*/ 59271 w 85769"/>
                <a:gd name="connsiteY5" fmla="*/ 5734 h 101233"/>
                <a:gd name="connsiteX6" fmla="*/ 65807 w 85769"/>
                <a:gd name="connsiteY6" fmla="*/ 11792 h 101233"/>
                <a:gd name="connsiteX7" fmla="*/ 64372 w 85769"/>
                <a:gd name="connsiteY7" fmla="*/ 16735 h 101233"/>
                <a:gd name="connsiteX8" fmla="*/ 46676 w 85769"/>
                <a:gd name="connsiteY8" fmla="*/ 54518 h 101233"/>
                <a:gd name="connsiteX9" fmla="*/ 27067 w 85769"/>
                <a:gd name="connsiteY9" fmla="*/ 12430 h 101233"/>
                <a:gd name="connsiteX10" fmla="*/ 26111 w 85769"/>
                <a:gd name="connsiteY10" fmla="*/ 9401 h 101233"/>
                <a:gd name="connsiteX11" fmla="*/ 34241 w 85769"/>
                <a:gd name="connsiteY11" fmla="*/ 5734 h 101233"/>
                <a:gd name="connsiteX12" fmla="*/ 34241 w 85769"/>
                <a:gd name="connsiteY12" fmla="*/ -5 h 101233"/>
                <a:gd name="connsiteX13" fmla="*/ 15908 w 85769"/>
                <a:gd name="connsiteY13" fmla="*/ 633 h 101233"/>
                <a:gd name="connsiteX14" fmla="*/ 284 w 85769"/>
                <a:gd name="connsiteY14" fmla="*/ -5 h 101233"/>
                <a:gd name="connsiteX15" fmla="*/ 284 w 85769"/>
                <a:gd name="connsiteY15" fmla="*/ 5734 h 101233"/>
                <a:gd name="connsiteX16" fmla="*/ 13357 w 85769"/>
                <a:gd name="connsiteY16" fmla="*/ 11314 h 101233"/>
                <a:gd name="connsiteX17" fmla="*/ 40140 w 85769"/>
                <a:gd name="connsiteY17" fmla="*/ 68706 h 101233"/>
                <a:gd name="connsiteX18" fmla="*/ 35676 w 85769"/>
                <a:gd name="connsiteY18" fmla="*/ 78112 h 101233"/>
                <a:gd name="connsiteX19" fmla="*/ 16227 w 85769"/>
                <a:gd name="connsiteY19" fmla="*/ 96764 h 101233"/>
                <a:gd name="connsiteX20" fmla="*/ 9371 w 85769"/>
                <a:gd name="connsiteY20" fmla="*/ 94851 h 101233"/>
                <a:gd name="connsiteX21" fmla="*/ 13995 w 85769"/>
                <a:gd name="connsiteY21" fmla="*/ 87996 h 101233"/>
                <a:gd name="connsiteX22" fmla="*/ 7140 w 85769"/>
                <a:gd name="connsiteY22" fmla="*/ 81141 h 101233"/>
                <a:gd name="connsiteX23" fmla="*/ 125 w 85769"/>
                <a:gd name="connsiteY23" fmla="*/ 88156 h 101233"/>
                <a:gd name="connsiteX24" fmla="*/ 16227 w 85769"/>
                <a:gd name="connsiteY24" fmla="*/ 101228 h 101233"/>
                <a:gd name="connsiteX25" fmla="*/ 39821 w 85769"/>
                <a:gd name="connsiteY25" fmla="*/ 82257 h 101233"/>
                <a:gd name="connsiteX26" fmla="*/ 70749 w 85769"/>
                <a:gd name="connsiteY26" fmla="*/ 15619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69" h="101233">
                  <a:moveTo>
                    <a:pt x="70749" y="15619"/>
                  </a:moveTo>
                  <a:cubicBezTo>
                    <a:pt x="75213" y="5894"/>
                    <a:pt x="83343" y="5734"/>
                    <a:pt x="85894" y="5734"/>
                  </a:cubicBezTo>
                  <a:lnTo>
                    <a:pt x="85894" y="-5"/>
                  </a:lnTo>
                  <a:cubicBezTo>
                    <a:pt x="81430" y="314"/>
                    <a:pt x="78401" y="633"/>
                    <a:pt x="73778" y="633"/>
                  </a:cubicBezTo>
                  <a:cubicBezTo>
                    <a:pt x="69474" y="633"/>
                    <a:pt x="63575" y="473"/>
                    <a:pt x="59271" y="-5"/>
                  </a:cubicBezTo>
                  <a:lnTo>
                    <a:pt x="59271" y="5734"/>
                  </a:lnTo>
                  <a:cubicBezTo>
                    <a:pt x="64532" y="6053"/>
                    <a:pt x="65807" y="9242"/>
                    <a:pt x="65807" y="11792"/>
                  </a:cubicBezTo>
                  <a:cubicBezTo>
                    <a:pt x="65807" y="13706"/>
                    <a:pt x="65010" y="15140"/>
                    <a:pt x="64372" y="16735"/>
                  </a:cubicBezTo>
                  <a:lnTo>
                    <a:pt x="46676" y="54518"/>
                  </a:lnTo>
                  <a:lnTo>
                    <a:pt x="27067" y="12430"/>
                  </a:lnTo>
                  <a:cubicBezTo>
                    <a:pt x="26589" y="11474"/>
                    <a:pt x="26111" y="10517"/>
                    <a:pt x="26111" y="9401"/>
                  </a:cubicBezTo>
                  <a:cubicBezTo>
                    <a:pt x="26111" y="5734"/>
                    <a:pt x="31531" y="5734"/>
                    <a:pt x="34241" y="5734"/>
                  </a:cubicBezTo>
                  <a:lnTo>
                    <a:pt x="34241" y="-5"/>
                  </a:lnTo>
                  <a:cubicBezTo>
                    <a:pt x="31850" y="155"/>
                    <a:pt x="20372" y="633"/>
                    <a:pt x="15908" y="633"/>
                  </a:cubicBezTo>
                  <a:cubicBezTo>
                    <a:pt x="11125" y="633"/>
                    <a:pt x="4908" y="473"/>
                    <a:pt x="284" y="-5"/>
                  </a:cubicBezTo>
                  <a:lnTo>
                    <a:pt x="284" y="5734"/>
                  </a:lnTo>
                  <a:cubicBezTo>
                    <a:pt x="9212" y="5734"/>
                    <a:pt x="10966" y="6213"/>
                    <a:pt x="13357" y="11314"/>
                  </a:cubicBezTo>
                  <a:lnTo>
                    <a:pt x="40140" y="68706"/>
                  </a:lnTo>
                  <a:cubicBezTo>
                    <a:pt x="38705" y="71895"/>
                    <a:pt x="37111" y="74924"/>
                    <a:pt x="35676" y="78112"/>
                  </a:cubicBezTo>
                  <a:cubicBezTo>
                    <a:pt x="32169" y="85764"/>
                    <a:pt x="27067" y="96764"/>
                    <a:pt x="16227" y="96764"/>
                  </a:cubicBezTo>
                  <a:cubicBezTo>
                    <a:pt x="12241" y="96764"/>
                    <a:pt x="10966" y="95967"/>
                    <a:pt x="9371" y="94851"/>
                  </a:cubicBezTo>
                  <a:cubicBezTo>
                    <a:pt x="9531" y="94851"/>
                    <a:pt x="13995" y="93257"/>
                    <a:pt x="13995" y="87996"/>
                  </a:cubicBezTo>
                  <a:cubicBezTo>
                    <a:pt x="13995" y="84011"/>
                    <a:pt x="11125" y="81141"/>
                    <a:pt x="7140" y="81141"/>
                  </a:cubicBezTo>
                  <a:cubicBezTo>
                    <a:pt x="2995" y="81141"/>
                    <a:pt x="125" y="84011"/>
                    <a:pt x="125" y="88156"/>
                  </a:cubicBezTo>
                  <a:cubicBezTo>
                    <a:pt x="125" y="95649"/>
                    <a:pt x="7618" y="101228"/>
                    <a:pt x="16227" y="101228"/>
                  </a:cubicBezTo>
                  <a:cubicBezTo>
                    <a:pt x="29777" y="101228"/>
                    <a:pt x="37589" y="87040"/>
                    <a:pt x="39821" y="82257"/>
                  </a:cubicBezTo>
                  <a:lnTo>
                    <a:pt x="70749" y="15619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F73743A8-4DF9-4FC0-B74D-5BEF5D47B76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087433" y="2534917"/>
              <a:ext cx="69029" cy="71899"/>
            </a:xfrm>
            <a:custGeom>
              <a:avLst/>
              <a:gdLst>
                <a:gd name="connsiteX0" fmla="*/ 60054 w 69029"/>
                <a:gd name="connsiteY0" fmla="*/ 9249 h 71899"/>
                <a:gd name="connsiteX1" fmla="*/ 51923 w 69029"/>
                <a:gd name="connsiteY1" fmla="*/ 18177 h 71899"/>
                <a:gd name="connsiteX2" fmla="*/ 58141 w 69029"/>
                <a:gd name="connsiteY2" fmla="*/ 24076 h 71899"/>
                <a:gd name="connsiteX3" fmla="*/ 67228 w 69029"/>
                <a:gd name="connsiteY3" fmla="*/ 13873 h 71899"/>
                <a:gd name="connsiteX4" fmla="*/ 46184 w 69029"/>
                <a:gd name="connsiteY4" fmla="*/ 3 h 71899"/>
                <a:gd name="connsiteX5" fmla="*/ 111 w 69029"/>
                <a:gd name="connsiteY5" fmla="*/ 44163 h 71899"/>
                <a:gd name="connsiteX6" fmla="*/ 29604 w 69029"/>
                <a:gd name="connsiteY6" fmla="*/ 71902 h 71899"/>
                <a:gd name="connsiteX7" fmla="*/ 69141 w 69029"/>
                <a:gd name="connsiteY7" fmla="*/ 53888 h 71899"/>
                <a:gd name="connsiteX8" fmla="*/ 66431 w 69029"/>
                <a:gd name="connsiteY8" fmla="*/ 51177 h 71899"/>
                <a:gd name="connsiteX9" fmla="*/ 63880 w 69029"/>
                <a:gd name="connsiteY9" fmla="*/ 52772 h 71899"/>
                <a:gd name="connsiteX10" fmla="*/ 29923 w 69029"/>
                <a:gd name="connsiteY10" fmla="*/ 67438 h 71899"/>
                <a:gd name="connsiteX11" fmla="*/ 13343 w 69029"/>
                <a:gd name="connsiteY11" fmla="*/ 49743 h 71899"/>
                <a:gd name="connsiteX12" fmla="*/ 23865 w 69029"/>
                <a:gd name="connsiteY12" fmla="*/ 16742 h 71899"/>
                <a:gd name="connsiteX13" fmla="*/ 46184 w 69029"/>
                <a:gd name="connsiteY13" fmla="*/ 4467 h 71899"/>
                <a:gd name="connsiteX14" fmla="*/ 60054 w 69029"/>
                <a:gd name="connsiteY14" fmla="*/ 9249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29" h="71899">
                  <a:moveTo>
                    <a:pt x="60054" y="9249"/>
                  </a:moveTo>
                  <a:cubicBezTo>
                    <a:pt x="54315" y="10206"/>
                    <a:pt x="51923" y="14670"/>
                    <a:pt x="51923" y="18177"/>
                  </a:cubicBezTo>
                  <a:cubicBezTo>
                    <a:pt x="51923" y="22481"/>
                    <a:pt x="55271" y="24076"/>
                    <a:pt x="58141" y="24076"/>
                  </a:cubicBezTo>
                  <a:cubicBezTo>
                    <a:pt x="61648" y="24076"/>
                    <a:pt x="67228" y="21525"/>
                    <a:pt x="67228" y="13873"/>
                  </a:cubicBezTo>
                  <a:cubicBezTo>
                    <a:pt x="67228" y="3032"/>
                    <a:pt x="54793" y="3"/>
                    <a:pt x="46184" y="3"/>
                  </a:cubicBezTo>
                  <a:cubicBezTo>
                    <a:pt x="22271" y="3"/>
                    <a:pt x="111" y="22003"/>
                    <a:pt x="111" y="44163"/>
                  </a:cubicBezTo>
                  <a:cubicBezTo>
                    <a:pt x="111" y="57873"/>
                    <a:pt x="9676" y="71902"/>
                    <a:pt x="29604" y="71902"/>
                  </a:cubicBezTo>
                  <a:cubicBezTo>
                    <a:pt x="56546" y="71902"/>
                    <a:pt x="69141" y="56119"/>
                    <a:pt x="69141" y="53888"/>
                  </a:cubicBezTo>
                  <a:cubicBezTo>
                    <a:pt x="69141" y="52931"/>
                    <a:pt x="67706" y="51177"/>
                    <a:pt x="66431" y="51177"/>
                  </a:cubicBezTo>
                  <a:cubicBezTo>
                    <a:pt x="65474" y="51177"/>
                    <a:pt x="65155" y="51496"/>
                    <a:pt x="63880" y="52772"/>
                  </a:cubicBezTo>
                  <a:cubicBezTo>
                    <a:pt x="51445" y="67438"/>
                    <a:pt x="32793" y="67438"/>
                    <a:pt x="29923" y="67438"/>
                  </a:cubicBezTo>
                  <a:cubicBezTo>
                    <a:pt x="18445" y="67438"/>
                    <a:pt x="13343" y="59627"/>
                    <a:pt x="13343" y="49743"/>
                  </a:cubicBezTo>
                  <a:cubicBezTo>
                    <a:pt x="13343" y="45119"/>
                    <a:pt x="15575" y="27742"/>
                    <a:pt x="23865" y="16742"/>
                  </a:cubicBezTo>
                  <a:cubicBezTo>
                    <a:pt x="29923" y="8930"/>
                    <a:pt x="38213" y="4467"/>
                    <a:pt x="46184" y="4467"/>
                  </a:cubicBezTo>
                  <a:cubicBezTo>
                    <a:pt x="48416" y="4467"/>
                    <a:pt x="56068" y="4786"/>
                    <a:pt x="60054" y="9249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7B67CB3D-21F2-4D1E-AE4E-F2A5524F9FC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76795" y="2586889"/>
              <a:ext cx="20246" cy="49102"/>
            </a:xfrm>
            <a:custGeom>
              <a:avLst/>
              <a:gdLst>
                <a:gd name="connsiteX0" fmla="*/ 15897 w 20246"/>
                <a:gd name="connsiteY0" fmla="*/ 15786 h 49102"/>
                <a:gd name="connsiteX1" fmla="*/ 3462 w 20246"/>
                <a:gd name="connsiteY1" fmla="*/ 44960 h 49102"/>
                <a:gd name="connsiteX2" fmla="*/ 2346 w 20246"/>
                <a:gd name="connsiteY2" fmla="*/ 46873 h 49102"/>
                <a:gd name="connsiteX3" fmla="*/ 4578 w 20246"/>
                <a:gd name="connsiteY3" fmla="*/ 49105 h 49102"/>
                <a:gd name="connsiteX4" fmla="*/ 20361 w 20246"/>
                <a:gd name="connsiteY4" fmla="*/ 17380 h 49102"/>
                <a:gd name="connsiteX5" fmla="*/ 9202 w 20246"/>
                <a:gd name="connsiteY5" fmla="*/ 3 h 49102"/>
                <a:gd name="connsiteX6" fmla="*/ 115 w 20246"/>
                <a:gd name="connsiteY6" fmla="*/ 9090 h 49102"/>
                <a:gd name="connsiteX7" fmla="*/ 9361 w 20246"/>
                <a:gd name="connsiteY7" fmla="*/ 18336 h 49102"/>
                <a:gd name="connsiteX8" fmla="*/ 15897 w 20246"/>
                <a:gd name="connsiteY8" fmla="*/ 15786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102">
                  <a:moveTo>
                    <a:pt x="15897" y="15786"/>
                  </a:moveTo>
                  <a:cubicBezTo>
                    <a:pt x="15897" y="24554"/>
                    <a:pt x="14303" y="34757"/>
                    <a:pt x="3462" y="44960"/>
                  </a:cubicBezTo>
                  <a:cubicBezTo>
                    <a:pt x="2825" y="45598"/>
                    <a:pt x="2346" y="46076"/>
                    <a:pt x="2346" y="46873"/>
                  </a:cubicBezTo>
                  <a:cubicBezTo>
                    <a:pt x="2346" y="47989"/>
                    <a:pt x="3622" y="49105"/>
                    <a:pt x="4578" y="49105"/>
                  </a:cubicBezTo>
                  <a:cubicBezTo>
                    <a:pt x="6810" y="49105"/>
                    <a:pt x="20361" y="36351"/>
                    <a:pt x="20361" y="17380"/>
                  </a:cubicBezTo>
                  <a:cubicBezTo>
                    <a:pt x="20361" y="7496"/>
                    <a:pt x="16535" y="3"/>
                    <a:pt x="9202" y="3"/>
                  </a:cubicBezTo>
                  <a:cubicBezTo>
                    <a:pt x="3941" y="3"/>
                    <a:pt x="115" y="4148"/>
                    <a:pt x="115" y="9090"/>
                  </a:cubicBezTo>
                  <a:cubicBezTo>
                    <a:pt x="115" y="14191"/>
                    <a:pt x="3781" y="18336"/>
                    <a:pt x="9361" y="18336"/>
                  </a:cubicBezTo>
                  <a:cubicBezTo>
                    <a:pt x="13187" y="18336"/>
                    <a:pt x="15738" y="15786"/>
                    <a:pt x="15897" y="15786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3B309425-837F-4BD7-B5A7-7664615AF44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221639" y="2534917"/>
              <a:ext cx="134392" cy="70305"/>
            </a:xfrm>
            <a:custGeom>
              <a:avLst/>
              <a:gdLst>
                <a:gd name="connsiteX0" fmla="*/ 122553 w 134392"/>
                <a:gd name="connsiteY0" fmla="*/ 22003 h 70305"/>
                <a:gd name="connsiteX1" fmla="*/ 98640 w 134392"/>
                <a:gd name="connsiteY1" fmla="*/ 3 h 70305"/>
                <a:gd name="connsiteX2" fmla="*/ 73132 w 134392"/>
                <a:gd name="connsiteY2" fmla="*/ 14829 h 70305"/>
                <a:gd name="connsiteX3" fmla="*/ 49697 w 134392"/>
                <a:gd name="connsiteY3" fmla="*/ 3 h 70305"/>
                <a:gd name="connsiteX4" fmla="*/ 23711 w 134392"/>
                <a:gd name="connsiteY4" fmla="*/ 15467 h 70305"/>
                <a:gd name="connsiteX5" fmla="*/ 23552 w 134392"/>
                <a:gd name="connsiteY5" fmla="*/ 15467 h 70305"/>
                <a:gd name="connsiteX6" fmla="*/ 23552 w 134392"/>
                <a:gd name="connsiteY6" fmla="*/ 3 h 70305"/>
                <a:gd name="connsiteX7" fmla="*/ 117 w 134392"/>
                <a:gd name="connsiteY7" fmla="*/ 1756 h 70305"/>
                <a:gd name="connsiteX8" fmla="*/ 117 w 134392"/>
                <a:gd name="connsiteY8" fmla="*/ 7496 h 70305"/>
                <a:gd name="connsiteX9" fmla="*/ 12074 w 134392"/>
                <a:gd name="connsiteY9" fmla="*/ 16423 h 70305"/>
                <a:gd name="connsiteX10" fmla="*/ 12074 w 134392"/>
                <a:gd name="connsiteY10" fmla="*/ 57714 h 70305"/>
                <a:gd name="connsiteX11" fmla="*/ 117 w 134392"/>
                <a:gd name="connsiteY11" fmla="*/ 64569 h 70305"/>
                <a:gd name="connsiteX12" fmla="*/ 117 w 134392"/>
                <a:gd name="connsiteY12" fmla="*/ 70308 h 70305"/>
                <a:gd name="connsiteX13" fmla="*/ 18291 w 134392"/>
                <a:gd name="connsiteY13" fmla="*/ 69670 h 70305"/>
                <a:gd name="connsiteX14" fmla="*/ 36625 w 134392"/>
                <a:gd name="connsiteY14" fmla="*/ 70308 h 70305"/>
                <a:gd name="connsiteX15" fmla="*/ 36625 w 134392"/>
                <a:gd name="connsiteY15" fmla="*/ 64569 h 70305"/>
                <a:gd name="connsiteX16" fmla="*/ 24668 w 134392"/>
                <a:gd name="connsiteY16" fmla="*/ 57714 h 70305"/>
                <a:gd name="connsiteX17" fmla="*/ 24668 w 134392"/>
                <a:gd name="connsiteY17" fmla="*/ 29018 h 70305"/>
                <a:gd name="connsiteX18" fmla="*/ 48422 w 134392"/>
                <a:gd name="connsiteY18" fmla="*/ 4467 h 70305"/>
                <a:gd name="connsiteX19" fmla="*/ 61016 w 134392"/>
                <a:gd name="connsiteY19" fmla="*/ 21365 h 70305"/>
                <a:gd name="connsiteX20" fmla="*/ 61016 w 134392"/>
                <a:gd name="connsiteY20" fmla="*/ 57714 h 70305"/>
                <a:gd name="connsiteX21" fmla="*/ 49060 w 134392"/>
                <a:gd name="connsiteY21" fmla="*/ 64569 h 70305"/>
                <a:gd name="connsiteX22" fmla="*/ 49060 w 134392"/>
                <a:gd name="connsiteY22" fmla="*/ 70308 h 70305"/>
                <a:gd name="connsiteX23" fmla="*/ 67234 w 134392"/>
                <a:gd name="connsiteY23" fmla="*/ 69670 h 70305"/>
                <a:gd name="connsiteX24" fmla="*/ 85567 w 134392"/>
                <a:gd name="connsiteY24" fmla="*/ 70308 h 70305"/>
                <a:gd name="connsiteX25" fmla="*/ 85567 w 134392"/>
                <a:gd name="connsiteY25" fmla="*/ 64569 h 70305"/>
                <a:gd name="connsiteX26" fmla="*/ 73611 w 134392"/>
                <a:gd name="connsiteY26" fmla="*/ 57714 h 70305"/>
                <a:gd name="connsiteX27" fmla="*/ 73611 w 134392"/>
                <a:gd name="connsiteY27" fmla="*/ 29018 h 70305"/>
                <a:gd name="connsiteX28" fmla="*/ 97364 w 134392"/>
                <a:gd name="connsiteY28" fmla="*/ 4467 h 70305"/>
                <a:gd name="connsiteX29" fmla="*/ 109959 w 134392"/>
                <a:gd name="connsiteY29" fmla="*/ 21365 h 70305"/>
                <a:gd name="connsiteX30" fmla="*/ 109959 w 134392"/>
                <a:gd name="connsiteY30" fmla="*/ 57714 h 70305"/>
                <a:gd name="connsiteX31" fmla="*/ 98002 w 134392"/>
                <a:gd name="connsiteY31" fmla="*/ 64569 h 70305"/>
                <a:gd name="connsiteX32" fmla="*/ 98002 w 134392"/>
                <a:gd name="connsiteY32" fmla="*/ 70308 h 70305"/>
                <a:gd name="connsiteX33" fmla="*/ 116176 w 134392"/>
                <a:gd name="connsiteY33" fmla="*/ 69670 h 70305"/>
                <a:gd name="connsiteX34" fmla="*/ 134510 w 134392"/>
                <a:gd name="connsiteY34" fmla="*/ 70308 h 70305"/>
                <a:gd name="connsiteX35" fmla="*/ 134510 w 134392"/>
                <a:gd name="connsiteY35" fmla="*/ 64569 h 70305"/>
                <a:gd name="connsiteX36" fmla="*/ 122553 w 134392"/>
                <a:gd name="connsiteY36" fmla="*/ 57714 h 70305"/>
                <a:gd name="connsiteX37" fmla="*/ 122553 w 134392"/>
                <a:gd name="connsiteY37" fmla="*/ 2200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4392" h="70305">
                  <a:moveTo>
                    <a:pt x="122553" y="22003"/>
                  </a:moveTo>
                  <a:cubicBezTo>
                    <a:pt x="122553" y="8133"/>
                    <a:pt x="115698" y="3"/>
                    <a:pt x="98640" y="3"/>
                  </a:cubicBezTo>
                  <a:cubicBezTo>
                    <a:pt x="86045" y="3"/>
                    <a:pt x="77437" y="6858"/>
                    <a:pt x="73132" y="14829"/>
                  </a:cubicBezTo>
                  <a:cubicBezTo>
                    <a:pt x="69944" y="3510"/>
                    <a:pt x="61335" y="3"/>
                    <a:pt x="49697" y="3"/>
                  </a:cubicBezTo>
                  <a:cubicBezTo>
                    <a:pt x="36625" y="3"/>
                    <a:pt x="28175" y="7177"/>
                    <a:pt x="23711" y="15467"/>
                  </a:cubicBezTo>
                  <a:lnTo>
                    <a:pt x="23552" y="15467"/>
                  </a:lnTo>
                  <a:lnTo>
                    <a:pt x="23552" y="3"/>
                  </a:lnTo>
                  <a:lnTo>
                    <a:pt x="117" y="1756"/>
                  </a:lnTo>
                  <a:lnTo>
                    <a:pt x="117" y="7496"/>
                  </a:lnTo>
                  <a:cubicBezTo>
                    <a:pt x="10798" y="7496"/>
                    <a:pt x="12074" y="8612"/>
                    <a:pt x="12074" y="16423"/>
                  </a:cubicBezTo>
                  <a:lnTo>
                    <a:pt x="12074" y="57714"/>
                  </a:lnTo>
                  <a:cubicBezTo>
                    <a:pt x="12074" y="64569"/>
                    <a:pt x="10479" y="64569"/>
                    <a:pt x="117" y="64569"/>
                  </a:cubicBezTo>
                  <a:lnTo>
                    <a:pt x="117" y="70308"/>
                  </a:lnTo>
                  <a:cubicBezTo>
                    <a:pt x="436" y="70308"/>
                    <a:pt x="11595" y="69670"/>
                    <a:pt x="18291" y="69670"/>
                  </a:cubicBezTo>
                  <a:cubicBezTo>
                    <a:pt x="24190" y="69670"/>
                    <a:pt x="35190" y="70149"/>
                    <a:pt x="36625" y="70308"/>
                  </a:cubicBezTo>
                  <a:lnTo>
                    <a:pt x="36625" y="64569"/>
                  </a:lnTo>
                  <a:cubicBezTo>
                    <a:pt x="26262" y="64569"/>
                    <a:pt x="24668" y="64569"/>
                    <a:pt x="24668" y="57714"/>
                  </a:cubicBezTo>
                  <a:lnTo>
                    <a:pt x="24668" y="29018"/>
                  </a:lnTo>
                  <a:cubicBezTo>
                    <a:pt x="24668" y="12278"/>
                    <a:pt x="37900" y="4467"/>
                    <a:pt x="48422" y="4467"/>
                  </a:cubicBezTo>
                  <a:cubicBezTo>
                    <a:pt x="59581" y="4467"/>
                    <a:pt x="61016" y="13235"/>
                    <a:pt x="61016" y="21365"/>
                  </a:cubicBezTo>
                  <a:lnTo>
                    <a:pt x="61016" y="57714"/>
                  </a:lnTo>
                  <a:cubicBezTo>
                    <a:pt x="61016" y="64569"/>
                    <a:pt x="59422" y="64569"/>
                    <a:pt x="49060" y="64569"/>
                  </a:cubicBezTo>
                  <a:lnTo>
                    <a:pt x="49060" y="70308"/>
                  </a:lnTo>
                  <a:cubicBezTo>
                    <a:pt x="49378" y="70308"/>
                    <a:pt x="60538" y="69670"/>
                    <a:pt x="67234" y="69670"/>
                  </a:cubicBezTo>
                  <a:cubicBezTo>
                    <a:pt x="73132" y="69670"/>
                    <a:pt x="84132" y="70149"/>
                    <a:pt x="85567" y="70308"/>
                  </a:cubicBezTo>
                  <a:lnTo>
                    <a:pt x="85567" y="64569"/>
                  </a:lnTo>
                  <a:cubicBezTo>
                    <a:pt x="75205" y="64569"/>
                    <a:pt x="73611" y="64569"/>
                    <a:pt x="73611" y="57714"/>
                  </a:cubicBezTo>
                  <a:lnTo>
                    <a:pt x="73611" y="29018"/>
                  </a:lnTo>
                  <a:cubicBezTo>
                    <a:pt x="73611" y="12278"/>
                    <a:pt x="86843" y="4467"/>
                    <a:pt x="97364" y="4467"/>
                  </a:cubicBezTo>
                  <a:cubicBezTo>
                    <a:pt x="108524" y="4467"/>
                    <a:pt x="109959" y="13235"/>
                    <a:pt x="109959" y="21365"/>
                  </a:cubicBezTo>
                  <a:lnTo>
                    <a:pt x="109959" y="57714"/>
                  </a:lnTo>
                  <a:cubicBezTo>
                    <a:pt x="109959" y="64569"/>
                    <a:pt x="108365" y="64569"/>
                    <a:pt x="98002" y="64569"/>
                  </a:cubicBezTo>
                  <a:lnTo>
                    <a:pt x="98002" y="70308"/>
                  </a:lnTo>
                  <a:cubicBezTo>
                    <a:pt x="98321" y="70308"/>
                    <a:pt x="109481" y="69670"/>
                    <a:pt x="116176" y="69670"/>
                  </a:cubicBezTo>
                  <a:cubicBezTo>
                    <a:pt x="122075" y="69670"/>
                    <a:pt x="133075" y="70149"/>
                    <a:pt x="134510" y="70308"/>
                  </a:cubicBezTo>
                  <a:lnTo>
                    <a:pt x="134510" y="64569"/>
                  </a:lnTo>
                  <a:cubicBezTo>
                    <a:pt x="124147" y="64569"/>
                    <a:pt x="122553" y="64569"/>
                    <a:pt x="122553" y="57714"/>
                  </a:cubicBezTo>
                  <a:lnTo>
                    <a:pt x="122553" y="22003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57D2A4B-735E-41CA-9E61-77BFA2500E1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371575" y="2497772"/>
              <a:ext cx="34754" cy="107450"/>
            </a:xfrm>
            <a:custGeom>
              <a:avLst/>
              <a:gdLst>
                <a:gd name="connsiteX0" fmla="*/ 24834 w 34754"/>
                <a:gd name="connsiteY0" fmla="*/ 9090 h 107450"/>
                <a:gd name="connsiteX1" fmla="*/ 15587 w 34754"/>
                <a:gd name="connsiteY1" fmla="*/ 3 h 107450"/>
                <a:gd name="connsiteX2" fmla="*/ 6500 w 34754"/>
                <a:gd name="connsiteY2" fmla="*/ 9090 h 107450"/>
                <a:gd name="connsiteX3" fmla="*/ 15587 w 34754"/>
                <a:gd name="connsiteY3" fmla="*/ 18336 h 107450"/>
                <a:gd name="connsiteX4" fmla="*/ 24834 w 34754"/>
                <a:gd name="connsiteY4" fmla="*/ 9090 h 107450"/>
                <a:gd name="connsiteX5" fmla="*/ 602 w 34754"/>
                <a:gd name="connsiteY5" fmla="*/ 38902 h 107450"/>
                <a:gd name="connsiteX6" fmla="*/ 602 w 34754"/>
                <a:gd name="connsiteY6" fmla="*/ 44641 h 107450"/>
                <a:gd name="connsiteX7" fmla="*/ 12080 w 34754"/>
                <a:gd name="connsiteY7" fmla="*/ 53409 h 107450"/>
                <a:gd name="connsiteX8" fmla="*/ 12080 w 34754"/>
                <a:gd name="connsiteY8" fmla="*/ 94859 h 107450"/>
                <a:gd name="connsiteX9" fmla="*/ 123 w 34754"/>
                <a:gd name="connsiteY9" fmla="*/ 101714 h 107450"/>
                <a:gd name="connsiteX10" fmla="*/ 123 w 34754"/>
                <a:gd name="connsiteY10" fmla="*/ 107453 h 107450"/>
                <a:gd name="connsiteX11" fmla="*/ 17979 w 34754"/>
                <a:gd name="connsiteY11" fmla="*/ 106816 h 107450"/>
                <a:gd name="connsiteX12" fmla="*/ 34878 w 34754"/>
                <a:gd name="connsiteY12" fmla="*/ 107453 h 107450"/>
                <a:gd name="connsiteX13" fmla="*/ 34878 w 34754"/>
                <a:gd name="connsiteY13" fmla="*/ 101714 h 107450"/>
                <a:gd name="connsiteX14" fmla="*/ 24037 w 34754"/>
                <a:gd name="connsiteY14" fmla="*/ 95018 h 107450"/>
                <a:gd name="connsiteX15" fmla="*/ 24037 w 34754"/>
                <a:gd name="connsiteY15" fmla="*/ 37148 h 107450"/>
                <a:gd name="connsiteX16" fmla="*/ 602 w 34754"/>
                <a:gd name="connsiteY16" fmla="*/ 38902 h 10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54" h="107450">
                  <a:moveTo>
                    <a:pt x="24834" y="9090"/>
                  </a:moveTo>
                  <a:cubicBezTo>
                    <a:pt x="24834" y="4467"/>
                    <a:pt x="21008" y="3"/>
                    <a:pt x="15587" y="3"/>
                  </a:cubicBezTo>
                  <a:cubicBezTo>
                    <a:pt x="10805" y="3"/>
                    <a:pt x="6500" y="3829"/>
                    <a:pt x="6500" y="9090"/>
                  </a:cubicBezTo>
                  <a:cubicBezTo>
                    <a:pt x="6500" y="14829"/>
                    <a:pt x="11124" y="18336"/>
                    <a:pt x="15587" y="18336"/>
                  </a:cubicBezTo>
                  <a:cubicBezTo>
                    <a:pt x="20689" y="18336"/>
                    <a:pt x="24834" y="14351"/>
                    <a:pt x="24834" y="9090"/>
                  </a:cubicBezTo>
                  <a:close/>
                  <a:moveTo>
                    <a:pt x="602" y="38902"/>
                  </a:moveTo>
                  <a:lnTo>
                    <a:pt x="602" y="44641"/>
                  </a:lnTo>
                  <a:cubicBezTo>
                    <a:pt x="10645" y="44641"/>
                    <a:pt x="12080" y="45598"/>
                    <a:pt x="12080" y="53409"/>
                  </a:cubicBezTo>
                  <a:lnTo>
                    <a:pt x="12080" y="94859"/>
                  </a:lnTo>
                  <a:cubicBezTo>
                    <a:pt x="12080" y="101714"/>
                    <a:pt x="10486" y="101714"/>
                    <a:pt x="123" y="101714"/>
                  </a:cubicBezTo>
                  <a:lnTo>
                    <a:pt x="123" y="107453"/>
                  </a:lnTo>
                  <a:cubicBezTo>
                    <a:pt x="442" y="107453"/>
                    <a:pt x="11602" y="106816"/>
                    <a:pt x="17979" y="106816"/>
                  </a:cubicBezTo>
                  <a:cubicBezTo>
                    <a:pt x="23559" y="106816"/>
                    <a:pt x="29298" y="106975"/>
                    <a:pt x="34878" y="107453"/>
                  </a:cubicBezTo>
                  <a:lnTo>
                    <a:pt x="34878" y="101714"/>
                  </a:lnTo>
                  <a:cubicBezTo>
                    <a:pt x="25631" y="101714"/>
                    <a:pt x="24037" y="101714"/>
                    <a:pt x="24037" y="95018"/>
                  </a:cubicBezTo>
                  <a:lnTo>
                    <a:pt x="24037" y="37148"/>
                  </a:lnTo>
                  <a:lnTo>
                    <a:pt x="602" y="38902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A62260E7-F379-46AF-96BD-2BFFC2CFF15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422815" y="2534917"/>
              <a:ext cx="85450" cy="70305"/>
            </a:xfrm>
            <a:custGeom>
              <a:avLst/>
              <a:gdLst>
                <a:gd name="connsiteX0" fmla="*/ 73619 w 85450"/>
                <a:gd name="connsiteY0" fmla="*/ 22003 h 70305"/>
                <a:gd name="connsiteX1" fmla="*/ 49706 w 85450"/>
                <a:gd name="connsiteY1" fmla="*/ 3 h 70305"/>
                <a:gd name="connsiteX2" fmla="*/ 23720 w 85450"/>
                <a:gd name="connsiteY2" fmla="*/ 15467 h 70305"/>
                <a:gd name="connsiteX3" fmla="*/ 23561 w 85450"/>
                <a:gd name="connsiteY3" fmla="*/ 15467 h 70305"/>
                <a:gd name="connsiteX4" fmla="*/ 23561 w 85450"/>
                <a:gd name="connsiteY4" fmla="*/ 3 h 70305"/>
                <a:gd name="connsiteX5" fmla="*/ 126 w 85450"/>
                <a:gd name="connsiteY5" fmla="*/ 1756 h 70305"/>
                <a:gd name="connsiteX6" fmla="*/ 126 w 85450"/>
                <a:gd name="connsiteY6" fmla="*/ 7496 h 70305"/>
                <a:gd name="connsiteX7" fmla="*/ 12082 w 85450"/>
                <a:gd name="connsiteY7" fmla="*/ 16423 h 70305"/>
                <a:gd name="connsiteX8" fmla="*/ 12082 w 85450"/>
                <a:gd name="connsiteY8" fmla="*/ 57714 h 70305"/>
                <a:gd name="connsiteX9" fmla="*/ 126 w 85450"/>
                <a:gd name="connsiteY9" fmla="*/ 64569 h 70305"/>
                <a:gd name="connsiteX10" fmla="*/ 126 w 85450"/>
                <a:gd name="connsiteY10" fmla="*/ 70308 h 70305"/>
                <a:gd name="connsiteX11" fmla="*/ 18300 w 85450"/>
                <a:gd name="connsiteY11" fmla="*/ 69670 h 70305"/>
                <a:gd name="connsiteX12" fmla="*/ 36633 w 85450"/>
                <a:gd name="connsiteY12" fmla="*/ 70308 h 70305"/>
                <a:gd name="connsiteX13" fmla="*/ 36633 w 85450"/>
                <a:gd name="connsiteY13" fmla="*/ 64569 h 70305"/>
                <a:gd name="connsiteX14" fmla="*/ 24677 w 85450"/>
                <a:gd name="connsiteY14" fmla="*/ 57714 h 70305"/>
                <a:gd name="connsiteX15" fmla="*/ 24677 w 85450"/>
                <a:gd name="connsiteY15" fmla="*/ 29018 h 70305"/>
                <a:gd name="connsiteX16" fmla="*/ 48431 w 85450"/>
                <a:gd name="connsiteY16" fmla="*/ 4467 h 70305"/>
                <a:gd name="connsiteX17" fmla="*/ 61025 w 85450"/>
                <a:gd name="connsiteY17" fmla="*/ 21365 h 70305"/>
                <a:gd name="connsiteX18" fmla="*/ 61025 w 85450"/>
                <a:gd name="connsiteY18" fmla="*/ 57714 h 70305"/>
                <a:gd name="connsiteX19" fmla="*/ 49068 w 85450"/>
                <a:gd name="connsiteY19" fmla="*/ 64569 h 70305"/>
                <a:gd name="connsiteX20" fmla="*/ 49068 w 85450"/>
                <a:gd name="connsiteY20" fmla="*/ 70308 h 70305"/>
                <a:gd name="connsiteX21" fmla="*/ 67242 w 85450"/>
                <a:gd name="connsiteY21" fmla="*/ 69670 h 70305"/>
                <a:gd name="connsiteX22" fmla="*/ 85576 w 85450"/>
                <a:gd name="connsiteY22" fmla="*/ 70308 h 70305"/>
                <a:gd name="connsiteX23" fmla="*/ 85576 w 85450"/>
                <a:gd name="connsiteY23" fmla="*/ 64569 h 70305"/>
                <a:gd name="connsiteX24" fmla="*/ 73619 w 85450"/>
                <a:gd name="connsiteY24" fmla="*/ 57714 h 70305"/>
                <a:gd name="connsiteX25" fmla="*/ 73619 w 85450"/>
                <a:gd name="connsiteY25" fmla="*/ 22003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450" h="70305">
                  <a:moveTo>
                    <a:pt x="73619" y="22003"/>
                  </a:moveTo>
                  <a:cubicBezTo>
                    <a:pt x="73619" y="8133"/>
                    <a:pt x="66764" y="3"/>
                    <a:pt x="49706" y="3"/>
                  </a:cubicBezTo>
                  <a:cubicBezTo>
                    <a:pt x="36633" y="3"/>
                    <a:pt x="28184" y="7177"/>
                    <a:pt x="23720" y="15467"/>
                  </a:cubicBezTo>
                  <a:lnTo>
                    <a:pt x="23561" y="15467"/>
                  </a:lnTo>
                  <a:lnTo>
                    <a:pt x="23561" y="3"/>
                  </a:lnTo>
                  <a:lnTo>
                    <a:pt x="126" y="1756"/>
                  </a:lnTo>
                  <a:lnTo>
                    <a:pt x="126" y="7496"/>
                  </a:lnTo>
                  <a:cubicBezTo>
                    <a:pt x="10807" y="7496"/>
                    <a:pt x="12082" y="8612"/>
                    <a:pt x="12082" y="16423"/>
                  </a:cubicBezTo>
                  <a:lnTo>
                    <a:pt x="12082" y="57714"/>
                  </a:lnTo>
                  <a:cubicBezTo>
                    <a:pt x="12082" y="64569"/>
                    <a:pt x="10488" y="64569"/>
                    <a:pt x="126" y="64569"/>
                  </a:cubicBezTo>
                  <a:lnTo>
                    <a:pt x="126" y="70308"/>
                  </a:lnTo>
                  <a:cubicBezTo>
                    <a:pt x="445" y="70308"/>
                    <a:pt x="11604" y="69670"/>
                    <a:pt x="18300" y="69670"/>
                  </a:cubicBezTo>
                  <a:cubicBezTo>
                    <a:pt x="24198" y="69670"/>
                    <a:pt x="35199" y="70149"/>
                    <a:pt x="36633" y="70308"/>
                  </a:cubicBezTo>
                  <a:lnTo>
                    <a:pt x="36633" y="64569"/>
                  </a:lnTo>
                  <a:cubicBezTo>
                    <a:pt x="26271" y="64569"/>
                    <a:pt x="24677" y="64569"/>
                    <a:pt x="24677" y="57714"/>
                  </a:cubicBezTo>
                  <a:lnTo>
                    <a:pt x="24677" y="29018"/>
                  </a:lnTo>
                  <a:cubicBezTo>
                    <a:pt x="24677" y="12278"/>
                    <a:pt x="37909" y="4467"/>
                    <a:pt x="48431" y="4467"/>
                  </a:cubicBezTo>
                  <a:cubicBezTo>
                    <a:pt x="59590" y="4467"/>
                    <a:pt x="61025" y="13235"/>
                    <a:pt x="61025" y="21365"/>
                  </a:cubicBezTo>
                  <a:lnTo>
                    <a:pt x="61025" y="57714"/>
                  </a:lnTo>
                  <a:cubicBezTo>
                    <a:pt x="61025" y="64569"/>
                    <a:pt x="59431" y="64569"/>
                    <a:pt x="49068" y="64569"/>
                  </a:cubicBezTo>
                  <a:lnTo>
                    <a:pt x="49068" y="70308"/>
                  </a:lnTo>
                  <a:cubicBezTo>
                    <a:pt x="49387" y="70308"/>
                    <a:pt x="60547" y="69670"/>
                    <a:pt x="67242" y="69670"/>
                  </a:cubicBezTo>
                  <a:cubicBezTo>
                    <a:pt x="73141" y="69670"/>
                    <a:pt x="84141" y="70149"/>
                    <a:pt x="85576" y="70308"/>
                  </a:cubicBezTo>
                  <a:lnTo>
                    <a:pt x="85576" y="64569"/>
                  </a:lnTo>
                  <a:cubicBezTo>
                    <a:pt x="75214" y="64569"/>
                    <a:pt x="73619" y="64569"/>
                    <a:pt x="73619" y="57714"/>
                  </a:cubicBezTo>
                  <a:lnTo>
                    <a:pt x="73619" y="22003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918BA5F3-AB41-4DFA-9973-BAAA9EE9B8A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09029" y="2441841"/>
              <a:ext cx="24141" cy="98158"/>
            </a:xfrm>
            <a:custGeom>
              <a:avLst/>
              <a:gdLst>
                <a:gd name="connsiteX0" fmla="*/ 24274 w 24141"/>
                <a:gd name="connsiteY0" fmla="*/ 12071 h 98158"/>
                <a:gd name="connsiteX1" fmla="*/ 12204 w 24141"/>
                <a:gd name="connsiteY1" fmla="*/ 0 h 98158"/>
                <a:gd name="connsiteX2" fmla="*/ 133 w 24141"/>
                <a:gd name="connsiteY2" fmla="*/ 12071 h 98158"/>
                <a:gd name="connsiteX3" fmla="*/ 12204 w 24141"/>
                <a:gd name="connsiteY3" fmla="*/ 24141 h 98158"/>
                <a:gd name="connsiteX4" fmla="*/ 24274 w 24141"/>
                <a:gd name="connsiteY4" fmla="*/ 12071 h 98158"/>
                <a:gd name="connsiteX5" fmla="*/ 24274 w 24141"/>
                <a:gd name="connsiteY5" fmla="*/ 86088 h 98158"/>
                <a:gd name="connsiteX6" fmla="*/ 12204 w 24141"/>
                <a:gd name="connsiteY6" fmla="*/ 74017 h 98158"/>
                <a:gd name="connsiteX7" fmla="*/ 133 w 24141"/>
                <a:gd name="connsiteY7" fmla="*/ 86088 h 98158"/>
                <a:gd name="connsiteX8" fmla="*/ 12204 w 24141"/>
                <a:gd name="connsiteY8" fmla="*/ 98159 h 98158"/>
                <a:gd name="connsiteX9" fmla="*/ 24274 w 24141"/>
                <a:gd name="connsiteY9" fmla="*/ 86088 h 9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41" h="98158">
                  <a:moveTo>
                    <a:pt x="24274" y="12071"/>
                  </a:moveTo>
                  <a:cubicBezTo>
                    <a:pt x="24274" y="5466"/>
                    <a:pt x="18809" y="0"/>
                    <a:pt x="12204" y="0"/>
                  </a:cubicBezTo>
                  <a:cubicBezTo>
                    <a:pt x="5599" y="0"/>
                    <a:pt x="133" y="5466"/>
                    <a:pt x="133" y="12071"/>
                  </a:cubicBezTo>
                  <a:cubicBezTo>
                    <a:pt x="133" y="18675"/>
                    <a:pt x="5599" y="24141"/>
                    <a:pt x="12204" y="24141"/>
                  </a:cubicBezTo>
                  <a:cubicBezTo>
                    <a:pt x="18809" y="24141"/>
                    <a:pt x="24274" y="18675"/>
                    <a:pt x="24274" y="12071"/>
                  </a:cubicBezTo>
                  <a:close/>
                  <a:moveTo>
                    <a:pt x="24274" y="86088"/>
                  </a:moveTo>
                  <a:cubicBezTo>
                    <a:pt x="24274" y="79483"/>
                    <a:pt x="18809" y="74017"/>
                    <a:pt x="12204" y="74017"/>
                  </a:cubicBezTo>
                  <a:cubicBezTo>
                    <a:pt x="5599" y="74017"/>
                    <a:pt x="133" y="79483"/>
                    <a:pt x="133" y="86088"/>
                  </a:cubicBezTo>
                  <a:cubicBezTo>
                    <a:pt x="133" y="92693"/>
                    <a:pt x="5599" y="98159"/>
                    <a:pt x="12204" y="98159"/>
                  </a:cubicBezTo>
                  <a:cubicBezTo>
                    <a:pt x="18809" y="98159"/>
                    <a:pt x="24274" y="92693"/>
                    <a:pt x="24274" y="86088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D876CBBD-CF9B-4952-A11F-5F03D903F52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65460" y="2456417"/>
              <a:ext cx="151451" cy="53292"/>
            </a:xfrm>
            <a:custGeom>
              <a:avLst/>
              <a:gdLst>
                <a:gd name="connsiteX0" fmla="*/ 143844 w 151451"/>
                <a:gd name="connsiteY0" fmla="*/ 9110 h 53292"/>
                <a:gd name="connsiteX1" fmla="*/ 151587 w 151451"/>
                <a:gd name="connsiteY1" fmla="*/ 4555 h 53292"/>
                <a:gd name="connsiteX2" fmla="*/ 144072 w 151451"/>
                <a:gd name="connsiteY2" fmla="*/ 0 h 53292"/>
                <a:gd name="connsiteX3" fmla="*/ 7652 w 151451"/>
                <a:gd name="connsiteY3" fmla="*/ 0 h 53292"/>
                <a:gd name="connsiteX4" fmla="*/ 136 w 151451"/>
                <a:gd name="connsiteY4" fmla="*/ 4555 h 53292"/>
                <a:gd name="connsiteX5" fmla="*/ 7880 w 151451"/>
                <a:gd name="connsiteY5" fmla="*/ 9110 h 53292"/>
                <a:gd name="connsiteX6" fmla="*/ 143844 w 151451"/>
                <a:gd name="connsiteY6" fmla="*/ 9110 h 53292"/>
                <a:gd name="connsiteX7" fmla="*/ 144072 w 151451"/>
                <a:gd name="connsiteY7" fmla="*/ 53293 h 53292"/>
                <a:gd name="connsiteX8" fmla="*/ 151587 w 151451"/>
                <a:gd name="connsiteY8" fmla="*/ 48738 h 53292"/>
                <a:gd name="connsiteX9" fmla="*/ 143844 w 151451"/>
                <a:gd name="connsiteY9" fmla="*/ 44183 h 53292"/>
                <a:gd name="connsiteX10" fmla="*/ 7880 w 151451"/>
                <a:gd name="connsiteY10" fmla="*/ 44183 h 53292"/>
                <a:gd name="connsiteX11" fmla="*/ 136 w 151451"/>
                <a:gd name="connsiteY11" fmla="*/ 48738 h 53292"/>
                <a:gd name="connsiteX12" fmla="*/ 7652 w 151451"/>
                <a:gd name="connsiteY12" fmla="*/ 53293 h 53292"/>
                <a:gd name="connsiteX13" fmla="*/ 144072 w 151451"/>
                <a:gd name="connsiteY13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292">
                  <a:moveTo>
                    <a:pt x="143844" y="9110"/>
                  </a:moveTo>
                  <a:cubicBezTo>
                    <a:pt x="147260" y="9110"/>
                    <a:pt x="151587" y="9110"/>
                    <a:pt x="151587" y="4555"/>
                  </a:cubicBezTo>
                  <a:cubicBezTo>
                    <a:pt x="151587" y="0"/>
                    <a:pt x="147260" y="0"/>
                    <a:pt x="144072" y="0"/>
                  </a:cubicBezTo>
                  <a:lnTo>
                    <a:pt x="7652" y="0"/>
                  </a:lnTo>
                  <a:cubicBezTo>
                    <a:pt x="4463" y="0"/>
                    <a:pt x="136" y="0"/>
                    <a:pt x="136" y="4555"/>
                  </a:cubicBezTo>
                  <a:cubicBezTo>
                    <a:pt x="136" y="9110"/>
                    <a:pt x="4463" y="9110"/>
                    <a:pt x="7880" y="9110"/>
                  </a:cubicBezTo>
                  <a:lnTo>
                    <a:pt x="143844" y="9110"/>
                  </a:lnTo>
                  <a:close/>
                  <a:moveTo>
                    <a:pt x="144072" y="53293"/>
                  </a:moveTo>
                  <a:cubicBezTo>
                    <a:pt x="147260" y="53293"/>
                    <a:pt x="151587" y="53293"/>
                    <a:pt x="151587" y="48738"/>
                  </a:cubicBezTo>
                  <a:cubicBezTo>
                    <a:pt x="151587" y="44183"/>
                    <a:pt x="147260" y="44183"/>
                    <a:pt x="143844" y="44183"/>
                  </a:cubicBezTo>
                  <a:lnTo>
                    <a:pt x="7880" y="44183"/>
                  </a:lnTo>
                  <a:cubicBezTo>
                    <a:pt x="4463" y="44183"/>
                    <a:pt x="136" y="44183"/>
                    <a:pt x="136" y="48738"/>
                  </a:cubicBezTo>
                  <a:cubicBezTo>
                    <a:pt x="136" y="53293"/>
                    <a:pt x="4463" y="53293"/>
                    <a:pt x="7652" y="53293"/>
                  </a:cubicBezTo>
                  <a:lnTo>
                    <a:pt x="144072" y="53293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822F08ED-C692-425A-85DA-CE1403C85E4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241673" y="2439336"/>
              <a:ext cx="177869" cy="100663"/>
            </a:xfrm>
            <a:custGeom>
              <a:avLst/>
              <a:gdLst>
                <a:gd name="connsiteX0" fmla="*/ 17926 w 177869"/>
                <a:gd name="connsiteY0" fmla="*/ 22319 h 100663"/>
                <a:gd name="connsiteX1" fmla="*/ 17926 w 177869"/>
                <a:gd name="connsiteY1" fmla="*/ 83355 h 100663"/>
                <a:gd name="connsiteX2" fmla="*/ 162 w 177869"/>
                <a:gd name="connsiteY2" fmla="*/ 93604 h 100663"/>
                <a:gd name="connsiteX3" fmla="*/ 162 w 177869"/>
                <a:gd name="connsiteY3" fmla="*/ 100664 h 100663"/>
                <a:gd name="connsiteX4" fmla="*/ 25897 w 177869"/>
                <a:gd name="connsiteY4" fmla="*/ 99980 h 100663"/>
                <a:gd name="connsiteX5" fmla="*/ 51404 w 177869"/>
                <a:gd name="connsiteY5" fmla="*/ 100664 h 100663"/>
                <a:gd name="connsiteX6" fmla="*/ 51404 w 177869"/>
                <a:gd name="connsiteY6" fmla="*/ 93604 h 100663"/>
                <a:gd name="connsiteX7" fmla="*/ 33640 w 177869"/>
                <a:gd name="connsiteY7" fmla="*/ 83355 h 100663"/>
                <a:gd name="connsiteX8" fmla="*/ 33640 w 177869"/>
                <a:gd name="connsiteY8" fmla="*/ 41450 h 100663"/>
                <a:gd name="connsiteX9" fmla="*/ 64386 w 177869"/>
                <a:gd name="connsiteY9" fmla="*/ 5010 h 100663"/>
                <a:gd name="connsiteX10" fmla="*/ 81239 w 177869"/>
                <a:gd name="connsiteY10" fmla="*/ 30290 h 100663"/>
                <a:gd name="connsiteX11" fmla="*/ 81239 w 177869"/>
                <a:gd name="connsiteY11" fmla="*/ 83355 h 100663"/>
                <a:gd name="connsiteX12" fmla="*/ 63475 w 177869"/>
                <a:gd name="connsiteY12" fmla="*/ 93604 h 100663"/>
                <a:gd name="connsiteX13" fmla="*/ 63475 w 177869"/>
                <a:gd name="connsiteY13" fmla="*/ 100664 h 100663"/>
                <a:gd name="connsiteX14" fmla="*/ 89210 w 177869"/>
                <a:gd name="connsiteY14" fmla="*/ 99980 h 100663"/>
                <a:gd name="connsiteX15" fmla="*/ 114718 w 177869"/>
                <a:gd name="connsiteY15" fmla="*/ 100664 h 100663"/>
                <a:gd name="connsiteX16" fmla="*/ 114718 w 177869"/>
                <a:gd name="connsiteY16" fmla="*/ 93604 h 100663"/>
                <a:gd name="connsiteX17" fmla="*/ 96954 w 177869"/>
                <a:gd name="connsiteY17" fmla="*/ 83355 h 100663"/>
                <a:gd name="connsiteX18" fmla="*/ 96954 w 177869"/>
                <a:gd name="connsiteY18" fmla="*/ 41450 h 100663"/>
                <a:gd name="connsiteX19" fmla="*/ 127699 w 177869"/>
                <a:gd name="connsiteY19" fmla="*/ 5010 h 100663"/>
                <a:gd name="connsiteX20" fmla="*/ 144553 w 177869"/>
                <a:gd name="connsiteY20" fmla="*/ 30290 h 100663"/>
                <a:gd name="connsiteX21" fmla="*/ 144553 w 177869"/>
                <a:gd name="connsiteY21" fmla="*/ 83355 h 100663"/>
                <a:gd name="connsiteX22" fmla="*/ 126788 w 177869"/>
                <a:gd name="connsiteY22" fmla="*/ 93604 h 100663"/>
                <a:gd name="connsiteX23" fmla="*/ 126788 w 177869"/>
                <a:gd name="connsiteY23" fmla="*/ 100664 h 100663"/>
                <a:gd name="connsiteX24" fmla="*/ 152524 w 177869"/>
                <a:gd name="connsiteY24" fmla="*/ 99980 h 100663"/>
                <a:gd name="connsiteX25" fmla="*/ 178031 w 177869"/>
                <a:gd name="connsiteY25" fmla="*/ 100664 h 100663"/>
                <a:gd name="connsiteX26" fmla="*/ 178031 w 177869"/>
                <a:gd name="connsiteY26" fmla="*/ 93604 h 100663"/>
                <a:gd name="connsiteX27" fmla="*/ 160267 w 177869"/>
                <a:gd name="connsiteY27" fmla="*/ 86771 h 100663"/>
                <a:gd name="connsiteX28" fmla="*/ 160267 w 177869"/>
                <a:gd name="connsiteY28" fmla="*/ 43272 h 100663"/>
                <a:gd name="connsiteX29" fmla="*/ 153207 w 177869"/>
                <a:gd name="connsiteY29" fmla="*/ 8427 h 100663"/>
                <a:gd name="connsiteX30" fmla="*/ 129294 w 177869"/>
                <a:gd name="connsiteY30" fmla="*/ 0 h 100663"/>
                <a:gd name="connsiteX31" fmla="*/ 96270 w 177869"/>
                <a:gd name="connsiteY31" fmla="*/ 22319 h 100663"/>
                <a:gd name="connsiteX32" fmla="*/ 65980 w 177869"/>
                <a:gd name="connsiteY32" fmla="*/ 0 h 100663"/>
                <a:gd name="connsiteX33" fmla="*/ 32274 w 177869"/>
                <a:gd name="connsiteY33" fmla="*/ 23913 h 100663"/>
                <a:gd name="connsiteX34" fmla="*/ 32274 w 177869"/>
                <a:gd name="connsiteY34" fmla="*/ 0 h 100663"/>
                <a:gd name="connsiteX35" fmla="*/ 162 w 177869"/>
                <a:gd name="connsiteY35" fmla="*/ 2505 h 100663"/>
                <a:gd name="connsiteX36" fmla="*/ 162 w 177869"/>
                <a:gd name="connsiteY36" fmla="*/ 9565 h 100663"/>
                <a:gd name="connsiteX37" fmla="*/ 17926 w 177869"/>
                <a:gd name="connsiteY37" fmla="*/ 22319 h 10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869" h="100663">
                  <a:moveTo>
                    <a:pt x="17926" y="22319"/>
                  </a:moveTo>
                  <a:lnTo>
                    <a:pt x="17926" y="83355"/>
                  </a:lnTo>
                  <a:cubicBezTo>
                    <a:pt x="17926" y="93604"/>
                    <a:pt x="15421" y="93604"/>
                    <a:pt x="162" y="93604"/>
                  </a:cubicBezTo>
                  <a:lnTo>
                    <a:pt x="162" y="100664"/>
                  </a:lnTo>
                  <a:cubicBezTo>
                    <a:pt x="8133" y="100436"/>
                    <a:pt x="19748" y="99980"/>
                    <a:pt x="25897" y="99980"/>
                  </a:cubicBezTo>
                  <a:cubicBezTo>
                    <a:pt x="31818" y="99980"/>
                    <a:pt x="43661" y="100436"/>
                    <a:pt x="51404" y="100664"/>
                  </a:cubicBezTo>
                  <a:lnTo>
                    <a:pt x="51404" y="93604"/>
                  </a:lnTo>
                  <a:cubicBezTo>
                    <a:pt x="36145" y="93604"/>
                    <a:pt x="33640" y="93604"/>
                    <a:pt x="33640" y="83355"/>
                  </a:cubicBezTo>
                  <a:lnTo>
                    <a:pt x="33640" y="41450"/>
                  </a:lnTo>
                  <a:cubicBezTo>
                    <a:pt x="33640" y="17764"/>
                    <a:pt x="49810" y="5010"/>
                    <a:pt x="64386" y="5010"/>
                  </a:cubicBezTo>
                  <a:cubicBezTo>
                    <a:pt x="78734" y="5010"/>
                    <a:pt x="81239" y="17309"/>
                    <a:pt x="81239" y="30290"/>
                  </a:cubicBezTo>
                  <a:lnTo>
                    <a:pt x="81239" y="83355"/>
                  </a:lnTo>
                  <a:cubicBezTo>
                    <a:pt x="81239" y="93604"/>
                    <a:pt x="78734" y="93604"/>
                    <a:pt x="63475" y="93604"/>
                  </a:cubicBezTo>
                  <a:lnTo>
                    <a:pt x="63475" y="100664"/>
                  </a:lnTo>
                  <a:cubicBezTo>
                    <a:pt x="71446" y="100436"/>
                    <a:pt x="83061" y="99980"/>
                    <a:pt x="89210" y="99980"/>
                  </a:cubicBezTo>
                  <a:cubicBezTo>
                    <a:pt x="95132" y="99980"/>
                    <a:pt x="106974" y="100436"/>
                    <a:pt x="114718" y="100664"/>
                  </a:cubicBezTo>
                  <a:lnTo>
                    <a:pt x="114718" y="93604"/>
                  </a:lnTo>
                  <a:cubicBezTo>
                    <a:pt x="99459" y="93604"/>
                    <a:pt x="96954" y="93604"/>
                    <a:pt x="96954" y="83355"/>
                  </a:cubicBezTo>
                  <a:lnTo>
                    <a:pt x="96954" y="41450"/>
                  </a:lnTo>
                  <a:cubicBezTo>
                    <a:pt x="96954" y="17764"/>
                    <a:pt x="113124" y="5010"/>
                    <a:pt x="127699" y="5010"/>
                  </a:cubicBezTo>
                  <a:cubicBezTo>
                    <a:pt x="142047" y="5010"/>
                    <a:pt x="144553" y="17309"/>
                    <a:pt x="144553" y="30290"/>
                  </a:cubicBezTo>
                  <a:lnTo>
                    <a:pt x="144553" y="83355"/>
                  </a:lnTo>
                  <a:cubicBezTo>
                    <a:pt x="144553" y="93604"/>
                    <a:pt x="142047" y="93604"/>
                    <a:pt x="126788" y="93604"/>
                  </a:cubicBezTo>
                  <a:lnTo>
                    <a:pt x="126788" y="100664"/>
                  </a:lnTo>
                  <a:cubicBezTo>
                    <a:pt x="134759" y="100436"/>
                    <a:pt x="146375" y="99980"/>
                    <a:pt x="152524" y="99980"/>
                  </a:cubicBezTo>
                  <a:cubicBezTo>
                    <a:pt x="158445" y="99980"/>
                    <a:pt x="170288" y="100436"/>
                    <a:pt x="178031" y="100664"/>
                  </a:cubicBezTo>
                  <a:lnTo>
                    <a:pt x="178031" y="93604"/>
                  </a:lnTo>
                  <a:cubicBezTo>
                    <a:pt x="166188" y="93604"/>
                    <a:pt x="160495" y="93604"/>
                    <a:pt x="160267" y="86771"/>
                  </a:cubicBezTo>
                  <a:lnTo>
                    <a:pt x="160267" y="43272"/>
                  </a:lnTo>
                  <a:cubicBezTo>
                    <a:pt x="160267" y="23686"/>
                    <a:pt x="160267" y="16625"/>
                    <a:pt x="153207" y="8427"/>
                  </a:cubicBezTo>
                  <a:cubicBezTo>
                    <a:pt x="150018" y="4555"/>
                    <a:pt x="142503" y="0"/>
                    <a:pt x="129294" y="0"/>
                  </a:cubicBezTo>
                  <a:cubicBezTo>
                    <a:pt x="110163" y="0"/>
                    <a:pt x="100142" y="13665"/>
                    <a:pt x="96270" y="22319"/>
                  </a:cubicBezTo>
                  <a:cubicBezTo>
                    <a:pt x="93082" y="2505"/>
                    <a:pt x="76229" y="0"/>
                    <a:pt x="65980" y="0"/>
                  </a:cubicBezTo>
                  <a:cubicBezTo>
                    <a:pt x="49355" y="0"/>
                    <a:pt x="38651" y="9793"/>
                    <a:pt x="32274" y="23913"/>
                  </a:cubicBezTo>
                  <a:lnTo>
                    <a:pt x="32274" y="0"/>
                  </a:lnTo>
                  <a:lnTo>
                    <a:pt x="162" y="2505"/>
                  </a:lnTo>
                  <a:lnTo>
                    <a:pt x="162" y="9565"/>
                  </a:lnTo>
                  <a:cubicBezTo>
                    <a:pt x="16104" y="9565"/>
                    <a:pt x="17926" y="11160"/>
                    <a:pt x="17926" y="22319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590E07B4-C7E5-495D-ACE9-FB9CA95C199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31690" y="2387637"/>
              <a:ext cx="48737" cy="152362"/>
            </a:xfrm>
            <a:custGeom>
              <a:avLst/>
              <a:gdLst>
                <a:gd name="connsiteX0" fmla="*/ 32965 w 48737"/>
                <a:gd name="connsiteY0" fmla="*/ 51698 h 152362"/>
                <a:gd name="connsiteX1" fmla="*/ 1081 w 48737"/>
                <a:gd name="connsiteY1" fmla="*/ 54204 h 152362"/>
                <a:gd name="connsiteX2" fmla="*/ 1081 w 48737"/>
                <a:gd name="connsiteY2" fmla="*/ 61264 h 152362"/>
                <a:gd name="connsiteX3" fmla="*/ 17934 w 48737"/>
                <a:gd name="connsiteY3" fmla="*/ 73790 h 152362"/>
                <a:gd name="connsiteX4" fmla="*/ 17934 w 48737"/>
                <a:gd name="connsiteY4" fmla="*/ 135053 h 152362"/>
                <a:gd name="connsiteX5" fmla="*/ 170 w 48737"/>
                <a:gd name="connsiteY5" fmla="*/ 145302 h 152362"/>
                <a:gd name="connsiteX6" fmla="*/ 170 w 48737"/>
                <a:gd name="connsiteY6" fmla="*/ 152362 h 152362"/>
                <a:gd name="connsiteX7" fmla="*/ 25222 w 48737"/>
                <a:gd name="connsiteY7" fmla="*/ 151679 h 152362"/>
                <a:gd name="connsiteX8" fmla="*/ 48908 w 48737"/>
                <a:gd name="connsiteY8" fmla="*/ 152362 h 152362"/>
                <a:gd name="connsiteX9" fmla="*/ 48908 w 48737"/>
                <a:gd name="connsiteY9" fmla="*/ 145302 h 152362"/>
                <a:gd name="connsiteX10" fmla="*/ 32965 w 48737"/>
                <a:gd name="connsiteY10" fmla="*/ 135281 h 152362"/>
                <a:gd name="connsiteX11" fmla="*/ 32965 w 48737"/>
                <a:gd name="connsiteY11" fmla="*/ 51698 h 152362"/>
                <a:gd name="connsiteX12" fmla="*/ 33876 w 48737"/>
                <a:gd name="connsiteY12" fmla="*/ 12071 h 152362"/>
                <a:gd name="connsiteX13" fmla="*/ 21806 w 48737"/>
                <a:gd name="connsiteY13" fmla="*/ 0 h 152362"/>
                <a:gd name="connsiteX14" fmla="*/ 9735 w 48737"/>
                <a:gd name="connsiteY14" fmla="*/ 12071 h 152362"/>
                <a:gd name="connsiteX15" fmla="*/ 21806 w 48737"/>
                <a:gd name="connsiteY15" fmla="*/ 24141 h 152362"/>
                <a:gd name="connsiteX16" fmla="*/ 33876 w 48737"/>
                <a:gd name="connsiteY16" fmla="*/ 12071 h 1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737" h="152362">
                  <a:moveTo>
                    <a:pt x="32965" y="51698"/>
                  </a:moveTo>
                  <a:lnTo>
                    <a:pt x="1081" y="54204"/>
                  </a:lnTo>
                  <a:lnTo>
                    <a:pt x="1081" y="61264"/>
                  </a:lnTo>
                  <a:cubicBezTo>
                    <a:pt x="15884" y="61264"/>
                    <a:pt x="17934" y="62630"/>
                    <a:pt x="17934" y="73790"/>
                  </a:cubicBezTo>
                  <a:lnTo>
                    <a:pt x="17934" y="135053"/>
                  </a:lnTo>
                  <a:cubicBezTo>
                    <a:pt x="17934" y="145302"/>
                    <a:pt x="15429" y="145302"/>
                    <a:pt x="170" y="145302"/>
                  </a:cubicBezTo>
                  <a:lnTo>
                    <a:pt x="170" y="152362"/>
                  </a:lnTo>
                  <a:cubicBezTo>
                    <a:pt x="7458" y="152134"/>
                    <a:pt x="19756" y="151679"/>
                    <a:pt x="25222" y="151679"/>
                  </a:cubicBezTo>
                  <a:cubicBezTo>
                    <a:pt x="33193" y="151679"/>
                    <a:pt x="41164" y="152134"/>
                    <a:pt x="48908" y="152362"/>
                  </a:cubicBezTo>
                  <a:lnTo>
                    <a:pt x="48908" y="145302"/>
                  </a:lnTo>
                  <a:cubicBezTo>
                    <a:pt x="33876" y="145302"/>
                    <a:pt x="32965" y="144163"/>
                    <a:pt x="32965" y="135281"/>
                  </a:cubicBezTo>
                  <a:lnTo>
                    <a:pt x="32965" y="51698"/>
                  </a:lnTo>
                  <a:close/>
                  <a:moveTo>
                    <a:pt x="33876" y="12071"/>
                  </a:moveTo>
                  <a:cubicBezTo>
                    <a:pt x="33876" y="4783"/>
                    <a:pt x="28183" y="0"/>
                    <a:pt x="21806" y="0"/>
                  </a:cubicBezTo>
                  <a:cubicBezTo>
                    <a:pt x="14746" y="0"/>
                    <a:pt x="9735" y="6149"/>
                    <a:pt x="9735" y="12071"/>
                  </a:cubicBezTo>
                  <a:cubicBezTo>
                    <a:pt x="9735" y="18220"/>
                    <a:pt x="14746" y="24141"/>
                    <a:pt x="21806" y="24141"/>
                  </a:cubicBezTo>
                  <a:cubicBezTo>
                    <a:pt x="28183" y="24141"/>
                    <a:pt x="33876" y="19358"/>
                    <a:pt x="33876" y="12071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B0054F8D-EFC4-42B4-A949-F9BB3C93078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494725" y="2439336"/>
              <a:ext cx="114556" cy="100663"/>
            </a:xfrm>
            <a:custGeom>
              <a:avLst/>
              <a:gdLst>
                <a:gd name="connsiteX0" fmla="*/ 17937 w 114556"/>
                <a:gd name="connsiteY0" fmla="*/ 22319 h 100663"/>
                <a:gd name="connsiteX1" fmla="*/ 17937 w 114556"/>
                <a:gd name="connsiteY1" fmla="*/ 83355 h 100663"/>
                <a:gd name="connsiteX2" fmla="*/ 173 w 114556"/>
                <a:gd name="connsiteY2" fmla="*/ 93604 h 100663"/>
                <a:gd name="connsiteX3" fmla="*/ 173 w 114556"/>
                <a:gd name="connsiteY3" fmla="*/ 100664 h 100663"/>
                <a:gd name="connsiteX4" fmla="*/ 25908 w 114556"/>
                <a:gd name="connsiteY4" fmla="*/ 99980 h 100663"/>
                <a:gd name="connsiteX5" fmla="*/ 51416 w 114556"/>
                <a:gd name="connsiteY5" fmla="*/ 100664 h 100663"/>
                <a:gd name="connsiteX6" fmla="*/ 51416 w 114556"/>
                <a:gd name="connsiteY6" fmla="*/ 93604 h 100663"/>
                <a:gd name="connsiteX7" fmla="*/ 33651 w 114556"/>
                <a:gd name="connsiteY7" fmla="*/ 83355 h 100663"/>
                <a:gd name="connsiteX8" fmla="*/ 33651 w 114556"/>
                <a:gd name="connsiteY8" fmla="*/ 41450 h 100663"/>
                <a:gd name="connsiteX9" fmla="*/ 64397 w 114556"/>
                <a:gd name="connsiteY9" fmla="*/ 5010 h 100663"/>
                <a:gd name="connsiteX10" fmla="*/ 81250 w 114556"/>
                <a:gd name="connsiteY10" fmla="*/ 30290 h 100663"/>
                <a:gd name="connsiteX11" fmla="*/ 81250 w 114556"/>
                <a:gd name="connsiteY11" fmla="*/ 83355 h 100663"/>
                <a:gd name="connsiteX12" fmla="*/ 63486 w 114556"/>
                <a:gd name="connsiteY12" fmla="*/ 93604 h 100663"/>
                <a:gd name="connsiteX13" fmla="*/ 63486 w 114556"/>
                <a:gd name="connsiteY13" fmla="*/ 100664 h 100663"/>
                <a:gd name="connsiteX14" fmla="*/ 89221 w 114556"/>
                <a:gd name="connsiteY14" fmla="*/ 99980 h 100663"/>
                <a:gd name="connsiteX15" fmla="*/ 114729 w 114556"/>
                <a:gd name="connsiteY15" fmla="*/ 100664 h 100663"/>
                <a:gd name="connsiteX16" fmla="*/ 114729 w 114556"/>
                <a:gd name="connsiteY16" fmla="*/ 93604 h 100663"/>
                <a:gd name="connsiteX17" fmla="*/ 96965 w 114556"/>
                <a:gd name="connsiteY17" fmla="*/ 86771 h 100663"/>
                <a:gd name="connsiteX18" fmla="*/ 96965 w 114556"/>
                <a:gd name="connsiteY18" fmla="*/ 43272 h 100663"/>
                <a:gd name="connsiteX19" fmla="*/ 89905 w 114556"/>
                <a:gd name="connsiteY19" fmla="*/ 8427 h 100663"/>
                <a:gd name="connsiteX20" fmla="*/ 65991 w 114556"/>
                <a:gd name="connsiteY20" fmla="*/ 0 h 100663"/>
                <a:gd name="connsiteX21" fmla="*/ 32285 w 114556"/>
                <a:gd name="connsiteY21" fmla="*/ 23913 h 100663"/>
                <a:gd name="connsiteX22" fmla="*/ 32285 w 114556"/>
                <a:gd name="connsiteY22" fmla="*/ 0 h 100663"/>
                <a:gd name="connsiteX23" fmla="*/ 173 w 114556"/>
                <a:gd name="connsiteY23" fmla="*/ 2505 h 100663"/>
                <a:gd name="connsiteX24" fmla="*/ 173 w 114556"/>
                <a:gd name="connsiteY24" fmla="*/ 9565 h 100663"/>
                <a:gd name="connsiteX25" fmla="*/ 17937 w 114556"/>
                <a:gd name="connsiteY25" fmla="*/ 22319 h 10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556" h="100663">
                  <a:moveTo>
                    <a:pt x="17937" y="22319"/>
                  </a:moveTo>
                  <a:lnTo>
                    <a:pt x="17937" y="83355"/>
                  </a:lnTo>
                  <a:cubicBezTo>
                    <a:pt x="17937" y="93604"/>
                    <a:pt x="15432" y="93604"/>
                    <a:pt x="173" y="93604"/>
                  </a:cubicBezTo>
                  <a:lnTo>
                    <a:pt x="173" y="100664"/>
                  </a:lnTo>
                  <a:cubicBezTo>
                    <a:pt x="8144" y="100436"/>
                    <a:pt x="19759" y="99980"/>
                    <a:pt x="25908" y="99980"/>
                  </a:cubicBezTo>
                  <a:cubicBezTo>
                    <a:pt x="31829" y="99980"/>
                    <a:pt x="43672" y="100436"/>
                    <a:pt x="51416" y="100664"/>
                  </a:cubicBezTo>
                  <a:lnTo>
                    <a:pt x="51416" y="93604"/>
                  </a:lnTo>
                  <a:cubicBezTo>
                    <a:pt x="36157" y="93604"/>
                    <a:pt x="33651" y="93604"/>
                    <a:pt x="33651" y="83355"/>
                  </a:cubicBezTo>
                  <a:lnTo>
                    <a:pt x="33651" y="41450"/>
                  </a:lnTo>
                  <a:cubicBezTo>
                    <a:pt x="33651" y="17764"/>
                    <a:pt x="49821" y="5010"/>
                    <a:pt x="64397" y="5010"/>
                  </a:cubicBezTo>
                  <a:cubicBezTo>
                    <a:pt x="78745" y="5010"/>
                    <a:pt x="81250" y="17309"/>
                    <a:pt x="81250" y="30290"/>
                  </a:cubicBezTo>
                  <a:lnTo>
                    <a:pt x="81250" y="83355"/>
                  </a:lnTo>
                  <a:cubicBezTo>
                    <a:pt x="81250" y="93604"/>
                    <a:pt x="78745" y="93604"/>
                    <a:pt x="63486" y="93604"/>
                  </a:cubicBezTo>
                  <a:lnTo>
                    <a:pt x="63486" y="100664"/>
                  </a:lnTo>
                  <a:cubicBezTo>
                    <a:pt x="71457" y="100436"/>
                    <a:pt x="83072" y="99980"/>
                    <a:pt x="89221" y="99980"/>
                  </a:cubicBezTo>
                  <a:cubicBezTo>
                    <a:pt x="95143" y="99980"/>
                    <a:pt x="106986" y="100436"/>
                    <a:pt x="114729" y="100664"/>
                  </a:cubicBezTo>
                  <a:lnTo>
                    <a:pt x="114729" y="93604"/>
                  </a:lnTo>
                  <a:cubicBezTo>
                    <a:pt x="102886" y="93604"/>
                    <a:pt x="97192" y="93604"/>
                    <a:pt x="96965" y="86771"/>
                  </a:cubicBezTo>
                  <a:lnTo>
                    <a:pt x="96965" y="43272"/>
                  </a:lnTo>
                  <a:cubicBezTo>
                    <a:pt x="96965" y="23686"/>
                    <a:pt x="96965" y="16625"/>
                    <a:pt x="89905" y="8427"/>
                  </a:cubicBezTo>
                  <a:cubicBezTo>
                    <a:pt x="86716" y="4555"/>
                    <a:pt x="79201" y="0"/>
                    <a:pt x="65991" y="0"/>
                  </a:cubicBezTo>
                  <a:cubicBezTo>
                    <a:pt x="49366" y="0"/>
                    <a:pt x="38662" y="9793"/>
                    <a:pt x="32285" y="23913"/>
                  </a:cubicBezTo>
                  <a:lnTo>
                    <a:pt x="32285" y="0"/>
                  </a:lnTo>
                  <a:lnTo>
                    <a:pt x="173" y="2505"/>
                  </a:lnTo>
                  <a:lnTo>
                    <a:pt x="173" y="9565"/>
                  </a:lnTo>
                  <a:cubicBezTo>
                    <a:pt x="16115" y="9565"/>
                    <a:pt x="17937" y="11160"/>
                    <a:pt x="17937" y="22319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E0622392-2BBE-417C-93C5-B4E9235CA6C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900277" y="2628813"/>
              <a:ext cx="85609" cy="70624"/>
            </a:xfrm>
            <a:custGeom>
              <a:avLst/>
              <a:gdLst>
                <a:gd name="connsiteX0" fmla="*/ 47654 w 85609"/>
                <a:gd name="connsiteY0" fmla="*/ 10848 h 70624"/>
                <a:gd name="connsiteX1" fmla="*/ 77307 w 85609"/>
                <a:gd name="connsiteY1" fmla="*/ 10848 h 70624"/>
                <a:gd name="connsiteX2" fmla="*/ 85756 w 85609"/>
                <a:gd name="connsiteY2" fmla="*/ 4471 h 70624"/>
                <a:gd name="connsiteX3" fmla="*/ 78901 w 85609"/>
                <a:gd name="connsiteY3" fmla="*/ 7 h 70624"/>
                <a:gd name="connsiteX4" fmla="*/ 28683 w 85609"/>
                <a:gd name="connsiteY4" fmla="*/ 7 h 70624"/>
                <a:gd name="connsiteX5" fmla="*/ 10669 w 85609"/>
                <a:gd name="connsiteY5" fmla="*/ 7978 h 70624"/>
                <a:gd name="connsiteX6" fmla="*/ 147 w 85609"/>
                <a:gd name="connsiteY6" fmla="*/ 21848 h 70624"/>
                <a:gd name="connsiteX7" fmla="*/ 2857 w 85609"/>
                <a:gd name="connsiteY7" fmla="*/ 23761 h 70624"/>
                <a:gd name="connsiteX8" fmla="*/ 5726 w 85609"/>
                <a:gd name="connsiteY8" fmla="*/ 22007 h 70624"/>
                <a:gd name="connsiteX9" fmla="*/ 27248 w 85609"/>
                <a:gd name="connsiteY9" fmla="*/ 10848 h 70624"/>
                <a:gd name="connsiteX10" fmla="*/ 41437 w 85609"/>
                <a:gd name="connsiteY10" fmla="*/ 10848 h 70624"/>
                <a:gd name="connsiteX11" fmla="*/ 25654 w 85609"/>
                <a:gd name="connsiteY11" fmla="*/ 61863 h 70624"/>
                <a:gd name="connsiteX12" fmla="*/ 24857 w 85609"/>
                <a:gd name="connsiteY12" fmla="*/ 65529 h 70624"/>
                <a:gd name="connsiteX13" fmla="*/ 30118 w 85609"/>
                <a:gd name="connsiteY13" fmla="*/ 70631 h 70624"/>
                <a:gd name="connsiteX14" fmla="*/ 37770 w 85609"/>
                <a:gd name="connsiteY14" fmla="*/ 62660 h 70624"/>
                <a:gd name="connsiteX15" fmla="*/ 47654 w 85609"/>
                <a:gd name="connsiteY15" fmla="*/ 10848 h 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609" h="70624">
                  <a:moveTo>
                    <a:pt x="47654" y="10848"/>
                  </a:moveTo>
                  <a:lnTo>
                    <a:pt x="77307" y="10848"/>
                  </a:lnTo>
                  <a:cubicBezTo>
                    <a:pt x="79061" y="10848"/>
                    <a:pt x="85756" y="10848"/>
                    <a:pt x="85756" y="4471"/>
                  </a:cubicBezTo>
                  <a:cubicBezTo>
                    <a:pt x="85756" y="7"/>
                    <a:pt x="81611" y="7"/>
                    <a:pt x="78901" y="7"/>
                  </a:cubicBezTo>
                  <a:lnTo>
                    <a:pt x="28683" y="7"/>
                  </a:lnTo>
                  <a:cubicBezTo>
                    <a:pt x="24060" y="7"/>
                    <a:pt x="18958" y="326"/>
                    <a:pt x="10669" y="7978"/>
                  </a:cubicBezTo>
                  <a:cubicBezTo>
                    <a:pt x="6045" y="12123"/>
                    <a:pt x="147" y="20572"/>
                    <a:pt x="147" y="21848"/>
                  </a:cubicBezTo>
                  <a:cubicBezTo>
                    <a:pt x="147" y="23761"/>
                    <a:pt x="2219" y="23761"/>
                    <a:pt x="2857" y="23761"/>
                  </a:cubicBezTo>
                  <a:cubicBezTo>
                    <a:pt x="4611" y="23761"/>
                    <a:pt x="4770" y="23442"/>
                    <a:pt x="5726" y="22007"/>
                  </a:cubicBezTo>
                  <a:cubicBezTo>
                    <a:pt x="13857" y="10848"/>
                    <a:pt x="23582" y="10848"/>
                    <a:pt x="27248" y="10848"/>
                  </a:cubicBezTo>
                  <a:lnTo>
                    <a:pt x="41437" y="10848"/>
                  </a:lnTo>
                  <a:lnTo>
                    <a:pt x="25654" y="61863"/>
                  </a:lnTo>
                  <a:cubicBezTo>
                    <a:pt x="24857" y="64413"/>
                    <a:pt x="24857" y="64573"/>
                    <a:pt x="24857" y="65529"/>
                  </a:cubicBezTo>
                  <a:cubicBezTo>
                    <a:pt x="24857" y="69834"/>
                    <a:pt x="28843" y="70631"/>
                    <a:pt x="30118" y="70631"/>
                  </a:cubicBezTo>
                  <a:cubicBezTo>
                    <a:pt x="36176" y="70631"/>
                    <a:pt x="37292" y="64892"/>
                    <a:pt x="37770" y="62660"/>
                  </a:cubicBezTo>
                  <a:lnTo>
                    <a:pt x="47654" y="10848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95F7E9C-6CD6-4009-A427-D6E967557C7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12736" y="2605537"/>
              <a:ext cx="88160" cy="104102"/>
            </a:xfrm>
            <a:custGeom>
              <a:avLst/>
              <a:gdLst>
                <a:gd name="connsiteX0" fmla="*/ 81935 w 88160"/>
                <a:gd name="connsiteY0" fmla="*/ 55964 h 104102"/>
                <a:gd name="connsiteX1" fmla="*/ 88312 w 88160"/>
                <a:gd name="connsiteY1" fmla="*/ 52138 h 104102"/>
                <a:gd name="connsiteX2" fmla="*/ 81935 w 88160"/>
                <a:gd name="connsiteY2" fmla="*/ 48152 h 104102"/>
                <a:gd name="connsiteX3" fmla="*/ 8122 w 88160"/>
                <a:gd name="connsiteY3" fmla="*/ 48152 h 104102"/>
                <a:gd name="connsiteX4" fmla="*/ 54674 w 88160"/>
                <a:gd name="connsiteY4" fmla="*/ 7819 h 104102"/>
                <a:gd name="connsiteX5" fmla="*/ 81935 w 88160"/>
                <a:gd name="connsiteY5" fmla="*/ 7819 h 104102"/>
                <a:gd name="connsiteX6" fmla="*/ 88312 w 88160"/>
                <a:gd name="connsiteY6" fmla="*/ 3992 h 104102"/>
                <a:gd name="connsiteX7" fmla="*/ 81935 w 88160"/>
                <a:gd name="connsiteY7" fmla="*/ 7 h 104102"/>
                <a:gd name="connsiteX8" fmla="*/ 54036 w 88160"/>
                <a:gd name="connsiteY8" fmla="*/ 7 h 104102"/>
                <a:gd name="connsiteX9" fmla="*/ 151 w 88160"/>
                <a:gd name="connsiteY9" fmla="*/ 51979 h 104102"/>
                <a:gd name="connsiteX10" fmla="*/ 54036 w 88160"/>
                <a:gd name="connsiteY10" fmla="*/ 104110 h 104102"/>
                <a:gd name="connsiteX11" fmla="*/ 81935 w 88160"/>
                <a:gd name="connsiteY11" fmla="*/ 104110 h 104102"/>
                <a:gd name="connsiteX12" fmla="*/ 88312 w 88160"/>
                <a:gd name="connsiteY12" fmla="*/ 100283 h 104102"/>
                <a:gd name="connsiteX13" fmla="*/ 81935 w 88160"/>
                <a:gd name="connsiteY13" fmla="*/ 96298 h 104102"/>
                <a:gd name="connsiteX14" fmla="*/ 54674 w 88160"/>
                <a:gd name="connsiteY14" fmla="*/ 96298 h 104102"/>
                <a:gd name="connsiteX15" fmla="*/ 8122 w 88160"/>
                <a:gd name="connsiteY15" fmla="*/ 55964 h 104102"/>
                <a:gd name="connsiteX16" fmla="*/ 81935 w 88160"/>
                <a:gd name="connsiteY16" fmla="*/ 55964 h 10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160" h="104102">
                  <a:moveTo>
                    <a:pt x="81935" y="55964"/>
                  </a:moveTo>
                  <a:cubicBezTo>
                    <a:pt x="84485" y="55964"/>
                    <a:pt x="88312" y="55964"/>
                    <a:pt x="88312" y="52138"/>
                  </a:cubicBezTo>
                  <a:cubicBezTo>
                    <a:pt x="88312" y="48152"/>
                    <a:pt x="84645" y="48152"/>
                    <a:pt x="81935" y="48152"/>
                  </a:cubicBezTo>
                  <a:lnTo>
                    <a:pt x="8122" y="48152"/>
                  </a:lnTo>
                  <a:cubicBezTo>
                    <a:pt x="10514" y="25036"/>
                    <a:pt x="29804" y="7819"/>
                    <a:pt x="54674" y="7819"/>
                  </a:cubicBezTo>
                  <a:lnTo>
                    <a:pt x="81935" y="7819"/>
                  </a:lnTo>
                  <a:cubicBezTo>
                    <a:pt x="84485" y="7819"/>
                    <a:pt x="88312" y="7819"/>
                    <a:pt x="88312" y="3992"/>
                  </a:cubicBezTo>
                  <a:cubicBezTo>
                    <a:pt x="88312" y="7"/>
                    <a:pt x="84645" y="7"/>
                    <a:pt x="81935" y="7"/>
                  </a:cubicBezTo>
                  <a:lnTo>
                    <a:pt x="54036" y="7"/>
                  </a:lnTo>
                  <a:cubicBezTo>
                    <a:pt x="24383" y="7"/>
                    <a:pt x="151" y="23283"/>
                    <a:pt x="151" y="51979"/>
                  </a:cubicBezTo>
                  <a:cubicBezTo>
                    <a:pt x="151" y="81312"/>
                    <a:pt x="24702" y="104110"/>
                    <a:pt x="54036" y="104110"/>
                  </a:cubicBezTo>
                  <a:lnTo>
                    <a:pt x="81935" y="104110"/>
                  </a:lnTo>
                  <a:cubicBezTo>
                    <a:pt x="84485" y="104110"/>
                    <a:pt x="88312" y="104110"/>
                    <a:pt x="88312" y="100283"/>
                  </a:cubicBezTo>
                  <a:cubicBezTo>
                    <a:pt x="88312" y="96298"/>
                    <a:pt x="84645" y="96298"/>
                    <a:pt x="81935" y="96298"/>
                  </a:cubicBezTo>
                  <a:lnTo>
                    <a:pt x="54674" y="96298"/>
                  </a:lnTo>
                  <a:cubicBezTo>
                    <a:pt x="29804" y="96298"/>
                    <a:pt x="10514" y="79080"/>
                    <a:pt x="8122" y="55964"/>
                  </a:cubicBezTo>
                  <a:lnTo>
                    <a:pt x="81935" y="55964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32D910F5-A6AB-46AF-AD0C-CFD89E585E3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26858" y="2583218"/>
              <a:ext cx="140291" cy="125146"/>
            </a:xfrm>
            <a:custGeom>
              <a:avLst/>
              <a:gdLst>
                <a:gd name="connsiteX0" fmla="*/ 78752 w 140291"/>
                <a:gd name="connsiteY0" fmla="*/ 15949 h 125146"/>
                <a:gd name="connsiteX1" fmla="*/ 111274 w 140291"/>
                <a:gd name="connsiteY1" fmla="*/ 15949 h 125146"/>
                <a:gd name="connsiteX2" fmla="*/ 140448 w 140291"/>
                <a:gd name="connsiteY2" fmla="*/ 1282 h 125146"/>
                <a:gd name="connsiteX3" fmla="*/ 138535 w 140291"/>
                <a:gd name="connsiteY3" fmla="*/ 7 h 125146"/>
                <a:gd name="connsiteX4" fmla="*/ 128013 w 140291"/>
                <a:gd name="connsiteY4" fmla="*/ 4630 h 125146"/>
                <a:gd name="connsiteX5" fmla="*/ 127216 w 140291"/>
                <a:gd name="connsiteY5" fmla="*/ 5268 h 125146"/>
                <a:gd name="connsiteX6" fmla="*/ 110317 w 140291"/>
                <a:gd name="connsiteY6" fmla="*/ 5427 h 125146"/>
                <a:gd name="connsiteX7" fmla="*/ 82259 w 140291"/>
                <a:gd name="connsiteY7" fmla="*/ 5427 h 125146"/>
                <a:gd name="connsiteX8" fmla="*/ 42244 w 140291"/>
                <a:gd name="connsiteY8" fmla="*/ 5427 h 125146"/>
                <a:gd name="connsiteX9" fmla="*/ 13229 w 140291"/>
                <a:gd name="connsiteY9" fmla="*/ 17065 h 125146"/>
                <a:gd name="connsiteX10" fmla="*/ 157 w 140291"/>
                <a:gd name="connsiteY10" fmla="*/ 36674 h 125146"/>
                <a:gd name="connsiteX11" fmla="*/ 1910 w 140291"/>
                <a:gd name="connsiteY11" fmla="*/ 37949 h 125146"/>
                <a:gd name="connsiteX12" fmla="*/ 10200 w 140291"/>
                <a:gd name="connsiteY12" fmla="*/ 34761 h 125146"/>
                <a:gd name="connsiteX13" fmla="*/ 16736 w 140291"/>
                <a:gd name="connsiteY13" fmla="*/ 27268 h 125146"/>
                <a:gd name="connsiteX14" fmla="*/ 32838 w 140291"/>
                <a:gd name="connsiteY14" fmla="*/ 15949 h 125146"/>
                <a:gd name="connsiteX15" fmla="*/ 66476 w 140291"/>
                <a:gd name="connsiteY15" fmla="*/ 15949 h 125146"/>
                <a:gd name="connsiteX16" fmla="*/ 62969 w 140291"/>
                <a:gd name="connsiteY16" fmla="*/ 21848 h 125146"/>
                <a:gd name="connsiteX17" fmla="*/ 45273 w 140291"/>
                <a:gd name="connsiteY17" fmla="*/ 92631 h 125146"/>
                <a:gd name="connsiteX18" fmla="*/ 35070 w 140291"/>
                <a:gd name="connsiteY18" fmla="*/ 120689 h 125146"/>
                <a:gd name="connsiteX19" fmla="*/ 33795 w 140291"/>
                <a:gd name="connsiteY19" fmla="*/ 124037 h 125146"/>
                <a:gd name="connsiteX20" fmla="*/ 35708 w 140291"/>
                <a:gd name="connsiteY20" fmla="*/ 125153 h 125146"/>
                <a:gd name="connsiteX21" fmla="*/ 48780 w 140291"/>
                <a:gd name="connsiteY21" fmla="*/ 118298 h 125146"/>
                <a:gd name="connsiteX22" fmla="*/ 61375 w 140291"/>
                <a:gd name="connsiteY22" fmla="*/ 85776 h 125146"/>
                <a:gd name="connsiteX23" fmla="*/ 78752 w 140291"/>
                <a:gd name="connsiteY23" fmla="*/ 15949 h 1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291" h="125146">
                  <a:moveTo>
                    <a:pt x="78752" y="15949"/>
                  </a:moveTo>
                  <a:lnTo>
                    <a:pt x="111274" y="15949"/>
                  </a:lnTo>
                  <a:cubicBezTo>
                    <a:pt x="131520" y="15949"/>
                    <a:pt x="140448" y="4311"/>
                    <a:pt x="140448" y="1282"/>
                  </a:cubicBezTo>
                  <a:cubicBezTo>
                    <a:pt x="140448" y="7"/>
                    <a:pt x="139332" y="7"/>
                    <a:pt x="138535" y="7"/>
                  </a:cubicBezTo>
                  <a:cubicBezTo>
                    <a:pt x="137897" y="7"/>
                    <a:pt x="134868" y="7"/>
                    <a:pt x="128013" y="4630"/>
                  </a:cubicBezTo>
                  <a:lnTo>
                    <a:pt x="127216" y="5268"/>
                  </a:lnTo>
                  <a:cubicBezTo>
                    <a:pt x="126100" y="5427"/>
                    <a:pt x="115897" y="5427"/>
                    <a:pt x="110317" y="5427"/>
                  </a:cubicBezTo>
                  <a:lnTo>
                    <a:pt x="82259" y="5427"/>
                  </a:lnTo>
                  <a:cubicBezTo>
                    <a:pt x="68867" y="5427"/>
                    <a:pt x="55635" y="5268"/>
                    <a:pt x="42244" y="5427"/>
                  </a:cubicBezTo>
                  <a:cubicBezTo>
                    <a:pt x="37780" y="5427"/>
                    <a:pt x="25345" y="7819"/>
                    <a:pt x="13229" y="17065"/>
                  </a:cubicBezTo>
                  <a:cubicBezTo>
                    <a:pt x="954" y="26630"/>
                    <a:pt x="157" y="35558"/>
                    <a:pt x="157" y="36674"/>
                  </a:cubicBezTo>
                  <a:cubicBezTo>
                    <a:pt x="157" y="37790"/>
                    <a:pt x="1272" y="37949"/>
                    <a:pt x="1910" y="37949"/>
                  </a:cubicBezTo>
                  <a:cubicBezTo>
                    <a:pt x="2867" y="37949"/>
                    <a:pt x="6055" y="37312"/>
                    <a:pt x="10200" y="34761"/>
                  </a:cubicBezTo>
                  <a:cubicBezTo>
                    <a:pt x="15620" y="31413"/>
                    <a:pt x="16099" y="29819"/>
                    <a:pt x="16736" y="27268"/>
                  </a:cubicBezTo>
                  <a:cubicBezTo>
                    <a:pt x="19447" y="15949"/>
                    <a:pt x="26939" y="15949"/>
                    <a:pt x="32838" y="15949"/>
                  </a:cubicBezTo>
                  <a:lnTo>
                    <a:pt x="66476" y="15949"/>
                  </a:lnTo>
                  <a:cubicBezTo>
                    <a:pt x="64563" y="17224"/>
                    <a:pt x="63607" y="19616"/>
                    <a:pt x="62969" y="21848"/>
                  </a:cubicBezTo>
                  <a:lnTo>
                    <a:pt x="45273" y="92631"/>
                  </a:lnTo>
                  <a:cubicBezTo>
                    <a:pt x="44157" y="96776"/>
                    <a:pt x="41128" y="107457"/>
                    <a:pt x="35070" y="120689"/>
                  </a:cubicBezTo>
                  <a:cubicBezTo>
                    <a:pt x="33795" y="123400"/>
                    <a:pt x="33795" y="123718"/>
                    <a:pt x="33795" y="124037"/>
                  </a:cubicBezTo>
                  <a:cubicBezTo>
                    <a:pt x="33795" y="125153"/>
                    <a:pt x="35070" y="125153"/>
                    <a:pt x="35708" y="125153"/>
                  </a:cubicBezTo>
                  <a:cubicBezTo>
                    <a:pt x="39534" y="125153"/>
                    <a:pt x="46230" y="121008"/>
                    <a:pt x="48780" y="118298"/>
                  </a:cubicBezTo>
                  <a:cubicBezTo>
                    <a:pt x="51012" y="115588"/>
                    <a:pt x="58346" y="97892"/>
                    <a:pt x="61375" y="85776"/>
                  </a:cubicBezTo>
                  <a:lnTo>
                    <a:pt x="78752" y="15949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E1A91E30-C249-47D7-8187-D1E1D735A30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230863" y="2669966"/>
              <a:ext cx="68437" cy="51584"/>
            </a:xfrm>
            <a:custGeom>
              <a:avLst/>
              <a:gdLst>
                <a:gd name="connsiteX0" fmla="*/ 39561 w 68437"/>
                <a:gd name="connsiteY0" fmla="*/ 1260 h 51584"/>
                <a:gd name="connsiteX1" fmla="*/ 39561 w 68437"/>
                <a:gd name="connsiteY1" fmla="*/ 6271 h 51584"/>
                <a:gd name="connsiteX2" fmla="*/ 49013 w 68437"/>
                <a:gd name="connsiteY2" fmla="*/ 12648 h 51584"/>
                <a:gd name="connsiteX3" fmla="*/ 49013 w 68437"/>
                <a:gd name="connsiteY3" fmla="*/ 31209 h 51584"/>
                <a:gd name="connsiteX4" fmla="*/ 31818 w 68437"/>
                <a:gd name="connsiteY4" fmla="*/ 47835 h 51584"/>
                <a:gd name="connsiteX5" fmla="*/ 19747 w 68437"/>
                <a:gd name="connsiteY5" fmla="*/ 37358 h 51584"/>
                <a:gd name="connsiteX6" fmla="*/ 19747 w 68437"/>
                <a:gd name="connsiteY6" fmla="*/ 8 h 51584"/>
                <a:gd name="connsiteX7" fmla="*/ 161 w 68437"/>
                <a:gd name="connsiteY7" fmla="*/ 1260 h 51584"/>
                <a:gd name="connsiteX8" fmla="*/ 161 w 68437"/>
                <a:gd name="connsiteY8" fmla="*/ 6271 h 51584"/>
                <a:gd name="connsiteX9" fmla="*/ 9613 w 68437"/>
                <a:gd name="connsiteY9" fmla="*/ 12989 h 51584"/>
                <a:gd name="connsiteX10" fmla="*/ 9613 w 68437"/>
                <a:gd name="connsiteY10" fmla="*/ 37814 h 51584"/>
                <a:gd name="connsiteX11" fmla="*/ 30907 w 68437"/>
                <a:gd name="connsiteY11" fmla="*/ 51592 h 51584"/>
                <a:gd name="connsiteX12" fmla="*/ 49468 w 68437"/>
                <a:gd name="connsiteY12" fmla="*/ 41913 h 51584"/>
                <a:gd name="connsiteX13" fmla="*/ 49468 w 68437"/>
                <a:gd name="connsiteY13" fmla="*/ 51592 h 51584"/>
                <a:gd name="connsiteX14" fmla="*/ 68599 w 68437"/>
                <a:gd name="connsiteY14" fmla="*/ 50340 h 51584"/>
                <a:gd name="connsiteX15" fmla="*/ 68599 w 68437"/>
                <a:gd name="connsiteY15" fmla="*/ 45329 h 51584"/>
                <a:gd name="connsiteX16" fmla="*/ 59147 w 68437"/>
                <a:gd name="connsiteY16" fmla="*/ 38952 h 51584"/>
                <a:gd name="connsiteX17" fmla="*/ 59147 w 68437"/>
                <a:gd name="connsiteY17" fmla="*/ 8 h 51584"/>
                <a:gd name="connsiteX18" fmla="*/ 39561 w 68437"/>
                <a:gd name="connsiteY18" fmla="*/ 1260 h 5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437" h="51584">
                  <a:moveTo>
                    <a:pt x="39561" y="1260"/>
                  </a:moveTo>
                  <a:lnTo>
                    <a:pt x="39561" y="6271"/>
                  </a:lnTo>
                  <a:cubicBezTo>
                    <a:pt x="47988" y="6271"/>
                    <a:pt x="49013" y="7068"/>
                    <a:pt x="49013" y="12648"/>
                  </a:cubicBezTo>
                  <a:lnTo>
                    <a:pt x="49013" y="31209"/>
                  </a:lnTo>
                  <a:cubicBezTo>
                    <a:pt x="49013" y="41685"/>
                    <a:pt x="41155" y="47835"/>
                    <a:pt x="31818" y="47835"/>
                  </a:cubicBezTo>
                  <a:cubicBezTo>
                    <a:pt x="20203" y="47835"/>
                    <a:pt x="19747" y="43166"/>
                    <a:pt x="19747" y="37358"/>
                  </a:cubicBezTo>
                  <a:lnTo>
                    <a:pt x="19747" y="8"/>
                  </a:lnTo>
                  <a:lnTo>
                    <a:pt x="161" y="1260"/>
                  </a:lnTo>
                  <a:lnTo>
                    <a:pt x="161" y="6271"/>
                  </a:lnTo>
                  <a:cubicBezTo>
                    <a:pt x="8929" y="6271"/>
                    <a:pt x="9613" y="7182"/>
                    <a:pt x="9613" y="12989"/>
                  </a:cubicBezTo>
                  <a:lnTo>
                    <a:pt x="9613" y="37814"/>
                  </a:lnTo>
                  <a:cubicBezTo>
                    <a:pt x="10637" y="50567"/>
                    <a:pt x="23505" y="51592"/>
                    <a:pt x="30907" y="51592"/>
                  </a:cubicBezTo>
                  <a:cubicBezTo>
                    <a:pt x="40472" y="51592"/>
                    <a:pt x="46052" y="47265"/>
                    <a:pt x="49468" y="41913"/>
                  </a:cubicBezTo>
                  <a:lnTo>
                    <a:pt x="49468" y="51592"/>
                  </a:lnTo>
                  <a:lnTo>
                    <a:pt x="68599" y="50340"/>
                  </a:lnTo>
                  <a:lnTo>
                    <a:pt x="68599" y="45329"/>
                  </a:lnTo>
                  <a:cubicBezTo>
                    <a:pt x="60172" y="45329"/>
                    <a:pt x="59147" y="44532"/>
                    <a:pt x="59147" y="38952"/>
                  </a:cubicBezTo>
                  <a:lnTo>
                    <a:pt x="59147" y="8"/>
                  </a:lnTo>
                  <a:lnTo>
                    <a:pt x="39561" y="1260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ADE0DD85-C0F0-4C88-9ADC-11348B8C2CA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316270" y="2669966"/>
              <a:ext cx="68437" cy="50331"/>
            </a:xfrm>
            <a:custGeom>
              <a:avLst/>
              <a:gdLst>
                <a:gd name="connsiteX0" fmla="*/ 59151 w 68437"/>
                <a:gd name="connsiteY0" fmla="*/ 15950 h 50331"/>
                <a:gd name="connsiteX1" fmla="*/ 40020 w 68437"/>
                <a:gd name="connsiteY1" fmla="*/ 8 h 50331"/>
                <a:gd name="connsiteX2" fmla="*/ 18840 w 68437"/>
                <a:gd name="connsiteY2" fmla="*/ 11167 h 50331"/>
                <a:gd name="connsiteX3" fmla="*/ 18840 w 68437"/>
                <a:gd name="connsiteY3" fmla="*/ 8 h 50331"/>
                <a:gd name="connsiteX4" fmla="*/ 165 w 68437"/>
                <a:gd name="connsiteY4" fmla="*/ 1260 h 50331"/>
                <a:gd name="connsiteX5" fmla="*/ 165 w 68437"/>
                <a:gd name="connsiteY5" fmla="*/ 6271 h 50331"/>
                <a:gd name="connsiteX6" fmla="*/ 9616 w 68437"/>
                <a:gd name="connsiteY6" fmla="*/ 12648 h 50331"/>
                <a:gd name="connsiteX7" fmla="*/ 9616 w 68437"/>
                <a:gd name="connsiteY7" fmla="*/ 40774 h 50331"/>
                <a:gd name="connsiteX8" fmla="*/ 2215 w 68437"/>
                <a:gd name="connsiteY8" fmla="*/ 45329 h 50331"/>
                <a:gd name="connsiteX9" fmla="*/ 165 w 68437"/>
                <a:gd name="connsiteY9" fmla="*/ 45329 h 50331"/>
                <a:gd name="connsiteX10" fmla="*/ 165 w 68437"/>
                <a:gd name="connsiteY10" fmla="*/ 50340 h 50331"/>
                <a:gd name="connsiteX11" fmla="*/ 14741 w 68437"/>
                <a:gd name="connsiteY11" fmla="*/ 49884 h 50331"/>
                <a:gd name="connsiteX12" fmla="*/ 29202 w 68437"/>
                <a:gd name="connsiteY12" fmla="*/ 50340 h 50331"/>
                <a:gd name="connsiteX13" fmla="*/ 29202 w 68437"/>
                <a:gd name="connsiteY13" fmla="*/ 45329 h 50331"/>
                <a:gd name="connsiteX14" fmla="*/ 27153 w 68437"/>
                <a:gd name="connsiteY14" fmla="*/ 45329 h 50331"/>
                <a:gd name="connsiteX15" fmla="*/ 19751 w 68437"/>
                <a:gd name="connsiteY15" fmla="*/ 40774 h 50331"/>
                <a:gd name="connsiteX16" fmla="*/ 19751 w 68437"/>
                <a:gd name="connsiteY16" fmla="*/ 20960 h 50331"/>
                <a:gd name="connsiteX17" fmla="*/ 38654 w 68437"/>
                <a:gd name="connsiteY17" fmla="*/ 3766 h 50331"/>
                <a:gd name="connsiteX18" fmla="*/ 49016 w 68437"/>
                <a:gd name="connsiteY18" fmla="*/ 15836 h 50331"/>
                <a:gd name="connsiteX19" fmla="*/ 49016 w 68437"/>
                <a:gd name="connsiteY19" fmla="*/ 40774 h 50331"/>
                <a:gd name="connsiteX20" fmla="*/ 41615 w 68437"/>
                <a:gd name="connsiteY20" fmla="*/ 45329 h 50331"/>
                <a:gd name="connsiteX21" fmla="*/ 39565 w 68437"/>
                <a:gd name="connsiteY21" fmla="*/ 45329 h 50331"/>
                <a:gd name="connsiteX22" fmla="*/ 39565 w 68437"/>
                <a:gd name="connsiteY22" fmla="*/ 50340 h 50331"/>
                <a:gd name="connsiteX23" fmla="*/ 54141 w 68437"/>
                <a:gd name="connsiteY23" fmla="*/ 49884 h 50331"/>
                <a:gd name="connsiteX24" fmla="*/ 68602 w 68437"/>
                <a:gd name="connsiteY24" fmla="*/ 50340 h 50331"/>
                <a:gd name="connsiteX25" fmla="*/ 68602 w 68437"/>
                <a:gd name="connsiteY25" fmla="*/ 45329 h 50331"/>
                <a:gd name="connsiteX26" fmla="*/ 66553 w 68437"/>
                <a:gd name="connsiteY26" fmla="*/ 45329 h 50331"/>
                <a:gd name="connsiteX27" fmla="*/ 59151 w 68437"/>
                <a:gd name="connsiteY27" fmla="*/ 40774 h 50331"/>
                <a:gd name="connsiteX28" fmla="*/ 59151 w 68437"/>
                <a:gd name="connsiteY28" fmla="*/ 15950 h 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437" h="50331">
                  <a:moveTo>
                    <a:pt x="59151" y="15950"/>
                  </a:moveTo>
                  <a:cubicBezTo>
                    <a:pt x="59151" y="3424"/>
                    <a:pt x="50611" y="8"/>
                    <a:pt x="40020" y="8"/>
                  </a:cubicBezTo>
                  <a:cubicBezTo>
                    <a:pt x="27836" y="8"/>
                    <a:pt x="21459" y="6726"/>
                    <a:pt x="18840" y="11167"/>
                  </a:cubicBezTo>
                  <a:lnTo>
                    <a:pt x="18840" y="8"/>
                  </a:lnTo>
                  <a:lnTo>
                    <a:pt x="165" y="1260"/>
                  </a:lnTo>
                  <a:lnTo>
                    <a:pt x="165" y="6271"/>
                  </a:lnTo>
                  <a:cubicBezTo>
                    <a:pt x="8591" y="6271"/>
                    <a:pt x="9616" y="7068"/>
                    <a:pt x="9616" y="12648"/>
                  </a:cubicBezTo>
                  <a:lnTo>
                    <a:pt x="9616" y="40774"/>
                  </a:lnTo>
                  <a:cubicBezTo>
                    <a:pt x="9616" y="44304"/>
                    <a:pt x="9616" y="45329"/>
                    <a:pt x="2215" y="45329"/>
                  </a:cubicBezTo>
                  <a:lnTo>
                    <a:pt x="165" y="45329"/>
                  </a:lnTo>
                  <a:lnTo>
                    <a:pt x="165" y="50340"/>
                  </a:lnTo>
                  <a:cubicBezTo>
                    <a:pt x="5061" y="49998"/>
                    <a:pt x="9844" y="49884"/>
                    <a:pt x="14741" y="49884"/>
                  </a:cubicBezTo>
                  <a:cubicBezTo>
                    <a:pt x="19523" y="49884"/>
                    <a:pt x="24420" y="49998"/>
                    <a:pt x="29202" y="50340"/>
                  </a:cubicBezTo>
                  <a:lnTo>
                    <a:pt x="29202" y="45329"/>
                  </a:lnTo>
                  <a:lnTo>
                    <a:pt x="27153" y="45329"/>
                  </a:lnTo>
                  <a:cubicBezTo>
                    <a:pt x="19751" y="45329"/>
                    <a:pt x="19751" y="44304"/>
                    <a:pt x="19751" y="40774"/>
                  </a:cubicBezTo>
                  <a:lnTo>
                    <a:pt x="19751" y="20960"/>
                  </a:lnTo>
                  <a:cubicBezTo>
                    <a:pt x="19751" y="8093"/>
                    <a:pt x="31594" y="3766"/>
                    <a:pt x="38654" y="3766"/>
                  </a:cubicBezTo>
                  <a:cubicBezTo>
                    <a:pt x="47080" y="3766"/>
                    <a:pt x="49016" y="8548"/>
                    <a:pt x="49016" y="15836"/>
                  </a:cubicBezTo>
                  <a:lnTo>
                    <a:pt x="49016" y="40774"/>
                  </a:lnTo>
                  <a:cubicBezTo>
                    <a:pt x="49016" y="44304"/>
                    <a:pt x="49016" y="45329"/>
                    <a:pt x="41615" y="45329"/>
                  </a:cubicBezTo>
                  <a:lnTo>
                    <a:pt x="39565" y="45329"/>
                  </a:lnTo>
                  <a:lnTo>
                    <a:pt x="39565" y="50340"/>
                  </a:lnTo>
                  <a:cubicBezTo>
                    <a:pt x="44461" y="49998"/>
                    <a:pt x="49244" y="49884"/>
                    <a:pt x="54141" y="49884"/>
                  </a:cubicBezTo>
                  <a:cubicBezTo>
                    <a:pt x="58923" y="49884"/>
                    <a:pt x="63820" y="49998"/>
                    <a:pt x="68602" y="50340"/>
                  </a:cubicBezTo>
                  <a:lnTo>
                    <a:pt x="68602" y="45329"/>
                  </a:lnTo>
                  <a:lnTo>
                    <a:pt x="66553" y="45329"/>
                  </a:lnTo>
                  <a:cubicBezTo>
                    <a:pt x="59151" y="45329"/>
                    <a:pt x="59151" y="44304"/>
                    <a:pt x="59151" y="40774"/>
                  </a:cubicBezTo>
                  <a:lnTo>
                    <a:pt x="59151" y="15950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25F1D232-A104-4234-A886-5738D623AE9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401790" y="2643206"/>
              <a:ext cx="27671" cy="77092"/>
            </a:xfrm>
            <a:custGeom>
              <a:avLst/>
              <a:gdLst>
                <a:gd name="connsiteX0" fmla="*/ 19527 w 27671"/>
                <a:gd name="connsiteY0" fmla="*/ 6954 h 77092"/>
                <a:gd name="connsiteX1" fmla="*/ 12581 w 27671"/>
                <a:gd name="connsiteY1" fmla="*/ 8 h 77092"/>
                <a:gd name="connsiteX2" fmla="*/ 5634 w 27671"/>
                <a:gd name="connsiteY2" fmla="*/ 6954 h 77092"/>
                <a:gd name="connsiteX3" fmla="*/ 12581 w 27671"/>
                <a:gd name="connsiteY3" fmla="*/ 13900 h 77092"/>
                <a:gd name="connsiteX4" fmla="*/ 19527 w 27671"/>
                <a:gd name="connsiteY4" fmla="*/ 6954 h 77092"/>
                <a:gd name="connsiteX5" fmla="*/ 624 w 27671"/>
                <a:gd name="connsiteY5" fmla="*/ 28021 h 77092"/>
                <a:gd name="connsiteX6" fmla="*/ 624 w 27671"/>
                <a:gd name="connsiteY6" fmla="*/ 33031 h 77092"/>
                <a:gd name="connsiteX7" fmla="*/ 9620 w 27671"/>
                <a:gd name="connsiteY7" fmla="*/ 39408 h 77092"/>
                <a:gd name="connsiteX8" fmla="*/ 9620 w 27671"/>
                <a:gd name="connsiteY8" fmla="*/ 67535 h 77092"/>
                <a:gd name="connsiteX9" fmla="*/ 2218 w 27671"/>
                <a:gd name="connsiteY9" fmla="*/ 72089 h 77092"/>
                <a:gd name="connsiteX10" fmla="*/ 169 w 27671"/>
                <a:gd name="connsiteY10" fmla="*/ 72089 h 77092"/>
                <a:gd name="connsiteX11" fmla="*/ 169 w 27671"/>
                <a:gd name="connsiteY11" fmla="*/ 77100 h 77092"/>
                <a:gd name="connsiteX12" fmla="*/ 14289 w 27671"/>
                <a:gd name="connsiteY12" fmla="*/ 76644 h 77092"/>
                <a:gd name="connsiteX13" fmla="*/ 27840 w 27671"/>
                <a:gd name="connsiteY13" fmla="*/ 77100 h 77092"/>
                <a:gd name="connsiteX14" fmla="*/ 27840 w 27671"/>
                <a:gd name="connsiteY14" fmla="*/ 72089 h 77092"/>
                <a:gd name="connsiteX15" fmla="*/ 19299 w 27671"/>
                <a:gd name="connsiteY15" fmla="*/ 67535 h 77092"/>
                <a:gd name="connsiteX16" fmla="*/ 19299 w 27671"/>
                <a:gd name="connsiteY16" fmla="*/ 26768 h 77092"/>
                <a:gd name="connsiteX17" fmla="*/ 624 w 27671"/>
                <a:gd name="connsiteY17" fmla="*/ 28021 h 7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71" h="77092">
                  <a:moveTo>
                    <a:pt x="19527" y="6954"/>
                  </a:moveTo>
                  <a:cubicBezTo>
                    <a:pt x="19527" y="3196"/>
                    <a:pt x="16452" y="8"/>
                    <a:pt x="12581" y="8"/>
                  </a:cubicBezTo>
                  <a:cubicBezTo>
                    <a:pt x="9051" y="8"/>
                    <a:pt x="5634" y="2741"/>
                    <a:pt x="5634" y="6954"/>
                  </a:cubicBezTo>
                  <a:cubicBezTo>
                    <a:pt x="5634" y="11054"/>
                    <a:pt x="9051" y="13900"/>
                    <a:pt x="12581" y="13900"/>
                  </a:cubicBezTo>
                  <a:cubicBezTo>
                    <a:pt x="16452" y="13900"/>
                    <a:pt x="19527" y="10712"/>
                    <a:pt x="19527" y="6954"/>
                  </a:cubicBezTo>
                  <a:close/>
                  <a:moveTo>
                    <a:pt x="624" y="28021"/>
                  </a:moveTo>
                  <a:lnTo>
                    <a:pt x="624" y="33031"/>
                  </a:lnTo>
                  <a:cubicBezTo>
                    <a:pt x="8709" y="33031"/>
                    <a:pt x="9620" y="33828"/>
                    <a:pt x="9620" y="39408"/>
                  </a:cubicBezTo>
                  <a:lnTo>
                    <a:pt x="9620" y="67535"/>
                  </a:lnTo>
                  <a:cubicBezTo>
                    <a:pt x="9620" y="71065"/>
                    <a:pt x="9620" y="72089"/>
                    <a:pt x="2218" y="72089"/>
                  </a:cubicBezTo>
                  <a:lnTo>
                    <a:pt x="169" y="72089"/>
                  </a:lnTo>
                  <a:lnTo>
                    <a:pt x="169" y="77100"/>
                  </a:lnTo>
                  <a:cubicBezTo>
                    <a:pt x="4837" y="76758"/>
                    <a:pt x="9620" y="76644"/>
                    <a:pt x="14289" y="76644"/>
                  </a:cubicBezTo>
                  <a:cubicBezTo>
                    <a:pt x="18616" y="76644"/>
                    <a:pt x="23626" y="76758"/>
                    <a:pt x="27840" y="77100"/>
                  </a:cubicBezTo>
                  <a:lnTo>
                    <a:pt x="27840" y="72089"/>
                  </a:lnTo>
                  <a:cubicBezTo>
                    <a:pt x="20210" y="72089"/>
                    <a:pt x="19299" y="72089"/>
                    <a:pt x="19299" y="67535"/>
                  </a:cubicBezTo>
                  <a:lnTo>
                    <a:pt x="19299" y="26768"/>
                  </a:lnTo>
                  <a:lnTo>
                    <a:pt x="624" y="28021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BFAE6D5A-388D-43AB-AAFB-FA1C263E885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447542" y="2669966"/>
              <a:ext cx="68437" cy="50331"/>
            </a:xfrm>
            <a:custGeom>
              <a:avLst/>
              <a:gdLst>
                <a:gd name="connsiteX0" fmla="*/ 59157 w 68437"/>
                <a:gd name="connsiteY0" fmla="*/ 15950 h 50331"/>
                <a:gd name="connsiteX1" fmla="*/ 40026 w 68437"/>
                <a:gd name="connsiteY1" fmla="*/ 8 h 50331"/>
                <a:gd name="connsiteX2" fmla="*/ 18846 w 68437"/>
                <a:gd name="connsiteY2" fmla="*/ 11167 h 50331"/>
                <a:gd name="connsiteX3" fmla="*/ 18846 w 68437"/>
                <a:gd name="connsiteY3" fmla="*/ 8 h 50331"/>
                <a:gd name="connsiteX4" fmla="*/ 171 w 68437"/>
                <a:gd name="connsiteY4" fmla="*/ 1260 h 50331"/>
                <a:gd name="connsiteX5" fmla="*/ 171 w 68437"/>
                <a:gd name="connsiteY5" fmla="*/ 6271 h 50331"/>
                <a:gd name="connsiteX6" fmla="*/ 9622 w 68437"/>
                <a:gd name="connsiteY6" fmla="*/ 12648 h 50331"/>
                <a:gd name="connsiteX7" fmla="*/ 9622 w 68437"/>
                <a:gd name="connsiteY7" fmla="*/ 40774 h 50331"/>
                <a:gd name="connsiteX8" fmla="*/ 2220 w 68437"/>
                <a:gd name="connsiteY8" fmla="*/ 45329 h 50331"/>
                <a:gd name="connsiteX9" fmla="*/ 171 w 68437"/>
                <a:gd name="connsiteY9" fmla="*/ 45329 h 50331"/>
                <a:gd name="connsiteX10" fmla="*/ 171 w 68437"/>
                <a:gd name="connsiteY10" fmla="*/ 50340 h 50331"/>
                <a:gd name="connsiteX11" fmla="*/ 14746 w 68437"/>
                <a:gd name="connsiteY11" fmla="*/ 49884 h 50331"/>
                <a:gd name="connsiteX12" fmla="*/ 29208 w 68437"/>
                <a:gd name="connsiteY12" fmla="*/ 50340 h 50331"/>
                <a:gd name="connsiteX13" fmla="*/ 29208 w 68437"/>
                <a:gd name="connsiteY13" fmla="*/ 45329 h 50331"/>
                <a:gd name="connsiteX14" fmla="*/ 27158 w 68437"/>
                <a:gd name="connsiteY14" fmla="*/ 45329 h 50331"/>
                <a:gd name="connsiteX15" fmla="*/ 19757 w 68437"/>
                <a:gd name="connsiteY15" fmla="*/ 40774 h 50331"/>
                <a:gd name="connsiteX16" fmla="*/ 19757 w 68437"/>
                <a:gd name="connsiteY16" fmla="*/ 20960 h 50331"/>
                <a:gd name="connsiteX17" fmla="*/ 38660 w 68437"/>
                <a:gd name="connsiteY17" fmla="*/ 3766 h 50331"/>
                <a:gd name="connsiteX18" fmla="*/ 49022 w 68437"/>
                <a:gd name="connsiteY18" fmla="*/ 15836 h 50331"/>
                <a:gd name="connsiteX19" fmla="*/ 49022 w 68437"/>
                <a:gd name="connsiteY19" fmla="*/ 40774 h 50331"/>
                <a:gd name="connsiteX20" fmla="*/ 41620 w 68437"/>
                <a:gd name="connsiteY20" fmla="*/ 45329 h 50331"/>
                <a:gd name="connsiteX21" fmla="*/ 39571 w 68437"/>
                <a:gd name="connsiteY21" fmla="*/ 45329 h 50331"/>
                <a:gd name="connsiteX22" fmla="*/ 39571 w 68437"/>
                <a:gd name="connsiteY22" fmla="*/ 50340 h 50331"/>
                <a:gd name="connsiteX23" fmla="*/ 54146 w 68437"/>
                <a:gd name="connsiteY23" fmla="*/ 49884 h 50331"/>
                <a:gd name="connsiteX24" fmla="*/ 68608 w 68437"/>
                <a:gd name="connsiteY24" fmla="*/ 50340 h 50331"/>
                <a:gd name="connsiteX25" fmla="*/ 68608 w 68437"/>
                <a:gd name="connsiteY25" fmla="*/ 45329 h 50331"/>
                <a:gd name="connsiteX26" fmla="*/ 66558 w 68437"/>
                <a:gd name="connsiteY26" fmla="*/ 45329 h 50331"/>
                <a:gd name="connsiteX27" fmla="*/ 59157 w 68437"/>
                <a:gd name="connsiteY27" fmla="*/ 40774 h 50331"/>
                <a:gd name="connsiteX28" fmla="*/ 59157 w 68437"/>
                <a:gd name="connsiteY28" fmla="*/ 15950 h 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437" h="50331">
                  <a:moveTo>
                    <a:pt x="59157" y="15950"/>
                  </a:moveTo>
                  <a:cubicBezTo>
                    <a:pt x="59157" y="3424"/>
                    <a:pt x="50616" y="8"/>
                    <a:pt x="40026" y="8"/>
                  </a:cubicBezTo>
                  <a:cubicBezTo>
                    <a:pt x="27842" y="8"/>
                    <a:pt x="21465" y="6726"/>
                    <a:pt x="18846" y="11167"/>
                  </a:cubicBezTo>
                  <a:lnTo>
                    <a:pt x="18846" y="8"/>
                  </a:lnTo>
                  <a:lnTo>
                    <a:pt x="171" y="1260"/>
                  </a:lnTo>
                  <a:lnTo>
                    <a:pt x="171" y="6271"/>
                  </a:lnTo>
                  <a:cubicBezTo>
                    <a:pt x="8597" y="6271"/>
                    <a:pt x="9622" y="7068"/>
                    <a:pt x="9622" y="12648"/>
                  </a:cubicBezTo>
                  <a:lnTo>
                    <a:pt x="9622" y="40774"/>
                  </a:lnTo>
                  <a:cubicBezTo>
                    <a:pt x="9622" y="44304"/>
                    <a:pt x="9622" y="45329"/>
                    <a:pt x="2220" y="45329"/>
                  </a:cubicBezTo>
                  <a:lnTo>
                    <a:pt x="171" y="45329"/>
                  </a:lnTo>
                  <a:lnTo>
                    <a:pt x="171" y="50340"/>
                  </a:lnTo>
                  <a:cubicBezTo>
                    <a:pt x="5067" y="49998"/>
                    <a:pt x="9850" y="49884"/>
                    <a:pt x="14746" y="49884"/>
                  </a:cubicBezTo>
                  <a:cubicBezTo>
                    <a:pt x="19529" y="49884"/>
                    <a:pt x="24425" y="49998"/>
                    <a:pt x="29208" y="50340"/>
                  </a:cubicBezTo>
                  <a:lnTo>
                    <a:pt x="29208" y="45329"/>
                  </a:lnTo>
                  <a:lnTo>
                    <a:pt x="27158" y="45329"/>
                  </a:lnTo>
                  <a:cubicBezTo>
                    <a:pt x="19757" y="45329"/>
                    <a:pt x="19757" y="44304"/>
                    <a:pt x="19757" y="40774"/>
                  </a:cubicBezTo>
                  <a:lnTo>
                    <a:pt x="19757" y="20960"/>
                  </a:lnTo>
                  <a:cubicBezTo>
                    <a:pt x="19757" y="8093"/>
                    <a:pt x="31599" y="3766"/>
                    <a:pt x="38660" y="3766"/>
                  </a:cubicBezTo>
                  <a:cubicBezTo>
                    <a:pt x="47086" y="3766"/>
                    <a:pt x="49022" y="8548"/>
                    <a:pt x="49022" y="15836"/>
                  </a:cubicBezTo>
                  <a:lnTo>
                    <a:pt x="49022" y="40774"/>
                  </a:lnTo>
                  <a:cubicBezTo>
                    <a:pt x="49022" y="44304"/>
                    <a:pt x="49022" y="45329"/>
                    <a:pt x="41620" y="45329"/>
                  </a:cubicBezTo>
                  <a:lnTo>
                    <a:pt x="39571" y="45329"/>
                  </a:lnTo>
                  <a:lnTo>
                    <a:pt x="39571" y="50340"/>
                  </a:lnTo>
                  <a:cubicBezTo>
                    <a:pt x="44467" y="49998"/>
                    <a:pt x="49250" y="49884"/>
                    <a:pt x="54146" y="49884"/>
                  </a:cubicBezTo>
                  <a:cubicBezTo>
                    <a:pt x="58929" y="49884"/>
                    <a:pt x="63826" y="49998"/>
                    <a:pt x="68608" y="50340"/>
                  </a:cubicBezTo>
                  <a:lnTo>
                    <a:pt x="68608" y="45329"/>
                  </a:lnTo>
                  <a:lnTo>
                    <a:pt x="66558" y="45329"/>
                  </a:lnTo>
                  <a:cubicBezTo>
                    <a:pt x="59157" y="45329"/>
                    <a:pt x="59157" y="44304"/>
                    <a:pt x="59157" y="40774"/>
                  </a:cubicBezTo>
                  <a:lnTo>
                    <a:pt x="59157" y="15950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982369BE-4710-4370-A6E9-DE0F951AFCF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26033" y="2671219"/>
              <a:ext cx="68551" cy="50331"/>
            </a:xfrm>
            <a:custGeom>
              <a:avLst/>
              <a:gdLst>
                <a:gd name="connsiteX0" fmla="*/ 56769 w 68551"/>
                <a:gd name="connsiteY0" fmla="*/ 11851 h 50331"/>
                <a:gd name="connsiteX1" fmla="*/ 68726 w 68551"/>
                <a:gd name="connsiteY1" fmla="*/ 5018 h 50331"/>
                <a:gd name="connsiteX2" fmla="*/ 68726 w 68551"/>
                <a:gd name="connsiteY2" fmla="*/ 8 h 50331"/>
                <a:gd name="connsiteX3" fmla="*/ 58819 w 68551"/>
                <a:gd name="connsiteY3" fmla="*/ 463 h 50331"/>
                <a:gd name="connsiteX4" fmla="*/ 47204 w 68551"/>
                <a:gd name="connsiteY4" fmla="*/ 8 h 50331"/>
                <a:gd name="connsiteX5" fmla="*/ 47204 w 68551"/>
                <a:gd name="connsiteY5" fmla="*/ 5018 h 50331"/>
                <a:gd name="connsiteX6" fmla="*/ 52214 w 68551"/>
                <a:gd name="connsiteY6" fmla="*/ 9118 h 50331"/>
                <a:gd name="connsiteX7" fmla="*/ 51645 w 68551"/>
                <a:gd name="connsiteY7" fmla="*/ 11395 h 50331"/>
                <a:gd name="connsiteX8" fmla="*/ 37183 w 68551"/>
                <a:gd name="connsiteY8" fmla="*/ 39636 h 50331"/>
                <a:gd name="connsiteX9" fmla="*/ 21582 w 68551"/>
                <a:gd name="connsiteY9" fmla="*/ 9232 h 50331"/>
                <a:gd name="connsiteX10" fmla="*/ 21013 w 68551"/>
                <a:gd name="connsiteY10" fmla="*/ 7410 h 50331"/>
                <a:gd name="connsiteX11" fmla="*/ 27162 w 68551"/>
                <a:gd name="connsiteY11" fmla="*/ 5018 h 50331"/>
                <a:gd name="connsiteX12" fmla="*/ 27162 w 68551"/>
                <a:gd name="connsiteY12" fmla="*/ 8 h 50331"/>
                <a:gd name="connsiteX13" fmla="*/ 12928 w 68551"/>
                <a:gd name="connsiteY13" fmla="*/ 463 h 50331"/>
                <a:gd name="connsiteX14" fmla="*/ 174 w 68551"/>
                <a:gd name="connsiteY14" fmla="*/ 8 h 50331"/>
                <a:gd name="connsiteX15" fmla="*/ 174 w 68551"/>
                <a:gd name="connsiteY15" fmla="*/ 5018 h 50331"/>
                <a:gd name="connsiteX16" fmla="*/ 10309 w 68551"/>
                <a:gd name="connsiteY16" fmla="*/ 8434 h 50331"/>
                <a:gd name="connsiteX17" fmla="*/ 30464 w 68551"/>
                <a:gd name="connsiteY17" fmla="*/ 47721 h 50331"/>
                <a:gd name="connsiteX18" fmla="*/ 34450 w 68551"/>
                <a:gd name="connsiteY18" fmla="*/ 50340 h 50331"/>
                <a:gd name="connsiteX19" fmla="*/ 38435 w 68551"/>
                <a:gd name="connsiteY19" fmla="*/ 47721 h 50331"/>
                <a:gd name="connsiteX20" fmla="*/ 56769 w 68551"/>
                <a:gd name="connsiteY20" fmla="*/ 11851 h 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51" h="50331">
                  <a:moveTo>
                    <a:pt x="56769" y="11851"/>
                  </a:moveTo>
                  <a:cubicBezTo>
                    <a:pt x="58705" y="8093"/>
                    <a:pt x="61666" y="5132"/>
                    <a:pt x="68726" y="5018"/>
                  </a:cubicBezTo>
                  <a:lnTo>
                    <a:pt x="68726" y="8"/>
                  </a:lnTo>
                  <a:cubicBezTo>
                    <a:pt x="65765" y="236"/>
                    <a:pt x="62804" y="463"/>
                    <a:pt x="58819" y="463"/>
                  </a:cubicBezTo>
                  <a:cubicBezTo>
                    <a:pt x="58705" y="463"/>
                    <a:pt x="51303" y="350"/>
                    <a:pt x="47204" y="8"/>
                  </a:cubicBezTo>
                  <a:lnTo>
                    <a:pt x="47204" y="5018"/>
                  </a:lnTo>
                  <a:cubicBezTo>
                    <a:pt x="50278" y="5132"/>
                    <a:pt x="52214" y="6499"/>
                    <a:pt x="52214" y="9118"/>
                  </a:cubicBezTo>
                  <a:cubicBezTo>
                    <a:pt x="52214" y="10256"/>
                    <a:pt x="51759" y="11281"/>
                    <a:pt x="51645" y="11395"/>
                  </a:cubicBezTo>
                  <a:lnTo>
                    <a:pt x="37183" y="39636"/>
                  </a:lnTo>
                  <a:lnTo>
                    <a:pt x="21582" y="9232"/>
                  </a:lnTo>
                  <a:cubicBezTo>
                    <a:pt x="21354" y="8776"/>
                    <a:pt x="21013" y="8093"/>
                    <a:pt x="21013" y="7410"/>
                  </a:cubicBezTo>
                  <a:cubicBezTo>
                    <a:pt x="21013" y="5018"/>
                    <a:pt x="24885" y="5018"/>
                    <a:pt x="27162" y="5018"/>
                  </a:cubicBezTo>
                  <a:lnTo>
                    <a:pt x="27162" y="8"/>
                  </a:lnTo>
                  <a:cubicBezTo>
                    <a:pt x="21924" y="350"/>
                    <a:pt x="13725" y="463"/>
                    <a:pt x="12928" y="463"/>
                  </a:cubicBezTo>
                  <a:cubicBezTo>
                    <a:pt x="8373" y="463"/>
                    <a:pt x="4957" y="463"/>
                    <a:pt x="174" y="8"/>
                  </a:cubicBezTo>
                  <a:lnTo>
                    <a:pt x="174" y="5018"/>
                  </a:lnTo>
                  <a:cubicBezTo>
                    <a:pt x="7006" y="5018"/>
                    <a:pt x="8601" y="5018"/>
                    <a:pt x="10309" y="8434"/>
                  </a:cubicBezTo>
                  <a:lnTo>
                    <a:pt x="30464" y="47721"/>
                  </a:lnTo>
                  <a:cubicBezTo>
                    <a:pt x="31261" y="49315"/>
                    <a:pt x="31831" y="50340"/>
                    <a:pt x="34450" y="50340"/>
                  </a:cubicBezTo>
                  <a:cubicBezTo>
                    <a:pt x="37069" y="50340"/>
                    <a:pt x="37638" y="49201"/>
                    <a:pt x="38435" y="47721"/>
                  </a:cubicBezTo>
                  <a:lnTo>
                    <a:pt x="56769" y="11851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5A2B343-5ED8-48D3-A88D-2A27D0562A8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632806" y="2577957"/>
              <a:ext cx="41449" cy="159262"/>
            </a:xfrm>
            <a:custGeom>
              <a:avLst/>
              <a:gdLst>
                <a:gd name="connsiteX0" fmla="*/ 38440 w 41449"/>
                <a:gd name="connsiteY0" fmla="*/ 7 h 159262"/>
                <a:gd name="connsiteX1" fmla="*/ 178 w 41449"/>
                <a:gd name="connsiteY1" fmla="*/ 79559 h 159262"/>
                <a:gd name="connsiteX2" fmla="*/ 38440 w 41449"/>
                <a:gd name="connsiteY2" fmla="*/ 159270 h 159262"/>
                <a:gd name="connsiteX3" fmla="*/ 41628 w 41449"/>
                <a:gd name="connsiteY3" fmla="*/ 157357 h 159262"/>
                <a:gd name="connsiteX4" fmla="*/ 40034 w 41449"/>
                <a:gd name="connsiteY4" fmla="*/ 154965 h 159262"/>
                <a:gd name="connsiteX5" fmla="*/ 11019 w 41449"/>
                <a:gd name="connsiteY5" fmla="*/ 79718 h 159262"/>
                <a:gd name="connsiteX6" fmla="*/ 40512 w 41449"/>
                <a:gd name="connsiteY6" fmla="*/ 3833 h 159262"/>
                <a:gd name="connsiteX7" fmla="*/ 41628 w 41449"/>
                <a:gd name="connsiteY7" fmla="*/ 1920 h 159262"/>
                <a:gd name="connsiteX8" fmla="*/ 38440 w 41449"/>
                <a:gd name="connsiteY8" fmla="*/ 7 h 15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49" h="159262">
                  <a:moveTo>
                    <a:pt x="38440" y="7"/>
                  </a:moveTo>
                  <a:cubicBezTo>
                    <a:pt x="8149" y="21369"/>
                    <a:pt x="178" y="55167"/>
                    <a:pt x="178" y="79559"/>
                  </a:cubicBezTo>
                  <a:cubicBezTo>
                    <a:pt x="178" y="102037"/>
                    <a:pt x="6874" y="136951"/>
                    <a:pt x="38440" y="159270"/>
                  </a:cubicBezTo>
                  <a:cubicBezTo>
                    <a:pt x="39715" y="159270"/>
                    <a:pt x="41628" y="159270"/>
                    <a:pt x="41628" y="157357"/>
                  </a:cubicBezTo>
                  <a:cubicBezTo>
                    <a:pt x="41628" y="156400"/>
                    <a:pt x="41150" y="156081"/>
                    <a:pt x="40034" y="154965"/>
                  </a:cubicBezTo>
                  <a:cubicBezTo>
                    <a:pt x="18831" y="135835"/>
                    <a:pt x="11019" y="108733"/>
                    <a:pt x="11019" y="79718"/>
                  </a:cubicBezTo>
                  <a:cubicBezTo>
                    <a:pt x="11019" y="36674"/>
                    <a:pt x="27439" y="15630"/>
                    <a:pt x="40512" y="3833"/>
                  </a:cubicBezTo>
                  <a:cubicBezTo>
                    <a:pt x="41150" y="3195"/>
                    <a:pt x="41628" y="2717"/>
                    <a:pt x="41628" y="1920"/>
                  </a:cubicBezTo>
                  <a:cubicBezTo>
                    <a:pt x="41628" y="7"/>
                    <a:pt x="39715" y="7"/>
                    <a:pt x="38440" y="7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70C6C771-50EE-495B-98F0-D4B208FD61A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691063" y="2585450"/>
              <a:ext cx="89914" cy="115740"/>
            </a:xfrm>
            <a:custGeom>
              <a:avLst/>
              <a:gdLst>
                <a:gd name="connsiteX0" fmla="*/ 85791 w 89914"/>
                <a:gd name="connsiteY0" fmla="*/ 86733 h 115740"/>
                <a:gd name="connsiteX1" fmla="*/ 83878 w 89914"/>
                <a:gd name="connsiteY1" fmla="*/ 85457 h 115740"/>
                <a:gd name="connsiteX2" fmla="*/ 70965 w 89914"/>
                <a:gd name="connsiteY2" fmla="*/ 93269 h 115740"/>
                <a:gd name="connsiteX3" fmla="*/ 46095 w 89914"/>
                <a:gd name="connsiteY3" fmla="*/ 106023 h 115740"/>
                <a:gd name="connsiteX4" fmla="*/ 15008 w 89914"/>
                <a:gd name="connsiteY4" fmla="*/ 69834 h 115740"/>
                <a:gd name="connsiteX5" fmla="*/ 31428 w 89914"/>
                <a:gd name="connsiteY5" fmla="*/ 24717 h 115740"/>
                <a:gd name="connsiteX6" fmla="*/ 64269 w 89914"/>
                <a:gd name="connsiteY6" fmla="*/ 9732 h 115740"/>
                <a:gd name="connsiteX7" fmla="*/ 75269 w 89914"/>
                <a:gd name="connsiteY7" fmla="*/ 18181 h 115740"/>
                <a:gd name="connsiteX8" fmla="*/ 67458 w 89914"/>
                <a:gd name="connsiteY8" fmla="*/ 37152 h 115740"/>
                <a:gd name="connsiteX9" fmla="*/ 66501 w 89914"/>
                <a:gd name="connsiteY9" fmla="*/ 39384 h 115740"/>
                <a:gd name="connsiteX10" fmla="*/ 68414 w 89914"/>
                <a:gd name="connsiteY10" fmla="*/ 40660 h 115740"/>
                <a:gd name="connsiteX11" fmla="*/ 80052 w 89914"/>
                <a:gd name="connsiteY11" fmla="*/ 34283 h 115740"/>
                <a:gd name="connsiteX12" fmla="*/ 90095 w 89914"/>
                <a:gd name="connsiteY12" fmla="*/ 11007 h 115740"/>
                <a:gd name="connsiteX13" fmla="*/ 75588 w 89914"/>
                <a:gd name="connsiteY13" fmla="*/ 7 h 115740"/>
                <a:gd name="connsiteX14" fmla="*/ 22022 w 89914"/>
                <a:gd name="connsiteY14" fmla="*/ 23920 h 115740"/>
                <a:gd name="connsiteX15" fmla="*/ 181 w 89914"/>
                <a:gd name="connsiteY15" fmla="*/ 77008 h 115740"/>
                <a:gd name="connsiteX16" fmla="*/ 34776 w 89914"/>
                <a:gd name="connsiteY16" fmla="*/ 115747 h 115740"/>
                <a:gd name="connsiteX17" fmla="*/ 85791 w 89914"/>
                <a:gd name="connsiteY17" fmla="*/ 86733 h 11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914" h="115740">
                  <a:moveTo>
                    <a:pt x="85791" y="86733"/>
                  </a:moveTo>
                  <a:cubicBezTo>
                    <a:pt x="85791" y="85457"/>
                    <a:pt x="84356" y="85457"/>
                    <a:pt x="83878" y="85457"/>
                  </a:cubicBezTo>
                  <a:cubicBezTo>
                    <a:pt x="83081" y="85457"/>
                    <a:pt x="76704" y="86095"/>
                    <a:pt x="70965" y="93269"/>
                  </a:cubicBezTo>
                  <a:cubicBezTo>
                    <a:pt x="63791" y="102675"/>
                    <a:pt x="54704" y="106023"/>
                    <a:pt x="46095" y="106023"/>
                  </a:cubicBezTo>
                  <a:cubicBezTo>
                    <a:pt x="29196" y="106023"/>
                    <a:pt x="15008" y="93428"/>
                    <a:pt x="15008" y="69834"/>
                  </a:cubicBezTo>
                  <a:cubicBezTo>
                    <a:pt x="15008" y="58037"/>
                    <a:pt x="19153" y="39703"/>
                    <a:pt x="31428" y="24717"/>
                  </a:cubicBezTo>
                  <a:cubicBezTo>
                    <a:pt x="38283" y="16587"/>
                    <a:pt x="48167" y="9732"/>
                    <a:pt x="64269" y="9732"/>
                  </a:cubicBezTo>
                  <a:cubicBezTo>
                    <a:pt x="72400" y="9732"/>
                    <a:pt x="75269" y="12761"/>
                    <a:pt x="75269" y="18181"/>
                  </a:cubicBezTo>
                  <a:cubicBezTo>
                    <a:pt x="75269" y="24239"/>
                    <a:pt x="68573" y="35239"/>
                    <a:pt x="67458" y="37152"/>
                  </a:cubicBezTo>
                  <a:cubicBezTo>
                    <a:pt x="66820" y="38109"/>
                    <a:pt x="66501" y="38746"/>
                    <a:pt x="66501" y="39384"/>
                  </a:cubicBezTo>
                  <a:cubicBezTo>
                    <a:pt x="66501" y="40660"/>
                    <a:pt x="67776" y="40660"/>
                    <a:pt x="68414" y="40660"/>
                  </a:cubicBezTo>
                  <a:cubicBezTo>
                    <a:pt x="71443" y="40660"/>
                    <a:pt x="77342" y="37631"/>
                    <a:pt x="80052" y="34283"/>
                  </a:cubicBezTo>
                  <a:cubicBezTo>
                    <a:pt x="80690" y="33645"/>
                    <a:pt x="90095" y="18819"/>
                    <a:pt x="90095" y="11007"/>
                  </a:cubicBezTo>
                  <a:cubicBezTo>
                    <a:pt x="90095" y="7"/>
                    <a:pt x="79414" y="7"/>
                    <a:pt x="75588" y="7"/>
                  </a:cubicBezTo>
                  <a:cubicBezTo>
                    <a:pt x="55341" y="7"/>
                    <a:pt x="36370" y="9572"/>
                    <a:pt x="22022" y="23920"/>
                  </a:cubicBezTo>
                  <a:cubicBezTo>
                    <a:pt x="10225" y="35717"/>
                    <a:pt x="181" y="57558"/>
                    <a:pt x="181" y="77008"/>
                  </a:cubicBezTo>
                  <a:cubicBezTo>
                    <a:pt x="181" y="100283"/>
                    <a:pt x="13892" y="115747"/>
                    <a:pt x="34776" y="115747"/>
                  </a:cubicBezTo>
                  <a:cubicBezTo>
                    <a:pt x="62675" y="115747"/>
                    <a:pt x="85791" y="90399"/>
                    <a:pt x="85791" y="86733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5AFEE6C1-132B-4C96-B45E-0A24B12AC80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798635" y="2642736"/>
              <a:ext cx="61946" cy="80206"/>
            </a:xfrm>
            <a:custGeom>
              <a:avLst/>
              <a:gdLst>
                <a:gd name="connsiteX0" fmla="*/ 27971 w 61946"/>
                <a:gd name="connsiteY0" fmla="*/ 4261 h 80206"/>
                <a:gd name="connsiteX1" fmla="*/ 28426 w 61946"/>
                <a:gd name="connsiteY1" fmla="*/ 1870 h 80206"/>
                <a:gd name="connsiteX2" fmla="*/ 24896 w 61946"/>
                <a:gd name="connsiteY2" fmla="*/ 48 h 80206"/>
                <a:gd name="connsiteX3" fmla="*/ 10890 w 61946"/>
                <a:gd name="connsiteY3" fmla="*/ 1073 h 80206"/>
                <a:gd name="connsiteX4" fmla="*/ 8157 w 61946"/>
                <a:gd name="connsiteY4" fmla="*/ 1756 h 80206"/>
                <a:gd name="connsiteX5" fmla="*/ 7360 w 61946"/>
                <a:gd name="connsiteY5" fmla="*/ 4375 h 80206"/>
                <a:gd name="connsiteX6" fmla="*/ 10776 w 61946"/>
                <a:gd name="connsiteY6" fmla="*/ 6311 h 80206"/>
                <a:gd name="connsiteX7" fmla="*/ 14648 w 61946"/>
                <a:gd name="connsiteY7" fmla="*/ 6539 h 80206"/>
                <a:gd name="connsiteX8" fmla="*/ 16925 w 61946"/>
                <a:gd name="connsiteY8" fmla="*/ 8019 h 80206"/>
                <a:gd name="connsiteX9" fmla="*/ 16356 w 61946"/>
                <a:gd name="connsiteY9" fmla="*/ 10638 h 80206"/>
                <a:gd name="connsiteX10" fmla="*/ 641 w 61946"/>
                <a:gd name="connsiteY10" fmla="*/ 73496 h 80206"/>
                <a:gd name="connsiteX11" fmla="*/ 186 w 61946"/>
                <a:gd name="connsiteY11" fmla="*/ 76115 h 80206"/>
                <a:gd name="connsiteX12" fmla="*/ 4513 w 61946"/>
                <a:gd name="connsiteY12" fmla="*/ 80215 h 80206"/>
                <a:gd name="connsiteX13" fmla="*/ 10434 w 61946"/>
                <a:gd name="connsiteY13" fmla="*/ 74407 h 80206"/>
                <a:gd name="connsiteX14" fmla="*/ 15559 w 61946"/>
                <a:gd name="connsiteY14" fmla="*/ 53454 h 80206"/>
                <a:gd name="connsiteX15" fmla="*/ 32753 w 61946"/>
                <a:gd name="connsiteY15" fmla="*/ 62450 h 80206"/>
                <a:gd name="connsiteX16" fmla="*/ 32412 w 61946"/>
                <a:gd name="connsiteY16" fmla="*/ 65070 h 80206"/>
                <a:gd name="connsiteX17" fmla="*/ 32070 w 61946"/>
                <a:gd name="connsiteY17" fmla="*/ 68030 h 80206"/>
                <a:gd name="connsiteX18" fmla="*/ 45963 w 61946"/>
                <a:gd name="connsiteY18" fmla="*/ 80215 h 80206"/>
                <a:gd name="connsiteX19" fmla="*/ 62133 w 61946"/>
                <a:gd name="connsiteY19" fmla="*/ 62564 h 80206"/>
                <a:gd name="connsiteX20" fmla="*/ 59741 w 61946"/>
                <a:gd name="connsiteY20" fmla="*/ 60970 h 80206"/>
                <a:gd name="connsiteX21" fmla="*/ 57008 w 61946"/>
                <a:gd name="connsiteY21" fmla="*/ 63589 h 80206"/>
                <a:gd name="connsiteX22" fmla="*/ 46418 w 61946"/>
                <a:gd name="connsiteY22" fmla="*/ 76343 h 80206"/>
                <a:gd name="connsiteX23" fmla="*/ 41635 w 61946"/>
                <a:gd name="connsiteY23" fmla="*/ 69624 h 80206"/>
                <a:gd name="connsiteX24" fmla="*/ 42091 w 61946"/>
                <a:gd name="connsiteY24" fmla="*/ 65981 h 80206"/>
                <a:gd name="connsiteX25" fmla="*/ 42660 w 61946"/>
                <a:gd name="connsiteY25" fmla="*/ 62109 h 80206"/>
                <a:gd name="connsiteX26" fmla="*/ 22619 w 61946"/>
                <a:gd name="connsiteY26" fmla="*/ 49811 h 80206"/>
                <a:gd name="connsiteX27" fmla="*/ 32412 w 61946"/>
                <a:gd name="connsiteY27" fmla="*/ 42523 h 80206"/>
                <a:gd name="connsiteX28" fmla="*/ 51656 w 61946"/>
                <a:gd name="connsiteY28" fmla="*/ 32502 h 80206"/>
                <a:gd name="connsiteX29" fmla="*/ 55642 w 61946"/>
                <a:gd name="connsiteY29" fmla="*/ 33868 h 80206"/>
                <a:gd name="connsiteX30" fmla="*/ 54731 w 61946"/>
                <a:gd name="connsiteY30" fmla="*/ 34210 h 80206"/>
                <a:gd name="connsiteX31" fmla="*/ 49493 w 61946"/>
                <a:gd name="connsiteY31" fmla="*/ 41042 h 80206"/>
                <a:gd name="connsiteX32" fmla="*/ 54617 w 61946"/>
                <a:gd name="connsiteY32" fmla="*/ 45711 h 80206"/>
                <a:gd name="connsiteX33" fmla="*/ 61677 w 61946"/>
                <a:gd name="connsiteY33" fmla="*/ 37626 h 80206"/>
                <a:gd name="connsiteX34" fmla="*/ 51884 w 61946"/>
                <a:gd name="connsiteY34" fmla="*/ 28630 h 80206"/>
                <a:gd name="connsiteX35" fmla="*/ 29223 w 61946"/>
                <a:gd name="connsiteY35" fmla="*/ 40587 h 80206"/>
                <a:gd name="connsiteX36" fmla="*/ 16925 w 61946"/>
                <a:gd name="connsiteY36" fmla="*/ 48444 h 80206"/>
                <a:gd name="connsiteX37" fmla="*/ 27971 w 61946"/>
                <a:gd name="connsiteY37" fmla="*/ 4261 h 8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1946" h="80206">
                  <a:moveTo>
                    <a:pt x="27971" y="4261"/>
                  </a:moveTo>
                  <a:cubicBezTo>
                    <a:pt x="28426" y="2667"/>
                    <a:pt x="28426" y="2439"/>
                    <a:pt x="28426" y="1870"/>
                  </a:cubicBezTo>
                  <a:cubicBezTo>
                    <a:pt x="28426" y="-66"/>
                    <a:pt x="26718" y="-66"/>
                    <a:pt x="24896" y="48"/>
                  </a:cubicBezTo>
                  <a:lnTo>
                    <a:pt x="10890" y="1073"/>
                  </a:lnTo>
                  <a:cubicBezTo>
                    <a:pt x="8954" y="1187"/>
                    <a:pt x="8726" y="1301"/>
                    <a:pt x="8157" y="1756"/>
                  </a:cubicBezTo>
                  <a:cubicBezTo>
                    <a:pt x="7701" y="2326"/>
                    <a:pt x="7360" y="3692"/>
                    <a:pt x="7360" y="4375"/>
                  </a:cubicBezTo>
                  <a:cubicBezTo>
                    <a:pt x="7360" y="6311"/>
                    <a:pt x="9182" y="6311"/>
                    <a:pt x="10776" y="6311"/>
                  </a:cubicBezTo>
                  <a:cubicBezTo>
                    <a:pt x="10890" y="6311"/>
                    <a:pt x="12939" y="6311"/>
                    <a:pt x="14648" y="6539"/>
                  </a:cubicBezTo>
                  <a:cubicBezTo>
                    <a:pt x="16811" y="6767"/>
                    <a:pt x="16925" y="7108"/>
                    <a:pt x="16925" y="8019"/>
                  </a:cubicBezTo>
                  <a:cubicBezTo>
                    <a:pt x="16925" y="8361"/>
                    <a:pt x="16925" y="8589"/>
                    <a:pt x="16356" y="10638"/>
                  </a:cubicBezTo>
                  <a:lnTo>
                    <a:pt x="641" y="73496"/>
                  </a:lnTo>
                  <a:cubicBezTo>
                    <a:pt x="186" y="75204"/>
                    <a:pt x="186" y="75432"/>
                    <a:pt x="186" y="76115"/>
                  </a:cubicBezTo>
                  <a:cubicBezTo>
                    <a:pt x="186" y="78734"/>
                    <a:pt x="2235" y="80215"/>
                    <a:pt x="4513" y="80215"/>
                  </a:cubicBezTo>
                  <a:cubicBezTo>
                    <a:pt x="8954" y="80215"/>
                    <a:pt x="9979" y="76001"/>
                    <a:pt x="10434" y="74407"/>
                  </a:cubicBezTo>
                  <a:lnTo>
                    <a:pt x="15559" y="53454"/>
                  </a:lnTo>
                  <a:cubicBezTo>
                    <a:pt x="18519" y="53568"/>
                    <a:pt x="32753" y="54365"/>
                    <a:pt x="32753" y="62450"/>
                  </a:cubicBezTo>
                  <a:cubicBezTo>
                    <a:pt x="32753" y="63248"/>
                    <a:pt x="32753" y="63703"/>
                    <a:pt x="32412" y="65070"/>
                  </a:cubicBezTo>
                  <a:cubicBezTo>
                    <a:pt x="32070" y="66664"/>
                    <a:pt x="32070" y="67347"/>
                    <a:pt x="32070" y="68030"/>
                  </a:cubicBezTo>
                  <a:cubicBezTo>
                    <a:pt x="32070" y="76115"/>
                    <a:pt x="39358" y="80215"/>
                    <a:pt x="45963" y="80215"/>
                  </a:cubicBezTo>
                  <a:cubicBezTo>
                    <a:pt x="57578" y="80215"/>
                    <a:pt x="62133" y="63931"/>
                    <a:pt x="62133" y="62564"/>
                  </a:cubicBezTo>
                  <a:cubicBezTo>
                    <a:pt x="62133" y="60970"/>
                    <a:pt x="60197" y="60970"/>
                    <a:pt x="59741" y="60970"/>
                  </a:cubicBezTo>
                  <a:cubicBezTo>
                    <a:pt x="57805" y="60970"/>
                    <a:pt x="57578" y="61539"/>
                    <a:pt x="57008" y="63589"/>
                  </a:cubicBezTo>
                  <a:cubicBezTo>
                    <a:pt x="55870" y="67575"/>
                    <a:pt x="52567" y="76343"/>
                    <a:pt x="46418" y="76343"/>
                  </a:cubicBezTo>
                  <a:cubicBezTo>
                    <a:pt x="42205" y="76343"/>
                    <a:pt x="41635" y="72130"/>
                    <a:pt x="41635" y="69624"/>
                  </a:cubicBezTo>
                  <a:cubicBezTo>
                    <a:pt x="41635" y="69511"/>
                    <a:pt x="41635" y="67916"/>
                    <a:pt x="42091" y="65981"/>
                  </a:cubicBezTo>
                  <a:cubicBezTo>
                    <a:pt x="42546" y="64159"/>
                    <a:pt x="42660" y="63020"/>
                    <a:pt x="42660" y="62109"/>
                  </a:cubicBezTo>
                  <a:cubicBezTo>
                    <a:pt x="42660" y="52088"/>
                    <a:pt x="30134" y="50380"/>
                    <a:pt x="22619" y="49811"/>
                  </a:cubicBezTo>
                  <a:cubicBezTo>
                    <a:pt x="25807" y="47989"/>
                    <a:pt x="30590" y="44117"/>
                    <a:pt x="32412" y="42523"/>
                  </a:cubicBezTo>
                  <a:cubicBezTo>
                    <a:pt x="38902" y="37398"/>
                    <a:pt x="45165" y="32502"/>
                    <a:pt x="51656" y="32502"/>
                  </a:cubicBezTo>
                  <a:cubicBezTo>
                    <a:pt x="54275" y="32502"/>
                    <a:pt x="54959" y="33185"/>
                    <a:pt x="55642" y="33868"/>
                  </a:cubicBezTo>
                  <a:cubicBezTo>
                    <a:pt x="55528" y="33868"/>
                    <a:pt x="54959" y="34210"/>
                    <a:pt x="54731" y="34210"/>
                  </a:cubicBezTo>
                  <a:cubicBezTo>
                    <a:pt x="49493" y="36032"/>
                    <a:pt x="49493" y="40701"/>
                    <a:pt x="49493" y="41042"/>
                  </a:cubicBezTo>
                  <a:cubicBezTo>
                    <a:pt x="49493" y="42978"/>
                    <a:pt x="50859" y="45711"/>
                    <a:pt x="54617" y="45711"/>
                  </a:cubicBezTo>
                  <a:cubicBezTo>
                    <a:pt x="56894" y="45711"/>
                    <a:pt x="61677" y="43889"/>
                    <a:pt x="61677" y="37626"/>
                  </a:cubicBezTo>
                  <a:cubicBezTo>
                    <a:pt x="61677" y="32046"/>
                    <a:pt x="57350" y="28630"/>
                    <a:pt x="51884" y="28630"/>
                  </a:cubicBezTo>
                  <a:cubicBezTo>
                    <a:pt x="44141" y="28630"/>
                    <a:pt x="37536" y="33868"/>
                    <a:pt x="29223" y="40587"/>
                  </a:cubicBezTo>
                  <a:cubicBezTo>
                    <a:pt x="25238" y="43775"/>
                    <a:pt x="21480" y="46622"/>
                    <a:pt x="16925" y="48444"/>
                  </a:cubicBezTo>
                  <a:lnTo>
                    <a:pt x="27971" y="4261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C2980D71-C2D7-457F-A37C-DA1D3AB4056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895394" y="2577957"/>
              <a:ext cx="41290" cy="159262"/>
            </a:xfrm>
            <a:custGeom>
              <a:avLst/>
              <a:gdLst>
                <a:gd name="connsiteX0" fmla="*/ 3219 w 41290"/>
                <a:gd name="connsiteY0" fmla="*/ 7 h 159262"/>
                <a:gd name="connsiteX1" fmla="*/ 190 w 41290"/>
                <a:gd name="connsiteY1" fmla="*/ 1920 h 159262"/>
                <a:gd name="connsiteX2" fmla="*/ 1625 w 41290"/>
                <a:gd name="connsiteY2" fmla="*/ 4311 h 159262"/>
                <a:gd name="connsiteX3" fmla="*/ 30640 w 41290"/>
                <a:gd name="connsiteY3" fmla="*/ 79559 h 159262"/>
                <a:gd name="connsiteX4" fmla="*/ 3060 w 41290"/>
                <a:gd name="connsiteY4" fmla="*/ 153690 h 159262"/>
                <a:gd name="connsiteX5" fmla="*/ 190 w 41290"/>
                <a:gd name="connsiteY5" fmla="*/ 157357 h 159262"/>
                <a:gd name="connsiteX6" fmla="*/ 2263 w 41290"/>
                <a:gd name="connsiteY6" fmla="*/ 159270 h 159262"/>
                <a:gd name="connsiteX7" fmla="*/ 29843 w 41290"/>
                <a:gd name="connsiteY7" fmla="*/ 128820 h 159262"/>
                <a:gd name="connsiteX8" fmla="*/ 41480 w 41290"/>
                <a:gd name="connsiteY8" fmla="*/ 79718 h 159262"/>
                <a:gd name="connsiteX9" fmla="*/ 3219 w 41290"/>
                <a:gd name="connsiteY9" fmla="*/ 7 h 15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90" h="159262">
                  <a:moveTo>
                    <a:pt x="3219" y="7"/>
                  </a:moveTo>
                  <a:cubicBezTo>
                    <a:pt x="2103" y="7"/>
                    <a:pt x="190" y="7"/>
                    <a:pt x="190" y="1920"/>
                  </a:cubicBezTo>
                  <a:cubicBezTo>
                    <a:pt x="190" y="2717"/>
                    <a:pt x="668" y="3195"/>
                    <a:pt x="1625" y="4311"/>
                  </a:cubicBezTo>
                  <a:cubicBezTo>
                    <a:pt x="15335" y="16906"/>
                    <a:pt x="30640" y="38428"/>
                    <a:pt x="30640" y="79559"/>
                  </a:cubicBezTo>
                  <a:cubicBezTo>
                    <a:pt x="30640" y="112878"/>
                    <a:pt x="20277" y="138066"/>
                    <a:pt x="3060" y="153690"/>
                  </a:cubicBezTo>
                  <a:cubicBezTo>
                    <a:pt x="349" y="156400"/>
                    <a:pt x="190" y="156559"/>
                    <a:pt x="190" y="157357"/>
                  </a:cubicBezTo>
                  <a:cubicBezTo>
                    <a:pt x="190" y="158154"/>
                    <a:pt x="668" y="159270"/>
                    <a:pt x="2263" y="159270"/>
                  </a:cubicBezTo>
                  <a:cubicBezTo>
                    <a:pt x="4176" y="159270"/>
                    <a:pt x="19321" y="148748"/>
                    <a:pt x="29843" y="128820"/>
                  </a:cubicBezTo>
                  <a:cubicBezTo>
                    <a:pt x="36857" y="115588"/>
                    <a:pt x="41480" y="98370"/>
                    <a:pt x="41480" y="79718"/>
                  </a:cubicBezTo>
                  <a:cubicBezTo>
                    <a:pt x="41480" y="57239"/>
                    <a:pt x="34785" y="22326"/>
                    <a:pt x="3219" y="7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688D9432-0AEA-40F0-BF2B-1FE60FA9868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985914" y="2439336"/>
              <a:ext cx="118883" cy="144846"/>
            </a:xfrm>
            <a:custGeom>
              <a:avLst/>
              <a:gdLst>
                <a:gd name="connsiteX0" fmla="*/ 17731 w 118883"/>
                <a:gd name="connsiteY0" fmla="*/ 128449 h 144846"/>
                <a:gd name="connsiteX1" fmla="*/ 5433 w 118883"/>
                <a:gd name="connsiteY1" fmla="*/ 137786 h 144846"/>
                <a:gd name="connsiteX2" fmla="*/ 195 w 118883"/>
                <a:gd name="connsiteY2" fmla="*/ 142113 h 144846"/>
                <a:gd name="connsiteX3" fmla="*/ 3155 w 118883"/>
                <a:gd name="connsiteY3" fmla="*/ 144846 h 144846"/>
                <a:gd name="connsiteX4" fmla="*/ 22286 w 118883"/>
                <a:gd name="connsiteY4" fmla="*/ 144163 h 144846"/>
                <a:gd name="connsiteX5" fmla="*/ 44833 w 118883"/>
                <a:gd name="connsiteY5" fmla="*/ 144846 h 144846"/>
                <a:gd name="connsiteX6" fmla="*/ 48932 w 118883"/>
                <a:gd name="connsiteY6" fmla="*/ 140292 h 144846"/>
                <a:gd name="connsiteX7" fmla="*/ 43467 w 118883"/>
                <a:gd name="connsiteY7" fmla="*/ 137786 h 144846"/>
                <a:gd name="connsiteX8" fmla="*/ 32079 w 118883"/>
                <a:gd name="connsiteY8" fmla="*/ 134142 h 144846"/>
                <a:gd name="connsiteX9" fmla="*/ 43239 w 118883"/>
                <a:gd name="connsiteY9" fmla="*/ 88593 h 144846"/>
                <a:gd name="connsiteX10" fmla="*/ 64191 w 118883"/>
                <a:gd name="connsiteY10" fmla="*/ 103169 h 144846"/>
                <a:gd name="connsiteX11" fmla="*/ 119078 w 118883"/>
                <a:gd name="connsiteY11" fmla="*/ 36439 h 144846"/>
                <a:gd name="connsiteX12" fmla="*/ 88788 w 118883"/>
                <a:gd name="connsiteY12" fmla="*/ 0 h 144846"/>
                <a:gd name="connsiteX13" fmla="*/ 58953 w 118883"/>
                <a:gd name="connsiteY13" fmla="*/ 17081 h 144846"/>
                <a:gd name="connsiteX14" fmla="*/ 38456 w 118883"/>
                <a:gd name="connsiteY14" fmla="*/ 0 h 144846"/>
                <a:gd name="connsiteX15" fmla="*/ 21603 w 118883"/>
                <a:gd name="connsiteY15" fmla="*/ 12982 h 144846"/>
                <a:gd name="connsiteX16" fmla="*/ 14543 w 118883"/>
                <a:gd name="connsiteY16" fmla="*/ 35073 h 144846"/>
                <a:gd name="connsiteX17" fmla="*/ 17276 w 118883"/>
                <a:gd name="connsiteY17" fmla="*/ 37350 h 144846"/>
                <a:gd name="connsiteX18" fmla="*/ 21147 w 118883"/>
                <a:gd name="connsiteY18" fmla="*/ 32112 h 144846"/>
                <a:gd name="connsiteX19" fmla="*/ 37773 w 118883"/>
                <a:gd name="connsiteY19" fmla="*/ 5010 h 144846"/>
                <a:gd name="connsiteX20" fmla="*/ 44833 w 118883"/>
                <a:gd name="connsiteY20" fmla="*/ 15487 h 144846"/>
                <a:gd name="connsiteX21" fmla="*/ 43239 w 118883"/>
                <a:gd name="connsiteY21" fmla="*/ 27102 h 144846"/>
                <a:gd name="connsiteX22" fmla="*/ 17731 w 118883"/>
                <a:gd name="connsiteY22" fmla="*/ 128449 h 144846"/>
                <a:gd name="connsiteX23" fmla="*/ 57815 w 118883"/>
                <a:gd name="connsiteY23" fmla="*/ 29607 h 144846"/>
                <a:gd name="connsiteX24" fmla="*/ 69657 w 118883"/>
                <a:gd name="connsiteY24" fmla="*/ 13665 h 144846"/>
                <a:gd name="connsiteX25" fmla="*/ 88105 w 118883"/>
                <a:gd name="connsiteY25" fmla="*/ 5010 h 144846"/>
                <a:gd name="connsiteX26" fmla="*/ 102680 w 118883"/>
                <a:gd name="connsiteY26" fmla="*/ 26419 h 144846"/>
                <a:gd name="connsiteX27" fmla="*/ 91065 w 118883"/>
                <a:gd name="connsiteY27" fmla="*/ 74701 h 144846"/>
                <a:gd name="connsiteX28" fmla="*/ 63964 w 118883"/>
                <a:gd name="connsiteY28" fmla="*/ 98159 h 144846"/>
                <a:gd name="connsiteX29" fmla="*/ 45972 w 118883"/>
                <a:gd name="connsiteY29" fmla="*/ 77889 h 144846"/>
                <a:gd name="connsiteX30" fmla="*/ 46655 w 118883"/>
                <a:gd name="connsiteY30" fmla="*/ 74245 h 144846"/>
                <a:gd name="connsiteX31" fmla="*/ 57815 w 118883"/>
                <a:gd name="connsiteY31" fmla="*/ 29607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883" h="144846">
                  <a:moveTo>
                    <a:pt x="17731" y="128449"/>
                  </a:moveTo>
                  <a:cubicBezTo>
                    <a:pt x="15909" y="136192"/>
                    <a:pt x="15454" y="137786"/>
                    <a:pt x="5433" y="137786"/>
                  </a:cubicBezTo>
                  <a:cubicBezTo>
                    <a:pt x="2700" y="137786"/>
                    <a:pt x="195" y="137786"/>
                    <a:pt x="195" y="142113"/>
                  </a:cubicBezTo>
                  <a:cubicBezTo>
                    <a:pt x="195" y="143935"/>
                    <a:pt x="1334" y="144846"/>
                    <a:pt x="3155" y="144846"/>
                  </a:cubicBezTo>
                  <a:cubicBezTo>
                    <a:pt x="9305" y="144846"/>
                    <a:pt x="15909" y="144163"/>
                    <a:pt x="22286" y="144163"/>
                  </a:cubicBezTo>
                  <a:cubicBezTo>
                    <a:pt x="29802" y="144163"/>
                    <a:pt x="37545" y="144846"/>
                    <a:pt x="44833" y="144846"/>
                  </a:cubicBezTo>
                  <a:cubicBezTo>
                    <a:pt x="45972" y="144846"/>
                    <a:pt x="48932" y="144846"/>
                    <a:pt x="48932" y="140292"/>
                  </a:cubicBezTo>
                  <a:cubicBezTo>
                    <a:pt x="48932" y="137786"/>
                    <a:pt x="46655" y="137786"/>
                    <a:pt x="43467" y="137786"/>
                  </a:cubicBezTo>
                  <a:cubicBezTo>
                    <a:pt x="32079" y="137786"/>
                    <a:pt x="32079" y="136192"/>
                    <a:pt x="32079" y="134142"/>
                  </a:cubicBezTo>
                  <a:cubicBezTo>
                    <a:pt x="32079" y="131409"/>
                    <a:pt x="41645" y="94287"/>
                    <a:pt x="43239" y="88593"/>
                  </a:cubicBezTo>
                  <a:cubicBezTo>
                    <a:pt x="46199" y="95198"/>
                    <a:pt x="52576" y="103169"/>
                    <a:pt x="64191" y="103169"/>
                  </a:cubicBezTo>
                  <a:cubicBezTo>
                    <a:pt x="90610" y="103169"/>
                    <a:pt x="119078" y="69918"/>
                    <a:pt x="119078" y="36439"/>
                  </a:cubicBezTo>
                  <a:cubicBezTo>
                    <a:pt x="119078" y="15031"/>
                    <a:pt x="106097" y="0"/>
                    <a:pt x="88788" y="0"/>
                  </a:cubicBezTo>
                  <a:cubicBezTo>
                    <a:pt x="77401" y="0"/>
                    <a:pt x="66469" y="8199"/>
                    <a:pt x="58953" y="17081"/>
                  </a:cubicBezTo>
                  <a:cubicBezTo>
                    <a:pt x="56676" y="4783"/>
                    <a:pt x="46883" y="0"/>
                    <a:pt x="38456" y="0"/>
                  </a:cubicBezTo>
                  <a:cubicBezTo>
                    <a:pt x="27980" y="0"/>
                    <a:pt x="23653" y="8882"/>
                    <a:pt x="21603" y="12982"/>
                  </a:cubicBezTo>
                  <a:cubicBezTo>
                    <a:pt x="17503" y="20725"/>
                    <a:pt x="14543" y="34390"/>
                    <a:pt x="14543" y="35073"/>
                  </a:cubicBezTo>
                  <a:cubicBezTo>
                    <a:pt x="14543" y="37350"/>
                    <a:pt x="16820" y="37350"/>
                    <a:pt x="17276" y="37350"/>
                  </a:cubicBezTo>
                  <a:cubicBezTo>
                    <a:pt x="19553" y="37350"/>
                    <a:pt x="19781" y="37123"/>
                    <a:pt x="21147" y="32112"/>
                  </a:cubicBezTo>
                  <a:cubicBezTo>
                    <a:pt x="25019" y="15942"/>
                    <a:pt x="29574" y="5010"/>
                    <a:pt x="37773" y="5010"/>
                  </a:cubicBezTo>
                  <a:cubicBezTo>
                    <a:pt x="41645" y="5010"/>
                    <a:pt x="44833" y="6832"/>
                    <a:pt x="44833" y="15487"/>
                  </a:cubicBezTo>
                  <a:cubicBezTo>
                    <a:pt x="44833" y="20725"/>
                    <a:pt x="44150" y="23230"/>
                    <a:pt x="43239" y="27102"/>
                  </a:cubicBezTo>
                  <a:lnTo>
                    <a:pt x="17731" y="128449"/>
                  </a:lnTo>
                  <a:close/>
                  <a:moveTo>
                    <a:pt x="57815" y="29607"/>
                  </a:moveTo>
                  <a:cubicBezTo>
                    <a:pt x="59409" y="23458"/>
                    <a:pt x="65558" y="17081"/>
                    <a:pt x="69657" y="13665"/>
                  </a:cubicBezTo>
                  <a:cubicBezTo>
                    <a:pt x="77628" y="6605"/>
                    <a:pt x="84233" y="5010"/>
                    <a:pt x="88105" y="5010"/>
                  </a:cubicBezTo>
                  <a:cubicBezTo>
                    <a:pt x="97215" y="5010"/>
                    <a:pt x="102680" y="12982"/>
                    <a:pt x="102680" y="26419"/>
                  </a:cubicBezTo>
                  <a:cubicBezTo>
                    <a:pt x="102680" y="39856"/>
                    <a:pt x="95165" y="66046"/>
                    <a:pt x="91065" y="74701"/>
                  </a:cubicBezTo>
                  <a:cubicBezTo>
                    <a:pt x="83322" y="90643"/>
                    <a:pt x="72390" y="98159"/>
                    <a:pt x="63964" y="98159"/>
                  </a:cubicBezTo>
                  <a:cubicBezTo>
                    <a:pt x="48932" y="98159"/>
                    <a:pt x="45972" y="79256"/>
                    <a:pt x="45972" y="77889"/>
                  </a:cubicBezTo>
                  <a:cubicBezTo>
                    <a:pt x="45972" y="77434"/>
                    <a:pt x="45972" y="76978"/>
                    <a:pt x="46655" y="74245"/>
                  </a:cubicBezTo>
                  <a:lnTo>
                    <a:pt x="57815" y="29607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8A7F3E9A-E9F5-455B-B905-E64EC0769EE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117671" y="2503856"/>
              <a:ext cx="69029" cy="71899"/>
            </a:xfrm>
            <a:custGeom>
              <a:avLst/>
              <a:gdLst>
                <a:gd name="connsiteX0" fmla="*/ 60143 w 69029"/>
                <a:gd name="connsiteY0" fmla="*/ 9248 h 71899"/>
                <a:gd name="connsiteX1" fmla="*/ 52012 w 69029"/>
                <a:gd name="connsiteY1" fmla="*/ 18176 h 71899"/>
                <a:gd name="connsiteX2" fmla="*/ 58229 w 69029"/>
                <a:gd name="connsiteY2" fmla="*/ 24074 h 71899"/>
                <a:gd name="connsiteX3" fmla="*/ 67317 w 69029"/>
                <a:gd name="connsiteY3" fmla="*/ 13871 h 71899"/>
                <a:gd name="connsiteX4" fmla="*/ 46273 w 69029"/>
                <a:gd name="connsiteY4" fmla="*/ 1 h 71899"/>
                <a:gd name="connsiteX5" fmla="*/ 200 w 69029"/>
                <a:gd name="connsiteY5" fmla="*/ 44161 h 71899"/>
                <a:gd name="connsiteX6" fmla="*/ 29693 w 69029"/>
                <a:gd name="connsiteY6" fmla="*/ 71901 h 71899"/>
                <a:gd name="connsiteX7" fmla="*/ 69230 w 69029"/>
                <a:gd name="connsiteY7" fmla="*/ 53886 h 71899"/>
                <a:gd name="connsiteX8" fmla="*/ 66519 w 69029"/>
                <a:gd name="connsiteY8" fmla="*/ 51176 h 71899"/>
                <a:gd name="connsiteX9" fmla="*/ 63969 w 69029"/>
                <a:gd name="connsiteY9" fmla="*/ 52770 h 71899"/>
                <a:gd name="connsiteX10" fmla="*/ 30012 w 69029"/>
                <a:gd name="connsiteY10" fmla="*/ 67437 h 71899"/>
                <a:gd name="connsiteX11" fmla="*/ 13432 w 69029"/>
                <a:gd name="connsiteY11" fmla="*/ 49741 h 71899"/>
                <a:gd name="connsiteX12" fmla="*/ 23954 w 69029"/>
                <a:gd name="connsiteY12" fmla="*/ 16741 h 71899"/>
                <a:gd name="connsiteX13" fmla="*/ 46273 w 69029"/>
                <a:gd name="connsiteY13" fmla="*/ 4465 h 71899"/>
                <a:gd name="connsiteX14" fmla="*/ 60143 w 69029"/>
                <a:gd name="connsiteY14" fmla="*/ 9248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029" h="71899">
                  <a:moveTo>
                    <a:pt x="60143" y="9248"/>
                  </a:moveTo>
                  <a:cubicBezTo>
                    <a:pt x="54403" y="10205"/>
                    <a:pt x="52012" y="14668"/>
                    <a:pt x="52012" y="18176"/>
                  </a:cubicBezTo>
                  <a:cubicBezTo>
                    <a:pt x="52012" y="22480"/>
                    <a:pt x="55360" y="24074"/>
                    <a:pt x="58229" y="24074"/>
                  </a:cubicBezTo>
                  <a:cubicBezTo>
                    <a:pt x="61737" y="24074"/>
                    <a:pt x="67317" y="21523"/>
                    <a:pt x="67317" y="13871"/>
                  </a:cubicBezTo>
                  <a:cubicBezTo>
                    <a:pt x="67317" y="3031"/>
                    <a:pt x="54882" y="1"/>
                    <a:pt x="46273" y="1"/>
                  </a:cubicBezTo>
                  <a:cubicBezTo>
                    <a:pt x="22359" y="1"/>
                    <a:pt x="200" y="22002"/>
                    <a:pt x="200" y="44161"/>
                  </a:cubicBezTo>
                  <a:cubicBezTo>
                    <a:pt x="200" y="57872"/>
                    <a:pt x="9765" y="71901"/>
                    <a:pt x="29693" y="71901"/>
                  </a:cubicBezTo>
                  <a:cubicBezTo>
                    <a:pt x="56635" y="71901"/>
                    <a:pt x="69230" y="56118"/>
                    <a:pt x="69230" y="53886"/>
                  </a:cubicBezTo>
                  <a:cubicBezTo>
                    <a:pt x="69230" y="52930"/>
                    <a:pt x="67795" y="51176"/>
                    <a:pt x="66519" y="51176"/>
                  </a:cubicBezTo>
                  <a:cubicBezTo>
                    <a:pt x="65563" y="51176"/>
                    <a:pt x="65244" y="51495"/>
                    <a:pt x="63969" y="52770"/>
                  </a:cubicBezTo>
                  <a:cubicBezTo>
                    <a:pt x="51534" y="67437"/>
                    <a:pt x="32881" y="67437"/>
                    <a:pt x="30012" y="67437"/>
                  </a:cubicBezTo>
                  <a:cubicBezTo>
                    <a:pt x="18533" y="67437"/>
                    <a:pt x="13432" y="59625"/>
                    <a:pt x="13432" y="49741"/>
                  </a:cubicBezTo>
                  <a:cubicBezTo>
                    <a:pt x="13432" y="45118"/>
                    <a:pt x="15664" y="27741"/>
                    <a:pt x="23954" y="16741"/>
                  </a:cubicBezTo>
                  <a:cubicBezTo>
                    <a:pt x="30012" y="8929"/>
                    <a:pt x="38302" y="4465"/>
                    <a:pt x="46273" y="4465"/>
                  </a:cubicBezTo>
                  <a:cubicBezTo>
                    <a:pt x="48505" y="4465"/>
                    <a:pt x="56157" y="4784"/>
                    <a:pt x="60143" y="9248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19EC6112-71D2-4280-BA30-756ACAB2673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207033" y="2555827"/>
              <a:ext cx="20246" cy="49102"/>
            </a:xfrm>
            <a:custGeom>
              <a:avLst/>
              <a:gdLst>
                <a:gd name="connsiteX0" fmla="*/ 15986 w 20246"/>
                <a:gd name="connsiteY0" fmla="*/ 15784 h 49102"/>
                <a:gd name="connsiteX1" fmla="*/ 3551 w 20246"/>
                <a:gd name="connsiteY1" fmla="*/ 44959 h 49102"/>
                <a:gd name="connsiteX2" fmla="*/ 2435 w 20246"/>
                <a:gd name="connsiteY2" fmla="*/ 46872 h 49102"/>
                <a:gd name="connsiteX3" fmla="*/ 4667 w 20246"/>
                <a:gd name="connsiteY3" fmla="*/ 49104 h 49102"/>
                <a:gd name="connsiteX4" fmla="*/ 20450 w 20246"/>
                <a:gd name="connsiteY4" fmla="*/ 17379 h 49102"/>
                <a:gd name="connsiteX5" fmla="*/ 9290 w 20246"/>
                <a:gd name="connsiteY5" fmla="*/ 1 h 49102"/>
                <a:gd name="connsiteX6" fmla="*/ 203 w 20246"/>
                <a:gd name="connsiteY6" fmla="*/ 9089 h 49102"/>
                <a:gd name="connsiteX7" fmla="*/ 9450 w 20246"/>
                <a:gd name="connsiteY7" fmla="*/ 18335 h 49102"/>
                <a:gd name="connsiteX8" fmla="*/ 15986 w 20246"/>
                <a:gd name="connsiteY8" fmla="*/ 15784 h 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102">
                  <a:moveTo>
                    <a:pt x="15986" y="15784"/>
                  </a:moveTo>
                  <a:cubicBezTo>
                    <a:pt x="15986" y="24553"/>
                    <a:pt x="14392" y="34756"/>
                    <a:pt x="3551" y="44959"/>
                  </a:cubicBezTo>
                  <a:cubicBezTo>
                    <a:pt x="2914" y="45596"/>
                    <a:pt x="2435" y="46075"/>
                    <a:pt x="2435" y="46872"/>
                  </a:cubicBezTo>
                  <a:cubicBezTo>
                    <a:pt x="2435" y="47988"/>
                    <a:pt x="3711" y="49104"/>
                    <a:pt x="4667" y="49104"/>
                  </a:cubicBezTo>
                  <a:cubicBezTo>
                    <a:pt x="6899" y="49104"/>
                    <a:pt x="20450" y="36350"/>
                    <a:pt x="20450" y="17379"/>
                  </a:cubicBezTo>
                  <a:cubicBezTo>
                    <a:pt x="20450" y="7494"/>
                    <a:pt x="16624" y="1"/>
                    <a:pt x="9290" y="1"/>
                  </a:cubicBezTo>
                  <a:cubicBezTo>
                    <a:pt x="4029" y="1"/>
                    <a:pt x="203" y="4146"/>
                    <a:pt x="203" y="9089"/>
                  </a:cubicBezTo>
                  <a:cubicBezTo>
                    <a:pt x="203" y="14190"/>
                    <a:pt x="3870" y="18335"/>
                    <a:pt x="9450" y="18335"/>
                  </a:cubicBezTo>
                  <a:cubicBezTo>
                    <a:pt x="13276" y="18335"/>
                    <a:pt x="15827" y="15784"/>
                    <a:pt x="15986" y="15784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E09A5AAA-04BC-45AB-936D-766419434D9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49485" y="2503059"/>
              <a:ext cx="68392" cy="72696"/>
            </a:xfrm>
            <a:custGeom>
              <a:avLst/>
              <a:gdLst>
                <a:gd name="connsiteX0" fmla="*/ 64134 w 68392"/>
                <a:gd name="connsiteY0" fmla="*/ 34756 h 72696"/>
                <a:gd name="connsiteX1" fmla="*/ 68598 w 68392"/>
                <a:gd name="connsiteY1" fmla="*/ 31248 h 72696"/>
                <a:gd name="connsiteX2" fmla="*/ 37032 w 68392"/>
                <a:gd name="connsiteY2" fmla="*/ 1 h 72696"/>
                <a:gd name="connsiteX3" fmla="*/ 206 w 68392"/>
                <a:gd name="connsiteY3" fmla="*/ 36190 h 72696"/>
                <a:gd name="connsiteX4" fmla="*/ 39105 w 68392"/>
                <a:gd name="connsiteY4" fmla="*/ 72698 h 72696"/>
                <a:gd name="connsiteX5" fmla="*/ 68598 w 68392"/>
                <a:gd name="connsiteY5" fmla="*/ 51973 h 72696"/>
                <a:gd name="connsiteX6" fmla="*/ 65888 w 68392"/>
                <a:gd name="connsiteY6" fmla="*/ 49741 h 72696"/>
                <a:gd name="connsiteX7" fmla="*/ 63018 w 68392"/>
                <a:gd name="connsiteY7" fmla="*/ 52292 h 72696"/>
                <a:gd name="connsiteX8" fmla="*/ 40221 w 68392"/>
                <a:gd name="connsiteY8" fmla="*/ 67596 h 72696"/>
                <a:gd name="connsiteX9" fmla="*/ 20771 w 68392"/>
                <a:gd name="connsiteY9" fmla="*/ 58191 h 72696"/>
                <a:gd name="connsiteX10" fmla="*/ 14713 w 68392"/>
                <a:gd name="connsiteY10" fmla="*/ 34756 h 72696"/>
                <a:gd name="connsiteX11" fmla="*/ 64134 w 68392"/>
                <a:gd name="connsiteY11" fmla="*/ 34756 h 72696"/>
                <a:gd name="connsiteX12" fmla="*/ 14873 w 68392"/>
                <a:gd name="connsiteY12" fmla="*/ 30611 h 72696"/>
                <a:gd name="connsiteX13" fmla="*/ 37032 w 68392"/>
                <a:gd name="connsiteY13" fmla="*/ 4465 h 72696"/>
                <a:gd name="connsiteX14" fmla="*/ 57438 w 68392"/>
                <a:gd name="connsiteY14" fmla="*/ 30611 h 72696"/>
                <a:gd name="connsiteX15" fmla="*/ 14873 w 68392"/>
                <a:gd name="connsiteY15" fmla="*/ 30611 h 7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392" h="72696">
                  <a:moveTo>
                    <a:pt x="64134" y="34756"/>
                  </a:moveTo>
                  <a:cubicBezTo>
                    <a:pt x="67482" y="34756"/>
                    <a:pt x="68598" y="34756"/>
                    <a:pt x="68598" y="31248"/>
                  </a:cubicBezTo>
                  <a:cubicBezTo>
                    <a:pt x="68598" y="17219"/>
                    <a:pt x="60786" y="1"/>
                    <a:pt x="37032" y="1"/>
                  </a:cubicBezTo>
                  <a:cubicBezTo>
                    <a:pt x="16148" y="1"/>
                    <a:pt x="206" y="16581"/>
                    <a:pt x="206" y="36190"/>
                  </a:cubicBezTo>
                  <a:cubicBezTo>
                    <a:pt x="206" y="56437"/>
                    <a:pt x="17902" y="72698"/>
                    <a:pt x="39105" y="72698"/>
                  </a:cubicBezTo>
                  <a:cubicBezTo>
                    <a:pt x="60627" y="72698"/>
                    <a:pt x="68598" y="55480"/>
                    <a:pt x="68598" y="51973"/>
                  </a:cubicBezTo>
                  <a:cubicBezTo>
                    <a:pt x="68598" y="51335"/>
                    <a:pt x="68279" y="49741"/>
                    <a:pt x="65888" y="49741"/>
                  </a:cubicBezTo>
                  <a:cubicBezTo>
                    <a:pt x="63815" y="49741"/>
                    <a:pt x="63496" y="50698"/>
                    <a:pt x="63018" y="52292"/>
                  </a:cubicBezTo>
                  <a:cubicBezTo>
                    <a:pt x="58076" y="65205"/>
                    <a:pt x="45960" y="67596"/>
                    <a:pt x="40221" y="67596"/>
                  </a:cubicBezTo>
                  <a:cubicBezTo>
                    <a:pt x="32728" y="67596"/>
                    <a:pt x="25554" y="64249"/>
                    <a:pt x="20771" y="58191"/>
                  </a:cubicBezTo>
                  <a:cubicBezTo>
                    <a:pt x="14873" y="50698"/>
                    <a:pt x="14713" y="40973"/>
                    <a:pt x="14713" y="34756"/>
                  </a:cubicBezTo>
                  <a:lnTo>
                    <a:pt x="64134" y="34756"/>
                  </a:lnTo>
                  <a:close/>
                  <a:moveTo>
                    <a:pt x="14873" y="30611"/>
                  </a:moveTo>
                  <a:cubicBezTo>
                    <a:pt x="16626" y="8132"/>
                    <a:pt x="30974" y="4465"/>
                    <a:pt x="37032" y="4465"/>
                  </a:cubicBezTo>
                  <a:cubicBezTo>
                    <a:pt x="56641" y="4465"/>
                    <a:pt x="57279" y="26625"/>
                    <a:pt x="57438" y="30611"/>
                  </a:cubicBezTo>
                  <a:lnTo>
                    <a:pt x="14873" y="30611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9A1E4B85-93E1-40E9-B463-E3CFAD67117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332853" y="2503856"/>
              <a:ext cx="85450" cy="70305"/>
            </a:xfrm>
            <a:custGeom>
              <a:avLst/>
              <a:gdLst>
                <a:gd name="connsiteX0" fmla="*/ 73703 w 85450"/>
                <a:gd name="connsiteY0" fmla="*/ 22002 h 70305"/>
                <a:gd name="connsiteX1" fmla="*/ 49790 w 85450"/>
                <a:gd name="connsiteY1" fmla="*/ 1 h 70305"/>
                <a:gd name="connsiteX2" fmla="*/ 23804 w 85450"/>
                <a:gd name="connsiteY2" fmla="*/ 15465 h 70305"/>
                <a:gd name="connsiteX3" fmla="*/ 23644 w 85450"/>
                <a:gd name="connsiteY3" fmla="*/ 15465 h 70305"/>
                <a:gd name="connsiteX4" fmla="*/ 23644 w 85450"/>
                <a:gd name="connsiteY4" fmla="*/ 1 h 70305"/>
                <a:gd name="connsiteX5" fmla="*/ 209 w 85450"/>
                <a:gd name="connsiteY5" fmla="*/ 1755 h 70305"/>
                <a:gd name="connsiteX6" fmla="*/ 209 w 85450"/>
                <a:gd name="connsiteY6" fmla="*/ 7494 h 70305"/>
                <a:gd name="connsiteX7" fmla="*/ 12166 w 85450"/>
                <a:gd name="connsiteY7" fmla="*/ 16422 h 70305"/>
                <a:gd name="connsiteX8" fmla="*/ 12166 w 85450"/>
                <a:gd name="connsiteY8" fmla="*/ 57712 h 70305"/>
                <a:gd name="connsiteX9" fmla="*/ 209 w 85450"/>
                <a:gd name="connsiteY9" fmla="*/ 64567 h 70305"/>
                <a:gd name="connsiteX10" fmla="*/ 209 w 85450"/>
                <a:gd name="connsiteY10" fmla="*/ 70307 h 70305"/>
                <a:gd name="connsiteX11" fmla="*/ 18383 w 85450"/>
                <a:gd name="connsiteY11" fmla="*/ 69669 h 70305"/>
                <a:gd name="connsiteX12" fmla="*/ 36717 w 85450"/>
                <a:gd name="connsiteY12" fmla="*/ 70307 h 70305"/>
                <a:gd name="connsiteX13" fmla="*/ 36717 w 85450"/>
                <a:gd name="connsiteY13" fmla="*/ 64567 h 70305"/>
                <a:gd name="connsiteX14" fmla="*/ 24760 w 85450"/>
                <a:gd name="connsiteY14" fmla="*/ 57712 h 70305"/>
                <a:gd name="connsiteX15" fmla="*/ 24760 w 85450"/>
                <a:gd name="connsiteY15" fmla="*/ 29016 h 70305"/>
                <a:gd name="connsiteX16" fmla="*/ 48514 w 85450"/>
                <a:gd name="connsiteY16" fmla="*/ 4465 h 70305"/>
                <a:gd name="connsiteX17" fmla="*/ 61109 w 85450"/>
                <a:gd name="connsiteY17" fmla="*/ 21364 h 70305"/>
                <a:gd name="connsiteX18" fmla="*/ 61109 w 85450"/>
                <a:gd name="connsiteY18" fmla="*/ 57712 h 70305"/>
                <a:gd name="connsiteX19" fmla="*/ 49152 w 85450"/>
                <a:gd name="connsiteY19" fmla="*/ 64567 h 70305"/>
                <a:gd name="connsiteX20" fmla="*/ 49152 w 85450"/>
                <a:gd name="connsiteY20" fmla="*/ 70307 h 70305"/>
                <a:gd name="connsiteX21" fmla="*/ 67326 w 85450"/>
                <a:gd name="connsiteY21" fmla="*/ 69669 h 70305"/>
                <a:gd name="connsiteX22" fmla="*/ 85660 w 85450"/>
                <a:gd name="connsiteY22" fmla="*/ 70307 h 70305"/>
                <a:gd name="connsiteX23" fmla="*/ 85660 w 85450"/>
                <a:gd name="connsiteY23" fmla="*/ 64567 h 70305"/>
                <a:gd name="connsiteX24" fmla="*/ 73703 w 85450"/>
                <a:gd name="connsiteY24" fmla="*/ 57712 h 70305"/>
                <a:gd name="connsiteX25" fmla="*/ 73703 w 85450"/>
                <a:gd name="connsiteY25" fmla="*/ 22002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450" h="70305">
                  <a:moveTo>
                    <a:pt x="73703" y="22002"/>
                  </a:moveTo>
                  <a:cubicBezTo>
                    <a:pt x="73703" y="8132"/>
                    <a:pt x="66848" y="1"/>
                    <a:pt x="49790" y="1"/>
                  </a:cubicBezTo>
                  <a:cubicBezTo>
                    <a:pt x="36717" y="1"/>
                    <a:pt x="28268" y="7175"/>
                    <a:pt x="23804" y="15465"/>
                  </a:cubicBezTo>
                  <a:lnTo>
                    <a:pt x="23644" y="15465"/>
                  </a:lnTo>
                  <a:lnTo>
                    <a:pt x="23644" y="1"/>
                  </a:lnTo>
                  <a:lnTo>
                    <a:pt x="209" y="1755"/>
                  </a:lnTo>
                  <a:lnTo>
                    <a:pt x="209" y="7494"/>
                  </a:lnTo>
                  <a:cubicBezTo>
                    <a:pt x="10891" y="7494"/>
                    <a:pt x="12166" y="8610"/>
                    <a:pt x="12166" y="16422"/>
                  </a:cubicBezTo>
                  <a:lnTo>
                    <a:pt x="12166" y="57712"/>
                  </a:lnTo>
                  <a:cubicBezTo>
                    <a:pt x="12166" y="64567"/>
                    <a:pt x="10572" y="64567"/>
                    <a:pt x="209" y="64567"/>
                  </a:cubicBezTo>
                  <a:lnTo>
                    <a:pt x="209" y="70307"/>
                  </a:lnTo>
                  <a:cubicBezTo>
                    <a:pt x="528" y="70307"/>
                    <a:pt x="11688" y="69669"/>
                    <a:pt x="18383" y="69669"/>
                  </a:cubicBezTo>
                  <a:cubicBezTo>
                    <a:pt x="24282" y="69669"/>
                    <a:pt x="35282" y="70147"/>
                    <a:pt x="36717" y="70307"/>
                  </a:cubicBezTo>
                  <a:lnTo>
                    <a:pt x="36717" y="64567"/>
                  </a:lnTo>
                  <a:cubicBezTo>
                    <a:pt x="26355" y="64567"/>
                    <a:pt x="24760" y="64567"/>
                    <a:pt x="24760" y="57712"/>
                  </a:cubicBezTo>
                  <a:lnTo>
                    <a:pt x="24760" y="29016"/>
                  </a:lnTo>
                  <a:cubicBezTo>
                    <a:pt x="24760" y="12277"/>
                    <a:pt x="37992" y="4465"/>
                    <a:pt x="48514" y="4465"/>
                  </a:cubicBezTo>
                  <a:cubicBezTo>
                    <a:pt x="59674" y="4465"/>
                    <a:pt x="61109" y="13234"/>
                    <a:pt x="61109" y="21364"/>
                  </a:cubicBezTo>
                  <a:lnTo>
                    <a:pt x="61109" y="57712"/>
                  </a:lnTo>
                  <a:cubicBezTo>
                    <a:pt x="61109" y="64567"/>
                    <a:pt x="59514" y="64567"/>
                    <a:pt x="49152" y="64567"/>
                  </a:cubicBezTo>
                  <a:lnTo>
                    <a:pt x="49152" y="70307"/>
                  </a:lnTo>
                  <a:cubicBezTo>
                    <a:pt x="49471" y="70307"/>
                    <a:pt x="60630" y="69669"/>
                    <a:pt x="67326" y="69669"/>
                  </a:cubicBezTo>
                  <a:cubicBezTo>
                    <a:pt x="73225" y="69669"/>
                    <a:pt x="84225" y="70147"/>
                    <a:pt x="85660" y="70307"/>
                  </a:cubicBezTo>
                  <a:lnTo>
                    <a:pt x="85660" y="64567"/>
                  </a:lnTo>
                  <a:cubicBezTo>
                    <a:pt x="75297" y="64567"/>
                    <a:pt x="73703" y="64567"/>
                    <a:pt x="73703" y="57712"/>
                  </a:cubicBezTo>
                  <a:lnTo>
                    <a:pt x="73703" y="22002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F030B02C-F57A-4E73-8607-821E60F6EEB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424553" y="2476116"/>
              <a:ext cx="55160" cy="99638"/>
            </a:xfrm>
            <a:custGeom>
              <a:avLst/>
              <a:gdLst>
                <a:gd name="connsiteX0" fmla="*/ 27634 w 55160"/>
                <a:gd name="connsiteY0" fmla="*/ 35074 h 99638"/>
                <a:gd name="connsiteX1" fmla="*/ 52504 w 55160"/>
                <a:gd name="connsiteY1" fmla="*/ 35074 h 99638"/>
                <a:gd name="connsiteX2" fmla="*/ 52504 w 55160"/>
                <a:gd name="connsiteY2" fmla="*/ 29335 h 99638"/>
                <a:gd name="connsiteX3" fmla="*/ 27634 w 55160"/>
                <a:gd name="connsiteY3" fmla="*/ 29335 h 99638"/>
                <a:gd name="connsiteX4" fmla="*/ 27634 w 55160"/>
                <a:gd name="connsiteY4" fmla="*/ 1 h 99638"/>
                <a:gd name="connsiteX5" fmla="*/ 22214 w 55160"/>
                <a:gd name="connsiteY5" fmla="*/ 1 h 99638"/>
                <a:gd name="connsiteX6" fmla="*/ 213 w 55160"/>
                <a:gd name="connsiteY6" fmla="*/ 30611 h 99638"/>
                <a:gd name="connsiteX7" fmla="*/ 213 w 55160"/>
                <a:gd name="connsiteY7" fmla="*/ 35074 h 99638"/>
                <a:gd name="connsiteX8" fmla="*/ 15040 w 55160"/>
                <a:gd name="connsiteY8" fmla="*/ 35074 h 99638"/>
                <a:gd name="connsiteX9" fmla="*/ 15040 w 55160"/>
                <a:gd name="connsiteY9" fmla="*/ 78118 h 99638"/>
                <a:gd name="connsiteX10" fmla="*/ 37359 w 55160"/>
                <a:gd name="connsiteY10" fmla="*/ 99640 h 99638"/>
                <a:gd name="connsiteX11" fmla="*/ 55374 w 55160"/>
                <a:gd name="connsiteY11" fmla="*/ 77959 h 99638"/>
                <a:gd name="connsiteX12" fmla="*/ 55374 w 55160"/>
                <a:gd name="connsiteY12" fmla="*/ 69191 h 99638"/>
                <a:gd name="connsiteX13" fmla="*/ 49953 w 55160"/>
                <a:gd name="connsiteY13" fmla="*/ 69191 h 99638"/>
                <a:gd name="connsiteX14" fmla="*/ 49953 w 55160"/>
                <a:gd name="connsiteY14" fmla="*/ 77800 h 99638"/>
                <a:gd name="connsiteX15" fmla="*/ 38634 w 55160"/>
                <a:gd name="connsiteY15" fmla="*/ 94539 h 99638"/>
                <a:gd name="connsiteX16" fmla="*/ 27634 w 55160"/>
                <a:gd name="connsiteY16" fmla="*/ 78278 h 99638"/>
                <a:gd name="connsiteX17" fmla="*/ 27634 w 55160"/>
                <a:gd name="connsiteY17" fmla="*/ 35074 h 9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160" h="99638">
                  <a:moveTo>
                    <a:pt x="27634" y="35074"/>
                  </a:moveTo>
                  <a:lnTo>
                    <a:pt x="52504" y="35074"/>
                  </a:lnTo>
                  <a:lnTo>
                    <a:pt x="52504" y="29335"/>
                  </a:lnTo>
                  <a:lnTo>
                    <a:pt x="27634" y="29335"/>
                  </a:lnTo>
                  <a:lnTo>
                    <a:pt x="27634" y="1"/>
                  </a:lnTo>
                  <a:lnTo>
                    <a:pt x="22214" y="1"/>
                  </a:lnTo>
                  <a:cubicBezTo>
                    <a:pt x="22054" y="14350"/>
                    <a:pt x="15518" y="30132"/>
                    <a:pt x="213" y="30611"/>
                  </a:cubicBezTo>
                  <a:lnTo>
                    <a:pt x="213" y="35074"/>
                  </a:lnTo>
                  <a:lnTo>
                    <a:pt x="15040" y="35074"/>
                  </a:lnTo>
                  <a:lnTo>
                    <a:pt x="15040" y="78118"/>
                  </a:lnTo>
                  <a:cubicBezTo>
                    <a:pt x="15040" y="95974"/>
                    <a:pt x="28431" y="99640"/>
                    <a:pt x="37359" y="99640"/>
                  </a:cubicBezTo>
                  <a:cubicBezTo>
                    <a:pt x="48040" y="99640"/>
                    <a:pt x="55374" y="90553"/>
                    <a:pt x="55374" y="77959"/>
                  </a:cubicBezTo>
                  <a:lnTo>
                    <a:pt x="55374" y="69191"/>
                  </a:lnTo>
                  <a:lnTo>
                    <a:pt x="49953" y="69191"/>
                  </a:lnTo>
                  <a:lnTo>
                    <a:pt x="49953" y="77800"/>
                  </a:lnTo>
                  <a:cubicBezTo>
                    <a:pt x="49953" y="88640"/>
                    <a:pt x="44852" y="94539"/>
                    <a:pt x="38634" y="94539"/>
                  </a:cubicBezTo>
                  <a:cubicBezTo>
                    <a:pt x="27634" y="94539"/>
                    <a:pt x="27634" y="81147"/>
                    <a:pt x="27634" y="78278"/>
                  </a:cubicBezTo>
                  <a:lnTo>
                    <a:pt x="27634" y="35074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1E569C4B-2AD2-4890-AB2D-6AC9641978D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498912" y="2503856"/>
              <a:ext cx="57073" cy="70305"/>
            </a:xfrm>
            <a:custGeom>
              <a:avLst/>
              <a:gdLst>
                <a:gd name="connsiteX0" fmla="*/ 24130 w 57073"/>
                <a:gd name="connsiteY0" fmla="*/ 33958 h 70305"/>
                <a:gd name="connsiteX1" fmla="*/ 45492 w 57073"/>
                <a:gd name="connsiteY1" fmla="*/ 4465 h 70305"/>
                <a:gd name="connsiteX2" fmla="*/ 42782 w 57073"/>
                <a:gd name="connsiteY2" fmla="*/ 10205 h 70305"/>
                <a:gd name="connsiteX3" fmla="*/ 49956 w 57073"/>
                <a:gd name="connsiteY3" fmla="*/ 17538 h 70305"/>
                <a:gd name="connsiteX4" fmla="*/ 57290 w 57073"/>
                <a:gd name="connsiteY4" fmla="*/ 10205 h 70305"/>
                <a:gd name="connsiteX5" fmla="*/ 44695 w 57073"/>
                <a:gd name="connsiteY5" fmla="*/ 1 h 70305"/>
                <a:gd name="connsiteX6" fmla="*/ 23173 w 57073"/>
                <a:gd name="connsiteY6" fmla="*/ 17060 h 70305"/>
                <a:gd name="connsiteX7" fmla="*/ 23014 w 57073"/>
                <a:gd name="connsiteY7" fmla="*/ 17060 h 70305"/>
                <a:gd name="connsiteX8" fmla="*/ 23014 w 57073"/>
                <a:gd name="connsiteY8" fmla="*/ 1 h 70305"/>
                <a:gd name="connsiteX9" fmla="*/ 217 w 57073"/>
                <a:gd name="connsiteY9" fmla="*/ 1755 h 70305"/>
                <a:gd name="connsiteX10" fmla="*/ 217 w 57073"/>
                <a:gd name="connsiteY10" fmla="*/ 7494 h 70305"/>
                <a:gd name="connsiteX11" fmla="*/ 12173 w 57073"/>
                <a:gd name="connsiteY11" fmla="*/ 16422 h 70305"/>
                <a:gd name="connsiteX12" fmla="*/ 12173 w 57073"/>
                <a:gd name="connsiteY12" fmla="*/ 57712 h 70305"/>
                <a:gd name="connsiteX13" fmla="*/ 217 w 57073"/>
                <a:gd name="connsiteY13" fmla="*/ 64567 h 70305"/>
                <a:gd name="connsiteX14" fmla="*/ 217 w 57073"/>
                <a:gd name="connsiteY14" fmla="*/ 70307 h 70305"/>
                <a:gd name="connsiteX15" fmla="*/ 18391 w 57073"/>
                <a:gd name="connsiteY15" fmla="*/ 69669 h 70305"/>
                <a:gd name="connsiteX16" fmla="*/ 39116 w 57073"/>
                <a:gd name="connsiteY16" fmla="*/ 70307 h 70305"/>
                <a:gd name="connsiteX17" fmla="*/ 39116 w 57073"/>
                <a:gd name="connsiteY17" fmla="*/ 64567 h 70305"/>
                <a:gd name="connsiteX18" fmla="*/ 35927 w 57073"/>
                <a:gd name="connsiteY18" fmla="*/ 64567 h 70305"/>
                <a:gd name="connsiteX19" fmla="*/ 24130 w 57073"/>
                <a:gd name="connsiteY19" fmla="*/ 57393 h 70305"/>
                <a:gd name="connsiteX20" fmla="*/ 24130 w 57073"/>
                <a:gd name="connsiteY20" fmla="*/ 33958 h 7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073" h="70305">
                  <a:moveTo>
                    <a:pt x="24130" y="33958"/>
                  </a:moveTo>
                  <a:cubicBezTo>
                    <a:pt x="24130" y="20567"/>
                    <a:pt x="30347" y="4465"/>
                    <a:pt x="45492" y="4465"/>
                  </a:cubicBezTo>
                  <a:cubicBezTo>
                    <a:pt x="44058" y="5581"/>
                    <a:pt x="42782" y="7654"/>
                    <a:pt x="42782" y="10205"/>
                  </a:cubicBezTo>
                  <a:cubicBezTo>
                    <a:pt x="42782" y="15465"/>
                    <a:pt x="46927" y="17538"/>
                    <a:pt x="49956" y="17538"/>
                  </a:cubicBezTo>
                  <a:cubicBezTo>
                    <a:pt x="53782" y="17538"/>
                    <a:pt x="57290" y="14987"/>
                    <a:pt x="57290" y="10205"/>
                  </a:cubicBezTo>
                  <a:cubicBezTo>
                    <a:pt x="57290" y="4784"/>
                    <a:pt x="52188" y="1"/>
                    <a:pt x="44695" y="1"/>
                  </a:cubicBezTo>
                  <a:cubicBezTo>
                    <a:pt x="36724" y="1"/>
                    <a:pt x="27956" y="4944"/>
                    <a:pt x="23173" y="17060"/>
                  </a:cubicBezTo>
                  <a:lnTo>
                    <a:pt x="23014" y="17060"/>
                  </a:lnTo>
                  <a:lnTo>
                    <a:pt x="23014" y="1"/>
                  </a:lnTo>
                  <a:lnTo>
                    <a:pt x="217" y="1755"/>
                  </a:lnTo>
                  <a:lnTo>
                    <a:pt x="217" y="7494"/>
                  </a:lnTo>
                  <a:cubicBezTo>
                    <a:pt x="10898" y="7494"/>
                    <a:pt x="12173" y="8610"/>
                    <a:pt x="12173" y="16422"/>
                  </a:cubicBezTo>
                  <a:lnTo>
                    <a:pt x="12173" y="57712"/>
                  </a:lnTo>
                  <a:cubicBezTo>
                    <a:pt x="12173" y="64567"/>
                    <a:pt x="10579" y="64567"/>
                    <a:pt x="217" y="64567"/>
                  </a:cubicBezTo>
                  <a:lnTo>
                    <a:pt x="217" y="70307"/>
                  </a:lnTo>
                  <a:cubicBezTo>
                    <a:pt x="1014" y="70307"/>
                    <a:pt x="11854" y="69669"/>
                    <a:pt x="18391" y="69669"/>
                  </a:cubicBezTo>
                  <a:cubicBezTo>
                    <a:pt x="25246" y="69669"/>
                    <a:pt x="32260" y="69988"/>
                    <a:pt x="39116" y="70307"/>
                  </a:cubicBezTo>
                  <a:lnTo>
                    <a:pt x="39116" y="64567"/>
                  </a:lnTo>
                  <a:lnTo>
                    <a:pt x="35927" y="64567"/>
                  </a:lnTo>
                  <a:cubicBezTo>
                    <a:pt x="24130" y="64567"/>
                    <a:pt x="24130" y="62814"/>
                    <a:pt x="24130" y="57393"/>
                  </a:cubicBezTo>
                  <a:lnTo>
                    <a:pt x="24130" y="33958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9324D75-9717-4442-9142-3E04DC4F15C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567054" y="2505450"/>
              <a:ext cx="85769" cy="101233"/>
            </a:xfrm>
            <a:custGeom>
              <a:avLst/>
              <a:gdLst>
                <a:gd name="connsiteX0" fmla="*/ 70844 w 85769"/>
                <a:gd name="connsiteY0" fmla="*/ 15625 h 101233"/>
                <a:gd name="connsiteX1" fmla="*/ 85989 w 85769"/>
                <a:gd name="connsiteY1" fmla="*/ 5741 h 101233"/>
                <a:gd name="connsiteX2" fmla="*/ 85989 w 85769"/>
                <a:gd name="connsiteY2" fmla="*/ 1 h 101233"/>
                <a:gd name="connsiteX3" fmla="*/ 73873 w 85769"/>
                <a:gd name="connsiteY3" fmla="*/ 639 h 101233"/>
                <a:gd name="connsiteX4" fmla="*/ 59365 w 85769"/>
                <a:gd name="connsiteY4" fmla="*/ 1 h 101233"/>
                <a:gd name="connsiteX5" fmla="*/ 59365 w 85769"/>
                <a:gd name="connsiteY5" fmla="*/ 5741 h 101233"/>
                <a:gd name="connsiteX6" fmla="*/ 65902 w 85769"/>
                <a:gd name="connsiteY6" fmla="*/ 11799 h 101233"/>
                <a:gd name="connsiteX7" fmla="*/ 64467 w 85769"/>
                <a:gd name="connsiteY7" fmla="*/ 16741 h 101233"/>
                <a:gd name="connsiteX8" fmla="*/ 46771 w 85769"/>
                <a:gd name="connsiteY8" fmla="*/ 54524 h 101233"/>
                <a:gd name="connsiteX9" fmla="*/ 27162 w 85769"/>
                <a:gd name="connsiteY9" fmla="*/ 12436 h 101233"/>
                <a:gd name="connsiteX10" fmla="*/ 26206 w 85769"/>
                <a:gd name="connsiteY10" fmla="*/ 9407 h 101233"/>
                <a:gd name="connsiteX11" fmla="*/ 34336 w 85769"/>
                <a:gd name="connsiteY11" fmla="*/ 5741 h 101233"/>
                <a:gd name="connsiteX12" fmla="*/ 34336 w 85769"/>
                <a:gd name="connsiteY12" fmla="*/ 1 h 101233"/>
                <a:gd name="connsiteX13" fmla="*/ 16002 w 85769"/>
                <a:gd name="connsiteY13" fmla="*/ 639 h 101233"/>
                <a:gd name="connsiteX14" fmla="*/ 379 w 85769"/>
                <a:gd name="connsiteY14" fmla="*/ 1 h 101233"/>
                <a:gd name="connsiteX15" fmla="*/ 379 w 85769"/>
                <a:gd name="connsiteY15" fmla="*/ 5741 h 101233"/>
                <a:gd name="connsiteX16" fmla="*/ 13452 w 85769"/>
                <a:gd name="connsiteY16" fmla="*/ 11320 h 101233"/>
                <a:gd name="connsiteX17" fmla="*/ 40235 w 85769"/>
                <a:gd name="connsiteY17" fmla="*/ 68712 h 101233"/>
                <a:gd name="connsiteX18" fmla="*/ 35771 w 85769"/>
                <a:gd name="connsiteY18" fmla="*/ 78118 h 101233"/>
                <a:gd name="connsiteX19" fmla="*/ 16321 w 85769"/>
                <a:gd name="connsiteY19" fmla="*/ 96771 h 101233"/>
                <a:gd name="connsiteX20" fmla="*/ 9466 w 85769"/>
                <a:gd name="connsiteY20" fmla="*/ 94858 h 101233"/>
                <a:gd name="connsiteX21" fmla="*/ 14089 w 85769"/>
                <a:gd name="connsiteY21" fmla="*/ 88003 h 101233"/>
                <a:gd name="connsiteX22" fmla="*/ 7234 w 85769"/>
                <a:gd name="connsiteY22" fmla="*/ 81147 h 101233"/>
                <a:gd name="connsiteX23" fmla="*/ 220 w 85769"/>
                <a:gd name="connsiteY23" fmla="*/ 88162 h 101233"/>
                <a:gd name="connsiteX24" fmla="*/ 16321 w 85769"/>
                <a:gd name="connsiteY24" fmla="*/ 101235 h 101233"/>
                <a:gd name="connsiteX25" fmla="*/ 39916 w 85769"/>
                <a:gd name="connsiteY25" fmla="*/ 82263 h 101233"/>
                <a:gd name="connsiteX26" fmla="*/ 70844 w 85769"/>
                <a:gd name="connsiteY26" fmla="*/ 15625 h 1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69" h="101233">
                  <a:moveTo>
                    <a:pt x="70844" y="15625"/>
                  </a:moveTo>
                  <a:cubicBezTo>
                    <a:pt x="75308" y="5900"/>
                    <a:pt x="83438" y="5741"/>
                    <a:pt x="85989" y="5741"/>
                  </a:cubicBezTo>
                  <a:lnTo>
                    <a:pt x="85989" y="1"/>
                  </a:lnTo>
                  <a:cubicBezTo>
                    <a:pt x="81525" y="320"/>
                    <a:pt x="78496" y="639"/>
                    <a:pt x="73873" y="639"/>
                  </a:cubicBezTo>
                  <a:cubicBezTo>
                    <a:pt x="69568" y="639"/>
                    <a:pt x="63670" y="480"/>
                    <a:pt x="59365" y="1"/>
                  </a:cubicBezTo>
                  <a:lnTo>
                    <a:pt x="59365" y="5741"/>
                  </a:lnTo>
                  <a:cubicBezTo>
                    <a:pt x="64626" y="6060"/>
                    <a:pt x="65902" y="9248"/>
                    <a:pt x="65902" y="11799"/>
                  </a:cubicBezTo>
                  <a:cubicBezTo>
                    <a:pt x="65902" y="13712"/>
                    <a:pt x="65105" y="15147"/>
                    <a:pt x="64467" y="16741"/>
                  </a:cubicBezTo>
                  <a:lnTo>
                    <a:pt x="46771" y="54524"/>
                  </a:lnTo>
                  <a:lnTo>
                    <a:pt x="27162" y="12436"/>
                  </a:lnTo>
                  <a:cubicBezTo>
                    <a:pt x="26684" y="11480"/>
                    <a:pt x="26206" y="10523"/>
                    <a:pt x="26206" y="9407"/>
                  </a:cubicBezTo>
                  <a:cubicBezTo>
                    <a:pt x="26206" y="5741"/>
                    <a:pt x="31626" y="5741"/>
                    <a:pt x="34336" y="5741"/>
                  </a:cubicBezTo>
                  <a:lnTo>
                    <a:pt x="34336" y="1"/>
                  </a:lnTo>
                  <a:cubicBezTo>
                    <a:pt x="31945" y="161"/>
                    <a:pt x="20466" y="639"/>
                    <a:pt x="16002" y="639"/>
                  </a:cubicBezTo>
                  <a:cubicBezTo>
                    <a:pt x="11220" y="639"/>
                    <a:pt x="5002" y="480"/>
                    <a:pt x="379" y="1"/>
                  </a:cubicBezTo>
                  <a:lnTo>
                    <a:pt x="379" y="5741"/>
                  </a:lnTo>
                  <a:cubicBezTo>
                    <a:pt x="9307" y="5741"/>
                    <a:pt x="11060" y="6219"/>
                    <a:pt x="13452" y="11320"/>
                  </a:cubicBezTo>
                  <a:lnTo>
                    <a:pt x="40235" y="68712"/>
                  </a:lnTo>
                  <a:cubicBezTo>
                    <a:pt x="38800" y="71901"/>
                    <a:pt x="37206" y="74930"/>
                    <a:pt x="35771" y="78118"/>
                  </a:cubicBezTo>
                  <a:cubicBezTo>
                    <a:pt x="32264" y="85771"/>
                    <a:pt x="27162" y="96771"/>
                    <a:pt x="16321" y="96771"/>
                  </a:cubicBezTo>
                  <a:cubicBezTo>
                    <a:pt x="12336" y="96771"/>
                    <a:pt x="11060" y="95974"/>
                    <a:pt x="9466" y="94858"/>
                  </a:cubicBezTo>
                  <a:cubicBezTo>
                    <a:pt x="9626" y="94858"/>
                    <a:pt x="14089" y="93263"/>
                    <a:pt x="14089" y="88003"/>
                  </a:cubicBezTo>
                  <a:cubicBezTo>
                    <a:pt x="14089" y="84017"/>
                    <a:pt x="11220" y="81147"/>
                    <a:pt x="7234" y="81147"/>
                  </a:cubicBezTo>
                  <a:cubicBezTo>
                    <a:pt x="3089" y="81147"/>
                    <a:pt x="220" y="84017"/>
                    <a:pt x="220" y="88162"/>
                  </a:cubicBezTo>
                  <a:cubicBezTo>
                    <a:pt x="220" y="95655"/>
                    <a:pt x="7713" y="101235"/>
                    <a:pt x="16321" y="101235"/>
                  </a:cubicBezTo>
                  <a:cubicBezTo>
                    <a:pt x="29872" y="101235"/>
                    <a:pt x="37684" y="87046"/>
                    <a:pt x="39916" y="82263"/>
                  </a:cubicBezTo>
                  <a:lnTo>
                    <a:pt x="70844" y="15625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7855E89E-F109-4823-8E2D-6BCCC5D717B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694342" y="2369190"/>
              <a:ext cx="52837" cy="227745"/>
            </a:xfrm>
            <a:custGeom>
              <a:avLst/>
              <a:gdLst>
                <a:gd name="connsiteX0" fmla="*/ 53062 w 52837"/>
                <a:gd name="connsiteY0" fmla="*/ 225469 h 227745"/>
                <a:gd name="connsiteX1" fmla="*/ 49190 w 52837"/>
                <a:gd name="connsiteY1" fmla="*/ 220458 h 227745"/>
                <a:gd name="connsiteX2" fmla="*/ 13434 w 52837"/>
                <a:gd name="connsiteY2" fmla="*/ 113873 h 227745"/>
                <a:gd name="connsiteX3" fmla="*/ 50101 w 52837"/>
                <a:gd name="connsiteY3" fmla="*/ 6149 h 227745"/>
                <a:gd name="connsiteX4" fmla="*/ 53062 w 52837"/>
                <a:gd name="connsiteY4" fmla="*/ 2277 h 227745"/>
                <a:gd name="connsiteX5" fmla="*/ 50784 w 52837"/>
                <a:gd name="connsiteY5" fmla="*/ 0 h 227745"/>
                <a:gd name="connsiteX6" fmla="*/ 14572 w 52837"/>
                <a:gd name="connsiteY6" fmla="*/ 44410 h 227745"/>
                <a:gd name="connsiteX7" fmla="*/ 224 w 52837"/>
                <a:gd name="connsiteY7" fmla="*/ 113873 h 227745"/>
                <a:gd name="connsiteX8" fmla="*/ 15256 w 52837"/>
                <a:gd name="connsiteY8" fmla="*/ 184930 h 227745"/>
                <a:gd name="connsiteX9" fmla="*/ 50784 w 52837"/>
                <a:gd name="connsiteY9" fmla="*/ 227746 h 227745"/>
                <a:gd name="connsiteX10" fmla="*/ 53062 w 52837"/>
                <a:gd name="connsiteY10" fmla="*/ 225469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7745">
                  <a:moveTo>
                    <a:pt x="53062" y="225469"/>
                  </a:moveTo>
                  <a:cubicBezTo>
                    <a:pt x="53062" y="224785"/>
                    <a:pt x="53062" y="224330"/>
                    <a:pt x="49190" y="220458"/>
                  </a:cubicBezTo>
                  <a:cubicBezTo>
                    <a:pt x="20722" y="191762"/>
                    <a:pt x="13434" y="148718"/>
                    <a:pt x="13434" y="113873"/>
                  </a:cubicBezTo>
                  <a:cubicBezTo>
                    <a:pt x="13434" y="74245"/>
                    <a:pt x="22088" y="34617"/>
                    <a:pt x="50101" y="6149"/>
                  </a:cubicBezTo>
                  <a:cubicBezTo>
                    <a:pt x="53062" y="3416"/>
                    <a:pt x="53062" y="2961"/>
                    <a:pt x="53062" y="2277"/>
                  </a:cubicBezTo>
                  <a:cubicBezTo>
                    <a:pt x="53062" y="683"/>
                    <a:pt x="52151" y="0"/>
                    <a:pt x="50784" y="0"/>
                  </a:cubicBezTo>
                  <a:cubicBezTo>
                    <a:pt x="48507" y="0"/>
                    <a:pt x="28009" y="15487"/>
                    <a:pt x="14572" y="44410"/>
                  </a:cubicBezTo>
                  <a:cubicBezTo>
                    <a:pt x="2957" y="69463"/>
                    <a:pt x="224" y="94742"/>
                    <a:pt x="224" y="113873"/>
                  </a:cubicBezTo>
                  <a:cubicBezTo>
                    <a:pt x="224" y="131637"/>
                    <a:pt x="2730" y="159194"/>
                    <a:pt x="15256" y="184930"/>
                  </a:cubicBezTo>
                  <a:cubicBezTo>
                    <a:pt x="28920" y="212942"/>
                    <a:pt x="48507" y="227746"/>
                    <a:pt x="50784" y="227746"/>
                  </a:cubicBezTo>
                  <a:cubicBezTo>
                    <a:pt x="52151" y="227746"/>
                    <a:pt x="53062" y="227063"/>
                    <a:pt x="53062" y="225469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56C57922-8184-4E6E-B4BE-98D5E940FCA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766512" y="2441841"/>
              <a:ext cx="110229" cy="100891"/>
            </a:xfrm>
            <a:custGeom>
              <a:avLst/>
              <a:gdLst>
                <a:gd name="connsiteX0" fmla="*/ 61037 w 110229"/>
                <a:gd name="connsiteY0" fmla="*/ 13209 h 100891"/>
                <a:gd name="connsiteX1" fmla="*/ 99298 w 110229"/>
                <a:gd name="connsiteY1" fmla="*/ 13209 h 100891"/>
                <a:gd name="connsiteX2" fmla="*/ 110457 w 110229"/>
                <a:gd name="connsiteY2" fmla="*/ 5466 h 100891"/>
                <a:gd name="connsiteX3" fmla="*/ 101348 w 110229"/>
                <a:gd name="connsiteY3" fmla="*/ 0 h 100891"/>
                <a:gd name="connsiteX4" fmla="*/ 37579 w 110229"/>
                <a:gd name="connsiteY4" fmla="*/ 0 h 100891"/>
                <a:gd name="connsiteX5" fmla="*/ 14121 w 110229"/>
                <a:gd name="connsiteY5" fmla="*/ 10704 h 100891"/>
                <a:gd name="connsiteX6" fmla="*/ 228 w 110229"/>
                <a:gd name="connsiteY6" fmla="*/ 31201 h 100891"/>
                <a:gd name="connsiteX7" fmla="*/ 2961 w 110229"/>
                <a:gd name="connsiteY7" fmla="*/ 33479 h 100891"/>
                <a:gd name="connsiteX8" fmla="*/ 6605 w 110229"/>
                <a:gd name="connsiteY8" fmla="*/ 30746 h 100891"/>
                <a:gd name="connsiteX9" fmla="*/ 35529 w 110229"/>
                <a:gd name="connsiteY9" fmla="*/ 13209 h 100891"/>
                <a:gd name="connsiteX10" fmla="*/ 54432 w 110229"/>
                <a:gd name="connsiteY10" fmla="*/ 13209 h 100891"/>
                <a:gd name="connsiteX11" fmla="*/ 32113 w 110229"/>
                <a:gd name="connsiteY11" fmla="*/ 86316 h 100891"/>
                <a:gd name="connsiteX12" fmla="*/ 29835 w 110229"/>
                <a:gd name="connsiteY12" fmla="*/ 94742 h 100891"/>
                <a:gd name="connsiteX13" fmla="*/ 36440 w 110229"/>
                <a:gd name="connsiteY13" fmla="*/ 100891 h 100891"/>
                <a:gd name="connsiteX14" fmla="*/ 45778 w 110229"/>
                <a:gd name="connsiteY14" fmla="*/ 91098 h 100891"/>
                <a:gd name="connsiteX15" fmla="*/ 61037 w 110229"/>
                <a:gd name="connsiteY15" fmla="*/ 13209 h 10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29" h="100891">
                  <a:moveTo>
                    <a:pt x="61037" y="13209"/>
                  </a:moveTo>
                  <a:lnTo>
                    <a:pt x="99298" y="13209"/>
                  </a:lnTo>
                  <a:cubicBezTo>
                    <a:pt x="102259" y="13209"/>
                    <a:pt x="110457" y="13209"/>
                    <a:pt x="110457" y="5466"/>
                  </a:cubicBezTo>
                  <a:cubicBezTo>
                    <a:pt x="110457" y="0"/>
                    <a:pt x="105675" y="0"/>
                    <a:pt x="101348" y="0"/>
                  </a:cubicBezTo>
                  <a:lnTo>
                    <a:pt x="37579" y="0"/>
                  </a:lnTo>
                  <a:cubicBezTo>
                    <a:pt x="33024" y="0"/>
                    <a:pt x="24142" y="0"/>
                    <a:pt x="14121" y="10704"/>
                  </a:cubicBezTo>
                  <a:cubicBezTo>
                    <a:pt x="6605" y="18903"/>
                    <a:pt x="228" y="29835"/>
                    <a:pt x="228" y="31201"/>
                  </a:cubicBezTo>
                  <a:cubicBezTo>
                    <a:pt x="228" y="31429"/>
                    <a:pt x="228" y="33479"/>
                    <a:pt x="2961" y="33479"/>
                  </a:cubicBezTo>
                  <a:cubicBezTo>
                    <a:pt x="4783" y="33479"/>
                    <a:pt x="5239" y="32568"/>
                    <a:pt x="6605" y="30746"/>
                  </a:cubicBezTo>
                  <a:cubicBezTo>
                    <a:pt x="17765" y="13209"/>
                    <a:pt x="30746" y="13209"/>
                    <a:pt x="35529" y="13209"/>
                  </a:cubicBezTo>
                  <a:lnTo>
                    <a:pt x="54432" y="13209"/>
                  </a:lnTo>
                  <a:lnTo>
                    <a:pt x="32113" y="86316"/>
                  </a:lnTo>
                  <a:cubicBezTo>
                    <a:pt x="31202" y="89049"/>
                    <a:pt x="29835" y="93831"/>
                    <a:pt x="29835" y="94742"/>
                  </a:cubicBezTo>
                  <a:cubicBezTo>
                    <a:pt x="29835" y="97248"/>
                    <a:pt x="31430" y="100891"/>
                    <a:pt x="36440" y="100891"/>
                  </a:cubicBezTo>
                  <a:cubicBezTo>
                    <a:pt x="43956" y="100891"/>
                    <a:pt x="45094" y="94515"/>
                    <a:pt x="45778" y="91098"/>
                  </a:cubicBezTo>
                  <a:lnTo>
                    <a:pt x="61037" y="13209"/>
                  </a:ln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E3FA6F17-5F49-4DEA-9393-FB42F99781A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898684" y="2369190"/>
              <a:ext cx="52837" cy="227745"/>
            </a:xfrm>
            <a:custGeom>
              <a:avLst/>
              <a:gdLst>
                <a:gd name="connsiteX0" fmla="*/ 53071 w 52837"/>
                <a:gd name="connsiteY0" fmla="*/ 113873 h 227745"/>
                <a:gd name="connsiteX1" fmla="*/ 38040 w 52837"/>
                <a:gd name="connsiteY1" fmla="*/ 42816 h 227745"/>
                <a:gd name="connsiteX2" fmla="*/ 2511 w 52837"/>
                <a:gd name="connsiteY2" fmla="*/ 0 h 227745"/>
                <a:gd name="connsiteX3" fmla="*/ 234 w 52837"/>
                <a:gd name="connsiteY3" fmla="*/ 2277 h 227745"/>
                <a:gd name="connsiteX4" fmla="*/ 4561 w 52837"/>
                <a:gd name="connsiteY4" fmla="*/ 7516 h 227745"/>
                <a:gd name="connsiteX5" fmla="*/ 39862 w 52837"/>
                <a:gd name="connsiteY5" fmla="*/ 113873 h 227745"/>
                <a:gd name="connsiteX6" fmla="*/ 3195 w 52837"/>
                <a:gd name="connsiteY6" fmla="*/ 221597 h 227745"/>
                <a:gd name="connsiteX7" fmla="*/ 234 w 52837"/>
                <a:gd name="connsiteY7" fmla="*/ 225469 h 227745"/>
                <a:gd name="connsiteX8" fmla="*/ 2511 w 52837"/>
                <a:gd name="connsiteY8" fmla="*/ 227746 h 227745"/>
                <a:gd name="connsiteX9" fmla="*/ 38723 w 52837"/>
                <a:gd name="connsiteY9" fmla="*/ 183335 h 227745"/>
                <a:gd name="connsiteX10" fmla="*/ 53071 w 52837"/>
                <a:gd name="connsiteY10" fmla="*/ 113873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27745">
                  <a:moveTo>
                    <a:pt x="53071" y="113873"/>
                  </a:moveTo>
                  <a:cubicBezTo>
                    <a:pt x="53071" y="96109"/>
                    <a:pt x="50566" y="68552"/>
                    <a:pt x="38040" y="42816"/>
                  </a:cubicBezTo>
                  <a:cubicBezTo>
                    <a:pt x="24375" y="14803"/>
                    <a:pt x="4789" y="0"/>
                    <a:pt x="2511" y="0"/>
                  </a:cubicBezTo>
                  <a:cubicBezTo>
                    <a:pt x="1145" y="0"/>
                    <a:pt x="234" y="911"/>
                    <a:pt x="234" y="2277"/>
                  </a:cubicBezTo>
                  <a:cubicBezTo>
                    <a:pt x="234" y="2961"/>
                    <a:pt x="234" y="3416"/>
                    <a:pt x="4561" y="7516"/>
                  </a:cubicBezTo>
                  <a:cubicBezTo>
                    <a:pt x="26880" y="30062"/>
                    <a:pt x="39862" y="66274"/>
                    <a:pt x="39862" y="113873"/>
                  </a:cubicBezTo>
                  <a:cubicBezTo>
                    <a:pt x="39862" y="152818"/>
                    <a:pt x="31435" y="192901"/>
                    <a:pt x="3195" y="221597"/>
                  </a:cubicBezTo>
                  <a:cubicBezTo>
                    <a:pt x="234" y="224330"/>
                    <a:pt x="234" y="224785"/>
                    <a:pt x="234" y="225469"/>
                  </a:cubicBezTo>
                  <a:cubicBezTo>
                    <a:pt x="234" y="226835"/>
                    <a:pt x="1145" y="227746"/>
                    <a:pt x="2511" y="227746"/>
                  </a:cubicBezTo>
                  <a:cubicBezTo>
                    <a:pt x="4789" y="227746"/>
                    <a:pt x="25286" y="212259"/>
                    <a:pt x="38723" y="183335"/>
                  </a:cubicBezTo>
                  <a:cubicBezTo>
                    <a:pt x="50338" y="158283"/>
                    <a:pt x="53071" y="133004"/>
                    <a:pt x="53071" y="113873"/>
                  </a:cubicBezTo>
                  <a:close/>
                </a:path>
              </a:pathLst>
            </a:custGeom>
            <a:solidFill>
              <a:srgbClr val="000000"/>
            </a:solidFill>
            <a:ln w="22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5745A7E9-E146-48F0-988A-0C0256E0D1D1}"/>
              </a:ext>
            </a:extLst>
          </p:cNvPr>
          <p:cNvSpPr txBox="1"/>
          <p:nvPr/>
        </p:nvSpPr>
        <p:spPr>
          <a:xfrm>
            <a:off x="795851" y="5193628"/>
            <a:ext cx="823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Obtain the invasion time with interpolation:</a:t>
            </a:r>
            <a:endParaRPr lang="en-US" altLang="zh-CN" sz="20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5" name="组合 194" descr="\documentclass[preview]{standalone}&#10;\usepackage[utf8]{inputenc}&#10;\usepackage{amsmath}&#10;&#10;\begin{document}&#10;&#10;\begin{flalign*}&#10;S_{\mathrm{w},i}(t)=S_{\mathrm{w},i}^n+\theta\left(S_{\mathrm{w},i}^{n+1}-S_{\mathrm{w},i}^n\right),\quad\theta:=\frac{t-t^n}{\Delta t}\in[0,1],\quad\Delta t:=t^{n+1}-t^n \end{flalign*}&#10;&#10;\end{document}&#10;" title="IguanaTex Shape Display">
            <a:extLst>
              <a:ext uri="{FF2B5EF4-FFF2-40B4-BE49-F238E27FC236}">
                <a16:creationId xmlns:a16="http://schemas.microsoft.com/office/drawing/2014/main" id="{1A5B6A9E-CC62-43FF-8720-31AA059E386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409463" y="5681507"/>
            <a:ext cx="7253893" cy="471573"/>
            <a:chOff x="2838058" y="2229137"/>
            <a:chExt cx="7253893" cy="471573"/>
          </a:xfrm>
        </p:grpSpPr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61D1BAA1-57E4-4C4F-8227-F33BEA0760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38058" y="2377432"/>
              <a:ext cx="135053" cy="167640"/>
            </a:xfrm>
            <a:custGeom>
              <a:avLst/>
              <a:gdLst>
                <a:gd name="connsiteX0" fmla="*/ 135066 w 135053"/>
                <a:gd name="connsiteY0" fmla="*/ 2306 h 167640"/>
                <a:gd name="connsiteX1" fmla="*/ 132561 w 135053"/>
                <a:gd name="connsiteY1" fmla="*/ 0 h 167640"/>
                <a:gd name="connsiteX2" fmla="*/ 128461 w 135053"/>
                <a:gd name="connsiteY2" fmla="*/ 3459 h 167640"/>
                <a:gd name="connsiteX3" fmla="*/ 117529 w 135053"/>
                <a:gd name="connsiteY3" fmla="*/ 16603 h 167640"/>
                <a:gd name="connsiteX4" fmla="*/ 84962 w 135053"/>
                <a:gd name="connsiteY4" fmla="*/ 0 h 167640"/>
                <a:gd name="connsiteX5" fmla="*/ 28709 w 135053"/>
                <a:gd name="connsiteY5" fmla="*/ 54420 h 167640"/>
                <a:gd name="connsiteX6" fmla="*/ 52394 w 135053"/>
                <a:gd name="connsiteY6" fmla="*/ 87164 h 167640"/>
                <a:gd name="connsiteX7" fmla="*/ 76763 w 135053"/>
                <a:gd name="connsiteY7" fmla="*/ 93621 h 167640"/>
                <a:gd name="connsiteX8" fmla="*/ 97716 w 135053"/>
                <a:gd name="connsiteY8" fmla="*/ 118063 h 167640"/>
                <a:gd name="connsiteX9" fmla="*/ 56721 w 135053"/>
                <a:gd name="connsiteY9" fmla="*/ 160493 h 167640"/>
                <a:gd name="connsiteX10" fmla="*/ 16866 w 135053"/>
                <a:gd name="connsiteY10" fmla="*/ 126826 h 167640"/>
                <a:gd name="connsiteX11" fmla="*/ 18232 w 135053"/>
                <a:gd name="connsiteY11" fmla="*/ 114374 h 167640"/>
                <a:gd name="connsiteX12" fmla="*/ 18688 w 135053"/>
                <a:gd name="connsiteY12" fmla="*/ 112760 h 167640"/>
                <a:gd name="connsiteX13" fmla="*/ 15955 w 135053"/>
                <a:gd name="connsiteY13" fmla="*/ 110223 h 167640"/>
                <a:gd name="connsiteX14" fmla="*/ 13677 w 135053"/>
                <a:gd name="connsiteY14" fmla="*/ 111146 h 167640"/>
                <a:gd name="connsiteX15" fmla="*/ 13 w 135053"/>
                <a:gd name="connsiteY15" fmla="*/ 165335 h 167640"/>
                <a:gd name="connsiteX16" fmla="*/ 2518 w 135053"/>
                <a:gd name="connsiteY16" fmla="*/ 167641 h 167640"/>
                <a:gd name="connsiteX17" fmla="*/ 6617 w 135053"/>
                <a:gd name="connsiteY17" fmla="*/ 164182 h 167640"/>
                <a:gd name="connsiteX18" fmla="*/ 17777 w 135053"/>
                <a:gd name="connsiteY18" fmla="*/ 151038 h 167640"/>
                <a:gd name="connsiteX19" fmla="*/ 56266 w 135053"/>
                <a:gd name="connsiteY19" fmla="*/ 167641 h 167640"/>
                <a:gd name="connsiteX20" fmla="*/ 114113 w 135053"/>
                <a:gd name="connsiteY20" fmla="*/ 108379 h 167640"/>
                <a:gd name="connsiteX21" fmla="*/ 102954 w 135053"/>
                <a:gd name="connsiteY21" fmla="*/ 81399 h 167640"/>
                <a:gd name="connsiteX22" fmla="*/ 74030 w 135053"/>
                <a:gd name="connsiteY22" fmla="*/ 69870 h 167640"/>
                <a:gd name="connsiteX23" fmla="*/ 58771 w 135053"/>
                <a:gd name="connsiteY23" fmla="*/ 65719 h 167640"/>
                <a:gd name="connsiteX24" fmla="*/ 44878 w 135053"/>
                <a:gd name="connsiteY24" fmla="*/ 44735 h 167640"/>
                <a:gd name="connsiteX25" fmla="*/ 84734 w 135053"/>
                <a:gd name="connsiteY25" fmla="*/ 6457 h 167640"/>
                <a:gd name="connsiteX26" fmla="*/ 117529 w 135053"/>
                <a:gd name="connsiteY26" fmla="*/ 42198 h 167640"/>
                <a:gd name="connsiteX27" fmla="*/ 116618 w 135053"/>
                <a:gd name="connsiteY27" fmla="*/ 55112 h 167640"/>
                <a:gd name="connsiteX28" fmla="*/ 119351 w 135053"/>
                <a:gd name="connsiteY28" fmla="*/ 57418 h 167640"/>
                <a:gd name="connsiteX29" fmla="*/ 122768 w 135053"/>
                <a:gd name="connsiteY29" fmla="*/ 52806 h 167640"/>
                <a:gd name="connsiteX30" fmla="*/ 135066 w 135053"/>
                <a:gd name="connsiteY30" fmla="*/ 2306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053" h="167640">
                  <a:moveTo>
                    <a:pt x="135066" y="2306"/>
                  </a:moveTo>
                  <a:cubicBezTo>
                    <a:pt x="135066" y="1614"/>
                    <a:pt x="134610" y="0"/>
                    <a:pt x="132561" y="0"/>
                  </a:cubicBezTo>
                  <a:cubicBezTo>
                    <a:pt x="131422" y="0"/>
                    <a:pt x="131194" y="231"/>
                    <a:pt x="128461" y="3459"/>
                  </a:cubicBezTo>
                  <a:lnTo>
                    <a:pt x="117529" y="16603"/>
                  </a:lnTo>
                  <a:cubicBezTo>
                    <a:pt x="111608" y="5765"/>
                    <a:pt x="99765" y="0"/>
                    <a:pt x="84962" y="0"/>
                  </a:cubicBezTo>
                  <a:cubicBezTo>
                    <a:pt x="56038" y="0"/>
                    <a:pt x="28709" y="26518"/>
                    <a:pt x="28709" y="54420"/>
                  </a:cubicBezTo>
                  <a:cubicBezTo>
                    <a:pt x="28709" y="73098"/>
                    <a:pt x="40779" y="83705"/>
                    <a:pt x="52394" y="87164"/>
                  </a:cubicBezTo>
                  <a:lnTo>
                    <a:pt x="76763" y="93621"/>
                  </a:lnTo>
                  <a:cubicBezTo>
                    <a:pt x="85190" y="95696"/>
                    <a:pt x="97716" y="99155"/>
                    <a:pt x="97716" y="118063"/>
                  </a:cubicBezTo>
                  <a:cubicBezTo>
                    <a:pt x="97716" y="138817"/>
                    <a:pt x="79040" y="160493"/>
                    <a:pt x="56721" y="160493"/>
                  </a:cubicBezTo>
                  <a:cubicBezTo>
                    <a:pt x="42146" y="160493"/>
                    <a:pt x="16866" y="155420"/>
                    <a:pt x="16866" y="126826"/>
                  </a:cubicBezTo>
                  <a:cubicBezTo>
                    <a:pt x="16866" y="121292"/>
                    <a:pt x="18004" y="115758"/>
                    <a:pt x="18232" y="114374"/>
                  </a:cubicBezTo>
                  <a:cubicBezTo>
                    <a:pt x="18460" y="113452"/>
                    <a:pt x="18688" y="113221"/>
                    <a:pt x="18688" y="112760"/>
                  </a:cubicBezTo>
                  <a:cubicBezTo>
                    <a:pt x="18688" y="110454"/>
                    <a:pt x="17093" y="110223"/>
                    <a:pt x="15955" y="110223"/>
                  </a:cubicBezTo>
                  <a:cubicBezTo>
                    <a:pt x="14816" y="110223"/>
                    <a:pt x="14361" y="110454"/>
                    <a:pt x="13677" y="111146"/>
                  </a:cubicBezTo>
                  <a:cubicBezTo>
                    <a:pt x="12766" y="112068"/>
                    <a:pt x="13" y="164643"/>
                    <a:pt x="13" y="165335"/>
                  </a:cubicBezTo>
                  <a:cubicBezTo>
                    <a:pt x="13" y="166719"/>
                    <a:pt x="1151" y="167641"/>
                    <a:pt x="2518" y="167641"/>
                  </a:cubicBezTo>
                  <a:cubicBezTo>
                    <a:pt x="3656" y="167641"/>
                    <a:pt x="3884" y="167410"/>
                    <a:pt x="6617" y="164182"/>
                  </a:cubicBezTo>
                  <a:lnTo>
                    <a:pt x="17777" y="151038"/>
                  </a:lnTo>
                  <a:cubicBezTo>
                    <a:pt x="27570" y="164413"/>
                    <a:pt x="43057" y="167641"/>
                    <a:pt x="56266" y="167641"/>
                  </a:cubicBezTo>
                  <a:cubicBezTo>
                    <a:pt x="87239" y="167641"/>
                    <a:pt x="114113" y="136972"/>
                    <a:pt x="114113" y="108379"/>
                  </a:cubicBezTo>
                  <a:cubicBezTo>
                    <a:pt x="114113" y="92468"/>
                    <a:pt x="106370" y="84628"/>
                    <a:pt x="102954" y="81399"/>
                  </a:cubicBezTo>
                  <a:cubicBezTo>
                    <a:pt x="97716" y="76096"/>
                    <a:pt x="94299" y="75173"/>
                    <a:pt x="74030" y="69870"/>
                  </a:cubicBezTo>
                  <a:cubicBezTo>
                    <a:pt x="69020" y="68486"/>
                    <a:pt x="60821" y="66180"/>
                    <a:pt x="58771" y="65719"/>
                  </a:cubicBezTo>
                  <a:cubicBezTo>
                    <a:pt x="52622" y="63644"/>
                    <a:pt x="44878" y="56956"/>
                    <a:pt x="44878" y="44735"/>
                  </a:cubicBezTo>
                  <a:cubicBezTo>
                    <a:pt x="44878" y="26057"/>
                    <a:pt x="63098" y="6457"/>
                    <a:pt x="84734" y="6457"/>
                  </a:cubicBezTo>
                  <a:cubicBezTo>
                    <a:pt x="103637" y="6457"/>
                    <a:pt x="117529" y="16372"/>
                    <a:pt x="117529" y="42198"/>
                  </a:cubicBezTo>
                  <a:cubicBezTo>
                    <a:pt x="117529" y="49577"/>
                    <a:pt x="116618" y="53728"/>
                    <a:pt x="116618" y="55112"/>
                  </a:cubicBezTo>
                  <a:cubicBezTo>
                    <a:pt x="116618" y="55342"/>
                    <a:pt x="116618" y="57418"/>
                    <a:pt x="119351" y="57418"/>
                  </a:cubicBezTo>
                  <a:cubicBezTo>
                    <a:pt x="121629" y="57418"/>
                    <a:pt x="121857" y="56726"/>
                    <a:pt x="122768" y="52806"/>
                  </a:cubicBezTo>
                  <a:lnTo>
                    <a:pt x="135066" y="230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221FFEA1-7123-47AE-BD82-CC49E9F1382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70650" y="2505018"/>
              <a:ext cx="120204" cy="71183"/>
            </a:xfrm>
            <a:custGeom>
              <a:avLst/>
              <a:gdLst>
                <a:gd name="connsiteX0" fmla="*/ 106831 w 120204"/>
                <a:gd name="connsiteY0" fmla="*/ 15659 h 71183"/>
                <a:gd name="connsiteX1" fmla="*/ 120223 w 120204"/>
                <a:gd name="connsiteY1" fmla="*/ 5812 h 71183"/>
                <a:gd name="connsiteX2" fmla="*/ 120223 w 120204"/>
                <a:gd name="connsiteY2" fmla="*/ 1 h 71183"/>
                <a:gd name="connsiteX3" fmla="*/ 108745 w 120204"/>
                <a:gd name="connsiteY3" fmla="*/ 647 h 71183"/>
                <a:gd name="connsiteX4" fmla="*/ 93121 w 120204"/>
                <a:gd name="connsiteY4" fmla="*/ 1 h 71183"/>
                <a:gd name="connsiteX5" fmla="*/ 93121 w 120204"/>
                <a:gd name="connsiteY5" fmla="*/ 5812 h 71183"/>
                <a:gd name="connsiteX6" fmla="*/ 101411 w 120204"/>
                <a:gd name="connsiteY6" fmla="*/ 12915 h 71183"/>
                <a:gd name="connsiteX7" fmla="*/ 100455 w 120204"/>
                <a:gd name="connsiteY7" fmla="*/ 16789 h 71183"/>
                <a:gd name="connsiteX8" fmla="*/ 84991 w 120204"/>
                <a:gd name="connsiteY8" fmla="*/ 56981 h 71183"/>
                <a:gd name="connsiteX9" fmla="*/ 67773 w 120204"/>
                <a:gd name="connsiteY9" fmla="*/ 12915 h 71183"/>
                <a:gd name="connsiteX10" fmla="*/ 66976 w 120204"/>
                <a:gd name="connsiteY10" fmla="*/ 9848 h 71183"/>
                <a:gd name="connsiteX11" fmla="*/ 75585 w 120204"/>
                <a:gd name="connsiteY11" fmla="*/ 5812 h 71183"/>
                <a:gd name="connsiteX12" fmla="*/ 75585 w 120204"/>
                <a:gd name="connsiteY12" fmla="*/ 1 h 71183"/>
                <a:gd name="connsiteX13" fmla="*/ 58367 w 120204"/>
                <a:gd name="connsiteY13" fmla="*/ 647 h 71183"/>
                <a:gd name="connsiteX14" fmla="*/ 44338 w 120204"/>
                <a:gd name="connsiteY14" fmla="*/ 1 h 71183"/>
                <a:gd name="connsiteX15" fmla="*/ 44338 w 120204"/>
                <a:gd name="connsiteY15" fmla="*/ 5812 h 71183"/>
                <a:gd name="connsiteX16" fmla="*/ 53425 w 120204"/>
                <a:gd name="connsiteY16" fmla="*/ 7104 h 71183"/>
                <a:gd name="connsiteX17" fmla="*/ 57092 w 120204"/>
                <a:gd name="connsiteY17" fmla="*/ 14206 h 71183"/>
                <a:gd name="connsiteX18" fmla="*/ 56454 w 120204"/>
                <a:gd name="connsiteY18" fmla="*/ 16143 h 71183"/>
                <a:gd name="connsiteX19" fmla="*/ 41468 w 120204"/>
                <a:gd name="connsiteY19" fmla="*/ 54560 h 71183"/>
                <a:gd name="connsiteX20" fmla="*/ 25367 w 120204"/>
                <a:gd name="connsiteY20" fmla="*/ 12915 h 71183"/>
                <a:gd name="connsiteX21" fmla="*/ 24410 w 120204"/>
                <a:gd name="connsiteY21" fmla="*/ 9848 h 71183"/>
                <a:gd name="connsiteX22" fmla="*/ 33019 w 120204"/>
                <a:gd name="connsiteY22" fmla="*/ 5812 h 71183"/>
                <a:gd name="connsiteX23" fmla="*/ 33019 w 120204"/>
                <a:gd name="connsiteY23" fmla="*/ 1 h 71183"/>
                <a:gd name="connsiteX24" fmla="*/ 15004 w 120204"/>
                <a:gd name="connsiteY24" fmla="*/ 647 h 71183"/>
                <a:gd name="connsiteX25" fmla="*/ 19 w 120204"/>
                <a:gd name="connsiteY25" fmla="*/ 1 h 71183"/>
                <a:gd name="connsiteX26" fmla="*/ 19 w 120204"/>
                <a:gd name="connsiteY26" fmla="*/ 5812 h 71183"/>
                <a:gd name="connsiteX27" fmla="*/ 11497 w 120204"/>
                <a:gd name="connsiteY27" fmla="*/ 10493 h 71183"/>
                <a:gd name="connsiteX28" fmla="*/ 33657 w 120204"/>
                <a:gd name="connsiteY28" fmla="*/ 67473 h 71183"/>
                <a:gd name="connsiteX29" fmla="*/ 37961 w 120204"/>
                <a:gd name="connsiteY29" fmla="*/ 71185 h 71183"/>
                <a:gd name="connsiteX30" fmla="*/ 42106 w 120204"/>
                <a:gd name="connsiteY30" fmla="*/ 67796 h 71183"/>
                <a:gd name="connsiteX31" fmla="*/ 60121 w 120204"/>
                <a:gd name="connsiteY31" fmla="*/ 21631 h 71183"/>
                <a:gd name="connsiteX32" fmla="*/ 77817 w 120204"/>
                <a:gd name="connsiteY32" fmla="*/ 67312 h 71183"/>
                <a:gd name="connsiteX33" fmla="*/ 82280 w 120204"/>
                <a:gd name="connsiteY33" fmla="*/ 71185 h 71183"/>
                <a:gd name="connsiteX34" fmla="*/ 86585 w 120204"/>
                <a:gd name="connsiteY34" fmla="*/ 67473 h 71183"/>
                <a:gd name="connsiteX35" fmla="*/ 106831 w 120204"/>
                <a:gd name="connsiteY35" fmla="*/ 15659 h 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71183">
                  <a:moveTo>
                    <a:pt x="106831" y="15659"/>
                  </a:moveTo>
                  <a:cubicBezTo>
                    <a:pt x="110020" y="7588"/>
                    <a:pt x="115281" y="5974"/>
                    <a:pt x="120223" y="5812"/>
                  </a:cubicBezTo>
                  <a:lnTo>
                    <a:pt x="120223" y="1"/>
                  </a:lnTo>
                  <a:cubicBezTo>
                    <a:pt x="115919" y="486"/>
                    <a:pt x="113368" y="647"/>
                    <a:pt x="108745" y="647"/>
                  </a:cubicBezTo>
                  <a:cubicBezTo>
                    <a:pt x="103962" y="647"/>
                    <a:pt x="97904" y="486"/>
                    <a:pt x="93121" y="1"/>
                  </a:cubicBezTo>
                  <a:lnTo>
                    <a:pt x="93121" y="5812"/>
                  </a:lnTo>
                  <a:cubicBezTo>
                    <a:pt x="98701" y="5974"/>
                    <a:pt x="101411" y="9041"/>
                    <a:pt x="101411" y="12915"/>
                  </a:cubicBezTo>
                  <a:cubicBezTo>
                    <a:pt x="101411" y="14206"/>
                    <a:pt x="101411" y="14529"/>
                    <a:pt x="100455" y="16789"/>
                  </a:cubicBezTo>
                  <a:lnTo>
                    <a:pt x="84991" y="56981"/>
                  </a:lnTo>
                  <a:lnTo>
                    <a:pt x="67773" y="12915"/>
                  </a:lnTo>
                  <a:cubicBezTo>
                    <a:pt x="67454" y="12108"/>
                    <a:pt x="66976" y="10816"/>
                    <a:pt x="66976" y="9848"/>
                  </a:cubicBezTo>
                  <a:cubicBezTo>
                    <a:pt x="66976" y="6297"/>
                    <a:pt x="71121" y="5812"/>
                    <a:pt x="75585" y="5812"/>
                  </a:cubicBezTo>
                  <a:lnTo>
                    <a:pt x="75585" y="1"/>
                  </a:lnTo>
                  <a:cubicBezTo>
                    <a:pt x="69846" y="486"/>
                    <a:pt x="64106" y="647"/>
                    <a:pt x="58367" y="647"/>
                  </a:cubicBezTo>
                  <a:cubicBezTo>
                    <a:pt x="53744" y="647"/>
                    <a:pt x="48961" y="324"/>
                    <a:pt x="44338" y="1"/>
                  </a:cubicBezTo>
                  <a:lnTo>
                    <a:pt x="44338" y="5812"/>
                  </a:lnTo>
                  <a:cubicBezTo>
                    <a:pt x="48005" y="5812"/>
                    <a:pt x="51353" y="5812"/>
                    <a:pt x="53425" y="7104"/>
                  </a:cubicBezTo>
                  <a:cubicBezTo>
                    <a:pt x="55657" y="8718"/>
                    <a:pt x="57092" y="14045"/>
                    <a:pt x="57092" y="14206"/>
                  </a:cubicBezTo>
                  <a:cubicBezTo>
                    <a:pt x="57092" y="14529"/>
                    <a:pt x="56773" y="15497"/>
                    <a:pt x="56454" y="16143"/>
                  </a:cubicBezTo>
                  <a:lnTo>
                    <a:pt x="41468" y="54560"/>
                  </a:lnTo>
                  <a:lnTo>
                    <a:pt x="25367" y="12915"/>
                  </a:lnTo>
                  <a:cubicBezTo>
                    <a:pt x="24410" y="10655"/>
                    <a:pt x="24410" y="10493"/>
                    <a:pt x="24410" y="9848"/>
                  </a:cubicBezTo>
                  <a:cubicBezTo>
                    <a:pt x="24410" y="5812"/>
                    <a:pt x="30149" y="5812"/>
                    <a:pt x="33019" y="5812"/>
                  </a:cubicBezTo>
                  <a:lnTo>
                    <a:pt x="33019" y="1"/>
                  </a:lnTo>
                  <a:cubicBezTo>
                    <a:pt x="32700" y="1"/>
                    <a:pt x="21381" y="647"/>
                    <a:pt x="15004" y="647"/>
                  </a:cubicBezTo>
                  <a:cubicBezTo>
                    <a:pt x="10062" y="647"/>
                    <a:pt x="4961" y="486"/>
                    <a:pt x="19" y="1"/>
                  </a:cubicBezTo>
                  <a:lnTo>
                    <a:pt x="19" y="5812"/>
                  </a:lnTo>
                  <a:cubicBezTo>
                    <a:pt x="6236" y="5812"/>
                    <a:pt x="9743" y="5812"/>
                    <a:pt x="11497" y="10493"/>
                  </a:cubicBezTo>
                  <a:lnTo>
                    <a:pt x="33657" y="67473"/>
                  </a:lnTo>
                  <a:cubicBezTo>
                    <a:pt x="34613" y="69894"/>
                    <a:pt x="35092" y="71185"/>
                    <a:pt x="37961" y="71185"/>
                  </a:cubicBezTo>
                  <a:cubicBezTo>
                    <a:pt x="40831" y="71185"/>
                    <a:pt x="41309" y="69894"/>
                    <a:pt x="42106" y="67796"/>
                  </a:cubicBezTo>
                  <a:lnTo>
                    <a:pt x="60121" y="21631"/>
                  </a:lnTo>
                  <a:lnTo>
                    <a:pt x="77817" y="67312"/>
                  </a:lnTo>
                  <a:cubicBezTo>
                    <a:pt x="78773" y="69733"/>
                    <a:pt x="79411" y="71185"/>
                    <a:pt x="82280" y="71185"/>
                  </a:cubicBezTo>
                  <a:cubicBezTo>
                    <a:pt x="85150" y="71185"/>
                    <a:pt x="85628" y="70056"/>
                    <a:pt x="86585" y="67473"/>
                  </a:cubicBezTo>
                  <a:lnTo>
                    <a:pt x="106831" y="1565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A0520216-1AAA-4DAB-AA40-A2E27CAC115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116180" y="2556025"/>
              <a:ext cx="20246" cy="49715"/>
            </a:xfrm>
            <a:custGeom>
              <a:avLst/>
              <a:gdLst>
                <a:gd name="connsiteX0" fmla="*/ 15807 w 20246"/>
                <a:gd name="connsiteY0" fmla="*/ 15982 h 49715"/>
                <a:gd name="connsiteX1" fmla="*/ 3372 w 20246"/>
                <a:gd name="connsiteY1" fmla="*/ 45521 h 49715"/>
                <a:gd name="connsiteX2" fmla="*/ 2256 w 20246"/>
                <a:gd name="connsiteY2" fmla="*/ 47458 h 49715"/>
                <a:gd name="connsiteX3" fmla="*/ 4488 w 20246"/>
                <a:gd name="connsiteY3" fmla="*/ 49717 h 49715"/>
                <a:gd name="connsiteX4" fmla="*/ 20271 w 20246"/>
                <a:gd name="connsiteY4" fmla="*/ 17596 h 49715"/>
                <a:gd name="connsiteX5" fmla="*/ 9111 w 20246"/>
                <a:gd name="connsiteY5" fmla="*/ 1 h 49715"/>
                <a:gd name="connsiteX6" fmla="*/ 24 w 20246"/>
                <a:gd name="connsiteY6" fmla="*/ 9202 h 49715"/>
                <a:gd name="connsiteX7" fmla="*/ 9271 w 20246"/>
                <a:gd name="connsiteY7" fmla="*/ 18564 h 49715"/>
                <a:gd name="connsiteX8" fmla="*/ 15807 w 20246"/>
                <a:gd name="connsiteY8" fmla="*/ 15982 h 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715">
                  <a:moveTo>
                    <a:pt x="15807" y="15982"/>
                  </a:moveTo>
                  <a:cubicBezTo>
                    <a:pt x="15807" y="24859"/>
                    <a:pt x="14213" y="35190"/>
                    <a:pt x="3372" y="45521"/>
                  </a:cubicBezTo>
                  <a:cubicBezTo>
                    <a:pt x="2735" y="46166"/>
                    <a:pt x="2256" y="46650"/>
                    <a:pt x="2256" y="47458"/>
                  </a:cubicBezTo>
                  <a:cubicBezTo>
                    <a:pt x="2256" y="48587"/>
                    <a:pt x="3532" y="49717"/>
                    <a:pt x="4488" y="49717"/>
                  </a:cubicBezTo>
                  <a:cubicBezTo>
                    <a:pt x="6720" y="49717"/>
                    <a:pt x="20271" y="36804"/>
                    <a:pt x="20271" y="17596"/>
                  </a:cubicBezTo>
                  <a:cubicBezTo>
                    <a:pt x="20271" y="7588"/>
                    <a:pt x="16445" y="1"/>
                    <a:pt x="9111" y="1"/>
                  </a:cubicBezTo>
                  <a:cubicBezTo>
                    <a:pt x="3851" y="1"/>
                    <a:pt x="24" y="4198"/>
                    <a:pt x="24" y="9202"/>
                  </a:cubicBezTo>
                  <a:cubicBezTo>
                    <a:pt x="24" y="14367"/>
                    <a:pt x="3691" y="18564"/>
                    <a:pt x="9271" y="18564"/>
                  </a:cubicBezTo>
                  <a:cubicBezTo>
                    <a:pt x="13097" y="18564"/>
                    <a:pt x="15648" y="15982"/>
                    <a:pt x="15807" y="15982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56B8839E-A2DC-40BF-8112-4EF87CE4C91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59907" y="2467570"/>
              <a:ext cx="48304" cy="108632"/>
            </a:xfrm>
            <a:custGeom>
              <a:avLst/>
              <a:gdLst>
                <a:gd name="connsiteX0" fmla="*/ 44187 w 48304"/>
                <a:gd name="connsiteY0" fmla="*/ 6135 h 108632"/>
                <a:gd name="connsiteX1" fmla="*/ 37810 w 48304"/>
                <a:gd name="connsiteY1" fmla="*/ 1 h 108632"/>
                <a:gd name="connsiteX2" fmla="*/ 28882 w 48304"/>
                <a:gd name="connsiteY2" fmla="*/ 8879 h 108632"/>
                <a:gd name="connsiteX3" fmla="*/ 35259 w 48304"/>
                <a:gd name="connsiteY3" fmla="*/ 15013 h 108632"/>
                <a:gd name="connsiteX4" fmla="*/ 44187 w 48304"/>
                <a:gd name="connsiteY4" fmla="*/ 6135 h 108632"/>
                <a:gd name="connsiteX5" fmla="*/ 11665 w 48304"/>
                <a:gd name="connsiteY5" fmla="*/ 88134 h 108632"/>
                <a:gd name="connsiteX6" fmla="*/ 10230 w 48304"/>
                <a:gd name="connsiteY6" fmla="*/ 94913 h 108632"/>
                <a:gd name="connsiteX7" fmla="*/ 25375 w 48304"/>
                <a:gd name="connsiteY7" fmla="*/ 108634 h 108632"/>
                <a:gd name="connsiteX8" fmla="*/ 48332 w 48304"/>
                <a:gd name="connsiteY8" fmla="*/ 83937 h 108632"/>
                <a:gd name="connsiteX9" fmla="*/ 45781 w 48304"/>
                <a:gd name="connsiteY9" fmla="*/ 81839 h 108632"/>
                <a:gd name="connsiteX10" fmla="*/ 42752 w 48304"/>
                <a:gd name="connsiteY10" fmla="*/ 84583 h 108632"/>
                <a:gd name="connsiteX11" fmla="*/ 25853 w 48304"/>
                <a:gd name="connsiteY11" fmla="*/ 104114 h 108632"/>
                <a:gd name="connsiteX12" fmla="*/ 21868 w 48304"/>
                <a:gd name="connsiteY12" fmla="*/ 98465 h 108632"/>
                <a:gd name="connsiteX13" fmla="*/ 24418 w 48304"/>
                <a:gd name="connsiteY13" fmla="*/ 88134 h 108632"/>
                <a:gd name="connsiteX14" fmla="*/ 29520 w 48304"/>
                <a:gd name="connsiteY14" fmla="*/ 75221 h 108632"/>
                <a:gd name="connsiteX15" fmla="*/ 37332 w 48304"/>
                <a:gd name="connsiteY15" fmla="*/ 54721 h 108632"/>
                <a:gd name="connsiteX16" fmla="*/ 38288 w 48304"/>
                <a:gd name="connsiteY16" fmla="*/ 49556 h 108632"/>
                <a:gd name="connsiteX17" fmla="*/ 23143 w 48304"/>
                <a:gd name="connsiteY17" fmla="*/ 35836 h 108632"/>
                <a:gd name="connsiteX18" fmla="*/ 27 w 48304"/>
                <a:gd name="connsiteY18" fmla="*/ 60532 h 108632"/>
                <a:gd name="connsiteX19" fmla="*/ 2737 w 48304"/>
                <a:gd name="connsiteY19" fmla="*/ 62630 h 108632"/>
                <a:gd name="connsiteX20" fmla="*/ 5607 w 48304"/>
                <a:gd name="connsiteY20" fmla="*/ 60048 h 108632"/>
                <a:gd name="connsiteX21" fmla="*/ 22665 w 48304"/>
                <a:gd name="connsiteY21" fmla="*/ 40355 h 108632"/>
                <a:gd name="connsiteX22" fmla="*/ 26650 w 48304"/>
                <a:gd name="connsiteY22" fmla="*/ 46005 h 108632"/>
                <a:gd name="connsiteX23" fmla="*/ 21708 w 48304"/>
                <a:gd name="connsiteY23" fmla="*/ 62146 h 108632"/>
                <a:gd name="connsiteX24" fmla="*/ 11665 w 48304"/>
                <a:gd name="connsiteY24" fmla="*/ 88134 h 10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8632">
                  <a:moveTo>
                    <a:pt x="44187" y="6135"/>
                  </a:moveTo>
                  <a:cubicBezTo>
                    <a:pt x="44187" y="3553"/>
                    <a:pt x="42274" y="1"/>
                    <a:pt x="37810" y="1"/>
                  </a:cubicBezTo>
                  <a:cubicBezTo>
                    <a:pt x="33505" y="1"/>
                    <a:pt x="28882" y="4198"/>
                    <a:pt x="28882" y="8879"/>
                  </a:cubicBezTo>
                  <a:cubicBezTo>
                    <a:pt x="28882" y="11623"/>
                    <a:pt x="30955" y="15013"/>
                    <a:pt x="35259" y="15013"/>
                  </a:cubicBezTo>
                  <a:cubicBezTo>
                    <a:pt x="39882" y="15013"/>
                    <a:pt x="44187" y="10493"/>
                    <a:pt x="44187" y="6135"/>
                  </a:cubicBezTo>
                  <a:close/>
                  <a:moveTo>
                    <a:pt x="11665" y="88134"/>
                  </a:moveTo>
                  <a:cubicBezTo>
                    <a:pt x="11027" y="90232"/>
                    <a:pt x="10230" y="92169"/>
                    <a:pt x="10230" y="94913"/>
                  </a:cubicBezTo>
                  <a:cubicBezTo>
                    <a:pt x="10230" y="102500"/>
                    <a:pt x="16607" y="108634"/>
                    <a:pt x="25375" y="108634"/>
                  </a:cubicBezTo>
                  <a:cubicBezTo>
                    <a:pt x="41317" y="108634"/>
                    <a:pt x="48332" y="86358"/>
                    <a:pt x="48332" y="83937"/>
                  </a:cubicBezTo>
                  <a:cubicBezTo>
                    <a:pt x="48332" y="81839"/>
                    <a:pt x="46259" y="81839"/>
                    <a:pt x="45781" y="81839"/>
                  </a:cubicBezTo>
                  <a:cubicBezTo>
                    <a:pt x="43549" y="81839"/>
                    <a:pt x="43390" y="82807"/>
                    <a:pt x="42752" y="84583"/>
                  </a:cubicBezTo>
                  <a:cubicBezTo>
                    <a:pt x="39085" y="97496"/>
                    <a:pt x="32071" y="104114"/>
                    <a:pt x="25853" y="104114"/>
                  </a:cubicBezTo>
                  <a:cubicBezTo>
                    <a:pt x="22665" y="104114"/>
                    <a:pt x="21868" y="102016"/>
                    <a:pt x="21868" y="98465"/>
                  </a:cubicBezTo>
                  <a:cubicBezTo>
                    <a:pt x="21868" y="94752"/>
                    <a:pt x="22984" y="91685"/>
                    <a:pt x="24418" y="88134"/>
                  </a:cubicBezTo>
                  <a:cubicBezTo>
                    <a:pt x="26013" y="83776"/>
                    <a:pt x="27766" y="79418"/>
                    <a:pt x="29520" y="75221"/>
                  </a:cubicBezTo>
                  <a:cubicBezTo>
                    <a:pt x="30955" y="71347"/>
                    <a:pt x="36694" y="56658"/>
                    <a:pt x="37332" y="54721"/>
                  </a:cubicBezTo>
                  <a:cubicBezTo>
                    <a:pt x="37810" y="53107"/>
                    <a:pt x="38288" y="51170"/>
                    <a:pt x="38288" y="49556"/>
                  </a:cubicBezTo>
                  <a:cubicBezTo>
                    <a:pt x="38288" y="41969"/>
                    <a:pt x="31911" y="35836"/>
                    <a:pt x="23143" y="35836"/>
                  </a:cubicBezTo>
                  <a:cubicBezTo>
                    <a:pt x="7360" y="35836"/>
                    <a:pt x="27" y="57788"/>
                    <a:pt x="27" y="60532"/>
                  </a:cubicBezTo>
                  <a:cubicBezTo>
                    <a:pt x="27" y="62630"/>
                    <a:pt x="2259" y="62630"/>
                    <a:pt x="2737" y="62630"/>
                  </a:cubicBezTo>
                  <a:cubicBezTo>
                    <a:pt x="4969" y="62630"/>
                    <a:pt x="5128" y="61823"/>
                    <a:pt x="5607" y="60048"/>
                  </a:cubicBezTo>
                  <a:cubicBezTo>
                    <a:pt x="9752" y="46166"/>
                    <a:pt x="16766" y="40355"/>
                    <a:pt x="22665" y="40355"/>
                  </a:cubicBezTo>
                  <a:cubicBezTo>
                    <a:pt x="25215" y="40355"/>
                    <a:pt x="26650" y="41647"/>
                    <a:pt x="26650" y="46005"/>
                  </a:cubicBezTo>
                  <a:cubicBezTo>
                    <a:pt x="26650" y="49717"/>
                    <a:pt x="25694" y="52139"/>
                    <a:pt x="21708" y="62146"/>
                  </a:cubicBezTo>
                  <a:lnTo>
                    <a:pt x="11665" y="8813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BE52887F-6237-4E60-B54D-2550EA073F7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50784" y="2367055"/>
              <a:ext cx="52837" cy="230592"/>
            </a:xfrm>
            <a:custGeom>
              <a:avLst/>
              <a:gdLst>
                <a:gd name="connsiteX0" fmla="*/ 52867 w 52837"/>
                <a:gd name="connsiteY0" fmla="*/ 228287 h 230592"/>
                <a:gd name="connsiteX1" fmla="*/ 48995 w 52837"/>
                <a:gd name="connsiteY1" fmla="*/ 223214 h 230592"/>
                <a:gd name="connsiteX2" fmla="*/ 13239 w 52837"/>
                <a:gd name="connsiteY2" fmla="*/ 115296 h 230592"/>
                <a:gd name="connsiteX3" fmla="*/ 49906 w 52837"/>
                <a:gd name="connsiteY3" fmla="*/ 6226 h 230592"/>
                <a:gd name="connsiteX4" fmla="*/ 52867 w 52837"/>
                <a:gd name="connsiteY4" fmla="*/ 2306 h 230592"/>
                <a:gd name="connsiteX5" fmla="*/ 50590 w 52837"/>
                <a:gd name="connsiteY5" fmla="*/ 0 h 230592"/>
                <a:gd name="connsiteX6" fmla="*/ 14378 w 52837"/>
                <a:gd name="connsiteY6" fmla="*/ 44966 h 230592"/>
                <a:gd name="connsiteX7" fmla="*/ 30 w 52837"/>
                <a:gd name="connsiteY7" fmla="*/ 115296 h 230592"/>
                <a:gd name="connsiteX8" fmla="*/ 15061 w 52837"/>
                <a:gd name="connsiteY8" fmla="*/ 187241 h 230592"/>
                <a:gd name="connsiteX9" fmla="*/ 50590 w 52837"/>
                <a:gd name="connsiteY9" fmla="*/ 230593 h 230592"/>
                <a:gd name="connsiteX10" fmla="*/ 52867 w 52837"/>
                <a:gd name="connsiteY10" fmla="*/ 228287 h 23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30592">
                  <a:moveTo>
                    <a:pt x="52867" y="228287"/>
                  </a:moveTo>
                  <a:cubicBezTo>
                    <a:pt x="52867" y="227595"/>
                    <a:pt x="52867" y="227134"/>
                    <a:pt x="48995" y="223214"/>
                  </a:cubicBezTo>
                  <a:cubicBezTo>
                    <a:pt x="20527" y="194159"/>
                    <a:pt x="13239" y="150577"/>
                    <a:pt x="13239" y="115296"/>
                  </a:cubicBezTo>
                  <a:cubicBezTo>
                    <a:pt x="13239" y="75173"/>
                    <a:pt x="21894" y="35050"/>
                    <a:pt x="49906" y="6226"/>
                  </a:cubicBezTo>
                  <a:cubicBezTo>
                    <a:pt x="52867" y="3459"/>
                    <a:pt x="52867" y="2998"/>
                    <a:pt x="52867" y="2306"/>
                  </a:cubicBezTo>
                  <a:cubicBezTo>
                    <a:pt x="52867" y="692"/>
                    <a:pt x="51956" y="0"/>
                    <a:pt x="50590" y="0"/>
                  </a:cubicBezTo>
                  <a:cubicBezTo>
                    <a:pt x="48312" y="0"/>
                    <a:pt x="27815" y="15680"/>
                    <a:pt x="14378" y="44966"/>
                  </a:cubicBezTo>
                  <a:cubicBezTo>
                    <a:pt x="2763" y="70331"/>
                    <a:pt x="30" y="95927"/>
                    <a:pt x="30" y="115296"/>
                  </a:cubicBezTo>
                  <a:cubicBezTo>
                    <a:pt x="30" y="133283"/>
                    <a:pt x="2535" y="161184"/>
                    <a:pt x="15061" y="187241"/>
                  </a:cubicBezTo>
                  <a:cubicBezTo>
                    <a:pt x="28726" y="215604"/>
                    <a:pt x="48312" y="230593"/>
                    <a:pt x="50590" y="230593"/>
                  </a:cubicBezTo>
                  <a:cubicBezTo>
                    <a:pt x="51956" y="230593"/>
                    <a:pt x="52867" y="229901"/>
                    <a:pt x="52867" y="228287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FE9AEF43-2EBC-4976-B92B-B6D85A16C68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22043" y="2395648"/>
              <a:ext cx="69917" cy="146887"/>
            </a:xfrm>
            <a:custGeom>
              <a:avLst/>
              <a:gdLst>
                <a:gd name="connsiteX0" fmla="*/ 41711 w 69917"/>
                <a:gd name="connsiteY0" fmla="*/ 52114 h 146887"/>
                <a:gd name="connsiteX1" fmla="*/ 63120 w 69917"/>
                <a:gd name="connsiteY1" fmla="*/ 52114 h 146887"/>
                <a:gd name="connsiteX2" fmla="*/ 69952 w 69917"/>
                <a:gd name="connsiteY2" fmla="*/ 47502 h 146887"/>
                <a:gd name="connsiteX3" fmla="*/ 63575 w 69917"/>
                <a:gd name="connsiteY3" fmla="*/ 44966 h 146887"/>
                <a:gd name="connsiteX4" fmla="*/ 43533 w 69917"/>
                <a:gd name="connsiteY4" fmla="*/ 44966 h 146887"/>
                <a:gd name="connsiteX5" fmla="*/ 52871 w 69917"/>
                <a:gd name="connsiteY5" fmla="*/ 6226 h 146887"/>
                <a:gd name="connsiteX6" fmla="*/ 46266 w 69917"/>
                <a:gd name="connsiteY6" fmla="*/ 0 h 146887"/>
                <a:gd name="connsiteX7" fmla="*/ 37157 w 69917"/>
                <a:gd name="connsiteY7" fmla="*/ 8301 h 146887"/>
                <a:gd name="connsiteX8" fmla="*/ 28274 w 69917"/>
                <a:gd name="connsiteY8" fmla="*/ 44966 h 146887"/>
                <a:gd name="connsiteX9" fmla="*/ 6866 w 69917"/>
                <a:gd name="connsiteY9" fmla="*/ 44966 h 146887"/>
                <a:gd name="connsiteX10" fmla="*/ 34 w 69917"/>
                <a:gd name="connsiteY10" fmla="*/ 49347 h 146887"/>
                <a:gd name="connsiteX11" fmla="*/ 6411 w 69917"/>
                <a:gd name="connsiteY11" fmla="*/ 52114 h 146887"/>
                <a:gd name="connsiteX12" fmla="*/ 26453 w 69917"/>
                <a:gd name="connsiteY12" fmla="*/ 52114 h 146887"/>
                <a:gd name="connsiteX13" fmla="*/ 9144 w 69917"/>
                <a:gd name="connsiteY13" fmla="*/ 125673 h 146887"/>
                <a:gd name="connsiteX14" fmla="*/ 30096 w 69917"/>
                <a:gd name="connsiteY14" fmla="*/ 146888 h 146887"/>
                <a:gd name="connsiteX15" fmla="*/ 66308 w 69917"/>
                <a:gd name="connsiteY15" fmla="*/ 111376 h 146887"/>
                <a:gd name="connsiteX16" fmla="*/ 63575 w 69917"/>
                <a:gd name="connsiteY16" fmla="*/ 109070 h 146887"/>
                <a:gd name="connsiteX17" fmla="*/ 60159 w 69917"/>
                <a:gd name="connsiteY17" fmla="*/ 112299 h 146887"/>
                <a:gd name="connsiteX18" fmla="*/ 30552 w 69917"/>
                <a:gd name="connsiteY18" fmla="*/ 141815 h 146887"/>
                <a:gd name="connsiteX19" fmla="*/ 23492 w 69917"/>
                <a:gd name="connsiteY19" fmla="*/ 131207 h 146887"/>
                <a:gd name="connsiteX20" fmla="*/ 24858 w 69917"/>
                <a:gd name="connsiteY20" fmla="*/ 120139 h 146887"/>
                <a:gd name="connsiteX21" fmla="*/ 41711 w 69917"/>
                <a:gd name="connsiteY21" fmla="*/ 52114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711" y="52114"/>
                  </a:moveTo>
                  <a:lnTo>
                    <a:pt x="63120" y="52114"/>
                  </a:lnTo>
                  <a:cubicBezTo>
                    <a:pt x="67675" y="52114"/>
                    <a:pt x="69952" y="52114"/>
                    <a:pt x="69952" y="47502"/>
                  </a:cubicBezTo>
                  <a:cubicBezTo>
                    <a:pt x="69952" y="44966"/>
                    <a:pt x="67675" y="44966"/>
                    <a:pt x="63575" y="44966"/>
                  </a:cubicBezTo>
                  <a:lnTo>
                    <a:pt x="43533" y="44966"/>
                  </a:lnTo>
                  <a:cubicBezTo>
                    <a:pt x="51732" y="12221"/>
                    <a:pt x="52871" y="7610"/>
                    <a:pt x="52871" y="6226"/>
                  </a:cubicBezTo>
                  <a:cubicBezTo>
                    <a:pt x="52871" y="2306"/>
                    <a:pt x="50138" y="0"/>
                    <a:pt x="46266" y="0"/>
                  </a:cubicBezTo>
                  <a:cubicBezTo>
                    <a:pt x="45583" y="0"/>
                    <a:pt x="39206" y="231"/>
                    <a:pt x="37157" y="8301"/>
                  </a:cubicBezTo>
                  <a:lnTo>
                    <a:pt x="28274" y="44966"/>
                  </a:lnTo>
                  <a:lnTo>
                    <a:pt x="6866" y="44966"/>
                  </a:lnTo>
                  <a:cubicBezTo>
                    <a:pt x="2311" y="44966"/>
                    <a:pt x="34" y="44966"/>
                    <a:pt x="34" y="49347"/>
                  </a:cubicBezTo>
                  <a:cubicBezTo>
                    <a:pt x="34" y="52114"/>
                    <a:pt x="1856" y="52114"/>
                    <a:pt x="6411" y="52114"/>
                  </a:cubicBezTo>
                  <a:lnTo>
                    <a:pt x="26453" y="52114"/>
                  </a:lnTo>
                  <a:cubicBezTo>
                    <a:pt x="10055" y="117602"/>
                    <a:pt x="9144" y="121522"/>
                    <a:pt x="9144" y="125673"/>
                  </a:cubicBezTo>
                  <a:cubicBezTo>
                    <a:pt x="9144" y="138125"/>
                    <a:pt x="17798" y="146888"/>
                    <a:pt x="30096" y="146888"/>
                  </a:cubicBezTo>
                  <a:cubicBezTo>
                    <a:pt x="53327" y="146888"/>
                    <a:pt x="66308" y="113221"/>
                    <a:pt x="66308" y="111376"/>
                  </a:cubicBezTo>
                  <a:cubicBezTo>
                    <a:pt x="66308" y="109070"/>
                    <a:pt x="64486" y="109070"/>
                    <a:pt x="63575" y="109070"/>
                  </a:cubicBezTo>
                  <a:cubicBezTo>
                    <a:pt x="61525" y="109070"/>
                    <a:pt x="61298" y="109762"/>
                    <a:pt x="60159" y="112299"/>
                  </a:cubicBezTo>
                  <a:cubicBezTo>
                    <a:pt x="50366" y="136280"/>
                    <a:pt x="38295" y="141815"/>
                    <a:pt x="30552" y="141815"/>
                  </a:cubicBezTo>
                  <a:cubicBezTo>
                    <a:pt x="25769" y="141815"/>
                    <a:pt x="23492" y="138817"/>
                    <a:pt x="23492" y="131207"/>
                  </a:cubicBezTo>
                  <a:cubicBezTo>
                    <a:pt x="23492" y="125673"/>
                    <a:pt x="23947" y="124059"/>
                    <a:pt x="24858" y="120139"/>
                  </a:cubicBezTo>
                  <a:lnTo>
                    <a:pt x="41711" y="5211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158E14AE-8D8B-4776-AAC6-00A3119F8C8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12029" y="2367055"/>
              <a:ext cx="52837" cy="230592"/>
            </a:xfrm>
            <a:custGeom>
              <a:avLst/>
              <a:gdLst>
                <a:gd name="connsiteX0" fmla="*/ 52875 w 52837"/>
                <a:gd name="connsiteY0" fmla="*/ 115296 h 230592"/>
                <a:gd name="connsiteX1" fmla="*/ 37843 w 52837"/>
                <a:gd name="connsiteY1" fmla="*/ 43351 h 230592"/>
                <a:gd name="connsiteX2" fmla="*/ 2315 w 52837"/>
                <a:gd name="connsiteY2" fmla="*/ 0 h 230592"/>
                <a:gd name="connsiteX3" fmla="*/ 38 w 52837"/>
                <a:gd name="connsiteY3" fmla="*/ 2306 h 230592"/>
                <a:gd name="connsiteX4" fmla="*/ 4365 w 52837"/>
                <a:gd name="connsiteY4" fmla="*/ 7610 h 230592"/>
                <a:gd name="connsiteX5" fmla="*/ 39665 w 52837"/>
                <a:gd name="connsiteY5" fmla="*/ 115296 h 230592"/>
                <a:gd name="connsiteX6" fmla="*/ 2998 w 52837"/>
                <a:gd name="connsiteY6" fmla="*/ 224367 h 230592"/>
                <a:gd name="connsiteX7" fmla="*/ 38 w 52837"/>
                <a:gd name="connsiteY7" fmla="*/ 228287 h 230592"/>
                <a:gd name="connsiteX8" fmla="*/ 2315 w 52837"/>
                <a:gd name="connsiteY8" fmla="*/ 230593 h 230592"/>
                <a:gd name="connsiteX9" fmla="*/ 38527 w 52837"/>
                <a:gd name="connsiteY9" fmla="*/ 185627 h 230592"/>
                <a:gd name="connsiteX10" fmla="*/ 52875 w 52837"/>
                <a:gd name="connsiteY10" fmla="*/ 115296 h 23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37" h="230592">
                  <a:moveTo>
                    <a:pt x="52875" y="115296"/>
                  </a:moveTo>
                  <a:cubicBezTo>
                    <a:pt x="52875" y="97310"/>
                    <a:pt x="50369" y="69408"/>
                    <a:pt x="37843" y="43351"/>
                  </a:cubicBezTo>
                  <a:cubicBezTo>
                    <a:pt x="24179" y="14989"/>
                    <a:pt x="4593" y="0"/>
                    <a:pt x="2315" y="0"/>
                  </a:cubicBezTo>
                  <a:cubicBezTo>
                    <a:pt x="949" y="0"/>
                    <a:pt x="38" y="922"/>
                    <a:pt x="38" y="2306"/>
                  </a:cubicBezTo>
                  <a:cubicBezTo>
                    <a:pt x="38" y="2998"/>
                    <a:pt x="38" y="3459"/>
                    <a:pt x="4365" y="7610"/>
                  </a:cubicBezTo>
                  <a:cubicBezTo>
                    <a:pt x="26684" y="30438"/>
                    <a:pt x="39665" y="67102"/>
                    <a:pt x="39665" y="115296"/>
                  </a:cubicBezTo>
                  <a:cubicBezTo>
                    <a:pt x="39665" y="154728"/>
                    <a:pt x="31239" y="195312"/>
                    <a:pt x="2998" y="224367"/>
                  </a:cubicBezTo>
                  <a:cubicBezTo>
                    <a:pt x="38" y="227134"/>
                    <a:pt x="38" y="227595"/>
                    <a:pt x="38" y="228287"/>
                  </a:cubicBezTo>
                  <a:cubicBezTo>
                    <a:pt x="38" y="229670"/>
                    <a:pt x="949" y="230593"/>
                    <a:pt x="2315" y="230593"/>
                  </a:cubicBezTo>
                  <a:cubicBezTo>
                    <a:pt x="4593" y="230593"/>
                    <a:pt x="25090" y="214912"/>
                    <a:pt x="38527" y="185627"/>
                  </a:cubicBezTo>
                  <a:cubicBezTo>
                    <a:pt x="50142" y="160262"/>
                    <a:pt x="52875" y="134666"/>
                    <a:pt x="52875" y="115296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A23B6D8B-362D-4849-AF59-F475F9A2823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63630" y="2455372"/>
              <a:ext cx="151451" cy="53958"/>
            </a:xfrm>
            <a:custGeom>
              <a:avLst/>
              <a:gdLst>
                <a:gd name="connsiteX0" fmla="*/ 143752 w 151451"/>
                <a:gd name="connsiteY0" fmla="*/ 9224 h 53958"/>
                <a:gd name="connsiteX1" fmla="*/ 151495 w 151451"/>
                <a:gd name="connsiteY1" fmla="*/ 4612 h 53958"/>
                <a:gd name="connsiteX2" fmla="*/ 143980 w 151451"/>
                <a:gd name="connsiteY2" fmla="*/ 0 h 53958"/>
                <a:gd name="connsiteX3" fmla="*/ 7560 w 151451"/>
                <a:gd name="connsiteY3" fmla="*/ 0 h 53958"/>
                <a:gd name="connsiteX4" fmla="*/ 44 w 151451"/>
                <a:gd name="connsiteY4" fmla="*/ 4612 h 53958"/>
                <a:gd name="connsiteX5" fmla="*/ 7788 w 151451"/>
                <a:gd name="connsiteY5" fmla="*/ 9224 h 53958"/>
                <a:gd name="connsiteX6" fmla="*/ 143752 w 151451"/>
                <a:gd name="connsiteY6" fmla="*/ 9224 h 53958"/>
                <a:gd name="connsiteX7" fmla="*/ 143980 w 151451"/>
                <a:gd name="connsiteY7" fmla="*/ 53959 h 53958"/>
                <a:gd name="connsiteX8" fmla="*/ 151495 w 151451"/>
                <a:gd name="connsiteY8" fmla="*/ 49347 h 53958"/>
                <a:gd name="connsiteX9" fmla="*/ 143752 w 151451"/>
                <a:gd name="connsiteY9" fmla="*/ 44735 h 53958"/>
                <a:gd name="connsiteX10" fmla="*/ 7788 w 151451"/>
                <a:gd name="connsiteY10" fmla="*/ 44735 h 53958"/>
                <a:gd name="connsiteX11" fmla="*/ 44 w 151451"/>
                <a:gd name="connsiteY11" fmla="*/ 49347 h 53958"/>
                <a:gd name="connsiteX12" fmla="*/ 7560 w 151451"/>
                <a:gd name="connsiteY12" fmla="*/ 53959 h 53958"/>
                <a:gd name="connsiteX13" fmla="*/ 143980 w 151451"/>
                <a:gd name="connsiteY13" fmla="*/ 53959 h 5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958">
                  <a:moveTo>
                    <a:pt x="143752" y="9224"/>
                  </a:moveTo>
                  <a:cubicBezTo>
                    <a:pt x="147168" y="9224"/>
                    <a:pt x="151495" y="9224"/>
                    <a:pt x="151495" y="4612"/>
                  </a:cubicBezTo>
                  <a:cubicBezTo>
                    <a:pt x="151495" y="0"/>
                    <a:pt x="147168" y="0"/>
                    <a:pt x="143980" y="0"/>
                  </a:cubicBezTo>
                  <a:lnTo>
                    <a:pt x="7560" y="0"/>
                  </a:lnTo>
                  <a:cubicBezTo>
                    <a:pt x="4371" y="0"/>
                    <a:pt x="44" y="0"/>
                    <a:pt x="44" y="4612"/>
                  </a:cubicBezTo>
                  <a:cubicBezTo>
                    <a:pt x="44" y="9224"/>
                    <a:pt x="4371" y="9224"/>
                    <a:pt x="7788" y="9224"/>
                  </a:cubicBezTo>
                  <a:lnTo>
                    <a:pt x="143752" y="9224"/>
                  </a:lnTo>
                  <a:close/>
                  <a:moveTo>
                    <a:pt x="143980" y="53959"/>
                  </a:moveTo>
                  <a:cubicBezTo>
                    <a:pt x="147168" y="53959"/>
                    <a:pt x="151495" y="53959"/>
                    <a:pt x="151495" y="49347"/>
                  </a:cubicBezTo>
                  <a:cubicBezTo>
                    <a:pt x="151495" y="44735"/>
                    <a:pt x="147168" y="44735"/>
                    <a:pt x="143752" y="44735"/>
                  </a:cubicBezTo>
                  <a:lnTo>
                    <a:pt x="7788" y="44735"/>
                  </a:lnTo>
                  <a:cubicBezTo>
                    <a:pt x="4371" y="44735"/>
                    <a:pt x="44" y="44735"/>
                    <a:pt x="44" y="49347"/>
                  </a:cubicBezTo>
                  <a:cubicBezTo>
                    <a:pt x="44" y="53959"/>
                    <a:pt x="4371" y="53959"/>
                    <a:pt x="7560" y="53959"/>
                  </a:cubicBezTo>
                  <a:lnTo>
                    <a:pt x="143980" y="5395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E757C73D-19B4-4106-A3A7-58337586DF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03117" y="2377432"/>
              <a:ext cx="135053" cy="167640"/>
            </a:xfrm>
            <a:custGeom>
              <a:avLst/>
              <a:gdLst>
                <a:gd name="connsiteX0" fmla="*/ 135108 w 135053"/>
                <a:gd name="connsiteY0" fmla="*/ 2306 h 167640"/>
                <a:gd name="connsiteX1" fmla="*/ 132603 w 135053"/>
                <a:gd name="connsiteY1" fmla="*/ 0 h 167640"/>
                <a:gd name="connsiteX2" fmla="*/ 128503 w 135053"/>
                <a:gd name="connsiteY2" fmla="*/ 3459 h 167640"/>
                <a:gd name="connsiteX3" fmla="*/ 117572 w 135053"/>
                <a:gd name="connsiteY3" fmla="*/ 16603 h 167640"/>
                <a:gd name="connsiteX4" fmla="*/ 85004 w 135053"/>
                <a:gd name="connsiteY4" fmla="*/ 0 h 167640"/>
                <a:gd name="connsiteX5" fmla="*/ 28751 w 135053"/>
                <a:gd name="connsiteY5" fmla="*/ 54420 h 167640"/>
                <a:gd name="connsiteX6" fmla="*/ 52436 w 135053"/>
                <a:gd name="connsiteY6" fmla="*/ 87164 h 167640"/>
                <a:gd name="connsiteX7" fmla="*/ 76805 w 135053"/>
                <a:gd name="connsiteY7" fmla="*/ 93621 h 167640"/>
                <a:gd name="connsiteX8" fmla="*/ 97758 w 135053"/>
                <a:gd name="connsiteY8" fmla="*/ 118063 h 167640"/>
                <a:gd name="connsiteX9" fmla="*/ 56763 w 135053"/>
                <a:gd name="connsiteY9" fmla="*/ 160493 h 167640"/>
                <a:gd name="connsiteX10" fmla="*/ 16908 w 135053"/>
                <a:gd name="connsiteY10" fmla="*/ 126826 h 167640"/>
                <a:gd name="connsiteX11" fmla="*/ 18274 w 135053"/>
                <a:gd name="connsiteY11" fmla="*/ 114374 h 167640"/>
                <a:gd name="connsiteX12" fmla="*/ 18730 w 135053"/>
                <a:gd name="connsiteY12" fmla="*/ 112760 h 167640"/>
                <a:gd name="connsiteX13" fmla="*/ 15997 w 135053"/>
                <a:gd name="connsiteY13" fmla="*/ 110223 h 167640"/>
                <a:gd name="connsiteX14" fmla="*/ 13720 w 135053"/>
                <a:gd name="connsiteY14" fmla="*/ 111146 h 167640"/>
                <a:gd name="connsiteX15" fmla="*/ 55 w 135053"/>
                <a:gd name="connsiteY15" fmla="*/ 165335 h 167640"/>
                <a:gd name="connsiteX16" fmla="*/ 2560 w 135053"/>
                <a:gd name="connsiteY16" fmla="*/ 167641 h 167640"/>
                <a:gd name="connsiteX17" fmla="*/ 6659 w 135053"/>
                <a:gd name="connsiteY17" fmla="*/ 164182 h 167640"/>
                <a:gd name="connsiteX18" fmla="*/ 17819 w 135053"/>
                <a:gd name="connsiteY18" fmla="*/ 151038 h 167640"/>
                <a:gd name="connsiteX19" fmla="*/ 56308 w 135053"/>
                <a:gd name="connsiteY19" fmla="*/ 167641 h 167640"/>
                <a:gd name="connsiteX20" fmla="*/ 114155 w 135053"/>
                <a:gd name="connsiteY20" fmla="*/ 108379 h 167640"/>
                <a:gd name="connsiteX21" fmla="*/ 102996 w 135053"/>
                <a:gd name="connsiteY21" fmla="*/ 81399 h 167640"/>
                <a:gd name="connsiteX22" fmla="*/ 74072 w 135053"/>
                <a:gd name="connsiteY22" fmla="*/ 69870 h 167640"/>
                <a:gd name="connsiteX23" fmla="*/ 58813 w 135053"/>
                <a:gd name="connsiteY23" fmla="*/ 65719 h 167640"/>
                <a:gd name="connsiteX24" fmla="*/ 44921 w 135053"/>
                <a:gd name="connsiteY24" fmla="*/ 44735 h 167640"/>
                <a:gd name="connsiteX25" fmla="*/ 84776 w 135053"/>
                <a:gd name="connsiteY25" fmla="*/ 6457 h 167640"/>
                <a:gd name="connsiteX26" fmla="*/ 117572 w 135053"/>
                <a:gd name="connsiteY26" fmla="*/ 42198 h 167640"/>
                <a:gd name="connsiteX27" fmla="*/ 116661 w 135053"/>
                <a:gd name="connsiteY27" fmla="*/ 55112 h 167640"/>
                <a:gd name="connsiteX28" fmla="*/ 119394 w 135053"/>
                <a:gd name="connsiteY28" fmla="*/ 57418 h 167640"/>
                <a:gd name="connsiteX29" fmla="*/ 122810 w 135053"/>
                <a:gd name="connsiteY29" fmla="*/ 52806 h 167640"/>
                <a:gd name="connsiteX30" fmla="*/ 135108 w 135053"/>
                <a:gd name="connsiteY30" fmla="*/ 2306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053" h="167640">
                  <a:moveTo>
                    <a:pt x="135108" y="2306"/>
                  </a:moveTo>
                  <a:cubicBezTo>
                    <a:pt x="135108" y="1614"/>
                    <a:pt x="134653" y="0"/>
                    <a:pt x="132603" y="0"/>
                  </a:cubicBezTo>
                  <a:cubicBezTo>
                    <a:pt x="131464" y="0"/>
                    <a:pt x="131236" y="231"/>
                    <a:pt x="128503" y="3459"/>
                  </a:cubicBezTo>
                  <a:lnTo>
                    <a:pt x="117572" y="16603"/>
                  </a:lnTo>
                  <a:cubicBezTo>
                    <a:pt x="111650" y="5765"/>
                    <a:pt x="99807" y="0"/>
                    <a:pt x="85004" y="0"/>
                  </a:cubicBezTo>
                  <a:cubicBezTo>
                    <a:pt x="56080" y="0"/>
                    <a:pt x="28751" y="26518"/>
                    <a:pt x="28751" y="54420"/>
                  </a:cubicBezTo>
                  <a:cubicBezTo>
                    <a:pt x="28751" y="73098"/>
                    <a:pt x="40821" y="83705"/>
                    <a:pt x="52436" y="87164"/>
                  </a:cubicBezTo>
                  <a:lnTo>
                    <a:pt x="76805" y="93621"/>
                  </a:lnTo>
                  <a:cubicBezTo>
                    <a:pt x="85232" y="95696"/>
                    <a:pt x="97758" y="99155"/>
                    <a:pt x="97758" y="118063"/>
                  </a:cubicBezTo>
                  <a:cubicBezTo>
                    <a:pt x="97758" y="138817"/>
                    <a:pt x="79083" y="160493"/>
                    <a:pt x="56763" y="160493"/>
                  </a:cubicBezTo>
                  <a:cubicBezTo>
                    <a:pt x="42188" y="160493"/>
                    <a:pt x="16908" y="155420"/>
                    <a:pt x="16908" y="126826"/>
                  </a:cubicBezTo>
                  <a:cubicBezTo>
                    <a:pt x="16908" y="121292"/>
                    <a:pt x="18047" y="115758"/>
                    <a:pt x="18274" y="114374"/>
                  </a:cubicBezTo>
                  <a:cubicBezTo>
                    <a:pt x="18502" y="113452"/>
                    <a:pt x="18730" y="113221"/>
                    <a:pt x="18730" y="112760"/>
                  </a:cubicBezTo>
                  <a:cubicBezTo>
                    <a:pt x="18730" y="110454"/>
                    <a:pt x="17136" y="110223"/>
                    <a:pt x="15997" y="110223"/>
                  </a:cubicBezTo>
                  <a:cubicBezTo>
                    <a:pt x="14858" y="110223"/>
                    <a:pt x="14403" y="110454"/>
                    <a:pt x="13720" y="111146"/>
                  </a:cubicBezTo>
                  <a:cubicBezTo>
                    <a:pt x="12809" y="112068"/>
                    <a:pt x="55" y="164643"/>
                    <a:pt x="55" y="165335"/>
                  </a:cubicBezTo>
                  <a:cubicBezTo>
                    <a:pt x="55" y="166719"/>
                    <a:pt x="1193" y="167641"/>
                    <a:pt x="2560" y="167641"/>
                  </a:cubicBezTo>
                  <a:cubicBezTo>
                    <a:pt x="3699" y="167641"/>
                    <a:pt x="3926" y="167410"/>
                    <a:pt x="6659" y="164182"/>
                  </a:cubicBezTo>
                  <a:lnTo>
                    <a:pt x="17819" y="151038"/>
                  </a:lnTo>
                  <a:cubicBezTo>
                    <a:pt x="27612" y="164413"/>
                    <a:pt x="43099" y="167641"/>
                    <a:pt x="56308" y="167641"/>
                  </a:cubicBezTo>
                  <a:cubicBezTo>
                    <a:pt x="87281" y="167641"/>
                    <a:pt x="114155" y="136972"/>
                    <a:pt x="114155" y="108379"/>
                  </a:cubicBezTo>
                  <a:cubicBezTo>
                    <a:pt x="114155" y="92468"/>
                    <a:pt x="106412" y="84628"/>
                    <a:pt x="102996" y="81399"/>
                  </a:cubicBezTo>
                  <a:cubicBezTo>
                    <a:pt x="97758" y="76096"/>
                    <a:pt x="94342" y="75173"/>
                    <a:pt x="74072" y="69870"/>
                  </a:cubicBezTo>
                  <a:cubicBezTo>
                    <a:pt x="69062" y="68486"/>
                    <a:pt x="60863" y="66180"/>
                    <a:pt x="58813" y="65719"/>
                  </a:cubicBezTo>
                  <a:cubicBezTo>
                    <a:pt x="52664" y="63644"/>
                    <a:pt x="44921" y="56956"/>
                    <a:pt x="44921" y="44735"/>
                  </a:cubicBezTo>
                  <a:cubicBezTo>
                    <a:pt x="44921" y="26057"/>
                    <a:pt x="63140" y="6457"/>
                    <a:pt x="84776" y="6457"/>
                  </a:cubicBezTo>
                  <a:cubicBezTo>
                    <a:pt x="103679" y="6457"/>
                    <a:pt x="117572" y="16372"/>
                    <a:pt x="117572" y="42198"/>
                  </a:cubicBezTo>
                  <a:cubicBezTo>
                    <a:pt x="117572" y="49577"/>
                    <a:pt x="116661" y="53728"/>
                    <a:pt x="116661" y="55112"/>
                  </a:cubicBezTo>
                  <a:cubicBezTo>
                    <a:pt x="116661" y="55342"/>
                    <a:pt x="116661" y="57418"/>
                    <a:pt x="119394" y="57418"/>
                  </a:cubicBezTo>
                  <a:cubicBezTo>
                    <a:pt x="121671" y="57418"/>
                    <a:pt x="121899" y="56726"/>
                    <a:pt x="122810" y="52806"/>
                  </a:cubicBezTo>
                  <a:lnTo>
                    <a:pt x="135108" y="230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157E0B6-BF9F-4AB9-9A62-E948EE97720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951546" y="2373606"/>
              <a:ext cx="97406" cy="72798"/>
            </a:xfrm>
            <a:custGeom>
              <a:avLst/>
              <a:gdLst>
                <a:gd name="connsiteX0" fmla="*/ 12018 w 97406"/>
                <a:gd name="connsiteY0" fmla="*/ 61011 h 72798"/>
                <a:gd name="connsiteX1" fmla="*/ 10424 w 97406"/>
                <a:gd name="connsiteY1" fmla="*/ 67629 h 72798"/>
                <a:gd name="connsiteX2" fmla="*/ 15844 w 97406"/>
                <a:gd name="connsiteY2" fmla="*/ 72794 h 72798"/>
                <a:gd name="connsiteX3" fmla="*/ 22062 w 97406"/>
                <a:gd name="connsiteY3" fmla="*/ 69243 h 72798"/>
                <a:gd name="connsiteX4" fmla="*/ 24931 w 97406"/>
                <a:gd name="connsiteY4" fmla="*/ 59235 h 72798"/>
                <a:gd name="connsiteX5" fmla="*/ 28439 w 97406"/>
                <a:gd name="connsiteY5" fmla="*/ 44708 h 72798"/>
                <a:gd name="connsiteX6" fmla="*/ 31149 w 97406"/>
                <a:gd name="connsiteY6" fmla="*/ 33893 h 72798"/>
                <a:gd name="connsiteX7" fmla="*/ 37844 w 97406"/>
                <a:gd name="connsiteY7" fmla="*/ 19366 h 72798"/>
                <a:gd name="connsiteX8" fmla="*/ 61758 w 97406"/>
                <a:gd name="connsiteY8" fmla="*/ 4516 h 72798"/>
                <a:gd name="connsiteX9" fmla="*/ 71164 w 97406"/>
                <a:gd name="connsiteY9" fmla="*/ 15815 h 72798"/>
                <a:gd name="connsiteX10" fmla="*/ 61758 w 97406"/>
                <a:gd name="connsiteY10" fmla="*/ 50196 h 72798"/>
                <a:gd name="connsiteX11" fmla="*/ 59366 w 97406"/>
                <a:gd name="connsiteY11" fmla="*/ 58912 h 72798"/>
                <a:gd name="connsiteX12" fmla="*/ 74512 w 97406"/>
                <a:gd name="connsiteY12" fmla="*/ 72794 h 72798"/>
                <a:gd name="connsiteX13" fmla="*/ 97468 w 97406"/>
                <a:gd name="connsiteY13" fmla="*/ 48098 h 72798"/>
                <a:gd name="connsiteX14" fmla="*/ 94918 w 97406"/>
                <a:gd name="connsiteY14" fmla="*/ 45999 h 72798"/>
                <a:gd name="connsiteX15" fmla="*/ 91889 w 97406"/>
                <a:gd name="connsiteY15" fmla="*/ 48743 h 72798"/>
                <a:gd name="connsiteX16" fmla="*/ 74990 w 97406"/>
                <a:gd name="connsiteY16" fmla="*/ 68274 h 72798"/>
                <a:gd name="connsiteX17" fmla="*/ 71004 w 97406"/>
                <a:gd name="connsiteY17" fmla="*/ 62625 h 72798"/>
                <a:gd name="connsiteX18" fmla="*/ 74671 w 97406"/>
                <a:gd name="connsiteY18" fmla="*/ 49550 h 72798"/>
                <a:gd name="connsiteX19" fmla="*/ 83120 w 97406"/>
                <a:gd name="connsiteY19" fmla="*/ 18397 h 72798"/>
                <a:gd name="connsiteX20" fmla="*/ 62395 w 97406"/>
                <a:gd name="connsiteY20" fmla="*/ -4 h 72798"/>
                <a:gd name="connsiteX21" fmla="*/ 35453 w 97406"/>
                <a:gd name="connsiteY21" fmla="*/ 14685 h 72798"/>
                <a:gd name="connsiteX22" fmla="*/ 18395 w 97406"/>
                <a:gd name="connsiteY22" fmla="*/ -4 h 72798"/>
                <a:gd name="connsiteX23" fmla="*/ 5801 w 97406"/>
                <a:gd name="connsiteY23" fmla="*/ 8712 h 72798"/>
                <a:gd name="connsiteX24" fmla="*/ 61 w 97406"/>
                <a:gd name="connsiteY24" fmla="*/ 24692 h 72798"/>
                <a:gd name="connsiteX25" fmla="*/ 2772 w 97406"/>
                <a:gd name="connsiteY25" fmla="*/ 26791 h 72798"/>
                <a:gd name="connsiteX26" fmla="*/ 6279 w 97406"/>
                <a:gd name="connsiteY26" fmla="*/ 21948 h 72798"/>
                <a:gd name="connsiteX27" fmla="*/ 17917 w 97406"/>
                <a:gd name="connsiteY27" fmla="*/ 4516 h 72798"/>
                <a:gd name="connsiteX28" fmla="*/ 23178 w 97406"/>
                <a:gd name="connsiteY28" fmla="*/ 12425 h 72798"/>
                <a:gd name="connsiteX29" fmla="*/ 20627 w 97406"/>
                <a:gd name="connsiteY29" fmla="*/ 25822 h 72798"/>
                <a:gd name="connsiteX30" fmla="*/ 17120 w 97406"/>
                <a:gd name="connsiteY30" fmla="*/ 40350 h 72798"/>
                <a:gd name="connsiteX31" fmla="*/ 12018 w 97406"/>
                <a:gd name="connsiteY31" fmla="*/ 6101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018" y="61011"/>
                  </a:moveTo>
                  <a:cubicBezTo>
                    <a:pt x="11380" y="63109"/>
                    <a:pt x="10424" y="67145"/>
                    <a:pt x="10424" y="67629"/>
                  </a:cubicBezTo>
                  <a:cubicBezTo>
                    <a:pt x="10424" y="71180"/>
                    <a:pt x="13293" y="72794"/>
                    <a:pt x="15844" y="72794"/>
                  </a:cubicBezTo>
                  <a:cubicBezTo>
                    <a:pt x="18714" y="72794"/>
                    <a:pt x="21265" y="70696"/>
                    <a:pt x="22062" y="69243"/>
                  </a:cubicBezTo>
                  <a:cubicBezTo>
                    <a:pt x="22859" y="67790"/>
                    <a:pt x="24134" y="62625"/>
                    <a:pt x="24931" y="59235"/>
                  </a:cubicBezTo>
                  <a:cubicBezTo>
                    <a:pt x="25728" y="56168"/>
                    <a:pt x="27482" y="48743"/>
                    <a:pt x="28439" y="44708"/>
                  </a:cubicBezTo>
                  <a:cubicBezTo>
                    <a:pt x="29395" y="41157"/>
                    <a:pt x="30352" y="37606"/>
                    <a:pt x="31149" y="33893"/>
                  </a:cubicBezTo>
                  <a:cubicBezTo>
                    <a:pt x="32902" y="27275"/>
                    <a:pt x="33221" y="25984"/>
                    <a:pt x="37844" y="19366"/>
                  </a:cubicBezTo>
                  <a:cubicBezTo>
                    <a:pt x="42308" y="12909"/>
                    <a:pt x="49801" y="4516"/>
                    <a:pt x="61758" y="4516"/>
                  </a:cubicBezTo>
                  <a:cubicBezTo>
                    <a:pt x="71004" y="4516"/>
                    <a:pt x="71164" y="12748"/>
                    <a:pt x="71164" y="15815"/>
                  </a:cubicBezTo>
                  <a:cubicBezTo>
                    <a:pt x="71164" y="25499"/>
                    <a:pt x="64309" y="43417"/>
                    <a:pt x="61758" y="50196"/>
                  </a:cubicBezTo>
                  <a:cubicBezTo>
                    <a:pt x="60004" y="54716"/>
                    <a:pt x="59366" y="56168"/>
                    <a:pt x="59366" y="58912"/>
                  </a:cubicBezTo>
                  <a:cubicBezTo>
                    <a:pt x="59366" y="67467"/>
                    <a:pt x="66381" y="72794"/>
                    <a:pt x="74512" y="72794"/>
                  </a:cubicBezTo>
                  <a:cubicBezTo>
                    <a:pt x="90454" y="72794"/>
                    <a:pt x="97468" y="50519"/>
                    <a:pt x="97468" y="48098"/>
                  </a:cubicBezTo>
                  <a:cubicBezTo>
                    <a:pt x="97468" y="45999"/>
                    <a:pt x="95396" y="45999"/>
                    <a:pt x="94918" y="45999"/>
                  </a:cubicBezTo>
                  <a:cubicBezTo>
                    <a:pt x="92686" y="45999"/>
                    <a:pt x="92526" y="46968"/>
                    <a:pt x="91889" y="48743"/>
                  </a:cubicBezTo>
                  <a:cubicBezTo>
                    <a:pt x="88222" y="61656"/>
                    <a:pt x="81367" y="68274"/>
                    <a:pt x="74990" y="68274"/>
                  </a:cubicBezTo>
                  <a:cubicBezTo>
                    <a:pt x="71642" y="68274"/>
                    <a:pt x="71004" y="66015"/>
                    <a:pt x="71004" y="62625"/>
                  </a:cubicBezTo>
                  <a:cubicBezTo>
                    <a:pt x="71004" y="58912"/>
                    <a:pt x="71801" y="56814"/>
                    <a:pt x="74671" y="49550"/>
                  </a:cubicBezTo>
                  <a:cubicBezTo>
                    <a:pt x="76584" y="44546"/>
                    <a:pt x="83120" y="27436"/>
                    <a:pt x="83120" y="18397"/>
                  </a:cubicBezTo>
                  <a:cubicBezTo>
                    <a:pt x="83120" y="2740"/>
                    <a:pt x="70845" y="-4"/>
                    <a:pt x="62395" y="-4"/>
                  </a:cubicBezTo>
                  <a:cubicBezTo>
                    <a:pt x="49163" y="-4"/>
                    <a:pt x="40236" y="8228"/>
                    <a:pt x="35453" y="14685"/>
                  </a:cubicBezTo>
                  <a:cubicBezTo>
                    <a:pt x="34337" y="3547"/>
                    <a:pt x="24931" y="-4"/>
                    <a:pt x="18395" y="-4"/>
                  </a:cubicBezTo>
                  <a:cubicBezTo>
                    <a:pt x="11540" y="-4"/>
                    <a:pt x="7873" y="5000"/>
                    <a:pt x="5801" y="8712"/>
                  </a:cubicBezTo>
                  <a:cubicBezTo>
                    <a:pt x="2293" y="14685"/>
                    <a:pt x="61" y="23885"/>
                    <a:pt x="61" y="24692"/>
                  </a:cubicBezTo>
                  <a:cubicBezTo>
                    <a:pt x="61" y="26791"/>
                    <a:pt x="2293" y="26791"/>
                    <a:pt x="2772" y="26791"/>
                  </a:cubicBezTo>
                  <a:cubicBezTo>
                    <a:pt x="5003" y="26791"/>
                    <a:pt x="5163" y="26307"/>
                    <a:pt x="6279" y="21948"/>
                  </a:cubicBezTo>
                  <a:cubicBezTo>
                    <a:pt x="8670" y="12425"/>
                    <a:pt x="11699" y="4516"/>
                    <a:pt x="17917" y="4516"/>
                  </a:cubicBezTo>
                  <a:cubicBezTo>
                    <a:pt x="22062" y="4516"/>
                    <a:pt x="23178" y="8067"/>
                    <a:pt x="23178" y="12425"/>
                  </a:cubicBezTo>
                  <a:cubicBezTo>
                    <a:pt x="23178" y="15492"/>
                    <a:pt x="21743" y="21464"/>
                    <a:pt x="20627" y="25822"/>
                  </a:cubicBezTo>
                  <a:cubicBezTo>
                    <a:pt x="19511" y="30180"/>
                    <a:pt x="17917" y="36798"/>
                    <a:pt x="17120" y="40350"/>
                  </a:cubicBezTo>
                  <a:lnTo>
                    <a:pt x="12018" y="6101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9C286175-0D48-4BC0-9692-877EE37AB42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35709" y="2527436"/>
              <a:ext cx="120204" cy="71183"/>
            </a:xfrm>
            <a:custGeom>
              <a:avLst/>
              <a:gdLst>
                <a:gd name="connsiteX0" fmla="*/ 106874 w 120204"/>
                <a:gd name="connsiteY0" fmla="*/ 15660 h 71183"/>
                <a:gd name="connsiteX1" fmla="*/ 120265 w 120204"/>
                <a:gd name="connsiteY1" fmla="*/ 5813 h 71183"/>
                <a:gd name="connsiteX2" fmla="*/ 120265 w 120204"/>
                <a:gd name="connsiteY2" fmla="*/ 2 h 71183"/>
                <a:gd name="connsiteX3" fmla="*/ 108787 w 120204"/>
                <a:gd name="connsiteY3" fmla="*/ 648 h 71183"/>
                <a:gd name="connsiteX4" fmla="*/ 93163 w 120204"/>
                <a:gd name="connsiteY4" fmla="*/ 2 h 71183"/>
                <a:gd name="connsiteX5" fmla="*/ 93163 w 120204"/>
                <a:gd name="connsiteY5" fmla="*/ 5813 h 71183"/>
                <a:gd name="connsiteX6" fmla="*/ 101453 w 120204"/>
                <a:gd name="connsiteY6" fmla="*/ 12916 h 71183"/>
                <a:gd name="connsiteX7" fmla="*/ 100497 w 120204"/>
                <a:gd name="connsiteY7" fmla="*/ 16790 h 71183"/>
                <a:gd name="connsiteX8" fmla="*/ 85033 w 120204"/>
                <a:gd name="connsiteY8" fmla="*/ 56982 h 71183"/>
                <a:gd name="connsiteX9" fmla="*/ 67815 w 120204"/>
                <a:gd name="connsiteY9" fmla="*/ 12916 h 71183"/>
                <a:gd name="connsiteX10" fmla="*/ 67018 w 120204"/>
                <a:gd name="connsiteY10" fmla="*/ 9849 h 71183"/>
                <a:gd name="connsiteX11" fmla="*/ 75627 w 120204"/>
                <a:gd name="connsiteY11" fmla="*/ 5813 h 71183"/>
                <a:gd name="connsiteX12" fmla="*/ 75627 w 120204"/>
                <a:gd name="connsiteY12" fmla="*/ 2 h 71183"/>
                <a:gd name="connsiteX13" fmla="*/ 58409 w 120204"/>
                <a:gd name="connsiteY13" fmla="*/ 648 h 71183"/>
                <a:gd name="connsiteX14" fmla="*/ 44380 w 120204"/>
                <a:gd name="connsiteY14" fmla="*/ 2 h 71183"/>
                <a:gd name="connsiteX15" fmla="*/ 44380 w 120204"/>
                <a:gd name="connsiteY15" fmla="*/ 5813 h 71183"/>
                <a:gd name="connsiteX16" fmla="*/ 53467 w 120204"/>
                <a:gd name="connsiteY16" fmla="*/ 7105 h 71183"/>
                <a:gd name="connsiteX17" fmla="*/ 57134 w 120204"/>
                <a:gd name="connsiteY17" fmla="*/ 14207 h 71183"/>
                <a:gd name="connsiteX18" fmla="*/ 56496 w 120204"/>
                <a:gd name="connsiteY18" fmla="*/ 16144 h 71183"/>
                <a:gd name="connsiteX19" fmla="*/ 41511 w 120204"/>
                <a:gd name="connsiteY19" fmla="*/ 54561 h 71183"/>
                <a:gd name="connsiteX20" fmla="*/ 25409 w 120204"/>
                <a:gd name="connsiteY20" fmla="*/ 12916 h 71183"/>
                <a:gd name="connsiteX21" fmla="*/ 24452 w 120204"/>
                <a:gd name="connsiteY21" fmla="*/ 9849 h 71183"/>
                <a:gd name="connsiteX22" fmla="*/ 33061 w 120204"/>
                <a:gd name="connsiteY22" fmla="*/ 5813 h 71183"/>
                <a:gd name="connsiteX23" fmla="*/ 33061 w 120204"/>
                <a:gd name="connsiteY23" fmla="*/ 2 h 71183"/>
                <a:gd name="connsiteX24" fmla="*/ 15047 w 120204"/>
                <a:gd name="connsiteY24" fmla="*/ 648 h 71183"/>
                <a:gd name="connsiteX25" fmla="*/ 61 w 120204"/>
                <a:gd name="connsiteY25" fmla="*/ 2 h 71183"/>
                <a:gd name="connsiteX26" fmla="*/ 61 w 120204"/>
                <a:gd name="connsiteY26" fmla="*/ 5813 h 71183"/>
                <a:gd name="connsiteX27" fmla="*/ 11539 w 120204"/>
                <a:gd name="connsiteY27" fmla="*/ 10494 h 71183"/>
                <a:gd name="connsiteX28" fmla="*/ 33699 w 120204"/>
                <a:gd name="connsiteY28" fmla="*/ 67474 h 71183"/>
                <a:gd name="connsiteX29" fmla="*/ 38003 w 120204"/>
                <a:gd name="connsiteY29" fmla="*/ 71186 h 71183"/>
                <a:gd name="connsiteX30" fmla="*/ 42148 w 120204"/>
                <a:gd name="connsiteY30" fmla="*/ 67797 h 71183"/>
                <a:gd name="connsiteX31" fmla="*/ 60163 w 120204"/>
                <a:gd name="connsiteY31" fmla="*/ 21632 h 71183"/>
                <a:gd name="connsiteX32" fmla="*/ 77859 w 120204"/>
                <a:gd name="connsiteY32" fmla="*/ 67313 h 71183"/>
                <a:gd name="connsiteX33" fmla="*/ 82323 w 120204"/>
                <a:gd name="connsiteY33" fmla="*/ 71186 h 71183"/>
                <a:gd name="connsiteX34" fmla="*/ 86627 w 120204"/>
                <a:gd name="connsiteY34" fmla="*/ 67474 h 71183"/>
                <a:gd name="connsiteX35" fmla="*/ 106874 w 120204"/>
                <a:gd name="connsiteY35" fmla="*/ 15660 h 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71183">
                  <a:moveTo>
                    <a:pt x="106874" y="15660"/>
                  </a:moveTo>
                  <a:cubicBezTo>
                    <a:pt x="110062" y="7589"/>
                    <a:pt x="115323" y="5975"/>
                    <a:pt x="120265" y="5813"/>
                  </a:cubicBezTo>
                  <a:lnTo>
                    <a:pt x="120265" y="2"/>
                  </a:lnTo>
                  <a:cubicBezTo>
                    <a:pt x="115961" y="487"/>
                    <a:pt x="113410" y="648"/>
                    <a:pt x="108787" y="648"/>
                  </a:cubicBezTo>
                  <a:cubicBezTo>
                    <a:pt x="104004" y="648"/>
                    <a:pt x="97946" y="487"/>
                    <a:pt x="93163" y="2"/>
                  </a:cubicBezTo>
                  <a:lnTo>
                    <a:pt x="93163" y="5813"/>
                  </a:lnTo>
                  <a:cubicBezTo>
                    <a:pt x="98743" y="5975"/>
                    <a:pt x="101453" y="9042"/>
                    <a:pt x="101453" y="12916"/>
                  </a:cubicBezTo>
                  <a:cubicBezTo>
                    <a:pt x="101453" y="14207"/>
                    <a:pt x="101453" y="14530"/>
                    <a:pt x="100497" y="16790"/>
                  </a:cubicBezTo>
                  <a:lnTo>
                    <a:pt x="85033" y="56982"/>
                  </a:lnTo>
                  <a:lnTo>
                    <a:pt x="67815" y="12916"/>
                  </a:lnTo>
                  <a:cubicBezTo>
                    <a:pt x="67496" y="12109"/>
                    <a:pt x="67018" y="10817"/>
                    <a:pt x="67018" y="9849"/>
                  </a:cubicBezTo>
                  <a:cubicBezTo>
                    <a:pt x="67018" y="6298"/>
                    <a:pt x="71163" y="5813"/>
                    <a:pt x="75627" y="5813"/>
                  </a:cubicBezTo>
                  <a:lnTo>
                    <a:pt x="75627" y="2"/>
                  </a:lnTo>
                  <a:cubicBezTo>
                    <a:pt x="69888" y="487"/>
                    <a:pt x="64149" y="648"/>
                    <a:pt x="58409" y="648"/>
                  </a:cubicBezTo>
                  <a:cubicBezTo>
                    <a:pt x="53786" y="648"/>
                    <a:pt x="49003" y="325"/>
                    <a:pt x="44380" y="2"/>
                  </a:cubicBezTo>
                  <a:lnTo>
                    <a:pt x="44380" y="5813"/>
                  </a:lnTo>
                  <a:cubicBezTo>
                    <a:pt x="48047" y="5813"/>
                    <a:pt x="51395" y="5813"/>
                    <a:pt x="53467" y="7105"/>
                  </a:cubicBezTo>
                  <a:cubicBezTo>
                    <a:pt x="55699" y="8719"/>
                    <a:pt x="57134" y="14046"/>
                    <a:pt x="57134" y="14207"/>
                  </a:cubicBezTo>
                  <a:cubicBezTo>
                    <a:pt x="57134" y="14530"/>
                    <a:pt x="56815" y="15498"/>
                    <a:pt x="56496" y="16144"/>
                  </a:cubicBezTo>
                  <a:lnTo>
                    <a:pt x="41511" y="54561"/>
                  </a:lnTo>
                  <a:lnTo>
                    <a:pt x="25409" y="12916"/>
                  </a:lnTo>
                  <a:cubicBezTo>
                    <a:pt x="24452" y="10656"/>
                    <a:pt x="24452" y="10494"/>
                    <a:pt x="24452" y="9849"/>
                  </a:cubicBezTo>
                  <a:cubicBezTo>
                    <a:pt x="24452" y="5813"/>
                    <a:pt x="30192" y="5813"/>
                    <a:pt x="33061" y="5813"/>
                  </a:cubicBezTo>
                  <a:lnTo>
                    <a:pt x="33061" y="2"/>
                  </a:lnTo>
                  <a:cubicBezTo>
                    <a:pt x="32742" y="2"/>
                    <a:pt x="21423" y="648"/>
                    <a:pt x="15047" y="648"/>
                  </a:cubicBezTo>
                  <a:cubicBezTo>
                    <a:pt x="10104" y="648"/>
                    <a:pt x="5003" y="487"/>
                    <a:pt x="61" y="2"/>
                  </a:cubicBezTo>
                  <a:lnTo>
                    <a:pt x="61" y="5813"/>
                  </a:lnTo>
                  <a:cubicBezTo>
                    <a:pt x="6278" y="5813"/>
                    <a:pt x="9786" y="5813"/>
                    <a:pt x="11539" y="10494"/>
                  </a:cubicBezTo>
                  <a:lnTo>
                    <a:pt x="33699" y="67474"/>
                  </a:lnTo>
                  <a:cubicBezTo>
                    <a:pt x="34655" y="69895"/>
                    <a:pt x="35134" y="71186"/>
                    <a:pt x="38003" y="71186"/>
                  </a:cubicBezTo>
                  <a:cubicBezTo>
                    <a:pt x="40873" y="71186"/>
                    <a:pt x="41351" y="69895"/>
                    <a:pt x="42148" y="67797"/>
                  </a:cubicBezTo>
                  <a:lnTo>
                    <a:pt x="60163" y="21632"/>
                  </a:lnTo>
                  <a:lnTo>
                    <a:pt x="77859" y="67313"/>
                  </a:lnTo>
                  <a:cubicBezTo>
                    <a:pt x="78815" y="69734"/>
                    <a:pt x="79453" y="71186"/>
                    <a:pt x="82323" y="71186"/>
                  </a:cubicBezTo>
                  <a:cubicBezTo>
                    <a:pt x="85192" y="71186"/>
                    <a:pt x="85671" y="70057"/>
                    <a:pt x="86627" y="67474"/>
                  </a:cubicBezTo>
                  <a:lnTo>
                    <a:pt x="106874" y="15660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5B00E346-D64A-48DF-8497-5ED0266B187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081239" y="2578443"/>
              <a:ext cx="20246" cy="49715"/>
            </a:xfrm>
            <a:custGeom>
              <a:avLst/>
              <a:gdLst>
                <a:gd name="connsiteX0" fmla="*/ 15849 w 20246"/>
                <a:gd name="connsiteY0" fmla="*/ 15983 h 49715"/>
                <a:gd name="connsiteX1" fmla="*/ 3415 w 20246"/>
                <a:gd name="connsiteY1" fmla="*/ 45521 h 49715"/>
                <a:gd name="connsiteX2" fmla="*/ 2299 w 20246"/>
                <a:gd name="connsiteY2" fmla="*/ 47458 h 49715"/>
                <a:gd name="connsiteX3" fmla="*/ 4530 w 20246"/>
                <a:gd name="connsiteY3" fmla="*/ 49718 h 49715"/>
                <a:gd name="connsiteX4" fmla="*/ 20313 w 20246"/>
                <a:gd name="connsiteY4" fmla="*/ 17597 h 49715"/>
                <a:gd name="connsiteX5" fmla="*/ 9154 w 20246"/>
                <a:gd name="connsiteY5" fmla="*/ 2 h 49715"/>
                <a:gd name="connsiteX6" fmla="*/ 67 w 20246"/>
                <a:gd name="connsiteY6" fmla="*/ 9203 h 49715"/>
                <a:gd name="connsiteX7" fmla="*/ 9313 w 20246"/>
                <a:gd name="connsiteY7" fmla="*/ 18565 h 49715"/>
                <a:gd name="connsiteX8" fmla="*/ 15849 w 20246"/>
                <a:gd name="connsiteY8" fmla="*/ 15983 h 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715">
                  <a:moveTo>
                    <a:pt x="15849" y="15983"/>
                  </a:moveTo>
                  <a:cubicBezTo>
                    <a:pt x="15849" y="24860"/>
                    <a:pt x="14255" y="35191"/>
                    <a:pt x="3415" y="45521"/>
                  </a:cubicBezTo>
                  <a:cubicBezTo>
                    <a:pt x="2777" y="46167"/>
                    <a:pt x="2299" y="46651"/>
                    <a:pt x="2299" y="47458"/>
                  </a:cubicBezTo>
                  <a:cubicBezTo>
                    <a:pt x="2299" y="48588"/>
                    <a:pt x="3574" y="49718"/>
                    <a:pt x="4530" y="49718"/>
                  </a:cubicBezTo>
                  <a:cubicBezTo>
                    <a:pt x="6762" y="49718"/>
                    <a:pt x="20313" y="36805"/>
                    <a:pt x="20313" y="17597"/>
                  </a:cubicBezTo>
                  <a:cubicBezTo>
                    <a:pt x="20313" y="7589"/>
                    <a:pt x="16487" y="2"/>
                    <a:pt x="9154" y="2"/>
                  </a:cubicBezTo>
                  <a:cubicBezTo>
                    <a:pt x="3893" y="2"/>
                    <a:pt x="67" y="4199"/>
                    <a:pt x="67" y="9203"/>
                  </a:cubicBezTo>
                  <a:cubicBezTo>
                    <a:pt x="67" y="14368"/>
                    <a:pt x="3733" y="18565"/>
                    <a:pt x="9313" y="18565"/>
                  </a:cubicBezTo>
                  <a:cubicBezTo>
                    <a:pt x="13139" y="18565"/>
                    <a:pt x="15690" y="15983"/>
                    <a:pt x="15849" y="15983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F5B22873-1807-478B-9658-982792CECEE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124966" y="2489988"/>
              <a:ext cx="48304" cy="108632"/>
            </a:xfrm>
            <a:custGeom>
              <a:avLst/>
              <a:gdLst>
                <a:gd name="connsiteX0" fmla="*/ 44229 w 48304"/>
                <a:gd name="connsiteY0" fmla="*/ 6136 h 108632"/>
                <a:gd name="connsiteX1" fmla="*/ 37852 w 48304"/>
                <a:gd name="connsiteY1" fmla="*/ 2 h 108632"/>
                <a:gd name="connsiteX2" fmla="*/ 28924 w 48304"/>
                <a:gd name="connsiteY2" fmla="*/ 8880 h 108632"/>
                <a:gd name="connsiteX3" fmla="*/ 35301 w 48304"/>
                <a:gd name="connsiteY3" fmla="*/ 15014 h 108632"/>
                <a:gd name="connsiteX4" fmla="*/ 44229 w 48304"/>
                <a:gd name="connsiteY4" fmla="*/ 6136 h 108632"/>
                <a:gd name="connsiteX5" fmla="*/ 11707 w 48304"/>
                <a:gd name="connsiteY5" fmla="*/ 88135 h 108632"/>
                <a:gd name="connsiteX6" fmla="*/ 10272 w 48304"/>
                <a:gd name="connsiteY6" fmla="*/ 94914 h 108632"/>
                <a:gd name="connsiteX7" fmla="*/ 25417 w 48304"/>
                <a:gd name="connsiteY7" fmla="*/ 108635 h 108632"/>
                <a:gd name="connsiteX8" fmla="*/ 48374 w 48304"/>
                <a:gd name="connsiteY8" fmla="*/ 83938 h 108632"/>
                <a:gd name="connsiteX9" fmla="*/ 45823 w 48304"/>
                <a:gd name="connsiteY9" fmla="*/ 81840 h 108632"/>
                <a:gd name="connsiteX10" fmla="*/ 42794 w 48304"/>
                <a:gd name="connsiteY10" fmla="*/ 84584 h 108632"/>
                <a:gd name="connsiteX11" fmla="*/ 25895 w 48304"/>
                <a:gd name="connsiteY11" fmla="*/ 104115 h 108632"/>
                <a:gd name="connsiteX12" fmla="*/ 21910 w 48304"/>
                <a:gd name="connsiteY12" fmla="*/ 98466 h 108632"/>
                <a:gd name="connsiteX13" fmla="*/ 24461 w 48304"/>
                <a:gd name="connsiteY13" fmla="*/ 88135 h 108632"/>
                <a:gd name="connsiteX14" fmla="*/ 29562 w 48304"/>
                <a:gd name="connsiteY14" fmla="*/ 75222 h 108632"/>
                <a:gd name="connsiteX15" fmla="*/ 37374 w 48304"/>
                <a:gd name="connsiteY15" fmla="*/ 54722 h 108632"/>
                <a:gd name="connsiteX16" fmla="*/ 38330 w 48304"/>
                <a:gd name="connsiteY16" fmla="*/ 49557 h 108632"/>
                <a:gd name="connsiteX17" fmla="*/ 23185 w 48304"/>
                <a:gd name="connsiteY17" fmla="*/ 35837 h 108632"/>
                <a:gd name="connsiteX18" fmla="*/ 69 w 48304"/>
                <a:gd name="connsiteY18" fmla="*/ 60533 h 108632"/>
                <a:gd name="connsiteX19" fmla="*/ 2779 w 48304"/>
                <a:gd name="connsiteY19" fmla="*/ 62631 h 108632"/>
                <a:gd name="connsiteX20" fmla="*/ 5649 w 48304"/>
                <a:gd name="connsiteY20" fmla="*/ 60049 h 108632"/>
                <a:gd name="connsiteX21" fmla="*/ 22707 w 48304"/>
                <a:gd name="connsiteY21" fmla="*/ 40356 h 108632"/>
                <a:gd name="connsiteX22" fmla="*/ 26692 w 48304"/>
                <a:gd name="connsiteY22" fmla="*/ 46006 h 108632"/>
                <a:gd name="connsiteX23" fmla="*/ 21750 w 48304"/>
                <a:gd name="connsiteY23" fmla="*/ 62147 h 108632"/>
                <a:gd name="connsiteX24" fmla="*/ 11707 w 48304"/>
                <a:gd name="connsiteY24" fmla="*/ 88135 h 10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8632">
                  <a:moveTo>
                    <a:pt x="44229" y="6136"/>
                  </a:moveTo>
                  <a:cubicBezTo>
                    <a:pt x="44229" y="3554"/>
                    <a:pt x="42316" y="2"/>
                    <a:pt x="37852" y="2"/>
                  </a:cubicBezTo>
                  <a:cubicBezTo>
                    <a:pt x="33548" y="2"/>
                    <a:pt x="28924" y="4199"/>
                    <a:pt x="28924" y="8880"/>
                  </a:cubicBezTo>
                  <a:cubicBezTo>
                    <a:pt x="28924" y="11624"/>
                    <a:pt x="30997" y="15014"/>
                    <a:pt x="35301" y="15014"/>
                  </a:cubicBezTo>
                  <a:cubicBezTo>
                    <a:pt x="39925" y="15014"/>
                    <a:pt x="44229" y="10494"/>
                    <a:pt x="44229" y="6136"/>
                  </a:cubicBezTo>
                  <a:close/>
                  <a:moveTo>
                    <a:pt x="11707" y="88135"/>
                  </a:moveTo>
                  <a:cubicBezTo>
                    <a:pt x="11069" y="90233"/>
                    <a:pt x="10272" y="92170"/>
                    <a:pt x="10272" y="94914"/>
                  </a:cubicBezTo>
                  <a:cubicBezTo>
                    <a:pt x="10272" y="102501"/>
                    <a:pt x="16649" y="108635"/>
                    <a:pt x="25417" y="108635"/>
                  </a:cubicBezTo>
                  <a:cubicBezTo>
                    <a:pt x="41359" y="108635"/>
                    <a:pt x="48374" y="86359"/>
                    <a:pt x="48374" y="83938"/>
                  </a:cubicBezTo>
                  <a:cubicBezTo>
                    <a:pt x="48374" y="81840"/>
                    <a:pt x="46301" y="81840"/>
                    <a:pt x="45823" y="81840"/>
                  </a:cubicBezTo>
                  <a:cubicBezTo>
                    <a:pt x="43591" y="81840"/>
                    <a:pt x="43432" y="82808"/>
                    <a:pt x="42794" y="84584"/>
                  </a:cubicBezTo>
                  <a:cubicBezTo>
                    <a:pt x="39127" y="97497"/>
                    <a:pt x="32113" y="104115"/>
                    <a:pt x="25895" y="104115"/>
                  </a:cubicBezTo>
                  <a:cubicBezTo>
                    <a:pt x="22707" y="104115"/>
                    <a:pt x="21910" y="102017"/>
                    <a:pt x="21910" y="98466"/>
                  </a:cubicBezTo>
                  <a:cubicBezTo>
                    <a:pt x="21910" y="94753"/>
                    <a:pt x="23026" y="91686"/>
                    <a:pt x="24461" y="88135"/>
                  </a:cubicBezTo>
                  <a:cubicBezTo>
                    <a:pt x="26055" y="83777"/>
                    <a:pt x="27808" y="79419"/>
                    <a:pt x="29562" y="75222"/>
                  </a:cubicBezTo>
                  <a:cubicBezTo>
                    <a:pt x="30997" y="71348"/>
                    <a:pt x="36736" y="56659"/>
                    <a:pt x="37374" y="54722"/>
                  </a:cubicBezTo>
                  <a:cubicBezTo>
                    <a:pt x="37852" y="53108"/>
                    <a:pt x="38330" y="51171"/>
                    <a:pt x="38330" y="49557"/>
                  </a:cubicBezTo>
                  <a:cubicBezTo>
                    <a:pt x="38330" y="41970"/>
                    <a:pt x="31953" y="35837"/>
                    <a:pt x="23185" y="35837"/>
                  </a:cubicBezTo>
                  <a:cubicBezTo>
                    <a:pt x="7402" y="35837"/>
                    <a:pt x="69" y="57789"/>
                    <a:pt x="69" y="60533"/>
                  </a:cubicBezTo>
                  <a:cubicBezTo>
                    <a:pt x="69" y="62631"/>
                    <a:pt x="2301" y="62631"/>
                    <a:pt x="2779" y="62631"/>
                  </a:cubicBezTo>
                  <a:cubicBezTo>
                    <a:pt x="5011" y="62631"/>
                    <a:pt x="5171" y="61824"/>
                    <a:pt x="5649" y="60049"/>
                  </a:cubicBezTo>
                  <a:cubicBezTo>
                    <a:pt x="9794" y="46167"/>
                    <a:pt x="16808" y="40356"/>
                    <a:pt x="22707" y="40356"/>
                  </a:cubicBezTo>
                  <a:cubicBezTo>
                    <a:pt x="25258" y="40356"/>
                    <a:pt x="26692" y="41648"/>
                    <a:pt x="26692" y="46006"/>
                  </a:cubicBezTo>
                  <a:cubicBezTo>
                    <a:pt x="26692" y="49718"/>
                    <a:pt x="25736" y="52139"/>
                    <a:pt x="21750" y="62147"/>
                  </a:cubicBezTo>
                  <a:lnTo>
                    <a:pt x="11707" y="8813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A0758F14-840B-47EB-B8A6-FA7FD4EC0C6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56659" y="2405564"/>
              <a:ext cx="151451" cy="153574"/>
            </a:xfrm>
            <a:custGeom>
              <a:avLst/>
              <a:gdLst>
                <a:gd name="connsiteX0" fmla="*/ 80469 w 151451"/>
                <a:gd name="connsiteY0" fmla="*/ 81399 h 153574"/>
                <a:gd name="connsiteX1" fmla="*/ 144010 w 151451"/>
                <a:gd name="connsiteY1" fmla="*/ 81399 h 153574"/>
                <a:gd name="connsiteX2" fmla="*/ 151526 w 151451"/>
                <a:gd name="connsiteY2" fmla="*/ 76787 h 153574"/>
                <a:gd name="connsiteX3" fmla="*/ 144010 w 151451"/>
                <a:gd name="connsiteY3" fmla="*/ 72176 h 153574"/>
                <a:gd name="connsiteX4" fmla="*/ 80469 w 151451"/>
                <a:gd name="connsiteY4" fmla="*/ 72176 h 153574"/>
                <a:gd name="connsiteX5" fmla="*/ 80469 w 151451"/>
                <a:gd name="connsiteY5" fmla="*/ 7610 h 153574"/>
                <a:gd name="connsiteX6" fmla="*/ 75914 w 151451"/>
                <a:gd name="connsiteY6" fmla="*/ 0 h 153574"/>
                <a:gd name="connsiteX7" fmla="*/ 71359 w 151451"/>
                <a:gd name="connsiteY7" fmla="*/ 7610 h 153574"/>
                <a:gd name="connsiteX8" fmla="*/ 71359 w 151451"/>
                <a:gd name="connsiteY8" fmla="*/ 72176 h 153574"/>
                <a:gd name="connsiteX9" fmla="*/ 7590 w 151451"/>
                <a:gd name="connsiteY9" fmla="*/ 72176 h 153574"/>
                <a:gd name="connsiteX10" fmla="*/ 75 w 151451"/>
                <a:gd name="connsiteY10" fmla="*/ 76787 h 153574"/>
                <a:gd name="connsiteX11" fmla="*/ 7590 w 151451"/>
                <a:gd name="connsiteY11" fmla="*/ 81399 h 153574"/>
                <a:gd name="connsiteX12" fmla="*/ 71359 w 151451"/>
                <a:gd name="connsiteY12" fmla="*/ 81399 h 153574"/>
                <a:gd name="connsiteX13" fmla="*/ 71359 w 151451"/>
                <a:gd name="connsiteY13" fmla="*/ 145965 h 153574"/>
                <a:gd name="connsiteX14" fmla="*/ 75914 w 151451"/>
                <a:gd name="connsiteY14" fmla="*/ 153575 h 153574"/>
                <a:gd name="connsiteX15" fmla="*/ 80469 w 151451"/>
                <a:gd name="connsiteY15" fmla="*/ 145965 h 153574"/>
                <a:gd name="connsiteX16" fmla="*/ 80469 w 151451"/>
                <a:gd name="connsiteY16" fmla="*/ 81399 h 1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451" h="153574">
                  <a:moveTo>
                    <a:pt x="80469" y="81399"/>
                  </a:moveTo>
                  <a:lnTo>
                    <a:pt x="144010" y="81399"/>
                  </a:lnTo>
                  <a:cubicBezTo>
                    <a:pt x="147198" y="81399"/>
                    <a:pt x="151526" y="81399"/>
                    <a:pt x="151526" y="76787"/>
                  </a:cubicBezTo>
                  <a:cubicBezTo>
                    <a:pt x="151526" y="72176"/>
                    <a:pt x="147198" y="72176"/>
                    <a:pt x="144010" y="72176"/>
                  </a:cubicBezTo>
                  <a:lnTo>
                    <a:pt x="80469" y="72176"/>
                  </a:lnTo>
                  <a:lnTo>
                    <a:pt x="80469" y="7610"/>
                  </a:lnTo>
                  <a:cubicBezTo>
                    <a:pt x="80469" y="4381"/>
                    <a:pt x="80469" y="0"/>
                    <a:pt x="75914" y="0"/>
                  </a:cubicBezTo>
                  <a:cubicBezTo>
                    <a:pt x="71359" y="0"/>
                    <a:pt x="71359" y="4381"/>
                    <a:pt x="71359" y="7610"/>
                  </a:cubicBezTo>
                  <a:lnTo>
                    <a:pt x="71359" y="72176"/>
                  </a:lnTo>
                  <a:lnTo>
                    <a:pt x="7590" y="72176"/>
                  </a:lnTo>
                  <a:cubicBezTo>
                    <a:pt x="4402" y="72176"/>
                    <a:pt x="75" y="72176"/>
                    <a:pt x="75" y="76787"/>
                  </a:cubicBezTo>
                  <a:cubicBezTo>
                    <a:pt x="75" y="81399"/>
                    <a:pt x="4402" y="81399"/>
                    <a:pt x="7590" y="81399"/>
                  </a:cubicBezTo>
                  <a:lnTo>
                    <a:pt x="71359" y="81399"/>
                  </a:lnTo>
                  <a:lnTo>
                    <a:pt x="71359" y="145965"/>
                  </a:lnTo>
                  <a:cubicBezTo>
                    <a:pt x="71359" y="149194"/>
                    <a:pt x="71359" y="153575"/>
                    <a:pt x="75914" y="153575"/>
                  </a:cubicBezTo>
                  <a:cubicBezTo>
                    <a:pt x="80469" y="153575"/>
                    <a:pt x="80469" y="149194"/>
                    <a:pt x="80469" y="145965"/>
                  </a:cubicBezTo>
                  <a:lnTo>
                    <a:pt x="80469" y="8139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8C03822F-B5E1-4363-B298-A5825C750D9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481216" y="2377432"/>
              <a:ext cx="94059" cy="165104"/>
            </a:xfrm>
            <a:custGeom>
              <a:avLst/>
              <a:gdLst>
                <a:gd name="connsiteX0" fmla="*/ 94144 w 94059"/>
                <a:gd name="connsiteY0" fmla="*/ 47272 h 165104"/>
                <a:gd name="connsiteX1" fmla="*/ 66814 w 94059"/>
                <a:gd name="connsiteY1" fmla="*/ 0 h 165104"/>
                <a:gd name="connsiteX2" fmla="*/ 84 w 94059"/>
                <a:gd name="connsiteY2" fmla="*/ 117833 h 165104"/>
                <a:gd name="connsiteX3" fmla="*/ 27414 w 94059"/>
                <a:gd name="connsiteY3" fmla="*/ 165104 h 165104"/>
                <a:gd name="connsiteX4" fmla="*/ 94144 w 94059"/>
                <a:gd name="connsiteY4" fmla="*/ 47272 h 165104"/>
                <a:gd name="connsiteX5" fmla="*/ 24226 w 94059"/>
                <a:gd name="connsiteY5" fmla="*/ 78863 h 165104"/>
                <a:gd name="connsiteX6" fmla="*/ 41762 w 94059"/>
                <a:gd name="connsiteY6" fmla="*/ 29285 h 165104"/>
                <a:gd name="connsiteX7" fmla="*/ 66586 w 94059"/>
                <a:gd name="connsiteY7" fmla="*/ 5073 h 165104"/>
                <a:gd name="connsiteX8" fmla="*/ 79112 w 94059"/>
                <a:gd name="connsiteY8" fmla="*/ 32975 h 165104"/>
                <a:gd name="connsiteX9" fmla="*/ 71824 w 94059"/>
                <a:gd name="connsiteY9" fmla="*/ 78863 h 165104"/>
                <a:gd name="connsiteX10" fmla="*/ 24226 w 94059"/>
                <a:gd name="connsiteY10" fmla="*/ 78863 h 165104"/>
                <a:gd name="connsiteX11" fmla="*/ 69775 w 94059"/>
                <a:gd name="connsiteY11" fmla="*/ 86242 h 165104"/>
                <a:gd name="connsiteX12" fmla="*/ 53833 w 94059"/>
                <a:gd name="connsiteY12" fmla="*/ 133052 h 165104"/>
                <a:gd name="connsiteX13" fmla="*/ 27414 w 94059"/>
                <a:gd name="connsiteY13" fmla="*/ 160031 h 165104"/>
                <a:gd name="connsiteX14" fmla="*/ 15116 w 94059"/>
                <a:gd name="connsiteY14" fmla="*/ 131899 h 165104"/>
                <a:gd name="connsiteX15" fmla="*/ 22404 w 94059"/>
                <a:gd name="connsiteY15" fmla="*/ 86242 h 165104"/>
                <a:gd name="connsiteX16" fmla="*/ 69775 w 94059"/>
                <a:gd name="connsiteY16" fmla="*/ 86242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059" h="165104">
                  <a:moveTo>
                    <a:pt x="94144" y="47272"/>
                  </a:moveTo>
                  <a:cubicBezTo>
                    <a:pt x="94144" y="32052"/>
                    <a:pt x="90044" y="0"/>
                    <a:pt x="66814" y="0"/>
                  </a:cubicBezTo>
                  <a:cubicBezTo>
                    <a:pt x="35157" y="0"/>
                    <a:pt x="84" y="65027"/>
                    <a:pt x="84" y="117833"/>
                  </a:cubicBezTo>
                  <a:cubicBezTo>
                    <a:pt x="84" y="139509"/>
                    <a:pt x="6689" y="165104"/>
                    <a:pt x="27414" y="165104"/>
                  </a:cubicBezTo>
                  <a:cubicBezTo>
                    <a:pt x="59526" y="165104"/>
                    <a:pt x="94144" y="98924"/>
                    <a:pt x="94144" y="47272"/>
                  </a:cubicBezTo>
                  <a:close/>
                  <a:moveTo>
                    <a:pt x="24226" y="78863"/>
                  </a:moveTo>
                  <a:cubicBezTo>
                    <a:pt x="28097" y="64105"/>
                    <a:pt x="32652" y="45657"/>
                    <a:pt x="41762" y="29285"/>
                  </a:cubicBezTo>
                  <a:cubicBezTo>
                    <a:pt x="47911" y="17986"/>
                    <a:pt x="56338" y="5073"/>
                    <a:pt x="66586" y="5073"/>
                  </a:cubicBezTo>
                  <a:cubicBezTo>
                    <a:pt x="77746" y="5073"/>
                    <a:pt x="79112" y="19831"/>
                    <a:pt x="79112" y="32975"/>
                  </a:cubicBezTo>
                  <a:cubicBezTo>
                    <a:pt x="79112" y="44274"/>
                    <a:pt x="77290" y="56034"/>
                    <a:pt x="71824" y="78863"/>
                  </a:cubicBezTo>
                  <a:lnTo>
                    <a:pt x="24226" y="78863"/>
                  </a:lnTo>
                  <a:close/>
                  <a:moveTo>
                    <a:pt x="69775" y="86242"/>
                  </a:moveTo>
                  <a:cubicBezTo>
                    <a:pt x="67270" y="96849"/>
                    <a:pt x="62487" y="116449"/>
                    <a:pt x="53833" y="133052"/>
                  </a:cubicBezTo>
                  <a:cubicBezTo>
                    <a:pt x="45861" y="148732"/>
                    <a:pt x="37207" y="160031"/>
                    <a:pt x="27414" y="160031"/>
                  </a:cubicBezTo>
                  <a:cubicBezTo>
                    <a:pt x="19898" y="160031"/>
                    <a:pt x="15116" y="153344"/>
                    <a:pt x="15116" y="131899"/>
                  </a:cubicBezTo>
                  <a:cubicBezTo>
                    <a:pt x="15116" y="122214"/>
                    <a:pt x="16482" y="108840"/>
                    <a:pt x="22404" y="86242"/>
                  </a:cubicBezTo>
                  <a:lnTo>
                    <a:pt x="69775" y="86242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980DA196-DE3B-4006-ABCB-F9BDDC361A6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57465" y="2343994"/>
              <a:ext cx="59441" cy="276480"/>
            </a:xfrm>
            <a:custGeom>
              <a:avLst/>
              <a:gdLst>
                <a:gd name="connsiteX0" fmla="*/ 59533 w 59441"/>
                <a:gd name="connsiteY0" fmla="*/ 274167 h 276480"/>
                <a:gd name="connsiteX1" fmla="*/ 58622 w 59441"/>
                <a:gd name="connsiteY1" fmla="*/ 272091 h 276480"/>
                <a:gd name="connsiteX2" fmla="*/ 23093 w 59441"/>
                <a:gd name="connsiteY2" fmla="*/ 204528 h 276480"/>
                <a:gd name="connsiteX3" fmla="*/ 15806 w 59441"/>
                <a:gd name="connsiteY3" fmla="*/ 138348 h 276480"/>
                <a:gd name="connsiteX4" fmla="*/ 57483 w 59441"/>
                <a:gd name="connsiteY4" fmla="*/ 5296 h 276480"/>
                <a:gd name="connsiteX5" fmla="*/ 59533 w 59441"/>
                <a:gd name="connsiteY5" fmla="*/ 2298 h 276480"/>
                <a:gd name="connsiteX6" fmla="*/ 56800 w 59441"/>
                <a:gd name="connsiteY6" fmla="*/ -8 h 276480"/>
                <a:gd name="connsiteX7" fmla="*/ 38125 w 59441"/>
                <a:gd name="connsiteY7" fmla="*/ 17286 h 276480"/>
                <a:gd name="connsiteX8" fmla="*/ 91 w 59441"/>
                <a:gd name="connsiteY8" fmla="*/ 138117 h 276480"/>
                <a:gd name="connsiteX9" fmla="*/ 35619 w 59441"/>
                <a:gd name="connsiteY9" fmla="*/ 256181 h 276480"/>
                <a:gd name="connsiteX10" fmla="*/ 56800 w 59441"/>
                <a:gd name="connsiteY10" fmla="*/ 276473 h 276480"/>
                <a:gd name="connsiteX11" fmla="*/ 59533 w 59441"/>
                <a:gd name="connsiteY11" fmla="*/ 274167 h 27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41" h="276480">
                  <a:moveTo>
                    <a:pt x="59533" y="274167"/>
                  </a:moveTo>
                  <a:cubicBezTo>
                    <a:pt x="59533" y="273244"/>
                    <a:pt x="59077" y="272783"/>
                    <a:pt x="58622" y="272091"/>
                  </a:cubicBezTo>
                  <a:cubicBezTo>
                    <a:pt x="48146" y="260792"/>
                    <a:pt x="32659" y="242114"/>
                    <a:pt x="23093" y="204528"/>
                  </a:cubicBezTo>
                  <a:cubicBezTo>
                    <a:pt x="17855" y="183544"/>
                    <a:pt x="15806" y="159793"/>
                    <a:pt x="15806" y="138348"/>
                  </a:cubicBezTo>
                  <a:cubicBezTo>
                    <a:pt x="15806" y="77702"/>
                    <a:pt x="30154" y="35273"/>
                    <a:pt x="57483" y="5296"/>
                  </a:cubicBezTo>
                  <a:cubicBezTo>
                    <a:pt x="59533" y="3220"/>
                    <a:pt x="59533" y="2759"/>
                    <a:pt x="59533" y="2298"/>
                  </a:cubicBezTo>
                  <a:cubicBezTo>
                    <a:pt x="59533" y="-8"/>
                    <a:pt x="57711" y="-8"/>
                    <a:pt x="56800" y="-8"/>
                  </a:cubicBezTo>
                  <a:cubicBezTo>
                    <a:pt x="53384" y="-8"/>
                    <a:pt x="41085" y="13828"/>
                    <a:pt x="38125" y="17286"/>
                  </a:cubicBezTo>
                  <a:cubicBezTo>
                    <a:pt x="14895" y="45188"/>
                    <a:pt x="91" y="86695"/>
                    <a:pt x="91" y="138117"/>
                  </a:cubicBezTo>
                  <a:cubicBezTo>
                    <a:pt x="91" y="170861"/>
                    <a:pt x="5785" y="217210"/>
                    <a:pt x="35619" y="256181"/>
                  </a:cubicBezTo>
                  <a:cubicBezTo>
                    <a:pt x="37897" y="258948"/>
                    <a:pt x="52700" y="276473"/>
                    <a:pt x="56800" y="276473"/>
                  </a:cubicBezTo>
                  <a:cubicBezTo>
                    <a:pt x="57711" y="276473"/>
                    <a:pt x="59533" y="276473"/>
                    <a:pt x="59533" y="274167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D57CDFE2-1D23-48C4-9520-1AB3E2D699D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39075" y="2377432"/>
              <a:ext cx="135053" cy="167640"/>
            </a:xfrm>
            <a:custGeom>
              <a:avLst/>
              <a:gdLst>
                <a:gd name="connsiteX0" fmla="*/ 135149 w 135053"/>
                <a:gd name="connsiteY0" fmla="*/ 2306 h 167640"/>
                <a:gd name="connsiteX1" fmla="*/ 132644 w 135053"/>
                <a:gd name="connsiteY1" fmla="*/ 0 h 167640"/>
                <a:gd name="connsiteX2" fmla="*/ 128544 w 135053"/>
                <a:gd name="connsiteY2" fmla="*/ 3459 h 167640"/>
                <a:gd name="connsiteX3" fmla="*/ 117613 w 135053"/>
                <a:gd name="connsiteY3" fmla="*/ 16603 h 167640"/>
                <a:gd name="connsiteX4" fmla="*/ 85045 w 135053"/>
                <a:gd name="connsiteY4" fmla="*/ 0 h 167640"/>
                <a:gd name="connsiteX5" fmla="*/ 28792 w 135053"/>
                <a:gd name="connsiteY5" fmla="*/ 54420 h 167640"/>
                <a:gd name="connsiteX6" fmla="*/ 52477 w 135053"/>
                <a:gd name="connsiteY6" fmla="*/ 87164 h 167640"/>
                <a:gd name="connsiteX7" fmla="*/ 76846 w 135053"/>
                <a:gd name="connsiteY7" fmla="*/ 93621 h 167640"/>
                <a:gd name="connsiteX8" fmla="*/ 97799 w 135053"/>
                <a:gd name="connsiteY8" fmla="*/ 118063 h 167640"/>
                <a:gd name="connsiteX9" fmla="*/ 56804 w 135053"/>
                <a:gd name="connsiteY9" fmla="*/ 160493 h 167640"/>
                <a:gd name="connsiteX10" fmla="*/ 16949 w 135053"/>
                <a:gd name="connsiteY10" fmla="*/ 126826 h 167640"/>
                <a:gd name="connsiteX11" fmla="*/ 18315 w 135053"/>
                <a:gd name="connsiteY11" fmla="*/ 114374 h 167640"/>
                <a:gd name="connsiteX12" fmla="*/ 18771 w 135053"/>
                <a:gd name="connsiteY12" fmla="*/ 112760 h 167640"/>
                <a:gd name="connsiteX13" fmla="*/ 16038 w 135053"/>
                <a:gd name="connsiteY13" fmla="*/ 110223 h 167640"/>
                <a:gd name="connsiteX14" fmla="*/ 13760 w 135053"/>
                <a:gd name="connsiteY14" fmla="*/ 111146 h 167640"/>
                <a:gd name="connsiteX15" fmla="*/ 96 w 135053"/>
                <a:gd name="connsiteY15" fmla="*/ 165335 h 167640"/>
                <a:gd name="connsiteX16" fmla="*/ 2601 w 135053"/>
                <a:gd name="connsiteY16" fmla="*/ 167641 h 167640"/>
                <a:gd name="connsiteX17" fmla="*/ 6700 w 135053"/>
                <a:gd name="connsiteY17" fmla="*/ 164182 h 167640"/>
                <a:gd name="connsiteX18" fmla="*/ 17860 w 135053"/>
                <a:gd name="connsiteY18" fmla="*/ 151038 h 167640"/>
                <a:gd name="connsiteX19" fmla="*/ 56349 w 135053"/>
                <a:gd name="connsiteY19" fmla="*/ 167641 h 167640"/>
                <a:gd name="connsiteX20" fmla="*/ 114196 w 135053"/>
                <a:gd name="connsiteY20" fmla="*/ 108379 h 167640"/>
                <a:gd name="connsiteX21" fmla="*/ 103037 w 135053"/>
                <a:gd name="connsiteY21" fmla="*/ 81399 h 167640"/>
                <a:gd name="connsiteX22" fmla="*/ 74113 w 135053"/>
                <a:gd name="connsiteY22" fmla="*/ 69870 h 167640"/>
                <a:gd name="connsiteX23" fmla="*/ 58854 w 135053"/>
                <a:gd name="connsiteY23" fmla="*/ 65719 h 167640"/>
                <a:gd name="connsiteX24" fmla="*/ 44962 w 135053"/>
                <a:gd name="connsiteY24" fmla="*/ 44735 h 167640"/>
                <a:gd name="connsiteX25" fmla="*/ 84817 w 135053"/>
                <a:gd name="connsiteY25" fmla="*/ 6457 h 167640"/>
                <a:gd name="connsiteX26" fmla="*/ 117613 w 135053"/>
                <a:gd name="connsiteY26" fmla="*/ 42198 h 167640"/>
                <a:gd name="connsiteX27" fmla="*/ 116702 w 135053"/>
                <a:gd name="connsiteY27" fmla="*/ 55112 h 167640"/>
                <a:gd name="connsiteX28" fmla="*/ 119435 w 135053"/>
                <a:gd name="connsiteY28" fmla="*/ 57418 h 167640"/>
                <a:gd name="connsiteX29" fmla="*/ 122851 w 135053"/>
                <a:gd name="connsiteY29" fmla="*/ 52806 h 167640"/>
                <a:gd name="connsiteX30" fmla="*/ 135149 w 135053"/>
                <a:gd name="connsiteY30" fmla="*/ 2306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053" h="167640">
                  <a:moveTo>
                    <a:pt x="135149" y="2306"/>
                  </a:moveTo>
                  <a:cubicBezTo>
                    <a:pt x="135149" y="1614"/>
                    <a:pt x="134694" y="0"/>
                    <a:pt x="132644" y="0"/>
                  </a:cubicBezTo>
                  <a:cubicBezTo>
                    <a:pt x="131505" y="0"/>
                    <a:pt x="131277" y="231"/>
                    <a:pt x="128544" y="3459"/>
                  </a:cubicBezTo>
                  <a:lnTo>
                    <a:pt x="117613" y="16603"/>
                  </a:lnTo>
                  <a:cubicBezTo>
                    <a:pt x="111691" y="5765"/>
                    <a:pt x="99848" y="0"/>
                    <a:pt x="85045" y="0"/>
                  </a:cubicBezTo>
                  <a:cubicBezTo>
                    <a:pt x="56121" y="0"/>
                    <a:pt x="28792" y="26518"/>
                    <a:pt x="28792" y="54420"/>
                  </a:cubicBezTo>
                  <a:cubicBezTo>
                    <a:pt x="28792" y="73098"/>
                    <a:pt x="40862" y="83705"/>
                    <a:pt x="52477" y="87164"/>
                  </a:cubicBezTo>
                  <a:lnTo>
                    <a:pt x="76846" y="93621"/>
                  </a:lnTo>
                  <a:cubicBezTo>
                    <a:pt x="85273" y="95696"/>
                    <a:pt x="97799" y="99155"/>
                    <a:pt x="97799" y="118063"/>
                  </a:cubicBezTo>
                  <a:cubicBezTo>
                    <a:pt x="97799" y="138817"/>
                    <a:pt x="79124" y="160493"/>
                    <a:pt x="56804" y="160493"/>
                  </a:cubicBezTo>
                  <a:cubicBezTo>
                    <a:pt x="42229" y="160493"/>
                    <a:pt x="16949" y="155420"/>
                    <a:pt x="16949" y="126826"/>
                  </a:cubicBezTo>
                  <a:cubicBezTo>
                    <a:pt x="16949" y="121292"/>
                    <a:pt x="18088" y="115758"/>
                    <a:pt x="18315" y="114374"/>
                  </a:cubicBezTo>
                  <a:cubicBezTo>
                    <a:pt x="18543" y="113452"/>
                    <a:pt x="18771" y="113221"/>
                    <a:pt x="18771" y="112760"/>
                  </a:cubicBezTo>
                  <a:cubicBezTo>
                    <a:pt x="18771" y="110454"/>
                    <a:pt x="17177" y="110223"/>
                    <a:pt x="16038" y="110223"/>
                  </a:cubicBezTo>
                  <a:cubicBezTo>
                    <a:pt x="14899" y="110223"/>
                    <a:pt x="14444" y="110454"/>
                    <a:pt x="13760" y="111146"/>
                  </a:cubicBezTo>
                  <a:cubicBezTo>
                    <a:pt x="12849" y="112068"/>
                    <a:pt x="96" y="164643"/>
                    <a:pt x="96" y="165335"/>
                  </a:cubicBezTo>
                  <a:cubicBezTo>
                    <a:pt x="96" y="166719"/>
                    <a:pt x="1234" y="167641"/>
                    <a:pt x="2601" y="167641"/>
                  </a:cubicBezTo>
                  <a:cubicBezTo>
                    <a:pt x="3740" y="167641"/>
                    <a:pt x="3967" y="167410"/>
                    <a:pt x="6700" y="164182"/>
                  </a:cubicBezTo>
                  <a:lnTo>
                    <a:pt x="17860" y="151038"/>
                  </a:lnTo>
                  <a:cubicBezTo>
                    <a:pt x="27653" y="164413"/>
                    <a:pt x="43140" y="167641"/>
                    <a:pt x="56349" y="167641"/>
                  </a:cubicBezTo>
                  <a:cubicBezTo>
                    <a:pt x="87322" y="167641"/>
                    <a:pt x="114196" y="136972"/>
                    <a:pt x="114196" y="108379"/>
                  </a:cubicBezTo>
                  <a:cubicBezTo>
                    <a:pt x="114196" y="92468"/>
                    <a:pt x="106453" y="84628"/>
                    <a:pt x="103037" y="81399"/>
                  </a:cubicBezTo>
                  <a:cubicBezTo>
                    <a:pt x="97799" y="76096"/>
                    <a:pt x="94383" y="75173"/>
                    <a:pt x="74113" y="69870"/>
                  </a:cubicBezTo>
                  <a:cubicBezTo>
                    <a:pt x="69103" y="68486"/>
                    <a:pt x="60904" y="66180"/>
                    <a:pt x="58854" y="65719"/>
                  </a:cubicBezTo>
                  <a:cubicBezTo>
                    <a:pt x="52705" y="63644"/>
                    <a:pt x="44962" y="56956"/>
                    <a:pt x="44962" y="44735"/>
                  </a:cubicBezTo>
                  <a:cubicBezTo>
                    <a:pt x="44962" y="26057"/>
                    <a:pt x="63181" y="6457"/>
                    <a:pt x="84817" y="6457"/>
                  </a:cubicBezTo>
                  <a:cubicBezTo>
                    <a:pt x="103720" y="6457"/>
                    <a:pt x="117613" y="16372"/>
                    <a:pt x="117613" y="42198"/>
                  </a:cubicBezTo>
                  <a:cubicBezTo>
                    <a:pt x="117613" y="49577"/>
                    <a:pt x="116702" y="53728"/>
                    <a:pt x="116702" y="55112"/>
                  </a:cubicBezTo>
                  <a:cubicBezTo>
                    <a:pt x="116702" y="55342"/>
                    <a:pt x="116702" y="57418"/>
                    <a:pt x="119435" y="57418"/>
                  </a:cubicBezTo>
                  <a:cubicBezTo>
                    <a:pt x="121712" y="57418"/>
                    <a:pt x="121940" y="56726"/>
                    <a:pt x="122851" y="52806"/>
                  </a:cubicBezTo>
                  <a:lnTo>
                    <a:pt x="135149" y="230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24462ABA-765E-497C-9E22-21CDE87A363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87504" y="2370173"/>
              <a:ext cx="97406" cy="72798"/>
            </a:xfrm>
            <a:custGeom>
              <a:avLst/>
              <a:gdLst>
                <a:gd name="connsiteX0" fmla="*/ 12059 w 97406"/>
                <a:gd name="connsiteY0" fmla="*/ 61011 h 72798"/>
                <a:gd name="connsiteX1" fmla="*/ 10465 w 97406"/>
                <a:gd name="connsiteY1" fmla="*/ 67629 h 72798"/>
                <a:gd name="connsiteX2" fmla="*/ 15885 w 97406"/>
                <a:gd name="connsiteY2" fmla="*/ 72794 h 72798"/>
                <a:gd name="connsiteX3" fmla="*/ 22103 w 97406"/>
                <a:gd name="connsiteY3" fmla="*/ 69243 h 72798"/>
                <a:gd name="connsiteX4" fmla="*/ 24972 w 97406"/>
                <a:gd name="connsiteY4" fmla="*/ 59235 h 72798"/>
                <a:gd name="connsiteX5" fmla="*/ 28480 w 97406"/>
                <a:gd name="connsiteY5" fmla="*/ 44708 h 72798"/>
                <a:gd name="connsiteX6" fmla="*/ 31190 w 97406"/>
                <a:gd name="connsiteY6" fmla="*/ 33893 h 72798"/>
                <a:gd name="connsiteX7" fmla="*/ 37885 w 97406"/>
                <a:gd name="connsiteY7" fmla="*/ 19366 h 72798"/>
                <a:gd name="connsiteX8" fmla="*/ 61799 w 97406"/>
                <a:gd name="connsiteY8" fmla="*/ 4515 h 72798"/>
                <a:gd name="connsiteX9" fmla="*/ 71205 w 97406"/>
                <a:gd name="connsiteY9" fmla="*/ 15814 h 72798"/>
                <a:gd name="connsiteX10" fmla="*/ 61799 w 97406"/>
                <a:gd name="connsiteY10" fmla="*/ 50196 h 72798"/>
                <a:gd name="connsiteX11" fmla="*/ 59407 w 97406"/>
                <a:gd name="connsiteY11" fmla="*/ 58912 h 72798"/>
                <a:gd name="connsiteX12" fmla="*/ 74553 w 97406"/>
                <a:gd name="connsiteY12" fmla="*/ 72794 h 72798"/>
                <a:gd name="connsiteX13" fmla="*/ 97509 w 97406"/>
                <a:gd name="connsiteY13" fmla="*/ 48097 h 72798"/>
                <a:gd name="connsiteX14" fmla="*/ 94959 w 97406"/>
                <a:gd name="connsiteY14" fmla="*/ 45999 h 72798"/>
                <a:gd name="connsiteX15" fmla="*/ 91930 w 97406"/>
                <a:gd name="connsiteY15" fmla="*/ 48743 h 72798"/>
                <a:gd name="connsiteX16" fmla="*/ 75031 w 97406"/>
                <a:gd name="connsiteY16" fmla="*/ 68274 h 72798"/>
                <a:gd name="connsiteX17" fmla="*/ 71045 w 97406"/>
                <a:gd name="connsiteY17" fmla="*/ 62625 h 72798"/>
                <a:gd name="connsiteX18" fmla="*/ 74712 w 97406"/>
                <a:gd name="connsiteY18" fmla="*/ 49550 h 72798"/>
                <a:gd name="connsiteX19" fmla="*/ 83161 w 97406"/>
                <a:gd name="connsiteY19" fmla="*/ 18397 h 72798"/>
                <a:gd name="connsiteX20" fmla="*/ 62436 w 97406"/>
                <a:gd name="connsiteY20" fmla="*/ -4 h 72798"/>
                <a:gd name="connsiteX21" fmla="*/ 35494 w 97406"/>
                <a:gd name="connsiteY21" fmla="*/ 14684 h 72798"/>
                <a:gd name="connsiteX22" fmla="*/ 18436 w 97406"/>
                <a:gd name="connsiteY22" fmla="*/ -4 h 72798"/>
                <a:gd name="connsiteX23" fmla="*/ 5842 w 97406"/>
                <a:gd name="connsiteY23" fmla="*/ 8712 h 72798"/>
                <a:gd name="connsiteX24" fmla="*/ 102 w 97406"/>
                <a:gd name="connsiteY24" fmla="*/ 24692 h 72798"/>
                <a:gd name="connsiteX25" fmla="*/ 2813 w 97406"/>
                <a:gd name="connsiteY25" fmla="*/ 26791 h 72798"/>
                <a:gd name="connsiteX26" fmla="*/ 6320 w 97406"/>
                <a:gd name="connsiteY26" fmla="*/ 21948 h 72798"/>
                <a:gd name="connsiteX27" fmla="*/ 17958 w 97406"/>
                <a:gd name="connsiteY27" fmla="*/ 4515 h 72798"/>
                <a:gd name="connsiteX28" fmla="*/ 23219 w 97406"/>
                <a:gd name="connsiteY28" fmla="*/ 12425 h 72798"/>
                <a:gd name="connsiteX29" fmla="*/ 20668 w 97406"/>
                <a:gd name="connsiteY29" fmla="*/ 25822 h 72798"/>
                <a:gd name="connsiteX30" fmla="*/ 17161 w 97406"/>
                <a:gd name="connsiteY30" fmla="*/ 40349 h 72798"/>
                <a:gd name="connsiteX31" fmla="*/ 12059 w 97406"/>
                <a:gd name="connsiteY31" fmla="*/ 6101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059" y="61011"/>
                  </a:moveTo>
                  <a:cubicBezTo>
                    <a:pt x="11421" y="63109"/>
                    <a:pt x="10465" y="67144"/>
                    <a:pt x="10465" y="67629"/>
                  </a:cubicBezTo>
                  <a:cubicBezTo>
                    <a:pt x="10465" y="71180"/>
                    <a:pt x="13334" y="72794"/>
                    <a:pt x="15885" y="72794"/>
                  </a:cubicBezTo>
                  <a:cubicBezTo>
                    <a:pt x="18755" y="72794"/>
                    <a:pt x="21306" y="70695"/>
                    <a:pt x="22103" y="69243"/>
                  </a:cubicBezTo>
                  <a:cubicBezTo>
                    <a:pt x="22900" y="67790"/>
                    <a:pt x="24175" y="62625"/>
                    <a:pt x="24972" y="59235"/>
                  </a:cubicBezTo>
                  <a:cubicBezTo>
                    <a:pt x="25769" y="56168"/>
                    <a:pt x="27523" y="48743"/>
                    <a:pt x="28480" y="44708"/>
                  </a:cubicBezTo>
                  <a:cubicBezTo>
                    <a:pt x="29436" y="41157"/>
                    <a:pt x="30393" y="37605"/>
                    <a:pt x="31190" y="33893"/>
                  </a:cubicBezTo>
                  <a:cubicBezTo>
                    <a:pt x="32943" y="27275"/>
                    <a:pt x="33262" y="25984"/>
                    <a:pt x="37885" y="19366"/>
                  </a:cubicBezTo>
                  <a:cubicBezTo>
                    <a:pt x="42349" y="12909"/>
                    <a:pt x="49842" y="4515"/>
                    <a:pt x="61799" y="4515"/>
                  </a:cubicBezTo>
                  <a:cubicBezTo>
                    <a:pt x="71045" y="4515"/>
                    <a:pt x="71205" y="12748"/>
                    <a:pt x="71205" y="15814"/>
                  </a:cubicBezTo>
                  <a:cubicBezTo>
                    <a:pt x="71205" y="25499"/>
                    <a:pt x="64350" y="43416"/>
                    <a:pt x="61799" y="50196"/>
                  </a:cubicBezTo>
                  <a:cubicBezTo>
                    <a:pt x="60045" y="54715"/>
                    <a:pt x="59407" y="56168"/>
                    <a:pt x="59407" y="58912"/>
                  </a:cubicBezTo>
                  <a:cubicBezTo>
                    <a:pt x="59407" y="67467"/>
                    <a:pt x="66422" y="72794"/>
                    <a:pt x="74553" y="72794"/>
                  </a:cubicBezTo>
                  <a:cubicBezTo>
                    <a:pt x="90495" y="72794"/>
                    <a:pt x="97509" y="50519"/>
                    <a:pt x="97509" y="48097"/>
                  </a:cubicBezTo>
                  <a:cubicBezTo>
                    <a:pt x="97509" y="45999"/>
                    <a:pt x="95437" y="45999"/>
                    <a:pt x="94959" y="45999"/>
                  </a:cubicBezTo>
                  <a:cubicBezTo>
                    <a:pt x="92727" y="45999"/>
                    <a:pt x="92567" y="46967"/>
                    <a:pt x="91930" y="48743"/>
                  </a:cubicBezTo>
                  <a:cubicBezTo>
                    <a:pt x="88263" y="61656"/>
                    <a:pt x="81408" y="68274"/>
                    <a:pt x="75031" y="68274"/>
                  </a:cubicBezTo>
                  <a:cubicBezTo>
                    <a:pt x="71683" y="68274"/>
                    <a:pt x="71045" y="66014"/>
                    <a:pt x="71045" y="62625"/>
                  </a:cubicBezTo>
                  <a:cubicBezTo>
                    <a:pt x="71045" y="58912"/>
                    <a:pt x="71842" y="56814"/>
                    <a:pt x="74712" y="49550"/>
                  </a:cubicBezTo>
                  <a:cubicBezTo>
                    <a:pt x="76625" y="44546"/>
                    <a:pt x="83161" y="27436"/>
                    <a:pt x="83161" y="18397"/>
                  </a:cubicBezTo>
                  <a:cubicBezTo>
                    <a:pt x="83161" y="2740"/>
                    <a:pt x="70886" y="-4"/>
                    <a:pt x="62436" y="-4"/>
                  </a:cubicBezTo>
                  <a:cubicBezTo>
                    <a:pt x="49204" y="-4"/>
                    <a:pt x="40277" y="8228"/>
                    <a:pt x="35494" y="14684"/>
                  </a:cubicBezTo>
                  <a:cubicBezTo>
                    <a:pt x="34378" y="3547"/>
                    <a:pt x="24972" y="-4"/>
                    <a:pt x="18436" y="-4"/>
                  </a:cubicBezTo>
                  <a:cubicBezTo>
                    <a:pt x="11581" y="-4"/>
                    <a:pt x="7914" y="5000"/>
                    <a:pt x="5842" y="8712"/>
                  </a:cubicBezTo>
                  <a:cubicBezTo>
                    <a:pt x="2334" y="14684"/>
                    <a:pt x="102" y="23885"/>
                    <a:pt x="102" y="24692"/>
                  </a:cubicBezTo>
                  <a:cubicBezTo>
                    <a:pt x="102" y="26791"/>
                    <a:pt x="2334" y="26791"/>
                    <a:pt x="2813" y="26791"/>
                  </a:cubicBezTo>
                  <a:cubicBezTo>
                    <a:pt x="5044" y="26791"/>
                    <a:pt x="5204" y="26306"/>
                    <a:pt x="6320" y="21948"/>
                  </a:cubicBezTo>
                  <a:cubicBezTo>
                    <a:pt x="8711" y="12425"/>
                    <a:pt x="11740" y="4515"/>
                    <a:pt x="17958" y="4515"/>
                  </a:cubicBezTo>
                  <a:cubicBezTo>
                    <a:pt x="22103" y="4515"/>
                    <a:pt x="23219" y="8066"/>
                    <a:pt x="23219" y="12425"/>
                  </a:cubicBezTo>
                  <a:cubicBezTo>
                    <a:pt x="23219" y="15492"/>
                    <a:pt x="21784" y="21464"/>
                    <a:pt x="20668" y="25822"/>
                  </a:cubicBezTo>
                  <a:cubicBezTo>
                    <a:pt x="19552" y="30180"/>
                    <a:pt x="17958" y="36798"/>
                    <a:pt x="17161" y="40349"/>
                  </a:cubicBezTo>
                  <a:lnTo>
                    <a:pt x="12059" y="6101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A7B96C16-69B2-4B0A-B933-266D0DD13C8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03753" y="2341441"/>
              <a:ext cx="117334" cy="118962"/>
            </a:xfrm>
            <a:custGeom>
              <a:avLst/>
              <a:gdLst>
                <a:gd name="connsiteX0" fmla="*/ 62760 w 117334"/>
                <a:gd name="connsiteY0" fmla="*/ 63432 h 118962"/>
                <a:gd name="connsiteX1" fmla="*/ 111543 w 117334"/>
                <a:gd name="connsiteY1" fmla="*/ 63432 h 118962"/>
                <a:gd name="connsiteX2" fmla="*/ 117442 w 117334"/>
                <a:gd name="connsiteY2" fmla="*/ 59558 h 118962"/>
                <a:gd name="connsiteX3" fmla="*/ 111543 w 117334"/>
                <a:gd name="connsiteY3" fmla="*/ 55522 h 118962"/>
                <a:gd name="connsiteX4" fmla="*/ 62760 w 117334"/>
                <a:gd name="connsiteY4" fmla="*/ 55522 h 118962"/>
                <a:gd name="connsiteX5" fmla="*/ 62760 w 117334"/>
                <a:gd name="connsiteY5" fmla="*/ 5968 h 118962"/>
                <a:gd name="connsiteX6" fmla="*/ 58934 w 117334"/>
                <a:gd name="connsiteY6" fmla="*/ -4 h 118962"/>
                <a:gd name="connsiteX7" fmla="*/ 54949 w 117334"/>
                <a:gd name="connsiteY7" fmla="*/ 5968 h 118962"/>
                <a:gd name="connsiteX8" fmla="*/ 54949 w 117334"/>
                <a:gd name="connsiteY8" fmla="*/ 55522 h 118962"/>
                <a:gd name="connsiteX9" fmla="*/ 6006 w 117334"/>
                <a:gd name="connsiteY9" fmla="*/ 55522 h 118962"/>
                <a:gd name="connsiteX10" fmla="*/ 107 w 117334"/>
                <a:gd name="connsiteY10" fmla="*/ 59396 h 118962"/>
                <a:gd name="connsiteX11" fmla="*/ 6006 w 117334"/>
                <a:gd name="connsiteY11" fmla="*/ 63432 h 118962"/>
                <a:gd name="connsiteX12" fmla="*/ 54949 w 117334"/>
                <a:gd name="connsiteY12" fmla="*/ 63432 h 118962"/>
                <a:gd name="connsiteX13" fmla="*/ 54949 w 117334"/>
                <a:gd name="connsiteY13" fmla="*/ 112986 h 118962"/>
                <a:gd name="connsiteX14" fmla="*/ 58775 w 117334"/>
                <a:gd name="connsiteY14" fmla="*/ 118959 h 118962"/>
                <a:gd name="connsiteX15" fmla="*/ 62760 w 117334"/>
                <a:gd name="connsiteY15" fmla="*/ 112986 h 118962"/>
                <a:gd name="connsiteX16" fmla="*/ 62760 w 117334"/>
                <a:gd name="connsiteY16" fmla="*/ 63432 h 11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34" h="118962">
                  <a:moveTo>
                    <a:pt x="62760" y="63432"/>
                  </a:moveTo>
                  <a:lnTo>
                    <a:pt x="111543" y="63432"/>
                  </a:lnTo>
                  <a:cubicBezTo>
                    <a:pt x="113616" y="63432"/>
                    <a:pt x="117442" y="63432"/>
                    <a:pt x="117442" y="59558"/>
                  </a:cubicBezTo>
                  <a:cubicBezTo>
                    <a:pt x="117442" y="55522"/>
                    <a:pt x="113775" y="55522"/>
                    <a:pt x="111543" y="55522"/>
                  </a:cubicBezTo>
                  <a:lnTo>
                    <a:pt x="62760" y="55522"/>
                  </a:lnTo>
                  <a:lnTo>
                    <a:pt x="62760" y="5968"/>
                  </a:lnTo>
                  <a:cubicBezTo>
                    <a:pt x="62760" y="3870"/>
                    <a:pt x="62760" y="-4"/>
                    <a:pt x="58934" y="-4"/>
                  </a:cubicBezTo>
                  <a:cubicBezTo>
                    <a:pt x="54949" y="-4"/>
                    <a:pt x="54949" y="3708"/>
                    <a:pt x="54949" y="5968"/>
                  </a:cubicBezTo>
                  <a:lnTo>
                    <a:pt x="54949" y="55522"/>
                  </a:lnTo>
                  <a:lnTo>
                    <a:pt x="6006" y="55522"/>
                  </a:lnTo>
                  <a:cubicBezTo>
                    <a:pt x="3933" y="55522"/>
                    <a:pt x="107" y="55522"/>
                    <a:pt x="107" y="59396"/>
                  </a:cubicBezTo>
                  <a:cubicBezTo>
                    <a:pt x="107" y="63432"/>
                    <a:pt x="3774" y="63432"/>
                    <a:pt x="6006" y="63432"/>
                  </a:cubicBezTo>
                  <a:lnTo>
                    <a:pt x="54949" y="63432"/>
                  </a:lnTo>
                  <a:lnTo>
                    <a:pt x="54949" y="112986"/>
                  </a:lnTo>
                  <a:cubicBezTo>
                    <a:pt x="54949" y="115085"/>
                    <a:pt x="54949" y="118959"/>
                    <a:pt x="58775" y="118959"/>
                  </a:cubicBezTo>
                  <a:cubicBezTo>
                    <a:pt x="62760" y="118959"/>
                    <a:pt x="62760" y="115246"/>
                    <a:pt x="62760" y="112986"/>
                  </a:cubicBezTo>
                  <a:lnTo>
                    <a:pt x="62760" y="63432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F91DA9A1-7858-4729-AEB9-C1B92E3DE9B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49782" y="2334178"/>
              <a:ext cx="58029" cy="107179"/>
            </a:xfrm>
            <a:custGeom>
              <a:avLst/>
              <a:gdLst>
                <a:gd name="connsiteX0" fmla="*/ 36143 w 58029"/>
                <a:gd name="connsiteY0" fmla="*/ 4515 h 107179"/>
                <a:gd name="connsiteX1" fmla="*/ 31360 w 58029"/>
                <a:gd name="connsiteY1" fmla="*/ -4 h 107179"/>
                <a:gd name="connsiteX2" fmla="*/ 113 w 58029"/>
                <a:gd name="connsiteY2" fmla="*/ 10326 h 107179"/>
                <a:gd name="connsiteX3" fmla="*/ 113 w 58029"/>
                <a:gd name="connsiteY3" fmla="*/ 16137 h 107179"/>
                <a:gd name="connsiteX4" fmla="*/ 23230 w 58029"/>
                <a:gd name="connsiteY4" fmla="*/ 11618 h 107179"/>
                <a:gd name="connsiteX5" fmla="*/ 23230 w 58029"/>
                <a:gd name="connsiteY5" fmla="*/ 93939 h 107179"/>
                <a:gd name="connsiteX6" fmla="*/ 7287 w 58029"/>
                <a:gd name="connsiteY6" fmla="*/ 101364 h 107179"/>
                <a:gd name="connsiteX7" fmla="*/ 1229 w 58029"/>
                <a:gd name="connsiteY7" fmla="*/ 101364 h 107179"/>
                <a:gd name="connsiteX8" fmla="*/ 1229 w 58029"/>
                <a:gd name="connsiteY8" fmla="*/ 107175 h 107179"/>
                <a:gd name="connsiteX9" fmla="*/ 29607 w 58029"/>
                <a:gd name="connsiteY9" fmla="*/ 106530 h 107179"/>
                <a:gd name="connsiteX10" fmla="*/ 58143 w 58029"/>
                <a:gd name="connsiteY10" fmla="*/ 107175 h 107179"/>
                <a:gd name="connsiteX11" fmla="*/ 58143 w 58029"/>
                <a:gd name="connsiteY11" fmla="*/ 101364 h 107179"/>
                <a:gd name="connsiteX12" fmla="*/ 52085 w 58029"/>
                <a:gd name="connsiteY12" fmla="*/ 101364 h 107179"/>
                <a:gd name="connsiteX13" fmla="*/ 36143 w 58029"/>
                <a:gd name="connsiteY13" fmla="*/ 93939 h 107179"/>
                <a:gd name="connsiteX14" fmla="*/ 36143 w 58029"/>
                <a:gd name="connsiteY14" fmla="*/ 4515 h 10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029" h="107179">
                  <a:moveTo>
                    <a:pt x="36143" y="4515"/>
                  </a:moveTo>
                  <a:cubicBezTo>
                    <a:pt x="36143" y="157"/>
                    <a:pt x="35824" y="-4"/>
                    <a:pt x="31360" y="-4"/>
                  </a:cubicBezTo>
                  <a:cubicBezTo>
                    <a:pt x="21157" y="10165"/>
                    <a:pt x="6650" y="10326"/>
                    <a:pt x="113" y="10326"/>
                  </a:cubicBezTo>
                  <a:lnTo>
                    <a:pt x="113" y="16137"/>
                  </a:lnTo>
                  <a:cubicBezTo>
                    <a:pt x="3940" y="16137"/>
                    <a:pt x="14461" y="16137"/>
                    <a:pt x="23230" y="11618"/>
                  </a:cubicBezTo>
                  <a:lnTo>
                    <a:pt x="23230" y="93939"/>
                  </a:lnTo>
                  <a:cubicBezTo>
                    <a:pt x="23230" y="99266"/>
                    <a:pt x="23230" y="101364"/>
                    <a:pt x="7287" y="101364"/>
                  </a:cubicBezTo>
                  <a:lnTo>
                    <a:pt x="1229" y="101364"/>
                  </a:lnTo>
                  <a:lnTo>
                    <a:pt x="1229" y="107175"/>
                  </a:lnTo>
                  <a:cubicBezTo>
                    <a:pt x="4099" y="107014"/>
                    <a:pt x="23708" y="106530"/>
                    <a:pt x="29607" y="106530"/>
                  </a:cubicBezTo>
                  <a:cubicBezTo>
                    <a:pt x="34549" y="106530"/>
                    <a:pt x="54636" y="107014"/>
                    <a:pt x="58143" y="107175"/>
                  </a:cubicBezTo>
                  <a:lnTo>
                    <a:pt x="58143" y="101364"/>
                  </a:lnTo>
                  <a:lnTo>
                    <a:pt x="52085" y="101364"/>
                  </a:lnTo>
                  <a:cubicBezTo>
                    <a:pt x="36143" y="101364"/>
                    <a:pt x="36143" y="99266"/>
                    <a:pt x="36143" y="93939"/>
                  </a:cubicBezTo>
                  <a:lnTo>
                    <a:pt x="36143" y="451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84637458-5661-41B4-839B-0402D0049CC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71667" y="2534705"/>
              <a:ext cx="120204" cy="71183"/>
            </a:xfrm>
            <a:custGeom>
              <a:avLst/>
              <a:gdLst>
                <a:gd name="connsiteX0" fmla="*/ 106915 w 120204"/>
                <a:gd name="connsiteY0" fmla="*/ 15660 h 71183"/>
                <a:gd name="connsiteX1" fmla="*/ 120306 w 120204"/>
                <a:gd name="connsiteY1" fmla="*/ 5814 h 71183"/>
                <a:gd name="connsiteX2" fmla="*/ 120306 w 120204"/>
                <a:gd name="connsiteY2" fmla="*/ 3 h 71183"/>
                <a:gd name="connsiteX3" fmla="*/ 108828 w 120204"/>
                <a:gd name="connsiteY3" fmla="*/ 648 h 71183"/>
                <a:gd name="connsiteX4" fmla="*/ 93204 w 120204"/>
                <a:gd name="connsiteY4" fmla="*/ 3 h 71183"/>
                <a:gd name="connsiteX5" fmla="*/ 93204 w 120204"/>
                <a:gd name="connsiteY5" fmla="*/ 5814 h 71183"/>
                <a:gd name="connsiteX6" fmla="*/ 101494 w 120204"/>
                <a:gd name="connsiteY6" fmla="*/ 12916 h 71183"/>
                <a:gd name="connsiteX7" fmla="*/ 100538 w 120204"/>
                <a:gd name="connsiteY7" fmla="*/ 16790 h 71183"/>
                <a:gd name="connsiteX8" fmla="*/ 85074 w 120204"/>
                <a:gd name="connsiteY8" fmla="*/ 56982 h 71183"/>
                <a:gd name="connsiteX9" fmla="*/ 67856 w 120204"/>
                <a:gd name="connsiteY9" fmla="*/ 12916 h 71183"/>
                <a:gd name="connsiteX10" fmla="*/ 67059 w 120204"/>
                <a:gd name="connsiteY10" fmla="*/ 9849 h 71183"/>
                <a:gd name="connsiteX11" fmla="*/ 75668 w 120204"/>
                <a:gd name="connsiteY11" fmla="*/ 5814 h 71183"/>
                <a:gd name="connsiteX12" fmla="*/ 75668 w 120204"/>
                <a:gd name="connsiteY12" fmla="*/ 3 h 71183"/>
                <a:gd name="connsiteX13" fmla="*/ 58450 w 120204"/>
                <a:gd name="connsiteY13" fmla="*/ 648 h 71183"/>
                <a:gd name="connsiteX14" fmla="*/ 44421 w 120204"/>
                <a:gd name="connsiteY14" fmla="*/ 3 h 71183"/>
                <a:gd name="connsiteX15" fmla="*/ 44421 w 120204"/>
                <a:gd name="connsiteY15" fmla="*/ 5814 h 71183"/>
                <a:gd name="connsiteX16" fmla="*/ 53508 w 120204"/>
                <a:gd name="connsiteY16" fmla="*/ 7105 h 71183"/>
                <a:gd name="connsiteX17" fmla="*/ 57175 w 120204"/>
                <a:gd name="connsiteY17" fmla="*/ 14207 h 71183"/>
                <a:gd name="connsiteX18" fmla="*/ 56537 w 120204"/>
                <a:gd name="connsiteY18" fmla="*/ 16144 h 71183"/>
                <a:gd name="connsiteX19" fmla="*/ 41552 w 120204"/>
                <a:gd name="connsiteY19" fmla="*/ 54561 h 71183"/>
                <a:gd name="connsiteX20" fmla="*/ 25450 w 120204"/>
                <a:gd name="connsiteY20" fmla="*/ 12916 h 71183"/>
                <a:gd name="connsiteX21" fmla="*/ 24493 w 120204"/>
                <a:gd name="connsiteY21" fmla="*/ 9849 h 71183"/>
                <a:gd name="connsiteX22" fmla="*/ 33102 w 120204"/>
                <a:gd name="connsiteY22" fmla="*/ 5814 h 71183"/>
                <a:gd name="connsiteX23" fmla="*/ 33102 w 120204"/>
                <a:gd name="connsiteY23" fmla="*/ 3 h 71183"/>
                <a:gd name="connsiteX24" fmla="*/ 15087 w 120204"/>
                <a:gd name="connsiteY24" fmla="*/ 648 h 71183"/>
                <a:gd name="connsiteX25" fmla="*/ 102 w 120204"/>
                <a:gd name="connsiteY25" fmla="*/ 3 h 71183"/>
                <a:gd name="connsiteX26" fmla="*/ 102 w 120204"/>
                <a:gd name="connsiteY26" fmla="*/ 5814 h 71183"/>
                <a:gd name="connsiteX27" fmla="*/ 11580 w 120204"/>
                <a:gd name="connsiteY27" fmla="*/ 10495 h 71183"/>
                <a:gd name="connsiteX28" fmla="*/ 33740 w 120204"/>
                <a:gd name="connsiteY28" fmla="*/ 67474 h 71183"/>
                <a:gd name="connsiteX29" fmla="*/ 38044 w 120204"/>
                <a:gd name="connsiteY29" fmla="*/ 71187 h 71183"/>
                <a:gd name="connsiteX30" fmla="*/ 42189 w 120204"/>
                <a:gd name="connsiteY30" fmla="*/ 67797 h 71183"/>
                <a:gd name="connsiteX31" fmla="*/ 60204 w 120204"/>
                <a:gd name="connsiteY31" fmla="*/ 21632 h 71183"/>
                <a:gd name="connsiteX32" fmla="*/ 77900 w 120204"/>
                <a:gd name="connsiteY32" fmla="*/ 67313 h 71183"/>
                <a:gd name="connsiteX33" fmla="*/ 82364 w 120204"/>
                <a:gd name="connsiteY33" fmla="*/ 71187 h 71183"/>
                <a:gd name="connsiteX34" fmla="*/ 86668 w 120204"/>
                <a:gd name="connsiteY34" fmla="*/ 67474 h 71183"/>
                <a:gd name="connsiteX35" fmla="*/ 106915 w 120204"/>
                <a:gd name="connsiteY35" fmla="*/ 15660 h 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71183">
                  <a:moveTo>
                    <a:pt x="106915" y="15660"/>
                  </a:moveTo>
                  <a:cubicBezTo>
                    <a:pt x="110103" y="7589"/>
                    <a:pt x="115364" y="5975"/>
                    <a:pt x="120306" y="5814"/>
                  </a:cubicBezTo>
                  <a:lnTo>
                    <a:pt x="120306" y="3"/>
                  </a:lnTo>
                  <a:cubicBezTo>
                    <a:pt x="116002" y="487"/>
                    <a:pt x="113451" y="648"/>
                    <a:pt x="108828" y="648"/>
                  </a:cubicBezTo>
                  <a:cubicBezTo>
                    <a:pt x="104045" y="648"/>
                    <a:pt x="97987" y="487"/>
                    <a:pt x="93204" y="3"/>
                  </a:cubicBezTo>
                  <a:lnTo>
                    <a:pt x="93204" y="5814"/>
                  </a:lnTo>
                  <a:cubicBezTo>
                    <a:pt x="98784" y="5975"/>
                    <a:pt x="101494" y="9042"/>
                    <a:pt x="101494" y="12916"/>
                  </a:cubicBezTo>
                  <a:cubicBezTo>
                    <a:pt x="101494" y="14207"/>
                    <a:pt x="101494" y="14530"/>
                    <a:pt x="100538" y="16790"/>
                  </a:cubicBezTo>
                  <a:lnTo>
                    <a:pt x="85074" y="56982"/>
                  </a:lnTo>
                  <a:lnTo>
                    <a:pt x="67856" y="12916"/>
                  </a:lnTo>
                  <a:cubicBezTo>
                    <a:pt x="67537" y="12109"/>
                    <a:pt x="67059" y="10818"/>
                    <a:pt x="67059" y="9849"/>
                  </a:cubicBezTo>
                  <a:cubicBezTo>
                    <a:pt x="67059" y="6298"/>
                    <a:pt x="71204" y="5814"/>
                    <a:pt x="75668" y="5814"/>
                  </a:cubicBezTo>
                  <a:lnTo>
                    <a:pt x="75668" y="3"/>
                  </a:lnTo>
                  <a:cubicBezTo>
                    <a:pt x="69929" y="487"/>
                    <a:pt x="64190" y="648"/>
                    <a:pt x="58450" y="648"/>
                  </a:cubicBezTo>
                  <a:cubicBezTo>
                    <a:pt x="53827" y="648"/>
                    <a:pt x="49044" y="326"/>
                    <a:pt x="44421" y="3"/>
                  </a:cubicBezTo>
                  <a:lnTo>
                    <a:pt x="44421" y="5814"/>
                  </a:lnTo>
                  <a:cubicBezTo>
                    <a:pt x="48088" y="5814"/>
                    <a:pt x="51436" y="5814"/>
                    <a:pt x="53508" y="7105"/>
                  </a:cubicBezTo>
                  <a:cubicBezTo>
                    <a:pt x="55740" y="8719"/>
                    <a:pt x="57175" y="14046"/>
                    <a:pt x="57175" y="14207"/>
                  </a:cubicBezTo>
                  <a:cubicBezTo>
                    <a:pt x="57175" y="14530"/>
                    <a:pt x="56856" y="15499"/>
                    <a:pt x="56537" y="16144"/>
                  </a:cubicBezTo>
                  <a:lnTo>
                    <a:pt x="41552" y="54561"/>
                  </a:lnTo>
                  <a:lnTo>
                    <a:pt x="25450" y="12916"/>
                  </a:lnTo>
                  <a:cubicBezTo>
                    <a:pt x="24493" y="10656"/>
                    <a:pt x="24493" y="10495"/>
                    <a:pt x="24493" y="9849"/>
                  </a:cubicBezTo>
                  <a:cubicBezTo>
                    <a:pt x="24493" y="5814"/>
                    <a:pt x="30233" y="5814"/>
                    <a:pt x="33102" y="5814"/>
                  </a:cubicBezTo>
                  <a:lnTo>
                    <a:pt x="33102" y="3"/>
                  </a:lnTo>
                  <a:cubicBezTo>
                    <a:pt x="32783" y="3"/>
                    <a:pt x="21464" y="648"/>
                    <a:pt x="15087" y="648"/>
                  </a:cubicBezTo>
                  <a:cubicBezTo>
                    <a:pt x="10145" y="648"/>
                    <a:pt x="5044" y="487"/>
                    <a:pt x="102" y="3"/>
                  </a:cubicBezTo>
                  <a:lnTo>
                    <a:pt x="102" y="5814"/>
                  </a:lnTo>
                  <a:cubicBezTo>
                    <a:pt x="6319" y="5814"/>
                    <a:pt x="9827" y="5814"/>
                    <a:pt x="11580" y="10495"/>
                  </a:cubicBezTo>
                  <a:lnTo>
                    <a:pt x="33740" y="67474"/>
                  </a:lnTo>
                  <a:cubicBezTo>
                    <a:pt x="34696" y="69895"/>
                    <a:pt x="35175" y="71187"/>
                    <a:pt x="38044" y="71187"/>
                  </a:cubicBezTo>
                  <a:cubicBezTo>
                    <a:pt x="40914" y="71187"/>
                    <a:pt x="41392" y="69895"/>
                    <a:pt x="42189" y="67797"/>
                  </a:cubicBezTo>
                  <a:lnTo>
                    <a:pt x="60204" y="21632"/>
                  </a:lnTo>
                  <a:lnTo>
                    <a:pt x="77900" y="67313"/>
                  </a:lnTo>
                  <a:cubicBezTo>
                    <a:pt x="78856" y="69734"/>
                    <a:pt x="79494" y="71187"/>
                    <a:pt x="82364" y="71187"/>
                  </a:cubicBezTo>
                  <a:cubicBezTo>
                    <a:pt x="85233" y="71187"/>
                    <a:pt x="85712" y="70057"/>
                    <a:pt x="86668" y="67474"/>
                  </a:cubicBezTo>
                  <a:lnTo>
                    <a:pt x="106915" y="15660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8F4A5E68-DE3C-436E-9616-6AFF60F5914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17197" y="2585713"/>
              <a:ext cx="20246" cy="49715"/>
            </a:xfrm>
            <a:custGeom>
              <a:avLst/>
              <a:gdLst>
                <a:gd name="connsiteX0" fmla="*/ 15890 w 20246"/>
                <a:gd name="connsiteY0" fmla="*/ 15983 h 49715"/>
                <a:gd name="connsiteX1" fmla="*/ 3455 w 20246"/>
                <a:gd name="connsiteY1" fmla="*/ 45522 h 49715"/>
                <a:gd name="connsiteX2" fmla="*/ 2339 w 20246"/>
                <a:gd name="connsiteY2" fmla="*/ 47459 h 49715"/>
                <a:gd name="connsiteX3" fmla="*/ 4571 w 20246"/>
                <a:gd name="connsiteY3" fmla="*/ 49719 h 49715"/>
                <a:gd name="connsiteX4" fmla="*/ 20354 w 20246"/>
                <a:gd name="connsiteY4" fmla="*/ 17597 h 49715"/>
                <a:gd name="connsiteX5" fmla="*/ 9195 w 20246"/>
                <a:gd name="connsiteY5" fmla="*/ 3 h 49715"/>
                <a:gd name="connsiteX6" fmla="*/ 108 w 20246"/>
                <a:gd name="connsiteY6" fmla="*/ 9203 h 49715"/>
                <a:gd name="connsiteX7" fmla="*/ 9354 w 20246"/>
                <a:gd name="connsiteY7" fmla="*/ 18566 h 49715"/>
                <a:gd name="connsiteX8" fmla="*/ 15890 w 20246"/>
                <a:gd name="connsiteY8" fmla="*/ 15983 h 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715">
                  <a:moveTo>
                    <a:pt x="15890" y="15983"/>
                  </a:moveTo>
                  <a:cubicBezTo>
                    <a:pt x="15890" y="24861"/>
                    <a:pt x="14296" y="35191"/>
                    <a:pt x="3455" y="45522"/>
                  </a:cubicBezTo>
                  <a:cubicBezTo>
                    <a:pt x="2818" y="46167"/>
                    <a:pt x="2339" y="46652"/>
                    <a:pt x="2339" y="47459"/>
                  </a:cubicBezTo>
                  <a:cubicBezTo>
                    <a:pt x="2339" y="48589"/>
                    <a:pt x="3615" y="49719"/>
                    <a:pt x="4571" y="49719"/>
                  </a:cubicBezTo>
                  <a:cubicBezTo>
                    <a:pt x="6803" y="49719"/>
                    <a:pt x="20354" y="36805"/>
                    <a:pt x="20354" y="17597"/>
                  </a:cubicBezTo>
                  <a:cubicBezTo>
                    <a:pt x="20354" y="7589"/>
                    <a:pt x="16528" y="3"/>
                    <a:pt x="9195" y="3"/>
                  </a:cubicBezTo>
                  <a:cubicBezTo>
                    <a:pt x="3934" y="3"/>
                    <a:pt x="108" y="4200"/>
                    <a:pt x="108" y="9203"/>
                  </a:cubicBezTo>
                  <a:cubicBezTo>
                    <a:pt x="108" y="14369"/>
                    <a:pt x="3774" y="18566"/>
                    <a:pt x="9354" y="18566"/>
                  </a:cubicBezTo>
                  <a:cubicBezTo>
                    <a:pt x="13180" y="18566"/>
                    <a:pt x="15731" y="15983"/>
                    <a:pt x="15890" y="15983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061C709C-5A7A-4ED3-A7E6-B181AA455E1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60924" y="2497257"/>
              <a:ext cx="48304" cy="108632"/>
            </a:xfrm>
            <a:custGeom>
              <a:avLst/>
              <a:gdLst>
                <a:gd name="connsiteX0" fmla="*/ 44270 w 48304"/>
                <a:gd name="connsiteY0" fmla="*/ 6137 h 108632"/>
                <a:gd name="connsiteX1" fmla="*/ 37893 w 48304"/>
                <a:gd name="connsiteY1" fmla="*/ 3 h 108632"/>
                <a:gd name="connsiteX2" fmla="*/ 28965 w 48304"/>
                <a:gd name="connsiteY2" fmla="*/ 8881 h 108632"/>
                <a:gd name="connsiteX3" fmla="*/ 35342 w 48304"/>
                <a:gd name="connsiteY3" fmla="*/ 15014 h 108632"/>
                <a:gd name="connsiteX4" fmla="*/ 44270 w 48304"/>
                <a:gd name="connsiteY4" fmla="*/ 6137 h 108632"/>
                <a:gd name="connsiteX5" fmla="*/ 11748 w 48304"/>
                <a:gd name="connsiteY5" fmla="*/ 88135 h 108632"/>
                <a:gd name="connsiteX6" fmla="*/ 10313 w 48304"/>
                <a:gd name="connsiteY6" fmla="*/ 94915 h 108632"/>
                <a:gd name="connsiteX7" fmla="*/ 25458 w 48304"/>
                <a:gd name="connsiteY7" fmla="*/ 108635 h 108632"/>
                <a:gd name="connsiteX8" fmla="*/ 48415 w 48304"/>
                <a:gd name="connsiteY8" fmla="*/ 83939 h 108632"/>
                <a:gd name="connsiteX9" fmla="*/ 45864 w 48304"/>
                <a:gd name="connsiteY9" fmla="*/ 81840 h 108632"/>
                <a:gd name="connsiteX10" fmla="*/ 42835 w 48304"/>
                <a:gd name="connsiteY10" fmla="*/ 84584 h 108632"/>
                <a:gd name="connsiteX11" fmla="*/ 25936 w 48304"/>
                <a:gd name="connsiteY11" fmla="*/ 104115 h 108632"/>
                <a:gd name="connsiteX12" fmla="*/ 21951 w 48304"/>
                <a:gd name="connsiteY12" fmla="*/ 98466 h 108632"/>
                <a:gd name="connsiteX13" fmla="*/ 24502 w 48304"/>
                <a:gd name="connsiteY13" fmla="*/ 88135 h 108632"/>
                <a:gd name="connsiteX14" fmla="*/ 29603 w 48304"/>
                <a:gd name="connsiteY14" fmla="*/ 75222 h 108632"/>
                <a:gd name="connsiteX15" fmla="*/ 37415 w 48304"/>
                <a:gd name="connsiteY15" fmla="*/ 54722 h 108632"/>
                <a:gd name="connsiteX16" fmla="*/ 38371 w 48304"/>
                <a:gd name="connsiteY16" fmla="*/ 49557 h 108632"/>
                <a:gd name="connsiteX17" fmla="*/ 23226 w 48304"/>
                <a:gd name="connsiteY17" fmla="*/ 35837 h 108632"/>
                <a:gd name="connsiteX18" fmla="*/ 110 w 48304"/>
                <a:gd name="connsiteY18" fmla="*/ 60533 h 108632"/>
                <a:gd name="connsiteX19" fmla="*/ 2820 w 48304"/>
                <a:gd name="connsiteY19" fmla="*/ 62632 h 108632"/>
                <a:gd name="connsiteX20" fmla="*/ 5690 w 48304"/>
                <a:gd name="connsiteY20" fmla="*/ 60049 h 108632"/>
                <a:gd name="connsiteX21" fmla="*/ 22748 w 48304"/>
                <a:gd name="connsiteY21" fmla="*/ 40357 h 108632"/>
                <a:gd name="connsiteX22" fmla="*/ 26733 w 48304"/>
                <a:gd name="connsiteY22" fmla="*/ 46006 h 108632"/>
                <a:gd name="connsiteX23" fmla="*/ 21791 w 48304"/>
                <a:gd name="connsiteY23" fmla="*/ 62148 h 108632"/>
                <a:gd name="connsiteX24" fmla="*/ 11748 w 48304"/>
                <a:gd name="connsiteY24" fmla="*/ 88135 h 10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8632">
                  <a:moveTo>
                    <a:pt x="44270" y="6137"/>
                  </a:moveTo>
                  <a:cubicBezTo>
                    <a:pt x="44270" y="3554"/>
                    <a:pt x="42357" y="3"/>
                    <a:pt x="37893" y="3"/>
                  </a:cubicBezTo>
                  <a:cubicBezTo>
                    <a:pt x="33589" y="3"/>
                    <a:pt x="28965" y="4200"/>
                    <a:pt x="28965" y="8881"/>
                  </a:cubicBezTo>
                  <a:cubicBezTo>
                    <a:pt x="28965" y="11625"/>
                    <a:pt x="31038" y="15014"/>
                    <a:pt x="35342" y="15014"/>
                  </a:cubicBezTo>
                  <a:cubicBezTo>
                    <a:pt x="39965" y="15014"/>
                    <a:pt x="44270" y="10495"/>
                    <a:pt x="44270" y="6137"/>
                  </a:cubicBezTo>
                  <a:close/>
                  <a:moveTo>
                    <a:pt x="11748" y="88135"/>
                  </a:moveTo>
                  <a:cubicBezTo>
                    <a:pt x="11110" y="90234"/>
                    <a:pt x="10313" y="92171"/>
                    <a:pt x="10313" y="94915"/>
                  </a:cubicBezTo>
                  <a:cubicBezTo>
                    <a:pt x="10313" y="102501"/>
                    <a:pt x="16690" y="108635"/>
                    <a:pt x="25458" y="108635"/>
                  </a:cubicBezTo>
                  <a:cubicBezTo>
                    <a:pt x="41400" y="108635"/>
                    <a:pt x="48415" y="86360"/>
                    <a:pt x="48415" y="83939"/>
                  </a:cubicBezTo>
                  <a:cubicBezTo>
                    <a:pt x="48415" y="81840"/>
                    <a:pt x="46342" y="81840"/>
                    <a:pt x="45864" y="81840"/>
                  </a:cubicBezTo>
                  <a:cubicBezTo>
                    <a:pt x="43632" y="81840"/>
                    <a:pt x="43473" y="82809"/>
                    <a:pt x="42835" y="84584"/>
                  </a:cubicBezTo>
                  <a:cubicBezTo>
                    <a:pt x="39168" y="97497"/>
                    <a:pt x="32154" y="104115"/>
                    <a:pt x="25936" y="104115"/>
                  </a:cubicBezTo>
                  <a:cubicBezTo>
                    <a:pt x="22748" y="104115"/>
                    <a:pt x="21951" y="102017"/>
                    <a:pt x="21951" y="98466"/>
                  </a:cubicBezTo>
                  <a:cubicBezTo>
                    <a:pt x="21951" y="94753"/>
                    <a:pt x="23067" y="91686"/>
                    <a:pt x="24502" y="88135"/>
                  </a:cubicBezTo>
                  <a:cubicBezTo>
                    <a:pt x="26096" y="83777"/>
                    <a:pt x="27849" y="79419"/>
                    <a:pt x="29603" y="75222"/>
                  </a:cubicBezTo>
                  <a:cubicBezTo>
                    <a:pt x="31038" y="71348"/>
                    <a:pt x="36777" y="56659"/>
                    <a:pt x="37415" y="54722"/>
                  </a:cubicBezTo>
                  <a:cubicBezTo>
                    <a:pt x="37893" y="53108"/>
                    <a:pt x="38371" y="51171"/>
                    <a:pt x="38371" y="49557"/>
                  </a:cubicBezTo>
                  <a:cubicBezTo>
                    <a:pt x="38371" y="41971"/>
                    <a:pt x="31994" y="35837"/>
                    <a:pt x="23226" y="35837"/>
                  </a:cubicBezTo>
                  <a:cubicBezTo>
                    <a:pt x="7443" y="35837"/>
                    <a:pt x="110" y="57789"/>
                    <a:pt x="110" y="60533"/>
                  </a:cubicBezTo>
                  <a:cubicBezTo>
                    <a:pt x="110" y="62632"/>
                    <a:pt x="2342" y="62632"/>
                    <a:pt x="2820" y="62632"/>
                  </a:cubicBezTo>
                  <a:cubicBezTo>
                    <a:pt x="5052" y="62632"/>
                    <a:pt x="5211" y="61825"/>
                    <a:pt x="5690" y="60049"/>
                  </a:cubicBezTo>
                  <a:cubicBezTo>
                    <a:pt x="9835" y="46167"/>
                    <a:pt x="16849" y="40357"/>
                    <a:pt x="22748" y="40357"/>
                  </a:cubicBezTo>
                  <a:cubicBezTo>
                    <a:pt x="25299" y="40357"/>
                    <a:pt x="26733" y="41648"/>
                    <a:pt x="26733" y="46006"/>
                  </a:cubicBezTo>
                  <a:cubicBezTo>
                    <a:pt x="26733" y="49719"/>
                    <a:pt x="25777" y="52140"/>
                    <a:pt x="21791" y="62148"/>
                  </a:cubicBezTo>
                  <a:lnTo>
                    <a:pt x="11748" y="8813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1385D973-F3EB-4940-A69D-FFDEBC6A2A3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04087" y="2477739"/>
              <a:ext cx="139152" cy="9223"/>
            </a:xfrm>
            <a:custGeom>
              <a:avLst/>
              <a:gdLst>
                <a:gd name="connsiteX0" fmla="*/ 131302 w 139152"/>
                <a:gd name="connsiteY0" fmla="*/ 9224 h 9223"/>
                <a:gd name="connsiteX1" fmla="*/ 139273 w 139152"/>
                <a:gd name="connsiteY1" fmla="*/ 4612 h 9223"/>
                <a:gd name="connsiteX2" fmla="*/ 131302 w 139152"/>
                <a:gd name="connsiteY2" fmla="*/ 0 h 9223"/>
                <a:gd name="connsiteX3" fmla="*/ 8091 w 139152"/>
                <a:gd name="connsiteY3" fmla="*/ 0 h 9223"/>
                <a:gd name="connsiteX4" fmla="*/ 120 w 139152"/>
                <a:gd name="connsiteY4" fmla="*/ 4612 h 9223"/>
                <a:gd name="connsiteX5" fmla="*/ 8091 w 139152"/>
                <a:gd name="connsiteY5" fmla="*/ 9224 h 9223"/>
                <a:gd name="connsiteX6" fmla="*/ 131302 w 139152"/>
                <a:gd name="connsiteY6" fmla="*/ 9224 h 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52" h="9223">
                  <a:moveTo>
                    <a:pt x="131302" y="9224"/>
                  </a:moveTo>
                  <a:cubicBezTo>
                    <a:pt x="135173" y="9224"/>
                    <a:pt x="139273" y="9224"/>
                    <a:pt x="139273" y="4612"/>
                  </a:cubicBezTo>
                  <a:cubicBezTo>
                    <a:pt x="139273" y="0"/>
                    <a:pt x="135173" y="0"/>
                    <a:pt x="131302" y="0"/>
                  </a:cubicBezTo>
                  <a:lnTo>
                    <a:pt x="8091" y="0"/>
                  </a:lnTo>
                  <a:cubicBezTo>
                    <a:pt x="4220" y="0"/>
                    <a:pt x="120" y="0"/>
                    <a:pt x="120" y="4612"/>
                  </a:cubicBezTo>
                  <a:cubicBezTo>
                    <a:pt x="120" y="9224"/>
                    <a:pt x="4220" y="9224"/>
                    <a:pt x="8091" y="9224"/>
                  </a:cubicBezTo>
                  <a:lnTo>
                    <a:pt x="131302" y="922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BB7E51DA-8874-4874-B487-78079ECDDA8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524772" y="2377432"/>
              <a:ext cx="135053" cy="167640"/>
            </a:xfrm>
            <a:custGeom>
              <a:avLst/>
              <a:gdLst>
                <a:gd name="connsiteX0" fmla="*/ 135183 w 135053"/>
                <a:gd name="connsiteY0" fmla="*/ 2306 h 167640"/>
                <a:gd name="connsiteX1" fmla="*/ 132678 w 135053"/>
                <a:gd name="connsiteY1" fmla="*/ 0 h 167640"/>
                <a:gd name="connsiteX2" fmla="*/ 128579 w 135053"/>
                <a:gd name="connsiteY2" fmla="*/ 3459 h 167640"/>
                <a:gd name="connsiteX3" fmla="*/ 117647 w 135053"/>
                <a:gd name="connsiteY3" fmla="*/ 16603 h 167640"/>
                <a:gd name="connsiteX4" fmla="*/ 85079 w 135053"/>
                <a:gd name="connsiteY4" fmla="*/ 0 h 167640"/>
                <a:gd name="connsiteX5" fmla="*/ 28826 w 135053"/>
                <a:gd name="connsiteY5" fmla="*/ 54420 h 167640"/>
                <a:gd name="connsiteX6" fmla="*/ 52512 w 135053"/>
                <a:gd name="connsiteY6" fmla="*/ 87164 h 167640"/>
                <a:gd name="connsiteX7" fmla="*/ 76880 w 135053"/>
                <a:gd name="connsiteY7" fmla="*/ 93621 h 167640"/>
                <a:gd name="connsiteX8" fmla="*/ 97833 w 135053"/>
                <a:gd name="connsiteY8" fmla="*/ 118063 h 167640"/>
                <a:gd name="connsiteX9" fmla="*/ 56839 w 135053"/>
                <a:gd name="connsiteY9" fmla="*/ 160493 h 167640"/>
                <a:gd name="connsiteX10" fmla="*/ 16983 w 135053"/>
                <a:gd name="connsiteY10" fmla="*/ 126826 h 167640"/>
                <a:gd name="connsiteX11" fmla="*/ 18350 w 135053"/>
                <a:gd name="connsiteY11" fmla="*/ 114374 h 167640"/>
                <a:gd name="connsiteX12" fmla="*/ 18805 w 135053"/>
                <a:gd name="connsiteY12" fmla="*/ 112760 h 167640"/>
                <a:gd name="connsiteX13" fmla="*/ 16072 w 135053"/>
                <a:gd name="connsiteY13" fmla="*/ 110223 h 167640"/>
                <a:gd name="connsiteX14" fmla="*/ 13795 w 135053"/>
                <a:gd name="connsiteY14" fmla="*/ 111146 h 167640"/>
                <a:gd name="connsiteX15" fmla="*/ 130 w 135053"/>
                <a:gd name="connsiteY15" fmla="*/ 165335 h 167640"/>
                <a:gd name="connsiteX16" fmla="*/ 2635 w 135053"/>
                <a:gd name="connsiteY16" fmla="*/ 167641 h 167640"/>
                <a:gd name="connsiteX17" fmla="*/ 6735 w 135053"/>
                <a:gd name="connsiteY17" fmla="*/ 164182 h 167640"/>
                <a:gd name="connsiteX18" fmla="*/ 17894 w 135053"/>
                <a:gd name="connsiteY18" fmla="*/ 151038 h 167640"/>
                <a:gd name="connsiteX19" fmla="*/ 56383 w 135053"/>
                <a:gd name="connsiteY19" fmla="*/ 167641 h 167640"/>
                <a:gd name="connsiteX20" fmla="*/ 114231 w 135053"/>
                <a:gd name="connsiteY20" fmla="*/ 108379 h 167640"/>
                <a:gd name="connsiteX21" fmla="*/ 103071 w 135053"/>
                <a:gd name="connsiteY21" fmla="*/ 81399 h 167640"/>
                <a:gd name="connsiteX22" fmla="*/ 74147 w 135053"/>
                <a:gd name="connsiteY22" fmla="*/ 69870 h 167640"/>
                <a:gd name="connsiteX23" fmla="*/ 58889 w 135053"/>
                <a:gd name="connsiteY23" fmla="*/ 65719 h 167640"/>
                <a:gd name="connsiteX24" fmla="*/ 44996 w 135053"/>
                <a:gd name="connsiteY24" fmla="*/ 44735 h 167640"/>
                <a:gd name="connsiteX25" fmla="*/ 84852 w 135053"/>
                <a:gd name="connsiteY25" fmla="*/ 6457 h 167640"/>
                <a:gd name="connsiteX26" fmla="*/ 117647 w 135053"/>
                <a:gd name="connsiteY26" fmla="*/ 42198 h 167640"/>
                <a:gd name="connsiteX27" fmla="*/ 116736 w 135053"/>
                <a:gd name="connsiteY27" fmla="*/ 55112 h 167640"/>
                <a:gd name="connsiteX28" fmla="*/ 119469 w 135053"/>
                <a:gd name="connsiteY28" fmla="*/ 57418 h 167640"/>
                <a:gd name="connsiteX29" fmla="*/ 122885 w 135053"/>
                <a:gd name="connsiteY29" fmla="*/ 52806 h 167640"/>
                <a:gd name="connsiteX30" fmla="*/ 135183 w 135053"/>
                <a:gd name="connsiteY30" fmla="*/ 2306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053" h="167640">
                  <a:moveTo>
                    <a:pt x="135183" y="2306"/>
                  </a:moveTo>
                  <a:cubicBezTo>
                    <a:pt x="135183" y="1614"/>
                    <a:pt x="134728" y="0"/>
                    <a:pt x="132678" y="0"/>
                  </a:cubicBezTo>
                  <a:cubicBezTo>
                    <a:pt x="131539" y="0"/>
                    <a:pt x="131312" y="231"/>
                    <a:pt x="128579" y="3459"/>
                  </a:cubicBezTo>
                  <a:lnTo>
                    <a:pt x="117647" y="16603"/>
                  </a:lnTo>
                  <a:cubicBezTo>
                    <a:pt x="111726" y="5765"/>
                    <a:pt x="99883" y="0"/>
                    <a:pt x="85079" y="0"/>
                  </a:cubicBezTo>
                  <a:cubicBezTo>
                    <a:pt x="56156" y="0"/>
                    <a:pt x="28826" y="26518"/>
                    <a:pt x="28826" y="54420"/>
                  </a:cubicBezTo>
                  <a:cubicBezTo>
                    <a:pt x="28826" y="73098"/>
                    <a:pt x="40897" y="83705"/>
                    <a:pt x="52512" y="87164"/>
                  </a:cubicBezTo>
                  <a:lnTo>
                    <a:pt x="76880" y="93621"/>
                  </a:lnTo>
                  <a:cubicBezTo>
                    <a:pt x="85307" y="95696"/>
                    <a:pt x="97833" y="99155"/>
                    <a:pt x="97833" y="118063"/>
                  </a:cubicBezTo>
                  <a:cubicBezTo>
                    <a:pt x="97833" y="138817"/>
                    <a:pt x="79158" y="160493"/>
                    <a:pt x="56839" y="160493"/>
                  </a:cubicBezTo>
                  <a:cubicBezTo>
                    <a:pt x="42263" y="160493"/>
                    <a:pt x="16983" y="155420"/>
                    <a:pt x="16983" y="126826"/>
                  </a:cubicBezTo>
                  <a:cubicBezTo>
                    <a:pt x="16983" y="121292"/>
                    <a:pt x="18122" y="115758"/>
                    <a:pt x="18350" y="114374"/>
                  </a:cubicBezTo>
                  <a:cubicBezTo>
                    <a:pt x="18577" y="113452"/>
                    <a:pt x="18805" y="113221"/>
                    <a:pt x="18805" y="112760"/>
                  </a:cubicBezTo>
                  <a:cubicBezTo>
                    <a:pt x="18805" y="110454"/>
                    <a:pt x="17211" y="110223"/>
                    <a:pt x="16072" y="110223"/>
                  </a:cubicBezTo>
                  <a:cubicBezTo>
                    <a:pt x="14934" y="110223"/>
                    <a:pt x="14478" y="110454"/>
                    <a:pt x="13795" y="111146"/>
                  </a:cubicBezTo>
                  <a:cubicBezTo>
                    <a:pt x="12884" y="112068"/>
                    <a:pt x="130" y="164643"/>
                    <a:pt x="130" y="165335"/>
                  </a:cubicBezTo>
                  <a:cubicBezTo>
                    <a:pt x="130" y="166719"/>
                    <a:pt x="1269" y="167641"/>
                    <a:pt x="2635" y="167641"/>
                  </a:cubicBezTo>
                  <a:cubicBezTo>
                    <a:pt x="3774" y="167641"/>
                    <a:pt x="4002" y="167410"/>
                    <a:pt x="6735" y="164182"/>
                  </a:cubicBezTo>
                  <a:lnTo>
                    <a:pt x="17894" y="151038"/>
                  </a:lnTo>
                  <a:cubicBezTo>
                    <a:pt x="27687" y="164413"/>
                    <a:pt x="43174" y="167641"/>
                    <a:pt x="56383" y="167641"/>
                  </a:cubicBezTo>
                  <a:cubicBezTo>
                    <a:pt x="87357" y="167641"/>
                    <a:pt x="114231" y="136972"/>
                    <a:pt x="114231" y="108379"/>
                  </a:cubicBezTo>
                  <a:cubicBezTo>
                    <a:pt x="114231" y="92468"/>
                    <a:pt x="106487" y="84628"/>
                    <a:pt x="103071" y="81399"/>
                  </a:cubicBezTo>
                  <a:cubicBezTo>
                    <a:pt x="97833" y="76096"/>
                    <a:pt x="94417" y="75173"/>
                    <a:pt x="74147" y="69870"/>
                  </a:cubicBezTo>
                  <a:cubicBezTo>
                    <a:pt x="69137" y="68486"/>
                    <a:pt x="60938" y="66180"/>
                    <a:pt x="58889" y="65719"/>
                  </a:cubicBezTo>
                  <a:cubicBezTo>
                    <a:pt x="52739" y="63644"/>
                    <a:pt x="44996" y="56956"/>
                    <a:pt x="44996" y="44735"/>
                  </a:cubicBezTo>
                  <a:cubicBezTo>
                    <a:pt x="44996" y="26057"/>
                    <a:pt x="63216" y="6457"/>
                    <a:pt x="84852" y="6457"/>
                  </a:cubicBezTo>
                  <a:cubicBezTo>
                    <a:pt x="103754" y="6457"/>
                    <a:pt x="117647" y="16372"/>
                    <a:pt x="117647" y="42198"/>
                  </a:cubicBezTo>
                  <a:cubicBezTo>
                    <a:pt x="117647" y="49577"/>
                    <a:pt x="116736" y="53728"/>
                    <a:pt x="116736" y="55112"/>
                  </a:cubicBezTo>
                  <a:cubicBezTo>
                    <a:pt x="116736" y="55342"/>
                    <a:pt x="116736" y="57418"/>
                    <a:pt x="119469" y="57418"/>
                  </a:cubicBezTo>
                  <a:cubicBezTo>
                    <a:pt x="121746" y="57418"/>
                    <a:pt x="121974" y="56726"/>
                    <a:pt x="122885" y="52806"/>
                  </a:cubicBezTo>
                  <a:lnTo>
                    <a:pt x="135183" y="230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F8C96767-D39C-416A-866F-3B46B7CB7E4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73201" y="2373606"/>
              <a:ext cx="97406" cy="72798"/>
            </a:xfrm>
            <a:custGeom>
              <a:avLst/>
              <a:gdLst>
                <a:gd name="connsiteX0" fmla="*/ 12093 w 97406"/>
                <a:gd name="connsiteY0" fmla="*/ 61011 h 72798"/>
                <a:gd name="connsiteX1" fmla="*/ 10499 w 97406"/>
                <a:gd name="connsiteY1" fmla="*/ 67629 h 72798"/>
                <a:gd name="connsiteX2" fmla="*/ 15920 w 97406"/>
                <a:gd name="connsiteY2" fmla="*/ 72794 h 72798"/>
                <a:gd name="connsiteX3" fmla="*/ 22137 w 97406"/>
                <a:gd name="connsiteY3" fmla="*/ 69243 h 72798"/>
                <a:gd name="connsiteX4" fmla="*/ 25007 w 97406"/>
                <a:gd name="connsiteY4" fmla="*/ 59235 h 72798"/>
                <a:gd name="connsiteX5" fmla="*/ 28514 w 97406"/>
                <a:gd name="connsiteY5" fmla="*/ 44708 h 72798"/>
                <a:gd name="connsiteX6" fmla="*/ 31224 w 97406"/>
                <a:gd name="connsiteY6" fmla="*/ 33893 h 72798"/>
                <a:gd name="connsiteX7" fmla="*/ 37920 w 97406"/>
                <a:gd name="connsiteY7" fmla="*/ 19366 h 72798"/>
                <a:gd name="connsiteX8" fmla="*/ 61833 w 97406"/>
                <a:gd name="connsiteY8" fmla="*/ 4516 h 72798"/>
                <a:gd name="connsiteX9" fmla="*/ 71239 w 97406"/>
                <a:gd name="connsiteY9" fmla="*/ 15815 h 72798"/>
                <a:gd name="connsiteX10" fmla="*/ 61833 w 97406"/>
                <a:gd name="connsiteY10" fmla="*/ 50196 h 72798"/>
                <a:gd name="connsiteX11" fmla="*/ 59442 w 97406"/>
                <a:gd name="connsiteY11" fmla="*/ 58912 h 72798"/>
                <a:gd name="connsiteX12" fmla="*/ 74587 w 97406"/>
                <a:gd name="connsiteY12" fmla="*/ 72794 h 72798"/>
                <a:gd name="connsiteX13" fmla="*/ 97544 w 97406"/>
                <a:gd name="connsiteY13" fmla="*/ 48098 h 72798"/>
                <a:gd name="connsiteX14" fmla="*/ 94993 w 97406"/>
                <a:gd name="connsiteY14" fmla="*/ 45999 h 72798"/>
                <a:gd name="connsiteX15" fmla="*/ 91964 w 97406"/>
                <a:gd name="connsiteY15" fmla="*/ 48743 h 72798"/>
                <a:gd name="connsiteX16" fmla="*/ 75065 w 97406"/>
                <a:gd name="connsiteY16" fmla="*/ 68274 h 72798"/>
                <a:gd name="connsiteX17" fmla="*/ 71080 w 97406"/>
                <a:gd name="connsiteY17" fmla="*/ 62625 h 72798"/>
                <a:gd name="connsiteX18" fmla="*/ 74746 w 97406"/>
                <a:gd name="connsiteY18" fmla="*/ 49550 h 72798"/>
                <a:gd name="connsiteX19" fmla="*/ 83196 w 97406"/>
                <a:gd name="connsiteY19" fmla="*/ 18397 h 72798"/>
                <a:gd name="connsiteX20" fmla="*/ 62471 w 97406"/>
                <a:gd name="connsiteY20" fmla="*/ -4 h 72798"/>
                <a:gd name="connsiteX21" fmla="*/ 35528 w 97406"/>
                <a:gd name="connsiteY21" fmla="*/ 14685 h 72798"/>
                <a:gd name="connsiteX22" fmla="*/ 18470 w 97406"/>
                <a:gd name="connsiteY22" fmla="*/ -4 h 72798"/>
                <a:gd name="connsiteX23" fmla="*/ 5876 w 97406"/>
                <a:gd name="connsiteY23" fmla="*/ 8712 h 72798"/>
                <a:gd name="connsiteX24" fmla="*/ 137 w 97406"/>
                <a:gd name="connsiteY24" fmla="*/ 24692 h 72798"/>
                <a:gd name="connsiteX25" fmla="*/ 2847 w 97406"/>
                <a:gd name="connsiteY25" fmla="*/ 26791 h 72798"/>
                <a:gd name="connsiteX26" fmla="*/ 6354 w 97406"/>
                <a:gd name="connsiteY26" fmla="*/ 21948 h 72798"/>
                <a:gd name="connsiteX27" fmla="*/ 17992 w 97406"/>
                <a:gd name="connsiteY27" fmla="*/ 4516 h 72798"/>
                <a:gd name="connsiteX28" fmla="*/ 23253 w 97406"/>
                <a:gd name="connsiteY28" fmla="*/ 12425 h 72798"/>
                <a:gd name="connsiteX29" fmla="*/ 20702 w 97406"/>
                <a:gd name="connsiteY29" fmla="*/ 25822 h 72798"/>
                <a:gd name="connsiteX30" fmla="*/ 17195 w 97406"/>
                <a:gd name="connsiteY30" fmla="*/ 40350 h 72798"/>
                <a:gd name="connsiteX31" fmla="*/ 12093 w 97406"/>
                <a:gd name="connsiteY31" fmla="*/ 6101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093" y="61011"/>
                  </a:moveTo>
                  <a:cubicBezTo>
                    <a:pt x="11456" y="63109"/>
                    <a:pt x="10499" y="67145"/>
                    <a:pt x="10499" y="67629"/>
                  </a:cubicBezTo>
                  <a:cubicBezTo>
                    <a:pt x="10499" y="71180"/>
                    <a:pt x="13369" y="72794"/>
                    <a:pt x="15920" y="72794"/>
                  </a:cubicBezTo>
                  <a:cubicBezTo>
                    <a:pt x="18789" y="72794"/>
                    <a:pt x="21340" y="70696"/>
                    <a:pt x="22137" y="69243"/>
                  </a:cubicBezTo>
                  <a:cubicBezTo>
                    <a:pt x="22934" y="67790"/>
                    <a:pt x="24209" y="62625"/>
                    <a:pt x="25007" y="59235"/>
                  </a:cubicBezTo>
                  <a:cubicBezTo>
                    <a:pt x="25804" y="56168"/>
                    <a:pt x="27557" y="48743"/>
                    <a:pt x="28514" y="44708"/>
                  </a:cubicBezTo>
                  <a:cubicBezTo>
                    <a:pt x="29470" y="41157"/>
                    <a:pt x="30427" y="37606"/>
                    <a:pt x="31224" y="33893"/>
                  </a:cubicBezTo>
                  <a:cubicBezTo>
                    <a:pt x="32978" y="27275"/>
                    <a:pt x="33297" y="25984"/>
                    <a:pt x="37920" y="19366"/>
                  </a:cubicBezTo>
                  <a:cubicBezTo>
                    <a:pt x="42384" y="12909"/>
                    <a:pt x="49876" y="4516"/>
                    <a:pt x="61833" y="4516"/>
                  </a:cubicBezTo>
                  <a:cubicBezTo>
                    <a:pt x="71080" y="4516"/>
                    <a:pt x="71239" y="12748"/>
                    <a:pt x="71239" y="15815"/>
                  </a:cubicBezTo>
                  <a:cubicBezTo>
                    <a:pt x="71239" y="25499"/>
                    <a:pt x="64384" y="43417"/>
                    <a:pt x="61833" y="50196"/>
                  </a:cubicBezTo>
                  <a:cubicBezTo>
                    <a:pt x="60079" y="54716"/>
                    <a:pt x="59442" y="56168"/>
                    <a:pt x="59442" y="58912"/>
                  </a:cubicBezTo>
                  <a:cubicBezTo>
                    <a:pt x="59442" y="67467"/>
                    <a:pt x="66456" y="72794"/>
                    <a:pt x="74587" y="72794"/>
                  </a:cubicBezTo>
                  <a:cubicBezTo>
                    <a:pt x="90529" y="72794"/>
                    <a:pt x="97544" y="50519"/>
                    <a:pt x="97544" y="48098"/>
                  </a:cubicBezTo>
                  <a:cubicBezTo>
                    <a:pt x="97544" y="45999"/>
                    <a:pt x="95471" y="45999"/>
                    <a:pt x="94993" y="45999"/>
                  </a:cubicBezTo>
                  <a:cubicBezTo>
                    <a:pt x="92761" y="45999"/>
                    <a:pt x="92602" y="46968"/>
                    <a:pt x="91964" y="48743"/>
                  </a:cubicBezTo>
                  <a:cubicBezTo>
                    <a:pt x="88297" y="61656"/>
                    <a:pt x="81442" y="68274"/>
                    <a:pt x="75065" y="68274"/>
                  </a:cubicBezTo>
                  <a:cubicBezTo>
                    <a:pt x="71717" y="68274"/>
                    <a:pt x="71080" y="66015"/>
                    <a:pt x="71080" y="62625"/>
                  </a:cubicBezTo>
                  <a:cubicBezTo>
                    <a:pt x="71080" y="58912"/>
                    <a:pt x="71877" y="56814"/>
                    <a:pt x="74746" y="49550"/>
                  </a:cubicBezTo>
                  <a:cubicBezTo>
                    <a:pt x="76659" y="44546"/>
                    <a:pt x="83196" y="27436"/>
                    <a:pt x="83196" y="18397"/>
                  </a:cubicBezTo>
                  <a:cubicBezTo>
                    <a:pt x="83196" y="2740"/>
                    <a:pt x="70920" y="-4"/>
                    <a:pt x="62471" y="-4"/>
                  </a:cubicBezTo>
                  <a:cubicBezTo>
                    <a:pt x="49239" y="-4"/>
                    <a:pt x="40311" y="8228"/>
                    <a:pt x="35528" y="14685"/>
                  </a:cubicBezTo>
                  <a:cubicBezTo>
                    <a:pt x="34412" y="3547"/>
                    <a:pt x="25007" y="-4"/>
                    <a:pt x="18470" y="-4"/>
                  </a:cubicBezTo>
                  <a:cubicBezTo>
                    <a:pt x="11615" y="-4"/>
                    <a:pt x="7948" y="5000"/>
                    <a:pt x="5876" y="8712"/>
                  </a:cubicBezTo>
                  <a:cubicBezTo>
                    <a:pt x="2369" y="14685"/>
                    <a:pt x="137" y="23885"/>
                    <a:pt x="137" y="24692"/>
                  </a:cubicBezTo>
                  <a:cubicBezTo>
                    <a:pt x="137" y="26791"/>
                    <a:pt x="2369" y="26791"/>
                    <a:pt x="2847" y="26791"/>
                  </a:cubicBezTo>
                  <a:cubicBezTo>
                    <a:pt x="5079" y="26791"/>
                    <a:pt x="5238" y="26307"/>
                    <a:pt x="6354" y="21948"/>
                  </a:cubicBezTo>
                  <a:cubicBezTo>
                    <a:pt x="8746" y="12425"/>
                    <a:pt x="11775" y="4516"/>
                    <a:pt x="17992" y="4516"/>
                  </a:cubicBezTo>
                  <a:cubicBezTo>
                    <a:pt x="22137" y="4516"/>
                    <a:pt x="23253" y="8067"/>
                    <a:pt x="23253" y="12425"/>
                  </a:cubicBezTo>
                  <a:cubicBezTo>
                    <a:pt x="23253" y="15492"/>
                    <a:pt x="21818" y="21464"/>
                    <a:pt x="20702" y="25822"/>
                  </a:cubicBezTo>
                  <a:cubicBezTo>
                    <a:pt x="19586" y="30180"/>
                    <a:pt x="17992" y="36798"/>
                    <a:pt x="17195" y="40350"/>
                  </a:cubicBezTo>
                  <a:lnTo>
                    <a:pt x="12093" y="6101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82B716BD-FDF6-4099-90E0-80A031B1CB0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657364" y="2527436"/>
              <a:ext cx="120204" cy="71183"/>
            </a:xfrm>
            <a:custGeom>
              <a:avLst/>
              <a:gdLst>
                <a:gd name="connsiteX0" fmla="*/ 106949 w 120204"/>
                <a:gd name="connsiteY0" fmla="*/ 15660 h 71183"/>
                <a:gd name="connsiteX1" fmla="*/ 120340 w 120204"/>
                <a:gd name="connsiteY1" fmla="*/ 5813 h 71183"/>
                <a:gd name="connsiteX2" fmla="*/ 120340 w 120204"/>
                <a:gd name="connsiteY2" fmla="*/ 2 h 71183"/>
                <a:gd name="connsiteX3" fmla="*/ 108862 w 120204"/>
                <a:gd name="connsiteY3" fmla="*/ 648 h 71183"/>
                <a:gd name="connsiteX4" fmla="*/ 93239 w 120204"/>
                <a:gd name="connsiteY4" fmla="*/ 2 h 71183"/>
                <a:gd name="connsiteX5" fmla="*/ 93239 w 120204"/>
                <a:gd name="connsiteY5" fmla="*/ 5813 h 71183"/>
                <a:gd name="connsiteX6" fmla="*/ 101529 w 120204"/>
                <a:gd name="connsiteY6" fmla="*/ 12916 h 71183"/>
                <a:gd name="connsiteX7" fmla="*/ 100572 w 120204"/>
                <a:gd name="connsiteY7" fmla="*/ 16790 h 71183"/>
                <a:gd name="connsiteX8" fmla="*/ 85108 w 120204"/>
                <a:gd name="connsiteY8" fmla="*/ 56982 h 71183"/>
                <a:gd name="connsiteX9" fmla="*/ 67891 w 120204"/>
                <a:gd name="connsiteY9" fmla="*/ 12916 h 71183"/>
                <a:gd name="connsiteX10" fmla="*/ 67093 w 120204"/>
                <a:gd name="connsiteY10" fmla="*/ 9849 h 71183"/>
                <a:gd name="connsiteX11" fmla="*/ 75702 w 120204"/>
                <a:gd name="connsiteY11" fmla="*/ 5813 h 71183"/>
                <a:gd name="connsiteX12" fmla="*/ 75702 w 120204"/>
                <a:gd name="connsiteY12" fmla="*/ 2 h 71183"/>
                <a:gd name="connsiteX13" fmla="*/ 58485 w 120204"/>
                <a:gd name="connsiteY13" fmla="*/ 648 h 71183"/>
                <a:gd name="connsiteX14" fmla="*/ 44456 w 120204"/>
                <a:gd name="connsiteY14" fmla="*/ 2 h 71183"/>
                <a:gd name="connsiteX15" fmla="*/ 44456 w 120204"/>
                <a:gd name="connsiteY15" fmla="*/ 5813 h 71183"/>
                <a:gd name="connsiteX16" fmla="*/ 53543 w 120204"/>
                <a:gd name="connsiteY16" fmla="*/ 7105 h 71183"/>
                <a:gd name="connsiteX17" fmla="*/ 57209 w 120204"/>
                <a:gd name="connsiteY17" fmla="*/ 14207 h 71183"/>
                <a:gd name="connsiteX18" fmla="*/ 56572 w 120204"/>
                <a:gd name="connsiteY18" fmla="*/ 16144 h 71183"/>
                <a:gd name="connsiteX19" fmla="*/ 41586 w 120204"/>
                <a:gd name="connsiteY19" fmla="*/ 54561 h 71183"/>
                <a:gd name="connsiteX20" fmla="*/ 25484 w 120204"/>
                <a:gd name="connsiteY20" fmla="*/ 12916 h 71183"/>
                <a:gd name="connsiteX21" fmla="*/ 24528 w 120204"/>
                <a:gd name="connsiteY21" fmla="*/ 9849 h 71183"/>
                <a:gd name="connsiteX22" fmla="*/ 33137 w 120204"/>
                <a:gd name="connsiteY22" fmla="*/ 5813 h 71183"/>
                <a:gd name="connsiteX23" fmla="*/ 33137 w 120204"/>
                <a:gd name="connsiteY23" fmla="*/ 2 h 71183"/>
                <a:gd name="connsiteX24" fmla="*/ 15122 w 120204"/>
                <a:gd name="connsiteY24" fmla="*/ 648 h 71183"/>
                <a:gd name="connsiteX25" fmla="*/ 136 w 120204"/>
                <a:gd name="connsiteY25" fmla="*/ 2 h 71183"/>
                <a:gd name="connsiteX26" fmla="*/ 136 w 120204"/>
                <a:gd name="connsiteY26" fmla="*/ 5813 h 71183"/>
                <a:gd name="connsiteX27" fmla="*/ 11615 w 120204"/>
                <a:gd name="connsiteY27" fmla="*/ 10494 h 71183"/>
                <a:gd name="connsiteX28" fmla="*/ 33774 w 120204"/>
                <a:gd name="connsiteY28" fmla="*/ 67474 h 71183"/>
                <a:gd name="connsiteX29" fmla="*/ 38079 w 120204"/>
                <a:gd name="connsiteY29" fmla="*/ 71186 h 71183"/>
                <a:gd name="connsiteX30" fmla="*/ 42224 w 120204"/>
                <a:gd name="connsiteY30" fmla="*/ 67797 h 71183"/>
                <a:gd name="connsiteX31" fmla="*/ 60238 w 120204"/>
                <a:gd name="connsiteY31" fmla="*/ 21632 h 71183"/>
                <a:gd name="connsiteX32" fmla="*/ 77934 w 120204"/>
                <a:gd name="connsiteY32" fmla="*/ 67313 h 71183"/>
                <a:gd name="connsiteX33" fmla="*/ 82398 w 120204"/>
                <a:gd name="connsiteY33" fmla="*/ 71186 h 71183"/>
                <a:gd name="connsiteX34" fmla="*/ 86702 w 120204"/>
                <a:gd name="connsiteY34" fmla="*/ 67474 h 71183"/>
                <a:gd name="connsiteX35" fmla="*/ 106949 w 120204"/>
                <a:gd name="connsiteY35" fmla="*/ 15660 h 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4" h="71183">
                  <a:moveTo>
                    <a:pt x="106949" y="15660"/>
                  </a:moveTo>
                  <a:cubicBezTo>
                    <a:pt x="110137" y="7589"/>
                    <a:pt x="115398" y="5975"/>
                    <a:pt x="120340" y="5813"/>
                  </a:cubicBezTo>
                  <a:lnTo>
                    <a:pt x="120340" y="2"/>
                  </a:lnTo>
                  <a:cubicBezTo>
                    <a:pt x="116036" y="487"/>
                    <a:pt x="113485" y="648"/>
                    <a:pt x="108862" y="648"/>
                  </a:cubicBezTo>
                  <a:cubicBezTo>
                    <a:pt x="104079" y="648"/>
                    <a:pt x="98021" y="487"/>
                    <a:pt x="93239" y="2"/>
                  </a:cubicBezTo>
                  <a:lnTo>
                    <a:pt x="93239" y="5813"/>
                  </a:lnTo>
                  <a:cubicBezTo>
                    <a:pt x="98818" y="5975"/>
                    <a:pt x="101529" y="9042"/>
                    <a:pt x="101529" y="12916"/>
                  </a:cubicBezTo>
                  <a:cubicBezTo>
                    <a:pt x="101529" y="14207"/>
                    <a:pt x="101529" y="14530"/>
                    <a:pt x="100572" y="16790"/>
                  </a:cubicBezTo>
                  <a:lnTo>
                    <a:pt x="85108" y="56982"/>
                  </a:lnTo>
                  <a:lnTo>
                    <a:pt x="67891" y="12916"/>
                  </a:lnTo>
                  <a:cubicBezTo>
                    <a:pt x="67572" y="12109"/>
                    <a:pt x="67093" y="10817"/>
                    <a:pt x="67093" y="9849"/>
                  </a:cubicBezTo>
                  <a:cubicBezTo>
                    <a:pt x="67093" y="6298"/>
                    <a:pt x="71238" y="5813"/>
                    <a:pt x="75702" y="5813"/>
                  </a:cubicBezTo>
                  <a:lnTo>
                    <a:pt x="75702" y="2"/>
                  </a:lnTo>
                  <a:cubicBezTo>
                    <a:pt x="69963" y="487"/>
                    <a:pt x="64224" y="648"/>
                    <a:pt x="58485" y="648"/>
                  </a:cubicBezTo>
                  <a:cubicBezTo>
                    <a:pt x="53861" y="648"/>
                    <a:pt x="49079" y="325"/>
                    <a:pt x="44456" y="2"/>
                  </a:cubicBezTo>
                  <a:lnTo>
                    <a:pt x="44456" y="5813"/>
                  </a:lnTo>
                  <a:cubicBezTo>
                    <a:pt x="48122" y="5813"/>
                    <a:pt x="51470" y="5813"/>
                    <a:pt x="53543" y="7105"/>
                  </a:cubicBezTo>
                  <a:cubicBezTo>
                    <a:pt x="55774" y="8719"/>
                    <a:pt x="57209" y="14046"/>
                    <a:pt x="57209" y="14207"/>
                  </a:cubicBezTo>
                  <a:cubicBezTo>
                    <a:pt x="57209" y="14530"/>
                    <a:pt x="56890" y="15498"/>
                    <a:pt x="56572" y="16144"/>
                  </a:cubicBezTo>
                  <a:lnTo>
                    <a:pt x="41586" y="54561"/>
                  </a:lnTo>
                  <a:lnTo>
                    <a:pt x="25484" y="12916"/>
                  </a:lnTo>
                  <a:cubicBezTo>
                    <a:pt x="24528" y="10656"/>
                    <a:pt x="24528" y="10494"/>
                    <a:pt x="24528" y="9849"/>
                  </a:cubicBezTo>
                  <a:cubicBezTo>
                    <a:pt x="24528" y="5813"/>
                    <a:pt x="30267" y="5813"/>
                    <a:pt x="33137" y="5813"/>
                  </a:cubicBezTo>
                  <a:lnTo>
                    <a:pt x="33137" y="2"/>
                  </a:lnTo>
                  <a:cubicBezTo>
                    <a:pt x="32818" y="2"/>
                    <a:pt x="21499" y="648"/>
                    <a:pt x="15122" y="648"/>
                  </a:cubicBezTo>
                  <a:cubicBezTo>
                    <a:pt x="10180" y="648"/>
                    <a:pt x="5078" y="487"/>
                    <a:pt x="136" y="2"/>
                  </a:cubicBezTo>
                  <a:lnTo>
                    <a:pt x="136" y="5813"/>
                  </a:lnTo>
                  <a:cubicBezTo>
                    <a:pt x="6354" y="5813"/>
                    <a:pt x="9861" y="5813"/>
                    <a:pt x="11615" y="10494"/>
                  </a:cubicBezTo>
                  <a:lnTo>
                    <a:pt x="33774" y="67474"/>
                  </a:lnTo>
                  <a:cubicBezTo>
                    <a:pt x="34731" y="69895"/>
                    <a:pt x="35209" y="71186"/>
                    <a:pt x="38079" y="71186"/>
                  </a:cubicBezTo>
                  <a:cubicBezTo>
                    <a:pt x="40948" y="71186"/>
                    <a:pt x="41427" y="69895"/>
                    <a:pt x="42224" y="67797"/>
                  </a:cubicBezTo>
                  <a:lnTo>
                    <a:pt x="60238" y="21632"/>
                  </a:lnTo>
                  <a:lnTo>
                    <a:pt x="77934" y="67313"/>
                  </a:lnTo>
                  <a:cubicBezTo>
                    <a:pt x="78891" y="69734"/>
                    <a:pt x="79528" y="71186"/>
                    <a:pt x="82398" y="71186"/>
                  </a:cubicBezTo>
                  <a:cubicBezTo>
                    <a:pt x="85268" y="71186"/>
                    <a:pt x="85746" y="70057"/>
                    <a:pt x="86702" y="67474"/>
                  </a:cubicBezTo>
                  <a:lnTo>
                    <a:pt x="106949" y="15660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2B122D13-B381-4509-8191-B28D443521A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02894" y="2578443"/>
              <a:ext cx="20246" cy="49715"/>
            </a:xfrm>
            <a:custGeom>
              <a:avLst/>
              <a:gdLst>
                <a:gd name="connsiteX0" fmla="*/ 15925 w 20246"/>
                <a:gd name="connsiteY0" fmla="*/ 15983 h 49715"/>
                <a:gd name="connsiteX1" fmla="*/ 3490 w 20246"/>
                <a:gd name="connsiteY1" fmla="*/ 45521 h 49715"/>
                <a:gd name="connsiteX2" fmla="*/ 2374 w 20246"/>
                <a:gd name="connsiteY2" fmla="*/ 47458 h 49715"/>
                <a:gd name="connsiteX3" fmla="*/ 4606 w 20246"/>
                <a:gd name="connsiteY3" fmla="*/ 49718 h 49715"/>
                <a:gd name="connsiteX4" fmla="*/ 20389 w 20246"/>
                <a:gd name="connsiteY4" fmla="*/ 17597 h 49715"/>
                <a:gd name="connsiteX5" fmla="*/ 9229 w 20246"/>
                <a:gd name="connsiteY5" fmla="*/ 2 h 49715"/>
                <a:gd name="connsiteX6" fmla="*/ 142 w 20246"/>
                <a:gd name="connsiteY6" fmla="*/ 9203 h 49715"/>
                <a:gd name="connsiteX7" fmla="*/ 9388 w 20246"/>
                <a:gd name="connsiteY7" fmla="*/ 18565 h 49715"/>
                <a:gd name="connsiteX8" fmla="*/ 15925 w 20246"/>
                <a:gd name="connsiteY8" fmla="*/ 15983 h 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46" h="49715">
                  <a:moveTo>
                    <a:pt x="15925" y="15983"/>
                  </a:moveTo>
                  <a:cubicBezTo>
                    <a:pt x="15925" y="24860"/>
                    <a:pt x="14331" y="35191"/>
                    <a:pt x="3490" y="45521"/>
                  </a:cubicBezTo>
                  <a:cubicBezTo>
                    <a:pt x="2852" y="46167"/>
                    <a:pt x="2374" y="46651"/>
                    <a:pt x="2374" y="47458"/>
                  </a:cubicBezTo>
                  <a:cubicBezTo>
                    <a:pt x="2374" y="48588"/>
                    <a:pt x="3649" y="49718"/>
                    <a:pt x="4606" y="49718"/>
                  </a:cubicBezTo>
                  <a:cubicBezTo>
                    <a:pt x="6838" y="49718"/>
                    <a:pt x="20389" y="36805"/>
                    <a:pt x="20389" y="17597"/>
                  </a:cubicBezTo>
                  <a:cubicBezTo>
                    <a:pt x="20389" y="7589"/>
                    <a:pt x="16562" y="2"/>
                    <a:pt x="9229" y="2"/>
                  </a:cubicBezTo>
                  <a:cubicBezTo>
                    <a:pt x="3968" y="2"/>
                    <a:pt x="142" y="4199"/>
                    <a:pt x="142" y="9203"/>
                  </a:cubicBezTo>
                  <a:cubicBezTo>
                    <a:pt x="142" y="14368"/>
                    <a:pt x="3809" y="18565"/>
                    <a:pt x="9388" y="18565"/>
                  </a:cubicBezTo>
                  <a:cubicBezTo>
                    <a:pt x="13215" y="18565"/>
                    <a:pt x="15765" y="15983"/>
                    <a:pt x="15925" y="15983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F4E7F255-A7D6-4F7C-A277-F64B8A359EF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46621" y="2489988"/>
              <a:ext cx="48304" cy="108632"/>
            </a:xfrm>
            <a:custGeom>
              <a:avLst/>
              <a:gdLst>
                <a:gd name="connsiteX0" fmla="*/ 44304 w 48304"/>
                <a:gd name="connsiteY0" fmla="*/ 6136 h 108632"/>
                <a:gd name="connsiteX1" fmla="*/ 37927 w 48304"/>
                <a:gd name="connsiteY1" fmla="*/ 2 h 108632"/>
                <a:gd name="connsiteX2" fmla="*/ 29000 w 48304"/>
                <a:gd name="connsiteY2" fmla="*/ 8880 h 108632"/>
                <a:gd name="connsiteX3" fmla="*/ 35377 w 48304"/>
                <a:gd name="connsiteY3" fmla="*/ 15014 h 108632"/>
                <a:gd name="connsiteX4" fmla="*/ 44304 w 48304"/>
                <a:gd name="connsiteY4" fmla="*/ 6136 h 108632"/>
                <a:gd name="connsiteX5" fmla="*/ 11782 w 48304"/>
                <a:gd name="connsiteY5" fmla="*/ 88135 h 108632"/>
                <a:gd name="connsiteX6" fmla="*/ 10347 w 48304"/>
                <a:gd name="connsiteY6" fmla="*/ 94914 h 108632"/>
                <a:gd name="connsiteX7" fmla="*/ 25492 w 48304"/>
                <a:gd name="connsiteY7" fmla="*/ 108635 h 108632"/>
                <a:gd name="connsiteX8" fmla="*/ 48449 w 48304"/>
                <a:gd name="connsiteY8" fmla="*/ 83938 h 108632"/>
                <a:gd name="connsiteX9" fmla="*/ 45898 w 48304"/>
                <a:gd name="connsiteY9" fmla="*/ 81840 h 108632"/>
                <a:gd name="connsiteX10" fmla="*/ 42869 w 48304"/>
                <a:gd name="connsiteY10" fmla="*/ 84584 h 108632"/>
                <a:gd name="connsiteX11" fmla="*/ 25971 w 48304"/>
                <a:gd name="connsiteY11" fmla="*/ 104115 h 108632"/>
                <a:gd name="connsiteX12" fmla="*/ 21985 w 48304"/>
                <a:gd name="connsiteY12" fmla="*/ 98466 h 108632"/>
                <a:gd name="connsiteX13" fmla="*/ 24536 w 48304"/>
                <a:gd name="connsiteY13" fmla="*/ 88135 h 108632"/>
                <a:gd name="connsiteX14" fmla="*/ 29637 w 48304"/>
                <a:gd name="connsiteY14" fmla="*/ 75222 h 108632"/>
                <a:gd name="connsiteX15" fmla="*/ 37449 w 48304"/>
                <a:gd name="connsiteY15" fmla="*/ 54722 h 108632"/>
                <a:gd name="connsiteX16" fmla="*/ 38406 w 48304"/>
                <a:gd name="connsiteY16" fmla="*/ 49557 h 108632"/>
                <a:gd name="connsiteX17" fmla="*/ 23261 w 48304"/>
                <a:gd name="connsiteY17" fmla="*/ 35837 h 108632"/>
                <a:gd name="connsiteX18" fmla="*/ 144 w 48304"/>
                <a:gd name="connsiteY18" fmla="*/ 60533 h 108632"/>
                <a:gd name="connsiteX19" fmla="*/ 2854 w 48304"/>
                <a:gd name="connsiteY19" fmla="*/ 62631 h 108632"/>
                <a:gd name="connsiteX20" fmla="*/ 5724 w 48304"/>
                <a:gd name="connsiteY20" fmla="*/ 60049 h 108632"/>
                <a:gd name="connsiteX21" fmla="*/ 22782 w 48304"/>
                <a:gd name="connsiteY21" fmla="*/ 40356 h 108632"/>
                <a:gd name="connsiteX22" fmla="*/ 26768 w 48304"/>
                <a:gd name="connsiteY22" fmla="*/ 46006 h 108632"/>
                <a:gd name="connsiteX23" fmla="*/ 21826 w 48304"/>
                <a:gd name="connsiteY23" fmla="*/ 62147 h 108632"/>
                <a:gd name="connsiteX24" fmla="*/ 11782 w 48304"/>
                <a:gd name="connsiteY24" fmla="*/ 88135 h 10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304" h="108632">
                  <a:moveTo>
                    <a:pt x="44304" y="6136"/>
                  </a:moveTo>
                  <a:cubicBezTo>
                    <a:pt x="44304" y="3554"/>
                    <a:pt x="42391" y="2"/>
                    <a:pt x="37927" y="2"/>
                  </a:cubicBezTo>
                  <a:cubicBezTo>
                    <a:pt x="33623" y="2"/>
                    <a:pt x="29000" y="4199"/>
                    <a:pt x="29000" y="8880"/>
                  </a:cubicBezTo>
                  <a:cubicBezTo>
                    <a:pt x="29000" y="11624"/>
                    <a:pt x="31072" y="15014"/>
                    <a:pt x="35377" y="15014"/>
                  </a:cubicBezTo>
                  <a:cubicBezTo>
                    <a:pt x="40000" y="15014"/>
                    <a:pt x="44304" y="10494"/>
                    <a:pt x="44304" y="6136"/>
                  </a:cubicBezTo>
                  <a:close/>
                  <a:moveTo>
                    <a:pt x="11782" y="88135"/>
                  </a:moveTo>
                  <a:cubicBezTo>
                    <a:pt x="11144" y="90233"/>
                    <a:pt x="10347" y="92170"/>
                    <a:pt x="10347" y="94914"/>
                  </a:cubicBezTo>
                  <a:cubicBezTo>
                    <a:pt x="10347" y="102501"/>
                    <a:pt x="16724" y="108635"/>
                    <a:pt x="25492" y="108635"/>
                  </a:cubicBezTo>
                  <a:cubicBezTo>
                    <a:pt x="41435" y="108635"/>
                    <a:pt x="48449" y="86359"/>
                    <a:pt x="48449" y="83938"/>
                  </a:cubicBezTo>
                  <a:cubicBezTo>
                    <a:pt x="48449" y="81840"/>
                    <a:pt x="46377" y="81840"/>
                    <a:pt x="45898" y="81840"/>
                  </a:cubicBezTo>
                  <a:cubicBezTo>
                    <a:pt x="43667" y="81840"/>
                    <a:pt x="43507" y="82808"/>
                    <a:pt x="42869" y="84584"/>
                  </a:cubicBezTo>
                  <a:cubicBezTo>
                    <a:pt x="39203" y="97497"/>
                    <a:pt x="32188" y="104115"/>
                    <a:pt x="25971" y="104115"/>
                  </a:cubicBezTo>
                  <a:cubicBezTo>
                    <a:pt x="22782" y="104115"/>
                    <a:pt x="21985" y="102017"/>
                    <a:pt x="21985" y="98466"/>
                  </a:cubicBezTo>
                  <a:cubicBezTo>
                    <a:pt x="21985" y="94753"/>
                    <a:pt x="23101" y="91686"/>
                    <a:pt x="24536" y="88135"/>
                  </a:cubicBezTo>
                  <a:cubicBezTo>
                    <a:pt x="26130" y="83777"/>
                    <a:pt x="27884" y="79419"/>
                    <a:pt x="29637" y="75222"/>
                  </a:cubicBezTo>
                  <a:cubicBezTo>
                    <a:pt x="31072" y="71348"/>
                    <a:pt x="36811" y="56659"/>
                    <a:pt x="37449" y="54722"/>
                  </a:cubicBezTo>
                  <a:cubicBezTo>
                    <a:pt x="37927" y="53108"/>
                    <a:pt x="38406" y="51171"/>
                    <a:pt x="38406" y="49557"/>
                  </a:cubicBezTo>
                  <a:cubicBezTo>
                    <a:pt x="38406" y="41970"/>
                    <a:pt x="32029" y="35837"/>
                    <a:pt x="23261" y="35837"/>
                  </a:cubicBezTo>
                  <a:cubicBezTo>
                    <a:pt x="7478" y="35837"/>
                    <a:pt x="144" y="57789"/>
                    <a:pt x="144" y="60533"/>
                  </a:cubicBezTo>
                  <a:cubicBezTo>
                    <a:pt x="144" y="62631"/>
                    <a:pt x="2376" y="62631"/>
                    <a:pt x="2854" y="62631"/>
                  </a:cubicBezTo>
                  <a:cubicBezTo>
                    <a:pt x="5086" y="62631"/>
                    <a:pt x="5246" y="61824"/>
                    <a:pt x="5724" y="60049"/>
                  </a:cubicBezTo>
                  <a:cubicBezTo>
                    <a:pt x="9869" y="46167"/>
                    <a:pt x="16884" y="40356"/>
                    <a:pt x="22782" y="40356"/>
                  </a:cubicBezTo>
                  <a:cubicBezTo>
                    <a:pt x="25333" y="40356"/>
                    <a:pt x="26768" y="41648"/>
                    <a:pt x="26768" y="46006"/>
                  </a:cubicBezTo>
                  <a:cubicBezTo>
                    <a:pt x="26768" y="49718"/>
                    <a:pt x="25811" y="52139"/>
                    <a:pt x="21826" y="62147"/>
                  </a:cubicBezTo>
                  <a:lnTo>
                    <a:pt x="11782" y="8813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1261D5F7-BA40-472F-8E06-6603FA6C03A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24972" y="2343994"/>
              <a:ext cx="59441" cy="276480"/>
            </a:xfrm>
            <a:custGeom>
              <a:avLst/>
              <a:gdLst>
                <a:gd name="connsiteX0" fmla="*/ 59589 w 59441"/>
                <a:gd name="connsiteY0" fmla="*/ 138348 h 276480"/>
                <a:gd name="connsiteX1" fmla="*/ 24061 w 59441"/>
                <a:gd name="connsiteY1" fmla="*/ 20284 h 276480"/>
                <a:gd name="connsiteX2" fmla="*/ 2881 w 59441"/>
                <a:gd name="connsiteY2" fmla="*/ -8 h 276480"/>
                <a:gd name="connsiteX3" fmla="*/ 148 w 59441"/>
                <a:gd name="connsiteY3" fmla="*/ 2298 h 276480"/>
                <a:gd name="connsiteX4" fmla="*/ 1514 w 59441"/>
                <a:gd name="connsiteY4" fmla="*/ 4604 h 276480"/>
                <a:gd name="connsiteX5" fmla="*/ 36587 w 59441"/>
                <a:gd name="connsiteY5" fmla="*/ 71937 h 276480"/>
                <a:gd name="connsiteX6" fmla="*/ 43875 w 59441"/>
                <a:gd name="connsiteY6" fmla="*/ 138117 h 276480"/>
                <a:gd name="connsiteX7" fmla="*/ 35904 w 59441"/>
                <a:gd name="connsiteY7" fmla="*/ 207525 h 276480"/>
                <a:gd name="connsiteX8" fmla="*/ 2197 w 59441"/>
                <a:gd name="connsiteY8" fmla="*/ 271169 h 276480"/>
                <a:gd name="connsiteX9" fmla="*/ 148 w 59441"/>
                <a:gd name="connsiteY9" fmla="*/ 274167 h 276480"/>
                <a:gd name="connsiteX10" fmla="*/ 2881 w 59441"/>
                <a:gd name="connsiteY10" fmla="*/ 276473 h 276480"/>
                <a:gd name="connsiteX11" fmla="*/ 21556 w 59441"/>
                <a:gd name="connsiteY11" fmla="*/ 259178 h 276480"/>
                <a:gd name="connsiteX12" fmla="*/ 59589 w 59441"/>
                <a:gd name="connsiteY12" fmla="*/ 138348 h 27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41" h="276480">
                  <a:moveTo>
                    <a:pt x="59589" y="138348"/>
                  </a:moveTo>
                  <a:cubicBezTo>
                    <a:pt x="59589" y="105603"/>
                    <a:pt x="53896" y="59254"/>
                    <a:pt x="24061" y="20284"/>
                  </a:cubicBezTo>
                  <a:cubicBezTo>
                    <a:pt x="21784" y="17517"/>
                    <a:pt x="6980" y="-8"/>
                    <a:pt x="2881" y="-8"/>
                  </a:cubicBezTo>
                  <a:cubicBezTo>
                    <a:pt x="1742" y="-8"/>
                    <a:pt x="148" y="453"/>
                    <a:pt x="148" y="2298"/>
                  </a:cubicBezTo>
                  <a:cubicBezTo>
                    <a:pt x="148" y="3220"/>
                    <a:pt x="603" y="3912"/>
                    <a:pt x="1514" y="4604"/>
                  </a:cubicBezTo>
                  <a:cubicBezTo>
                    <a:pt x="12446" y="16595"/>
                    <a:pt x="27249" y="35273"/>
                    <a:pt x="36587" y="71937"/>
                  </a:cubicBezTo>
                  <a:cubicBezTo>
                    <a:pt x="41825" y="92921"/>
                    <a:pt x="43875" y="116672"/>
                    <a:pt x="43875" y="138117"/>
                  </a:cubicBezTo>
                  <a:cubicBezTo>
                    <a:pt x="43875" y="161407"/>
                    <a:pt x="41825" y="184927"/>
                    <a:pt x="35904" y="207525"/>
                  </a:cubicBezTo>
                  <a:cubicBezTo>
                    <a:pt x="27249" y="239808"/>
                    <a:pt x="13812" y="258256"/>
                    <a:pt x="2197" y="271169"/>
                  </a:cubicBezTo>
                  <a:cubicBezTo>
                    <a:pt x="148" y="273244"/>
                    <a:pt x="148" y="273706"/>
                    <a:pt x="148" y="274167"/>
                  </a:cubicBezTo>
                  <a:cubicBezTo>
                    <a:pt x="148" y="276012"/>
                    <a:pt x="1742" y="276473"/>
                    <a:pt x="2881" y="276473"/>
                  </a:cubicBezTo>
                  <a:cubicBezTo>
                    <a:pt x="6297" y="276473"/>
                    <a:pt x="18823" y="262407"/>
                    <a:pt x="21556" y="259178"/>
                  </a:cubicBezTo>
                  <a:cubicBezTo>
                    <a:pt x="44786" y="231276"/>
                    <a:pt x="59589" y="189770"/>
                    <a:pt x="59589" y="138348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BFD5A107-2C41-4442-B3D7-072B9E8DAA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76878" y="2515557"/>
              <a:ext cx="26646" cy="68947"/>
            </a:xfrm>
            <a:custGeom>
              <a:avLst/>
              <a:gdLst>
                <a:gd name="connsiteX0" fmla="*/ 26800 w 26646"/>
                <a:gd name="connsiteY0" fmla="*/ 24212 h 68947"/>
                <a:gd name="connsiteX1" fmla="*/ 12224 w 26646"/>
                <a:gd name="connsiteY1" fmla="*/ 0 h 68947"/>
                <a:gd name="connsiteX2" fmla="*/ 154 w 26646"/>
                <a:gd name="connsiteY2" fmla="*/ 12221 h 68947"/>
                <a:gd name="connsiteX3" fmla="*/ 12224 w 26646"/>
                <a:gd name="connsiteY3" fmla="*/ 24443 h 68947"/>
                <a:gd name="connsiteX4" fmla="*/ 20196 w 26646"/>
                <a:gd name="connsiteY4" fmla="*/ 21445 h 68947"/>
                <a:gd name="connsiteX5" fmla="*/ 21334 w 26646"/>
                <a:gd name="connsiteY5" fmla="*/ 20753 h 68947"/>
                <a:gd name="connsiteX6" fmla="*/ 21790 w 26646"/>
                <a:gd name="connsiteY6" fmla="*/ 24212 h 68947"/>
                <a:gd name="connsiteX7" fmla="*/ 6303 w 26646"/>
                <a:gd name="connsiteY7" fmla="*/ 62721 h 68947"/>
                <a:gd name="connsiteX8" fmla="*/ 3798 w 26646"/>
                <a:gd name="connsiteY8" fmla="*/ 66411 h 68947"/>
                <a:gd name="connsiteX9" fmla="*/ 6075 w 26646"/>
                <a:gd name="connsiteY9" fmla="*/ 68947 h 68947"/>
                <a:gd name="connsiteX10" fmla="*/ 26800 w 26646"/>
                <a:gd name="connsiteY10" fmla="*/ 24212 h 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8947">
                  <a:moveTo>
                    <a:pt x="26800" y="24212"/>
                  </a:moveTo>
                  <a:cubicBezTo>
                    <a:pt x="26800" y="8993"/>
                    <a:pt x="21106" y="0"/>
                    <a:pt x="12224" y="0"/>
                  </a:cubicBezTo>
                  <a:cubicBezTo>
                    <a:pt x="4709" y="0"/>
                    <a:pt x="154" y="5765"/>
                    <a:pt x="154" y="12221"/>
                  </a:cubicBezTo>
                  <a:cubicBezTo>
                    <a:pt x="154" y="18447"/>
                    <a:pt x="4709" y="24443"/>
                    <a:pt x="12224" y="24443"/>
                  </a:cubicBezTo>
                  <a:cubicBezTo>
                    <a:pt x="14957" y="24443"/>
                    <a:pt x="17918" y="23520"/>
                    <a:pt x="20196" y="21445"/>
                  </a:cubicBezTo>
                  <a:cubicBezTo>
                    <a:pt x="20879" y="20984"/>
                    <a:pt x="21106" y="20753"/>
                    <a:pt x="21334" y="20753"/>
                  </a:cubicBezTo>
                  <a:cubicBezTo>
                    <a:pt x="21562" y="20753"/>
                    <a:pt x="21790" y="20984"/>
                    <a:pt x="21790" y="24212"/>
                  </a:cubicBezTo>
                  <a:cubicBezTo>
                    <a:pt x="21790" y="41276"/>
                    <a:pt x="13819" y="55112"/>
                    <a:pt x="6303" y="62721"/>
                  </a:cubicBezTo>
                  <a:cubicBezTo>
                    <a:pt x="3798" y="65258"/>
                    <a:pt x="3798" y="65719"/>
                    <a:pt x="3798" y="66411"/>
                  </a:cubicBezTo>
                  <a:cubicBezTo>
                    <a:pt x="3798" y="68025"/>
                    <a:pt x="4937" y="68947"/>
                    <a:pt x="6075" y="68947"/>
                  </a:cubicBezTo>
                  <a:cubicBezTo>
                    <a:pt x="8580" y="68947"/>
                    <a:pt x="26800" y="51192"/>
                    <a:pt x="26800" y="24212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F19B88AB-D099-4970-A685-3B0A0E13E6F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95823" y="2377432"/>
              <a:ext cx="94059" cy="165104"/>
            </a:xfrm>
            <a:custGeom>
              <a:avLst/>
              <a:gdLst>
                <a:gd name="connsiteX0" fmla="*/ 94227 w 94059"/>
                <a:gd name="connsiteY0" fmla="*/ 47272 h 165104"/>
                <a:gd name="connsiteX1" fmla="*/ 66898 w 94059"/>
                <a:gd name="connsiteY1" fmla="*/ 0 h 165104"/>
                <a:gd name="connsiteX2" fmla="*/ 168 w 94059"/>
                <a:gd name="connsiteY2" fmla="*/ 117833 h 165104"/>
                <a:gd name="connsiteX3" fmla="*/ 27498 w 94059"/>
                <a:gd name="connsiteY3" fmla="*/ 165104 h 165104"/>
                <a:gd name="connsiteX4" fmla="*/ 94227 w 94059"/>
                <a:gd name="connsiteY4" fmla="*/ 47272 h 165104"/>
                <a:gd name="connsiteX5" fmla="*/ 24309 w 94059"/>
                <a:gd name="connsiteY5" fmla="*/ 78863 h 165104"/>
                <a:gd name="connsiteX6" fmla="*/ 41846 w 94059"/>
                <a:gd name="connsiteY6" fmla="*/ 29285 h 165104"/>
                <a:gd name="connsiteX7" fmla="*/ 66670 w 94059"/>
                <a:gd name="connsiteY7" fmla="*/ 5073 h 165104"/>
                <a:gd name="connsiteX8" fmla="*/ 79196 w 94059"/>
                <a:gd name="connsiteY8" fmla="*/ 32975 h 165104"/>
                <a:gd name="connsiteX9" fmla="*/ 71908 w 94059"/>
                <a:gd name="connsiteY9" fmla="*/ 78863 h 165104"/>
                <a:gd name="connsiteX10" fmla="*/ 24309 w 94059"/>
                <a:gd name="connsiteY10" fmla="*/ 78863 h 165104"/>
                <a:gd name="connsiteX11" fmla="*/ 69859 w 94059"/>
                <a:gd name="connsiteY11" fmla="*/ 86242 h 165104"/>
                <a:gd name="connsiteX12" fmla="*/ 53916 w 94059"/>
                <a:gd name="connsiteY12" fmla="*/ 133052 h 165104"/>
                <a:gd name="connsiteX13" fmla="*/ 27498 w 94059"/>
                <a:gd name="connsiteY13" fmla="*/ 160031 h 165104"/>
                <a:gd name="connsiteX14" fmla="*/ 15199 w 94059"/>
                <a:gd name="connsiteY14" fmla="*/ 131899 h 165104"/>
                <a:gd name="connsiteX15" fmla="*/ 22487 w 94059"/>
                <a:gd name="connsiteY15" fmla="*/ 86242 h 165104"/>
                <a:gd name="connsiteX16" fmla="*/ 69859 w 94059"/>
                <a:gd name="connsiteY16" fmla="*/ 86242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059" h="165104">
                  <a:moveTo>
                    <a:pt x="94227" y="47272"/>
                  </a:moveTo>
                  <a:cubicBezTo>
                    <a:pt x="94227" y="32052"/>
                    <a:pt x="90128" y="0"/>
                    <a:pt x="66898" y="0"/>
                  </a:cubicBezTo>
                  <a:cubicBezTo>
                    <a:pt x="35241" y="0"/>
                    <a:pt x="168" y="65027"/>
                    <a:pt x="168" y="117833"/>
                  </a:cubicBezTo>
                  <a:cubicBezTo>
                    <a:pt x="168" y="139509"/>
                    <a:pt x="6773" y="165104"/>
                    <a:pt x="27498" y="165104"/>
                  </a:cubicBezTo>
                  <a:cubicBezTo>
                    <a:pt x="59610" y="165104"/>
                    <a:pt x="94227" y="98924"/>
                    <a:pt x="94227" y="47272"/>
                  </a:cubicBezTo>
                  <a:close/>
                  <a:moveTo>
                    <a:pt x="24309" y="78863"/>
                  </a:moveTo>
                  <a:cubicBezTo>
                    <a:pt x="28181" y="64105"/>
                    <a:pt x="32736" y="45657"/>
                    <a:pt x="41846" y="29285"/>
                  </a:cubicBezTo>
                  <a:cubicBezTo>
                    <a:pt x="47995" y="17986"/>
                    <a:pt x="56422" y="5073"/>
                    <a:pt x="66670" y="5073"/>
                  </a:cubicBezTo>
                  <a:cubicBezTo>
                    <a:pt x="77830" y="5073"/>
                    <a:pt x="79196" y="19831"/>
                    <a:pt x="79196" y="32975"/>
                  </a:cubicBezTo>
                  <a:cubicBezTo>
                    <a:pt x="79196" y="44274"/>
                    <a:pt x="77374" y="56034"/>
                    <a:pt x="71908" y="78863"/>
                  </a:cubicBezTo>
                  <a:lnTo>
                    <a:pt x="24309" y="78863"/>
                  </a:lnTo>
                  <a:close/>
                  <a:moveTo>
                    <a:pt x="69859" y="86242"/>
                  </a:moveTo>
                  <a:cubicBezTo>
                    <a:pt x="67353" y="96849"/>
                    <a:pt x="62571" y="116449"/>
                    <a:pt x="53916" y="133052"/>
                  </a:cubicBezTo>
                  <a:cubicBezTo>
                    <a:pt x="45945" y="148732"/>
                    <a:pt x="37291" y="160031"/>
                    <a:pt x="27498" y="160031"/>
                  </a:cubicBezTo>
                  <a:cubicBezTo>
                    <a:pt x="19982" y="160031"/>
                    <a:pt x="15199" y="153344"/>
                    <a:pt x="15199" y="131899"/>
                  </a:cubicBezTo>
                  <a:cubicBezTo>
                    <a:pt x="15199" y="122214"/>
                    <a:pt x="16566" y="108840"/>
                    <a:pt x="22487" y="86242"/>
                  </a:cubicBezTo>
                  <a:lnTo>
                    <a:pt x="69859" y="86242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825F7031-5B68-4D36-9EF0-20A4B3C1D4F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82345" y="2440614"/>
              <a:ext cx="24141" cy="99385"/>
            </a:xfrm>
            <a:custGeom>
              <a:avLst/>
              <a:gdLst>
                <a:gd name="connsiteX0" fmla="*/ 24317 w 24141"/>
                <a:gd name="connsiteY0" fmla="*/ 12221 h 99385"/>
                <a:gd name="connsiteX1" fmla="*/ 12247 w 24141"/>
                <a:gd name="connsiteY1" fmla="*/ 0 h 99385"/>
                <a:gd name="connsiteX2" fmla="*/ 176 w 24141"/>
                <a:gd name="connsiteY2" fmla="*/ 12221 h 99385"/>
                <a:gd name="connsiteX3" fmla="*/ 12247 w 24141"/>
                <a:gd name="connsiteY3" fmla="*/ 24443 h 99385"/>
                <a:gd name="connsiteX4" fmla="*/ 24317 w 24141"/>
                <a:gd name="connsiteY4" fmla="*/ 12221 h 99385"/>
                <a:gd name="connsiteX5" fmla="*/ 24317 w 24141"/>
                <a:gd name="connsiteY5" fmla="*/ 87164 h 99385"/>
                <a:gd name="connsiteX6" fmla="*/ 12247 w 24141"/>
                <a:gd name="connsiteY6" fmla="*/ 74943 h 99385"/>
                <a:gd name="connsiteX7" fmla="*/ 176 w 24141"/>
                <a:gd name="connsiteY7" fmla="*/ 87164 h 99385"/>
                <a:gd name="connsiteX8" fmla="*/ 12247 w 24141"/>
                <a:gd name="connsiteY8" fmla="*/ 99385 h 99385"/>
                <a:gd name="connsiteX9" fmla="*/ 24317 w 24141"/>
                <a:gd name="connsiteY9" fmla="*/ 87164 h 9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41" h="99385">
                  <a:moveTo>
                    <a:pt x="24317" y="12221"/>
                  </a:moveTo>
                  <a:cubicBezTo>
                    <a:pt x="24317" y="5534"/>
                    <a:pt x="18851" y="0"/>
                    <a:pt x="12247" y="0"/>
                  </a:cubicBezTo>
                  <a:cubicBezTo>
                    <a:pt x="5642" y="0"/>
                    <a:pt x="176" y="5534"/>
                    <a:pt x="176" y="12221"/>
                  </a:cubicBezTo>
                  <a:cubicBezTo>
                    <a:pt x="176" y="18909"/>
                    <a:pt x="5642" y="24443"/>
                    <a:pt x="12247" y="24443"/>
                  </a:cubicBezTo>
                  <a:cubicBezTo>
                    <a:pt x="18851" y="24443"/>
                    <a:pt x="24317" y="18909"/>
                    <a:pt x="24317" y="12221"/>
                  </a:cubicBezTo>
                  <a:close/>
                  <a:moveTo>
                    <a:pt x="24317" y="87164"/>
                  </a:moveTo>
                  <a:cubicBezTo>
                    <a:pt x="24317" y="80477"/>
                    <a:pt x="18851" y="74943"/>
                    <a:pt x="12247" y="74943"/>
                  </a:cubicBezTo>
                  <a:cubicBezTo>
                    <a:pt x="5642" y="74943"/>
                    <a:pt x="176" y="80477"/>
                    <a:pt x="176" y="87164"/>
                  </a:cubicBezTo>
                  <a:cubicBezTo>
                    <a:pt x="176" y="93851"/>
                    <a:pt x="5642" y="99385"/>
                    <a:pt x="12247" y="99385"/>
                  </a:cubicBezTo>
                  <a:cubicBezTo>
                    <a:pt x="18851" y="99385"/>
                    <a:pt x="24317" y="93851"/>
                    <a:pt x="24317" y="87164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D19A39BC-FD3C-44AB-A8B3-E0EE0403A60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638776" y="2455372"/>
              <a:ext cx="151451" cy="53958"/>
            </a:xfrm>
            <a:custGeom>
              <a:avLst/>
              <a:gdLst>
                <a:gd name="connsiteX0" fmla="*/ 143886 w 151451"/>
                <a:gd name="connsiteY0" fmla="*/ 9224 h 53958"/>
                <a:gd name="connsiteX1" fmla="*/ 151630 w 151451"/>
                <a:gd name="connsiteY1" fmla="*/ 4612 h 53958"/>
                <a:gd name="connsiteX2" fmla="*/ 144114 w 151451"/>
                <a:gd name="connsiteY2" fmla="*/ 0 h 53958"/>
                <a:gd name="connsiteX3" fmla="*/ 7694 w 151451"/>
                <a:gd name="connsiteY3" fmla="*/ 0 h 53958"/>
                <a:gd name="connsiteX4" fmla="*/ 179 w 151451"/>
                <a:gd name="connsiteY4" fmla="*/ 4612 h 53958"/>
                <a:gd name="connsiteX5" fmla="*/ 7922 w 151451"/>
                <a:gd name="connsiteY5" fmla="*/ 9224 h 53958"/>
                <a:gd name="connsiteX6" fmla="*/ 143886 w 151451"/>
                <a:gd name="connsiteY6" fmla="*/ 9224 h 53958"/>
                <a:gd name="connsiteX7" fmla="*/ 144114 w 151451"/>
                <a:gd name="connsiteY7" fmla="*/ 53959 h 53958"/>
                <a:gd name="connsiteX8" fmla="*/ 151630 w 151451"/>
                <a:gd name="connsiteY8" fmla="*/ 49347 h 53958"/>
                <a:gd name="connsiteX9" fmla="*/ 143886 w 151451"/>
                <a:gd name="connsiteY9" fmla="*/ 44735 h 53958"/>
                <a:gd name="connsiteX10" fmla="*/ 7922 w 151451"/>
                <a:gd name="connsiteY10" fmla="*/ 44735 h 53958"/>
                <a:gd name="connsiteX11" fmla="*/ 179 w 151451"/>
                <a:gd name="connsiteY11" fmla="*/ 49347 h 53958"/>
                <a:gd name="connsiteX12" fmla="*/ 7694 w 151451"/>
                <a:gd name="connsiteY12" fmla="*/ 53959 h 53958"/>
                <a:gd name="connsiteX13" fmla="*/ 144114 w 151451"/>
                <a:gd name="connsiteY13" fmla="*/ 53959 h 5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958">
                  <a:moveTo>
                    <a:pt x="143886" y="9224"/>
                  </a:moveTo>
                  <a:cubicBezTo>
                    <a:pt x="147303" y="9224"/>
                    <a:pt x="151630" y="9224"/>
                    <a:pt x="151630" y="4612"/>
                  </a:cubicBezTo>
                  <a:cubicBezTo>
                    <a:pt x="151630" y="0"/>
                    <a:pt x="147303" y="0"/>
                    <a:pt x="144114" y="0"/>
                  </a:cubicBezTo>
                  <a:lnTo>
                    <a:pt x="7694" y="0"/>
                  </a:lnTo>
                  <a:cubicBezTo>
                    <a:pt x="4506" y="0"/>
                    <a:pt x="179" y="0"/>
                    <a:pt x="179" y="4612"/>
                  </a:cubicBezTo>
                  <a:cubicBezTo>
                    <a:pt x="179" y="9224"/>
                    <a:pt x="4506" y="9224"/>
                    <a:pt x="7922" y="9224"/>
                  </a:cubicBezTo>
                  <a:lnTo>
                    <a:pt x="143886" y="9224"/>
                  </a:lnTo>
                  <a:close/>
                  <a:moveTo>
                    <a:pt x="144114" y="53959"/>
                  </a:moveTo>
                  <a:cubicBezTo>
                    <a:pt x="147303" y="53959"/>
                    <a:pt x="151630" y="53959"/>
                    <a:pt x="151630" y="49347"/>
                  </a:cubicBezTo>
                  <a:cubicBezTo>
                    <a:pt x="151630" y="44735"/>
                    <a:pt x="147303" y="44735"/>
                    <a:pt x="143886" y="44735"/>
                  </a:cubicBezTo>
                  <a:lnTo>
                    <a:pt x="7922" y="44735"/>
                  </a:lnTo>
                  <a:cubicBezTo>
                    <a:pt x="4506" y="44735"/>
                    <a:pt x="179" y="44735"/>
                    <a:pt x="179" y="49347"/>
                  </a:cubicBezTo>
                  <a:cubicBezTo>
                    <a:pt x="179" y="53959"/>
                    <a:pt x="4506" y="53959"/>
                    <a:pt x="7694" y="53959"/>
                  </a:cubicBezTo>
                  <a:lnTo>
                    <a:pt x="144114" y="5395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7DEA08A6-2A07-483C-B68A-86181BF58D6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98987" y="2239651"/>
              <a:ext cx="69917" cy="146887"/>
            </a:xfrm>
            <a:custGeom>
              <a:avLst/>
              <a:gdLst>
                <a:gd name="connsiteX0" fmla="*/ 41868 w 69917"/>
                <a:gd name="connsiteY0" fmla="*/ 52107 h 146887"/>
                <a:gd name="connsiteX1" fmla="*/ 63276 w 69917"/>
                <a:gd name="connsiteY1" fmla="*/ 52107 h 146887"/>
                <a:gd name="connsiteX2" fmla="*/ 70108 w 69917"/>
                <a:gd name="connsiteY2" fmla="*/ 47495 h 146887"/>
                <a:gd name="connsiteX3" fmla="*/ 63732 w 69917"/>
                <a:gd name="connsiteY3" fmla="*/ 44959 h 146887"/>
                <a:gd name="connsiteX4" fmla="*/ 43690 w 69917"/>
                <a:gd name="connsiteY4" fmla="*/ 44959 h 146887"/>
                <a:gd name="connsiteX5" fmla="*/ 53028 w 69917"/>
                <a:gd name="connsiteY5" fmla="*/ 6219 h 146887"/>
                <a:gd name="connsiteX6" fmla="*/ 46423 w 69917"/>
                <a:gd name="connsiteY6" fmla="*/ -7 h 146887"/>
                <a:gd name="connsiteX7" fmla="*/ 37313 w 69917"/>
                <a:gd name="connsiteY7" fmla="*/ 8295 h 146887"/>
                <a:gd name="connsiteX8" fmla="*/ 28431 w 69917"/>
                <a:gd name="connsiteY8" fmla="*/ 44959 h 146887"/>
                <a:gd name="connsiteX9" fmla="*/ 7023 w 69917"/>
                <a:gd name="connsiteY9" fmla="*/ 44959 h 146887"/>
                <a:gd name="connsiteX10" fmla="*/ 190 w 69917"/>
                <a:gd name="connsiteY10" fmla="*/ 49340 h 146887"/>
                <a:gd name="connsiteX11" fmla="*/ 6567 w 69917"/>
                <a:gd name="connsiteY11" fmla="*/ 52107 h 146887"/>
                <a:gd name="connsiteX12" fmla="*/ 26609 w 69917"/>
                <a:gd name="connsiteY12" fmla="*/ 52107 h 146887"/>
                <a:gd name="connsiteX13" fmla="*/ 9300 w 69917"/>
                <a:gd name="connsiteY13" fmla="*/ 125666 h 146887"/>
                <a:gd name="connsiteX14" fmla="*/ 30253 w 69917"/>
                <a:gd name="connsiteY14" fmla="*/ 146881 h 146887"/>
                <a:gd name="connsiteX15" fmla="*/ 66465 w 69917"/>
                <a:gd name="connsiteY15" fmla="*/ 111370 h 146887"/>
                <a:gd name="connsiteX16" fmla="*/ 63732 w 69917"/>
                <a:gd name="connsiteY16" fmla="*/ 109064 h 146887"/>
                <a:gd name="connsiteX17" fmla="*/ 60315 w 69917"/>
                <a:gd name="connsiteY17" fmla="*/ 112292 h 146887"/>
                <a:gd name="connsiteX18" fmla="*/ 30708 w 69917"/>
                <a:gd name="connsiteY18" fmla="*/ 141808 h 146887"/>
                <a:gd name="connsiteX19" fmla="*/ 23648 w 69917"/>
                <a:gd name="connsiteY19" fmla="*/ 131201 h 146887"/>
                <a:gd name="connsiteX20" fmla="*/ 25015 w 69917"/>
                <a:gd name="connsiteY20" fmla="*/ 120132 h 146887"/>
                <a:gd name="connsiteX21" fmla="*/ 41868 w 69917"/>
                <a:gd name="connsiteY21" fmla="*/ 52107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868" y="52107"/>
                  </a:moveTo>
                  <a:lnTo>
                    <a:pt x="63276" y="52107"/>
                  </a:lnTo>
                  <a:cubicBezTo>
                    <a:pt x="67831" y="52107"/>
                    <a:pt x="70108" y="52107"/>
                    <a:pt x="70108" y="47495"/>
                  </a:cubicBezTo>
                  <a:cubicBezTo>
                    <a:pt x="70108" y="44959"/>
                    <a:pt x="67831" y="44959"/>
                    <a:pt x="63732" y="44959"/>
                  </a:cubicBezTo>
                  <a:lnTo>
                    <a:pt x="43690" y="44959"/>
                  </a:lnTo>
                  <a:cubicBezTo>
                    <a:pt x="51889" y="12215"/>
                    <a:pt x="53028" y="7603"/>
                    <a:pt x="53028" y="6219"/>
                  </a:cubicBezTo>
                  <a:cubicBezTo>
                    <a:pt x="53028" y="2299"/>
                    <a:pt x="50295" y="-7"/>
                    <a:pt x="46423" y="-7"/>
                  </a:cubicBezTo>
                  <a:cubicBezTo>
                    <a:pt x="45740" y="-7"/>
                    <a:pt x="39363" y="224"/>
                    <a:pt x="37313" y="8295"/>
                  </a:cubicBezTo>
                  <a:lnTo>
                    <a:pt x="28431" y="44959"/>
                  </a:lnTo>
                  <a:lnTo>
                    <a:pt x="7023" y="44959"/>
                  </a:lnTo>
                  <a:cubicBezTo>
                    <a:pt x="2468" y="44959"/>
                    <a:pt x="190" y="44959"/>
                    <a:pt x="190" y="49340"/>
                  </a:cubicBezTo>
                  <a:cubicBezTo>
                    <a:pt x="190" y="52107"/>
                    <a:pt x="2012" y="52107"/>
                    <a:pt x="6567" y="52107"/>
                  </a:cubicBezTo>
                  <a:lnTo>
                    <a:pt x="26609" y="52107"/>
                  </a:lnTo>
                  <a:cubicBezTo>
                    <a:pt x="10211" y="117596"/>
                    <a:pt x="9300" y="121516"/>
                    <a:pt x="9300" y="125666"/>
                  </a:cubicBezTo>
                  <a:cubicBezTo>
                    <a:pt x="9300" y="138118"/>
                    <a:pt x="17955" y="146881"/>
                    <a:pt x="30253" y="146881"/>
                  </a:cubicBezTo>
                  <a:cubicBezTo>
                    <a:pt x="53483" y="146881"/>
                    <a:pt x="66465" y="113214"/>
                    <a:pt x="66465" y="111370"/>
                  </a:cubicBezTo>
                  <a:cubicBezTo>
                    <a:pt x="66465" y="109064"/>
                    <a:pt x="64643" y="109064"/>
                    <a:pt x="63732" y="109064"/>
                  </a:cubicBezTo>
                  <a:cubicBezTo>
                    <a:pt x="61682" y="109064"/>
                    <a:pt x="61454" y="109755"/>
                    <a:pt x="60315" y="112292"/>
                  </a:cubicBezTo>
                  <a:cubicBezTo>
                    <a:pt x="50522" y="136274"/>
                    <a:pt x="38452" y="141808"/>
                    <a:pt x="30708" y="141808"/>
                  </a:cubicBezTo>
                  <a:cubicBezTo>
                    <a:pt x="25926" y="141808"/>
                    <a:pt x="23648" y="138810"/>
                    <a:pt x="23648" y="131201"/>
                  </a:cubicBezTo>
                  <a:cubicBezTo>
                    <a:pt x="23648" y="125666"/>
                    <a:pt x="24104" y="124052"/>
                    <a:pt x="25015" y="120132"/>
                  </a:cubicBezTo>
                  <a:lnTo>
                    <a:pt x="41868" y="52107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EEF95367-3C57-4F68-B4C1-E0DAEAA257F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45503" y="2321742"/>
              <a:ext cx="139152" cy="9223"/>
            </a:xfrm>
            <a:custGeom>
              <a:avLst/>
              <a:gdLst>
                <a:gd name="connsiteX0" fmla="*/ 131378 w 139152"/>
                <a:gd name="connsiteY0" fmla="*/ 9217 h 9223"/>
                <a:gd name="connsiteX1" fmla="*/ 139349 w 139152"/>
                <a:gd name="connsiteY1" fmla="*/ 4605 h 9223"/>
                <a:gd name="connsiteX2" fmla="*/ 131378 w 139152"/>
                <a:gd name="connsiteY2" fmla="*/ -7 h 9223"/>
                <a:gd name="connsiteX3" fmla="*/ 8167 w 139152"/>
                <a:gd name="connsiteY3" fmla="*/ -7 h 9223"/>
                <a:gd name="connsiteX4" fmla="*/ 196 w 139152"/>
                <a:gd name="connsiteY4" fmla="*/ 4605 h 9223"/>
                <a:gd name="connsiteX5" fmla="*/ 8167 w 139152"/>
                <a:gd name="connsiteY5" fmla="*/ 9217 h 9223"/>
                <a:gd name="connsiteX6" fmla="*/ 131378 w 139152"/>
                <a:gd name="connsiteY6" fmla="*/ 9217 h 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52" h="9223">
                  <a:moveTo>
                    <a:pt x="131378" y="9217"/>
                  </a:moveTo>
                  <a:cubicBezTo>
                    <a:pt x="135250" y="9217"/>
                    <a:pt x="139349" y="9217"/>
                    <a:pt x="139349" y="4605"/>
                  </a:cubicBezTo>
                  <a:cubicBezTo>
                    <a:pt x="139349" y="-7"/>
                    <a:pt x="135250" y="-7"/>
                    <a:pt x="131378" y="-7"/>
                  </a:cubicBezTo>
                  <a:lnTo>
                    <a:pt x="8167" y="-7"/>
                  </a:lnTo>
                  <a:cubicBezTo>
                    <a:pt x="4296" y="-7"/>
                    <a:pt x="196" y="-7"/>
                    <a:pt x="196" y="4605"/>
                  </a:cubicBezTo>
                  <a:cubicBezTo>
                    <a:pt x="196" y="9217"/>
                    <a:pt x="4296" y="9217"/>
                    <a:pt x="8167" y="9217"/>
                  </a:cubicBezTo>
                  <a:lnTo>
                    <a:pt x="131378" y="9217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C4E0C96F-6499-4BC0-92CA-3336AB0D485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259583" y="2239651"/>
              <a:ext cx="69917" cy="146887"/>
            </a:xfrm>
            <a:custGeom>
              <a:avLst/>
              <a:gdLst>
                <a:gd name="connsiteX0" fmla="*/ 41884 w 69917"/>
                <a:gd name="connsiteY0" fmla="*/ 52107 h 146887"/>
                <a:gd name="connsiteX1" fmla="*/ 63292 w 69917"/>
                <a:gd name="connsiteY1" fmla="*/ 52107 h 146887"/>
                <a:gd name="connsiteX2" fmla="*/ 70124 w 69917"/>
                <a:gd name="connsiteY2" fmla="*/ 47495 h 146887"/>
                <a:gd name="connsiteX3" fmla="*/ 63747 w 69917"/>
                <a:gd name="connsiteY3" fmla="*/ 44959 h 146887"/>
                <a:gd name="connsiteX4" fmla="*/ 43706 w 69917"/>
                <a:gd name="connsiteY4" fmla="*/ 44959 h 146887"/>
                <a:gd name="connsiteX5" fmla="*/ 53043 w 69917"/>
                <a:gd name="connsiteY5" fmla="*/ 6219 h 146887"/>
                <a:gd name="connsiteX6" fmla="*/ 46439 w 69917"/>
                <a:gd name="connsiteY6" fmla="*/ -7 h 146887"/>
                <a:gd name="connsiteX7" fmla="*/ 37329 w 69917"/>
                <a:gd name="connsiteY7" fmla="*/ 8295 h 146887"/>
                <a:gd name="connsiteX8" fmla="*/ 28447 w 69917"/>
                <a:gd name="connsiteY8" fmla="*/ 44959 h 146887"/>
                <a:gd name="connsiteX9" fmla="*/ 7039 w 69917"/>
                <a:gd name="connsiteY9" fmla="*/ 44959 h 146887"/>
                <a:gd name="connsiteX10" fmla="*/ 206 w 69917"/>
                <a:gd name="connsiteY10" fmla="*/ 49340 h 146887"/>
                <a:gd name="connsiteX11" fmla="*/ 6583 w 69917"/>
                <a:gd name="connsiteY11" fmla="*/ 52107 h 146887"/>
                <a:gd name="connsiteX12" fmla="*/ 26625 w 69917"/>
                <a:gd name="connsiteY12" fmla="*/ 52107 h 146887"/>
                <a:gd name="connsiteX13" fmla="*/ 9316 w 69917"/>
                <a:gd name="connsiteY13" fmla="*/ 125666 h 146887"/>
                <a:gd name="connsiteX14" fmla="*/ 30269 w 69917"/>
                <a:gd name="connsiteY14" fmla="*/ 146881 h 146887"/>
                <a:gd name="connsiteX15" fmla="*/ 66480 w 69917"/>
                <a:gd name="connsiteY15" fmla="*/ 111370 h 146887"/>
                <a:gd name="connsiteX16" fmla="*/ 63747 w 69917"/>
                <a:gd name="connsiteY16" fmla="*/ 109064 h 146887"/>
                <a:gd name="connsiteX17" fmla="*/ 60331 w 69917"/>
                <a:gd name="connsiteY17" fmla="*/ 112292 h 146887"/>
                <a:gd name="connsiteX18" fmla="*/ 30724 w 69917"/>
                <a:gd name="connsiteY18" fmla="*/ 141808 h 146887"/>
                <a:gd name="connsiteX19" fmla="*/ 23664 w 69917"/>
                <a:gd name="connsiteY19" fmla="*/ 131201 h 146887"/>
                <a:gd name="connsiteX20" fmla="*/ 25031 w 69917"/>
                <a:gd name="connsiteY20" fmla="*/ 120132 h 146887"/>
                <a:gd name="connsiteX21" fmla="*/ 41884 w 69917"/>
                <a:gd name="connsiteY21" fmla="*/ 52107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884" y="52107"/>
                  </a:moveTo>
                  <a:lnTo>
                    <a:pt x="63292" y="52107"/>
                  </a:lnTo>
                  <a:cubicBezTo>
                    <a:pt x="67847" y="52107"/>
                    <a:pt x="70124" y="52107"/>
                    <a:pt x="70124" y="47495"/>
                  </a:cubicBezTo>
                  <a:cubicBezTo>
                    <a:pt x="70124" y="44959"/>
                    <a:pt x="67847" y="44959"/>
                    <a:pt x="63747" y="44959"/>
                  </a:cubicBezTo>
                  <a:lnTo>
                    <a:pt x="43706" y="44959"/>
                  </a:lnTo>
                  <a:cubicBezTo>
                    <a:pt x="51905" y="12215"/>
                    <a:pt x="53043" y="7603"/>
                    <a:pt x="53043" y="6219"/>
                  </a:cubicBezTo>
                  <a:cubicBezTo>
                    <a:pt x="53043" y="2299"/>
                    <a:pt x="50310" y="-7"/>
                    <a:pt x="46439" y="-7"/>
                  </a:cubicBezTo>
                  <a:cubicBezTo>
                    <a:pt x="45755" y="-7"/>
                    <a:pt x="39379" y="224"/>
                    <a:pt x="37329" y="8295"/>
                  </a:cubicBezTo>
                  <a:lnTo>
                    <a:pt x="28447" y="44959"/>
                  </a:lnTo>
                  <a:lnTo>
                    <a:pt x="7039" y="44959"/>
                  </a:lnTo>
                  <a:cubicBezTo>
                    <a:pt x="2484" y="44959"/>
                    <a:pt x="206" y="44959"/>
                    <a:pt x="206" y="49340"/>
                  </a:cubicBezTo>
                  <a:cubicBezTo>
                    <a:pt x="206" y="52107"/>
                    <a:pt x="2028" y="52107"/>
                    <a:pt x="6583" y="52107"/>
                  </a:cubicBezTo>
                  <a:lnTo>
                    <a:pt x="26625" y="52107"/>
                  </a:lnTo>
                  <a:cubicBezTo>
                    <a:pt x="10227" y="117596"/>
                    <a:pt x="9316" y="121516"/>
                    <a:pt x="9316" y="125666"/>
                  </a:cubicBezTo>
                  <a:cubicBezTo>
                    <a:pt x="9316" y="138118"/>
                    <a:pt x="17970" y="146881"/>
                    <a:pt x="30269" y="146881"/>
                  </a:cubicBezTo>
                  <a:cubicBezTo>
                    <a:pt x="53499" y="146881"/>
                    <a:pt x="66480" y="113214"/>
                    <a:pt x="66480" y="111370"/>
                  </a:cubicBezTo>
                  <a:cubicBezTo>
                    <a:pt x="66480" y="109064"/>
                    <a:pt x="64658" y="109064"/>
                    <a:pt x="63747" y="109064"/>
                  </a:cubicBezTo>
                  <a:cubicBezTo>
                    <a:pt x="61698" y="109064"/>
                    <a:pt x="61470" y="109755"/>
                    <a:pt x="60331" y="112292"/>
                  </a:cubicBezTo>
                  <a:cubicBezTo>
                    <a:pt x="50538" y="136274"/>
                    <a:pt x="38468" y="141808"/>
                    <a:pt x="30724" y="141808"/>
                  </a:cubicBezTo>
                  <a:cubicBezTo>
                    <a:pt x="25942" y="141808"/>
                    <a:pt x="23664" y="138810"/>
                    <a:pt x="23664" y="131201"/>
                  </a:cubicBezTo>
                  <a:cubicBezTo>
                    <a:pt x="23664" y="125666"/>
                    <a:pt x="24120" y="124052"/>
                    <a:pt x="25031" y="120132"/>
                  </a:cubicBezTo>
                  <a:lnTo>
                    <a:pt x="41884" y="52107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0B8B2087-5FDF-404C-9341-F0A38E061A9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44080" y="2229137"/>
              <a:ext cx="97406" cy="72798"/>
            </a:xfrm>
            <a:custGeom>
              <a:avLst/>
              <a:gdLst>
                <a:gd name="connsiteX0" fmla="*/ 12166 w 97406"/>
                <a:gd name="connsiteY0" fmla="*/ 61005 h 72798"/>
                <a:gd name="connsiteX1" fmla="*/ 10572 w 97406"/>
                <a:gd name="connsiteY1" fmla="*/ 67623 h 72798"/>
                <a:gd name="connsiteX2" fmla="*/ 15993 w 97406"/>
                <a:gd name="connsiteY2" fmla="*/ 72788 h 72798"/>
                <a:gd name="connsiteX3" fmla="*/ 22210 w 97406"/>
                <a:gd name="connsiteY3" fmla="*/ 69237 h 72798"/>
                <a:gd name="connsiteX4" fmla="*/ 25080 w 97406"/>
                <a:gd name="connsiteY4" fmla="*/ 59229 h 72798"/>
                <a:gd name="connsiteX5" fmla="*/ 28587 w 97406"/>
                <a:gd name="connsiteY5" fmla="*/ 44702 h 72798"/>
                <a:gd name="connsiteX6" fmla="*/ 31297 w 97406"/>
                <a:gd name="connsiteY6" fmla="*/ 33887 h 72798"/>
                <a:gd name="connsiteX7" fmla="*/ 37993 w 97406"/>
                <a:gd name="connsiteY7" fmla="*/ 19359 h 72798"/>
                <a:gd name="connsiteX8" fmla="*/ 61906 w 97406"/>
                <a:gd name="connsiteY8" fmla="*/ 4509 h 72798"/>
                <a:gd name="connsiteX9" fmla="*/ 71312 w 97406"/>
                <a:gd name="connsiteY9" fmla="*/ 15808 h 72798"/>
                <a:gd name="connsiteX10" fmla="*/ 61906 w 97406"/>
                <a:gd name="connsiteY10" fmla="*/ 50190 h 72798"/>
                <a:gd name="connsiteX11" fmla="*/ 59515 w 97406"/>
                <a:gd name="connsiteY11" fmla="*/ 58906 h 72798"/>
                <a:gd name="connsiteX12" fmla="*/ 74660 w 97406"/>
                <a:gd name="connsiteY12" fmla="*/ 72788 h 72798"/>
                <a:gd name="connsiteX13" fmla="*/ 97617 w 97406"/>
                <a:gd name="connsiteY13" fmla="*/ 48091 h 72798"/>
                <a:gd name="connsiteX14" fmla="*/ 95066 w 97406"/>
                <a:gd name="connsiteY14" fmla="*/ 45993 h 72798"/>
                <a:gd name="connsiteX15" fmla="*/ 92037 w 97406"/>
                <a:gd name="connsiteY15" fmla="*/ 48737 h 72798"/>
                <a:gd name="connsiteX16" fmla="*/ 75138 w 97406"/>
                <a:gd name="connsiteY16" fmla="*/ 68268 h 72798"/>
                <a:gd name="connsiteX17" fmla="*/ 71153 w 97406"/>
                <a:gd name="connsiteY17" fmla="*/ 62619 h 72798"/>
                <a:gd name="connsiteX18" fmla="*/ 74819 w 97406"/>
                <a:gd name="connsiteY18" fmla="*/ 49544 h 72798"/>
                <a:gd name="connsiteX19" fmla="*/ 83269 w 97406"/>
                <a:gd name="connsiteY19" fmla="*/ 18391 h 72798"/>
                <a:gd name="connsiteX20" fmla="*/ 62544 w 97406"/>
                <a:gd name="connsiteY20" fmla="*/ -10 h 72798"/>
                <a:gd name="connsiteX21" fmla="*/ 35602 w 97406"/>
                <a:gd name="connsiteY21" fmla="*/ 14678 h 72798"/>
                <a:gd name="connsiteX22" fmla="*/ 18543 w 97406"/>
                <a:gd name="connsiteY22" fmla="*/ -10 h 72798"/>
                <a:gd name="connsiteX23" fmla="*/ 5949 w 97406"/>
                <a:gd name="connsiteY23" fmla="*/ 8706 h 72798"/>
                <a:gd name="connsiteX24" fmla="*/ 210 w 97406"/>
                <a:gd name="connsiteY24" fmla="*/ 24686 h 72798"/>
                <a:gd name="connsiteX25" fmla="*/ 2920 w 97406"/>
                <a:gd name="connsiteY25" fmla="*/ 26785 h 72798"/>
                <a:gd name="connsiteX26" fmla="*/ 6427 w 97406"/>
                <a:gd name="connsiteY26" fmla="*/ 21942 h 72798"/>
                <a:gd name="connsiteX27" fmla="*/ 18065 w 97406"/>
                <a:gd name="connsiteY27" fmla="*/ 4509 h 72798"/>
                <a:gd name="connsiteX28" fmla="*/ 23326 w 97406"/>
                <a:gd name="connsiteY28" fmla="*/ 12419 h 72798"/>
                <a:gd name="connsiteX29" fmla="*/ 20775 w 97406"/>
                <a:gd name="connsiteY29" fmla="*/ 25816 h 72798"/>
                <a:gd name="connsiteX30" fmla="*/ 17268 w 97406"/>
                <a:gd name="connsiteY30" fmla="*/ 40343 h 72798"/>
                <a:gd name="connsiteX31" fmla="*/ 12166 w 97406"/>
                <a:gd name="connsiteY31" fmla="*/ 61005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166" y="61005"/>
                  </a:moveTo>
                  <a:cubicBezTo>
                    <a:pt x="11529" y="63103"/>
                    <a:pt x="10572" y="67138"/>
                    <a:pt x="10572" y="67623"/>
                  </a:cubicBezTo>
                  <a:cubicBezTo>
                    <a:pt x="10572" y="71174"/>
                    <a:pt x="13442" y="72788"/>
                    <a:pt x="15993" y="72788"/>
                  </a:cubicBezTo>
                  <a:cubicBezTo>
                    <a:pt x="18862" y="72788"/>
                    <a:pt x="21413" y="70689"/>
                    <a:pt x="22210" y="69237"/>
                  </a:cubicBezTo>
                  <a:cubicBezTo>
                    <a:pt x="23007" y="67784"/>
                    <a:pt x="24283" y="62619"/>
                    <a:pt x="25080" y="59229"/>
                  </a:cubicBezTo>
                  <a:cubicBezTo>
                    <a:pt x="25877" y="56162"/>
                    <a:pt x="27630" y="48737"/>
                    <a:pt x="28587" y="44702"/>
                  </a:cubicBezTo>
                  <a:cubicBezTo>
                    <a:pt x="29544" y="41150"/>
                    <a:pt x="30500" y="37599"/>
                    <a:pt x="31297" y="33887"/>
                  </a:cubicBezTo>
                  <a:cubicBezTo>
                    <a:pt x="33051" y="27269"/>
                    <a:pt x="33370" y="25977"/>
                    <a:pt x="37993" y="19359"/>
                  </a:cubicBezTo>
                  <a:cubicBezTo>
                    <a:pt x="42457" y="12903"/>
                    <a:pt x="49950" y="4509"/>
                    <a:pt x="61906" y="4509"/>
                  </a:cubicBezTo>
                  <a:cubicBezTo>
                    <a:pt x="71153" y="4509"/>
                    <a:pt x="71312" y="12741"/>
                    <a:pt x="71312" y="15808"/>
                  </a:cubicBezTo>
                  <a:cubicBezTo>
                    <a:pt x="71312" y="25493"/>
                    <a:pt x="64457" y="43410"/>
                    <a:pt x="61906" y="50190"/>
                  </a:cubicBezTo>
                  <a:cubicBezTo>
                    <a:pt x="60153" y="54709"/>
                    <a:pt x="59515" y="56162"/>
                    <a:pt x="59515" y="58906"/>
                  </a:cubicBezTo>
                  <a:cubicBezTo>
                    <a:pt x="59515" y="67461"/>
                    <a:pt x="66529" y="72788"/>
                    <a:pt x="74660" y="72788"/>
                  </a:cubicBezTo>
                  <a:cubicBezTo>
                    <a:pt x="90602" y="72788"/>
                    <a:pt x="97617" y="50513"/>
                    <a:pt x="97617" y="48091"/>
                  </a:cubicBezTo>
                  <a:cubicBezTo>
                    <a:pt x="97617" y="45993"/>
                    <a:pt x="95544" y="45993"/>
                    <a:pt x="95066" y="45993"/>
                  </a:cubicBezTo>
                  <a:cubicBezTo>
                    <a:pt x="92834" y="45993"/>
                    <a:pt x="92675" y="46961"/>
                    <a:pt x="92037" y="48737"/>
                  </a:cubicBezTo>
                  <a:cubicBezTo>
                    <a:pt x="88370" y="61650"/>
                    <a:pt x="81515" y="68268"/>
                    <a:pt x="75138" y="68268"/>
                  </a:cubicBezTo>
                  <a:cubicBezTo>
                    <a:pt x="71790" y="68268"/>
                    <a:pt x="71153" y="66008"/>
                    <a:pt x="71153" y="62619"/>
                  </a:cubicBezTo>
                  <a:cubicBezTo>
                    <a:pt x="71153" y="58906"/>
                    <a:pt x="71950" y="56808"/>
                    <a:pt x="74819" y="49544"/>
                  </a:cubicBezTo>
                  <a:cubicBezTo>
                    <a:pt x="76732" y="44540"/>
                    <a:pt x="83269" y="27430"/>
                    <a:pt x="83269" y="18391"/>
                  </a:cubicBezTo>
                  <a:cubicBezTo>
                    <a:pt x="83269" y="2734"/>
                    <a:pt x="70993" y="-10"/>
                    <a:pt x="62544" y="-10"/>
                  </a:cubicBezTo>
                  <a:cubicBezTo>
                    <a:pt x="49312" y="-10"/>
                    <a:pt x="40384" y="8222"/>
                    <a:pt x="35602" y="14678"/>
                  </a:cubicBezTo>
                  <a:cubicBezTo>
                    <a:pt x="34486" y="3541"/>
                    <a:pt x="25080" y="-10"/>
                    <a:pt x="18543" y="-10"/>
                  </a:cubicBezTo>
                  <a:cubicBezTo>
                    <a:pt x="11688" y="-10"/>
                    <a:pt x="8021" y="4994"/>
                    <a:pt x="5949" y="8706"/>
                  </a:cubicBezTo>
                  <a:cubicBezTo>
                    <a:pt x="2442" y="14678"/>
                    <a:pt x="210" y="23879"/>
                    <a:pt x="210" y="24686"/>
                  </a:cubicBezTo>
                  <a:cubicBezTo>
                    <a:pt x="210" y="26785"/>
                    <a:pt x="2442" y="26785"/>
                    <a:pt x="2920" y="26785"/>
                  </a:cubicBezTo>
                  <a:cubicBezTo>
                    <a:pt x="5152" y="26785"/>
                    <a:pt x="5311" y="26300"/>
                    <a:pt x="6427" y="21942"/>
                  </a:cubicBezTo>
                  <a:cubicBezTo>
                    <a:pt x="8819" y="12419"/>
                    <a:pt x="11848" y="4509"/>
                    <a:pt x="18065" y="4509"/>
                  </a:cubicBezTo>
                  <a:cubicBezTo>
                    <a:pt x="22210" y="4509"/>
                    <a:pt x="23326" y="8060"/>
                    <a:pt x="23326" y="12419"/>
                  </a:cubicBezTo>
                  <a:cubicBezTo>
                    <a:pt x="23326" y="15485"/>
                    <a:pt x="21891" y="21458"/>
                    <a:pt x="20775" y="25816"/>
                  </a:cubicBezTo>
                  <a:cubicBezTo>
                    <a:pt x="19659" y="30174"/>
                    <a:pt x="18065" y="36792"/>
                    <a:pt x="17268" y="40343"/>
                  </a:cubicBezTo>
                  <a:lnTo>
                    <a:pt x="12166" y="6100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2DB162FD-C250-4999-8218-28ADB66C1D9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893749" y="2477740"/>
              <a:ext cx="566807" cy="9223"/>
            </a:xfrm>
            <a:custGeom>
              <a:avLst/>
              <a:gdLst>
                <a:gd name="connsiteX0" fmla="*/ 0 w 566807"/>
                <a:gd name="connsiteY0" fmla="*/ 0 h 9223"/>
                <a:gd name="connsiteX1" fmla="*/ 566807 w 566807"/>
                <a:gd name="connsiteY1" fmla="*/ 0 h 9223"/>
                <a:gd name="connsiteX2" fmla="*/ 566807 w 566807"/>
                <a:gd name="connsiteY2" fmla="*/ 9223 h 9223"/>
                <a:gd name="connsiteX3" fmla="*/ 0 w 566807"/>
                <a:gd name="connsiteY3" fmla="*/ 9223 h 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807" h="9223">
                  <a:moveTo>
                    <a:pt x="0" y="0"/>
                  </a:moveTo>
                  <a:lnTo>
                    <a:pt x="566807" y="0"/>
                  </a:lnTo>
                  <a:lnTo>
                    <a:pt x="566807" y="9223"/>
                  </a:lnTo>
                  <a:lnTo>
                    <a:pt x="0" y="9223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68FB5DF7-6E3A-4C93-A690-F93F38AB8C3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051842" y="2533070"/>
              <a:ext cx="168076" cy="165104"/>
            </a:xfrm>
            <a:custGeom>
              <a:avLst/>
              <a:gdLst>
                <a:gd name="connsiteX0" fmla="*/ 90157 w 168076"/>
                <a:gd name="connsiteY0" fmla="*/ 4157 h 165104"/>
                <a:gd name="connsiteX1" fmla="*/ 84235 w 168076"/>
                <a:gd name="connsiteY1" fmla="*/ 7 h 165104"/>
                <a:gd name="connsiteX2" fmla="*/ 78314 w 168076"/>
                <a:gd name="connsiteY2" fmla="*/ 4157 h 165104"/>
                <a:gd name="connsiteX3" fmla="*/ 1336 w 168076"/>
                <a:gd name="connsiteY3" fmla="*/ 160499 h 165104"/>
                <a:gd name="connsiteX4" fmla="*/ 197 w 168076"/>
                <a:gd name="connsiteY4" fmla="*/ 163267 h 165104"/>
                <a:gd name="connsiteX5" fmla="*/ 5207 w 168076"/>
                <a:gd name="connsiteY5" fmla="*/ 165111 h 165104"/>
                <a:gd name="connsiteX6" fmla="*/ 163263 w 168076"/>
                <a:gd name="connsiteY6" fmla="*/ 165111 h 165104"/>
                <a:gd name="connsiteX7" fmla="*/ 168273 w 168076"/>
                <a:gd name="connsiteY7" fmla="*/ 163267 h 165104"/>
                <a:gd name="connsiteX8" fmla="*/ 167135 w 168076"/>
                <a:gd name="connsiteY8" fmla="*/ 160499 h 165104"/>
                <a:gd name="connsiteX9" fmla="*/ 90157 w 168076"/>
                <a:gd name="connsiteY9" fmla="*/ 4157 h 165104"/>
                <a:gd name="connsiteX10" fmla="*/ 76947 w 168076"/>
                <a:gd name="connsiteY10" fmla="*/ 23066 h 165104"/>
                <a:gd name="connsiteX11" fmla="*/ 138211 w 168076"/>
                <a:gd name="connsiteY11" fmla="*/ 147586 h 165104"/>
                <a:gd name="connsiteX12" fmla="*/ 15456 w 168076"/>
                <a:gd name="connsiteY12" fmla="*/ 147586 h 165104"/>
                <a:gd name="connsiteX13" fmla="*/ 76947 w 168076"/>
                <a:gd name="connsiteY13" fmla="*/ 23066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76" h="165104">
                  <a:moveTo>
                    <a:pt x="90157" y="4157"/>
                  </a:moveTo>
                  <a:cubicBezTo>
                    <a:pt x="88562" y="1160"/>
                    <a:pt x="88107" y="7"/>
                    <a:pt x="84235" y="7"/>
                  </a:cubicBezTo>
                  <a:cubicBezTo>
                    <a:pt x="80363" y="7"/>
                    <a:pt x="79908" y="1160"/>
                    <a:pt x="78314" y="4157"/>
                  </a:cubicBezTo>
                  <a:lnTo>
                    <a:pt x="1336" y="160499"/>
                  </a:lnTo>
                  <a:cubicBezTo>
                    <a:pt x="197" y="162575"/>
                    <a:pt x="197" y="163036"/>
                    <a:pt x="197" y="163267"/>
                  </a:cubicBezTo>
                  <a:cubicBezTo>
                    <a:pt x="197" y="165111"/>
                    <a:pt x="1563" y="165111"/>
                    <a:pt x="5207" y="165111"/>
                  </a:cubicBezTo>
                  <a:lnTo>
                    <a:pt x="163263" y="165111"/>
                  </a:lnTo>
                  <a:cubicBezTo>
                    <a:pt x="166907" y="165111"/>
                    <a:pt x="168273" y="165111"/>
                    <a:pt x="168273" y="163267"/>
                  </a:cubicBezTo>
                  <a:cubicBezTo>
                    <a:pt x="168273" y="163036"/>
                    <a:pt x="168273" y="162575"/>
                    <a:pt x="167135" y="160499"/>
                  </a:cubicBezTo>
                  <a:lnTo>
                    <a:pt x="90157" y="4157"/>
                  </a:lnTo>
                  <a:close/>
                  <a:moveTo>
                    <a:pt x="76947" y="23066"/>
                  </a:moveTo>
                  <a:lnTo>
                    <a:pt x="138211" y="147586"/>
                  </a:lnTo>
                  <a:lnTo>
                    <a:pt x="15456" y="147586"/>
                  </a:lnTo>
                  <a:lnTo>
                    <a:pt x="76947" y="2306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451CB51B-BBF5-40AA-93A2-FB8D9580722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236165" y="2553823"/>
              <a:ext cx="69917" cy="146887"/>
            </a:xfrm>
            <a:custGeom>
              <a:avLst/>
              <a:gdLst>
                <a:gd name="connsiteX0" fmla="*/ 41883 w 69917"/>
                <a:gd name="connsiteY0" fmla="*/ 52121 h 146887"/>
                <a:gd name="connsiteX1" fmla="*/ 63291 w 69917"/>
                <a:gd name="connsiteY1" fmla="*/ 52121 h 146887"/>
                <a:gd name="connsiteX2" fmla="*/ 70123 w 69917"/>
                <a:gd name="connsiteY2" fmla="*/ 47509 h 146887"/>
                <a:gd name="connsiteX3" fmla="*/ 63746 w 69917"/>
                <a:gd name="connsiteY3" fmla="*/ 44972 h 146887"/>
                <a:gd name="connsiteX4" fmla="*/ 43705 w 69917"/>
                <a:gd name="connsiteY4" fmla="*/ 44972 h 146887"/>
                <a:gd name="connsiteX5" fmla="*/ 53042 w 69917"/>
                <a:gd name="connsiteY5" fmla="*/ 6233 h 146887"/>
                <a:gd name="connsiteX6" fmla="*/ 46438 w 69917"/>
                <a:gd name="connsiteY6" fmla="*/ 7 h 146887"/>
                <a:gd name="connsiteX7" fmla="*/ 37328 w 69917"/>
                <a:gd name="connsiteY7" fmla="*/ 8308 h 146887"/>
                <a:gd name="connsiteX8" fmla="*/ 28446 w 69917"/>
                <a:gd name="connsiteY8" fmla="*/ 44972 h 146887"/>
                <a:gd name="connsiteX9" fmla="*/ 7038 w 69917"/>
                <a:gd name="connsiteY9" fmla="*/ 44972 h 146887"/>
                <a:gd name="connsiteX10" fmla="*/ 205 w 69917"/>
                <a:gd name="connsiteY10" fmla="*/ 49354 h 146887"/>
                <a:gd name="connsiteX11" fmla="*/ 6582 w 69917"/>
                <a:gd name="connsiteY11" fmla="*/ 52121 h 146887"/>
                <a:gd name="connsiteX12" fmla="*/ 26624 w 69917"/>
                <a:gd name="connsiteY12" fmla="*/ 52121 h 146887"/>
                <a:gd name="connsiteX13" fmla="*/ 9315 w 69917"/>
                <a:gd name="connsiteY13" fmla="*/ 125680 h 146887"/>
                <a:gd name="connsiteX14" fmla="*/ 30268 w 69917"/>
                <a:gd name="connsiteY14" fmla="*/ 146894 h 146887"/>
                <a:gd name="connsiteX15" fmla="*/ 66479 w 69917"/>
                <a:gd name="connsiteY15" fmla="*/ 111383 h 146887"/>
                <a:gd name="connsiteX16" fmla="*/ 63746 w 69917"/>
                <a:gd name="connsiteY16" fmla="*/ 109077 h 146887"/>
                <a:gd name="connsiteX17" fmla="*/ 60330 w 69917"/>
                <a:gd name="connsiteY17" fmla="*/ 112306 h 146887"/>
                <a:gd name="connsiteX18" fmla="*/ 30723 w 69917"/>
                <a:gd name="connsiteY18" fmla="*/ 141821 h 146887"/>
                <a:gd name="connsiteX19" fmla="*/ 23663 w 69917"/>
                <a:gd name="connsiteY19" fmla="*/ 131214 h 146887"/>
                <a:gd name="connsiteX20" fmla="*/ 25029 w 69917"/>
                <a:gd name="connsiteY20" fmla="*/ 120146 h 146887"/>
                <a:gd name="connsiteX21" fmla="*/ 41883 w 69917"/>
                <a:gd name="connsiteY21" fmla="*/ 52121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883" y="52121"/>
                  </a:moveTo>
                  <a:lnTo>
                    <a:pt x="63291" y="52121"/>
                  </a:lnTo>
                  <a:cubicBezTo>
                    <a:pt x="67846" y="52121"/>
                    <a:pt x="70123" y="52121"/>
                    <a:pt x="70123" y="47509"/>
                  </a:cubicBezTo>
                  <a:cubicBezTo>
                    <a:pt x="70123" y="44972"/>
                    <a:pt x="67846" y="44972"/>
                    <a:pt x="63746" y="44972"/>
                  </a:cubicBezTo>
                  <a:lnTo>
                    <a:pt x="43705" y="44972"/>
                  </a:lnTo>
                  <a:cubicBezTo>
                    <a:pt x="51904" y="12228"/>
                    <a:pt x="53042" y="7616"/>
                    <a:pt x="53042" y="6233"/>
                  </a:cubicBezTo>
                  <a:cubicBezTo>
                    <a:pt x="53042" y="2313"/>
                    <a:pt x="50309" y="7"/>
                    <a:pt x="46438" y="7"/>
                  </a:cubicBezTo>
                  <a:cubicBezTo>
                    <a:pt x="45754" y="7"/>
                    <a:pt x="39378" y="237"/>
                    <a:pt x="37328" y="8308"/>
                  </a:cubicBezTo>
                  <a:lnTo>
                    <a:pt x="28446" y="44972"/>
                  </a:lnTo>
                  <a:lnTo>
                    <a:pt x="7038" y="44972"/>
                  </a:lnTo>
                  <a:cubicBezTo>
                    <a:pt x="2483" y="44972"/>
                    <a:pt x="205" y="44972"/>
                    <a:pt x="205" y="49354"/>
                  </a:cubicBezTo>
                  <a:cubicBezTo>
                    <a:pt x="205" y="52121"/>
                    <a:pt x="2027" y="52121"/>
                    <a:pt x="6582" y="52121"/>
                  </a:cubicBezTo>
                  <a:lnTo>
                    <a:pt x="26624" y="52121"/>
                  </a:lnTo>
                  <a:cubicBezTo>
                    <a:pt x="10226" y="117609"/>
                    <a:pt x="9315" y="121529"/>
                    <a:pt x="9315" y="125680"/>
                  </a:cubicBezTo>
                  <a:cubicBezTo>
                    <a:pt x="9315" y="138132"/>
                    <a:pt x="17969" y="146894"/>
                    <a:pt x="30268" y="146894"/>
                  </a:cubicBezTo>
                  <a:cubicBezTo>
                    <a:pt x="53498" y="146894"/>
                    <a:pt x="66479" y="113228"/>
                    <a:pt x="66479" y="111383"/>
                  </a:cubicBezTo>
                  <a:cubicBezTo>
                    <a:pt x="66479" y="109077"/>
                    <a:pt x="64657" y="109077"/>
                    <a:pt x="63746" y="109077"/>
                  </a:cubicBezTo>
                  <a:cubicBezTo>
                    <a:pt x="61697" y="109077"/>
                    <a:pt x="61469" y="109769"/>
                    <a:pt x="60330" y="112306"/>
                  </a:cubicBezTo>
                  <a:cubicBezTo>
                    <a:pt x="50537" y="136287"/>
                    <a:pt x="38467" y="141821"/>
                    <a:pt x="30723" y="141821"/>
                  </a:cubicBezTo>
                  <a:cubicBezTo>
                    <a:pt x="25940" y="141821"/>
                    <a:pt x="23663" y="138824"/>
                    <a:pt x="23663" y="131214"/>
                  </a:cubicBezTo>
                  <a:cubicBezTo>
                    <a:pt x="23663" y="125680"/>
                    <a:pt x="24119" y="124066"/>
                    <a:pt x="25029" y="120146"/>
                  </a:cubicBezTo>
                  <a:lnTo>
                    <a:pt x="41883" y="5212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B23D42A8-9938-40B7-93E4-6151F029E10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570050" y="2415479"/>
              <a:ext cx="113872" cy="133743"/>
            </a:xfrm>
            <a:custGeom>
              <a:avLst/>
              <a:gdLst>
                <a:gd name="connsiteX0" fmla="*/ 106121 w 113872"/>
                <a:gd name="connsiteY0" fmla="*/ 71484 h 133743"/>
                <a:gd name="connsiteX1" fmla="*/ 114092 w 113872"/>
                <a:gd name="connsiteY1" fmla="*/ 66872 h 133743"/>
                <a:gd name="connsiteX2" fmla="*/ 106121 w 113872"/>
                <a:gd name="connsiteY2" fmla="*/ 62260 h 133743"/>
                <a:gd name="connsiteX3" fmla="*/ 9557 w 113872"/>
                <a:gd name="connsiteY3" fmla="*/ 62260 h 133743"/>
                <a:gd name="connsiteX4" fmla="*/ 70593 w 113872"/>
                <a:gd name="connsiteY4" fmla="*/ 9224 h 133743"/>
                <a:gd name="connsiteX5" fmla="*/ 106121 w 113872"/>
                <a:gd name="connsiteY5" fmla="*/ 9224 h 133743"/>
                <a:gd name="connsiteX6" fmla="*/ 114092 w 113872"/>
                <a:gd name="connsiteY6" fmla="*/ 4612 h 133743"/>
                <a:gd name="connsiteX7" fmla="*/ 106121 w 113872"/>
                <a:gd name="connsiteY7" fmla="*/ 0 h 133743"/>
                <a:gd name="connsiteX8" fmla="*/ 70137 w 113872"/>
                <a:gd name="connsiteY8" fmla="*/ 0 h 133743"/>
                <a:gd name="connsiteX9" fmla="*/ 219 w 113872"/>
                <a:gd name="connsiteY9" fmla="*/ 66872 h 133743"/>
                <a:gd name="connsiteX10" fmla="*/ 70137 w 113872"/>
                <a:gd name="connsiteY10" fmla="*/ 133744 h 133743"/>
                <a:gd name="connsiteX11" fmla="*/ 106121 w 113872"/>
                <a:gd name="connsiteY11" fmla="*/ 133744 h 133743"/>
                <a:gd name="connsiteX12" fmla="*/ 114092 w 113872"/>
                <a:gd name="connsiteY12" fmla="*/ 129132 h 133743"/>
                <a:gd name="connsiteX13" fmla="*/ 106121 w 113872"/>
                <a:gd name="connsiteY13" fmla="*/ 124520 h 133743"/>
                <a:gd name="connsiteX14" fmla="*/ 70593 w 113872"/>
                <a:gd name="connsiteY14" fmla="*/ 124520 h 133743"/>
                <a:gd name="connsiteX15" fmla="*/ 9557 w 113872"/>
                <a:gd name="connsiteY15" fmla="*/ 71484 h 133743"/>
                <a:gd name="connsiteX16" fmla="*/ 106121 w 113872"/>
                <a:gd name="connsiteY16" fmla="*/ 71484 h 1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872" h="133743">
                  <a:moveTo>
                    <a:pt x="106121" y="71484"/>
                  </a:moveTo>
                  <a:cubicBezTo>
                    <a:pt x="109993" y="71484"/>
                    <a:pt x="114092" y="71484"/>
                    <a:pt x="114092" y="66872"/>
                  </a:cubicBezTo>
                  <a:cubicBezTo>
                    <a:pt x="114092" y="62260"/>
                    <a:pt x="109993" y="62260"/>
                    <a:pt x="106121" y="62260"/>
                  </a:cubicBezTo>
                  <a:lnTo>
                    <a:pt x="9557" y="62260"/>
                  </a:lnTo>
                  <a:cubicBezTo>
                    <a:pt x="12290" y="31361"/>
                    <a:pt x="38481" y="9224"/>
                    <a:pt x="70593" y="9224"/>
                  </a:cubicBezTo>
                  <a:lnTo>
                    <a:pt x="106121" y="9224"/>
                  </a:lnTo>
                  <a:cubicBezTo>
                    <a:pt x="109993" y="9224"/>
                    <a:pt x="114092" y="9224"/>
                    <a:pt x="114092" y="4612"/>
                  </a:cubicBezTo>
                  <a:cubicBezTo>
                    <a:pt x="114092" y="0"/>
                    <a:pt x="109993" y="0"/>
                    <a:pt x="106121" y="0"/>
                  </a:cubicBezTo>
                  <a:lnTo>
                    <a:pt x="70137" y="0"/>
                  </a:lnTo>
                  <a:cubicBezTo>
                    <a:pt x="31193" y="0"/>
                    <a:pt x="219" y="29977"/>
                    <a:pt x="219" y="66872"/>
                  </a:cubicBezTo>
                  <a:cubicBezTo>
                    <a:pt x="219" y="103767"/>
                    <a:pt x="31193" y="133744"/>
                    <a:pt x="70137" y="133744"/>
                  </a:cubicBezTo>
                  <a:lnTo>
                    <a:pt x="106121" y="133744"/>
                  </a:lnTo>
                  <a:cubicBezTo>
                    <a:pt x="109993" y="133744"/>
                    <a:pt x="114092" y="133744"/>
                    <a:pt x="114092" y="129132"/>
                  </a:cubicBezTo>
                  <a:cubicBezTo>
                    <a:pt x="114092" y="124520"/>
                    <a:pt x="109993" y="124520"/>
                    <a:pt x="106121" y="124520"/>
                  </a:cubicBezTo>
                  <a:lnTo>
                    <a:pt x="70593" y="124520"/>
                  </a:lnTo>
                  <a:cubicBezTo>
                    <a:pt x="38481" y="124520"/>
                    <a:pt x="12290" y="102383"/>
                    <a:pt x="9557" y="71484"/>
                  </a:cubicBezTo>
                  <a:lnTo>
                    <a:pt x="106121" y="7148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EEC3D55D-0810-4EED-9DE9-364320DFED6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793113" y="2367055"/>
              <a:ext cx="31201" cy="230592"/>
            </a:xfrm>
            <a:custGeom>
              <a:avLst/>
              <a:gdLst>
                <a:gd name="connsiteX0" fmla="*/ 31430 w 31201"/>
                <a:gd name="connsiteY0" fmla="*/ 230593 h 230592"/>
                <a:gd name="connsiteX1" fmla="*/ 31430 w 31201"/>
                <a:gd name="connsiteY1" fmla="*/ 221369 h 230592"/>
                <a:gd name="connsiteX2" fmla="*/ 9338 w 31201"/>
                <a:gd name="connsiteY2" fmla="*/ 221369 h 230592"/>
                <a:gd name="connsiteX3" fmla="*/ 9338 w 31201"/>
                <a:gd name="connsiteY3" fmla="*/ 9224 h 230592"/>
                <a:gd name="connsiteX4" fmla="*/ 31430 w 31201"/>
                <a:gd name="connsiteY4" fmla="*/ 9224 h 230592"/>
                <a:gd name="connsiteX5" fmla="*/ 31430 w 31201"/>
                <a:gd name="connsiteY5" fmla="*/ 0 h 230592"/>
                <a:gd name="connsiteX6" fmla="*/ 229 w 31201"/>
                <a:gd name="connsiteY6" fmla="*/ 0 h 230592"/>
                <a:gd name="connsiteX7" fmla="*/ 229 w 31201"/>
                <a:gd name="connsiteY7" fmla="*/ 230593 h 230592"/>
                <a:gd name="connsiteX8" fmla="*/ 31430 w 31201"/>
                <a:gd name="connsiteY8" fmla="*/ 230593 h 23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01" h="230592">
                  <a:moveTo>
                    <a:pt x="31430" y="230593"/>
                  </a:moveTo>
                  <a:lnTo>
                    <a:pt x="31430" y="221369"/>
                  </a:lnTo>
                  <a:lnTo>
                    <a:pt x="9338" y="221369"/>
                  </a:lnTo>
                  <a:lnTo>
                    <a:pt x="9338" y="9224"/>
                  </a:lnTo>
                  <a:lnTo>
                    <a:pt x="31430" y="9224"/>
                  </a:lnTo>
                  <a:lnTo>
                    <a:pt x="31430" y="0"/>
                  </a:lnTo>
                  <a:lnTo>
                    <a:pt x="229" y="0"/>
                  </a:lnTo>
                  <a:lnTo>
                    <a:pt x="229" y="230593"/>
                  </a:lnTo>
                  <a:lnTo>
                    <a:pt x="31430" y="230593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EE1D5456-2531-4C8E-B3C0-45B669FFE83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838384" y="2386425"/>
              <a:ext cx="95881" cy="158647"/>
            </a:xfrm>
            <a:custGeom>
              <a:avLst/>
              <a:gdLst>
                <a:gd name="connsiteX0" fmla="*/ 96112 w 95881"/>
                <a:gd name="connsiteY0" fmla="*/ 79785 h 158647"/>
                <a:gd name="connsiteX1" fmla="*/ 87003 w 95881"/>
                <a:gd name="connsiteY1" fmla="*/ 25826 h 158647"/>
                <a:gd name="connsiteX2" fmla="*/ 48286 w 95881"/>
                <a:gd name="connsiteY2" fmla="*/ 0 h 158647"/>
                <a:gd name="connsiteX3" fmla="*/ 8658 w 95881"/>
                <a:gd name="connsiteY3" fmla="*/ 27441 h 158647"/>
                <a:gd name="connsiteX4" fmla="*/ 231 w 95881"/>
                <a:gd name="connsiteY4" fmla="*/ 79785 h 158647"/>
                <a:gd name="connsiteX5" fmla="*/ 10480 w 95881"/>
                <a:gd name="connsiteY5" fmla="*/ 135358 h 158647"/>
                <a:gd name="connsiteX6" fmla="*/ 48058 w 95881"/>
                <a:gd name="connsiteY6" fmla="*/ 158648 h 158647"/>
                <a:gd name="connsiteX7" fmla="*/ 87686 w 95881"/>
                <a:gd name="connsiteY7" fmla="*/ 131899 h 158647"/>
                <a:gd name="connsiteX8" fmla="*/ 96112 w 95881"/>
                <a:gd name="connsiteY8" fmla="*/ 79785 h 158647"/>
                <a:gd name="connsiteX9" fmla="*/ 48058 w 95881"/>
                <a:gd name="connsiteY9" fmla="*/ 153575 h 158647"/>
                <a:gd name="connsiteX10" fmla="*/ 21640 w 95881"/>
                <a:gd name="connsiteY10" fmla="*/ 125673 h 158647"/>
                <a:gd name="connsiteX11" fmla="*/ 19134 w 95881"/>
                <a:gd name="connsiteY11" fmla="*/ 77018 h 158647"/>
                <a:gd name="connsiteX12" fmla="*/ 20956 w 95881"/>
                <a:gd name="connsiteY12" fmla="*/ 34589 h 158647"/>
                <a:gd name="connsiteX13" fmla="*/ 48058 w 95881"/>
                <a:gd name="connsiteY13" fmla="*/ 5073 h 158647"/>
                <a:gd name="connsiteX14" fmla="*/ 74932 w 95881"/>
                <a:gd name="connsiteY14" fmla="*/ 32052 h 158647"/>
                <a:gd name="connsiteX15" fmla="*/ 77210 w 95881"/>
                <a:gd name="connsiteY15" fmla="*/ 77018 h 158647"/>
                <a:gd name="connsiteX16" fmla="*/ 74704 w 95881"/>
                <a:gd name="connsiteY16" fmla="*/ 124751 h 158647"/>
                <a:gd name="connsiteX17" fmla="*/ 48058 w 95881"/>
                <a:gd name="connsiteY17" fmla="*/ 153575 h 15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881" h="158647">
                  <a:moveTo>
                    <a:pt x="96112" y="79785"/>
                  </a:moveTo>
                  <a:cubicBezTo>
                    <a:pt x="96112" y="61338"/>
                    <a:pt x="94974" y="42890"/>
                    <a:pt x="87003" y="25826"/>
                  </a:cubicBezTo>
                  <a:cubicBezTo>
                    <a:pt x="76526" y="3689"/>
                    <a:pt x="57851" y="0"/>
                    <a:pt x="48286" y="0"/>
                  </a:cubicBezTo>
                  <a:cubicBezTo>
                    <a:pt x="34621" y="0"/>
                    <a:pt x="17996" y="5995"/>
                    <a:pt x="8658" y="27441"/>
                  </a:cubicBezTo>
                  <a:cubicBezTo>
                    <a:pt x="1370" y="43351"/>
                    <a:pt x="231" y="61338"/>
                    <a:pt x="231" y="79785"/>
                  </a:cubicBezTo>
                  <a:cubicBezTo>
                    <a:pt x="231" y="97080"/>
                    <a:pt x="1142" y="117833"/>
                    <a:pt x="10480" y="135358"/>
                  </a:cubicBezTo>
                  <a:cubicBezTo>
                    <a:pt x="20273" y="154036"/>
                    <a:pt x="36898" y="158648"/>
                    <a:pt x="48058" y="158648"/>
                  </a:cubicBezTo>
                  <a:cubicBezTo>
                    <a:pt x="60356" y="158648"/>
                    <a:pt x="77665" y="153805"/>
                    <a:pt x="87686" y="131899"/>
                  </a:cubicBezTo>
                  <a:cubicBezTo>
                    <a:pt x="94974" y="115988"/>
                    <a:pt x="96112" y="98002"/>
                    <a:pt x="96112" y="79785"/>
                  </a:cubicBezTo>
                  <a:close/>
                  <a:moveTo>
                    <a:pt x="48058" y="153575"/>
                  </a:moveTo>
                  <a:cubicBezTo>
                    <a:pt x="39176" y="153575"/>
                    <a:pt x="25739" y="147810"/>
                    <a:pt x="21640" y="125673"/>
                  </a:cubicBezTo>
                  <a:cubicBezTo>
                    <a:pt x="19134" y="111837"/>
                    <a:pt x="19134" y="90623"/>
                    <a:pt x="19134" y="77018"/>
                  </a:cubicBezTo>
                  <a:cubicBezTo>
                    <a:pt x="19134" y="62260"/>
                    <a:pt x="19134" y="47041"/>
                    <a:pt x="20956" y="34589"/>
                  </a:cubicBezTo>
                  <a:cubicBezTo>
                    <a:pt x="25283" y="7148"/>
                    <a:pt x="42364" y="5073"/>
                    <a:pt x="48058" y="5073"/>
                  </a:cubicBezTo>
                  <a:cubicBezTo>
                    <a:pt x="55574" y="5073"/>
                    <a:pt x="70605" y="9224"/>
                    <a:pt x="74932" y="32052"/>
                  </a:cubicBezTo>
                  <a:cubicBezTo>
                    <a:pt x="77210" y="44966"/>
                    <a:pt x="77210" y="62491"/>
                    <a:pt x="77210" y="77018"/>
                  </a:cubicBezTo>
                  <a:cubicBezTo>
                    <a:pt x="77210" y="94312"/>
                    <a:pt x="77210" y="109993"/>
                    <a:pt x="74704" y="124751"/>
                  </a:cubicBezTo>
                  <a:cubicBezTo>
                    <a:pt x="71288" y="146657"/>
                    <a:pt x="58307" y="153575"/>
                    <a:pt x="48058" y="153575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7DE76FE2-B20B-4A95-BCDC-FF4E9674CB2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962962" y="2515557"/>
              <a:ext cx="26646" cy="68947"/>
            </a:xfrm>
            <a:custGeom>
              <a:avLst/>
              <a:gdLst>
                <a:gd name="connsiteX0" fmla="*/ 26883 w 26646"/>
                <a:gd name="connsiteY0" fmla="*/ 24212 h 68947"/>
                <a:gd name="connsiteX1" fmla="*/ 12307 w 26646"/>
                <a:gd name="connsiteY1" fmla="*/ 0 h 68947"/>
                <a:gd name="connsiteX2" fmla="*/ 236 w 26646"/>
                <a:gd name="connsiteY2" fmla="*/ 12221 h 68947"/>
                <a:gd name="connsiteX3" fmla="*/ 12307 w 26646"/>
                <a:gd name="connsiteY3" fmla="*/ 24443 h 68947"/>
                <a:gd name="connsiteX4" fmla="*/ 20278 w 26646"/>
                <a:gd name="connsiteY4" fmla="*/ 21445 h 68947"/>
                <a:gd name="connsiteX5" fmla="*/ 21417 w 26646"/>
                <a:gd name="connsiteY5" fmla="*/ 20753 h 68947"/>
                <a:gd name="connsiteX6" fmla="*/ 21872 w 26646"/>
                <a:gd name="connsiteY6" fmla="*/ 24212 h 68947"/>
                <a:gd name="connsiteX7" fmla="*/ 6386 w 26646"/>
                <a:gd name="connsiteY7" fmla="*/ 62721 h 68947"/>
                <a:gd name="connsiteX8" fmla="*/ 3880 w 26646"/>
                <a:gd name="connsiteY8" fmla="*/ 66411 h 68947"/>
                <a:gd name="connsiteX9" fmla="*/ 6158 w 26646"/>
                <a:gd name="connsiteY9" fmla="*/ 68947 h 68947"/>
                <a:gd name="connsiteX10" fmla="*/ 26883 w 26646"/>
                <a:gd name="connsiteY10" fmla="*/ 24212 h 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8947">
                  <a:moveTo>
                    <a:pt x="26883" y="24212"/>
                  </a:moveTo>
                  <a:cubicBezTo>
                    <a:pt x="26883" y="8993"/>
                    <a:pt x="21189" y="0"/>
                    <a:pt x="12307" y="0"/>
                  </a:cubicBezTo>
                  <a:cubicBezTo>
                    <a:pt x="4791" y="0"/>
                    <a:pt x="236" y="5765"/>
                    <a:pt x="236" y="12221"/>
                  </a:cubicBezTo>
                  <a:cubicBezTo>
                    <a:pt x="236" y="18447"/>
                    <a:pt x="4791" y="24443"/>
                    <a:pt x="12307" y="24443"/>
                  </a:cubicBezTo>
                  <a:cubicBezTo>
                    <a:pt x="15040" y="24443"/>
                    <a:pt x="18001" y="23520"/>
                    <a:pt x="20278" y="21445"/>
                  </a:cubicBezTo>
                  <a:cubicBezTo>
                    <a:pt x="20961" y="20984"/>
                    <a:pt x="21189" y="20753"/>
                    <a:pt x="21417" y="20753"/>
                  </a:cubicBezTo>
                  <a:cubicBezTo>
                    <a:pt x="21645" y="20753"/>
                    <a:pt x="21872" y="20984"/>
                    <a:pt x="21872" y="24212"/>
                  </a:cubicBezTo>
                  <a:cubicBezTo>
                    <a:pt x="21872" y="41276"/>
                    <a:pt x="13901" y="55112"/>
                    <a:pt x="6386" y="62721"/>
                  </a:cubicBezTo>
                  <a:cubicBezTo>
                    <a:pt x="3880" y="65258"/>
                    <a:pt x="3880" y="65719"/>
                    <a:pt x="3880" y="66411"/>
                  </a:cubicBezTo>
                  <a:cubicBezTo>
                    <a:pt x="3880" y="68025"/>
                    <a:pt x="5019" y="68947"/>
                    <a:pt x="6158" y="68947"/>
                  </a:cubicBezTo>
                  <a:cubicBezTo>
                    <a:pt x="8663" y="68947"/>
                    <a:pt x="26883" y="51192"/>
                    <a:pt x="26883" y="24212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A77A387E-FE59-4851-8B5B-A9FCEEA9C61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64865" y="2386425"/>
              <a:ext cx="75156" cy="153574"/>
            </a:xfrm>
            <a:custGeom>
              <a:avLst/>
              <a:gdLst>
                <a:gd name="connsiteX0" fmla="*/ 46929 w 75156"/>
                <a:gd name="connsiteY0" fmla="*/ 5995 h 153574"/>
                <a:gd name="connsiteX1" fmla="*/ 41691 w 75156"/>
                <a:gd name="connsiteY1" fmla="*/ 0 h 153574"/>
                <a:gd name="connsiteX2" fmla="*/ 241 w 75156"/>
                <a:gd name="connsiteY2" fmla="*/ 14758 h 153574"/>
                <a:gd name="connsiteX3" fmla="*/ 241 w 75156"/>
                <a:gd name="connsiteY3" fmla="*/ 21906 h 153574"/>
                <a:gd name="connsiteX4" fmla="*/ 30076 w 75156"/>
                <a:gd name="connsiteY4" fmla="*/ 15911 h 153574"/>
                <a:gd name="connsiteX5" fmla="*/ 30076 w 75156"/>
                <a:gd name="connsiteY5" fmla="*/ 135358 h 153574"/>
                <a:gd name="connsiteX6" fmla="*/ 8895 w 75156"/>
                <a:gd name="connsiteY6" fmla="*/ 146426 h 153574"/>
                <a:gd name="connsiteX7" fmla="*/ 1607 w 75156"/>
                <a:gd name="connsiteY7" fmla="*/ 146426 h 153574"/>
                <a:gd name="connsiteX8" fmla="*/ 1607 w 75156"/>
                <a:gd name="connsiteY8" fmla="*/ 153575 h 153574"/>
                <a:gd name="connsiteX9" fmla="*/ 38502 w 75156"/>
                <a:gd name="connsiteY9" fmla="*/ 152883 h 153574"/>
                <a:gd name="connsiteX10" fmla="*/ 75397 w 75156"/>
                <a:gd name="connsiteY10" fmla="*/ 153575 h 153574"/>
                <a:gd name="connsiteX11" fmla="*/ 75397 w 75156"/>
                <a:gd name="connsiteY11" fmla="*/ 146426 h 153574"/>
                <a:gd name="connsiteX12" fmla="*/ 68109 w 75156"/>
                <a:gd name="connsiteY12" fmla="*/ 146426 h 153574"/>
                <a:gd name="connsiteX13" fmla="*/ 46929 w 75156"/>
                <a:gd name="connsiteY13" fmla="*/ 135358 h 153574"/>
                <a:gd name="connsiteX14" fmla="*/ 46929 w 75156"/>
                <a:gd name="connsiteY14" fmla="*/ 5995 h 1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56" h="153574">
                  <a:moveTo>
                    <a:pt x="46929" y="5995"/>
                  </a:moveTo>
                  <a:cubicBezTo>
                    <a:pt x="46929" y="461"/>
                    <a:pt x="46929" y="0"/>
                    <a:pt x="41691" y="0"/>
                  </a:cubicBezTo>
                  <a:cubicBezTo>
                    <a:pt x="27570" y="14758"/>
                    <a:pt x="7529" y="14758"/>
                    <a:pt x="241" y="14758"/>
                  </a:cubicBezTo>
                  <a:lnTo>
                    <a:pt x="241" y="21906"/>
                  </a:lnTo>
                  <a:cubicBezTo>
                    <a:pt x="4796" y="21906"/>
                    <a:pt x="18233" y="21906"/>
                    <a:pt x="30076" y="15911"/>
                  </a:cubicBezTo>
                  <a:lnTo>
                    <a:pt x="30076" y="135358"/>
                  </a:lnTo>
                  <a:cubicBezTo>
                    <a:pt x="30076" y="143659"/>
                    <a:pt x="29392" y="146426"/>
                    <a:pt x="8895" y="146426"/>
                  </a:cubicBezTo>
                  <a:lnTo>
                    <a:pt x="1607" y="146426"/>
                  </a:lnTo>
                  <a:lnTo>
                    <a:pt x="1607" y="153575"/>
                  </a:lnTo>
                  <a:cubicBezTo>
                    <a:pt x="9578" y="152883"/>
                    <a:pt x="29392" y="152883"/>
                    <a:pt x="38502" y="152883"/>
                  </a:cubicBezTo>
                  <a:cubicBezTo>
                    <a:pt x="47612" y="152883"/>
                    <a:pt x="67426" y="152883"/>
                    <a:pt x="75397" y="153575"/>
                  </a:cubicBezTo>
                  <a:lnTo>
                    <a:pt x="75397" y="146426"/>
                  </a:lnTo>
                  <a:lnTo>
                    <a:pt x="68109" y="146426"/>
                  </a:lnTo>
                  <a:cubicBezTo>
                    <a:pt x="47612" y="146426"/>
                    <a:pt x="46929" y="143890"/>
                    <a:pt x="46929" y="135358"/>
                  </a:cubicBezTo>
                  <a:lnTo>
                    <a:pt x="46929" y="5995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AC5ABEE0-D1E7-4953-99C7-5B00F976652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63479" y="2367055"/>
              <a:ext cx="31201" cy="230592"/>
            </a:xfrm>
            <a:custGeom>
              <a:avLst/>
              <a:gdLst>
                <a:gd name="connsiteX0" fmla="*/ 31447 w 31201"/>
                <a:gd name="connsiteY0" fmla="*/ 0 h 230592"/>
                <a:gd name="connsiteX1" fmla="*/ 246 w 31201"/>
                <a:gd name="connsiteY1" fmla="*/ 0 h 230592"/>
                <a:gd name="connsiteX2" fmla="*/ 246 w 31201"/>
                <a:gd name="connsiteY2" fmla="*/ 9224 h 230592"/>
                <a:gd name="connsiteX3" fmla="*/ 22337 w 31201"/>
                <a:gd name="connsiteY3" fmla="*/ 9224 h 230592"/>
                <a:gd name="connsiteX4" fmla="*/ 22337 w 31201"/>
                <a:gd name="connsiteY4" fmla="*/ 221369 h 230592"/>
                <a:gd name="connsiteX5" fmla="*/ 246 w 31201"/>
                <a:gd name="connsiteY5" fmla="*/ 221369 h 230592"/>
                <a:gd name="connsiteX6" fmla="*/ 246 w 31201"/>
                <a:gd name="connsiteY6" fmla="*/ 230593 h 230592"/>
                <a:gd name="connsiteX7" fmla="*/ 31447 w 31201"/>
                <a:gd name="connsiteY7" fmla="*/ 230593 h 230592"/>
                <a:gd name="connsiteX8" fmla="*/ 31447 w 31201"/>
                <a:gd name="connsiteY8" fmla="*/ 0 h 23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01" h="230592">
                  <a:moveTo>
                    <a:pt x="31447" y="0"/>
                  </a:moveTo>
                  <a:lnTo>
                    <a:pt x="246" y="0"/>
                  </a:lnTo>
                  <a:lnTo>
                    <a:pt x="246" y="9224"/>
                  </a:lnTo>
                  <a:lnTo>
                    <a:pt x="22337" y="9224"/>
                  </a:lnTo>
                  <a:lnTo>
                    <a:pt x="22337" y="221369"/>
                  </a:lnTo>
                  <a:lnTo>
                    <a:pt x="246" y="221369"/>
                  </a:lnTo>
                  <a:lnTo>
                    <a:pt x="246" y="230593"/>
                  </a:lnTo>
                  <a:lnTo>
                    <a:pt x="31447" y="230593"/>
                  </a:lnTo>
                  <a:lnTo>
                    <a:pt x="31447" y="0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63B18A78-87DA-44B7-8554-9FDB2178B93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41318" y="2515557"/>
              <a:ext cx="26646" cy="68947"/>
            </a:xfrm>
            <a:custGeom>
              <a:avLst/>
              <a:gdLst>
                <a:gd name="connsiteX0" fmla="*/ 26895 w 26646"/>
                <a:gd name="connsiteY0" fmla="*/ 24212 h 68947"/>
                <a:gd name="connsiteX1" fmla="*/ 12319 w 26646"/>
                <a:gd name="connsiteY1" fmla="*/ 0 h 68947"/>
                <a:gd name="connsiteX2" fmla="*/ 249 w 26646"/>
                <a:gd name="connsiteY2" fmla="*/ 12221 h 68947"/>
                <a:gd name="connsiteX3" fmla="*/ 12319 w 26646"/>
                <a:gd name="connsiteY3" fmla="*/ 24443 h 68947"/>
                <a:gd name="connsiteX4" fmla="*/ 20290 w 26646"/>
                <a:gd name="connsiteY4" fmla="*/ 21445 h 68947"/>
                <a:gd name="connsiteX5" fmla="*/ 21429 w 26646"/>
                <a:gd name="connsiteY5" fmla="*/ 20753 h 68947"/>
                <a:gd name="connsiteX6" fmla="*/ 21884 w 26646"/>
                <a:gd name="connsiteY6" fmla="*/ 24212 h 68947"/>
                <a:gd name="connsiteX7" fmla="*/ 6398 w 26646"/>
                <a:gd name="connsiteY7" fmla="*/ 62721 h 68947"/>
                <a:gd name="connsiteX8" fmla="*/ 3892 w 26646"/>
                <a:gd name="connsiteY8" fmla="*/ 66411 h 68947"/>
                <a:gd name="connsiteX9" fmla="*/ 6170 w 26646"/>
                <a:gd name="connsiteY9" fmla="*/ 68947 h 68947"/>
                <a:gd name="connsiteX10" fmla="*/ 26895 w 26646"/>
                <a:gd name="connsiteY10" fmla="*/ 24212 h 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46" h="68947">
                  <a:moveTo>
                    <a:pt x="26895" y="24212"/>
                  </a:moveTo>
                  <a:cubicBezTo>
                    <a:pt x="26895" y="8993"/>
                    <a:pt x="21201" y="0"/>
                    <a:pt x="12319" y="0"/>
                  </a:cubicBezTo>
                  <a:cubicBezTo>
                    <a:pt x="4803" y="0"/>
                    <a:pt x="249" y="5765"/>
                    <a:pt x="249" y="12221"/>
                  </a:cubicBezTo>
                  <a:cubicBezTo>
                    <a:pt x="249" y="18447"/>
                    <a:pt x="4803" y="24443"/>
                    <a:pt x="12319" y="24443"/>
                  </a:cubicBezTo>
                  <a:cubicBezTo>
                    <a:pt x="15052" y="24443"/>
                    <a:pt x="18013" y="23520"/>
                    <a:pt x="20290" y="21445"/>
                  </a:cubicBezTo>
                  <a:cubicBezTo>
                    <a:pt x="20973" y="20984"/>
                    <a:pt x="21201" y="20753"/>
                    <a:pt x="21429" y="20753"/>
                  </a:cubicBezTo>
                  <a:cubicBezTo>
                    <a:pt x="21657" y="20753"/>
                    <a:pt x="21884" y="20984"/>
                    <a:pt x="21884" y="24212"/>
                  </a:cubicBezTo>
                  <a:cubicBezTo>
                    <a:pt x="21884" y="41276"/>
                    <a:pt x="13913" y="55112"/>
                    <a:pt x="6398" y="62721"/>
                  </a:cubicBezTo>
                  <a:cubicBezTo>
                    <a:pt x="3892" y="65258"/>
                    <a:pt x="3892" y="65719"/>
                    <a:pt x="3892" y="66411"/>
                  </a:cubicBezTo>
                  <a:cubicBezTo>
                    <a:pt x="3892" y="68025"/>
                    <a:pt x="5031" y="68947"/>
                    <a:pt x="6170" y="68947"/>
                  </a:cubicBezTo>
                  <a:cubicBezTo>
                    <a:pt x="8675" y="68947"/>
                    <a:pt x="26895" y="51192"/>
                    <a:pt x="26895" y="24212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60115AEC-92D2-4469-A8D0-B7C9667DD5F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561402" y="2374895"/>
              <a:ext cx="168076" cy="165104"/>
            </a:xfrm>
            <a:custGeom>
              <a:avLst/>
              <a:gdLst>
                <a:gd name="connsiteX0" fmla="*/ 90223 w 168076"/>
                <a:gd name="connsiteY0" fmla="*/ 4151 h 165104"/>
                <a:gd name="connsiteX1" fmla="*/ 84301 w 168076"/>
                <a:gd name="connsiteY1" fmla="*/ 0 h 165104"/>
                <a:gd name="connsiteX2" fmla="*/ 78380 w 168076"/>
                <a:gd name="connsiteY2" fmla="*/ 4151 h 165104"/>
                <a:gd name="connsiteX3" fmla="*/ 1402 w 168076"/>
                <a:gd name="connsiteY3" fmla="*/ 160493 h 165104"/>
                <a:gd name="connsiteX4" fmla="*/ 263 w 168076"/>
                <a:gd name="connsiteY4" fmla="*/ 163260 h 165104"/>
                <a:gd name="connsiteX5" fmla="*/ 5273 w 168076"/>
                <a:gd name="connsiteY5" fmla="*/ 165104 h 165104"/>
                <a:gd name="connsiteX6" fmla="*/ 163329 w 168076"/>
                <a:gd name="connsiteY6" fmla="*/ 165104 h 165104"/>
                <a:gd name="connsiteX7" fmla="*/ 168339 w 168076"/>
                <a:gd name="connsiteY7" fmla="*/ 163260 h 165104"/>
                <a:gd name="connsiteX8" fmla="*/ 167201 w 168076"/>
                <a:gd name="connsiteY8" fmla="*/ 160493 h 165104"/>
                <a:gd name="connsiteX9" fmla="*/ 90223 w 168076"/>
                <a:gd name="connsiteY9" fmla="*/ 4151 h 165104"/>
                <a:gd name="connsiteX10" fmla="*/ 77013 w 168076"/>
                <a:gd name="connsiteY10" fmla="*/ 23059 h 165104"/>
                <a:gd name="connsiteX11" fmla="*/ 138277 w 168076"/>
                <a:gd name="connsiteY11" fmla="*/ 147579 h 165104"/>
                <a:gd name="connsiteX12" fmla="*/ 15522 w 168076"/>
                <a:gd name="connsiteY12" fmla="*/ 147579 h 165104"/>
                <a:gd name="connsiteX13" fmla="*/ 77013 w 168076"/>
                <a:gd name="connsiteY13" fmla="*/ 23059 h 1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76" h="165104">
                  <a:moveTo>
                    <a:pt x="90223" y="4151"/>
                  </a:moveTo>
                  <a:cubicBezTo>
                    <a:pt x="88628" y="1153"/>
                    <a:pt x="88173" y="0"/>
                    <a:pt x="84301" y="0"/>
                  </a:cubicBezTo>
                  <a:cubicBezTo>
                    <a:pt x="80430" y="0"/>
                    <a:pt x="79974" y="1153"/>
                    <a:pt x="78380" y="4151"/>
                  </a:cubicBezTo>
                  <a:lnTo>
                    <a:pt x="1402" y="160493"/>
                  </a:lnTo>
                  <a:cubicBezTo>
                    <a:pt x="263" y="162568"/>
                    <a:pt x="263" y="163029"/>
                    <a:pt x="263" y="163260"/>
                  </a:cubicBezTo>
                  <a:cubicBezTo>
                    <a:pt x="263" y="165104"/>
                    <a:pt x="1629" y="165104"/>
                    <a:pt x="5273" y="165104"/>
                  </a:cubicBezTo>
                  <a:lnTo>
                    <a:pt x="163329" y="165104"/>
                  </a:lnTo>
                  <a:cubicBezTo>
                    <a:pt x="166973" y="165104"/>
                    <a:pt x="168339" y="165104"/>
                    <a:pt x="168339" y="163260"/>
                  </a:cubicBezTo>
                  <a:cubicBezTo>
                    <a:pt x="168339" y="163029"/>
                    <a:pt x="168339" y="162568"/>
                    <a:pt x="167201" y="160493"/>
                  </a:cubicBezTo>
                  <a:lnTo>
                    <a:pt x="90223" y="4151"/>
                  </a:lnTo>
                  <a:close/>
                  <a:moveTo>
                    <a:pt x="77013" y="23059"/>
                  </a:moveTo>
                  <a:lnTo>
                    <a:pt x="138277" y="147579"/>
                  </a:lnTo>
                  <a:lnTo>
                    <a:pt x="15522" y="147579"/>
                  </a:lnTo>
                  <a:lnTo>
                    <a:pt x="77013" y="2305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3CCC4216-D2EA-49FC-8001-D8D8D2D9BEB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45725" y="2395648"/>
              <a:ext cx="69917" cy="146887"/>
            </a:xfrm>
            <a:custGeom>
              <a:avLst/>
              <a:gdLst>
                <a:gd name="connsiteX0" fmla="*/ 41949 w 69917"/>
                <a:gd name="connsiteY0" fmla="*/ 52114 h 146887"/>
                <a:gd name="connsiteX1" fmla="*/ 63357 w 69917"/>
                <a:gd name="connsiteY1" fmla="*/ 52114 h 146887"/>
                <a:gd name="connsiteX2" fmla="*/ 70189 w 69917"/>
                <a:gd name="connsiteY2" fmla="*/ 47502 h 146887"/>
                <a:gd name="connsiteX3" fmla="*/ 63812 w 69917"/>
                <a:gd name="connsiteY3" fmla="*/ 44966 h 146887"/>
                <a:gd name="connsiteX4" fmla="*/ 43771 w 69917"/>
                <a:gd name="connsiteY4" fmla="*/ 44966 h 146887"/>
                <a:gd name="connsiteX5" fmla="*/ 53108 w 69917"/>
                <a:gd name="connsiteY5" fmla="*/ 6226 h 146887"/>
                <a:gd name="connsiteX6" fmla="*/ 46504 w 69917"/>
                <a:gd name="connsiteY6" fmla="*/ 0 h 146887"/>
                <a:gd name="connsiteX7" fmla="*/ 37394 w 69917"/>
                <a:gd name="connsiteY7" fmla="*/ 8301 h 146887"/>
                <a:gd name="connsiteX8" fmla="*/ 28512 w 69917"/>
                <a:gd name="connsiteY8" fmla="*/ 44966 h 146887"/>
                <a:gd name="connsiteX9" fmla="*/ 7104 w 69917"/>
                <a:gd name="connsiteY9" fmla="*/ 44966 h 146887"/>
                <a:gd name="connsiteX10" fmla="*/ 271 w 69917"/>
                <a:gd name="connsiteY10" fmla="*/ 49347 h 146887"/>
                <a:gd name="connsiteX11" fmla="*/ 6648 w 69917"/>
                <a:gd name="connsiteY11" fmla="*/ 52114 h 146887"/>
                <a:gd name="connsiteX12" fmla="*/ 26690 w 69917"/>
                <a:gd name="connsiteY12" fmla="*/ 52114 h 146887"/>
                <a:gd name="connsiteX13" fmla="*/ 9381 w 69917"/>
                <a:gd name="connsiteY13" fmla="*/ 125673 h 146887"/>
                <a:gd name="connsiteX14" fmla="*/ 30334 w 69917"/>
                <a:gd name="connsiteY14" fmla="*/ 146888 h 146887"/>
                <a:gd name="connsiteX15" fmla="*/ 66545 w 69917"/>
                <a:gd name="connsiteY15" fmla="*/ 111376 h 146887"/>
                <a:gd name="connsiteX16" fmla="*/ 63812 w 69917"/>
                <a:gd name="connsiteY16" fmla="*/ 109070 h 146887"/>
                <a:gd name="connsiteX17" fmla="*/ 60396 w 69917"/>
                <a:gd name="connsiteY17" fmla="*/ 112299 h 146887"/>
                <a:gd name="connsiteX18" fmla="*/ 30789 w 69917"/>
                <a:gd name="connsiteY18" fmla="*/ 141815 h 146887"/>
                <a:gd name="connsiteX19" fmla="*/ 23729 w 69917"/>
                <a:gd name="connsiteY19" fmla="*/ 131207 h 146887"/>
                <a:gd name="connsiteX20" fmla="*/ 25096 w 69917"/>
                <a:gd name="connsiteY20" fmla="*/ 120139 h 146887"/>
                <a:gd name="connsiteX21" fmla="*/ 41949 w 69917"/>
                <a:gd name="connsiteY21" fmla="*/ 52114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949" y="52114"/>
                  </a:moveTo>
                  <a:lnTo>
                    <a:pt x="63357" y="52114"/>
                  </a:lnTo>
                  <a:cubicBezTo>
                    <a:pt x="67912" y="52114"/>
                    <a:pt x="70189" y="52114"/>
                    <a:pt x="70189" y="47502"/>
                  </a:cubicBezTo>
                  <a:cubicBezTo>
                    <a:pt x="70189" y="44966"/>
                    <a:pt x="67912" y="44966"/>
                    <a:pt x="63812" y="44966"/>
                  </a:cubicBezTo>
                  <a:lnTo>
                    <a:pt x="43771" y="44966"/>
                  </a:lnTo>
                  <a:cubicBezTo>
                    <a:pt x="51970" y="12221"/>
                    <a:pt x="53108" y="7610"/>
                    <a:pt x="53108" y="6226"/>
                  </a:cubicBezTo>
                  <a:cubicBezTo>
                    <a:pt x="53108" y="2306"/>
                    <a:pt x="50375" y="0"/>
                    <a:pt x="46504" y="0"/>
                  </a:cubicBezTo>
                  <a:cubicBezTo>
                    <a:pt x="45820" y="0"/>
                    <a:pt x="39444" y="231"/>
                    <a:pt x="37394" y="8301"/>
                  </a:cubicBezTo>
                  <a:lnTo>
                    <a:pt x="28512" y="44966"/>
                  </a:lnTo>
                  <a:lnTo>
                    <a:pt x="7104" y="44966"/>
                  </a:lnTo>
                  <a:cubicBezTo>
                    <a:pt x="2549" y="44966"/>
                    <a:pt x="271" y="44966"/>
                    <a:pt x="271" y="49347"/>
                  </a:cubicBezTo>
                  <a:cubicBezTo>
                    <a:pt x="271" y="52114"/>
                    <a:pt x="2093" y="52114"/>
                    <a:pt x="6648" y="52114"/>
                  </a:cubicBezTo>
                  <a:lnTo>
                    <a:pt x="26690" y="52114"/>
                  </a:lnTo>
                  <a:cubicBezTo>
                    <a:pt x="10292" y="117602"/>
                    <a:pt x="9381" y="121522"/>
                    <a:pt x="9381" y="125673"/>
                  </a:cubicBezTo>
                  <a:cubicBezTo>
                    <a:pt x="9381" y="138125"/>
                    <a:pt x="18035" y="146888"/>
                    <a:pt x="30334" y="146888"/>
                  </a:cubicBezTo>
                  <a:cubicBezTo>
                    <a:pt x="53564" y="146888"/>
                    <a:pt x="66545" y="113221"/>
                    <a:pt x="66545" y="111376"/>
                  </a:cubicBezTo>
                  <a:cubicBezTo>
                    <a:pt x="66545" y="109070"/>
                    <a:pt x="64723" y="109070"/>
                    <a:pt x="63812" y="109070"/>
                  </a:cubicBezTo>
                  <a:cubicBezTo>
                    <a:pt x="61763" y="109070"/>
                    <a:pt x="61535" y="109762"/>
                    <a:pt x="60396" y="112299"/>
                  </a:cubicBezTo>
                  <a:cubicBezTo>
                    <a:pt x="50603" y="136280"/>
                    <a:pt x="38533" y="141815"/>
                    <a:pt x="30789" y="141815"/>
                  </a:cubicBezTo>
                  <a:cubicBezTo>
                    <a:pt x="26007" y="141815"/>
                    <a:pt x="23729" y="138817"/>
                    <a:pt x="23729" y="131207"/>
                  </a:cubicBezTo>
                  <a:cubicBezTo>
                    <a:pt x="23729" y="125673"/>
                    <a:pt x="24185" y="124059"/>
                    <a:pt x="25096" y="120139"/>
                  </a:cubicBezTo>
                  <a:lnTo>
                    <a:pt x="41949" y="5211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8C2962AB-7351-449B-AA9F-FC7C2EAD31D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905576" y="2440614"/>
              <a:ext cx="24141" cy="99385"/>
            </a:xfrm>
            <a:custGeom>
              <a:avLst/>
              <a:gdLst>
                <a:gd name="connsiteX0" fmla="*/ 24419 w 24141"/>
                <a:gd name="connsiteY0" fmla="*/ 12221 h 99385"/>
                <a:gd name="connsiteX1" fmla="*/ 12348 w 24141"/>
                <a:gd name="connsiteY1" fmla="*/ 0 h 99385"/>
                <a:gd name="connsiteX2" fmla="*/ 278 w 24141"/>
                <a:gd name="connsiteY2" fmla="*/ 12221 h 99385"/>
                <a:gd name="connsiteX3" fmla="*/ 12348 w 24141"/>
                <a:gd name="connsiteY3" fmla="*/ 24443 h 99385"/>
                <a:gd name="connsiteX4" fmla="*/ 24419 w 24141"/>
                <a:gd name="connsiteY4" fmla="*/ 12221 h 99385"/>
                <a:gd name="connsiteX5" fmla="*/ 24419 w 24141"/>
                <a:gd name="connsiteY5" fmla="*/ 87164 h 99385"/>
                <a:gd name="connsiteX6" fmla="*/ 12348 w 24141"/>
                <a:gd name="connsiteY6" fmla="*/ 74943 h 99385"/>
                <a:gd name="connsiteX7" fmla="*/ 278 w 24141"/>
                <a:gd name="connsiteY7" fmla="*/ 87164 h 99385"/>
                <a:gd name="connsiteX8" fmla="*/ 12348 w 24141"/>
                <a:gd name="connsiteY8" fmla="*/ 99385 h 99385"/>
                <a:gd name="connsiteX9" fmla="*/ 24419 w 24141"/>
                <a:gd name="connsiteY9" fmla="*/ 87164 h 9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41" h="99385">
                  <a:moveTo>
                    <a:pt x="24419" y="12221"/>
                  </a:moveTo>
                  <a:cubicBezTo>
                    <a:pt x="24419" y="5534"/>
                    <a:pt x="18953" y="0"/>
                    <a:pt x="12348" y="0"/>
                  </a:cubicBezTo>
                  <a:cubicBezTo>
                    <a:pt x="5743" y="0"/>
                    <a:pt x="278" y="5534"/>
                    <a:pt x="278" y="12221"/>
                  </a:cubicBezTo>
                  <a:cubicBezTo>
                    <a:pt x="278" y="18909"/>
                    <a:pt x="5743" y="24443"/>
                    <a:pt x="12348" y="24443"/>
                  </a:cubicBezTo>
                  <a:cubicBezTo>
                    <a:pt x="18953" y="24443"/>
                    <a:pt x="24419" y="18909"/>
                    <a:pt x="24419" y="12221"/>
                  </a:cubicBezTo>
                  <a:close/>
                  <a:moveTo>
                    <a:pt x="24419" y="87164"/>
                  </a:moveTo>
                  <a:cubicBezTo>
                    <a:pt x="24419" y="80477"/>
                    <a:pt x="18953" y="74943"/>
                    <a:pt x="12348" y="74943"/>
                  </a:cubicBezTo>
                  <a:cubicBezTo>
                    <a:pt x="5743" y="74943"/>
                    <a:pt x="278" y="80477"/>
                    <a:pt x="278" y="87164"/>
                  </a:cubicBezTo>
                  <a:cubicBezTo>
                    <a:pt x="278" y="93851"/>
                    <a:pt x="5743" y="99385"/>
                    <a:pt x="12348" y="99385"/>
                  </a:cubicBezTo>
                  <a:cubicBezTo>
                    <a:pt x="18953" y="99385"/>
                    <a:pt x="24419" y="93851"/>
                    <a:pt x="24419" y="87164"/>
                  </a:cubicBez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C6F69B2-1A53-4B5E-87E7-5E00CCF06E4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62006" y="2455372"/>
              <a:ext cx="151451" cy="53958"/>
            </a:xfrm>
            <a:custGeom>
              <a:avLst/>
              <a:gdLst>
                <a:gd name="connsiteX0" fmla="*/ 143988 w 151451"/>
                <a:gd name="connsiteY0" fmla="*/ 9224 h 53958"/>
                <a:gd name="connsiteX1" fmla="*/ 151731 w 151451"/>
                <a:gd name="connsiteY1" fmla="*/ 4612 h 53958"/>
                <a:gd name="connsiteX2" fmla="*/ 144216 w 151451"/>
                <a:gd name="connsiteY2" fmla="*/ 0 h 53958"/>
                <a:gd name="connsiteX3" fmla="*/ 7796 w 151451"/>
                <a:gd name="connsiteY3" fmla="*/ 0 h 53958"/>
                <a:gd name="connsiteX4" fmla="*/ 280 w 151451"/>
                <a:gd name="connsiteY4" fmla="*/ 4612 h 53958"/>
                <a:gd name="connsiteX5" fmla="*/ 8024 w 151451"/>
                <a:gd name="connsiteY5" fmla="*/ 9224 h 53958"/>
                <a:gd name="connsiteX6" fmla="*/ 143988 w 151451"/>
                <a:gd name="connsiteY6" fmla="*/ 9224 h 53958"/>
                <a:gd name="connsiteX7" fmla="*/ 144216 w 151451"/>
                <a:gd name="connsiteY7" fmla="*/ 53959 h 53958"/>
                <a:gd name="connsiteX8" fmla="*/ 151731 w 151451"/>
                <a:gd name="connsiteY8" fmla="*/ 49347 h 53958"/>
                <a:gd name="connsiteX9" fmla="*/ 143988 w 151451"/>
                <a:gd name="connsiteY9" fmla="*/ 44735 h 53958"/>
                <a:gd name="connsiteX10" fmla="*/ 8024 w 151451"/>
                <a:gd name="connsiteY10" fmla="*/ 44735 h 53958"/>
                <a:gd name="connsiteX11" fmla="*/ 280 w 151451"/>
                <a:gd name="connsiteY11" fmla="*/ 49347 h 53958"/>
                <a:gd name="connsiteX12" fmla="*/ 7796 w 151451"/>
                <a:gd name="connsiteY12" fmla="*/ 53959 h 53958"/>
                <a:gd name="connsiteX13" fmla="*/ 144216 w 151451"/>
                <a:gd name="connsiteY13" fmla="*/ 53959 h 5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51" h="53958">
                  <a:moveTo>
                    <a:pt x="143988" y="9224"/>
                  </a:moveTo>
                  <a:cubicBezTo>
                    <a:pt x="147404" y="9224"/>
                    <a:pt x="151731" y="9224"/>
                    <a:pt x="151731" y="4612"/>
                  </a:cubicBezTo>
                  <a:cubicBezTo>
                    <a:pt x="151731" y="0"/>
                    <a:pt x="147404" y="0"/>
                    <a:pt x="144216" y="0"/>
                  </a:cubicBezTo>
                  <a:lnTo>
                    <a:pt x="7796" y="0"/>
                  </a:lnTo>
                  <a:cubicBezTo>
                    <a:pt x="4608" y="0"/>
                    <a:pt x="280" y="0"/>
                    <a:pt x="280" y="4612"/>
                  </a:cubicBezTo>
                  <a:cubicBezTo>
                    <a:pt x="280" y="9224"/>
                    <a:pt x="4608" y="9224"/>
                    <a:pt x="8024" y="9224"/>
                  </a:cubicBezTo>
                  <a:lnTo>
                    <a:pt x="143988" y="9224"/>
                  </a:lnTo>
                  <a:close/>
                  <a:moveTo>
                    <a:pt x="144216" y="53959"/>
                  </a:moveTo>
                  <a:cubicBezTo>
                    <a:pt x="147404" y="53959"/>
                    <a:pt x="151731" y="53959"/>
                    <a:pt x="151731" y="49347"/>
                  </a:cubicBezTo>
                  <a:cubicBezTo>
                    <a:pt x="151731" y="44735"/>
                    <a:pt x="147404" y="44735"/>
                    <a:pt x="143988" y="44735"/>
                  </a:cubicBezTo>
                  <a:lnTo>
                    <a:pt x="8024" y="44735"/>
                  </a:lnTo>
                  <a:cubicBezTo>
                    <a:pt x="4608" y="44735"/>
                    <a:pt x="280" y="44735"/>
                    <a:pt x="280" y="49347"/>
                  </a:cubicBezTo>
                  <a:cubicBezTo>
                    <a:pt x="280" y="53959"/>
                    <a:pt x="4608" y="53959"/>
                    <a:pt x="7796" y="53959"/>
                  </a:cubicBezTo>
                  <a:lnTo>
                    <a:pt x="144216" y="53959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8E650C4F-DB3A-4C03-A316-F695E06FA14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194888" y="2395648"/>
              <a:ext cx="69917" cy="146887"/>
            </a:xfrm>
            <a:custGeom>
              <a:avLst/>
              <a:gdLst>
                <a:gd name="connsiteX0" fmla="*/ 41968 w 69917"/>
                <a:gd name="connsiteY0" fmla="*/ 52114 h 146887"/>
                <a:gd name="connsiteX1" fmla="*/ 63377 w 69917"/>
                <a:gd name="connsiteY1" fmla="*/ 52114 h 146887"/>
                <a:gd name="connsiteX2" fmla="*/ 70209 w 69917"/>
                <a:gd name="connsiteY2" fmla="*/ 47502 h 146887"/>
                <a:gd name="connsiteX3" fmla="*/ 63832 w 69917"/>
                <a:gd name="connsiteY3" fmla="*/ 44966 h 146887"/>
                <a:gd name="connsiteX4" fmla="*/ 43790 w 69917"/>
                <a:gd name="connsiteY4" fmla="*/ 44966 h 146887"/>
                <a:gd name="connsiteX5" fmla="*/ 53128 w 69917"/>
                <a:gd name="connsiteY5" fmla="*/ 6226 h 146887"/>
                <a:gd name="connsiteX6" fmla="*/ 46523 w 69917"/>
                <a:gd name="connsiteY6" fmla="*/ 0 h 146887"/>
                <a:gd name="connsiteX7" fmla="*/ 37413 w 69917"/>
                <a:gd name="connsiteY7" fmla="*/ 8301 h 146887"/>
                <a:gd name="connsiteX8" fmla="*/ 28531 w 69917"/>
                <a:gd name="connsiteY8" fmla="*/ 44966 h 146887"/>
                <a:gd name="connsiteX9" fmla="*/ 7123 w 69917"/>
                <a:gd name="connsiteY9" fmla="*/ 44966 h 146887"/>
                <a:gd name="connsiteX10" fmla="*/ 291 w 69917"/>
                <a:gd name="connsiteY10" fmla="*/ 49347 h 146887"/>
                <a:gd name="connsiteX11" fmla="*/ 6668 w 69917"/>
                <a:gd name="connsiteY11" fmla="*/ 52114 h 146887"/>
                <a:gd name="connsiteX12" fmla="*/ 26709 w 69917"/>
                <a:gd name="connsiteY12" fmla="*/ 52114 h 146887"/>
                <a:gd name="connsiteX13" fmla="*/ 9401 w 69917"/>
                <a:gd name="connsiteY13" fmla="*/ 125673 h 146887"/>
                <a:gd name="connsiteX14" fmla="*/ 30353 w 69917"/>
                <a:gd name="connsiteY14" fmla="*/ 146888 h 146887"/>
                <a:gd name="connsiteX15" fmla="*/ 66565 w 69917"/>
                <a:gd name="connsiteY15" fmla="*/ 111376 h 146887"/>
                <a:gd name="connsiteX16" fmla="*/ 63832 w 69917"/>
                <a:gd name="connsiteY16" fmla="*/ 109070 h 146887"/>
                <a:gd name="connsiteX17" fmla="*/ 60416 w 69917"/>
                <a:gd name="connsiteY17" fmla="*/ 112299 h 146887"/>
                <a:gd name="connsiteX18" fmla="*/ 30809 w 69917"/>
                <a:gd name="connsiteY18" fmla="*/ 141815 h 146887"/>
                <a:gd name="connsiteX19" fmla="*/ 23749 w 69917"/>
                <a:gd name="connsiteY19" fmla="*/ 131207 h 146887"/>
                <a:gd name="connsiteX20" fmla="*/ 25115 w 69917"/>
                <a:gd name="connsiteY20" fmla="*/ 120139 h 146887"/>
                <a:gd name="connsiteX21" fmla="*/ 41968 w 69917"/>
                <a:gd name="connsiteY21" fmla="*/ 52114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1968" y="52114"/>
                  </a:moveTo>
                  <a:lnTo>
                    <a:pt x="63377" y="52114"/>
                  </a:lnTo>
                  <a:cubicBezTo>
                    <a:pt x="67931" y="52114"/>
                    <a:pt x="70209" y="52114"/>
                    <a:pt x="70209" y="47502"/>
                  </a:cubicBezTo>
                  <a:cubicBezTo>
                    <a:pt x="70209" y="44966"/>
                    <a:pt x="67931" y="44966"/>
                    <a:pt x="63832" y="44966"/>
                  </a:cubicBezTo>
                  <a:lnTo>
                    <a:pt x="43790" y="44966"/>
                  </a:lnTo>
                  <a:cubicBezTo>
                    <a:pt x="51989" y="12221"/>
                    <a:pt x="53128" y="7610"/>
                    <a:pt x="53128" y="6226"/>
                  </a:cubicBezTo>
                  <a:cubicBezTo>
                    <a:pt x="53128" y="2306"/>
                    <a:pt x="50395" y="0"/>
                    <a:pt x="46523" y="0"/>
                  </a:cubicBezTo>
                  <a:cubicBezTo>
                    <a:pt x="45840" y="0"/>
                    <a:pt x="39463" y="231"/>
                    <a:pt x="37413" y="8301"/>
                  </a:cubicBezTo>
                  <a:lnTo>
                    <a:pt x="28531" y="44966"/>
                  </a:lnTo>
                  <a:lnTo>
                    <a:pt x="7123" y="44966"/>
                  </a:lnTo>
                  <a:cubicBezTo>
                    <a:pt x="2568" y="44966"/>
                    <a:pt x="291" y="44966"/>
                    <a:pt x="291" y="49347"/>
                  </a:cubicBezTo>
                  <a:cubicBezTo>
                    <a:pt x="291" y="52114"/>
                    <a:pt x="2113" y="52114"/>
                    <a:pt x="6668" y="52114"/>
                  </a:cubicBezTo>
                  <a:lnTo>
                    <a:pt x="26709" y="52114"/>
                  </a:lnTo>
                  <a:cubicBezTo>
                    <a:pt x="10312" y="117602"/>
                    <a:pt x="9401" y="121522"/>
                    <a:pt x="9401" y="125673"/>
                  </a:cubicBezTo>
                  <a:cubicBezTo>
                    <a:pt x="9401" y="138125"/>
                    <a:pt x="18055" y="146888"/>
                    <a:pt x="30353" y="146888"/>
                  </a:cubicBezTo>
                  <a:cubicBezTo>
                    <a:pt x="53583" y="146888"/>
                    <a:pt x="66565" y="113221"/>
                    <a:pt x="66565" y="111376"/>
                  </a:cubicBezTo>
                  <a:cubicBezTo>
                    <a:pt x="66565" y="109070"/>
                    <a:pt x="64743" y="109070"/>
                    <a:pt x="63832" y="109070"/>
                  </a:cubicBezTo>
                  <a:cubicBezTo>
                    <a:pt x="61782" y="109070"/>
                    <a:pt x="61555" y="109762"/>
                    <a:pt x="60416" y="112299"/>
                  </a:cubicBezTo>
                  <a:cubicBezTo>
                    <a:pt x="50623" y="136280"/>
                    <a:pt x="38552" y="141815"/>
                    <a:pt x="30809" y="141815"/>
                  </a:cubicBezTo>
                  <a:cubicBezTo>
                    <a:pt x="26026" y="141815"/>
                    <a:pt x="23749" y="138817"/>
                    <a:pt x="23749" y="131207"/>
                  </a:cubicBezTo>
                  <a:cubicBezTo>
                    <a:pt x="23749" y="125673"/>
                    <a:pt x="24204" y="124059"/>
                    <a:pt x="25115" y="120139"/>
                  </a:cubicBezTo>
                  <a:lnTo>
                    <a:pt x="41968" y="5211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B423B5CC-3CA1-41EC-A926-2E96FC83DBB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279385" y="2373606"/>
              <a:ext cx="97406" cy="72798"/>
            </a:xfrm>
            <a:custGeom>
              <a:avLst/>
              <a:gdLst>
                <a:gd name="connsiteX0" fmla="*/ 12251 w 97406"/>
                <a:gd name="connsiteY0" fmla="*/ 61011 h 72798"/>
                <a:gd name="connsiteX1" fmla="*/ 10657 w 97406"/>
                <a:gd name="connsiteY1" fmla="*/ 67629 h 72798"/>
                <a:gd name="connsiteX2" fmla="*/ 16077 w 97406"/>
                <a:gd name="connsiteY2" fmla="*/ 72794 h 72798"/>
                <a:gd name="connsiteX3" fmla="*/ 22295 w 97406"/>
                <a:gd name="connsiteY3" fmla="*/ 69243 h 72798"/>
                <a:gd name="connsiteX4" fmla="*/ 25164 w 97406"/>
                <a:gd name="connsiteY4" fmla="*/ 59235 h 72798"/>
                <a:gd name="connsiteX5" fmla="*/ 28672 w 97406"/>
                <a:gd name="connsiteY5" fmla="*/ 44708 h 72798"/>
                <a:gd name="connsiteX6" fmla="*/ 31382 w 97406"/>
                <a:gd name="connsiteY6" fmla="*/ 33893 h 72798"/>
                <a:gd name="connsiteX7" fmla="*/ 38078 w 97406"/>
                <a:gd name="connsiteY7" fmla="*/ 19366 h 72798"/>
                <a:gd name="connsiteX8" fmla="*/ 61991 w 97406"/>
                <a:gd name="connsiteY8" fmla="*/ 4516 h 72798"/>
                <a:gd name="connsiteX9" fmla="*/ 71397 w 97406"/>
                <a:gd name="connsiteY9" fmla="*/ 15815 h 72798"/>
                <a:gd name="connsiteX10" fmla="*/ 61991 w 97406"/>
                <a:gd name="connsiteY10" fmla="*/ 50196 h 72798"/>
                <a:gd name="connsiteX11" fmla="*/ 59600 w 97406"/>
                <a:gd name="connsiteY11" fmla="*/ 58912 h 72798"/>
                <a:gd name="connsiteX12" fmla="*/ 74745 w 97406"/>
                <a:gd name="connsiteY12" fmla="*/ 72794 h 72798"/>
                <a:gd name="connsiteX13" fmla="*/ 97701 w 97406"/>
                <a:gd name="connsiteY13" fmla="*/ 48098 h 72798"/>
                <a:gd name="connsiteX14" fmla="*/ 95151 w 97406"/>
                <a:gd name="connsiteY14" fmla="*/ 45999 h 72798"/>
                <a:gd name="connsiteX15" fmla="*/ 92122 w 97406"/>
                <a:gd name="connsiteY15" fmla="*/ 48743 h 72798"/>
                <a:gd name="connsiteX16" fmla="*/ 75223 w 97406"/>
                <a:gd name="connsiteY16" fmla="*/ 68274 h 72798"/>
                <a:gd name="connsiteX17" fmla="*/ 71237 w 97406"/>
                <a:gd name="connsiteY17" fmla="*/ 62625 h 72798"/>
                <a:gd name="connsiteX18" fmla="*/ 74904 w 97406"/>
                <a:gd name="connsiteY18" fmla="*/ 49550 h 72798"/>
                <a:gd name="connsiteX19" fmla="*/ 83353 w 97406"/>
                <a:gd name="connsiteY19" fmla="*/ 18397 h 72798"/>
                <a:gd name="connsiteX20" fmla="*/ 62629 w 97406"/>
                <a:gd name="connsiteY20" fmla="*/ -4 h 72798"/>
                <a:gd name="connsiteX21" fmla="*/ 35686 w 97406"/>
                <a:gd name="connsiteY21" fmla="*/ 14685 h 72798"/>
                <a:gd name="connsiteX22" fmla="*/ 18628 w 97406"/>
                <a:gd name="connsiteY22" fmla="*/ -4 h 72798"/>
                <a:gd name="connsiteX23" fmla="*/ 6034 w 97406"/>
                <a:gd name="connsiteY23" fmla="*/ 8712 h 72798"/>
                <a:gd name="connsiteX24" fmla="*/ 294 w 97406"/>
                <a:gd name="connsiteY24" fmla="*/ 24692 h 72798"/>
                <a:gd name="connsiteX25" fmla="*/ 3005 w 97406"/>
                <a:gd name="connsiteY25" fmla="*/ 26791 h 72798"/>
                <a:gd name="connsiteX26" fmla="*/ 6512 w 97406"/>
                <a:gd name="connsiteY26" fmla="*/ 21948 h 72798"/>
                <a:gd name="connsiteX27" fmla="*/ 18150 w 97406"/>
                <a:gd name="connsiteY27" fmla="*/ 4516 h 72798"/>
                <a:gd name="connsiteX28" fmla="*/ 23411 w 97406"/>
                <a:gd name="connsiteY28" fmla="*/ 12425 h 72798"/>
                <a:gd name="connsiteX29" fmla="*/ 20860 w 97406"/>
                <a:gd name="connsiteY29" fmla="*/ 25822 h 72798"/>
                <a:gd name="connsiteX30" fmla="*/ 17353 w 97406"/>
                <a:gd name="connsiteY30" fmla="*/ 40350 h 72798"/>
                <a:gd name="connsiteX31" fmla="*/ 12251 w 97406"/>
                <a:gd name="connsiteY31" fmla="*/ 6101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251" y="61011"/>
                  </a:moveTo>
                  <a:cubicBezTo>
                    <a:pt x="11613" y="63109"/>
                    <a:pt x="10657" y="67145"/>
                    <a:pt x="10657" y="67629"/>
                  </a:cubicBezTo>
                  <a:cubicBezTo>
                    <a:pt x="10657" y="71180"/>
                    <a:pt x="13527" y="72794"/>
                    <a:pt x="16077" y="72794"/>
                  </a:cubicBezTo>
                  <a:cubicBezTo>
                    <a:pt x="18947" y="72794"/>
                    <a:pt x="21498" y="70696"/>
                    <a:pt x="22295" y="69243"/>
                  </a:cubicBezTo>
                  <a:cubicBezTo>
                    <a:pt x="23092" y="67790"/>
                    <a:pt x="24367" y="62625"/>
                    <a:pt x="25164" y="59235"/>
                  </a:cubicBezTo>
                  <a:cubicBezTo>
                    <a:pt x="25961" y="56168"/>
                    <a:pt x="27715" y="48743"/>
                    <a:pt x="28672" y="44708"/>
                  </a:cubicBezTo>
                  <a:cubicBezTo>
                    <a:pt x="29628" y="41157"/>
                    <a:pt x="30585" y="37606"/>
                    <a:pt x="31382" y="33893"/>
                  </a:cubicBezTo>
                  <a:cubicBezTo>
                    <a:pt x="33135" y="27275"/>
                    <a:pt x="33454" y="25984"/>
                    <a:pt x="38078" y="19366"/>
                  </a:cubicBezTo>
                  <a:cubicBezTo>
                    <a:pt x="42541" y="12909"/>
                    <a:pt x="50034" y="4516"/>
                    <a:pt x="61991" y="4516"/>
                  </a:cubicBezTo>
                  <a:cubicBezTo>
                    <a:pt x="71237" y="4516"/>
                    <a:pt x="71397" y="12748"/>
                    <a:pt x="71397" y="15815"/>
                  </a:cubicBezTo>
                  <a:cubicBezTo>
                    <a:pt x="71397" y="25499"/>
                    <a:pt x="64542" y="43417"/>
                    <a:pt x="61991" y="50196"/>
                  </a:cubicBezTo>
                  <a:cubicBezTo>
                    <a:pt x="60237" y="54716"/>
                    <a:pt x="59600" y="56168"/>
                    <a:pt x="59600" y="58912"/>
                  </a:cubicBezTo>
                  <a:cubicBezTo>
                    <a:pt x="59600" y="67467"/>
                    <a:pt x="66614" y="72794"/>
                    <a:pt x="74745" y="72794"/>
                  </a:cubicBezTo>
                  <a:cubicBezTo>
                    <a:pt x="90687" y="72794"/>
                    <a:pt x="97701" y="50519"/>
                    <a:pt x="97701" y="48098"/>
                  </a:cubicBezTo>
                  <a:cubicBezTo>
                    <a:pt x="97701" y="45999"/>
                    <a:pt x="95629" y="45999"/>
                    <a:pt x="95151" y="45999"/>
                  </a:cubicBezTo>
                  <a:cubicBezTo>
                    <a:pt x="92919" y="45999"/>
                    <a:pt x="92759" y="46968"/>
                    <a:pt x="92122" y="48743"/>
                  </a:cubicBezTo>
                  <a:cubicBezTo>
                    <a:pt x="88455" y="61656"/>
                    <a:pt x="81600" y="68274"/>
                    <a:pt x="75223" y="68274"/>
                  </a:cubicBezTo>
                  <a:cubicBezTo>
                    <a:pt x="71875" y="68274"/>
                    <a:pt x="71237" y="66015"/>
                    <a:pt x="71237" y="62625"/>
                  </a:cubicBezTo>
                  <a:cubicBezTo>
                    <a:pt x="71237" y="58912"/>
                    <a:pt x="72034" y="56814"/>
                    <a:pt x="74904" y="49550"/>
                  </a:cubicBezTo>
                  <a:cubicBezTo>
                    <a:pt x="76817" y="44546"/>
                    <a:pt x="83353" y="27436"/>
                    <a:pt x="83353" y="18397"/>
                  </a:cubicBezTo>
                  <a:cubicBezTo>
                    <a:pt x="83353" y="2740"/>
                    <a:pt x="71078" y="-4"/>
                    <a:pt x="62629" y="-4"/>
                  </a:cubicBezTo>
                  <a:cubicBezTo>
                    <a:pt x="49397" y="-4"/>
                    <a:pt x="40469" y="8228"/>
                    <a:pt x="35686" y="14685"/>
                  </a:cubicBezTo>
                  <a:cubicBezTo>
                    <a:pt x="34570" y="3547"/>
                    <a:pt x="25164" y="-4"/>
                    <a:pt x="18628" y="-4"/>
                  </a:cubicBezTo>
                  <a:cubicBezTo>
                    <a:pt x="11773" y="-4"/>
                    <a:pt x="8106" y="5000"/>
                    <a:pt x="6034" y="8712"/>
                  </a:cubicBezTo>
                  <a:cubicBezTo>
                    <a:pt x="2526" y="14685"/>
                    <a:pt x="294" y="23885"/>
                    <a:pt x="294" y="24692"/>
                  </a:cubicBezTo>
                  <a:cubicBezTo>
                    <a:pt x="294" y="26791"/>
                    <a:pt x="2526" y="26791"/>
                    <a:pt x="3005" y="26791"/>
                  </a:cubicBezTo>
                  <a:cubicBezTo>
                    <a:pt x="5237" y="26791"/>
                    <a:pt x="5396" y="26307"/>
                    <a:pt x="6512" y="21948"/>
                  </a:cubicBezTo>
                  <a:cubicBezTo>
                    <a:pt x="8903" y="12425"/>
                    <a:pt x="11932" y="4516"/>
                    <a:pt x="18150" y="4516"/>
                  </a:cubicBezTo>
                  <a:cubicBezTo>
                    <a:pt x="22295" y="4516"/>
                    <a:pt x="23411" y="8067"/>
                    <a:pt x="23411" y="12425"/>
                  </a:cubicBezTo>
                  <a:cubicBezTo>
                    <a:pt x="23411" y="15492"/>
                    <a:pt x="21976" y="21464"/>
                    <a:pt x="20860" y="25822"/>
                  </a:cubicBezTo>
                  <a:cubicBezTo>
                    <a:pt x="19744" y="30180"/>
                    <a:pt x="18150" y="36798"/>
                    <a:pt x="17353" y="40350"/>
                  </a:cubicBezTo>
                  <a:lnTo>
                    <a:pt x="12251" y="6101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3CA747FF-5B44-4421-8865-7C257F5AF96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395634" y="2344874"/>
              <a:ext cx="117334" cy="118962"/>
            </a:xfrm>
            <a:custGeom>
              <a:avLst/>
              <a:gdLst>
                <a:gd name="connsiteX0" fmla="*/ 62952 w 117334"/>
                <a:gd name="connsiteY0" fmla="*/ 63432 h 118962"/>
                <a:gd name="connsiteX1" fmla="*/ 111736 w 117334"/>
                <a:gd name="connsiteY1" fmla="*/ 63432 h 118962"/>
                <a:gd name="connsiteX2" fmla="*/ 117634 w 117334"/>
                <a:gd name="connsiteY2" fmla="*/ 59558 h 118962"/>
                <a:gd name="connsiteX3" fmla="*/ 111736 w 117334"/>
                <a:gd name="connsiteY3" fmla="*/ 55523 h 118962"/>
                <a:gd name="connsiteX4" fmla="*/ 62952 w 117334"/>
                <a:gd name="connsiteY4" fmla="*/ 55523 h 118962"/>
                <a:gd name="connsiteX5" fmla="*/ 62952 w 117334"/>
                <a:gd name="connsiteY5" fmla="*/ 5968 h 118962"/>
                <a:gd name="connsiteX6" fmla="*/ 59126 w 117334"/>
                <a:gd name="connsiteY6" fmla="*/ -4 h 118962"/>
                <a:gd name="connsiteX7" fmla="*/ 55141 w 117334"/>
                <a:gd name="connsiteY7" fmla="*/ 5968 h 118962"/>
                <a:gd name="connsiteX8" fmla="*/ 55141 w 117334"/>
                <a:gd name="connsiteY8" fmla="*/ 55523 h 118962"/>
                <a:gd name="connsiteX9" fmla="*/ 6198 w 117334"/>
                <a:gd name="connsiteY9" fmla="*/ 55523 h 118962"/>
                <a:gd name="connsiteX10" fmla="*/ 299 w 117334"/>
                <a:gd name="connsiteY10" fmla="*/ 59397 h 118962"/>
                <a:gd name="connsiteX11" fmla="*/ 6198 w 117334"/>
                <a:gd name="connsiteY11" fmla="*/ 63432 h 118962"/>
                <a:gd name="connsiteX12" fmla="*/ 55141 w 117334"/>
                <a:gd name="connsiteY12" fmla="*/ 63432 h 118962"/>
                <a:gd name="connsiteX13" fmla="*/ 55141 w 117334"/>
                <a:gd name="connsiteY13" fmla="*/ 112986 h 118962"/>
                <a:gd name="connsiteX14" fmla="*/ 58967 w 117334"/>
                <a:gd name="connsiteY14" fmla="*/ 118959 h 118962"/>
                <a:gd name="connsiteX15" fmla="*/ 62952 w 117334"/>
                <a:gd name="connsiteY15" fmla="*/ 112986 h 118962"/>
                <a:gd name="connsiteX16" fmla="*/ 62952 w 117334"/>
                <a:gd name="connsiteY16" fmla="*/ 63432 h 11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334" h="118962">
                  <a:moveTo>
                    <a:pt x="62952" y="63432"/>
                  </a:moveTo>
                  <a:lnTo>
                    <a:pt x="111736" y="63432"/>
                  </a:lnTo>
                  <a:cubicBezTo>
                    <a:pt x="113808" y="63432"/>
                    <a:pt x="117634" y="63432"/>
                    <a:pt x="117634" y="59558"/>
                  </a:cubicBezTo>
                  <a:cubicBezTo>
                    <a:pt x="117634" y="55523"/>
                    <a:pt x="113967" y="55523"/>
                    <a:pt x="111736" y="55523"/>
                  </a:cubicBezTo>
                  <a:lnTo>
                    <a:pt x="62952" y="55523"/>
                  </a:lnTo>
                  <a:lnTo>
                    <a:pt x="62952" y="5968"/>
                  </a:lnTo>
                  <a:cubicBezTo>
                    <a:pt x="62952" y="3870"/>
                    <a:pt x="62952" y="-4"/>
                    <a:pt x="59126" y="-4"/>
                  </a:cubicBezTo>
                  <a:cubicBezTo>
                    <a:pt x="55141" y="-4"/>
                    <a:pt x="55141" y="3708"/>
                    <a:pt x="55141" y="5968"/>
                  </a:cubicBezTo>
                  <a:lnTo>
                    <a:pt x="55141" y="55523"/>
                  </a:lnTo>
                  <a:lnTo>
                    <a:pt x="6198" y="55523"/>
                  </a:lnTo>
                  <a:cubicBezTo>
                    <a:pt x="4126" y="55523"/>
                    <a:pt x="299" y="55523"/>
                    <a:pt x="299" y="59397"/>
                  </a:cubicBezTo>
                  <a:cubicBezTo>
                    <a:pt x="299" y="63432"/>
                    <a:pt x="3966" y="63432"/>
                    <a:pt x="6198" y="63432"/>
                  </a:cubicBezTo>
                  <a:lnTo>
                    <a:pt x="55141" y="63432"/>
                  </a:lnTo>
                  <a:lnTo>
                    <a:pt x="55141" y="112986"/>
                  </a:lnTo>
                  <a:cubicBezTo>
                    <a:pt x="55141" y="115085"/>
                    <a:pt x="55141" y="118959"/>
                    <a:pt x="58967" y="118959"/>
                  </a:cubicBezTo>
                  <a:cubicBezTo>
                    <a:pt x="62952" y="118959"/>
                    <a:pt x="62952" y="115246"/>
                    <a:pt x="62952" y="112986"/>
                  </a:cubicBezTo>
                  <a:lnTo>
                    <a:pt x="62952" y="63432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95FCEA8D-3B65-4738-96E8-6588050EE01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541663" y="2337610"/>
              <a:ext cx="58029" cy="107179"/>
            </a:xfrm>
            <a:custGeom>
              <a:avLst/>
              <a:gdLst>
                <a:gd name="connsiteX0" fmla="*/ 36335 w 58029"/>
                <a:gd name="connsiteY0" fmla="*/ 4516 h 107179"/>
                <a:gd name="connsiteX1" fmla="*/ 31552 w 58029"/>
                <a:gd name="connsiteY1" fmla="*/ -4 h 107179"/>
                <a:gd name="connsiteX2" fmla="*/ 306 w 58029"/>
                <a:gd name="connsiteY2" fmla="*/ 10326 h 107179"/>
                <a:gd name="connsiteX3" fmla="*/ 306 w 58029"/>
                <a:gd name="connsiteY3" fmla="*/ 16137 h 107179"/>
                <a:gd name="connsiteX4" fmla="*/ 23422 w 58029"/>
                <a:gd name="connsiteY4" fmla="*/ 11618 h 107179"/>
                <a:gd name="connsiteX5" fmla="*/ 23422 w 58029"/>
                <a:gd name="connsiteY5" fmla="*/ 93939 h 107179"/>
                <a:gd name="connsiteX6" fmla="*/ 7480 w 58029"/>
                <a:gd name="connsiteY6" fmla="*/ 101364 h 107179"/>
                <a:gd name="connsiteX7" fmla="*/ 1421 w 58029"/>
                <a:gd name="connsiteY7" fmla="*/ 101364 h 107179"/>
                <a:gd name="connsiteX8" fmla="*/ 1421 w 58029"/>
                <a:gd name="connsiteY8" fmla="*/ 107175 h 107179"/>
                <a:gd name="connsiteX9" fmla="*/ 29799 w 58029"/>
                <a:gd name="connsiteY9" fmla="*/ 106530 h 107179"/>
                <a:gd name="connsiteX10" fmla="*/ 58335 w 58029"/>
                <a:gd name="connsiteY10" fmla="*/ 107175 h 107179"/>
                <a:gd name="connsiteX11" fmla="*/ 58335 w 58029"/>
                <a:gd name="connsiteY11" fmla="*/ 101364 h 107179"/>
                <a:gd name="connsiteX12" fmla="*/ 52277 w 58029"/>
                <a:gd name="connsiteY12" fmla="*/ 101364 h 107179"/>
                <a:gd name="connsiteX13" fmla="*/ 36335 w 58029"/>
                <a:gd name="connsiteY13" fmla="*/ 93939 h 107179"/>
                <a:gd name="connsiteX14" fmla="*/ 36335 w 58029"/>
                <a:gd name="connsiteY14" fmla="*/ 4516 h 10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029" h="107179">
                  <a:moveTo>
                    <a:pt x="36335" y="4516"/>
                  </a:moveTo>
                  <a:cubicBezTo>
                    <a:pt x="36335" y="157"/>
                    <a:pt x="36016" y="-4"/>
                    <a:pt x="31552" y="-4"/>
                  </a:cubicBezTo>
                  <a:cubicBezTo>
                    <a:pt x="21349" y="10165"/>
                    <a:pt x="6842" y="10326"/>
                    <a:pt x="306" y="10326"/>
                  </a:cubicBezTo>
                  <a:lnTo>
                    <a:pt x="306" y="16137"/>
                  </a:lnTo>
                  <a:cubicBezTo>
                    <a:pt x="4132" y="16137"/>
                    <a:pt x="14654" y="16137"/>
                    <a:pt x="23422" y="11618"/>
                  </a:cubicBezTo>
                  <a:lnTo>
                    <a:pt x="23422" y="93939"/>
                  </a:lnTo>
                  <a:cubicBezTo>
                    <a:pt x="23422" y="99266"/>
                    <a:pt x="23422" y="101364"/>
                    <a:pt x="7480" y="101364"/>
                  </a:cubicBezTo>
                  <a:lnTo>
                    <a:pt x="1421" y="101364"/>
                  </a:lnTo>
                  <a:lnTo>
                    <a:pt x="1421" y="107175"/>
                  </a:lnTo>
                  <a:cubicBezTo>
                    <a:pt x="4291" y="107014"/>
                    <a:pt x="23900" y="106530"/>
                    <a:pt x="29799" y="106530"/>
                  </a:cubicBezTo>
                  <a:cubicBezTo>
                    <a:pt x="34741" y="106530"/>
                    <a:pt x="54828" y="107014"/>
                    <a:pt x="58335" y="107175"/>
                  </a:cubicBezTo>
                  <a:lnTo>
                    <a:pt x="58335" y="101364"/>
                  </a:lnTo>
                  <a:lnTo>
                    <a:pt x="52277" y="101364"/>
                  </a:lnTo>
                  <a:cubicBezTo>
                    <a:pt x="36335" y="101364"/>
                    <a:pt x="36335" y="99266"/>
                    <a:pt x="36335" y="93939"/>
                  </a:cubicBezTo>
                  <a:lnTo>
                    <a:pt x="36335" y="4516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B32B30D4-F110-4ACA-A604-09F811448AD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695968" y="2477739"/>
              <a:ext cx="139152" cy="9223"/>
            </a:xfrm>
            <a:custGeom>
              <a:avLst/>
              <a:gdLst>
                <a:gd name="connsiteX0" fmla="*/ 131494 w 139152"/>
                <a:gd name="connsiteY0" fmla="*/ 9224 h 9223"/>
                <a:gd name="connsiteX1" fmla="*/ 139465 w 139152"/>
                <a:gd name="connsiteY1" fmla="*/ 4612 h 9223"/>
                <a:gd name="connsiteX2" fmla="*/ 131494 w 139152"/>
                <a:gd name="connsiteY2" fmla="*/ 0 h 9223"/>
                <a:gd name="connsiteX3" fmla="*/ 8283 w 139152"/>
                <a:gd name="connsiteY3" fmla="*/ 0 h 9223"/>
                <a:gd name="connsiteX4" fmla="*/ 312 w 139152"/>
                <a:gd name="connsiteY4" fmla="*/ 4612 h 9223"/>
                <a:gd name="connsiteX5" fmla="*/ 8283 w 139152"/>
                <a:gd name="connsiteY5" fmla="*/ 9224 h 9223"/>
                <a:gd name="connsiteX6" fmla="*/ 131494 w 139152"/>
                <a:gd name="connsiteY6" fmla="*/ 9224 h 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52" h="9223">
                  <a:moveTo>
                    <a:pt x="131494" y="9224"/>
                  </a:moveTo>
                  <a:cubicBezTo>
                    <a:pt x="135366" y="9224"/>
                    <a:pt x="139465" y="9224"/>
                    <a:pt x="139465" y="4612"/>
                  </a:cubicBezTo>
                  <a:cubicBezTo>
                    <a:pt x="139465" y="0"/>
                    <a:pt x="135366" y="0"/>
                    <a:pt x="131494" y="0"/>
                  </a:cubicBezTo>
                  <a:lnTo>
                    <a:pt x="8283" y="0"/>
                  </a:lnTo>
                  <a:cubicBezTo>
                    <a:pt x="4412" y="0"/>
                    <a:pt x="312" y="0"/>
                    <a:pt x="312" y="4612"/>
                  </a:cubicBezTo>
                  <a:cubicBezTo>
                    <a:pt x="312" y="9224"/>
                    <a:pt x="4412" y="9224"/>
                    <a:pt x="8283" y="9224"/>
                  </a:cubicBezTo>
                  <a:lnTo>
                    <a:pt x="131494" y="922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95471479-5CA7-4811-B2F7-CF3826EBE1B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910048" y="2395648"/>
              <a:ext cx="69917" cy="146887"/>
            </a:xfrm>
            <a:custGeom>
              <a:avLst/>
              <a:gdLst>
                <a:gd name="connsiteX0" fmla="*/ 42000 w 69917"/>
                <a:gd name="connsiteY0" fmla="*/ 52114 h 146887"/>
                <a:gd name="connsiteX1" fmla="*/ 63408 w 69917"/>
                <a:gd name="connsiteY1" fmla="*/ 52114 h 146887"/>
                <a:gd name="connsiteX2" fmla="*/ 70240 w 69917"/>
                <a:gd name="connsiteY2" fmla="*/ 47502 h 146887"/>
                <a:gd name="connsiteX3" fmla="*/ 63863 w 69917"/>
                <a:gd name="connsiteY3" fmla="*/ 44966 h 146887"/>
                <a:gd name="connsiteX4" fmla="*/ 43822 w 69917"/>
                <a:gd name="connsiteY4" fmla="*/ 44966 h 146887"/>
                <a:gd name="connsiteX5" fmla="*/ 53159 w 69917"/>
                <a:gd name="connsiteY5" fmla="*/ 6226 h 146887"/>
                <a:gd name="connsiteX6" fmla="*/ 46555 w 69917"/>
                <a:gd name="connsiteY6" fmla="*/ 0 h 146887"/>
                <a:gd name="connsiteX7" fmla="*/ 37445 w 69917"/>
                <a:gd name="connsiteY7" fmla="*/ 8301 h 146887"/>
                <a:gd name="connsiteX8" fmla="*/ 28563 w 69917"/>
                <a:gd name="connsiteY8" fmla="*/ 44966 h 146887"/>
                <a:gd name="connsiteX9" fmla="*/ 7155 w 69917"/>
                <a:gd name="connsiteY9" fmla="*/ 44966 h 146887"/>
                <a:gd name="connsiteX10" fmla="*/ 322 w 69917"/>
                <a:gd name="connsiteY10" fmla="*/ 49347 h 146887"/>
                <a:gd name="connsiteX11" fmla="*/ 6699 w 69917"/>
                <a:gd name="connsiteY11" fmla="*/ 52114 h 146887"/>
                <a:gd name="connsiteX12" fmla="*/ 26741 w 69917"/>
                <a:gd name="connsiteY12" fmla="*/ 52114 h 146887"/>
                <a:gd name="connsiteX13" fmla="*/ 9432 w 69917"/>
                <a:gd name="connsiteY13" fmla="*/ 125673 h 146887"/>
                <a:gd name="connsiteX14" fmla="*/ 30385 w 69917"/>
                <a:gd name="connsiteY14" fmla="*/ 146888 h 146887"/>
                <a:gd name="connsiteX15" fmla="*/ 66596 w 69917"/>
                <a:gd name="connsiteY15" fmla="*/ 111376 h 146887"/>
                <a:gd name="connsiteX16" fmla="*/ 63863 w 69917"/>
                <a:gd name="connsiteY16" fmla="*/ 109070 h 146887"/>
                <a:gd name="connsiteX17" fmla="*/ 60447 w 69917"/>
                <a:gd name="connsiteY17" fmla="*/ 112299 h 146887"/>
                <a:gd name="connsiteX18" fmla="*/ 30840 w 69917"/>
                <a:gd name="connsiteY18" fmla="*/ 141815 h 146887"/>
                <a:gd name="connsiteX19" fmla="*/ 23780 w 69917"/>
                <a:gd name="connsiteY19" fmla="*/ 131207 h 146887"/>
                <a:gd name="connsiteX20" fmla="*/ 25146 w 69917"/>
                <a:gd name="connsiteY20" fmla="*/ 120139 h 146887"/>
                <a:gd name="connsiteX21" fmla="*/ 42000 w 69917"/>
                <a:gd name="connsiteY21" fmla="*/ 52114 h 14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917" h="146887">
                  <a:moveTo>
                    <a:pt x="42000" y="52114"/>
                  </a:moveTo>
                  <a:lnTo>
                    <a:pt x="63408" y="52114"/>
                  </a:lnTo>
                  <a:cubicBezTo>
                    <a:pt x="67963" y="52114"/>
                    <a:pt x="70240" y="52114"/>
                    <a:pt x="70240" y="47502"/>
                  </a:cubicBezTo>
                  <a:cubicBezTo>
                    <a:pt x="70240" y="44966"/>
                    <a:pt x="67963" y="44966"/>
                    <a:pt x="63863" y="44966"/>
                  </a:cubicBezTo>
                  <a:lnTo>
                    <a:pt x="43822" y="44966"/>
                  </a:lnTo>
                  <a:cubicBezTo>
                    <a:pt x="52020" y="12221"/>
                    <a:pt x="53159" y="7610"/>
                    <a:pt x="53159" y="6226"/>
                  </a:cubicBezTo>
                  <a:cubicBezTo>
                    <a:pt x="53159" y="2306"/>
                    <a:pt x="50426" y="0"/>
                    <a:pt x="46555" y="0"/>
                  </a:cubicBezTo>
                  <a:cubicBezTo>
                    <a:pt x="45871" y="0"/>
                    <a:pt x="39494" y="231"/>
                    <a:pt x="37445" y="8301"/>
                  </a:cubicBezTo>
                  <a:lnTo>
                    <a:pt x="28563" y="44966"/>
                  </a:lnTo>
                  <a:lnTo>
                    <a:pt x="7155" y="44966"/>
                  </a:lnTo>
                  <a:cubicBezTo>
                    <a:pt x="2600" y="44966"/>
                    <a:pt x="322" y="44966"/>
                    <a:pt x="322" y="49347"/>
                  </a:cubicBezTo>
                  <a:cubicBezTo>
                    <a:pt x="322" y="52114"/>
                    <a:pt x="2144" y="52114"/>
                    <a:pt x="6699" y="52114"/>
                  </a:cubicBezTo>
                  <a:lnTo>
                    <a:pt x="26741" y="52114"/>
                  </a:lnTo>
                  <a:cubicBezTo>
                    <a:pt x="10343" y="117602"/>
                    <a:pt x="9432" y="121522"/>
                    <a:pt x="9432" y="125673"/>
                  </a:cubicBezTo>
                  <a:cubicBezTo>
                    <a:pt x="9432" y="138125"/>
                    <a:pt x="18086" y="146888"/>
                    <a:pt x="30385" y="146888"/>
                  </a:cubicBezTo>
                  <a:cubicBezTo>
                    <a:pt x="53615" y="146888"/>
                    <a:pt x="66596" y="113221"/>
                    <a:pt x="66596" y="111376"/>
                  </a:cubicBezTo>
                  <a:cubicBezTo>
                    <a:pt x="66596" y="109070"/>
                    <a:pt x="64774" y="109070"/>
                    <a:pt x="63863" y="109070"/>
                  </a:cubicBezTo>
                  <a:cubicBezTo>
                    <a:pt x="61814" y="109070"/>
                    <a:pt x="61586" y="109762"/>
                    <a:pt x="60447" y="112299"/>
                  </a:cubicBezTo>
                  <a:cubicBezTo>
                    <a:pt x="50654" y="136280"/>
                    <a:pt x="38583" y="141815"/>
                    <a:pt x="30840" y="141815"/>
                  </a:cubicBezTo>
                  <a:cubicBezTo>
                    <a:pt x="26057" y="141815"/>
                    <a:pt x="23780" y="138817"/>
                    <a:pt x="23780" y="131207"/>
                  </a:cubicBezTo>
                  <a:cubicBezTo>
                    <a:pt x="23780" y="125673"/>
                    <a:pt x="24235" y="124059"/>
                    <a:pt x="25146" y="120139"/>
                  </a:cubicBezTo>
                  <a:lnTo>
                    <a:pt x="42000" y="52114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BE2B7BB7-9646-412F-84E4-EA9C2AB5AA5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94545" y="2373606"/>
              <a:ext cx="97406" cy="72798"/>
            </a:xfrm>
            <a:custGeom>
              <a:avLst/>
              <a:gdLst>
                <a:gd name="connsiteX0" fmla="*/ 12282 w 97406"/>
                <a:gd name="connsiteY0" fmla="*/ 61011 h 72798"/>
                <a:gd name="connsiteX1" fmla="*/ 10688 w 97406"/>
                <a:gd name="connsiteY1" fmla="*/ 67629 h 72798"/>
                <a:gd name="connsiteX2" fmla="*/ 16109 w 97406"/>
                <a:gd name="connsiteY2" fmla="*/ 72794 h 72798"/>
                <a:gd name="connsiteX3" fmla="*/ 22326 w 97406"/>
                <a:gd name="connsiteY3" fmla="*/ 69243 h 72798"/>
                <a:gd name="connsiteX4" fmla="*/ 25196 w 97406"/>
                <a:gd name="connsiteY4" fmla="*/ 59235 h 72798"/>
                <a:gd name="connsiteX5" fmla="*/ 28703 w 97406"/>
                <a:gd name="connsiteY5" fmla="*/ 44708 h 72798"/>
                <a:gd name="connsiteX6" fmla="*/ 31413 w 97406"/>
                <a:gd name="connsiteY6" fmla="*/ 33893 h 72798"/>
                <a:gd name="connsiteX7" fmla="*/ 38109 w 97406"/>
                <a:gd name="connsiteY7" fmla="*/ 19366 h 72798"/>
                <a:gd name="connsiteX8" fmla="*/ 62022 w 97406"/>
                <a:gd name="connsiteY8" fmla="*/ 4516 h 72798"/>
                <a:gd name="connsiteX9" fmla="*/ 71428 w 97406"/>
                <a:gd name="connsiteY9" fmla="*/ 15815 h 72798"/>
                <a:gd name="connsiteX10" fmla="*/ 62022 w 97406"/>
                <a:gd name="connsiteY10" fmla="*/ 50196 h 72798"/>
                <a:gd name="connsiteX11" fmla="*/ 59631 w 97406"/>
                <a:gd name="connsiteY11" fmla="*/ 58912 h 72798"/>
                <a:gd name="connsiteX12" fmla="*/ 74776 w 97406"/>
                <a:gd name="connsiteY12" fmla="*/ 72794 h 72798"/>
                <a:gd name="connsiteX13" fmla="*/ 97733 w 97406"/>
                <a:gd name="connsiteY13" fmla="*/ 48098 h 72798"/>
                <a:gd name="connsiteX14" fmla="*/ 95182 w 97406"/>
                <a:gd name="connsiteY14" fmla="*/ 45999 h 72798"/>
                <a:gd name="connsiteX15" fmla="*/ 92153 w 97406"/>
                <a:gd name="connsiteY15" fmla="*/ 48743 h 72798"/>
                <a:gd name="connsiteX16" fmla="*/ 75254 w 97406"/>
                <a:gd name="connsiteY16" fmla="*/ 68274 h 72798"/>
                <a:gd name="connsiteX17" fmla="*/ 71269 w 97406"/>
                <a:gd name="connsiteY17" fmla="*/ 62625 h 72798"/>
                <a:gd name="connsiteX18" fmla="*/ 74935 w 97406"/>
                <a:gd name="connsiteY18" fmla="*/ 49550 h 72798"/>
                <a:gd name="connsiteX19" fmla="*/ 83385 w 97406"/>
                <a:gd name="connsiteY19" fmla="*/ 18397 h 72798"/>
                <a:gd name="connsiteX20" fmla="*/ 62660 w 97406"/>
                <a:gd name="connsiteY20" fmla="*/ -4 h 72798"/>
                <a:gd name="connsiteX21" fmla="*/ 35717 w 97406"/>
                <a:gd name="connsiteY21" fmla="*/ 14685 h 72798"/>
                <a:gd name="connsiteX22" fmla="*/ 18659 w 97406"/>
                <a:gd name="connsiteY22" fmla="*/ -4 h 72798"/>
                <a:gd name="connsiteX23" fmla="*/ 6065 w 97406"/>
                <a:gd name="connsiteY23" fmla="*/ 8712 h 72798"/>
                <a:gd name="connsiteX24" fmla="*/ 326 w 97406"/>
                <a:gd name="connsiteY24" fmla="*/ 24692 h 72798"/>
                <a:gd name="connsiteX25" fmla="*/ 3036 w 97406"/>
                <a:gd name="connsiteY25" fmla="*/ 26791 h 72798"/>
                <a:gd name="connsiteX26" fmla="*/ 6543 w 97406"/>
                <a:gd name="connsiteY26" fmla="*/ 21948 h 72798"/>
                <a:gd name="connsiteX27" fmla="*/ 18181 w 97406"/>
                <a:gd name="connsiteY27" fmla="*/ 4516 h 72798"/>
                <a:gd name="connsiteX28" fmla="*/ 23442 w 97406"/>
                <a:gd name="connsiteY28" fmla="*/ 12425 h 72798"/>
                <a:gd name="connsiteX29" fmla="*/ 20891 w 97406"/>
                <a:gd name="connsiteY29" fmla="*/ 25822 h 72798"/>
                <a:gd name="connsiteX30" fmla="*/ 17384 w 97406"/>
                <a:gd name="connsiteY30" fmla="*/ 40350 h 72798"/>
                <a:gd name="connsiteX31" fmla="*/ 12282 w 97406"/>
                <a:gd name="connsiteY31" fmla="*/ 61011 h 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406" h="72798">
                  <a:moveTo>
                    <a:pt x="12282" y="61011"/>
                  </a:moveTo>
                  <a:cubicBezTo>
                    <a:pt x="11645" y="63109"/>
                    <a:pt x="10688" y="67145"/>
                    <a:pt x="10688" y="67629"/>
                  </a:cubicBezTo>
                  <a:cubicBezTo>
                    <a:pt x="10688" y="71180"/>
                    <a:pt x="13558" y="72794"/>
                    <a:pt x="16109" y="72794"/>
                  </a:cubicBezTo>
                  <a:cubicBezTo>
                    <a:pt x="18978" y="72794"/>
                    <a:pt x="21529" y="70696"/>
                    <a:pt x="22326" y="69243"/>
                  </a:cubicBezTo>
                  <a:cubicBezTo>
                    <a:pt x="23123" y="67790"/>
                    <a:pt x="24399" y="62625"/>
                    <a:pt x="25196" y="59235"/>
                  </a:cubicBezTo>
                  <a:cubicBezTo>
                    <a:pt x="25993" y="56168"/>
                    <a:pt x="27746" y="48743"/>
                    <a:pt x="28703" y="44708"/>
                  </a:cubicBezTo>
                  <a:cubicBezTo>
                    <a:pt x="29659" y="41157"/>
                    <a:pt x="30616" y="37606"/>
                    <a:pt x="31413" y="33893"/>
                  </a:cubicBezTo>
                  <a:cubicBezTo>
                    <a:pt x="33167" y="27275"/>
                    <a:pt x="33486" y="25984"/>
                    <a:pt x="38109" y="19366"/>
                  </a:cubicBezTo>
                  <a:cubicBezTo>
                    <a:pt x="42573" y="12909"/>
                    <a:pt x="50065" y="4516"/>
                    <a:pt x="62022" y="4516"/>
                  </a:cubicBezTo>
                  <a:cubicBezTo>
                    <a:pt x="71269" y="4516"/>
                    <a:pt x="71428" y="12748"/>
                    <a:pt x="71428" y="15815"/>
                  </a:cubicBezTo>
                  <a:cubicBezTo>
                    <a:pt x="71428" y="25499"/>
                    <a:pt x="64573" y="43417"/>
                    <a:pt x="62022" y="50196"/>
                  </a:cubicBezTo>
                  <a:cubicBezTo>
                    <a:pt x="60269" y="54716"/>
                    <a:pt x="59631" y="56168"/>
                    <a:pt x="59631" y="58912"/>
                  </a:cubicBezTo>
                  <a:cubicBezTo>
                    <a:pt x="59631" y="67467"/>
                    <a:pt x="66645" y="72794"/>
                    <a:pt x="74776" y="72794"/>
                  </a:cubicBezTo>
                  <a:cubicBezTo>
                    <a:pt x="90718" y="72794"/>
                    <a:pt x="97733" y="50519"/>
                    <a:pt x="97733" y="48098"/>
                  </a:cubicBezTo>
                  <a:cubicBezTo>
                    <a:pt x="97733" y="45999"/>
                    <a:pt x="95660" y="45999"/>
                    <a:pt x="95182" y="45999"/>
                  </a:cubicBezTo>
                  <a:cubicBezTo>
                    <a:pt x="92950" y="45999"/>
                    <a:pt x="92791" y="46968"/>
                    <a:pt x="92153" y="48743"/>
                  </a:cubicBezTo>
                  <a:cubicBezTo>
                    <a:pt x="88486" y="61656"/>
                    <a:pt x="81631" y="68274"/>
                    <a:pt x="75254" y="68274"/>
                  </a:cubicBezTo>
                  <a:cubicBezTo>
                    <a:pt x="71906" y="68274"/>
                    <a:pt x="71269" y="66015"/>
                    <a:pt x="71269" y="62625"/>
                  </a:cubicBezTo>
                  <a:cubicBezTo>
                    <a:pt x="71269" y="58912"/>
                    <a:pt x="72066" y="56814"/>
                    <a:pt x="74935" y="49550"/>
                  </a:cubicBezTo>
                  <a:cubicBezTo>
                    <a:pt x="76848" y="44546"/>
                    <a:pt x="83385" y="27436"/>
                    <a:pt x="83385" y="18397"/>
                  </a:cubicBezTo>
                  <a:cubicBezTo>
                    <a:pt x="83385" y="2740"/>
                    <a:pt x="71109" y="-4"/>
                    <a:pt x="62660" y="-4"/>
                  </a:cubicBezTo>
                  <a:cubicBezTo>
                    <a:pt x="49428" y="-4"/>
                    <a:pt x="40500" y="8228"/>
                    <a:pt x="35717" y="14685"/>
                  </a:cubicBezTo>
                  <a:cubicBezTo>
                    <a:pt x="34602" y="3547"/>
                    <a:pt x="25196" y="-4"/>
                    <a:pt x="18659" y="-4"/>
                  </a:cubicBezTo>
                  <a:cubicBezTo>
                    <a:pt x="11804" y="-4"/>
                    <a:pt x="8137" y="5000"/>
                    <a:pt x="6065" y="8712"/>
                  </a:cubicBezTo>
                  <a:cubicBezTo>
                    <a:pt x="2558" y="14685"/>
                    <a:pt x="326" y="23885"/>
                    <a:pt x="326" y="24692"/>
                  </a:cubicBezTo>
                  <a:cubicBezTo>
                    <a:pt x="326" y="26791"/>
                    <a:pt x="2558" y="26791"/>
                    <a:pt x="3036" y="26791"/>
                  </a:cubicBezTo>
                  <a:cubicBezTo>
                    <a:pt x="5268" y="26791"/>
                    <a:pt x="5427" y="26307"/>
                    <a:pt x="6543" y="21948"/>
                  </a:cubicBezTo>
                  <a:cubicBezTo>
                    <a:pt x="8935" y="12425"/>
                    <a:pt x="11964" y="4516"/>
                    <a:pt x="18181" y="4516"/>
                  </a:cubicBezTo>
                  <a:cubicBezTo>
                    <a:pt x="22326" y="4516"/>
                    <a:pt x="23442" y="8067"/>
                    <a:pt x="23442" y="12425"/>
                  </a:cubicBezTo>
                  <a:cubicBezTo>
                    <a:pt x="23442" y="15492"/>
                    <a:pt x="22007" y="21464"/>
                    <a:pt x="20891" y="25822"/>
                  </a:cubicBezTo>
                  <a:cubicBezTo>
                    <a:pt x="19775" y="30180"/>
                    <a:pt x="18181" y="36798"/>
                    <a:pt x="17384" y="40350"/>
                  </a:cubicBezTo>
                  <a:lnTo>
                    <a:pt x="12282" y="61011"/>
                  </a:lnTo>
                  <a:close/>
                </a:path>
              </a:pathLst>
            </a:custGeom>
            <a:solidFill>
              <a:srgbClr val="000000"/>
            </a:solidFill>
            <a:ln w="22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43" name="组合 242" descr="\documentclass[preview]{standalone}&#10;\usepackage[utf8]{inputenc}&#10;\usepackage{amsmath}&#10;&#10;\begin{document}&#10;&#10;\begin{flalign*}&#10;f_{i,\tau_{\star}}(t):=p_{c,i}(t)-p_{c,\mathrm{entry}}(\tau_{\star})=0,\quad t\in(t^{n},t^{n+1}] \end{flalign*}&#10;&#10;\end{document}&#10;" title="IguanaTex Shape Display">
            <a:extLst>
              <a:ext uri="{FF2B5EF4-FFF2-40B4-BE49-F238E27FC236}">
                <a16:creationId xmlns:a16="http://schemas.microsoft.com/office/drawing/2014/main" id="{FD919F58-7CC3-456F-9E0F-1768D24D743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814355" y="6301977"/>
            <a:ext cx="4923247" cy="272632"/>
            <a:chOff x="3990511" y="2335566"/>
            <a:chExt cx="4923247" cy="272632"/>
          </a:xfrm>
        </p:grpSpPr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F8464973-A6CB-4EDC-BE12-1D18DB67CDD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90511" y="2375789"/>
              <a:ext cx="113384" cy="211959"/>
            </a:xfrm>
            <a:custGeom>
              <a:avLst/>
              <a:gdLst>
                <a:gd name="connsiteX0" fmla="*/ 71411 w 113384"/>
                <a:gd name="connsiteY0" fmla="*/ 71041 h 211959"/>
                <a:gd name="connsiteX1" fmla="*/ 90953 w 113384"/>
                <a:gd name="connsiteY1" fmla="*/ 71041 h 211959"/>
                <a:gd name="connsiteX2" fmla="*/ 97769 w 113384"/>
                <a:gd name="connsiteY2" fmla="*/ 66383 h 211959"/>
                <a:gd name="connsiteX3" fmla="*/ 91634 w 113384"/>
                <a:gd name="connsiteY3" fmla="*/ 63821 h 211959"/>
                <a:gd name="connsiteX4" fmla="*/ 72775 w 113384"/>
                <a:gd name="connsiteY4" fmla="*/ 63821 h 211959"/>
                <a:gd name="connsiteX5" fmla="*/ 77546 w 113384"/>
                <a:gd name="connsiteY5" fmla="*/ 37268 h 211959"/>
                <a:gd name="connsiteX6" fmla="*/ 83000 w 113384"/>
                <a:gd name="connsiteY6" fmla="*/ 13044 h 211959"/>
                <a:gd name="connsiteX7" fmla="*/ 93679 w 113384"/>
                <a:gd name="connsiteY7" fmla="*/ 5124 h 211959"/>
                <a:gd name="connsiteX8" fmla="*/ 104813 w 113384"/>
                <a:gd name="connsiteY8" fmla="*/ 9317 h 211959"/>
                <a:gd name="connsiteX9" fmla="*/ 92543 w 113384"/>
                <a:gd name="connsiteY9" fmla="*/ 21895 h 211959"/>
                <a:gd name="connsiteX10" fmla="*/ 100950 w 113384"/>
                <a:gd name="connsiteY10" fmla="*/ 30047 h 211959"/>
                <a:gd name="connsiteX11" fmla="*/ 113448 w 113384"/>
                <a:gd name="connsiteY11" fmla="*/ 16072 h 211959"/>
                <a:gd name="connsiteX12" fmla="*/ 93679 w 113384"/>
                <a:gd name="connsiteY12" fmla="*/ 0 h 211959"/>
                <a:gd name="connsiteX13" fmla="*/ 64822 w 113384"/>
                <a:gd name="connsiteY13" fmla="*/ 27252 h 211959"/>
                <a:gd name="connsiteX14" fmla="*/ 57323 w 113384"/>
                <a:gd name="connsiteY14" fmla="*/ 63821 h 211959"/>
                <a:gd name="connsiteX15" fmla="*/ 41645 w 113384"/>
                <a:gd name="connsiteY15" fmla="*/ 63821 h 211959"/>
                <a:gd name="connsiteX16" fmla="*/ 34828 w 113384"/>
                <a:gd name="connsiteY16" fmla="*/ 68246 h 211959"/>
                <a:gd name="connsiteX17" fmla="*/ 41191 w 113384"/>
                <a:gd name="connsiteY17" fmla="*/ 71041 h 211959"/>
                <a:gd name="connsiteX18" fmla="*/ 56187 w 113384"/>
                <a:gd name="connsiteY18" fmla="*/ 71041 h 211959"/>
                <a:gd name="connsiteX19" fmla="*/ 39146 w 113384"/>
                <a:gd name="connsiteY19" fmla="*/ 163045 h 211959"/>
                <a:gd name="connsiteX20" fmla="*/ 19377 w 113384"/>
                <a:gd name="connsiteY20" fmla="*/ 206835 h 211959"/>
                <a:gd name="connsiteX21" fmla="*/ 8470 w 113384"/>
                <a:gd name="connsiteY21" fmla="*/ 202642 h 211959"/>
                <a:gd name="connsiteX22" fmla="*/ 20968 w 113384"/>
                <a:gd name="connsiteY22" fmla="*/ 190064 h 211959"/>
                <a:gd name="connsiteX23" fmla="*/ 12560 w 113384"/>
                <a:gd name="connsiteY23" fmla="*/ 181912 h 211959"/>
                <a:gd name="connsiteX24" fmla="*/ 63 w 113384"/>
                <a:gd name="connsiteY24" fmla="*/ 195887 h 211959"/>
                <a:gd name="connsiteX25" fmla="*/ 19377 w 113384"/>
                <a:gd name="connsiteY25" fmla="*/ 211959 h 211959"/>
                <a:gd name="connsiteX26" fmla="*/ 45053 w 113384"/>
                <a:gd name="connsiteY26" fmla="*/ 189366 h 211959"/>
                <a:gd name="connsiteX27" fmla="*/ 57778 w 113384"/>
                <a:gd name="connsiteY27" fmla="*/ 144877 h 211959"/>
                <a:gd name="connsiteX28" fmla="*/ 71411 w 113384"/>
                <a:gd name="connsiteY28" fmla="*/ 71041 h 21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3384" h="211959">
                  <a:moveTo>
                    <a:pt x="71411" y="71041"/>
                  </a:moveTo>
                  <a:lnTo>
                    <a:pt x="90953" y="71041"/>
                  </a:lnTo>
                  <a:cubicBezTo>
                    <a:pt x="95497" y="71041"/>
                    <a:pt x="97769" y="71041"/>
                    <a:pt x="97769" y="66383"/>
                  </a:cubicBezTo>
                  <a:cubicBezTo>
                    <a:pt x="97769" y="63821"/>
                    <a:pt x="95497" y="63821"/>
                    <a:pt x="91634" y="63821"/>
                  </a:cubicBezTo>
                  <a:lnTo>
                    <a:pt x="72775" y="63821"/>
                  </a:lnTo>
                  <a:lnTo>
                    <a:pt x="77546" y="37268"/>
                  </a:lnTo>
                  <a:cubicBezTo>
                    <a:pt x="78455" y="32376"/>
                    <a:pt x="81636" y="15839"/>
                    <a:pt x="83000" y="13044"/>
                  </a:cubicBezTo>
                  <a:cubicBezTo>
                    <a:pt x="85045" y="8618"/>
                    <a:pt x="88907" y="5124"/>
                    <a:pt x="93679" y="5124"/>
                  </a:cubicBezTo>
                  <a:cubicBezTo>
                    <a:pt x="94588" y="5124"/>
                    <a:pt x="100496" y="5124"/>
                    <a:pt x="104813" y="9317"/>
                  </a:cubicBezTo>
                  <a:cubicBezTo>
                    <a:pt x="94815" y="10249"/>
                    <a:pt x="92543" y="18401"/>
                    <a:pt x="92543" y="21895"/>
                  </a:cubicBezTo>
                  <a:cubicBezTo>
                    <a:pt x="92543" y="27252"/>
                    <a:pt x="96633" y="30047"/>
                    <a:pt x="100950" y="30047"/>
                  </a:cubicBezTo>
                  <a:cubicBezTo>
                    <a:pt x="106858" y="30047"/>
                    <a:pt x="113448" y="24923"/>
                    <a:pt x="113448" y="16072"/>
                  </a:cubicBezTo>
                  <a:cubicBezTo>
                    <a:pt x="113448" y="5357"/>
                    <a:pt x="102995" y="0"/>
                    <a:pt x="93679" y="0"/>
                  </a:cubicBezTo>
                  <a:cubicBezTo>
                    <a:pt x="85954" y="0"/>
                    <a:pt x="71639" y="4193"/>
                    <a:pt x="64822" y="27252"/>
                  </a:cubicBezTo>
                  <a:cubicBezTo>
                    <a:pt x="63458" y="32143"/>
                    <a:pt x="62777" y="34472"/>
                    <a:pt x="57323" y="63821"/>
                  </a:cubicBezTo>
                  <a:lnTo>
                    <a:pt x="41645" y="63821"/>
                  </a:lnTo>
                  <a:cubicBezTo>
                    <a:pt x="37328" y="63821"/>
                    <a:pt x="34828" y="63821"/>
                    <a:pt x="34828" y="68246"/>
                  </a:cubicBezTo>
                  <a:cubicBezTo>
                    <a:pt x="34828" y="71041"/>
                    <a:pt x="36873" y="71041"/>
                    <a:pt x="41191" y="71041"/>
                  </a:cubicBezTo>
                  <a:lnTo>
                    <a:pt x="56187" y="71041"/>
                  </a:lnTo>
                  <a:lnTo>
                    <a:pt x="39146" y="163045"/>
                  </a:lnTo>
                  <a:cubicBezTo>
                    <a:pt x="35056" y="185639"/>
                    <a:pt x="31193" y="206835"/>
                    <a:pt x="19377" y="206835"/>
                  </a:cubicBezTo>
                  <a:cubicBezTo>
                    <a:pt x="18468" y="206835"/>
                    <a:pt x="12788" y="206835"/>
                    <a:pt x="8470" y="202642"/>
                  </a:cubicBezTo>
                  <a:cubicBezTo>
                    <a:pt x="18923" y="201943"/>
                    <a:pt x="20968" y="193558"/>
                    <a:pt x="20968" y="190064"/>
                  </a:cubicBezTo>
                  <a:cubicBezTo>
                    <a:pt x="20968" y="184707"/>
                    <a:pt x="16878" y="181912"/>
                    <a:pt x="12560" y="181912"/>
                  </a:cubicBezTo>
                  <a:cubicBezTo>
                    <a:pt x="6653" y="181912"/>
                    <a:pt x="63" y="187036"/>
                    <a:pt x="63" y="195887"/>
                  </a:cubicBezTo>
                  <a:cubicBezTo>
                    <a:pt x="63" y="206369"/>
                    <a:pt x="10061" y="211959"/>
                    <a:pt x="19377" y="211959"/>
                  </a:cubicBezTo>
                  <a:cubicBezTo>
                    <a:pt x="31874" y="211959"/>
                    <a:pt x="40963" y="198217"/>
                    <a:pt x="45053" y="189366"/>
                  </a:cubicBezTo>
                  <a:cubicBezTo>
                    <a:pt x="52324" y="174692"/>
                    <a:pt x="57551" y="146508"/>
                    <a:pt x="57778" y="144877"/>
                  </a:cubicBezTo>
                  <a:lnTo>
                    <a:pt x="71411" y="71041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A652777B-1583-43AF-96AE-BACCD4250AA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97189" y="2466838"/>
              <a:ext cx="48194" cy="109729"/>
            </a:xfrm>
            <a:custGeom>
              <a:avLst/>
              <a:gdLst>
                <a:gd name="connsiteX0" fmla="*/ 44127 w 48194"/>
                <a:gd name="connsiteY0" fmla="*/ 6197 h 109729"/>
                <a:gd name="connsiteX1" fmla="*/ 37764 w 48194"/>
                <a:gd name="connsiteY1" fmla="*/ 1 h 109729"/>
                <a:gd name="connsiteX2" fmla="*/ 28857 w 48194"/>
                <a:gd name="connsiteY2" fmla="*/ 8969 h 109729"/>
                <a:gd name="connsiteX3" fmla="*/ 35219 w 48194"/>
                <a:gd name="connsiteY3" fmla="*/ 15165 h 109729"/>
                <a:gd name="connsiteX4" fmla="*/ 44127 w 48194"/>
                <a:gd name="connsiteY4" fmla="*/ 6197 h 109729"/>
                <a:gd name="connsiteX5" fmla="*/ 11679 w 48194"/>
                <a:gd name="connsiteY5" fmla="*/ 89024 h 109729"/>
                <a:gd name="connsiteX6" fmla="*/ 10248 w 48194"/>
                <a:gd name="connsiteY6" fmla="*/ 95872 h 109729"/>
                <a:gd name="connsiteX7" fmla="*/ 25358 w 48194"/>
                <a:gd name="connsiteY7" fmla="*/ 109731 h 109729"/>
                <a:gd name="connsiteX8" fmla="*/ 48262 w 48194"/>
                <a:gd name="connsiteY8" fmla="*/ 84785 h 109729"/>
                <a:gd name="connsiteX9" fmla="*/ 45717 w 48194"/>
                <a:gd name="connsiteY9" fmla="*/ 82666 h 109729"/>
                <a:gd name="connsiteX10" fmla="*/ 42695 w 48194"/>
                <a:gd name="connsiteY10" fmla="*/ 85437 h 109729"/>
                <a:gd name="connsiteX11" fmla="*/ 25835 w 48194"/>
                <a:gd name="connsiteY11" fmla="*/ 105166 h 109729"/>
                <a:gd name="connsiteX12" fmla="*/ 21859 w 48194"/>
                <a:gd name="connsiteY12" fmla="*/ 99459 h 109729"/>
                <a:gd name="connsiteX13" fmla="*/ 24404 w 48194"/>
                <a:gd name="connsiteY13" fmla="*/ 89024 h 109729"/>
                <a:gd name="connsiteX14" fmla="*/ 29493 w 48194"/>
                <a:gd name="connsiteY14" fmla="*/ 75981 h 109729"/>
                <a:gd name="connsiteX15" fmla="*/ 37287 w 48194"/>
                <a:gd name="connsiteY15" fmla="*/ 55274 h 109729"/>
                <a:gd name="connsiteX16" fmla="*/ 38242 w 48194"/>
                <a:gd name="connsiteY16" fmla="*/ 50056 h 109729"/>
                <a:gd name="connsiteX17" fmla="*/ 23131 w 48194"/>
                <a:gd name="connsiteY17" fmla="*/ 36198 h 109729"/>
                <a:gd name="connsiteX18" fmla="*/ 68 w 48194"/>
                <a:gd name="connsiteY18" fmla="*/ 61144 h 109729"/>
                <a:gd name="connsiteX19" fmla="*/ 2772 w 48194"/>
                <a:gd name="connsiteY19" fmla="*/ 63263 h 109729"/>
                <a:gd name="connsiteX20" fmla="*/ 5635 w 48194"/>
                <a:gd name="connsiteY20" fmla="*/ 60654 h 109729"/>
                <a:gd name="connsiteX21" fmla="*/ 22654 w 48194"/>
                <a:gd name="connsiteY21" fmla="*/ 40763 h 109729"/>
                <a:gd name="connsiteX22" fmla="*/ 26630 w 48194"/>
                <a:gd name="connsiteY22" fmla="*/ 46469 h 109729"/>
                <a:gd name="connsiteX23" fmla="*/ 21700 w 48194"/>
                <a:gd name="connsiteY23" fmla="*/ 62774 h 109729"/>
                <a:gd name="connsiteX24" fmla="*/ 11679 w 48194"/>
                <a:gd name="connsiteY24" fmla="*/ 89024 h 1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94" h="109729">
                  <a:moveTo>
                    <a:pt x="44127" y="6197"/>
                  </a:moveTo>
                  <a:cubicBezTo>
                    <a:pt x="44127" y="3588"/>
                    <a:pt x="42218" y="1"/>
                    <a:pt x="37764" y="1"/>
                  </a:cubicBezTo>
                  <a:cubicBezTo>
                    <a:pt x="33470" y="1"/>
                    <a:pt x="28857" y="4241"/>
                    <a:pt x="28857" y="8969"/>
                  </a:cubicBezTo>
                  <a:cubicBezTo>
                    <a:pt x="28857" y="11741"/>
                    <a:pt x="30925" y="15165"/>
                    <a:pt x="35219" y="15165"/>
                  </a:cubicBezTo>
                  <a:cubicBezTo>
                    <a:pt x="39832" y="15165"/>
                    <a:pt x="44127" y="10599"/>
                    <a:pt x="44127" y="6197"/>
                  </a:cubicBezTo>
                  <a:close/>
                  <a:moveTo>
                    <a:pt x="11679" y="89024"/>
                  </a:moveTo>
                  <a:cubicBezTo>
                    <a:pt x="11043" y="91144"/>
                    <a:pt x="10248" y="93100"/>
                    <a:pt x="10248" y="95872"/>
                  </a:cubicBezTo>
                  <a:cubicBezTo>
                    <a:pt x="10248" y="103535"/>
                    <a:pt x="16610" y="109731"/>
                    <a:pt x="25358" y="109731"/>
                  </a:cubicBezTo>
                  <a:cubicBezTo>
                    <a:pt x="41264" y="109731"/>
                    <a:pt x="48262" y="87231"/>
                    <a:pt x="48262" y="84785"/>
                  </a:cubicBezTo>
                  <a:cubicBezTo>
                    <a:pt x="48262" y="82666"/>
                    <a:pt x="46194" y="82666"/>
                    <a:pt x="45717" y="82666"/>
                  </a:cubicBezTo>
                  <a:cubicBezTo>
                    <a:pt x="43490" y="82666"/>
                    <a:pt x="43331" y="83644"/>
                    <a:pt x="42695" y="85437"/>
                  </a:cubicBezTo>
                  <a:cubicBezTo>
                    <a:pt x="39037" y="98481"/>
                    <a:pt x="32038" y="105166"/>
                    <a:pt x="25835" y="105166"/>
                  </a:cubicBezTo>
                  <a:cubicBezTo>
                    <a:pt x="22654" y="105166"/>
                    <a:pt x="21859" y="103046"/>
                    <a:pt x="21859" y="99459"/>
                  </a:cubicBezTo>
                  <a:cubicBezTo>
                    <a:pt x="21859" y="95709"/>
                    <a:pt x="22972" y="92611"/>
                    <a:pt x="24404" y="89024"/>
                  </a:cubicBezTo>
                  <a:cubicBezTo>
                    <a:pt x="25994" y="84622"/>
                    <a:pt x="27744" y="80220"/>
                    <a:pt x="29493" y="75981"/>
                  </a:cubicBezTo>
                  <a:cubicBezTo>
                    <a:pt x="30925" y="72068"/>
                    <a:pt x="36651" y="57230"/>
                    <a:pt x="37287" y="55274"/>
                  </a:cubicBezTo>
                  <a:cubicBezTo>
                    <a:pt x="37764" y="53643"/>
                    <a:pt x="38242" y="51687"/>
                    <a:pt x="38242" y="50056"/>
                  </a:cubicBezTo>
                  <a:cubicBezTo>
                    <a:pt x="38242" y="42393"/>
                    <a:pt x="31879" y="36198"/>
                    <a:pt x="23131" y="36198"/>
                  </a:cubicBezTo>
                  <a:cubicBezTo>
                    <a:pt x="7385" y="36198"/>
                    <a:pt x="68" y="58372"/>
                    <a:pt x="68" y="61144"/>
                  </a:cubicBezTo>
                  <a:cubicBezTo>
                    <a:pt x="68" y="63263"/>
                    <a:pt x="2295" y="63263"/>
                    <a:pt x="2772" y="63263"/>
                  </a:cubicBezTo>
                  <a:cubicBezTo>
                    <a:pt x="4999" y="63263"/>
                    <a:pt x="5158" y="62448"/>
                    <a:pt x="5635" y="60654"/>
                  </a:cubicBezTo>
                  <a:cubicBezTo>
                    <a:pt x="9770" y="46632"/>
                    <a:pt x="16769" y="40763"/>
                    <a:pt x="22654" y="40763"/>
                  </a:cubicBezTo>
                  <a:cubicBezTo>
                    <a:pt x="25199" y="40763"/>
                    <a:pt x="26630" y="42067"/>
                    <a:pt x="26630" y="46469"/>
                  </a:cubicBezTo>
                  <a:cubicBezTo>
                    <a:pt x="26630" y="50219"/>
                    <a:pt x="25676" y="52665"/>
                    <a:pt x="21700" y="62774"/>
                  </a:cubicBezTo>
                  <a:lnTo>
                    <a:pt x="11679" y="89024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6D557392-C1C8-4B88-9D40-5977C71A2E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71816" y="2556187"/>
              <a:ext cx="20200" cy="50218"/>
            </a:xfrm>
            <a:custGeom>
              <a:avLst/>
              <a:gdLst>
                <a:gd name="connsiteX0" fmla="*/ 15817 w 20200"/>
                <a:gd name="connsiteY0" fmla="*/ 16143 h 50218"/>
                <a:gd name="connsiteX1" fmla="*/ 3411 w 20200"/>
                <a:gd name="connsiteY1" fmla="*/ 45980 h 50218"/>
                <a:gd name="connsiteX2" fmla="*/ 2298 w 20200"/>
                <a:gd name="connsiteY2" fmla="*/ 47937 h 50218"/>
                <a:gd name="connsiteX3" fmla="*/ 4524 w 20200"/>
                <a:gd name="connsiteY3" fmla="*/ 50219 h 50218"/>
                <a:gd name="connsiteX4" fmla="*/ 20271 w 20200"/>
                <a:gd name="connsiteY4" fmla="*/ 17773 h 50218"/>
                <a:gd name="connsiteX5" fmla="*/ 9137 w 20200"/>
                <a:gd name="connsiteY5" fmla="*/ 1 h 50218"/>
                <a:gd name="connsiteX6" fmla="*/ 71 w 20200"/>
                <a:gd name="connsiteY6" fmla="*/ 9295 h 50218"/>
                <a:gd name="connsiteX7" fmla="*/ 9296 w 20200"/>
                <a:gd name="connsiteY7" fmla="*/ 18752 h 50218"/>
                <a:gd name="connsiteX8" fmla="*/ 15817 w 20200"/>
                <a:gd name="connsiteY8" fmla="*/ 16143 h 5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0" h="50218">
                  <a:moveTo>
                    <a:pt x="15817" y="16143"/>
                  </a:moveTo>
                  <a:cubicBezTo>
                    <a:pt x="15817" y="25110"/>
                    <a:pt x="14227" y="35545"/>
                    <a:pt x="3411" y="45980"/>
                  </a:cubicBezTo>
                  <a:cubicBezTo>
                    <a:pt x="2775" y="46632"/>
                    <a:pt x="2298" y="47122"/>
                    <a:pt x="2298" y="47937"/>
                  </a:cubicBezTo>
                  <a:cubicBezTo>
                    <a:pt x="2298" y="49078"/>
                    <a:pt x="3570" y="50219"/>
                    <a:pt x="4524" y="50219"/>
                  </a:cubicBezTo>
                  <a:cubicBezTo>
                    <a:pt x="6751" y="50219"/>
                    <a:pt x="20271" y="37176"/>
                    <a:pt x="20271" y="17773"/>
                  </a:cubicBezTo>
                  <a:cubicBezTo>
                    <a:pt x="20271" y="7665"/>
                    <a:pt x="16454" y="1"/>
                    <a:pt x="9137" y="1"/>
                  </a:cubicBezTo>
                  <a:cubicBezTo>
                    <a:pt x="3888" y="1"/>
                    <a:pt x="71" y="4241"/>
                    <a:pt x="71" y="9295"/>
                  </a:cubicBezTo>
                  <a:cubicBezTo>
                    <a:pt x="71" y="14513"/>
                    <a:pt x="3729" y="18752"/>
                    <a:pt x="9296" y="18752"/>
                  </a:cubicBezTo>
                  <a:cubicBezTo>
                    <a:pt x="13113" y="18752"/>
                    <a:pt x="15658" y="16143"/>
                    <a:pt x="15817" y="1614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79FC0520-A1DD-48C2-9C04-2E99402BF7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15125" y="2504665"/>
              <a:ext cx="85413" cy="72229"/>
            </a:xfrm>
            <a:custGeom>
              <a:avLst/>
              <a:gdLst>
                <a:gd name="connsiteX0" fmla="*/ 47472 w 85413"/>
                <a:gd name="connsiteY0" fmla="*/ 11089 h 72229"/>
                <a:gd name="connsiteX1" fmla="*/ 77057 w 85413"/>
                <a:gd name="connsiteY1" fmla="*/ 11089 h 72229"/>
                <a:gd name="connsiteX2" fmla="*/ 85487 w 85413"/>
                <a:gd name="connsiteY2" fmla="*/ 4567 h 72229"/>
                <a:gd name="connsiteX3" fmla="*/ 78647 w 85413"/>
                <a:gd name="connsiteY3" fmla="*/ 1 h 72229"/>
                <a:gd name="connsiteX4" fmla="*/ 28544 w 85413"/>
                <a:gd name="connsiteY4" fmla="*/ 1 h 72229"/>
                <a:gd name="connsiteX5" fmla="*/ 10571 w 85413"/>
                <a:gd name="connsiteY5" fmla="*/ 8154 h 72229"/>
                <a:gd name="connsiteX6" fmla="*/ 73 w 85413"/>
                <a:gd name="connsiteY6" fmla="*/ 22339 h 72229"/>
                <a:gd name="connsiteX7" fmla="*/ 2777 w 85413"/>
                <a:gd name="connsiteY7" fmla="*/ 24295 h 72229"/>
                <a:gd name="connsiteX8" fmla="*/ 5640 w 85413"/>
                <a:gd name="connsiteY8" fmla="*/ 22502 h 72229"/>
                <a:gd name="connsiteX9" fmla="*/ 27113 w 85413"/>
                <a:gd name="connsiteY9" fmla="*/ 11089 h 72229"/>
                <a:gd name="connsiteX10" fmla="*/ 41269 w 85413"/>
                <a:gd name="connsiteY10" fmla="*/ 11089 h 72229"/>
                <a:gd name="connsiteX11" fmla="*/ 25522 w 85413"/>
                <a:gd name="connsiteY11" fmla="*/ 63263 h 72229"/>
                <a:gd name="connsiteX12" fmla="*/ 24727 w 85413"/>
                <a:gd name="connsiteY12" fmla="*/ 67013 h 72229"/>
                <a:gd name="connsiteX13" fmla="*/ 29976 w 85413"/>
                <a:gd name="connsiteY13" fmla="*/ 72231 h 72229"/>
                <a:gd name="connsiteX14" fmla="*/ 37610 w 85413"/>
                <a:gd name="connsiteY14" fmla="*/ 64078 h 72229"/>
                <a:gd name="connsiteX15" fmla="*/ 47472 w 85413"/>
                <a:gd name="connsiteY15" fmla="*/ 11089 h 7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413" h="72229">
                  <a:moveTo>
                    <a:pt x="47472" y="11089"/>
                  </a:moveTo>
                  <a:lnTo>
                    <a:pt x="77057" y="11089"/>
                  </a:lnTo>
                  <a:cubicBezTo>
                    <a:pt x="78806" y="11089"/>
                    <a:pt x="85487" y="11089"/>
                    <a:pt x="85487" y="4567"/>
                  </a:cubicBezTo>
                  <a:cubicBezTo>
                    <a:pt x="85487" y="1"/>
                    <a:pt x="81351" y="1"/>
                    <a:pt x="78647" y="1"/>
                  </a:cubicBezTo>
                  <a:lnTo>
                    <a:pt x="28544" y="1"/>
                  </a:lnTo>
                  <a:cubicBezTo>
                    <a:pt x="23932" y="1"/>
                    <a:pt x="18842" y="328"/>
                    <a:pt x="10571" y="8154"/>
                  </a:cubicBezTo>
                  <a:cubicBezTo>
                    <a:pt x="5958" y="12393"/>
                    <a:pt x="73" y="21034"/>
                    <a:pt x="73" y="22339"/>
                  </a:cubicBezTo>
                  <a:cubicBezTo>
                    <a:pt x="73" y="24295"/>
                    <a:pt x="2141" y="24295"/>
                    <a:pt x="2777" y="24295"/>
                  </a:cubicBezTo>
                  <a:cubicBezTo>
                    <a:pt x="4527" y="24295"/>
                    <a:pt x="4686" y="23969"/>
                    <a:pt x="5640" y="22502"/>
                  </a:cubicBezTo>
                  <a:cubicBezTo>
                    <a:pt x="13752" y="11089"/>
                    <a:pt x="23454" y="11089"/>
                    <a:pt x="27113" y="11089"/>
                  </a:cubicBezTo>
                  <a:lnTo>
                    <a:pt x="41269" y="11089"/>
                  </a:lnTo>
                  <a:lnTo>
                    <a:pt x="25522" y="63263"/>
                  </a:lnTo>
                  <a:cubicBezTo>
                    <a:pt x="24727" y="65872"/>
                    <a:pt x="24727" y="66035"/>
                    <a:pt x="24727" y="67013"/>
                  </a:cubicBezTo>
                  <a:cubicBezTo>
                    <a:pt x="24727" y="71415"/>
                    <a:pt x="28703" y="72231"/>
                    <a:pt x="29976" y="72231"/>
                  </a:cubicBezTo>
                  <a:cubicBezTo>
                    <a:pt x="36020" y="72231"/>
                    <a:pt x="37133" y="66361"/>
                    <a:pt x="37610" y="64078"/>
                  </a:cubicBezTo>
                  <a:lnTo>
                    <a:pt x="47472" y="11089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0B5DD34A-6DAC-430C-A748-C3E8ECA72F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04717" y="2540698"/>
              <a:ext cx="57828" cy="56483"/>
            </a:xfrm>
            <a:custGeom>
              <a:avLst/>
              <a:gdLst>
                <a:gd name="connsiteX0" fmla="*/ 36546 w 57828"/>
                <a:gd name="connsiteY0" fmla="*/ 33543 h 56483"/>
                <a:gd name="connsiteX1" fmla="*/ 55519 w 57828"/>
                <a:gd name="connsiteY1" fmla="*/ 24343 h 56483"/>
                <a:gd name="connsiteX2" fmla="*/ 57905 w 57828"/>
                <a:gd name="connsiteY2" fmla="*/ 22014 h 56483"/>
                <a:gd name="connsiteX3" fmla="*/ 56315 w 57828"/>
                <a:gd name="connsiteY3" fmla="*/ 20150 h 56483"/>
                <a:gd name="connsiteX4" fmla="*/ 33706 w 57828"/>
                <a:gd name="connsiteY4" fmla="*/ 24459 h 56483"/>
                <a:gd name="connsiteX5" fmla="*/ 31093 w 57828"/>
                <a:gd name="connsiteY5" fmla="*/ 3263 h 56483"/>
                <a:gd name="connsiteX6" fmla="*/ 29048 w 57828"/>
                <a:gd name="connsiteY6" fmla="*/ 2 h 56483"/>
                <a:gd name="connsiteX7" fmla="*/ 26889 w 57828"/>
                <a:gd name="connsiteY7" fmla="*/ 3147 h 56483"/>
                <a:gd name="connsiteX8" fmla="*/ 24276 w 57828"/>
                <a:gd name="connsiteY8" fmla="*/ 24459 h 56483"/>
                <a:gd name="connsiteX9" fmla="*/ 2008 w 57828"/>
                <a:gd name="connsiteY9" fmla="*/ 20150 h 56483"/>
                <a:gd name="connsiteX10" fmla="*/ 77 w 57828"/>
                <a:gd name="connsiteY10" fmla="*/ 22014 h 56483"/>
                <a:gd name="connsiteX11" fmla="*/ 2122 w 57828"/>
                <a:gd name="connsiteY11" fmla="*/ 24343 h 56483"/>
                <a:gd name="connsiteX12" fmla="*/ 21436 w 57828"/>
                <a:gd name="connsiteY12" fmla="*/ 33543 h 56483"/>
                <a:gd name="connsiteX13" fmla="*/ 11211 w 57828"/>
                <a:gd name="connsiteY13" fmla="*/ 52643 h 56483"/>
                <a:gd name="connsiteX14" fmla="*/ 10415 w 57828"/>
                <a:gd name="connsiteY14" fmla="*/ 54623 h 56483"/>
                <a:gd name="connsiteX15" fmla="*/ 12233 w 57828"/>
                <a:gd name="connsiteY15" fmla="*/ 56486 h 56483"/>
                <a:gd name="connsiteX16" fmla="*/ 13483 w 57828"/>
                <a:gd name="connsiteY16" fmla="*/ 56137 h 56483"/>
                <a:gd name="connsiteX17" fmla="*/ 28934 w 57828"/>
                <a:gd name="connsiteY17" fmla="*/ 39250 h 56483"/>
                <a:gd name="connsiteX18" fmla="*/ 37682 w 57828"/>
                <a:gd name="connsiteY18" fmla="*/ 48800 h 56483"/>
                <a:gd name="connsiteX19" fmla="*/ 42000 w 57828"/>
                <a:gd name="connsiteY19" fmla="*/ 53342 h 56483"/>
                <a:gd name="connsiteX20" fmla="*/ 44158 w 57828"/>
                <a:gd name="connsiteY20" fmla="*/ 55671 h 56483"/>
                <a:gd name="connsiteX21" fmla="*/ 45749 w 57828"/>
                <a:gd name="connsiteY21" fmla="*/ 56486 h 56483"/>
                <a:gd name="connsiteX22" fmla="*/ 47567 w 57828"/>
                <a:gd name="connsiteY22" fmla="*/ 54623 h 56483"/>
                <a:gd name="connsiteX23" fmla="*/ 46771 w 57828"/>
                <a:gd name="connsiteY23" fmla="*/ 52643 h 56483"/>
                <a:gd name="connsiteX24" fmla="*/ 36546 w 57828"/>
                <a:gd name="connsiteY24" fmla="*/ 33543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828" h="56483">
                  <a:moveTo>
                    <a:pt x="36546" y="33543"/>
                  </a:moveTo>
                  <a:lnTo>
                    <a:pt x="55519" y="24343"/>
                  </a:lnTo>
                  <a:cubicBezTo>
                    <a:pt x="57564" y="23295"/>
                    <a:pt x="57905" y="23178"/>
                    <a:pt x="57905" y="22014"/>
                  </a:cubicBezTo>
                  <a:cubicBezTo>
                    <a:pt x="57905" y="21082"/>
                    <a:pt x="57110" y="20383"/>
                    <a:pt x="56315" y="20150"/>
                  </a:cubicBezTo>
                  <a:lnTo>
                    <a:pt x="33706" y="24459"/>
                  </a:lnTo>
                  <a:lnTo>
                    <a:pt x="31093" y="3263"/>
                  </a:lnTo>
                  <a:cubicBezTo>
                    <a:pt x="30866" y="1866"/>
                    <a:pt x="30752" y="2"/>
                    <a:pt x="29048" y="2"/>
                  </a:cubicBezTo>
                  <a:cubicBezTo>
                    <a:pt x="27344" y="2"/>
                    <a:pt x="27003" y="1982"/>
                    <a:pt x="26889" y="3147"/>
                  </a:cubicBezTo>
                  <a:lnTo>
                    <a:pt x="24276" y="24459"/>
                  </a:lnTo>
                  <a:lnTo>
                    <a:pt x="2008" y="20150"/>
                  </a:lnTo>
                  <a:cubicBezTo>
                    <a:pt x="645" y="20150"/>
                    <a:pt x="77" y="21315"/>
                    <a:pt x="77" y="22014"/>
                  </a:cubicBezTo>
                  <a:cubicBezTo>
                    <a:pt x="77" y="22945"/>
                    <a:pt x="531" y="23528"/>
                    <a:pt x="2122" y="24343"/>
                  </a:cubicBezTo>
                  <a:lnTo>
                    <a:pt x="21436" y="33543"/>
                  </a:lnTo>
                  <a:lnTo>
                    <a:pt x="11211" y="52643"/>
                  </a:lnTo>
                  <a:cubicBezTo>
                    <a:pt x="10984" y="52992"/>
                    <a:pt x="10415" y="54040"/>
                    <a:pt x="10415" y="54623"/>
                  </a:cubicBezTo>
                  <a:cubicBezTo>
                    <a:pt x="10415" y="55787"/>
                    <a:pt x="11438" y="56486"/>
                    <a:pt x="12233" y="56486"/>
                  </a:cubicBezTo>
                  <a:cubicBezTo>
                    <a:pt x="12688" y="56486"/>
                    <a:pt x="13142" y="56253"/>
                    <a:pt x="13483" y="56137"/>
                  </a:cubicBezTo>
                  <a:cubicBezTo>
                    <a:pt x="14278" y="55321"/>
                    <a:pt x="28480" y="39832"/>
                    <a:pt x="28934" y="39250"/>
                  </a:cubicBezTo>
                  <a:lnTo>
                    <a:pt x="37682" y="48800"/>
                  </a:lnTo>
                  <a:lnTo>
                    <a:pt x="42000" y="53342"/>
                  </a:lnTo>
                  <a:cubicBezTo>
                    <a:pt x="42454" y="53924"/>
                    <a:pt x="43590" y="55205"/>
                    <a:pt x="44158" y="55671"/>
                  </a:cubicBezTo>
                  <a:cubicBezTo>
                    <a:pt x="44499" y="56020"/>
                    <a:pt x="44953" y="56486"/>
                    <a:pt x="45749" y="56486"/>
                  </a:cubicBezTo>
                  <a:cubicBezTo>
                    <a:pt x="46544" y="56486"/>
                    <a:pt x="47567" y="55787"/>
                    <a:pt x="47567" y="54623"/>
                  </a:cubicBezTo>
                  <a:cubicBezTo>
                    <a:pt x="47567" y="54040"/>
                    <a:pt x="46998" y="52992"/>
                    <a:pt x="46771" y="52643"/>
                  </a:cubicBezTo>
                  <a:lnTo>
                    <a:pt x="36546" y="33543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982FA60B-D2A7-4E4B-8579-18E12FE42CB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20613" y="2365308"/>
              <a:ext cx="52715" cy="232921"/>
            </a:xfrm>
            <a:custGeom>
              <a:avLst/>
              <a:gdLst>
                <a:gd name="connsiteX0" fmla="*/ 52797 w 52715"/>
                <a:gd name="connsiteY0" fmla="*/ 230593 h 232921"/>
                <a:gd name="connsiteX1" fmla="*/ 48935 w 52715"/>
                <a:gd name="connsiteY1" fmla="*/ 225469 h 232921"/>
                <a:gd name="connsiteX2" fmla="*/ 13260 w 52715"/>
                <a:gd name="connsiteY2" fmla="*/ 116461 h 232921"/>
                <a:gd name="connsiteX3" fmla="*/ 49843 w 52715"/>
                <a:gd name="connsiteY3" fmla="*/ 6289 h 232921"/>
                <a:gd name="connsiteX4" fmla="*/ 52797 w 52715"/>
                <a:gd name="connsiteY4" fmla="*/ 2329 h 232921"/>
                <a:gd name="connsiteX5" fmla="*/ 50525 w 52715"/>
                <a:gd name="connsiteY5" fmla="*/ 0 h 232921"/>
                <a:gd name="connsiteX6" fmla="*/ 14397 w 52715"/>
                <a:gd name="connsiteY6" fmla="*/ 45420 h 232921"/>
                <a:gd name="connsiteX7" fmla="*/ 81 w 52715"/>
                <a:gd name="connsiteY7" fmla="*/ 116461 h 232921"/>
                <a:gd name="connsiteX8" fmla="*/ 15078 w 52715"/>
                <a:gd name="connsiteY8" fmla="*/ 189133 h 232921"/>
                <a:gd name="connsiteX9" fmla="*/ 50525 w 52715"/>
                <a:gd name="connsiteY9" fmla="*/ 232922 h 232921"/>
                <a:gd name="connsiteX10" fmla="*/ 52797 w 52715"/>
                <a:gd name="connsiteY10" fmla="*/ 230593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797" y="230593"/>
                  </a:moveTo>
                  <a:cubicBezTo>
                    <a:pt x="52797" y="229894"/>
                    <a:pt x="52797" y="229428"/>
                    <a:pt x="48935" y="225469"/>
                  </a:cubicBezTo>
                  <a:cubicBezTo>
                    <a:pt x="20532" y="196120"/>
                    <a:pt x="13260" y="152098"/>
                    <a:pt x="13260" y="116461"/>
                  </a:cubicBezTo>
                  <a:cubicBezTo>
                    <a:pt x="13260" y="75933"/>
                    <a:pt x="21895" y="35404"/>
                    <a:pt x="49843" y="6289"/>
                  </a:cubicBezTo>
                  <a:cubicBezTo>
                    <a:pt x="52797" y="3494"/>
                    <a:pt x="52797" y="3028"/>
                    <a:pt x="52797" y="2329"/>
                  </a:cubicBezTo>
                  <a:cubicBezTo>
                    <a:pt x="52797" y="699"/>
                    <a:pt x="51888" y="0"/>
                    <a:pt x="50525" y="0"/>
                  </a:cubicBezTo>
                  <a:cubicBezTo>
                    <a:pt x="48253" y="0"/>
                    <a:pt x="27803" y="15839"/>
                    <a:pt x="14397" y="45420"/>
                  </a:cubicBezTo>
                  <a:cubicBezTo>
                    <a:pt x="2808" y="71041"/>
                    <a:pt x="81" y="96896"/>
                    <a:pt x="81" y="116461"/>
                  </a:cubicBezTo>
                  <a:cubicBezTo>
                    <a:pt x="81" y="134629"/>
                    <a:pt x="2581" y="162812"/>
                    <a:pt x="15078" y="189133"/>
                  </a:cubicBezTo>
                  <a:cubicBezTo>
                    <a:pt x="28712" y="217782"/>
                    <a:pt x="48253" y="232922"/>
                    <a:pt x="50525" y="232922"/>
                  </a:cubicBezTo>
                  <a:cubicBezTo>
                    <a:pt x="51888" y="232922"/>
                    <a:pt x="52797" y="232223"/>
                    <a:pt x="52797" y="23059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735343B3-A82D-4407-A028-5F9D1286EDE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91709" y="2394190"/>
              <a:ext cx="69757" cy="148371"/>
            </a:xfrm>
            <a:custGeom>
              <a:avLst/>
              <a:gdLst>
                <a:gd name="connsiteX0" fmla="*/ 41667 w 69757"/>
                <a:gd name="connsiteY0" fmla="*/ 52640 h 148371"/>
                <a:gd name="connsiteX1" fmla="*/ 63026 w 69757"/>
                <a:gd name="connsiteY1" fmla="*/ 52640 h 148371"/>
                <a:gd name="connsiteX2" fmla="*/ 69843 w 69757"/>
                <a:gd name="connsiteY2" fmla="*/ 47982 h 148371"/>
                <a:gd name="connsiteX3" fmla="*/ 63481 w 69757"/>
                <a:gd name="connsiteY3" fmla="*/ 45420 h 148371"/>
                <a:gd name="connsiteX4" fmla="*/ 43485 w 69757"/>
                <a:gd name="connsiteY4" fmla="*/ 45420 h 148371"/>
                <a:gd name="connsiteX5" fmla="*/ 52801 w 69757"/>
                <a:gd name="connsiteY5" fmla="*/ 6289 h 148371"/>
                <a:gd name="connsiteX6" fmla="*/ 46212 w 69757"/>
                <a:gd name="connsiteY6" fmla="*/ 0 h 148371"/>
                <a:gd name="connsiteX7" fmla="*/ 37123 w 69757"/>
                <a:gd name="connsiteY7" fmla="*/ 8385 h 148371"/>
                <a:gd name="connsiteX8" fmla="*/ 28261 w 69757"/>
                <a:gd name="connsiteY8" fmla="*/ 45420 h 148371"/>
                <a:gd name="connsiteX9" fmla="*/ 6902 w 69757"/>
                <a:gd name="connsiteY9" fmla="*/ 45420 h 148371"/>
                <a:gd name="connsiteX10" fmla="*/ 85 w 69757"/>
                <a:gd name="connsiteY10" fmla="*/ 49845 h 148371"/>
                <a:gd name="connsiteX11" fmla="*/ 6448 w 69757"/>
                <a:gd name="connsiteY11" fmla="*/ 52640 h 148371"/>
                <a:gd name="connsiteX12" fmla="*/ 26443 w 69757"/>
                <a:gd name="connsiteY12" fmla="*/ 52640 h 148371"/>
                <a:gd name="connsiteX13" fmla="*/ 9174 w 69757"/>
                <a:gd name="connsiteY13" fmla="*/ 126942 h 148371"/>
                <a:gd name="connsiteX14" fmla="*/ 30079 w 69757"/>
                <a:gd name="connsiteY14" fmla="*/ 148371 h 148371"/>
                <a:gd name="connsiteX15" fmla="*/ 66207 w 69757"/>
                <a:gd name="connsiteY15" fmla="*/ 112501 h 148371"/>
                <a:gd name="connsiteX16" fmla="*/ 63481 w 69757"/>
                <a:gd name="connsiteY16" fmla="*/ 110172 h 148371"/>
                <a:gd name="connsiteX17" fmla="*/ 60072 w 69757"/>
                <a:gd name="connsiteY17" fmla="*/ 113433 h 148371"/>
                <a:gd name="connsiteX18" fmla="*/ 30533 w 69757"/>
                <a:gd name="connsiteY18" fmla="*/ 143247 h 148371"/>
                <a:gd name="connsiteX19" fmla="*/ 23489 w 69757"/>
                <a:gd name="connsiteY19" fmla="*/ 132533 h 148371"/>
                <a:gd name="connsiteX20" fmla="*/ 24853 w 69757"/>
                <a:gd name="connsiteY20" fmla="*/ 121352 h 148371"/>
                <a:gd name="connsiteX21" fmla="*/ 41667 w 69757"/>
                <a:gd name="connsiteY21" fmla="*/ 52640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757" h="148371">
                  <a:moveTo>
                    <a:pt x="41667" y="52640"/>
                  </a:moveTo>
                  <a:lnTo>
                    <a:pt x="63026" y="52640"/>
                  </a:lnTo>
                  <a:cubicBezTo>
                    <a:pt x="67571" y="52640"/>
                    <a:pt x="69843" y="52640"/>
                    <a:pt x="69843" y="47982"/>
                  </a:cubicBezTo>
                  <a:cubicBezTo>
                    <a:pt x="69843" y="45420"/>
                    <a:pt x="67571" y="45420"/>
                    <a:pt x="63481" y="45420"/>
                  </a:cubicBezTo>
                  <a:lnTo>
                    <a:pt x="43485" y="45420"/>
                  </a:lnTo>
                  <a:cubicBezTo>
                    <a:pt x="51665" y="12345"/>
                    <a:pt x="52801" y="7686"/>
                    <a:pt x="52801" y="6289"/>
                  </a:cubicBezTo>
                  <a:cubicBezTo>
                    <a:pt x="52801" y="2329"/>
                    <a:pt x="50075" y="0"/>
                    <a:pt x="46212" y="0"/>
                  </a:cubicBezTo>
                  <a:cubicBezTo>
                    <a:pt x="45530" y="0"/>
                    <a:pt x="39168" y="233"/>
                    <a:pt x="37123" y="8385"/>
                  </a:cubicBezTo>
                  <a:lnTo>
                    <a:pt x="28261" y="45420"/>
                  </a:lnTo>
                  <a:lnTo>
                    <a:pt x="6902" y="45420"/>
                  </a:lnTo>
                  <a:cubicBezTo>
                    <a:pt x="2358" y="45420"/>
                    <a:pt x="85" y="45420"/>
                    <a:pt x="85" y="49845"/>
                  </a:cubicBezTo>
                  <a:cubicBezTo>
                    <a:pt x="85" y="52640"/>
                    <a:pt x="1903" y="52640"/>
                    <a:pt x="6448" y="52640"/>
                  </a:cubicBezTo>
                  <a:lnTo>
                    <a:pt x="26443" y="52640"/>
                  </a:lnTo>
                  <a:cubicBezTo>
                    <a:pt x="10083" y="118790"/>
                    <a:pt x="9174" y="122750"/>
                    <a:pt x="9174" y="126942"/>
                  </a:cubicBezTo>
                  <a:cubicBezTo>
                    <a:pt x="9174" y="139520"/>
                    <a:pt x="17809" y="148371"/>
                    <a:pt x="30079" y="148371"/>
                  </a:cubicBezTo>
                  <a:cubicBezTo>
                    <a:pt x="53256" y="148371"/>
                    <a:pt x="66207" y="114365"/>
                    <a:pt x="66207" y="112501"/>
                  </a:cubicBezTo>
                  <a:cubicBezTo>
                    <a:pt x="66207" y="110172"/>
                    <a:pt x="64390" y="110172"/>
                    <a:pt x="63481" y="110172"/>
                  </a:cubicBezTo>
                  <a:cubicBezTo>
                    <a:pt x="61436" y="110172"/>
                    <a:pt x="61208" y="110871"/>
                    <a:pt x="60072" y="113433"/>
                  </a:cubicBezTo>
                  <a:cubicBezTo>
                    <a:pt x="50302" y="137657"/>
                    <a:pt x="38259" y="143247"/>
                    <a:pt x="30533" y="143247"/>
                  </a:cubicBezTo>
                  <a:cubicBezTo>
                    <a:pt x="25762" y="143247"/>
                    <a:pt x="23489" y="140219"/>
                    <a:pt x="23489" y="132533"/>
                  </a:cubicBezTo>
                  <a:cubicBezTo>
                    <a:pt x="23489" y="126942"/>
                    <a:pt x="23944" y="125312"/>
                    <a:pt x="24853" y="121352"/>
                  </a:cubicBezTo>
                  <a:lnTo>
                    <a:pt x="41667" y="5264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355F60A4-0B32-4447-A7E1-44421E249F8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81488" y="2365308"/>
              <a:ext cx="52715" cy="232921"/>
            </a:xfrm>
            <a:custGeom>
              <a:avLst/>
              <a:gdLst>
                <a:gd name="connsiteX0" fmla="*/ 52805 w 52715"/>
                <a:gd name="connsiteY0" fmla="*/ 116461 h 232921"/>
                <a:gd name="connsiteX1" fmla="*/ 37808 w 52715"/>
                <a:gd name="connsiteY1" fmla="*/ 43789 h 232921"/>
                <a:gd name="connsiteX2" fmla="*/ 2361 w 52715"/>
                <a:gd name="connsiteY2" fmla="*/ 0 h 232921"/>
                <a:gd name="connsiteX3" fmla="*/ 89 w 52715"/>
                <a:gd name="connsiteY3" fmla="*/ 2329 h 232921"/>
                <a:gd name="connsiteX4" fmla="*/ 4406 w 52715"/>
                <a:gd name="connsiteY4" fmla="*/ 7686 h 232921"/>
                <a:gd name="connsiteX5" fmla="*/ 39626 w 52715"/>
                <a:gd name="connsiteY5" fmla="*/ 116461 h 232921"/>
                <a:gd name="connsiteX6" fmla="*/ 3043 w 52715"/>
                <a:gd name="connsiteY6" fmla="*/ 226633 h 232921"/>
                <a:gd name="connsiteX7" fmla="*/ 89 w 52715"/>
                <a:gd name="connsiteY7" fmla="*/ 230593 h 232921"/>
                <a:gd name="connsiteX8" fmla="*/ 2361 w 52715"/>
                <a:gd name="connsiteY8" fmla="*/ 232922 h 232921"/>
                <a:gd name="connsiteX9" fmla="*/ 38490 w 52715"/>
                <a:gd name="connsiteY9" fmla="*/ 187502 h 232921"/>
                <a:gd name="connsiteX10" fmla="*/ 52805 w 52715"/>
                <a:gd name="connsiteY10" fmla="*/ 116461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805" y="116461"/>
                  </a:moveTo>
                  <a:cubicBezTo>
                    <a:pt x="52805" y="98293"/>
                    <a:pt x="50305" y="70110"/>
                    <a:pt x="37808" y="43789"/>
                  </a:cubicBezTo>
                  <a:cubicBezTo>
                    <a:pt x="24175" y="15140"/>
                    <a:pt x="4633" y="0"/>
                    <a:pt x="2361" y="0"/>
                  </a:cubicBezTo>
                  <a:cubicBezTo>
                    <a:pt x="998" y="0"/>
                    <a:pt x="89" y="932"/>
                    <a:pt x="89" y="2329"/>
                  </a:cubicBezTo>
                  <a:cubicBezTo>
                    <a:pt x="89" y="3028"/>
                    <a:pt x="89" y="3494"/>
                    <a:pt x="4406" y="7686"/>
                  </a:cubicBezTo>
                  <a:cubicBezTo>
                    <a:pt x="26674" y="30746"/>
                    <a:pt x="39626" y="67780"/>
                    <a:pt x="39626" y="116461"/>
                  </a:cubicBezTo>
                  <a:cubicBezTo>
                    <a:pt x="39626" y="156291"/>
                    <a:pt x="31219" y="197285"/>
                    <a:pt x="3043" y="226633"/>
                  </a:cubicBezTo>
                  <a:cubicBezTo>
                    <a:pt x="89" y="229428"/>
                    <a:pt x="89" y="229894"/>
                    <a:pt x="89" y="230593"/>
                  </a:cubicBezTo>
                  <a:cubicBezTo>
                    <a:pt x="89" y="231990"/>
                    <a:pt x="998" y="232922"/>
                    <a:pt x="2361" y="232922"/>
                  </a:cubicBezTo>
                  <a:cubicBezTo>
                    <a:pt x="4633" y="232922"/>
                    <a:pt x="25084" y="217083"/>
                    <a:pt x="38490" y="187502"/>
                  </a:cubicBezTo>
                  <a:cubicBezTo>
                    <a:pt x="50078" y="161881"/>
                    <a:pt x="52805" y="136026"/>
                    <a:pt x="52805" y="116461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FD235EA9-9884-4202-886E-D2C5ACC8E4E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39559" y="2439610"/>
              <a:ext cx="24085" cy="100389"/>
            </a:xfrm>
            <a:custGeom>
              <a:avLst/>
              <a:gdLst>
                <a:gd name="connsiteX0" fmla="*/ 24181 w 24085"/>
                <a:gd name="connsiteY0" fmla="*/ 12345 h 100389"/>
                <a:gd name="connsiteX1" fmla="*/ 12138 w 24085"/>
                <a:gd name="connsiteY1" fmla="*/ 0 h 100389"/>
                <a:gd name="connsiteX2" fmla="*/ 96 w 24085"/>
                <a:gd name="connsiteY2" fmla="*/ 12345 h 100389"/>
                <a:gd name="connsiteX3" fmla="*/ 12138 w 24085"/>
                <a:gd name="connsiteY3" fmla="*/ 24690 h 100389"/>
                <a:gd name="connsiteX4" fmla="*/ 24181 w 24085"/>
                <a:gd name="connsiteY4" fmla="*/ 12345 h 100389"/>
                <a:gd name="connsiteX5" fmla="*/ 24181 w 24085"/>
                <a:gd name="connsiteY5" fmla="*/ 88045 h 100389"/>
                <a:gd name="connsiteX6" fmla="*/ 12138 w 24085"/>
                <a:gd name="connsiteY6" fmla="*/ 75700 h 100389"/>
                <a:gd name="connsiteX7" fmla="*/ 96 w 24085"/>
                <a:gd name="connsiteY7" fmla="*/ 88045 h 100389"/>
                <a:gd name="connsiteX8" fmla="*/ 12138 w 24085"/>
                <a:gd name="connsiteY8" fmla="*/ 100389 h 100389"/>
                <a:gd name="connsiteX9" fmla="*/ 24181 w 24085"/>
                <a:gd name="connsiteY9" fmla="*/ 88045 h 10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85" h="100389">
                  <a:moveTo>
                    <a:pt x="24181" y="12345"/>
                  </a:moveTo>
                  <a:cubicBezTo>
                    <a:pt x="24181" y="5590"/>
                    <a:pt x="18728" y="0"/>
                    <a:pt x="12138" y="0"/>
                  </a:cubicBezTo>
                  <a:cubicBezTo>
                    <a:pt x="5549" y="0"/>
                    <a:pt x="96" y="5590"/>
                    <a:pt x="96" y="12345"/>
                  </a:cubicBezTo>
                  <a:cubicBezTo>
                    <a:pt x="96" y="19100"/>
                    <a:pt x="5549" y="24690"/>
                    <a:pt x="12138" y="24690"/>
                  </a:cubicBezTo>
                  <a:cubicBezTo>
                    <a:pt x="18728" y="24690"/>
                    <a:pt x="24181" y="19100"/>
                    <a:pt x="24181" y="12345"/>
                  </a:cubicBezTo>
                  <a:close/>
                  <a:moveTo>
                    <a:pt x="24181" y="88045"/>
                  </a:moveTo>
                  <a:cubicBezTo>
                    <a:pt x="24181" y="81290"/>
                    <a:pt x="18728" y="75700"/>
                    <a:pt x="12138" y="75700"/>
                  </a:cubicBezTo>
                  <a:cubicBezTo>
                    <a:pt x="5549" y="75700"/>
                    <a:pt x="96" y="81290"/>
                    <a:pt x="96" y="88045"/>
                  </a:cubicBezTo>
                  <a:cubicBezTo>
                    <a:pt x="96" y="94799"/>
                    <a:pt x="5549" y="100389"/>
                    <a:pt x="12138" y="100389"/>
                  </a:cubicBezTo>
                  <a:cubicBezTo>
                    <a:pt x="18728" y="100389"/>
                    <a:pt x="24181" y="94799"/>
                    <a:pt x="24181" y="88045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950A5F0C-3843-42ED-A269-3B2F3EBE809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95860" y="2454517"/>
              <a:ext cx="151103" cy="54503"/>
            </a:xfrm>
            <a:custGeom>
              <a:avLst/>
              <a:gdLst>
                <a:gd name="connsiteX0" fmla="*/ 143476 w 151103"/>
                <a:gd name="connsiteY0" fmla="*/ 9317 h 54503"/>
                <a:gd name="connsiteX1" fmla="*/ 151202 w 151103"/>
                <a:gd name="connsiteY1" fmla="*/ 4658 h 54503"/>
                <a:gd name="connsiteX2" fmla="*/ 143704 w 151103"/>
                <a:gd name="connsiteY2" fmla="*/ 0 h 54503"/>
                <a:gd name="connsiteX3" fmla="*/ 7597 w 151103"/>
                <a:gd name="connsiteY3" fmla="*/ 0 h 54503"/>
                <a:gd name="connsiteX4" fmla="*/ 98 w 151103"/>
                <a:gd name="connsiteY4" fmla="*/ 4658 h 54503"/>
                <a:gd name="connsiteX5" fmla="*/ 7824 w 151103"/>
                <a:gd name="connsiteY5" fmla="*/ 9317 h 54503"/>
                <a:gd name="connsiteX6" fmla="*/ 143476 w 151103"/>
                <a:gd name="connsiteY6" fmla="*/ 9317 h 54503"/>
                <a:gd name="connsiteX7" fmla="*/ 143704 w 151103"/>
                <a:gd name="connsiteY7" fmla="*/ 54504 h 54503"/>
                <a:gd name="connsiteX8" fmla="*/ 151202 w 151103"/>
                <a:gd name="connsiteY8" fmla="*/ 49845 h 54503"/>
                <a:gd name="connsiteX9" fmla="*/ 143476 w 151103"/>
                <a:gd name="connsiteY9" fmla="*/ 45187 h 54503"/>
                <a:gd name="connsiteX10" fmla="*/ 7824 w 151103"/>
                <a:gd name="connsiteY10" fmla="*/ 45187 h 54503"/>
                <a:gd name="connsiteX11" fmla="*/ 98 w 151103"/>
                <a:gd name="connsiteY11" fmla="*/ 49845 h 54503"/>
                <a:gd name="connsiteX12" fmla="*/ 7597 w 151103"/>
                <a:gd name="connsiteY12" fmla="*/ 54504 h 54503"/>
                <a:gd name="connsiteX13" fmla="*/ 143704 w 151103"/>
                <a:gd name="connsiteY13" fmla="*/ 54504 h 5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103" h="54503">
                  <a:moveTo>
                    <a:pt x="143476" y="9317"/>
                  </a:moveTo>
                  <a:cubicBezTo>
                    <a:pt x="146885" y="9317"/>
                    <a:pt x="151202" y="9317"/>
                    <a:pt x="151202" y="4658"/>
                  </a:cubicBezTo>
                  <a:cubicBezTo>
                    <a:pt x="151202" y="0"/>
                    <a:pt x="146885" y="0"/>
                    <a:pt x="143704" y="0"/>
                  </a:cubicBezTo>
                  <a:lnTo>
                    <a:pt x="7597" y="0"/>
                  </a:lnTo>
                  <a:cubicBezTo>
                    <a:pt x="4416" y="0"/>
                    <a:pt x="98" y="0"/>
                    <a:pt x="98" y="4658"/>
                  </a:cubicBezTo>
                  <a:cubicBezTo>
                    <a:pt x="98" y="9317"/>
                    <a:pt x="4416" y="9317"/>
                    <a:pt x="7824" y="9317"/>
                  </a:cubicBezTo>
                  <a:lnTo>
                    <a:pt x="143476" y="9317"/>
                  </a:lnTo>
                  <a:close/>
                  <a:moveTo>
                    <a:pt x="143704" y="54504"/>
                  </a:moveTo>
                  <a:cubicBezTo>
                    <a:pt x="146885" y="54504"/>
                    <a:pt x="151202" y="54504"/>
                    <a:pt x="151202" y="49845"/>
                  </a:cubicBezTo>
                  <a:cubicBezTo>
                    <a:pt x="151202" y="45187"/>
                    <a:pt x="146885" y="45187"/>
                    <a:pt x="143476" y="45187"/>
                  </a:cubicBezTo>
                  <a:lnTo>
                    <a:pt x="7824" y="45187"/>
                  </a:lnTo>
                  <a:cubicBezTo>
                    <a:pt x="4416" y="45187"/>
                    <a:pt x="98" y="45187"/>
                    <a:pt x="98" y="49845"/>
                  </a:cubicBezTo>
                  <a:cubicBezTo>
                    <a:pt x="98" y="54504"/>
                    <a:pt x="4416" y="54504"/>
                    <a:pt x="7597" y="54504"/>
                  </a:cubicBezTo>
                  <a:lnTo>
                    <a:pt x="143704" y="54504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2AEF9309-05A0-419F-8385-745D7C1EE86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15711" y="2437048"/>
              <a:ext cx="118610" cy="148138"/>
            </a:xfrm>
            <a:custGeom>
              <a:avLst/>
              <a:gdLst>
                <a:gd name="connsiteX0" fmla="*/ 17605 w 118610"/>
                <a:gd name="connsiteY0" fmla="*/ 131368 h 148138"/>
                <a:gd name="connsiteX1" fmla="*/ 5335 w 118610"/>
                <a:gd name="connsiteY1" fmla="*/ 140918 h 148138"/>
                <a:gd name="connsiteX2" fmla="*/ 109 w 118610"/>
                <a:gd name="connsiteY2" fmla="*/ 145343 h 148138"/>
                <a:gd name="connsiteX3" fmla="*/ 3063 w 118610"/>
                <a:gd name="connsiteY3" fmla="*/ 148138 h 148138"/>
                <a:gd name="connsiteX4" fmla="*/ 22150 w 118610"/>
                <a:gd name="connsiteY4" fmla="*/ 147440 h 148138"/>
                <a:gd name="connsiteX5" fmla="*/ 44645 w 118610"/>
                <a:gd name="connsiteY5" fmla="*/ 148138 h 148138"/>
                <a:gd name="connsiteX6" fmla="*/ 48735 w 118610"/>
                <a:gd name="connsiteY6" fmla="*/ 143480 h 148138"/>
                <a:gd name="connsiteX7" fmla="*/ 43281 w 118610"/>
                <a:gd name="connsiteY7" fmla="*/ 140918 h 148138"/>
                <a:gd name="connsiteX8" fmla="*/ 31920 w 118610"/>
                <a:gd name="connsiteY8" fmla="*/ 137191 h 148138"/>
                <a:gd name="connsiteX9" fmla="*/ 43054 w 118610"/>
                <a:gd name="connsiteY9" fmla="*/ 90607 h 148138"/>
                <a:gd name="connsiteX10" fmla="*/ 63959 w 118610"/>
                <a:gd name="connsiteY10" fmla="*/ 105514 h 148138"/>
                <a:gd name="connsiteX11" fmla="*/ 118720 w 118610"/>
                <a:gd name="connsiteY11" fmla="*/ 37268 h 148138"/>
                <a:gd name="connsiteX12" fmla="*/ 88499 w 118610"/>
                <a:gd name="connsiteY12" fmla="*/ 0 h 148138"/>
                <a:gd name="connsiteX13" fmla="*/ 58733 w 118610"/>
                <a:gd name="connsiteY13" fmla="*/ 17469 h 148138"/>
                <a:gd name="connsiteX14" fmla="*/ 38282 w 118610"/>
                <a:gd name="connsiteY14" fmla="*/ 0 h 148138"/>
                <a:gd name="connsiteX15" fmla="*/ 21468 w 118610"/>
                <a:gd name="connsiteY15" fmla="*/ 13277 h 148138"/>
                <a:gd name="connsiteX16" fmla="*/ 14424 w 118610"/>
                <a:gd name="connsiteY16" fmla="*/ 35870 h 148138"/>
                <a:gd name="connsiteX17" fmla="*/ 17151 w 118610"/>
                <a:gd name="connsiteY17" fmla="*/ 38199 h 148138"/>
                <a:gd name="connsiteX18" fmla="*/ 21013 w 118610"/>
                <a:gd name="connsiteY18" fmla="*/ 32842 h 148138"/>
                <a:gd name="connsiteX19" fmla="*/ 37601 w 118610"/>
                <a:gd name="connsiteY19" fmla="*/ 5124 h 148138"/>
                <a:gd name="connsiteX20" fmla="*/ 44645 w 118610"/>
                <a:gd name="connsiteY20" fmla="*/ 15839 h 148138"/>
                <a:gd name="connsiteX21" fmla="*/ 43054 w 118610"/>
                <a:gd name="connsiteY21" fmla="*/ 27718 h 148138"/>
                <a:gd name="connsiteX22" fmla="*/ 17605 w 118610"/>
                <a:gd name="connsiteY22" fmla="*/ 131368 h 148138"/>
                <a:gd name="connsiteX23" fmla="*/ 57596 w 118610"/>
                <a:gd name="connsiteY23" fmla="*/ 30280 h 148138"/>
                <a:gd name="connsiteX24" fmla="*/ 69412 w 118610"/>
                <a:gd name="connsiteY24" fmla="*/ 13975 h 148138"/>
                <a:gd name="connsiteX25" fmla="*/ 87817 w 118610"/>
                <a:gd name="connsiteY25" fmla="*/ 5124 h 148138"/>
                <a:gd name="connsiteX26" fmla="*/ 102359 w 118610"/>
                <a:gd name="connsiteY26" fmla="*/ 27019 h 148138"/>
                <a:gd name="connsiteX27" fmla="*/ 90771 w 118610"/>
                <a:gd name="connsiteY27" fmla="*/ 76398 h 148138"/>
                <a:gd name="connsiteX28" fmla="*/ 63731 w 118610"/>
                <a:gd name="connsiteY28" fmla="*/ 100389 h 148138"/>
                <a:gd name="connsiteX29" fmla="*/ 45781 w 118610"/>
                <a:gd name="connsiteY29" fmla="*/ 79659 h 148138"/>
                <a:gd name="connsiteX30" fmla="*/ 46462 w 118610"/>
                <a:gd name="connsiteY30" fmla="*/ 75933 h 148138"/>
                <a:gd name="connsiteX31" fmla="*/ 57596 w 118610"/>
                <a:gd name="connsiteY31" fmla="*/ 30280 h 1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610" h="148138">
                  <a:moveTo>
                    <a:pt x="17605" y="131368"/>
                  </a:moveTo>
                  <a:cubicBezTo>
                    <a:pt x="15787" y="139287"/>
                    <a:pt x="15333" y="140918"/>
                    <a:pt x="5335" y="140918"/>
                  </a:cubicBezTo>
                  <a:cubicBezTo>
                    <a:pt x="2608" y="140918"/>
                    <a:pt x="109" y="140918"/>
                    <a:pt x="109" y="145343"/>
                  </a:cubicBezTo>
                  <a:cubicBezTo>
                    <a:pt x="109" y="147207"/>
                    <a:pt x="1245" y="148138"/>
                    <a:pt x="3063" y="148138"/>
                  </a:cubicBezTo>
                  <a:cubicBezTo>
                    <a:pt x="9198" y="148138"/>
                    <a:pt x="15787" y="147440"/>
                    <a:pt x="22150" y="147440"/>
                  </a:cubicBezTo>
                  <a:cubicBezTo>
                    <a:pt x="29648" y="147440"/>
                    <a:pt x="37374" y="148138"/>
                    <a:pt x="44645" y="148138"/>
                  </a:cubicBezTo>
                  <a:cubicBezTo>
                    <a:pt x="45781" y="148138"/>
                    <a:pt x="48735" y="148138"/>
                    <a:pt x="48735" y="143480"/>
                  </a:cubicBezTo>
                  <a:cubicBezTo>
                    <a:pt x="48735" y="140918"/>
                    <a:pt x="46462" y="140918"/>
                    <a:pt x="43281" y="140918"/>
                  </a:cubicBezTo>
                  <a:cubicBezTo>
                    <a:pt x="31920" y="140918"/>
                    <a:pt x="31920" y="139287"/>
                    <a:pt x="31920" y="137191"/>
                  </a:cubicBezTo>
                  <a:cubicBezTo>
                    <a:pt x="31920" y="134396"/>
                    <a:pt x="41464" y="96430"/>
                    <a:pt x="43054" y="90607"/>
                  </a:cubicBezTo>
                  <a:cubicBezTo>
                    <a:pt x="46008" y="97361"/>
                    <a:pt x="52370" y="105514"/>
                    <a:pt x="63959" y="105514"/>
                  </a:cubicBezTo>
                  <a:cubicBezTo>
                    <a:pt x="90317" y="105514"/>
                    <a:pt x="118720" y="71507"/>
                    <a:pt x="118720" y="37268"/>
                  </a:cubicBezTo>
                  <a:cubicBezTo>
                    <a:pt x="118720" y="15373"/>
                    <a:pt x="105768" y="0"/>
                    <a:pt x="88499" y="0"/>
                  </a:cubicBezTo>
                  <a:cubicBezTo>
                    <a:pt x="77138" y="0"/>
                    <a:pt x="66231" y="8385"/>
                    <a:pt x="58733" y="17469"/>
                  </a:cubicBezTo>
                  <a:cubicBezTo>
                    <a:pt x="56460" y="4891"/>
                    <a:pt x="46690" y="0"/>
                    <a:pt x="38282" y="0"/>
                  </a:cubicBezTo>
                  <a:cubicBezTo>
                    <a:pt x="27830" y="0"/>
                    <a:pt x="23513" y="9084"/>
                    <a:pt x="21468" y="13277"/>
                  </a:cubicBezTo>
                  <a:cubicBezTo>
                    <a:pt x="17378" y="21196"/>
                    <a:pt x="14424" y="35171"/>
                    <a:pt x="14424" y="35870"/>
                  </a:cubicBezTo>
                  <a:cubicBezTo>
                    <a:pt x="14424" y="38199"/>
                    <a:pt x="16696" y="38199"/>
                    <a:pt x="17151" y="38199"/>
                  </a:cubicBezTo>
                  <a:cubicBezTo>
                    <a:pt x="19423" y="38199"/>
                    <a:pt x="19650" y="37966"/>
                    <a:pt x="21013" y="32842"/>
                  </a:cubicBezTo>
                  <a:cubicBezTo>
                    <a:pt x="24876" y="16305"/>
                    <a:pt x="29421" y="5124"/>
                    <a:pt x="37601" y="5124"/>
                  </a:cubicBezTo>
                  <a:cubicBezTo>
                    <a:pt x="41464" y="5124"/>
                    <a:pt x="44645" y="6988"/>
                    <a:pt x="44645" y="15839"/>
                  </a:cubicBezTo>
                  <a:cubicBezTo>
                    <a:pt x="44645" y="21196"/>
                    <a:pt x="43963" y="23758"/>
                    <a:pt x="43054" y="27718"/>
                  </a:cubicBezTo>
                  <a:lnTo>
                    <a:pt x="17605" y="131368"/>
                  </a:lnTo>
                  <a:close/>
                  <a:moveTo>
                    <a:pt x="57596" y="30280"/>
                  </a:moveTo>
                  <a:cubicBezTo>
                    <a:pt x="59187" y="23991"/>
                    <a:pt x="65322" y="17469"/>
                    <a:pt x="69412" y="13975"/>
                  </a:cubicBezTo>
                  <a:cubicBezTo>
                    <a:pt x="77365" y="6755"/>
                    <a:pt x="83954" y="5124"/>
                    <a:pt x="87817" y="5124"/>
                  </a:cubicBezTo>
                  <a:cubicBezTo>
                    <a:pt x="96906" y="5124"/>
                    <a:pt x="102359" y="13277"/>
                    <a:pt x="102359" y="27019"/>
                  </a:cubicBezTo>
                  <a:cubicBezTo>
                    <a:pt x="102359" y="40761"/>
                    <a:pt x="94861" y="67547"/>
                    <a:pt x="90771" y="76398"/>
                  </a:cubicBezTo>
                  <a:cubicBezTo>
                    <a:pt x="83045" y="92703"/>
                    <a:pt x="72139" y="100389"/>
                    <a:pt x="63731" y="100389"/>
                  </a:cubicBezTo>
                  <a:cubicBezTo>
                    <a:pt x="48735" y="100389"/>
                    <a:pt x="45781" y="81057"/>
                    <a:pt x="45781" y="79659"/>
                  </a:cubicBezTo>
                  <a:cubicBezTo>
                    <a:pt x="45781" y="79193"/>
                    <a:pt x="45781" y="78728"/>
                    <a:pt x="46462" y="75933"/>
                  </a:cubicBezTo>
                  <a:lnTo>
                    <a:pt x="57596" y="3028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F409A1E5-0970-43E6-9791-1A40B1DEF3C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47166" y="2503034"/>
              <a:ext cx="68871" cy="73533"/>
            </a:xfrm>
            <a:custGeom>
              <a:avLst/>
              <a:gdLst>
                <a:gd name="connsiteX0" fmla="*/ 59919 w 68871"/>
                <a:gd name="connsiteY0" fmla="*/ 9458 h 73533"/>
                <a:gd name="connsiteX1" fmla="*/ 51807 w 68871"/>
                <a:gd name="connsiteY1" fmla="*/ 18589 h 73533"/>
                <a:gd name="connsiteX2" fmla="*/ 58010 w 68871"/>
                <a:gd name="connsiteY2" fmla="*/ 24621 h 73533"/>
                <a:gd name="connsiteX3" fmla="*/ 67077 w 68871"/>
                <a:gd name="connsiteY3" fmla="*/ 14186 h 73533"/>
                <a:gd name="connsiteX4" fmla="*/ 46081 w 68871"/>
                <a:gd name="connsiteY4" fmla="*/ 1 h 73533"/>
                <a:gd name="connsiteX5" fmla="*/ 114 w 68871"/>
                <a:gd name="connsiteY5" fmla="*/ 45165 h 73533"/>
                <a:gd name="connsiteX6" fmla="*/ 29539 w 68871"/>
                <a:gd name="connsiteY6" fmla="*/ 73535 h 73533"/>
                <a:gd name="connsiteX7" fmla="*/ 68985 w 68871"/>
                <a:gd name="connsiteY7" fmla="*/ 55111 h 73533"/>
                <a:gd name="connsiteX8" fmla="*/ 66281 w 68871"/>
                <a:gd name="connsiteY8" fmla="*/ 52339 h 73533"/>
                <a:gd name="connsiteX9" fmla="*/ 63736 w 68871"/>
                <a:gd name="connsiteY9" fmla="*/ 53970 h 73533"/>
                <a:gd name="connsiteX10" fmla="*/ 29857 w 68871"/>
                <a:gd name="connsiteY10" fmla="*/ 68970 h 73533"/>
                <a:gd name="connsiteX11" fmla="*/ 13316 w 68871"/>
                <a:gd name="connsiteY11" fmla="*/ 50872 h 73533"/>
                <a:gd name="connsiteX12" fmla="*/ 23813 w 68871"/>
                <a:gd name="connsiteY12" fmla="*/ 17121 h 73533"/>
                <a:gd name="connsiteX13" fmla="*/ 46081 w 68871"/>
                <a:gd name="connsiteY13" fmla="*/ 4567 h 73533"/>
                <a:gd name="connsiteX14" fmla="*/ 59919 w 68871"/>
                <a:gd name="connsiteY14" fmla="*/ 9458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71" h="73533">
                  <a:moveTo>
                    <a:pt x="59919" y="9458"/>
                  </a:moveTo>
                  <a:cubicBezTo>
                    <a:pt x="54193" y="10436"/>
                    <a:pt x="51807" y="15002"/>
                    <a:pt x="51807" y="18589"/>
                  </a:cubicBezTo>
                  <a:cubicBezTo>
                    <a:pt x="51807" y="22991"/>
                    <a:pt x="55147" y="24621"/>
                    <a:pt x="58010" y="24621"/>
                  </a:cubicBezTo>
                  <a:cubicBezTo>
                    <a:pt x="61510" y="24621"/>
                    <a:pt x="67077" y="22013"/>
                    <a:pt x="67077" y="14186"/>
                  </a:cubicBezTo>
                  <a:cubicBezTo>
                    <a:pt x="67077" y="3099"/>
                    <a:pt x="54670" y="1"/>
                    <a:pt x="46081" y="1"/>
                  </a:cubicBezTo>
                  <a:cubicBezTo>
                    <a:pt x="22223" y="1"/>
                    <a:pt x="114" y="22502"/>
                    <a:pt x="114" y="45165"/>
                  </a:cubicBezTo>
                  <a:cubicBezTo>
                    <a:pt x="114" y="59187"/>
                    <a:pt x="9657" y="73535"/>
                    <a:pt x="29539" y="73535"/>
                  </a:cubicBezTo>
                  <a:cubicBezTo>
                    <a:pt x="56420" y="73535"/>
                    <a:pt x="68985" y="57393"/>
                    <a:pt x="68985" y="55111"/>
                  </a:cubicBezTo>
                  <a:cubicBezTo>
                    <a:pt x="68985" y="54133"/>
                    <a:pt x="67554" y="52339"/>
                    <a:pt x="66281" y="52339"/>
                  </a:cubicBezTo>
                  <a:cubicBezTo>
                    <a:pt x="65327" y="52339"/>
                    <a:pt x="65009" y="52665"/>
                    <a:pt x="63736" y="53970"/>
                  </a:cubicBezTo>
                  <a:cubicBezTo>
                    <a:pt x="51330" y="68970"/>
                    <a:pt x="32720" y="68970"/>
                    <a:pt x="29857" y="68970"/>
                  </a:cubicBezTo>
                  <a:cubicBezTo>
                    <a:pt x="18405" y="68970"/>
                    <a:pt x="13316" y="60980"/>
                    <a:pt x="13316" y="50872"/>
                  </a:cubicBezTo>
                  <a:cubicBezTo>
                    <a:pt x="13316" y="46143"/>
                    <a:pt x="15542" y="28371"/>
                    <a:pt x="23813" y="17121"/>
                  </a:cubicBezTo>
                  <a:cubicBezTo>
                    <a:pt x="29857" y="9132"/>
                    <a:pt x="38128" y="4567"/>
                    <a:pt x="46081" y="4567"/>
                  </a:cubicBezTo>
                  <a:cubicBezTo>
                    <a:pt x="48308" y="4567"/>
                    <a:pt x="55943" y="4893"/>
                    <a:pt x="59919" y="9458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2985C9DF-6462-4D87-B0DB-CE72CBD7B19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36322" y="2556187"/>
              <a:ext cx="20200" cy="50218"/>
            </a:xfrm>
            <a:custGeom>
              <a:avLst/>
              <a:gdLst>
                <a:gd name="connsiteX0" fmla="*/ 15864 w 20200"/>
                <a:gd name="connsiteY0" fmla="*/ 16143 h 50218"/>
                <a:gd name="connsiteX1" fmla="*/ 3458 w 20200"/>
                <a:gd name="connsiteY1" fmla="*/ 45980 h 50218"/>
                <a:gd name="connsiteX2" fmla="*/ 2344 w 20200"/>
                <a:gd name="connsiteY2" fmla="*/ 47937 h 50218"/>
                <a:gd name="connsiteX3" fmla="*/ 4571 w 20200"/>
                <a:gd name="connsiteY3" fmla="*/ 50219 h 50218"/>
                <a:gd name="connsiteX4" fmla="*/ 20318 w 20200"/>
                <a:gd name="connsiteY4" fmla="*/ 17773 h 50218"/>
                <a:gd name="connsiteX5" fmla="*/ 9184 w 20200"/>
                <a:gd name="connsiteY5" fmla="*/ 1 h 50218"/>
                <a:gd name="connsiteX6" fmla="*/ 117 w 20200"/>
                <a:gd name="connsiteY6" fmla="*/ 9295 h 50218"/>
                <a:gd name="connsiteX7" fmla="*/ 9343 w 20200"/>
                <a:gd name="connsiteY7" fmla="*/ 18752 h 50218"/>
                <a:gd name="connsiteX8" fmla="*/ 15864 w 20200"/>
                <a:gd name="connsiteY8" fmla="*/ 16143 h 5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0" h="50218">
                  <a:moveTo>
                    <a:pt x="15864" y="16143"/>
                  </a:moveTo>
                  <a:cubicBezTo>
                    <a:pt x="15864" y="25110"/>
                    <a:pt x="14273" y="35545"/>
                    <a:pt x="3458" y="45980"/>
                  </a:cubicBezTo>
                  <a:cubicBezTo>
                    <a:pt x="2821" y="46632"/>
                    <a:pt x="2344" y="47122"/>
                    <a:pt x="2344" y="47937"/>
                  </a:cubicBezTo>
                  <a:cubicBezTo>
                    <a:pt x="2344" y="49078"/>
                    <a:pt x="3617" y="50219"/>
                    <a:pt x="4571" y="50219"/>
                  </a:cubicBezTo>
                  <a:cubicBezTo>
                    <a:pt x="6798" y="50219"/>
                    <a:pt x="20318" y="37176"/>
                    <a:pt x="20318" y="17773"/>
                  </a:cubicBezTo>
                  <a:cubicBezTo>
                    <a:pt x="20318" y="7665"/>
                    <a:pt x="16500" y="1"/>
                    <a:pt x="9184" y="1"/>
                  </a:cubicBezTo>
                  <a:cubicBezTo>
                    <a:pt x="3935" y="1"/>
                    <a:pt x="117" y="4241"/>
                    <a:pt x="117" y="9295"/>
                  </a:cubicBezTo>
                  <a:cubicBezTo>
                    <a:pt x="117" y="14513"/>
                    <a:pt x="3776" y="18752"/>
                    <a:pt x="9343" y="18752"/>
                  </a:cubicBezTo>
                  <a:cubicBezTo>
                    <a:pt x="13160" y="18752"/>
                    <a:pt x="15705" y="16143"/>
                    <a:pt x="15864" y="1614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21D4AD76-DED1-4A39-B14C-41CFD92395F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79950" y="2466838"/>
              <a:ext cx="48194" cy="109729"/>
            </a:xfrm>
            <a:custGeom>
              <a:avLst/>
              <a:gdLst>
                <a:gd name="connsiteX0" fmla="*/ 44178 w 48194"/>
                <a:gd name="connsiteY0" fmla="*/ 6197 h 109729"/>
                <a:gd name="connsiteX1" fmla="*/ 37816 w 48194"/>
                <a:gd name="connsiteY1" fmla="*/ 1 h 109729"/>
                <a:gd name="connsiteX2" fmla="*/ 28909 w 48194"/>
                <a:gd name="connsiteY2" fmla="*/ 8969 h 109729"/>
                <a:gd name="connsiteX3" fmla="*/ 35271 w 48194"/>
                <a:gd name="connsiteY3" fmla="*/ 15165 h 109729"/>
                <a:gd name="connsiteX4" fmla="*/ 44178 w 48194"/>
                <a:gd name="connsiteY4" fmla="*/ 6197 h 109729"/>
                <a:gd name="connsiteX5" fmla="*/ 11731 w 48194"/>
                <a:gd name="connsiteY5" fmla="*/ 89024 h 109729"/>
                <a:gd name="connsiteX6" fmla="*/ 10299 w 48194"/>
                <a:gd name="connsiteY6" fmla="*/ 95872 h 109729"/>
                <a:gd name="connsiteX7" fmla="*/ 25410 w 48194"/>
                <a:gd name="connsiteY7" fmla="*/ 109731 h 109729"/>
                <a:gd name="connsiteX8" fmla="*/ 48314 w 48194"/>
                <a:gd name="connsiteY8" fmla="*/ 84785 h 109729"/>
                <a:gd name="connsiteX9" fmla="*/ 45769 w 48194"/>
                <a:gd name="connsiteY9" fmla="*/ 82666 h 109729"/>
                <a:gd name="connsiteX10" fmla="*/ 42747 w 48194"/>
                <a:gd name="connsiteY10" fmla="*/ 85437 h 109729"/>
                <a:gd name="connsiteX11" fmla="*/ 25887 w 48194"/>
                <a:gd name="connsiteY11" fmla="*/ 105166 h 109729"/>
                <a:gd name="connsiteX12" fmla="*/ 21911 w 48194"/>
                <a:gd name="connsiteY12" fmla="*/ 99459 h 109729"/>
                <a:gd name="connsiteX13" fmla="*/ 24455 w 48194"/>
                <a:gd name="connsiteY13" fmla="*/ 89024 h 109729"/>
                <a:gd name="connsiteX14" fmla="*/ 29545 w 48194"/>
                <a:gd name="connsiteY14" fmla="*/ 75981 h 109729"/>
                <a:gd name="connsiteX15" fmla="*/ 37339 w 48194"/>
                <a:gd name="connsiteY15" fmla="*/ 55274 h 109729"/>
                <a:gd name="connsiteX16" fmla="*/ 38293 w 48194"/>
                <a:gd name="connsiteY16" fmla="*/ 50056 h 109729"/>
                <a:gd name="connsiteX17" fmla="*/ 23183 w 48194"/>
                <a:gd name="connsiteY17" fmla="*/ 36198 h 109729"/>
                <a:gd name="connsiteX18" fmla="*/ 120 w 48194"/>
                <a:gd name="connsiteY18" fmla="*/ 61144 h 109729"/>
                <a:gd name="connsiteX19" fmla="*/ 2824 w 48194"/>
                <a:gd name="connsiteY19" fmla="*/ 63263 h 109729"/>
                <a:gd name="connsiteX20" fmla="*/ 5687 w 48194"/>
                <a:gd name="connsiteY20" fmla="*/ 60654 h 109729"/>
                <a:gd name="connsiteX21" fmla="*/ 22706 w 48194"/>
                <a:gd name="connsiteY21" fmla="*/ 40763 h 109729"/>
                <a:gd name="connsiteX22" fmla="*/ 26682 w 48194"/>
                <a:gd name="connsiteY22" fmla="*/ 46469 h 109729"/>
                <a:gd name="connsiteX23" fmla="*/ 21751 w 48194"/>
                <a:gd name="connsiteY23" fmla="*/ 62774 h 109729"/>
                <a:gd name="connsiteX24" fmla="*/ 11731 w 48194"/>
                <a:gd name="connsiteY24" fmla="*/ 89024 h 1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94" h="109729">
                  <a:moveTo>
                    <a:pt x="44178" y="6197"/>
                  </a:moveTo>
                  <a:cubicBezTo>
                    <a:pt x="44178" y="3588"/>
                    <a:pt x="42270" y="1"/>
                    <a:pt x="37816" y="1"/>
                  </a:cubicBezTo>
                  <a:cubicBezTo>
                    <a:pt x="33522" y="1"/>
                    <a:pt x="28909" y="4241"/>
                    <a:pt x="28909" y="8969"/>
                  </a:cubicBezTo>
                  <a:cubicBezTo>
                    <a:pt x="28909" y="11741"/>
                    <a:pt x="30977" y="15165"/>
                    <a:pt x="35271" y="15165"/>
                  </a:cubicBezTo>
                  <a:cubicBezTo>
                    <a:pt x="39884" y="15165"/>
                    <a:pt x="44178" y="10599"/>
                    <a:pt x="44178" y="6197"/>
                  </a:cubicBezTo>
                  <a:close/>
                  <a:moveTo>
                    <a:pt x="11731" y="89024"/>
                  </a:moveTo>
                  <a:cubicBezTo>
                    <a:pt x="11095" y="91144"/>
                    <a:pt x="10299" y="93100"/>
                    <a:pt x="10299" y="95872"/>
                  </a:cubicBezTo>
                  <a:cubicBezTo>
                    <a:pt x="10299" y="103535"/>
                    <a:pt x="16662" y="109731"/>
                    <a:pt x="25410" y="109731"/>
                  </a:cubicBezTo>
                  <a:cubicBezTo>
                    <a:pt x="41315" y="109731"/>
                    <a:pt x="48314" y="87231"/>
                    <a:pt x="48314" y="84785"/>
                  </a:cubicBezTo>
                  <a:cubicBezTo>
                    <a:pt x="48314" y="82666"/>
                    <a:pt x="46246" y="82666"/>
                    <a:pt x="45769" y="82666"/>
                  </a:cubicBezTo>
                  <a:cubicBezTo>
                    <a:pt x="43542" y="82666"/>
                    <a:pt x="43383" y="83644"/>
                    <a:pt x="42747" y="85437"/>
                  </a:cubicBezTo>
                  <a:cubicBezTo>
                    <a:pt x="39089" y="98481"/>
                    <a:pt x="32090" y="105166"/>
                    <a:pt x="25887" y="105166"/>
                  </a:cubicBezTo>
                  <a:cubicBezTo>
                    <a:pt x="22706" y="105166"/>
                    <a:pt x="21911" y="103046"/>
                    <a:pt x="21911" y="99459"/>
                  </a:cubicBezTo>
                  <a:cubicBezTo>
                    <a:pt x="21911" y="95709"/>
                    <a:pt x="23024" y="92611"/>
                    <a:pt x="24455" y="89024"/>
                  </a:cubicBezTo>
                  <a:cubicBezTo>
                    <a:pt x="26046" y="84622"/>
                    <a:pt x="27796" y="80220"/>
                    <a:pt x="29545" y="75981"/>
                  </a:cubicBezTo>
                  <a:cubicBezTo>
                    <a:pt x="30977" y="72068"/>
                    <a:pt x="36703" y="57230"/>
                    <a:pt x="37339" y="55274"/>
                  </a:cubicBezTo>
                  <a:cubicBezTo>
                    <a:pt x="37816" y="53643"/>
                    <a:pt x="38293" y="51687"/>
                    <a:pt x="38293" y="50056"/>
                  </a:cubicBezTo>
                  <a:cubicBezTo>
                    <a:pt x="38293" y="42393"/>
                    <a:pt x="31931" y="36198"/>
                    <a:pt x="23183" y="36198"/>
                  </a:cubicBezTo>
                  <a:cubicBezTo>
                    <a:pt x="7436" y="36198"/>
                    <a:pt x="120" y="58372"/>
                    <a:pt x="120" y="61144"/>
                  </a:cubicBezTo>
                  <a:cubicBezTo>
                    <a:pt x="120" y="63263"/>
                    <a:pt x="2347" y="63263"/>
                    <a:pt x="2824" y="63263"/>
                  </a:cubicBezTo>
                  <a:cubicBezTo>
                    <a:pt x="5051" y="63263"/>
                    <a:pt x="5210" y="62448"/>
                    <a:pt x="5687" y="60654"/>
                  </a:cubicBezTo>
                  <a:cubicBezTo>
                    <a:pt x="9822" y="46632"/>
                    <a:pt x="16821" y="40763"/>
                    <a:pt x="22706" y="40763"/>
                  </a:cubicBezTo>
                  <a:cubicBezTo>
                    <a:pt x="25251" y="40763"/>
                    <a:pt x="26682" y="42067"/>
                    <a:pt x="26682" y="46469"/>
                  </a:cubicBezTo>
                  <a:cubicBezTo>
                    <a:pt x="26682" y="50219"/>
                    <a:pt x="25728" y="52665"/>
                    <a:pt x="21751" y="62774"/>
                  </a:cubicBezTo>
                  <a:lnTo>
                    <a:pt x="11731" y="89024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A07A20DD-E2BA-4E65-B1D9-B23C49C956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70618" y="2365308"/>
              <a:ext cx="52715" cy="232921"/>
            </a:xfrm>
            <a:custGeom>
              <a:avLst/>
              <a:gdLst>
                <a:gd name="connsiteX0" fmla="*/ 52839 w 52715"/>
                <a:gd name="connsiteY0" fmla="*/ 230593 h 232921"/>
                <a:gd name="connsiteX1" fmla="*/ 48976 w 52715"/>
                <a:gd name="connsiteY1" fmla="*/ 225469 h 232921"/>
                <a:gd name="connsiteX2" fmla="*/ 13302 w 52715"/>
                <a:gd name="connsiteY2" fmla="*/ 116461 h 232921"/>
                <a:gd name="connsiteX3" fmla="*/ 49885 w 52715"/>
                <a:gd name="connsiteY3" fmla="*/ 6289 h 232921"/>
                <a:gd name="connsiteX4" fmla="*/ 52839 w 52715"/>
                <a:gd name="connsiteY4" fmla="*/ 2329 h 232921"/>
                <a:gd name="connsiteX5" fmla="*/ 50567 w 52715"/>
                <a:gd name="connsiteY5" fmla="*/ 0 h 232921"/>
                <a:gd name="connsiteX6" fmla="*/ 14438 w 52715"/>
                <a:gd name="connsiteY6" fmla="*/ 45420 h 232921"/>
                <a:gd name="connsiteX7" fmla="*/ 123 w 52715"/>
                <a:gd name="connsiteY7" fmla="*/ 116461 h 232921"/>
                <a:gd name="connsiteX8" fmla="*/ 15120 w 52715"/>
                <a:gd name="connsiteY8" fmla="*/ 189133 h 232921"/>
                <a:gd name="connsiteX9" fmla="*/ 50567 w 52715"/>
                <a:gd name="connsiteY9" fmla="*/ 232922 h 232921"/>
                <a:gd name="connsiteX10" fmla="*/ 52839 w 52715"/>
                <a:gd name="connsiteY10" fmla="*/ 230593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839" y="230593"/>
                  </a:moveTo>
                  <a:cubicBezTo>
                    <a:pt x="52839" y="229894"/>
                    <a:pt x="52839" y="229428"/>
                    <a:pt x="48976" y="225469"/>
                  </a:cubicBezTo>
                  <a:cubicBezTo>
                    <a:pt x="20573" y="196120"/>
                    <a:pt x="13302" y="152098"/>
                    <a:pt x="13302" y="116461"/>
                  </a:cubicBezTo>
                  <a:cubicBezTo>
                    <a:pt x="13302" y="75933"/>
                    <a:pt x="21937" y="35404"/>
                    <a:pt x="49885" y="6289"/>
                  </a:cubicBezTo>
                  <a:cubicBezTo>
                    <a:pt x="52839" y="3494"/>
                    <a:pt x="52839" y="3028"/>
                    <a:pt x="52839" y="2329"/>
                  </a:cubicBezTo>
                  <a:cubicBezTo>
                    <a:pt x="52839" y="699"/>
                    <a:pt x="51930" y="0"/>
                    <a:pt x="50567" y="0"/>
                  </a:cubicBezTo>
                  <a:cubicBezTo>
                    <a:pt x="48295" y="0"/>
                    <a:pt x="27844" y="15839"/>
                    <a:pt x="14438" y="45420"/>
                  </a:cubicBezTo>
                  <a:cubicBezTo>
                    <a:pt x="2850" y="71041"/>
                    <a:pt x="123" y="96896"/>
                    <a:pt x="123" y="116461"/>
                  </a:cubicBezTo>
                  <a:cubicBezTo>
                    <a:pt x="123" y="134629"/>
                    <a:pt x="2623" y="162812"/>
                    <a:pt x="15120" y="189133"/>
                  </a:cubicBezTo>
                  <a:cubicBezTo>
                    <a:pt x="28753" y="217782"/>
                    <a:pt x="48295" y="232922"/>
                    <a:pt x="50567" y="232922"/>
                  </a:cubicBezTo>
                  <a:cubicBezTo>
                    <a:pt x="51930" y="232922"/>
                    <a:pt x="52839" y="232223"/>
                    <a:pt x="52839" y="23059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574138F4-CAF2-44E1-ADD2-04F8E3565DF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41714" y="2394190"/>
              <a:ext cx="69757" cy="148371"/>
            </a:xfrm>
            <a:custGeom>
              <a:avLst/>
              <a:gdLst>
                <a:gd name="connsiteX0" fmla="*/ 41709 w 69757"/>
                <a:gd name="connsiteY0" fmla="*/ 52640 h 148371"/>
                <a:gd name="connsiteX1" fmla="*/ 63068 w 69757"/>
                <a:gd name="connsiteY1" fmla="*/ 52640 h 148371"/>
                <a:gd name="connsiteX2" fmla="*/ 69885 w 69757"/>
                <a:gd name="connsiteY2" fmla="*/ 47982 h 148371"/>
                <a:gd name="connsiteX3" fmla="*/ 63522 w 69757"/>
                <a:gd name="connsiteY3" fmla="*/ 45420 h 148371"/>
                <a:gd name="connsiteX4" fmla="*/ 43527 w 69757"/>
                <a:gd name="connsiteY4" fmla="*/ 45420 h 148371"/>
                <a:gd name="connsiteX5" fmla="*/ 52843 w 69757"/>
                <a:gd name="connsiteY5" fmla="*/ 6289 h 148371"/>
                <a:gd name="connsiteX6" fmla="*/ 46253 w 69757"/>
                <a:gd name="connsiteY6" fmla="*/ 0 h 148371"/>
                <a:gd name="connsiteX7" fmla="*/ 37164 w 69757"/>
                <a:gd name="connsiteY7" fmla="*/ 8385 h 148371"/>
                <a:gd name="connsiteX8" fmla="*/ 28303 w 69757"/>
                <a:gd name="connsiteY8" fmla="*/ 45420 h 148371"/>
                <a:gd name="connsiteX9" fmla="*/ 6944 w 69757"/>
                <a:gd name="connsiteY9" fmla="*/ 45420 h 148371"/>
                <a:gd name="connsiteX10" fmla="*/ 127 w 69757"/>
                <a:gd name="connsiteY10" fmla="*/ 49845 h 148371"/>
                <a:gd name="connsiteX11" fmla="*/ 6489 w 69757"/>
                <a:gd name="connsiteY11" fmla="*/ 52640 h 148371"/>
                <a:gd name="connsiteX12" fmla="*/ 26485 w 69757"/>
                <a:gd name="connsiteY12" fmla="*/ 52640 h 148371"/>
                <a:gd name="connsiteX13" fmla="*/ 9216 w 69757"/>
                <a:gd name="connsiteY13" fmla="*/ 126942 h 148371"/>
                <a:gd name="connsiteX14" fmla="*/ 30121 w 69757"/>
                <a:gd name="connsiteY14" fmla="*/ 148371 h 148371"/>
                <a:gd name="connsiteX15" fmla="*/ 66249 w 69757"/>
                <a:gd name="connsiteY15" fmla="*/ 112501 h 148371"/>
                <a:gd name="connsiteX16" fmla="*/ 63522 w 69757"/>
                <a:gd name="connsiteY16" fmla="*/ 110172 h 148371"/>
                <a:gd name="connsiteX17" fmla="*/ 60114 w 69757"/>
                <a:gd name="connsiteY17" fmla="*/ 113433 h 148371"/>
                <a:gd name="connsiteX18" fmla="*/ 30575 w 69757"/>
                <a:gd name="connsiteY18" fmla="*/ 143247 h 148371"/>
                <a:gd name="connsiteX19" fmla="*/ 23531 w 69757"/>
                <a:gd name="connsiteY19" fmla="*/ 132533 h 148371"/>
                <a:gd name="connsiteX20" fmla="*/ 24894 w 69757"/>
                <a:gd name="connsiteY20" fmla="*/ 121352 h 148371"/>
                <a:gd name="connsiteX21" fmla="*/ 41709 w 69757"/>
                <a:gd name="connsiteY21" fmla="*/ 52640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757" h="148371">
                  <a:moveTo>
                    <a:pt x="41709" y="52640"/>
                  </a:moveTo>
                  <a:lnTo>
                    <a:pt x="63068" y="52640"/>
                  </a:lnTo>
                  <a:cubicBezTo>
                    <a:pt x="67612" y="52640"/>
                    <a:pt x="69885" y="52640"/>
                    <a:pt x="69885" y="47982"/>
                  </a:cubicBezTo>
                  <a:cubicBezTo>
                    <a:pt x="69885" y="45420"/>
                    <a:pt x="67612" y="45420"/>
                    <a:pt x="63522" y="45420"/>
                  </a:cubicBezTo>
                  <a:lnTo>
                    <a:pt x="43527" y="45420"/>
                  </a:lnTo>
                  <a:cubicBezTo>
                    <a:pt x="51707" y="12345"/>
                    <a:pt x="52843" y="7686"/>
                    <a:pt x="52843" y="6289"/>
                  </a:cubicBezTo>
                  <a:cubicBezTo>
                    <a:pt x="52843" y="2329"/>
                    <a:pt x="50116" y="0"/>
                    <a:pt x="46253" y="0"/>
                  </a:cubicBezTo>
                  <a:cubicBezTo>
                    <a:pt x="45572" y="0"/>
                    <a:pt x="39209" y="233"/>
                    <a:pt x="37164" y="8385"/>
                  </a:cubicBezTo>
                  <a:lnTo>
                    <a:pt x="28303" y="45420"/>
                  </a:lnTo>
                  <a:lnTo>
                    <a:pt x="6944" y="45420"/>
                  </a:lnTo>
                  <a:cubicBezTo>
                    <a:pt x="2399" y="45420"/>
                    <a:pt x="127" y="45420"/>
                    <a:pt x="127" y="49845"/>
                  </a:cubicBezTo>
                  <a:cubicBezTo>
                    <a:pt x="127" y="52640"/>
                    <a:pt x="1945" y="52640"/>
                    <a:pt x="6489" y="52640"/>
                  </a:cubicBezTo>
                  <a:lnTo>
                    <a:pt x="26485" y="52640"/>
                  </a:lnTo>
                  <a:cubicBezTo>
                    <a:pt x="10125" y="118790"/>
                    <a:pt x="9216" y="122750"/>
                    <a:pt x="9216" y="126942"/>
                  </a:cubicBezTo>
                  <a:cubicBezTo>
                    <a:pt x="9216" y="139520"/>
                    <a:pt x="17850" y="148371"/>
                    <a:pt x="30121" y="148371"/>
                  </a:cubicBezTo>
                  <a:cubicBezTo>
                    <a:pt x="53297" y="148371"/>
                    <a:pt x="66249" y="114365"/>
                    <a:pt x="66249" y="112501"/>
                  </a:cubicBezTo>
                  <a:cubicBezTo>
                    <a:pt x="66249" y="110172"/>
                    <a:pt x="64431" y="110172"/>
                    <a:pt x="63522" y="110172"/>
                  </a:cubicBezTo>
                  <a:cubicBezTo>
                    <a:pt x="61477" y="110172"/>
                    <a:pt x="61250" y="110871"/>
                    <a:pt x="60114" y="113433"/>
                  </a:cubicBezTo>
                  <a:cubicBezTo>
                    <a:pt x="50343" y="137657"/>
                    <a:pt x="38301" y="143247"/>
                    <a:pt x="30575" y="143247"/>
                  </a:cubicBezTo>
                  <a:cubicBezTo>
                    <a:pt x="25803" y="143247"/>
                    <a:pt x="23531" y="140219"/>
                    <a:pt x="23531" y="132533"/>
                  </a:cubicBezTo>
                  <a:cubicBezTo>
                    <a:pt x="23531" y="126942"/>
                    <a:pt x="23985" y="125312"/>
                    <a:pt x="24894" y="121352"/>
                  </a:cubicBezTo>
                  <a:lnTo>
                    <a:pt x="41709" y="5264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A4E0147E-965B-43C7-AC1C-3C3FD42F9EC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31493" y="2365308"/>
              <a:ext cx="52715" cy="232921"/>
            </a:xfrm>
            <a:custGeom>
              <a:avLst/>
              <a:gdLst>
                <a:gd name="connsiteX0" fmla="*/ 52846 w 52715"/>
                <a:gd name="connsiteY0" fmla="*/ 116461 h 232921"/>
                <a:gd name="connsiteX1" fmla="*/ 37850 w 52715"/>
                <a:gd name="connsiteY1" fmla="*/ 43789 h 232921"/>
                <a:gd name="connsiteX2" fmla="*/ 2403 w 52715"/>
                <a:gd name="connsiteY2" fmla="*/ 0 h 232921"/>
                <a:gd name="connsiteX3" fmla="*/ 131 w 52715"/>
                <a:gd name="connsiteY3" fmla="*/ 2329 h 232921"/>
                <a:gd name="connsiteX4" fmla="*/ 4448 w 52715"/>
                <a:gd name="connsiteY4" fmla="*/ 7686 h 232921"/>
                <a:gd name="connsiteX5" fmla="*/ 39668 w 52715"/>
                <a:gd name="connsiteY5" fmla="*/ 116461 h 232921"/>
                <a:gd name="connsiteX6" fmla="*/ 3085 w 52715"/>
                <a:gd name="connsiteY6" fmla="*/ 226633 h 232921"/>
                <a:gd name="connsiteX7" fmla="*/ 131 w 52715"/>
                <a:gd name="connsiteY7" fmla="*/ 230593 h 232921"/>
                <a:gd name="connsiteX8" fmla="*/ 2403 w 52715"/>
                <a:gd name="connsiteY8" fmla="*/ 232922 h 232921"/>
                <a:gd name="connsiteX9" fmla="*/ 38531 w 52715"/>
                <a:gd name="connsiteY9" fmla="*/ 187502 h 232921"/>
                <a:gd name="connsiteX10" fmla="*/ 52846 w 52715"/>
                <a:gd name="connsiteY10" fmla="*/ 116461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846" y="116461"/>
                  </a:moveTo>
                  <a:cubicBezTo>
                    <a:pt x="52846" y="98293"/>
                    <a:pt x="50347" y="70110"/>
                    <a:pt x="37850" y="43789"/>
                  </a:cubicBezTo>
                  <a:cubicBezTo>
                    <a:pt x="24216" y="15140"/>
                    <a:pt x="4675" y="0"/>
                    <a:pt x="2403" y="0"/>
                  </a:cubicBezTo>
                  <a:cubicBezTo>
                    <a:pt x="1039" y="0"/>
                    <a:pt x="131" y="932"/>
                    <a:pt x="131" y="2329"/>
                  </a:cubicBezTo>
                  <a:cubicBezTo>
                    <a:pt x="131" y="3028"/>
                    <a:pt x="131" y="3494"/>
                    <a:pt x="4448" y="7686"/>
                  </a:cubicBezTo>
                  <a:cubicBezTo>
                    <a:pt x="26716" y="30746"/>
                    <a:pt x="39668" y="67780"/>
                    <a:pt x="39668" y="116461"/>
                  </a:cubicBezTo>
                  <a:cubicBezTo>
                    <a:pt x="39668" y="156291"/>
                    <a:pt x="31260" y="197285"/>
                    <a:pt x="3085" y="226633"/>
                  </a:cubicBezTo>
                  <a:cubicBezTo>
                    <a:pt x="131" y="229428"/>
                    <a:pt x="131" y="229894"/>
                    <a:pt x="131" y="230593"/>
                  </a:cubicBezTo>
                  <a:cubicBezTo>
                    <a:pt x="131" y="231990"/>
                    <a:pt x="1039" y="232922"/>
                    <a:pt x="2403" y="232922"/>
                  </a:cubicBezTo>
                  <a:cubicBezTo>
                    <a:pt x="4675" y="232922"/>
                    <a:pt x="25125" y="217083"/>
                    <a:pt x="38531" y="187502"/>
                  </a:cubicBezTo>
                  <a:cubicBezTo>
                    <a:pt x="50120" y="161881"/>
                    <a:pt x="52846" y="136026"/>
                    <a:pt x="52846" y="116461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D8B75CB0-C7C4-41EA-BFAD-8CDD6E826F8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76259" y="2477111"/>
              <a:ext cx="138833" cy="9316"/>
            </a:xfrm>
            <a:custGeom>
              <a:avLst/>
              <a:gdLst>
                <a:gd name="connsiteX0" fmla="*/ 131017 w 138833"/>
                <a:gd name="connsiteY0" fmla="*/ 9317 h 9316"/>
                <a:gd name="connsiteX1" fmla="*/ 138970 w 138833"/>
                <a:gd name="connsiteY1" fmla="*/ 4658 h 9316"/>
                <a:gd name="connsiteX2" fmla="*/ 131017 w 138833"/>
                <a:gd name="connsiteY2" fmla="*/ 0 h 9316"/>
                <a:gd name="connsiteX3" fmla="*/ 8090 w 138833"/>
                <a:gd name="connsiteY3" fmla="*/ 0 h 9316"/>
                <a:gd name="connsiteX4" fmla="*/ 137 w 138833"/>
                <a:gd name="connsiteY4" fmla="*/ 4658 h 9316"/>
                <a:gd name="connsiteX5" fmla="*/ 8090 w 138833"/>
                <a:gd name="connsiteY5" fmla="*/ 9317 h 9316"/>
                <a:gd name="connsiteX6" fmla="*/ 131017 w 138833"/>
                <a:gd name="connsiteY6" fmla="*/ 9317 h 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833" h="9316">
                  <a:moveTo>
                    <a:pt x="131017" y="9317"/>
                  </a:moveTo>
                  <a:cubicBezTo>
                    <a:pt x="134880" y="9317"/>
                    <a:pt x="138970" y="9317"/>
                    <a:pt x="138970" y="4658"/>
                  </a:cubicBezTo>
                  <a:cubicBezTo>
                    <a:pt x="138970" y="0"/>
                    <a:pt x="134880" y="0"/>
                    <a:pt x="131017" y="0"/>
                  </a:cubicBezTo>
                  <a:lnTo>
                    <a:pt x="8090" y="0"/>
                  </a:lnTo>
                  <a:cubicBezTo>
                    <a:pt x="4227" y="0"/>
                    <a:pt x="137" y="0"/>
                    <a:pt x="137" y="4658"/>
                  </a:cubicBezTo>
                  <a:cubicBezTo>
                    <a:pt x="137" y="9317"/>
                    <a:pt x="4227" y="9317"/>
                    <a:pt x="8090" y="9317"/>
                  </a:cubicBezTo>
                  <a:lnTo>
                    <a:pt x="131017" y="9317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9FC972F9-1432-46D0-AAB2-93CC577CFF5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77351" y="2437048"/>
              <a:ext cx="118610" cy="148138"/>
            </a:xfrm>
            <a:custGeom>
              <a:avLst/>
              <a:gdLst>
                <a:gd name="connsiteX0" fmla="*/ 17643 w 118610"/>
                <a:gd name="connsiteY0" fmla="*/ 131368 h 148138"/>
                <a:gd name="connsiteX1" fmla="*/ 5373 w 118610"/>
                <a:gd name="connsiteY1" fmla="*/ 140918 h 148138"/>
                <a:gd name="connsiteX2" fmla="*/ 147 w 118610"/>
                <a:gd name="connsiteY2" fmla="*/ 145343 h 148138"/>
                <a:gd name="connsiteX3" fmla="*/ 3101 w 118610"/>
                <a:gd name="connsiteY3" fmla="*/ 148138 h 148138"/>
                <a:gd name="connsiteX4" fmla="*/ 22187 w 118610"/>
                <a:gd name="connsiteY4" fmla="*/ 147440 h 148138"/>
                <a:gd name="connsiteX5" fmla="*/ 44682 w 118610"/>
                <a:gd name="connsiteY5" fmla="*/ 148138 h 148138"/>
                <a:gd name="connsiteX6" fmla="*/ 48772 w 118610"/>
                <a:gd name="connsiteY6" fmla="*/ 143480 h 148138"/>
                <a:gd name="connsiteX7" fmla="*/ 43319 w 118610"/>
                <a:gd name="connsiteY7" fmla="*/ 140918 h 148138"/>
                <a:gd name="connsiteX8" fmla="*/ 31958 w 118610"/>
                <a:gd name="connsiteY8" fmla="*/ 137191 h 148138"/>
                <a:gd name="connsiteX9" fmla="*/ 43092 w 118610"/>
                <a:gd name="connsiteY9" fmla="*/ 90607 h 148138"/>
                <a:gd name="connsiteX10" fmla="*/ 63996 w 118610"/>
                <a:gd name="connsiteY10" fmla="*/ 105514 h 148138"/>
                <a:gd name="connsiteX11" fmla="*/ 118757 w 118610"/>
                <a:gd name="connsiteY11" fmla="*/ 37268 h 148138"/>
                <a:gd name="connsiteX12" fmla="*/ 88537 w 118610"/>
                <a:gd name="connsiteY12" fmla="*/ 0 h 148138"/>
                <a:gd name="connsiteX13" fmla="*/ 58770 w 118610"/>
                <a:gd name="connsiteY13" fmla="*/ 17469 h 148138"/>
                <a:gd name="connsiteX14" fmla="*/ 38320 w 118610"/>
                <a:gd name="connsiteY14" fmla="*/ 0 h 148138"/>
                <a:gd name="connsiteX15" fmla="*/ 21506 w 118610"/>
                <a:gd name="connsiteY15" fmla="*/ 13277 h 148138"/>
                <a:gd name="connsiteX16" fmla="*/ 14462 w 118610"/>
                <a:gd name="connsiteY16" fmla="*/ 35870 h 148138"/>
                <a:gd name="connsiteX17" fmla="*/ 17188 w 118610"/>
                <a:gd name="connsiteY17" fmla="*/ 38199 h 148138"/>
                <a:gd name="connsiteX18" fmla="*/ 21051 w 118610"/>
                <a:gd name="connsiteY18" fmla="*/ 32842 h 148138"/>
                <a:gd name="connsiteX19" fmla="*/ 37639 w 118610"/>
                <a:gd name="connsiteY19" fmla="*/ 5124 h 148138"/>
                <a:gd name="connsiteX20" fmla="*/ 44682 w 118610"/>
                <a:gd name="connsiteY20" fmla="*/ 15839 h 148138"/>
                <a:gd name="connsiteX21" fmla="*/ 43092 w 118610"/>
                <a:gd name="connsiteY21" fmla="*/ 27718 h 148138"/>
                <a:gd name="connsiteX22" fmla="*/ 17643 w 118610"/>
                <a:gd name="connsiteY22" fmla="*/ 131368 h 148138"/>
                <a:gd name="connsiteX23" fmla="*/ 57634 w 118610"/>
                <a:gd name="connsiteY23" fmla="*/ 30280 h 148138"/>
                <a:gd name="connsiteX24" fmla="*/ 69450 w 118610"/>
                <a:gd name="connsiteY24" fmla="*/ 13975 h 148138"/>
                <a:gd name="connsiteX25" fmla="*/ 87855 w 118610"/>
                <a:gd name="connsiteY25" fmla="*/ 5124 h 148138"/>
                <a:gd name="connsiteX26" fmla="*/ 102397 w 118610"/>
                <a:gd name="connsiteY26" fmla="*/ 27019 h 148138"/>
                <a:gd name="connsiteX27" fmla="*/ 90809 w 118610"/>
                <a:gd name="connsiteY27" fmla="*/ 76398 h 148138"/>
                <a:gd name="connsiteX28" fmla="*/ 63769 w 118610"/>
                <a:gd name="connsiteY28" fmla="*/ 100389 h 148138"/>
                <a:gd name="connsiteX29" fmla="*/ 45819 w 118610"/>
                <a:gd name="connsiteY29" fmla="*/ 79659 h 148138"/>
                <a:gd name="connsiteX30" fmla="*/ 46500 w 118610"/>
                <a:gd name="connsiteY30" fmla="*/ 75933 h 148138"/>
                <a:gd name="connsiteX31" fmla="*/ 57634 w 118610"/>
                <a:gd name="connsiteY31" fmla="*/ 30280 h 1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610" h="148138">
                  <a:moveTo>
                    <a:pt x="17643" y="131368"/>
                  </a:moveTo>
                  <a:cubicBezTo>
                    <a:pt x="15825" y="139287"/>
                    <a:pt x="15371" y="140918"/>
                    <a:pt x="5373" y="140918"/>
                  </a:cubicBezTo>
                  <a:cubicBezTo>
                    <a:pt x="2646" y="140918"/>
                    <a:pt x="147" y="140918"/>
                    <a:pt x="147" y="145343"/>
                  </a:cubicBezTo>
                  <a:cubicBezTo>
                    <a:pt x="147" y="147207"/>
                    <a:pt x="1283" y="148138"/>
                    <a:pt x="3101" y="148138"/>
                  </a:cubicBezTo>
                  <a:cubicBezTo>
                    <a:pt x="9236" y="148138"/>
                    <a:pt x="15825" y="147440"/>
                    <a:pt x="22187" y="147440"/>
                  </a:cubicBezTo>
                  <a:cubicBezTo>
                    <a:pt x="29686" y="147440"/>
                    <a:pt x="37411" y="148138"/>
                    <a:pt x="44682" y="148138"/>
                  </a:cubicBezTo>
                  <a:cubicBezTo>
                    <a:pt x="45819" y="148138"/>
                    <a:pt x="48772" y="148138"/>
                    <a:pt x="48772" y="143480"/>
                  </a:cubicBezTo>
                  <a:cubicBezTo>
                    <a:pt x="48772" y="140918"/>
                    <a:pt x="46500" y="140918"/>
                    <a:pt x="43319" y="140918"/>
                  </a:cubicBezTo>
                  <a:cubicBezTo>
                    <a:pt x="31958" y="140918"/>
                    <a:pt x="31958" y="139287"/>
                    <a:pt x="31958" y="137191"/>
                  </a:cubicBezTo>
                  <a:cubicBezTo>
                    <a:pt x="31958" y="134396"/>
                    <a:pt x="41501" y="96430"/>
                    <a:pt x="43092" y="90607"/>
                  </a:cubicBezTo>
                  <a:cubicBezTo>
                    <a:pt x="46046" y="97361"/>
                    <a:pt x="52408" y="105514"/>
                    <a:pt x="63996" y="105514"/>
                  </a:cubicBezTo>
                  <a:cubicBezTo>
                    <a:pt x="90354" y="105514"/>
                    <a:pt x="118757" y="71507"/>
                    <a:pt x="118757" y="37268"/>
                  </a:cubicBezTo>
                  <a:cubicBezTo>
                    <a:pt x="118757" y="15373"/>
                    <a:pt x="105806" y="0"/>
                    <a:pt x="88537" y="0"/>
                  </a:cubicBezTo>
                  <a:cubicBezTo>
                    <a:pt x="77175" y="0"/>
                    <a:pt x="66269" y="8385"/>
                    <a:pt x="58770" y="17469"/>
                  </a:cubicBezTo>
                  <a:cubicBezTo>
                    <a:pt x="56498" y="4891"/>
                    <a:pt x="46727" y="0"/>
                    <a:pt x="38320" y="0"/>
                  </a:cubicBezTo>
                  <a:cubicBezTo>
                    <a:pt x="27868" y="0"/>
                    <a:pt x="23551" y="9084"/>
                    <a:pt x="21506" y="13277"/>
                  </a:cubicBezTo>
                  <a:cubicBezTo>
                    <a:pt x="17416" y="21196"/>
                    <a:pt x="14462" y="35171"/>
                    <a:pt x="14462" y="35870"/>
                  </a:cubicBezTo>
                  <a:cubicBezTo>
                    <a:pt x="14462" y="38199"/>
                    <a:pt x="16734" y="38199"/>
                    <a:pt x="17188" y="38199"/>
                  </a:cubicBezTo>
                  <a:cubicBezTo>
                    <a:pt x="19461" y="38199"/>
                    <a:pt x="19688" y="37966"/>
                    <a:pt x="21051" y="32842"/>
                  </a:cubicBezTo>
                  <a:cubicBezTo>
                    <a:pt x="24914" y="16305"/>
                    <a:pt x="29458" y="5124"/>
                    <a:pt x="37639" y="5124"/>
                  </a:cubicBezTo>
                  <a:cubicBezTo>
                    <a:pt x="41501" y="5124"/>
                    <a:pt x="44682" y="6988"/>
                    <a:pt x="44682" y="15839"/>
                  </a:cubicBezTo>
                  <a:cubicBezTo>
                    <a:pt x="44682" y="21196"/>
                    <a:pt x="44001" y="23758"/>
                    <a:pt x="43092" y="27718"/>
                  </a:cubicBezTo>
                  <a:lnTo>
                    <a:pt x="17643" y="131368"/>
                  </a:lnTo>
                  <a:close/>
                  <a:moveTo>
                    <a:pt x="57634" y="30280"/>
                  </a:moveTo>
                  <a:cubicBezTo>
                    <a:pt x="59225" y="23991"/>
                    <a:pt x="65360" y="17469"/>
                    <a:pt x="69450" y="13975"/>
                  </a:cubicBezTo>
                  <a:cubicBezTo>
                    <a:pt x="77403" y="6755"/>
                    <a:pt x="83992" y="5124"/>
                    <a:pt x="87855" y="5124"/>
                  </a:cubicBezTo>
                  <a:cubicBezTo>
                    <a:pt x="96944" y="5124"/>
                    <a:pt x="102397" y="13277"/>
                    <a:pt x="102397" y="27019"/>
                  </a:cubicBezTo>
                  <a:cubicBezTo>
                    <a:pt x="102397" y="40761"/>
                    <a:pt x="94899" y="67547"/>
                    <a:pt x="90809" y="76398"/>
                  </a:cubicBezTo>
                  <a:cubicBezTo>
                    <a:pt x="83083" y="92703"/>
                    <a:pt x="72177" y="100389"/>
                    <a:pt x="63769" y="100389"/>
                  </a:cubicBezTo>
                  <a:cubicBezTo>
                    <a:pt x="48772" y="100389"/>
                    <a:pt x="45819" y="81057"/>
                    <a:pt x="45819" y="79659"/>
                  </a:cubicBezTo>
                  <a:cubicBezTo>
                    <a:pt x="45819" y="79193"/>
                    <a:pt x="45819" y="78728"/>
                    <a:pt x="46500" y="75933"/>
                  </a:cubicBezTo>
                  <a:lnTo>
                    <a:pt x="57634" y="3028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68704CCB-0FA3-4771-8949-0A2A28BF12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08806" y="2503034"/>
              <a:ext cx="68871" cy="73533"/>
            </a:xfrm>
            <a:custGeom>
              <a:avLst/>
              <a:gdLst>
                <a:gd name="connsiteX0" fmla="*/ 59957 w 68871"/>
                <a:gd name="connsiteY0" fmla="*/ 9458 h 73533"/>
                <a:gd name="connsiteX1" fmla="*/ 51845 w 68871"/>
                <a:gd name="connsiteY1" fmla="*/ 18589 h 73533"/>
                <a:gd name="connsiteX2" fmla="*/ 58048 w 68871"/>
                <a:gd name="connsiteY2" fmla="*/ 24621 h 73533"/>
                <a:gd name="connsiteX3" fmla="*/ 67114 w 68871"/>
                <a:gd name="connsiteY3" fmla="*/ 14186 h 73533"/>
                <a:gd name="connsiteX4" fmla="*/ 46119 w 68871"/>
                <a:gd name="connsiteY4" fmla="*/ 1 h 73533"/>
                <a:gd name="connsiteX5" fmla="*/ 152 w 68871"/>
                <a:gd name="connsiteY5" fmla="*/ 45165 h 73533"/>
                <a:gd name="connsiteX6" fmla="*/ 29577 w 68871"/>
                <a:gd name="connsiteY6" fmla="*/ 73535 h 73533"/>
                <a:gd name="connsiteX7" fmla="*/ 69023 w 68871"/>
                <a:gd name="connsiteY7" fmla="*/ 55111 h 73533"/>
                <a:gd name="connsiteX8" fmla="*/ 66319 w 68871"/>
                <a:gd name="connsiteY8" fmla="*/ 52339 h 73533"/>
                <a:gd name="connsiteX9" fmla="*/ 63774 w 68871"/>
                <a:gd name="connsiteY9" fmla="*/ 53970 h 73533"/>
                <a:gd name="connsiteX10" fmla="*/ 29895 w 68871"/>
                <a:gd name="connsiteY10" fmla="*/ 68970 h 73533"/>
                <a:gd name="connsiteX11" fmla="*/ 13353 w 68871"/>
                <a:gd name="connsiteY11" fmla="*/ 50872 h 73533"/>
                <a:gd name="connsiteX12" fmla="*/ 23851 w 68871"/>
                <a:gd name="connsiteY12" fmla="*/ 17121 h 73533"/>
                <a:gd name="connsiteX13" fmla="*/ 46119 w 68871"/>
                <a:gd name="connsiteY13" fmla="*/ 4567 h 73533"/>
                <a:gd name="connsiteX14" fmla="*/ 59957 w 68871"/>
                <a:gd name="connsiteY14" fmla="*/ 9458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71" h="73533">
                  <a:moveTo>
                    <a:pt x="59957" y="9458"/>
                  </a:moveTo>
                  <a:cubicBezTo>
                    <a:pt x="54231" y="10436"/>
                    <a:pt x="51845" y="15002"/>
                    <a:pt x="51845" y="18589"/>
                  </a:cubicBezTo>
                  <a:cubicBezTo>
                    <a:pt x="51845" y="22991"/>
                    <a:pt x="55185" y="24621"/>
                    <a:pt x="58048" y="24621"/>
                  </a:cubicBezTo>
                  <a:cubicBezTo>
                    <a:pt x="61547" y="24621"/>
                    <a:pt x="67114" y="22013"/>
                    <a:pt x="67114" y="14186"/>
                  </a:cubicBezTo>
                  <a:cubicBezTo>
                    <a:pt x="67114" y="3099"/>
                    <a:pt x="54708" y="1"/>
                    <a:pt x="46119" y="1"/>
                  </a:cubicBezTo>
                  <a:cubicBezTo>
                    <a:pt x="22260" y="1"/>
                    <a:pt x="152" y="22502"/>
                    <a:pt x="152" y="45165"/>
                  </a:cubicBezTo>
                  <a:cubicBezTo>
                    <a:pt x="152" y="59187"/>
                    <a:pt x="9695" y="73535"/>
                    <a:pt x="29577" y="73535"/>
                  </a:cubicBezTo>
                  <a:cubicBezTo>
                    <a:pt x="56458" y="73535"/>
                    <a:pt x="69023" y="57393"/>
                    <a:pt x="69023" y="55111"/>
                  </a:cubicBezTo>
                  <a:cubicBezTo>
                    <a:pt x="69023" y="54133"/>
                    <a:pt x="67592" y="52339"/>
                    <a:pt x="66319" y="52339"/>
                  </a:cubicBezTo>
                  <a:cubicBezTo>
                    <a:pt x="65365" y="52339"/>
                    <a:pt x="65047" y="52665"/>
                    <a:pt x="63774" y="53970"/>
                  </a:cubicBezTo>
                  <a:cubicBezTo>
                    <a:pt x="51368" y="68970"/>
                    <a:pt x="32758" y="68970"/>
                    <a:pt x="29895" y="68970"/>
                  </a:cubicBezTo>
                  <a:cubicBezTo>
                    <a:pt x="18443" y="68970"/>
                    <a:pt x="13353" y="60980"/>
                    <a:pt x="13353" y="50872"/>
                  </a:cubicBezTo>
                  <a:cubicBezTo>
                    <a:pt x="13353" y="46143"/>
                    <a:pt x="15580" y="28371"/>
                    <a:pt x="23851" y="17121"/>
                  </a:cubicBezTo>
                  <a:cubicBezTo>
                    <a:pt x="29895" y="9132"/>
                    <a:pt x="38166" y="4567"/>
                    <a:pt x="46119" y="4567"/>
                  </a:cubicBezTo>
                  <a:cubicBezTo>
                    <a:pt x="48346" y="4567"/>
                    <a:pt x="55980" y="4893"/>
                    <a:pt x="59957" y="9458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BB74B8C9-5DAA-4186-90E9-DF729FE5BBB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97962" y="2556187"/>
              <a:ext cx="20200" cy="50218"/>
            </a:xfrm>
            <a:custGeom>
              <a:avLst/>
              <a:gdLst>
                <a:gd name="connsiteX0" fmla="*/ 15902 w 20200"/>
                <a:gd name="connsiteY0" fmla="*/ 16143 h 50218"/>
                <a:gd name="connsiteX1" fmla="*/ 3495 w 20200"/>
                <a:gd name="connsiteY1" fmla="*/ 45980 h 50218"/>
                <a:gd name="connsiteX2" fmla="*/ 2382 w 20200"/>
                <a:gd name="connsiteY2" fmla="*/ 47937 h 50218"/>
                <a:gd name="connsiteX3" fmla="*/ 4609 w 20200"/>
                <a:gd name="connsiteY3" fmla="*/ 50219 h 50218"/>
                <a:gd name="connsiteX4" fmla="*/ 20355 w 20200"/>
                <a:gd name="connsiteY4" fmla="*/ 17773 h 50218"/>
                <a:gd name="connsiteX5" fmla="*/ 9221 w 20200"/>
                <a:gd name="connsiteY5" fmla="*/ 1 h 50218"/>
                <a:gd name="connsiteX6" fmla="*/ 155 w 20200"/>
                <a:gd name="connsiteY6" fmla="*/ 9295 h 50218"/>
                <a:gd name="connsiteX7" fmla="*/ 9380 w 20200"/>
                <a:gd name="connsiteY7" fmla="*/ 18752 h 50218"/>
                <a:gd name="connsiteX8" fmla="*/ 15902 w 20200"/>
                <a:gd name="connsiteY8" fmla="*/ 16143 h 5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0" h="50218">
                  <a:moveTo>
                    <a:pt x="15902" y="16143"/>
                  </a:moveTo>
                  <a:cubicBezTo>
                    <a:pt x="15902" y="25110"/>
                    <a:pt x="14311" y="35545"/>
                    <a:pt x="3495" y="45980"/>
                  </a:cubicBezTo>
                  <a:cubicBezTo>
                    <a:pt x="2859" y="46632"/>
                    <a:pt x="2382" y="47122"/>
                    <a:pt x="2382" y="47937"/>
                  </a:cubicBezTo>
                  <a:cubicBezTo>
                    <a:pt x="2382" y="49078"/>
                    <a:pt x="3654" y="50219"/>
                    <a:pt x="4609" y="50219"/>
                  </a:cubicBezTo>
                  <a:cubicBezTo>
                    <a:pt x="6836" y="50219"/>
                    <a:pt x="20355" y="37176"/>
                    <a:pt x="20355" y="17773"/>
                  </a:cubicBezTo>
                  <a:cubicBezTo>
                    <a:pt x="20355" y="7665"/>
                    <a:pt x="16538" y="1"/>
                    <a:pt x="9221" y="1"/>
                  </a:cubicBezTo>
                  <a:cubicBezTo>
                    <a:pt x="3973" y="1"/>
                    <a:pt x="155" y="4241"/>
                    <a:pt x="155" y="9295"/>
                  </a:cubicBezTo>
                  <a:cubicBezTo>
                    <a:pt x="155" y="14513"/>
                    <a:pt x="3814" y="18752"/>
                    <a:pt x="9380" y="18752"/>
                  </a:cubicBezTo>
                  <a:cubicBezTo>
                    <a:pt x="13198" y="18752"/>
                    <a:pt x="15743" y="16143"/>
                    <a:pt x="15902" y="1614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1F141A72-DEA5-4234-8600-1C851D5A6E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40317" y="2502219"/>
              <a:ext cx="68235" cy="74348"/>
            </a:xfrm>
            <a:custGeom>
              <a:avLst/>
              <a:gdLst>
                <a:gd name="connsiteX0" fmla="*/ 63939 w 68235"/>
                <a:gd name="connsiteY0" fmla="*/ 35545 h 74348"/>
                <a:gd name="connsiteX1" fmla="*/ 68393 w 68235"/>
                <a:gd name="connsiteY1" fmla="*/ 31958 h 74348"/>
                <a:gd name="connsiteX2" fmla="*/ 36900 w 68235"/>
                <a:gd name="connsiteY2" fmla="*/ 1 h 74348"/>
                <a:gd name="connsiteX3" fmla="*/ 158 w 68235"/>
                <a:gd name="connsiteY3" fmla="*/ 37013 h 74348"/>
                <a:gd name="connsiteX4" fmla="*/ 38967 w 68235"/>
                <a:gd name="connsiteY4" fmla="*/ 74350 h 74348"/>
                <a:gd name="connsiteX5" fmla="*/ 68393 w 68235"/>
                <a:gd name="connsiteY5" fmla="*/ 53154 h 74348"/>
                <a:gd name="connsiteX6" fmla="*/ 65689 w 68235"/>
                <a:gd name="connsiteY6" fmla="*/ 50872 h 74348"/>
                <a:gd name="connsiteX7" fmla="*/ 62826 w 68235"/>
                <a:gd name="connsiteY7" fmla="*/ 53480 h 74348"/>
                <a:gd name="connsiteX8" fmla="*/ 40081 w 68235"/>
                <a:gd name="connsiteY8" fmla="*/ 69133 h 74348"/>
                <a:gd name="connsiteX9" fmla="*/ 20676 w 68235"/>
                <a:gd name="connsiteY9" fmla="*/ 59513 h 74348"/>
                <a:gd name="connsiteX10" fmla="*/ 14632 w 68235"/>
                <a:gd name="connsiteY10" fmla="*/ 35545 h 74348"/>
                <a:gd name="connsiteX11" fmla="*/ 63939 w 68235"/>
                <a:gd name="connsiteY11" fmla="*/ 35545 h 74348"/>
                <a:gd name="connsiteX12" fmla="*/ 14791 w 68235"/>
                <a:gd name="connsiteY12" fmla="*/ 31306 h 74348"/>
                <a:gd name="connsiteX13" fmla="*/ 36900 w 68235"/>
                <a:gd name="connsiteY13" fmla="*/ 4567 h 74348"/>
                <a:gd name="connsiteX14" fmla="*/ 57259 w 68235"/>
                <a:gd name="connsiteY14" fmla="*/ 31306 h 74348"/>
                <a:gd name="connsiteX15" fmla="*/ 14791 w 68235"/>
                <a:gd name="connsiteY15" fmla="*/ 31306 h 7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235" h="74348">
                  <a:moveTo>
                    <a:pt x="63939" y="35545"/>
                  </a:moveTo>
                  <a:cubicBezTo>
                    <a:pt x="67279" y="35545"/>
                    <a:pt x="68393" y="35545"/>
                    <a:pt x="68393" y="31958"/>
                  </a:cubicBezTo>
                  <a:cubicBezTo>
                    <a:pt x="68393" y="17610"/>
                    <a:pt x="60599" y="1"/>
                    <a:pt x="36900" y="1"/>
                  </a:cubicBezTo>
                  <a:cubicBezTo>
                    <a:pt x="16063" y="1"/>
                    <a:pt x="158" y="16958"/>
                    <a:pt x="158" y="37013"/>
                  </a:cubicBezTo>
                  <a:cubicBezTo>
                    <a:pt x="158" y="57720"/>
                    <a:pt x="17813" y="74350"/>
                    <a:pt x="38967" y="74350"/>
                  </a:cubicBezTo>
                  <a:cubicBezTo>
                    <a:pt x="60440" y="74350"/>
                    <a:pt x="68393" y="56741"/>
                    <a:pt x="68393" y="53154"/>
                  </a:cubicBezTo>
                  <a:cubicBezTo>
                    <a:pt x="68393" y="52502"/>
                    <a:pt x="68075" y="50872"/>
                    <a:pt x="65689" y="50872"/>
                  </a:cubicBezTo>
                  <a:cubicBezTo>
                    <a:pt x="63621" y="50872"/>
                    <a:pt x="63303" y="51850"/>
                    <a:pt x="62826" y="53480"/>
                  </a:cubicBezTo>
                  <a:cubicBezTo>
                    <a:pt x="57895" y="66687"/>
                    <a:pt x="45807" y="69133"/>
                    <a:pt x="40081" y="69133"/>
                  </a:cubicBezTo>
                  <a:cubicBezTo>
                    <a:pt x="32605" y="69133"/>
                    <a:pt x="25448" y="65709"/>
                    <a:pt x="20676" y="59513"/>
                  </a:cubicBezTo>
                  <a:cubicBezTo>
                    <a:pt x="14791" y="51850"/>
                    <a:pt x="14632" y="41904"/>
                    <a:pt x="14632" y="35545"/>
                  </a:cubicBezTo>
                  <a:lnTo>
                    <a:pt x="63939" y="35545"/>
                  </a:lnTo>
                  <a:close/>
                  <a:moveTo>
                    <a:pt x="14791" y="31306"/>
                  </a:moveTo>
                  <a:cubicBezTo>
                    <a:pt x="16540" y="8317"/>
                    <a:pt x="30856" y="4567"/>
                    <a:pt x="36900" y="4567"/>
                  </a:cubicBezTo>
                  <a:cubicBezTo>
                    <a:pt x="56464" y="4567"/>
                    <a:pt x="57100" y="27230"/>
                    <a:pt x="57259" y="31306"/>
                  </a:cubicBezTo>
                  <a:lnTo>
                    <a:pt x="14791" y="31306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4BDB00DE-942D-438E-9DF5-BD9B3E145DB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23494" y="2503034"/>
              <a:ext cx="85254" cy="71903"/>
            </a:xfrm>
            <a:custGeom>
              <a:avLst/>
              <a:gdLst>
                <a:gd name="connsiteX0" fmla="*/ 73486 w 85254"/>
                <a:gd name="connsiteY0" fmla="*/ 22502 h 71903"/>
                <a:gd name="connsiteX1" fmla="*/ 49628 w 85254"/>
                <a:gd name="connsiteY1" fmla="*/ 1 h 71903"/>
                <a:gd name="connsiteX2" fmla="*/ 23701 w 85254"/>
                <a:gd name="connsiteY2" fmla="*/ 15817 h 71903"/>
                <a:gd name="connsiteX3" fmla="*/ 23542 w 85254"/>
                <a:gd name="connsiteY3" fmla="*/ 15817 h 71903"/>
                <a:gd name="connsiteX4" fmla="*/ 23542 w 85254"/>
                <a:gd name="connsiteY4" fmla="*/ 1 h 71903"/>
                <a:gd name="connsiteX5" fmla="*/ 161 w 85254"/>
                <a:gd name="connsiteY5" fmla="*/ 1795 h 71903"/>
                <a:gd name="connsiteX6" fmla="*/ 161 w 85254"/>
                <a:gd name="connsiteY6" fmla="*/ 7665 h 71903"/>
                <a:gd name="connsiteX7" fmla="*/ 12090 w 85254"/>
                <a:gd name="connsiteY7" fmla="*/ 16795 h 71903"/>
                <a:gd name="connsiteX8" fmla="*/ 12090 w 85254"/>
                <a:gd name="connsiteY8" fmla="*/ 59024 h 71903"/>
                <a:gd name="connsiteX9" fmla="*/ 161 w 85254"/>
                <a:gd name="connsiteY9" fmla="*/ 66035 h 71903"/>
                <a:gd name="connsiteX10" fmla="*/ 161 w 85254"/>
                <a:gd name="connsiteY10" fmla="*/ 71905 h 71903"/>
                <a:gd name="connsiteX11" fmla="*/ 18294 w 85254"/>
                <a:gd name="connsiteY11" fmla="*/ 71252 h 71903"/>
                <a:gd name="connsiteX12" fmla="*/ 36585 w 85254"/>
                <a:gd name="connsiteY12" fmla="*/ 71905 h 71903"/>
                <a:gd name="connsiteX13" fmla="*/ 36585 w 85254"/>
                <a:gd name="connsiteY13" fmla="*/ 66035 h 71903"/>
                <a:gd name="connsiteX14" fmla="*/ 24656 w 85254"/>
                <a:gd name="connsiteY14" fmla="*/ 59024 h 71903"/>
                <a:gd name="connsiteX15" fmla="*/ 24656 w 85254"/>
                <a:gd name="connsiteY15" fmla="*/ 29676 h 71903"/>
                <a:gd name="connsiteX16" fmla="*/ 48355 w 85254"/>
                <a:gd name="connsiteY16" fmla="*/ 4567 h 71903"/>
                <a:gd name="connsiteX17" fmla="*/ 60921 w 85254"/>
                <a:gd name="connsiteY17" fmla="*/ 21850 h 71903"/>
                <a:gd name="connsiteX18" fmla="*/ 60921 w 85254"/>
                <a:gd name="connsiteY18" fmla="*/ 59024 h 71903"/>
                <a:gd name="connsiteX19" fmla="*/ 48991 w 85254"/>
                <a:gd name="connsiteY19" fmla="*/ 66035 h 71903"/>
                <a:gd name="connsiteX20" fmla="*/ 48991 w 85254"/>
                <a:gd name="connsiteY20" fmla="*/ 71905 h 71903"/>
                <a:gd name="connsiteX21" fmla="*/ 67124 w 85254"/>
                <a:gd name="connsiteY21" fmla="*/ 71252 h 71903"/>
                <a:gd name="connsiteX22" fmla="*/ 85415 w 85254"/>
                <a:gd name="connsiteY22" fmla="*/ 71905 h 71903"/>
                <a:gd name="connsiteX23" fmla="*/ 85415 w 85254"/>
                <a:gd name="connsiteY23" fmla="*/ 66035 h 71903"/>
                <a:gd name="connsiteX24" fmla="*/ 73486 w 85254"/>
                <a:gd name="connsiteY24" fmla="*/ 59024 h 71903"/>
                <a:gd name="connsiteX25" fmla="*/ 73486 w 85254"/>
                <a:gd name="connsiteY25" fmla="*/ 22502 h 7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254" h="71903">
                  <a:moveTo>
                    <a:pt x="73486" y="22502"/>
                  </a:moveTo>
                  <a:cubicBezTo>
                    <a:pt x="73486" y="8317"/>
                    <a:pt x="66647" y="1"/>
                    <a:pt x="49628" y="1"/>
                  </a:cubicBezTo>
                  <a:cubicBezTo>
                    <a:pt x="36585" y="1"/>
                    <a:pt x="28155" y="7339"/>
                    <a:pt x="23701" y="15817"/>
                  </a:cubicBezTo>
                  <a:lnTo>
                    <a:pt x="23542" y="15817"/>
                  </a:lnTo>
                  <a:lnTo>
                    <a:pt x="23542" y="1"/>
                  </a:lnTo>
                  <a:lnTo>
                    <a:pt x="161" y="1795"/>
                  </a:lnTo>
                  <a:lnTo>
                    <a:pt x="161" y="7665"/>
                  </a:lnTo>
                  <a:cubicBezTo>
                    <a:pt x="10818" y="7665"/>
                    <a:pt x="12090" y="8806"/>
                    <a:pt x="12090" y="16795"/>
                  </a:cubicBezTo>
                  <a:lnTo>
                    <a:pt x="12090" y="59024"/>
                  </a:lnTo>
                  <a:cubicBezTo>
                    <a:pt x="12090" y="66035"/>
                    <a:pt x="10500" y="66035"/>
                    <a:pt x="161" y="66035"/>
                  </a:cubicBezTo>
                  <a:lnTo>
                    <a:pt x="161" y="71905"/>
                  </a:lnTo>
                  <a:cubicBezTo>
                    <a:pt x="479" y="71905"/>
                    <a:pt x="11613" y="71252"/>
                    <a:pt x="18294" y="71252"/>
                  </a:cubicBezTo>
                  <a:cubicBezTo>
                    <a:pt x="24179" y="71252"/>
                    <a:pt x="35154" y="71741"/>
                    <a:pt x="36585" y="71905"/>
                  </a:cubicBezTo>
                  <a:lnTo>
                    <a:pt x="36585" y="66035"/>
                  </a:lnTo>
                  <a:cubicBezTo>
                    <a:pt x="26246" y="66035"/>
                    <a:pt x="24656" y="66035"/>
                    <a:pt x="24656" y="59024"/>
                  </a:cubicBezTo>
                  <a:lnTo>
                    <a:pt x="24656" y="29676"/>
                  </a:lnTo>
                  <a:cubicBezTo>
                    <a:pt x="24656" y="12556"/>
                    <a:pt x="37858" y="4567"/>
                    <a:pt x="48355" y="4567"/>
                  </a:cubicBezTo>
                  <a:cubicBezTo>
                    <a:pt x="59489" y="4567"/>
                    <a:pt x="60921" y="13534"/>
                    <a:pt x="60921" y="21850"/>
                  </a:cubicBezTo>
                  <a:lnTo>
                    <a:pt x="60921" y="59024"/>
                  </a:lnTo>
                  <a:cubicBezTo>
                    <a:pt x="60921" y="66035"/>
                    <a:pt x="59330" y="66035"/>
                    <a:pt x="48991" y="66035"/>
                  </a:cubicBezTo>
                  <a:lnTo>
                    <a:pt x="48991" y="71905"/>
                  </a:lnTo>
                  <a:cubicBezTo>
                    <a:pt x="49310" y="71905"/>
                    <a:pt x="60444" y="71252"/>
                    <a:pt x="67124" y="71252"/>
                  </a:cubicBezTo>
                  <a:cubicBezTo>
                    <a:pt x="73009" y="71252"/>
                    <a:pt x="83984" y="71741"/>
                    <a:pt x="85415" y="71905"/>
                  </a:cubicBezTo>
                  <a:lnTo>
                    <a:pt x="85415" y="66035"/>
                  </a:lnTo>
                  <a:cubicBezTo>
                    <a:pt x="75077" y="66035"/>
                    <a:pt x="73486" y="66035"/>
                    <a:pt x="73486" y="59024"/>
                  </a:cubicBezTo>
                  <a:lnTo>
                    <a:pt x="73486" y="22502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9786FE65-24AE-4020-9D29-A8857334FF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14984" y="2474665"/>
              <a:ext cx="55033" cy="101903"/>
            </a:xfrm>
            <a:custGeom>
              <a:avLst/>
              <a:gdLst>
                <a:gd name="connsiteX0" fmla="*/ 27523 w 55033"/>
                <a:gd name="connsiteY0" fmla="*/ 35871 h 101903"/>
                <a:gd name="connsiteX1" fmla="*/ 52336 w 55033"/>
                <a:gd name="connsiteY1" fmla="*/ 35871 h 101903"/>
                <a:gd name="connsiteX2" fmla="*/ 52336 w 55033"/>
                <a:gd name="connsiteY2" fmla="*/ 30002 h 101903"/>
                <a:gd name="connsiteX3" fmla="*/ 27523 w 55033"/>
                <a:gd name="connsiteY3" fmla="*/ 30002 h 101903"/>
                <a:gd name="connsiteX4" fmla="*/ 27523 w 55033"/>
                <a:gd name="connsiteY4" fmla="*/ 1 h 101903"/>
                <a:gd name="connsiteX5" fmla="*/ 22115 w 55033"/>
                <a:gd name="connsiteY5" fmla="*/ 1 h 101903"/>
                <a:gd name="connsiteX6" fmla="*/ 165 w 55033"/>
                <a:gd name="connsiteY6" fmla="*/ 31306 h 101903"/>
                <a:gd name="connsiteX7" fmla="*/ 165 w 55033"/>
                <a:gd name="connsiteY7" fmla="*/ 35871 h 101903"/>
                <a:gd name="connsiteX8" fmla="*/ 14958 w 55033"/>
                <a:gd name="connsiteY8" fmla="*/ 35871 h 101903"/>
                <a:gd name="connsiteX9" fmla="*/ 14958 w 55033"/>
                <a:gd name="connsiteY9" fmla="*/ 79894 h 101903"/>
                <a:gd name="connsiteX10" fmla="*/ 37225 w 55033"/>
                <a:gd name="connsiteY10" fmla="*/ 101905 h 101903"/>
                <a:gd name="connsiteX11" fmla="*/ 55199 w 55033"/>
                <a:gd name="connsiteY11" fmla="*/ 79731 h 101903"/>
                <a:gd name="connsiteX12" fmla="*/ 55199 w 55033"/>
                <a:gd name="connsiteY12" fmla="*/ 70763 h 101903"/>
                <a:gd name="connsiteX13" fmla="*/ 49791 w 55033"/>
                <a:gd name="connsiteY13" fmla="*/ 70763 h 101903"/>
                <a:gd name="connsiteX14" fmla="*/ 49791 w 55033"/>
                <a:gd name="connsiteY14" fmla="*/ 79568 h 101903"/>
                <a:gd name="connsiteX15" fmla="*/ 38498 w 55033"/>
                <a:gd name="connsiteY15" fmla="*/ 96687 h 101903"/>
                <a:gd name="connsiteX16" fmla="*/ 27523 w 55033"/>
                <a:gd name="connsiteY16" fmla="*/ 80057 h 101903"/>
                <a:gd name="connsiteX17" fmla="*/ 27523 w 55033"/>
                <a:gd name="connsiteY17" fmla="*/ 35871 h 10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033" h="101903">
                  <a:moveTo>
                    <a:pt x="27523" y="35871"/>
                  </a:moveTo>
                  <a:lnTo>
                    <a:pt x="52336" y="35871"/>
                  </a:lnTo>
                  <a:lnTo>
                    <a:pt x="52336" y="30002"/>
                  </a:lnTo>
                  <a:lnTo>
                    <a:pt x="27523" y="30002"/>
                  </a:lnTo>
                  <a:lnTo>
                    <a:pt x="27523" y="1"/>
                  </a:lnTo>
                  <a:lnTo>
                    <a:pt x="22115" y="1"/>
                  </a:lnTo>
                  <a:cubicBezTo>
                    <a:pt x="21956" y="14676"/>
                    <a:pt x="15435" y="30817"/>
                    <a:pt x="165" y="31306"/>
                  </a:cubicBezTo>
                  <a:lnTo>
                    <a:pt x="165" y="35871"/>
                  </a:lnTo>
                  <a:lnTo>
                    <a:pt x="14958" y="35871"/>
                  </a:lnTo>
                  <a:lnTo>
                    <a:pt x="14958" y="79894"/>
                  </a:lnTo>
                  <a:cubicBezTo>
                    <a:pt x="14958" y="98155"/>
                    <a:pt x="28318" y="101905"/>
                    <a:pt x="37225" y="101905"/>
                  </a:cubicBezTo>
                  <a:cubicBezTo>
                    <a:pt x="47882" y="101905"/>
                    <a:pt x="55199" y="92611"/>
                    <a:pt x="55199" y="79731"/>
                  </a:cubicBezTo>
                  <a:lnTo>
                    <a:pt x="55199" y="70763"/>
                  </a:lnTo>
                  <a:lnTo>
                    <a:pt x="49791" y="70763"/>
                  </a:lnTo>
                  <a:lnTo>
                    <a:pt x="49791" y="79568"/>
                  </a:lnTo>
                  <a:cubicBezTo>
                    <a:pt x="49791" y="90655"/>
                    <a:pt x="44701" y="96687"/>
                    <a:pt x="38498" y="96687"/>
                  </a:cubicBezTo>
                  <a:cubicBezTo>
                    <a:pt x="27523" y="96687"/>
                    <a:pt x="27523" y="82992"/>
                    <a:pt x="27523" y="80057"/>
                  </a:cubicBezTo>
                  <a:lnTo>
                    <a:pt x="27523" y="35871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CBBABC97-FB3D-4639-80EA-9CC87D90A2D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89172" y="2503034"/>
              <a:ext cx="56942" cy="71903"/>
            </a:xfrm>
            <a:custGeom>
              <a:avLst/>
              <a:gdLst>
                <a:gd name="connsiteX0" fmla="*/ 24027 w 56942"/>
                <a:gd name="connsiteY0" fmla="*/ 34730 h 71903"/>
                <a:gd name="connsiteX1" fmla="*/ 45340 w 56942"/>
                <a:gd name="connsiteY1" fmla="*/ 4567 h 71903"/>
                <a:gd name="connsiteX2" fmla="*/ 42637 w 56942"/>
                <a:gd name="connsiteY2" fmla="*/ 10436 h 71903"/>
                <a:gd name="connsiteX3" fmla="*/ 49794 w 56942"/>
                <a:gd name="connsiteY3" fmla="*/ 17936 h 71903"/>
                <a:gd name="connsiteX4" fmla="*/ 57111 w 56942"/>
                <a:gd name="connsiteY4" fmla="*/ 10436 h 71903"/>
                <a:gd name="connsiteX5" fmla="*/ 44545 w 56942"/>
                <a:gd name="connsiteY5" fmla="*/ 1 h 71903"/>
                <a:gd name="connsiteX6" fmla="*/ 23073 w 56942"/>
                <a:gd name="connsiteY6" fmla="*/ 17447 h 71903"/>
                <a:gd name="connsiteX7" fmla="*/ 22914 w 56942"/>
                <a:gd name="connsiteY7" fmla="*/ 17447 h 71903"/>
                <a:gd name="connsiteX8" fmla="*/ 22914 w 56942"/>
                <a:gd name="connsiteY8" fmla="*/ 1 h 71903"/>
                <a:gd name="connsiteX9" fmla="*/ 168 w 56942"/>
                <a:gd name="connsiteY9" fmla="*/ 1795 h 71903"/>
                <a:gd name="connsiteX10" fmla="*/ 168 w 56942"/>
                <a:gd name="connsiteY10" fmla="*/ 7665 h 71903"/>
                <a:gd name="connsiteX11" fmla="*/ 12098 w 56942"/>
                <a:gd name="connsiteY11" fmla="*/ 16795 h 71903"/>
                <a:gd name="connsiteX12" fmla="*/ 12098 w 56942"/>
                <a:gd name="connsiteY12" fmla="*/ 59024 h 71903"/>
                <a:gd name="connsiteX13" fmla="*/ 168 w 56942"/>
                <a:gd name="connsiteY13" fmla="*/ 66035 h 71903"/>
                <a:gd name="connsiteX14" fmla="*/ 168 w 56942"/>
                <a:gd name="connsiteY14" fmla="*/ 71905 h 71903"/>
                <a:gd name="connsiteX15" fmla="*/ 18301 w 56942"/>
                <a:gd name="connsiteY15" fmla="*/ 71252 h 71903"/>
                <a:gd name="connsiteX16" fmla="*/ 38978 w 56942"/>
                <a:gd name="connsiteY16" fmla="*/ 71905 h 71903"/>
                <a:gd name="connsiteX17" fmla="*/ 38978 w 56942"/>
                <a:gd name="connsiteY17" fmla="*/ 66035 h 71903"/>
                <a:gd name="connsiteX18" fmla="*/ 35797 w 56942"/>
                <a:gd name="connsiteY18" fmla="*/ 66035 h 71903"/>
                <a:gd name="connsiteX19" fmla="*/ 24027 w 56942"/>
                <a:gd name="connsiteY19" fmla="*/ 58698 h 71903"/>
                <a:gd name="connsiteX20" fmla="*/ 24027 w 56942"/>
                <a:gd name="connsiteY20" fmla="*/ 34730 h 7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42" h="71903">
                  <a:moveTo>
                    <a:pt x="24027" y="34730"/>
                  </a:moveTo>
                  <a:cubicBezTo>
                    <a:pt x="24027" y="21034"/>
                    <a:pt x="30230" y="4567"/>
                    <a:pt x="45340" y="4567"/>
                  </a:cubicBezTo>
                  <a:cubicBezTo>
                    <a:pt x="43909" y="5708"/>
                    <a:pt x="42637" y="7828"/>
                    <a:pt x="42637" y="10436"/>
                  </a:cubicBezTo>
                  <a:cubicBezTo>
                    <a:pt x="42637" y="15817"/>
                    <a:pt x="46772" y="17936"/>
                    <a:pt x="49794" y="17936"/>
                  </a:cubicBezTo>
                  <a:cubicBezTo>
                    <a:pt x="53611" y="17936"/>
                    <a:pt x="57111" y="15328"/>
                    <a:pt x="57111" y="10436"/>
                  </a:cubicBezTo>
                  <a:cubicBezTo>
                    <a:pt x="57111" y="4893"/>
                    <a:pt x="52021" y="1"/>
                    <a:pt x="44545" y="1"/>
                  </a:cubicBezTo>
                  <a:cubicBezTo>
                    <a:pt x="36592" y="1"/>
                    <a:pt x="27844" y="5056"/>
                    <a:pt x="23073" y="17447"/>
                  </a:cubicBezTo>
                  <a:lnTo>
                    <a:pt x="22914" y="17447"/>
                  </a:lnTo>
                  <a:lnTo>
                    <a:pt x="22914" y="1"/>
                  </a:lnTo>
                  <a:lnTo>
                    <a:pt x="168" y="1795"/>
                  </a:lnTo>
                  <a:lnTo>
                    <a:pt x="168" y="7665"/>
                  </a:lnTo>
                  <a:cubicBezTo>
                    <a:pt x="10825" y="7665"/>
                    <a:pt x="12098" y="8806"/>
                    <a:pt x="12098" y="16795"/>
                  </a:cubicBezTo>
                  <a:lnTo>
                    <a:pt x="12098" y="59024"/>
                  </a:lnTo>
                  <a:cubicBezTo>
                    <a:pt x="12098" y="66035"/>
                    <a:pt x="10507" y="66035"/>
                    <a:pt x="168" y="66035"/>
                  </a:cubicBezTo>
                  <a:lnTo>
                    <a:pt x="168" y="71905"/>
                  </a:lnTo>
                  <a:cubicBezTo>
                    <a:pt x="964" y="71905"/>
                    <a:pt x="11780" y="71252"/>
                    <a:pt x="18301" y="71252"/>
                  </a:cubicBezTo>
                  <a:cubicBezTo>
                    <a:pt x="25140" y="71252"/>
                    <a:pt x="32139" y="71578"/>
                    <a:pt x="38978" y="71905"/>
                  </a:cubicBezTo>
                  <a:lnTo>
                    <a:pt x="38978" y="66035"/>
                  </a:lnTo>
                  <a:lnTo>
                    <a:pt x="35797" y="66035"/>
                  </a:lnTo>
                  <a:cubicBezTo>
                    <a:pt x="24027" y="66035"/>
                    <a:pt x="24027" y="64241"/>
                    <a:pt x="24027" y="58698"/>
                  </a:cubicBezTo>
                  <a:lnTo>
                    <a:pt x="24027" y="3473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67705CBA-5A3B-42F3-BE1D-8F3EC7F28F9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57158" y="2504665"/>
              <a:ext cx="85572" cy="103533"/>
            </a:xfrm>
            <a:custGeom>
              <a:avLst/>
              <a:gdLst>
                <a:gd name="connsiteX0" fmla="*/ 70634 w 85572"/>
                <a:gd name="connsiteY0" fmla="*/ 15980 h 103533"/>
                <a:gd name="connsiteX1" fmla="*/ 85744 w 85572"/>
                <a:gd name="connsiteY1" fmla="*/ 5871 h 103533"/>
                <a:gd name="connsiteX2" fmla="*/ 85744 w 85572"/>
                <a:gd name="connsiteY2" fmla="*/ 1 h 103533"/>
                <a:gd name="connsiteX3" fmla="*/ 73656 w 85572"/>
                <a:gd name="connsiteY3" fmla="*/ 654 h 103533"/>
                <a:gd name="connsiteX4" fmla="*/ 59182 w 85572"/>
                <a:gd name="connsiteY4" fmla="*/ 1 h 103533"/>
                <a:gd name="connsiteX5" fmla="*/ 59182 w 85572"/>
                <a:gd name="connsiteY5" fmla="*/ 5871 h 103533"/>
                <a:gd name="connsiteX6" fmla="*/ 65703 w 85572"/>
                <a:gd name="connsiteY6" fmla="*/ 12067 h 103533"/>
                <a:gd name="connsiteX7" fmla="*/ 64271 w 85572"/>
                <a:gd name="connsiteY7" fmla="*/ 17121 h 103533"/>
                <a:gd name="connsiteX8" fmla="*/ 46616 w 85572"/>
                <a:gd name="connsiteY8" fmla="*/ 55763 h 103533"/>
                <a:gd name="connsiteX9" fmla="*/ 27052 w 85572"/>
                <a:gd name="connsiteY9" fmla="*/ 12719 h 103533"/>
                <a:gd name="connsiteX10" fmla="*/ 26098 w 85572"/>
                <a:gd name="connsiteY10" fmla="*/ 9621 h 103533"/>
                <a:gd name="connsiteX11" fmla="*/ 34210 w 85572"/>
                <a:gd name="connsiteY11" fmla="*/ 5871 h 103533"/>
                <a:gd name="connsiteX12" fmla="*/ 34210 w 85572"/>
                <a:gd name="connsiteY12" fmla="*/ 1 h 103533"/>
                <a:gd name="connsiteX13" fmla="*/ 15918 w 85572"/>
                <a:gd name="connsiteY13" fmla="*/ 654 h 103533"/>
                <a:gd name="connsiteX14" fmla="*/ 331 w 85572"/>
                <a:gd name="connsiteY14" fmla="*/ 1 h 103533"/>
                <a:gd name="connsiteX15" fmla="*/ 331 w 85572"/>
                <a:gd name="connsiteY15" fmla="*/ 5871 h 103533"/>
                <a:gd name="connsiteX16" fmla="*/ 13373 w 85572"/>
                <a:gd name="connsiteY16" fmla="*/ 11578 h 103533"/>
                <a:gd name="connsiteX17" fmla="*/ 40095 w 85572"/>
                <a:gd name="connsiteY17" fmla="*/ 70274 h 103533"/>
                <a:gd name="connsiteX18" fmla="*/ 35641 w 85572"/>
                <a:gd name="connsiteY18" fmla="*/ 79894 h 103533"/>
                <a:gd name="connsiteX19" fmla="*/ 16236 w 85572"/>
                <a:gd name="connsiteY19" fmla="*/ 98970 h 103533"/>
                <a:gd name="connsiteX20" fmla="*/ 9397 w 85572"/>
                <a:gd name="connsiteY20" fmla="*/ 97014 h 103533"/>
                <a:gd name="connsiteX21" fmla="*/ 14009 w 85572"/>
                <a:gd name="connsiteY21" fmla="*/ 90003 h 103533"/>
                <a:gd name="connsiteX22" fmla="*/ 7170 w 85572"/>
                <a:gd name="connsiteY22" fmla="*/ 82992 h 103533"/>
                <a:gd name="connsiteX23" fmla="*/ 172 w 85572"/>
                <a:gd name="connsiteY23" fmla="*/ 90166 h 103533"/>
                <a:gd name="connsiteX24" fmla="*/ 16236 w 85572"/>
                <a:gd name="connsiteY24" fmla="*/ 103535 h 103533"/>
                <a:gd name="connsiteX25" fmla="*/ 39777 w 85572"/>
                <a:gd name="connsiteY25" fmla="*/ 84133 h 103533"/>
                <a:gd name="connsiteX26" fmla="*/ 70634 w 85572"/>
                <a:gd name="connsiteY26" fmla="*/ 15980 h 10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72" h="103533">
                  <a:moveTo>
                    <a:pt x="70634" y="15980"/>
                  </a:moveTo>
                  <a:cubicBezTo>
                    <a:pt x="75087" y="6034"/>
                    <a:pt x="83199" y="5871"/>
                    <a:pt x="85744" y="5871"/>
                  </a:cubicBezTo>
                  <a:lnTo>
                    <a:pt x="85744" y="1"/>
                  </a:lnTo>
                  <a:cubicBezTo>
                    <a:pt x="81290" y="328"/>
                    <a:pt x="78268" y="654"/>
                    <a:pt x="73656" y="654"/>
                  </a:cubicBezTo>
                  <a:cubicBezTo>
                    <a:pt x="69361" y="654"/>
                    <a:pt x="63476" y="491"/>
                    <a:pt x="59182" y="1"/>
                  </a:cubicBezTo>
                  <a:lnTo>
                    <a:pt x="59182" y="5871"/>
                  </a:lnTo>
                  <a:cubicBezTo>
                    <a:pt x="64430" y="6197"/>
                    <a:pt x="65703" y="9458"/>
                    <a:pt x="65703" y="12067"/>
                  </a:cubicBezTo>
                  <a:cubicBezTo>
                    <a:pt x="65703" y="14023"/>
                    <a:pt x="64908" y="15491"/>
                    <a:pt x="64271" y="17121"/>
                  </a:cubicBezTo>
                  <a:lnTo>
                    <a:pt x="46616" y="55763"/>
                  </a:lnTo>
                  <a:lnTo>
                    <a:pt x="27052" y="12719"/>
                  </a:lnTo>
                  <a:cubicBezTo>
                    <a:pt x="26575" y="11741"/>
                    <a:pt x="26098" y="10762"/>
                    <a:pt x="26098" y="9621"/>
                  </a:cubicBezTo>
                  <a:cubicBezTo>
                    <a:pt x="26098" y="5871"/>
                    <a:pt x="31506" y="5871"/>
                    <a:pt x="34210" y="5871"/>
                  </a:cubicBezTo>
                  <a:lnTo>
                    <a:pt x="34210" y="1"/>
                  </a:lnTo>
                  <a:cubicBezTo>
                    <a:pt x="31824" y="165"/>
                    <a:pt x="20372" y="654"/>
                    <a:pt x="15918" y="654"/>
                  </a:cubicBezTo>
                  <a:cubicBezTo>
                    <a:pt x="11146" y="654"/>
                    <a:pt x="4943" y="491"/>
                    <a:pt x="331" y="1"/>
                  </a:cubicBezTo>
                  <a:lnTo>
                    <a:pt x="331" y="5871"/>
                  </a:lnTo>
                  <a:cubicBezTo>
                    <a:pt x="9238" y="5871"/>
                    <a:pt x="10987" y="6360"/>
                    <a:pt x="13373" y="11578"/>
                  </a:cubicBezTo>
                  <a:lnTo>
                    <a:pt x="40095" y="70274"/>
                  </a:lnTo>
                  <a:cubicBezTo>
                    <a:pt x="38663" y="73535"/>
                    <a:pt x="37073" y="76633"/>
                    <a:pt x="35641" y="79894"/>
                  </a:cubicBezTo>
                  <a:cubicBezTo>
                    <a:pt x="32142" y="87720"/>
                    <a:pt x="27052" y="98970"/>
                    <a:pt x="16236" y="98970"/>
                  </a:cubicBezTo>
                  <a:cubicBezTo>
                    <a:pt x="12260" y="98970"/>
                    <a:pt x="10987" y="98155"/>
                    <a:pt x="9397" y="97014"/>
                  </a:cubicBezTo>
                  <a:cubicBezTo>
                    <a:pt x="9556" y="97014"/>
                    <a:pt x="14009" y="95383"/>
                    <a:pt x="14009" y="90003"/>
                  </a:cubicBezTo>
                  <a:cubicBezTo>
                    <a:pt x="14009" y="85926"/>
                    <a:pt x="11146" y="82992"/>
                    <a:pt x="7170" y="82992"/>
                  </a:cubicBezTo>
                  <a:cubicBezTo>
                    <a:pt x="3035" y="82992"/>
                    <a:pt x="172" y="85926"/>
                    <a:pt x="172" y="90166"/>
                  </a:cubicBezTo>
                  <a:cubicBezTo>
                    <a:pt x="172" y="97829"/>
                    <a:pt x="7647" y="103535"/>
                    <a:pt x="16236" y="103535"/>
                  </a:cubicBezTo>
                  <a:cubicBezTo>
                    <a:pt x="29756" y="103535"/>
                    <a:pt x="37550" y="89024"/>
                    <a:pt x="39777" y="84133"/>
                  </a:cubicBezTo>
                  <a:lnTo>
                    <a:pt x="70634" y="1598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31DA08E2-D92B-4EB2-B4FD-7AE2DEC37DE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84154" y="2365308"/>
              <a:ext cx="52715" cy="232921"/>
            </a:xfrm>
            <a:custGeom>
              <a:avLst/>
              <a:gdLst>
                <a:gd name="connsiteX0" fmla="*/ 52892 w 52715"/>
                <a:gd name="connsiteY0" fmla="*/ 230593 h 232921"/>
                <a:gd name="connsiteX1" fmla="*/ 49029 w 52715"/>
                <a:gd name="connsiteY1" fmla="*/ 225469 h 232921"/>
                <a:gd name="connsiteX2" fmla="*/ 13355 w 52715"/>
                <a:gd name="connsiteY2" fmla="*/ 116461 h 232921"/>
                <a:gd name="connsiteX3" fmla="*/ 49938 w 52715"/>
                <a:gd name="connsiteY3" fmla="*/ 6289 h 232921"/>
                <a:gd name="connsiteX4" fmla="*/ 52892 w 52715"/>
                <a:gd name="connsiteY4" fmla="*/ 2329 h 232921"/>
                <a:gd name="connsiteX5" fmla="*/ 50620 w 52715"/>
                <a:gd name="connsiteY5" fmla="*/ 0 h 232921"/>
                <a:gd name="connsiteX6" fmla="*/ 14491 w 52715"/>
                <a:gd name="connsiteY6" fmla="*/ 45420 h 232921"/>
                <a:gd name="connsiteX7" fmla="*/ 176 w 52715"/>
                <a:gd name="connsiteY7" fmla="*/ 116461 h 232921"/>
                <a:gd name="connsiteX8" fmla="*/ 15173 w 52715"/>
                <a:gd name="connsiteY8" fmla="*/ 189133 h 232921"/>
                <a:gd name="connsiteX9" fmla="*/ 50620 w 52715"/>
                <a:gd name="connsiteY9" fmla="*/ 232922 h 232921"/>
                <a:gd name="connsiteX10" fmla="*/ 52892 w 52715"/>
                <a:gd name="connsiteY10" fmla="*/ 230593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892" y="230593"/>
                  </a:moveTo>
                  <a:cubicBezTo>
                    <a:pt x="52892" y="229894"/>
                    <a:pt x="52892" y="229428"/>
                    <a:pt x="49029" y="225469"/>
                  </a:cubicBezTo>
                  <a:cubicBezTo>
                    <a:pt x="20626" y="196120"/>
                    <a:pt x="13355" y="152098"/>
                    <a:pt x="13355" y="116461"/>
                  </a:cubicBezTo>
                  <a:cubicBezTo>
                    <a:pt x="13355" y="75933"/>
                    <a:pt x="21990" y="35404"/>
                    <a:pt x="49938" y="6289"/>
                  </a:cubicBezTo>
                  <a:cubicBezTo>
                    <a:pt x="52892" y="3494"/>
                    <a:pt x="52892" y="3028"/>
                    <a:pt x="52892" y="2329"/>
                  </a:cubicBezTo>
                  <a:cubicBezTo>
                    <a:pt x="52892" y="699"/>
                    <a:pt x="51983" y="0"/>
                    <a:pt x="50620" y="0"/>
                  </a:cubicBezTo>
                  <a:cubicBezTo>
                    <a:pt x="48348" y="0"/>
                    <a:pt x="27898" y="15839"/>
                    <a:pt x="14491" y="45420"/>
                  </a:cubicBezTo>
                  <a:cubicBezTo>
                    <a:pt x="2903" y="71041"/>
                    <a:pt x="176" y="96896"/>
                    <a:pt x="176" y="116461"/>
                  </a:cubicBezTo>
                  <a:cubicBezTo>
                    <a:pt x="176" y="134629"/>
                    <a:pt x="2676" y="162812"/>
                    <a:pt x="15173" y="189133"/>
                  </a:cubicBezTo>
                  <a:cubicBezTo>
                    <a:pt x="28807" y="217782"/>
                    <a:pt x="48348" y="232922"/>
                    <a:pt x="50620" y="232922"/>
                  </a:cubicBezTo>
                  <a:cubicBezTo>
                    <a:pt x="51983" y="232922"/>
                    <a:pt x="52892" y="232223"/>
                    <a:pt x="52892" y="23059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99D1C586-CBF1-45B3-AD73-971390D08C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56159" y="2439610"/>
              <a:ext cx="109976" cy="103184"/>
            </a:xfrm>
            <a:custGeom>
              <a:avLst/>
              <a:gdLst>
                <a:gd name="connsiteX0" fmla="*/ 60849 w 109976"/>
                <a:gd name="connsiteY0" fmla="*/ 13509 h 103184"/>
                <a:gd name="connsiteX1" fmla="*/ 99022 w 109976"/>
                <a:gd name="connsiteY1" fmla="*/ 13509 h 103184"/>
                <a:gd name="connsiteX2" fmla="*/ 110156 w 109976"/>
                <a:gd name="connsiteY2" fmla="*/ 5590 h 103184"/>
                <a:gd name="connsiteX3" fmla="*/ 101067 w 109976"/>
                <a:gd name="connsiteY3" fmla="*/ 0 h 103184"/>
                <a:gd name="connsiteX4" fmla="*/ 37445 w 109976"/>
                <a:gd name="connsiteY4" fmla="*/ 0 h 103184"/>
                <a:gd name="connsiteX5" fmla="*/ 14041 w 109976"/>
                <a:gd name="connsiteY5" fmla="*/ 10947 h 103184"/>
                <a:gd name="connsiteX6" fmla="*/ 180 w 109976"/>
                <a:gd name="connsiteY6" fmla="*/ 31910 h 103184"/>
                <a:gd name="connsiteX7" fmla="*/ 2907 w 109976"/>
                <a:gd name="connsiteY7" fmla="*/ 34240 h 103184"/>
                <a:gd name="connsiteX8" fmla="*/ 6542 w 109976"/>
                <a:gd name="connsiteY8" fmla="*/ 31444 h 103184"/>
                <a:gd name="connsiteX9" fmla="*/ 35400 w 109976"/>
                <a:gd name="connsiteY9" fmla="*/ 13509 h 103184"/>
                <a:gd name="connsiteX10" fmla="*/ 54259 w 109976"/>
                <a:gd name="connsiteY10" fmla="*/ 13509 h 103184"/>
                <a:gd name="connsiteX11" fmla="*/ 31992 w 109976"/>
                <a:gd name="connsiteY11" fmla="*/ 88277 h 103184"/>
                <a:gd name="connsiteX12" fmla="*/ 29719 w 109976"/>
                <a:gd name="connsiteY12" fmla="*/ 96896 h 103184"/>
                <a:gd name="connsiteX13" fmla="*/ 36309 w 109976"/>
                <a:gd name="connsiteY13" fmla="*/ 103184 h 103184"/>
                <a:gd name="connsiteX14" fmla="*/ 45625 w 109976"/>
                <a:gd name="connsiteY14" fmla="*/ 93169 h 103184"/>
                <a:gd name="connsiteX15" fmla="*/ 60849 w 109976"/>
                <a:gd name="connsiteY15" fmla="*/ 13509 h 10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976" h="103184">
                  <a:moveTo>
                    <a:pt x="60849" y="13509"/>
                  </a:moveTo>
                  <a:lnTo>
                    <a:pt x="99022" y="13509"/>
                  </a:lnTo>
                  <a:cubicBezTo>
                    <a:pt x="101976" y="13509"/>
                    <a:pt x="110156" y="13509"/>
                    <a:pt x="110156" y="5590"/>
                  </a:cubicBezTo>
                  <a:cubicBezTo>
                    <a:pt x="110156" y="0"/>
                    <a:pt x="105385" y="0"/>
                    <a:pt x="101067" y="0"/>
                  </a:cubicBezTo>
                  <a:lnTo>
                    <a:pt x="37445" y="0"/>
                  </a:lnTo>
                  <a:cubicBezTo>
                    <a:pt x="32900" y="0"/>
                    <a:pt x="24039" y="0"/>
                    <a:pt x="14041" y="10947"/>
                  </a:cubicBezTo>
                  <a:cubicBezTo>
                    <a:pt x="6542" y="19333"/>
                    <a:pt x="180" y="30513"/>
                    <a:pt x="180" y="31910"/>
                  </a:cubicBezTo>
                  <a:cubicBezTo>
                    <a:pt x="180" y="32143"/>
                    <a:pt x="180" y="34240"/>
                    <a:pt x="2907" y="34240"/>
                  </a:cubicBezTo>
                  <a:cubicBezTo>
                    <a:pt x="4725" y="34240"/>
                    <a:pt x="5179" y="33308"/>
                    <a:pt x="6542" y="31444"/>
                  </a:cubicBezTo>
                  <a:cubicBezTo>
                    <a:pt x="17676" y="13509"/>
                    <a:pt x="30628" y="13509"/>
                    <a:pt x="35400" y="13509"/>
                  </a:cubicBezTo>
                  <a:lnTo>
                    <a:pt x="54259" y="13509"/>
                  </a:lnTo>
                  <a:lnTo>
                    <a:pt x="31992" y="88277"/>
                  </a:lnTo>
                  <a:cubicBezTo>
                    <a:pt x="31083" y="91073"/>
                    <a:pt x="29719" y="95964"/>
                    <a:pt x="29719" y="96896"/>
                  </a:cubicBezTo>
                  <a:cubicBezTo>
                    <a:pt x="29719" y="99458"/>
                    <a:pt x="31310" y="103184"/>
                    <a:pt x="36309" y="103184"/>
                  </a:cubicBezTo>
                  <a:cubicBezTo>
                    <a:pt x="43807" y="103184"/>
                    <a:pt x="44943" y="96663"/>
                    <a:pt x="45625" y="93169"/>
                  </a:cubicBezTo>
                  <a:lnTo>
                    <a:pt x="60849" y="13509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1AE38F77-0EBF-4573-8136-7FA2E574B9A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55877" y="2494882"/>
              <a:ext cx="79846" cy="78098"/>
            </a:xfrm>
            <a:custGeom>
              <a:avLst/>
              <a:gdLst>
                <a:gd name="connsiteX0" fmla="*/ 77168 w 79846"/>
                <a:gd name="connsiteY0" fmla="*/ 33263 h 78098"/>
                <a:gd name="connsiteX1" fmla="*/ 80031 w 79846"/>
                <a:gd name="connsiteY1" fmla="*/ 30328 h 78098"/>
                <a:gd name="connsiteX2" fmla="*/ 77804 w 79846"/>
                <a:gd name="connsiteY2" fmla="*/ 28208 h 78098"/>
                <a:gd name="connsiteX3" fmla="*/ 46311 w 79846"/>
                <a:gd name="connsiteY3" fmla="*/ 34404 h 78098"/>
                <a:gd name="connsiteX4" fmla="*/ 42653 w 79846"/>
                <a:gd name="connsiteY4" fmla="*/ 4241 h 78098"/>
                <a:gd name="connsiteX5" fmla="*/ 40108 w 79846"/>
                <a:gd name="connsiteY5" fmla="*/ 1 h 78098"/>
                <a:gd name="connsiteX6" fmla="*/ 37563 w 79846"/>
                <a:gd name="connsiteY6" fmla="*/ 4078 h 78098"/>
                <a:gd name="connsiteX7" fmla="*/ 34064 w 79846"/>
                <a:gd name="connsiteY7" fmla="*/ 34404 h 78098"/>
                <a:gd name="connsiteX8" fmla="*/ 4797 w 79846"/>
                <a:gd name="connsiteY8" fmla="*/ 28534 h 78098"/>
                <a:gd name="connsiteX9" fmla="*/ 2411 w 79846"/>
                <a:gd name="connsiteY9" fmla="*/ 28208 h 78098"/>
                <a:gd name="connsiteX10" fmla="*/ 185 w 79846"/>
                <a:gd name="connsiteY10" fmla="*/ 30328 h 78098"/>
                <a:gd name="connsiteX11" fmla="*/ 980 w 79846"/>
                <a:gd name="connsiteY11" fmla="*/ 32121 h 78098"/>
                <a:gd name="connsiteX12" fmla="*/ 30246 w 79846"/>
                <a:gd name="connsiteY12" fmla="*/ 46143 h 78098"/>
                <a:gd name="connsiteX13" fmla="*/ 15772 w 79846"/>
                <a:gd name="connsiteY13" fmla="*/ 73209 h 78098"/>
                <a:gd name="connsiteX14" fmla="*/ 14659 w 79846"/>
                <a:gd name="connsiteY14" fmla="*/ 75818 h 78098"/>
                <a:gd name="connsiteX15" fmla="*/ 16726 w 79846"/>
                <a:gd name="connsiteY15" fmla="*/ 78100 h 78098"/>
                <a:gd name="connsiteX16" fmla="*/ 27701 w 79846"/>
                <a:gd name="connsiteY16" fmla="*/ 67013 h 78098"/>
                <a:gd name="connsiteX17" fmla="*/ 40108 w 79846"/>
                <a:gd name="connsiteY17" fmla="*/ 53643 h 78098"/>
                <a:gd name="connsiteX18" fmla="*/ 61103 w 79846"/>
                <a:gd name="connsiteY18" fmla="*/ 76470 h 78098"/>
                <a:gd name="connsiteX19" fmla="*/ 63489 w 79846"/>
                <a:gd name="connsiteY19" fmla="*/ 78100 h 78098"/>
                <a:gd name="connsiteX20" fmla="*/ 65557 w 79846"/>
                <a:gd name="connsiteY20" fmla="*/ 75818 h 78098"/>
                <a:gd name="connsiteX21" fmla="*/ 62535 w 79846"/>
                <a:gd name="connsiteY21" fmla="*/ 69459 h 78098"/>
                <a:gd name="connsiteX22" fmla="*/ 49969 w 79846"/>
                <a:gd name="connsiteY22" fmla="*/ 46306 h 78098"/>
                <a:gd name="connsiteX23" fmla="*/ 77168 w 79846"/>
                <a:gd name="connsiteY23" fmla="*/ 33263 h 7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846" h="78098">
                  <a:moveTo>
                    <a:pt x="77168" y="33263"/>
                  </a:moveTo>
                  <a:cubicBezTo>
                    <a:pt x="80031" y="31958"/>
                    <a:pt x="80031" y="30980"/>
                    <a:pt x="80031" y="30328"/>
                  </a:cubicBezTo>
                  <a:cubicBezTo>
                    <a:pt x="80031" y="28861"/>
                    <a:pt x="78599" y="28208"/>
                    <a:pt x="77804" y="28208"/>
                  </a:cubicBezTo>
                  <a:cubicBezTo>
                    <a:pt x="77009" y="28208"/>
                    <a:pt x="50605" y="33426"/>
                    <a:pt x="46311" y="34404"/>
                  </a:cubicBezTo>
                  <a:lnTo>
                    <a:pt x="42653" y="4241"/>
                  </a:lnTo>
                  <a:cubicBezTo>
                    <a:pt x="42335" y="1958"/>
                    <a:pt x="42016" y="1"/>
                    <a:pt x="40108" y="1"/>
                  </a:cubicBezTo>
                  <a:cubicBezTo>
                    <a:pt x="38517" y="1"/>
                    <a:pt x="37881" y="1469"/>
                    <a:pt x="37563" y="4078"/>
                  </a:cubicBezTo>
                  <a:lnTo>
                    <a:pt x="34064" y="34404"/>
                  </a:lnTo>
                  <a:lnTo>
                    <a:pt x="4797" y="28534"/>
                  </a:lnTo>
                  <a:cubicBezTo>
                    <a:pt x="2889" y="28208"/>
                    <a:pt x="2570" y="28208"/>
                    <a:pt x="2411" y="28208"/>
                  </a:cubicBezTo>
                  <a:cubicBezTo>
                    <a:pt x="1616" y="28208"/>
                    <a:pt x="185" y="28861"/>
                    <a:pt x="185" y="30328"/>
                  </a:cubicBezTo>
                  <a:cubicBezTo>
                    <a:pt x="185" y="30980"/>
                    <a:pt x="503" y="31469"/>
                    <a:pt x="980" y="32121"/>
                  </a:cubicBezTo>
                  <a:cubicBezTo>
                    <a:pt x="1616" y="32611"/>
                    <a:pt x="26747" y="44513"/>
                    <a:pt x="30246" y="46143"/>
                  </a:cubicBezTo>
                  <a:lnTo>
                    <a:pt x="15772" y="73209"/>
                  </a:lnTo>
                  <a:cubicBezTo>
                    <a:pt x="14659" y="75165"/>
                    <a:pt x="14659" y="75492"/>
                    <a:pt x="14659" y="75818"/>
                  </a:cubicBezTo>
                  <a:cubicBezTo>
                    <a:pt x="14659" y="76959"/>
                    <a:pt x="15613" y="78100"/>
                    <a:pt x="16726" y="78100"/>
                  </a:cubicBezTo>
                  <a:cubicBezTo>
                    <a:pt x="18158" y="78100"/>
                    <a:pt x="21498" y="74187"/>
                    <a:pt x="27701" y="67013"/>
                  </a:cubicBezTo>
                  <a:cubicBezTo>
                    <a:pt x="31678" y="62448"/>
                    <a:pt x="35972" y="58046"/>
                    <a:pt x="40108" y="53643"/>
                  </a:cubicBezTo>
                  <a:cubicBezTo>
                    <a:pt x="47902" y="61796"/>
                    <a:pt x="59195" y="74676"/>
                    <a:pt x="61103" y="76470"/>
                  </a:cubicBezTo>
                  <a:cubicBezTo>
                    <a:pt x="62376" y="77774"/>
                    <a:pt x="62535" y="78100"/>
                    <a:pt x="63489" y="78100"/>
                  </a:cubicBezTo>
                  <a:cubicBezTo>
                    <a:pt x="64602" y="78100"/>
                    <a:pt x="65557" y="76959"/>
                    <a:pt x="65557" y="75818"/>
                  </a:cubicBezTo>
                  <a:cubicBezTo>
                    <a:pt x="65557" y="75165"/>
                    <a:pt x="63648" y="71578"/>
                    <a:pt x="62535" y="69459"/>
                  </a:cubicBezTo>
                  <a:lnTo>
                    <a:pt x="49969" y="46306"/>
                  </a:lnTo>
                  <a:lnTo>
                    <a:pt x="77168" y="33263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54233019-8352-49CF-BCF7-5EF6EF2ED42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66767" y="2365308"/>
              <a:ext cx="52715" cy="232921"/>
            </a:xfrm>
            <a:custGeom>
              <a:avLst/>
              <a:gdLst>
                <a:gd name="connsiteX0" fmla="*/ 52905 w 52715"/>
                <a:gd name="connsiteY0" fmla="*/ 116461 h 232921"/>
                <a:gd name="connsiteX1" fmla="*/ 37908 w 52715"/>
                <a:gd name="connsiteY1" fmla="*/ 43789 h 232921"/>
                <a:gd name="connsiteX2" fmla="*/ 2461 w 52715"/>
                <a:gd name="connsiteY2" fmla="*/ 0 h 232921"/>
                <a:gd name="connsiteX3" fmla="*/ 189 w 52715"/>
                <a:gd name="connsiteY3" fmla="*/ 2329 h 232921"/>
                <a:gd name="connsiteX4" fmla="*/ 4506 w 52715"/>
                <a:gd name="connsiteY4" fmla="*/ 7686 h 232921"/>
                <a:gd name="connsiteX5" fmla="*/ 39726 w 52715"/>
                <a:gd name="connsiteY5" fmla="*/ 116461 h 232921"/>
                <a:gd name="connsiteX6" fmla="*/ 3143 w 52715"/>
                <a:gd name="connsiteY6" fmla="*/ 226633 h 232921"/>
                <a:gd name="connsiteX7" fmla="*/ 189 w 52715"/>
                <a:gd name="connsiteY7" fmla="*/ 230593 h 232921"/>
                <a:gd name="connsiteX8" fmla="*/ 2461 w 52715"/>
                <a:gd name="connsiteY8" fmla="*/ 232922 h 232921"/>
                <a:gd name="connsiteX9" fmla="*/ 38590 w 52715"/>
                <a:gd name="connsiteY9" fmla="*/ 187502 h 232921"/>
                <a:gd name="connsiteX10" fmla="*/ 52905 w 52715"/>
                <a:gd name="connsiteY10" fmla="*/ 116461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905" y="116461"/>
                  </a:moveTo>
                  <a:cubicBezTo>
                    <a:pt x="52905" y="98293"/>
                    <a:pt x="50406" y="70110"/>
                    <a:pt x="37908" y="43789"/>
                  </a:cubicBezTo>
                  <a:cubicBezTo>
                    <a:pt x="24275" y="15140"/>
                    <a:pt x="4734" y="0"/>
                    <a:pt x="2461" y="0"/>
                  </a:cubicBezTo>
                  <a:cubicBezTo>
                    <a:pt x="1098" y="0"/>
                    <a:pt x="189" y="932"/>
                    <a:pt x="189" y="2329"/>
                  </a:cubicBezTo>
                  <a:cubicBezTo>
                    <a:pt x="189" y="3028"/>
                    <a:pt x="189" y="3494"/>
                    <a:pt x="4506" y="7686"/>
                  </a:cubicBezTo>
                  <a:cubicBezTo>
                    <a:pt x="26774" y="30746"/>
                    <a:pt x="39726" y="67780"/>
                    <a:pt x="39726" y="116461"/>
                  </a:cubicBezTo>
                  <a:cubicBezTo>
                    <a:pt x="39726" y="156291"/>
                    <a:pt x="31319" y="197285"/>
                    <a:pt x="3143" y="226633"/>
                  </a:cubicBezTo>
                  <a:cubicBezTo>
                    <a:pt x="189" y="229428"/>
                    <a:pt x="189" y="229894"/>
                    <a:pt x="189" y="230593"/>
                  </a:cubicBezTo>
                  <a:cubicBezTo>
                    <a:pt x="189" y="231990"/>
                    <a:pt x="1098" y="232922"/>
                    <a:pt x="2461" y="232922"/>
                  </a:cubicBezTo>
                  <a:cubicBezTo>
                    <a:pt x="4734" y="232922"/>
                    <a:pt x="25184" y="217083"/>
                    <a:pt x="38590" y="187502"/>
                  </a:cubicBezTo>
                  <a:cubicBezTo>
                    <a:pt x="50178" y="161881"/>
                    <a:pt x="52905" y="136026"/>
                    <a:pt x="52905" y="116461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EEC0964A-F66B-4910-AE34-37FA9479A48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18021" y="2454517"/>
              <a:ext cx="151103" cy="54503"/>
            </a:xfrm>
            <a:custGeom>
              <a:avLst/>
              <a:gdLst>
                <a:gd name="connsiteX0" fmla="*/ 143574 w 151103"/>
                <a:gd name="connsiteY0" fmla="*/ 9317 h 54503"/>
                <a:gd name="connsiteX1" fmla="*/ 151299 w 151103"/>
                <a:gd name="connsiteY1" fmla="*/ 4658 h 54503"/>
                <a:gd name="connsiteX2" fmla="*/ 143801 w 151103"/>
                <a:gd name="connsiteY2" fmla="*/ 0 h 54503"/>
                <a:gd name="connsiteX3" fmla="*/ 7694 w 151103"/>
                <a:gd name="connsiteY3" fmla="*/ 0 h 54503"/>
                <a:gd name="connsiteX4" fmla="*/ 196 w 151103"/>
                <a:gd name="connsiteY4" fmla="*/ 4658 h 54503"/>
                <a:gd name="connsiteX5" fmla="*/ 7921 w 151103"/>
                <a:gd name="connsiteY5" fmla="*/ 9317 h 54503"/>
                <a:gd name="connsiteX6" fmla="*/ 143574 w 151103"/>
                <a:gd name="connsiteY6" fmla="*/ 9317 h 54503"/>
                <a:gd name="connsiteX7" fmla="*/ 143801 w 151103"/>
                <a:gd name="connsiteY7" fmla="*/ 54504 h 54503"/>
                <a:gd name="connsiteX8" fmla="*/ 151299 w 151103"/>
                <a:gd name="connsiteY8" fmla="*/ 49845 h 54503"/>
                <a:gd name="connsiteX9" fmla="*/ 143574 w 151103"/>
                <a:gd name="connsiteY9" fmla="*/ 45187 h 54503"/>
                <a:gd name="connsiteX10" fmla="*/ 7921 w 151103"/>
                <a:gd name="connsiteY10" fmla="*/ 45187 h 54503"/>
                <a:gd name="connsiteX11" fmla="*/ 196 w 151103"/>
                <a:gd name="connsiteY11" fmla="*/ 49845 h 54503"/>
                <a:gd name="connsiteX12" fmla="*/ 7694 w 151103"/>
                <a:gd name="connsiteY12" fmla="*/ 54504 h 54503"/>
                <a:gd name="connsiteX13" fmla="*/ 143801 w 151103"/>
                <a:gd name="connsiteY13" fmla="*/ 54504 h 5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103" h="54503">
                  <a:moveTo>
                    <a:pt x="143574" y="9317"/>
                  </a:moveTo>
                  <a:cubicBezTo>
                    <a:pt x="146982" y="9317"/>
                    <a:pt x="151299" y="9317"/>
                    <a:pt x="151299" y="4658"/>
                  </a:cubicBezTo>
                  <a:cubicBezTo>
                    <a:pt x="151299" y="0"/>
                    <a:pt x="146982" y="0"/>
                    <a:pt x="143801" y="0"/>
                  </a:cubicBezTo>
                  <a:lnTo>
                    <a:pt x="7694" y="0"/>
                  </a:lnTo>
                  <a:cubicBezTo>
                    <a:pt x="4513" y="0"/>
                    <a:pt x="196" y="0"/>
                    <a:pt x="196" y="4658"/>
                  </a:cubicBezTo>
                  <a:cubicBezTo>
                    <a:pt x="196" y="9317"/>
                    <a:pt x="4513" y="9317"/>
                    <a:pt x="7921" y="9317"/>
                  </a:cubicBezTo>
                  <a:lnTo>
                    <a:pt x="143574" y="9317"/>
                  </a:lnTo>
                  <a:close/>
                  <a:moveTo>
                    <a:pt x="143801" y="54504"/>
                  </a:moveTo>
                  <a:cubicBezTo>
                    <a:pt x="146982" y="54504"/>
                    <a:pt x="151299" y="54504"/>
                    <a:pt x="151299" y="49845"/>
                  </a:cubicBezTo>
                  <a:cubicBezTo>
                    <a:pt x="151299" y="45187"/>
                    <a:pt x="146982" y="45187"/>
                    <a:pt x="143574" y="45187"/>
                  </a:cubicBezTo>
                  <a:lnTo>
                    <a:pt x="7921" y="45187"/>
                  </a:lnTo>
                  <a:cubicBezTo>
                    <a:pt x="4513" y="45187"/>
                    <a:pt x="196" y="45187"/>
                    <a:pt x="196" y="49845"/>
                  </a:cubicBezTo>
                  <a:cubicBezTo>
                    <a:pt x="196" y="54504"/>
                    <a:pt x="4513" y="54504"/>
                    <a:pt x="7694" y="54504"/>
                  </a:cubicBezTo>
                  <a:lnTo>
                    <a:pt x="143801" y="54504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96F916F0-3E77-47F5-8973-C31AABE5443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54004" y="2384873"/>
              <a:ext cx="95661" cy="160250"/>
            </a:xfrm>
            <a:custGeom>
              <a:avLst/>
              <a:gdLst>
                <a:gd name="connsiteX0" fmla="*/ 95867 w 95661"/>
                <a:gd name="connsiteY0" fmla="*/ 80591 h 160250"/>
                <a:gd name="connsiteX1" fmla="*/ 86778 w 95661"/>
                <a:gd name="connsiteY1" fmla="*/ 26087 h 160250"/>
                <a:gd name="connsiteX2" fmla="*/ 48150 w 95661"/>
                <a:gd name="connsiteY2" fmla="*/ 0 h 160250"/>
                <a:gd name="connsiteX3" fmla="*/ 8614 w 95661"/>
                <a:gd name="connsiteY3" fmla="*/ 27718 h 160250"/>
                <a:gd name="connsiteX4" fmla="*/ 206 w 95661"/>
                <a:gd name="connsiteY4" fmla="*/ 80591 h 160250"/>
                <a:gd name="connsiteX5" fmla="*/ 10431 w 95661"/>
                <a:gd name="connsiteY5" fmla="*/ 136725 h 160250"/>
                <a:gd name="connsiteX6" fmla="*/ 47923 w 95661"/>
                <a:gd name="connsiteY6" fmla="*/ 160250 h 160250"/>
                <a:gd name="connsiteX7" fmla="*/ 87460 w 95661"/>
                <a:gd name="connsiteY7" fmla="*/ 133231 h 160250"/>
                <a:gd name="connsiteX8" fmla="*/ 95867 w 95661"/>
                <a:gd name="connsiteY8" fmla="*/ 80591 h 160250"/>
                <a:gd name="connsiteX9" fmla="*/ 47923 w 95661"/>
                <a:gd name="connsiteY9" fmla="*/ 155126 h 160250"/>
                <a:gd name="connsiteX10" fmla="*/ 21565 w 95661"/>
                <a:gd name="connsiteY10" fmla="*/ 126942 h 160250"/>
                <a:gd name="connsiteX11" fmla="*/ 19066 w 95661"/>
                <a:gd name="connsiteY11" fmla="*/ 77796 h 160250"/>
                <a:gd name="connsiteX12" fmla="*/ 20884 w 95661"/>
                <a:gd name="connsiteY12" fmla="*/ 34938 h 160250"/>
                <a:gd name="connsiteX13" fmla="*/ 47923 w 95661"/>
                <a:gd name="connsiteY13" fmla="*/ 5124 h 160250"/>
                <a:gd name="connsiteX14" fmla="*/ 74736 w 95661"/>
                <a:gd name="connsiteY14" fmla="*/ 32376 h 160250"/>
                <a:gd name="connsiteX15" fmla="*/ 77008 w 95661"/>
                <a:gd name="connsiteY15" fmla="*/ 77796 h 160250"/>
                <a:gd name="connsiteX16" fmla="*/ 74508 w 95661"/>
                <a:gd name="connsiteY16" fmla="*/ 126011 h 160250"/>
                <a:gd name="connsiteX17" fmla="*/ 47923 w 95661"/>
                <a:gd name="connsiteY17" fmla="*/ 155126 h 16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661" h="160250">
                  <a:moveTo>
                    <a:pt x="95867" y="80591"/>
                  </a:moveTo>
                  <a:cubicBezTo>
                    <a:pt x="95867" y="61957"/>
                    <a:pt x="94731" y="43323"/>
                    <a:pt x="86778" y="26087"/>
                  </a:cubicBezTo>
                  <a:cubicBezTo>
                    <a:pt x="76326" y="3727"/>
                    <a:pt x="57694" y="0"/>
                    <a:pt x="48150" y="0"/>
                  </a:cubicBezTo>
                  <a:cubicBezTo>
                    <a:pt x="34517" y="0"/>
                    <a:pt x="17930" y="6056"/>
                    <a:pt x="8614" y="27718"/>
                  </a:cubicBezTo>
                  <a:cubicBezTo>
                    <a:pt x="1342" y="43789"/>
                    <a:pt x="206" y="61957"/>
                    <a:pt x="206" y="80591"/>
                  </a:cubicBezTo>
                  <a:cubicBezTo>
                    <a:pt x="206" y="98060"/>
                    <a:pt x="1115" y="119023"/>
                    <a:pt x="10431" y="136725"/>
                  </a:cubicBezTo>
                  <a:cubicBezTo>
                    <a:pt x="20202" y="155592"/>
                    <a:pt x="36789" y="160250"/>
                    <a:pt x="47923" y="160250"/>
                  </a:cubicBezTo>
                  <a:cubicBezTo>
                    <a:pt x="60193" y="160250"/>
                    <a:pt x="77462" y="155359"/>
                    <a:pt x="87460" y="133231"/>
                  </a:cubicBezTo>
                  <a:cubicBezTo>
                    <a:pt x="94731" y="117160"/>
                    <a:pt x="95867" y="98992"/>
                    <a:pt x="95867" y="80591"/>
                  </a:cubicBezTo>
                  <a:close/>
                  <a:moveTo>
                    <a:pt x="47923" y="155126"/>
                  </a:moveTo>
                  <a:cubicBezTo>
                    <a:pt x="39062" y="155126"/>
                    <a:pt x="25655" y="149303"/>
                    <a:pt x="21565" y="126942"/>
                  </a:cubicBezTo>
                  <a:cubicBezTo>
                    <a:pt x="19066" y="112967"/>
                    <a:pt x="19066" y="91538"/>
                    <a:pt x="19066" y="77796"/>
                  </a:cubicBezTo>
                  <a:cubicBezTo>
                    <a:pt x="19066" y="62889"/>
                    <a:pt x="19066" y="47516"/>
                    <a:pt x="20884" y="34938"/>
                  </a:cubicBezTo>
                  <a:cubicBezTo>
                    <a:pt x="25201" y="7221"/>
                    <a:pt x="42243" y="5124"/>
                    <a:pt x="47923" y="5124"/>
                  </a:cubicBezTo>
                  <a:cubicBezTo>
                    <a:pt x="55422" y="5124"/>
                    <a:pt x="70418" y="9317"/>
                    <a:pt x="74736" y="32376"/>
                  </a:cubicBezTo>
                  <a:cubicBezTo>
                    <a:pt x="77008" y="45420"/>
                    <a:pt x="77008" y="63122"/>
                    <a:pt x="77008" y="77796"/>
                  </a:cubicBezTo>
                  <a:cubicBezTo>
                    <a:pt x="77008" y="95265"/>
                    <a:pt x="77008" y="111104"/>
                    <a:pt x="74508" y="126011"/>
                  </a:cubicBezTo>
                  <a:cubicBezTo>
                    <a:pt x="71100" y="148138"/>
                    <a:pt x="58148" y="155126"/>
                    <a:pt x="47923" y="155126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9282CD9C-41F4-49F2-A883-BA073990473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78296" y="2515310"/>
              <a:ext cx="26585" cy="69643"/>
            </a:xfrm>
            <a:custGeom>
              <a:avLst/>
              <a:gdLst>
                <a:gd name="connsiteX0" fmla="*/ 26796 w 26585"/>
                <a:gd name="connsiteY0" fmla="*/ 24457 h 69643"/>
                <a:gd name="connsiteX1" fmla="*/ 12254 w 26585"/>
                <a:gd name="connsiteY1" fmla="*/ 0 h 69643"/>
                <a:gd name="connsiteX2" fmla="*/ 211 w 26585"/>
                <a:gd name="connsiteY2" fmla="*/ 12345 h 69643"/>
                <a:gd name="connsiteX3" fmla="*/ 12254 w 26585"/>
                <a:gd name="connsiteY3" fmla="*/ 24690 h 69643"/>
                <a:gd name="connsiteX4" fmla="*/ 20207 w 26585"/>
                <a:gd name="connsiteY4" fmla="*/ 21662 h 69643"/>
                <a:gd name="connsiteX5" fmla="*/ 21343 w 26585"/>
                <a:gd name="connsiteY5" fmla="*/ 20963 h 69643"/>
                <a:gd name="connsiteX6" fmla="*/ 21798 w 26585"/>
                <a:gd name="connsiteY6" fmla="*/ 24457 h 69643"/>
                <a:gd name="connsiteX7" fmla="*/ 6346 w 26585"/>
                <a:gd name="connsiteY7" fmla="*/ 63355 h 69643"/>
                <a:gd name="connsiteX8" fmla="*/ 3847 w 26585"/>
                <a:gd name="connsiteY8" fmla="*/ 67082 h 69643"/>
                <a:gd name="connsiteX9" fmla="*/ 6119 w 26585"/>
                <a:gd name="connsiteY9" fmla="*/ 69644 h 69643"/>
                <a:gd name="connsiteX10" fmla="*/ 26796 w 26585"/>
                <a:gd name="connsiteY10" fmla="*/ 24457 h 6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5" h="69643">
                  <a:moveTo>
                    <a:pt x="26796" y="24457"/>
                  </a:moveTo>
                  <a:cubicBezTo>
                    <a:pt x="26796" y="9084"/>
                    <a:pt x="21116" y="0"/>
                    <a:pt x="12254" y="0"/>
                  </a:cubicBezTo>
                  <a:cubicBezTo>
                    <a:pt x="4756" y="0"/>
                    <a:pt x="211" y="5823"/>
                    <a:pt x="211" y="12345"/>
                  </a:cubicBezTo>
                  <a:cubicBezTo>
                    <a:pt x="211" y="18634"/>
                    <a:pt x="4756" y="24690"/>
                    <a:pt x="12254" y="24690"/>
                  </a:cubicBezTo>
                  <a:cubicBezTo>
                    <a:pt x="14981" y="24690"/>
                    <a:pt x="17935" y="23758"/>
                    <a:pt x="20207" y="21662"/>
                  </a:cubicBezTo>
                  <a:cubicBezTo>
                    <a:pt x="20889" y="21196"/>
                    <a:pt x="21116" y="20963"/>
                    <a:pt x="21343" y="20963"/>
                  </a:cubicBezTo>
                  <a:cubicBezTo>
                    <a:pt x="21570" y="20963"/>
                    <a:pt x="21798" y="21196"/>
                    <a:pt x="21798" y="24457"/>
                  </a:cubicBezTo>
                  <a:cubicBezTo>
                    <a:pt x="21798" y="41693"/>
                    <a:pt x="13845" y="55668"/>
                    <a:pt x="6346" y="63355"/>
                  </a:cubicBezTo>
                  <a:cubicBezTo>
                    <a:pt x="3847" y="65917"/>
                    <a:pt x="3847" y="66383"/>
                    <a:pt x="3847" y="67082"/>
                  </a:cubicBezTo>
                  <a:cubicBezTo>
                    <a:pt x="3847" y="68712"/>
                    <a:pt x="4983" y="69644"/>
                    <a:pt x="6119" y="69644"/>
                  </a:cubicBezTo>
                  <a:cubicBezTo>
                    <a:pt x="8619" y="69644"/>
                    <a:pt x="26796" y="51709"/>
                    <a:pt x="26796" y="24457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9C1DA993-874E-469F-9690-53DC34476BE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692193" y="2394190"/>
              <a:ext cx="69757" cy="148371"/>
            </a:xfrm>
            <a:custGeom>
              <a:avLst/>
              <a:gdLst>
                <a:gd name="connsiteX0" fmla="*/ 41808 w 69757"/>
                <a:gd name="connsiteY0" fmla="*/ 52640 h 148371"/>
                <a:gd name="connsiteX1" fmla="*/ 63167 w 69757"/>
                <a:gd name="connsiteY1" fmla="*/ 52640 h 148371"/>
                <a:gd name="connsiteX2" fmla="*/ 69983 w 69757"/>
                <a:gd name="connsiteY2" fmla="*/ 47982 h 148371"/>
                <a:gd name="connsiteX3" fmla="*/ 63621 w 69757"/>
                <a:gd name="connsiteY3" fmla="*/ 45420 h 148371"/>
                <a:gd name="connsiteX4" fmla="*/ 43625 w 69757"/>
                <a:gd name="connsiteY4" fmla="*/ 45420 h 148371"/>
                <a:gd name="connsiteX5" fmla="*/ 52942 w 69757"/>
                <a:gd name="connsiteY5" fmla="*/ 6289 h 148371"/>
                <a:gd name="connsiteX6" fmla="*/ 46352 w 69757"/>
                <a:gd name="connsiteY6" fmla="*/ 0 h 148371"/>
                <a:gd name="connsiteX7" fmla="*/ 37263 w 69757"/>
                <a:gd name="connsiteY7" fmla="*/ 8385 h 148371"/>
                <a:gd name="connsiteX8" fmla="*/ 28401 w 69757"/>
                <a:gd name="connsiteY8" fmla="*/ 45420 h 148371"/>
                <a:gd name="connsiteX9" fmla="*/ 7042 w 69757"/>
                <a:gd name="connsiteY9" fmla="*/ 45420 h 148371"/>
                <a:gd name="connsiteX10" fmla="*/ 226 w 69757"/>
                <a:gd name="connsiteY10" fmla="*/ 49845 h 148371"/>
                <a:gd name="connsiteX11" fmla="*/ 6588 w 69757"/>
                <a:gd name="connsiteY11" fmla="*/ 52640 h 148371"/>
                <a:gd name="connsiteX12" fmla="*/ 26584 w 69757"/>
                <a:gd name="connsiteY12" fmla="*/ 52640 h 148371"/>
                <a:gd name="connsiteX13" fmla="*/ 9315 w 69757"/>
                <a:gd name="connsiteY13" fmla="*/ 126942 h 148371"/>
                <a:gd name="connsiteX14" fmla="*/ 30219 w 69757"/>
                <a:gd name="connsiteY14" fmla="*/ 148371 h 148371"/>
                <a:gd name="connsiteX15" fmla="*/ 66348 w 69757"/>
                <a:gd name="connsiteY15" fmla="*/ 112501 h 148371"/>
                <a:gd name="connsiteX16" fmla="*/ 63621 w 69757"/>
                <a:gd name="connsiteY16" fmla="*/ 110172 h 148371"/>
                <a:gd name="connsiteX17" fmla="*/ 60213 w 69757"/>
                <a:gd name="connsiteY17" fmla="*/ 113433 h 148371"/>
                <a:gd name="connsiteX18" fmla="*/ 30674 w 69757"/>
                <a:gd name="connsiteY18" fmla="*/ 143247 h 148371"/>
                <a:gd name="connsiteX19" fmla="*/ 23630 w 69757"/>
                <a:gd name="connsiteY19" fmla="*/ 132533 h 148371"/>
                <a:gd name="connsiteX20" fmla="*/ 24993 w 69757"/>
                <a:gd name="connsiteY20" fmla="*/ 121352 h 148371"/>
                <a:gd name="connsiteX21" fmla="*/ 41808 w 69757"/>
                <a:gd name="connsiteY21" fmla="*/ 52640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757" h="148371">
                  <a:moveTo>
                    <a:pt x="41808" y="52640"/>
                  </a:moveTo>
                  <a:lnTo>
                    <a:pt x="63167" y="52640"/>
                  </a:lnTo>
                  <a:cubicBezTo>
                    <a:pt x="67711" y="52640"/>
                    <a:pt x="69983" y="52640"/>
                    <a:pt x="69983" y="47982"/>
                  </a:cubicBezTo>
                  <a:cubicBezTo>
                    <a:pt x="69983" y="45420"/>
                    <a:pt x="67711" y="45420"/>
                    <a:pt x="63621" y="45420"/>
                  </a:cubicBezTo>
                  <a:lnTo>
                    <a:pt x="43625" y="45420"/>
                  </a:lnTo>
                  <a:cubicBezTo>
                    <a:pt x="51805" y="12345"/>
                    <a:pt x="52942" y="7686"/>
                    <a:pt x="52942" y="6289"/>
                  </a:cubicBezTo>
                  <a:cubicBezTo>
                    <a:pt x="52942" y="2329"/>
                    <a:pt x="50215" y="0"/>
                    <a:pt x="46352" y="0"/>
                  </a:cubicBezTo>
                  <a:cubicBezTo>
                    <a:pt x="45670" y="0"/>
                    <a:pt x="39308" y="233"/>
                    <a:pt x="37263" y="8385"/>
                  </a:cubicBezTo>
                  <a:lnTo>
                    <a:pt x="28401" y="45420"/>
                  </a:lnTo>
                  <a:lnTo>
                    <a:pt x="7042" y="45420"/>
                  </a:lnTo>
                  <a:cubicBezTo>
                    <a:pt x="2498" y="45420"/>
                    <a:pt x="226" y="45420"/>
                    <a:pt x="226" y="49845"/>
                  </a:cubicBezTo>
                  <a:cubicBezTo>
                    <a:pt x="226" y="52640"/>
                    <a:pt x="2043" y="52640"/>
                    <a:pt x="6588" y="52640"/>
                  </a:cubicBezTo>
                  <a:lnTo>
                    <a:pt x="26584" y="52640"/>
                  </a:lnTo>
                  <a:cubicBezTo>
                    <a:pt x="10224" y="118790"/>
                    <a:pt x="9315" y="122750"/>
                    <a:pt x="9315" y="126942"/>
                  </a:cubicBezTo>
                  <a:cubicBezTo>
                    <a:pt x="9315" y="139520"/>
                    <a:pt x="17949" y="148371"/>
                    <a:pt x="30219" y="148371"/>
                  </a:cubicBezTo>
                  <a:cubicBezTo>
                    <a:pt x="53396" y="148371"/>
                    <a:pt x="66348" y="114365"/>
                    <a:pt x="66348" y="112501"/>
                  </a:cubicBezTo>
                  <a:cubicBezTo>
                    <a:pt x="66348" y="110172"/>
                    <a:pt x="64530" y="110172"/>
                    <a:pt x="63621" y="110172"/>
                  </a:cubicBezTo>
                  <a:cubicBezTo>
                    <a:pt x="61576" y="110172"/>
                    <a:pt x="61349" y="110871"/>
                    <a:pt x="60213" y="113433"/>
                  </a:cubicBezTo>
                  <a:cubicBezTo>
                    <a:pt x="50442" y="137657"/>
                    <a:pt x="38399" y="143247"/>
                    <a:pt x="30674" y="143247"/>
                  </a:cubicBezTo>
                  <a:cubicBezTo>
                    <a:pt x="25902" y="143247"/>
                    <a:pt x="23630" y="140219"/>
                    <a:pt x="23630" y="132533"/>
                  </a:cubicBezTo>
                  <a:cubicBezTo>
                    <a:pt x="23630" y="126942"/>
                    <a:pt x="24084" y="125312"/>
                    <a:pt x="24993" y="121352"/>
                  </a:cubicBezTo>
                  <a:lnTo>
                    <a:pt x="41808" y="5264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CE8EC21A-450C-49BB-A6E5-254B7A9050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50995" y="2414222"/>
              <a:ext cx="113611" cy="135094"/>
            </a:xfrm>
            <a:custGeom>
              <a:avLst/>
              <a:gdLst>
                <a:gd name="connsiteX0" fmla="*/ 105891 w 113611"/>
                <a:gd name="connsiteY0" fmla="*/ 72206 h 135094"/>
                <a:gd name="connsiteX1" fmla="*/ 113844 w 113611"/>
                <a:gd name="connsiteY1" fmla="*/ 67547 h 135094"/>
                <a:gd name="connsiteX2" fmla="*/ 105891 w 113611"/>
                <a:gd name="connsiteY2" fmla="*/ 62889 h 135094"/>
                <a:gd name="connsiteX3" fmla="*/ 9548 w 113611"/>
                <a:gd name="connsiteY3" fmla="*/ 62889 h 135094"/>
                <a:gd name="connsiteX4" fmla="*/ 70444 w 113611"/>
                <a:gd name="connsiteY4" fmla="*/ 9317 h 135094"/>
                <a:gd name="connsiteX5" fmla="*/ 105891 w 113611"/>
                <a:gd name="connsiteY5" fmla="*/ 9317 h 135094"/>
                <a:gd name="connsiteX6" fmla="*/ 113844 w 113611"/>
                <a:gd name="connsiteY6" fmla="*/ 4658 h 135094"/>
                <a:gd name="connsiteX7" fmla="*/ 105891 w 113611"/>
                <a:gd name="connsiteY7" fmla="*/ 0 h 135094"/>
                <a:gd name="connsiteX8" fmla="*/ 69990 w 113611"/>
                <a:gd name="connsiteY8" fmla="*/ 0 h 135094"/>
                <a:gd name="connsiteX9" fmla="*/ 232 w 113611"/>
                <a:gd name="connsiteY9" fmla="*/ 67547 h 135094"/>
                <a:gd name="connsiteX10" fmla="*/ 69990 w 113611"/>
                <a:gd name="connsiteY10" fmla="*/ 135095 h 135094"/>
                <a:gd name="connsiteX11" fmla="*/ 105891 w 113611"/>
                <a:gd name="connsiteY11" fmla="*/ 135095 h 135094"/>
                <a:gd name="connsiteX12" fmla="*/ 113844 w 113611"/>
                <a:gd name="connsiteY12" fmla="*/ 130436 h 135094"/>
                <a:gd name="connsiteX13" fmla="*/ 105891 w 113611"/>
                <a:gd name="connsiteY13" fmla="*/ 125778 h 135094"/>
                <a:gd name="connsiteX14" fmla="*/ 70444 w 113611"/>
                <a:gd name="connsiteY14" fmla="*/ 125778 h 135094"/>
                <a:gd name="connsiteX15" fmla="*/ 9548 w 113611"/>
                <a:gd name="connsiteY15" fmla="*/ 72206 h 135094"/>
                <a:gd name="connsiteX16" fmla="*/ 105891 w 113611"/>
                <a:gd name="connsiteY16" fmla="*/ 72206 h 1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11" h="135094">
                  <a:moveTo>
                    <a:pt x="105891" y="72206"/>
                  </a:moveTo>
                  <a:cubicBezTo>
                    <a:pt x="109754" y="72206"/>
                    <a:pt x="113844" y="72206"/>
                    <a:pt x="113844" y="67547"/>
                  </a:cubicBezTo>
                  <a:cubicBezTo>
                    <a:pt x="113844" y="62889"/>
                    <a:pt x="109754" y="62889"/>
                    <a:pt x="105891" y="62889"/>
                  </a:cubicBezTo>
                  <a:lnTo>
                    <a:pt x="9548" y="62889"/>
                  </a:lnTo>
                  <a:cubicBezTo>
                    <a:pt x="12275" y="31677"/>
                    <a:pt x="38406" y="9317"/>
                    <a:pt x="70444" y="9317"/>
                  </a:cubicBezTo>
                  <a:lnTo>
                    <a:pt x="105891" y="9317"/>
                  </a:lnTo>
                  <a:cubicBezTo>
                    <a:pt x="109754" y="9317"/>
                    <a:pt x="113844" y="9317"/>
                    <a:pt x="113844" y="4658"/>
                  </a:cubicBezTo>
                  <a:cubicBezTo>
                    <a:pt x="113844" y="0"/>
                    <a:pt x="109754" y="0"/>
                    <a:pt x="105891" y="0"/>
                  </a:cubicBezTo>
                  <a:lnTo>
                    <a:pt x="69990" y="0"/>
                  </a:lnTo>
                  <a:cubicBezTo>
                    <a:pt x="31134" y="0"/>
                    <a:pt x="232" y="30280"/>
                    <a:pt x="232" y="67547"/>
                  </a:cubicBezTo>
                  <a:cubicBezTo>
                    <a:pt x="232" y="104815"/>
                    <a:pt x="31134" y="135095"/>
                    <a:pt x="69990" y="135095"/>
                  </a:cubicBezTo>
                  <a:lnTo>
                    <a:pt x="105891" y="135095"/>
                  </a:lnTo>
                  <a:cubicBezTo>
                    <a:pt x="109754" y="135095"/>
                    <a:pt x="113844" y="135095"/>
                    <a:pt x="113844" y="130436"/>
                  </a:cubicBezTo>
                  <a:cubicBezTo>
                    <a:pt x="113844" y="125778"/>
                    <a:pt x="109754" y="125778"/>
                    <a:pt x="105891" y="125778"/>
                  </a:cubicBezTo>
                  <a:lnTo>
                    <a:pt x="70444" y="125778"/>
                  </a:lnTo>
                  <a:cubicBezTo>
                    <a:pt x="38406" y="125778"/>
                    <a:pt x="12275" y="103417"/>
                    <a:pt x="9548" y="72206"/>
                  </a:cubicBezTo>
                  <a:lnTo>
                    <a:pt x="105891" y="72206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034B0A76-7D60-467C-B630-6FC532BBB3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69230" y="2365308"/>
              <a:ext cx="52715" cy="232921"/>
            </a:xfrm>
            <a:custGeom>
              <a:avLst/>
              <a:gdLst>
                <a:gd name="connsiteX0" fmla="*/ 52957 w 52715"/>
                <a:gd name="connsiteY0" fmla="*/ 230593 h 232921"/>
                <a:gd name="connsiteX1" fmla="*/ 49095 w 52715"/>
                <a:gd name="connsiteY1" fmla="*/ 225469 h 232921"/>
                <a:gd name="connsiteX2" fmla="*/ 13420 w 52715"/>
                <a:gd name="connsiteY2" fmla="*/ 116461 h 232921"/>
                <a:gd name="connsiteX3" fmla="*/ 50003 w 52715"/>
                <a:gd name="connsiteY3" fmla="*/ 6289 h 232921"/>
                <a:gd name="connsiteX4" fmla="*/ 52957 w 52715"/>
                <a:gd name="connsiteY4" fmla="*/ 2329 h 232921"/>
                <a:gd name="connsiteX5" fmla="*/ 50685 w 52715"/>
                <a:gd name="connsiteY5" fmla="*/ 0 h 232921"/>
                <a:gd name="connsiteX6" fmla="*/ 14557 w 52715"/>
                <a:gd name="connsiteY6" fmla="*/ 45420 h 232921"/>
                <a:gd name="connsiteX7" fmla="*/ 241 w 52715"/>
                <a:gd name="connsiteY7" fmla="*/ 116461 h 232921"/>
                <a:gd name="connsiteX8" fmla="*/ 15238 w 52715"/>
                <a:gd name="connsiteY8" fmla="*/ 189133 h 232921"/>
                <a:gd name="connsiteX9" fmla="*/ 50685 w 52715"/>
                <a:gd name="connsiteY9" fmla="*/ 232922 h 232921"/>
                <a:gd name="connsiteX10" fmla="*/ 52957 w 52715"/>
                <a:gd name="connsiteY10" fmla="*/ 230593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15" h="232921">
                  <a:moveTo>
                    <a:pt x="52957" y="230593"/>
                  </a:moveTo>
                  <a:cubicBezTo>
                    <a:pt x="52957" y="229894"/>
                    <a:pt x="52957" y="229428"/>
                    <a:pt x="49095" y="225469"/>
                  </a:cubicBezTo>
                  <a:cubicBezTo>
                    <a:pt x="20692" y="196120"/>
                    <a:pt x="13420" y="152098"/>
                    <a:pt x="13420" y="116461"/>
                  </a:cubicBezTo>
                  <a:cubicBezTo>
                    <a:pt x="13420" y="75933"/>
                    <a:pt x="22055" y="35404"/>
                    <a:pt x="50003" y="6289"/>
                  </a:cubicBezTo>
                  <a:cubicBezTo>
                    <a:pt x="52957" y="3494"/>
                    <a:pt x="52957" y="3028"/>
                    <a:pt x="52957" y="2329"/>
                  </a:cubicBezTo>
                  <a:cubicBezTo>
                    <a:pt x="52957" y="699"/>
                    <a:pt x="52048" y="0"/>
                    <a:pt x="50685" y="0"/>
                  </a:cubicBezTo>
                  <a:cubicBezTo>
                    <a:pt x="48413" y="0"/>
                    <a:pt x="27963" y="15839"/>
                    <a:pt x="14557" y="45420"/>
                  </a:cubicBezTo>
                  <a:cubicBezTo>
                    <a:pt x="2968" y="71041"/>
                    <a:pt x="241" y="96896"/>
                    <a:pt x="241" y="116461"/>
                  </a:cubicBezTo>
                  <a:cubicBezTo>
                    <a:pt x="241" y="134629"/>
                    <a:pt x="2741" y="162812"/>
                    <a:pt x="15238" y="189133"/>
                  </a:cubicBezTo>
                  <a:cubicBezTo>
                    <a:pt x="28872" y="217782"/>
                    <a:pt x="48413" y="232922"/>
                    <a:pt x="50685" y="232922"/>
                  </a:cubicBezTo>
                  <a:cubicBezTo>
                    <a:pt x="52048" y="232922"/>
                    <a:pt x="52957" y="232223"/>
                    <a:pt x="52957" y="230593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8718A974-3A54-4DB3-9350-69348874F8A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40326" y="2394190"/>
              <a:ext cx="69757" cy="148371"/>
            </a:xfrm>
            <a:custGeom>
              <a:avLst/>
              <a:gdLst>
                <a:gd name="connsiteX0" fmla="*/ 41827 w 69757"/>
                <a:gd name="connsiteY0" fmla="*/ 52640 h 148371"/>
                <a:gd name="connsiteX1" fmla="*/ 63186 w 69757"/>
                <a:gd name="connsiteY1" fmla="*/ 52640 h 148371"/>
                <a:gd name="connsiteX2" fmla="*/ 70003 w 69757"/>
                <a:gd name="connsiteY2" fmla="*/ 47982 h 148371"/>
                <a:gd name="connsiteX3" fmla="*/ 63641 w 69757"/>
                <a:gd name="connsiteY3" fmla="*/ 45420 h 148371"/>
                <a:gd name="connsiteX4" fmla="*/ 43645 w 69757"/>
                <a:gd name="connsiteY4" fmla="*/ 45420 h 148371"/>
                <a:gd name="connsiteX5" fmla="*/ 52961 w 69757"/>
                <a:gd name="connsiteY5" fmla="*/ 6289 h 148371"/>
                <a:gd name="connsiteX6" fmla="*/ 46372 w 69757"/>
                <a:gd name="connsiteY6" fmla="*/ 0 h 148371"/>
                <a:gd name="connsiteX7" fmla="*/ 37283 w 69757"/>
                <a:gd name="connsiteY7" fmla="*/ 8385 h 148371"/>
                <a:gd name="connsiteX8" fmla="*/ 28421 w 69757"/>
                <a:gd name="connsiteY8" fmla="*/ 45420 h 148371"/>
                <a:gd name="connsiteX9" fmla="*/ 7062 w 69757"/>
                <a:gd name="connsiteY9" fmla="*/ 45420 h 148371"/>
                <a:gd name="connsiteX10" fmla="*/ 245 w 69757"/>
                <a:gd name="connsiteY10" fmla="*/ 49845 h 148371"/>
                <a:gd name="connsiteX11" fmla="*/ 6608 w 69757"/>
                <a:gd name="connsiteY11" fmla="*/ 52640 h 148371"/>
                <a:gd name="connsiteX12" fmla="*/ 26603 w 69757"/>
                <a:gd name="connsiteY12" fmla="*/ 52640 h 148371"/>
                <a:gd name="connsiteX13" fmla="*/ 9334 w 69757"/>
                <a:gd name="connsiteY13" fmla="*/ 126942 h 148371"/>
                <a:gd name="connsiteX14" fmla="*/ 30239 w 69757"/>
                <a:gd name="connsiteY14" fmla="*/ 148371 h 148371"/>
                <a:gd name="connsiteX15" fmla="*/ 66367 w 69757"/>
                <a:gd name="connsiteY15" fmla="*/ 112501 h 148371"/>
                <a:gd name="connsiteX16" fmla="*/ 63641 w 69757"/>
                <a:gd name="connsiteY16" fmla="*/ 110172 h 148371"/>
                <a:gd name="connsiteX17" fmla="*/ 60232 w 69757"/>
                <a:gd name="connsiteY17" fmla="*/ 113433 h 148371"/>
                <a:gd name="connsiteX18" fmla="*/ 30693 w 69757"/>
                <a:gd name="connsiteY18" fmla="*/ 143247 h 148371"/>
                <a:gd name="connsiteX19" fmla="*/ 23649 w 69757"/>
                <a:gd name="connsiteY19" fmla="*/ 132533 h 148371"/>
                <a:gd name="connsiteX20" fmla="*/ 25013 w 69757"/>
                <a:gd name="connsiteY20" fmla="*/ 121352 h 148371"/>
                <a:gd name="connsiteX21" fmla="*/ 41827 w 69757"/>
                <a:gd name="connsiteY21" fmla="*/ 52640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757" h="148371">
                  <a:moveTo>
                    <a:pt x="41827" y="52640"/>
                  </a:moveTo>
                  <a:lnTo>
                    <a:pt x="63186" y="52640"/>
                  </a:lnTo>
                  <a:cubicBezTo>
                    <a:pt x="67731" y="52640"/>
                    <a:pt x="70003" y="52640"/>
                    <a:pt x="70003" y="47982"/>
                  </a:cubicBezTo>
                  <a:cubicBezTo>
                    <a:pt x="70003" y="45420"/>
                    <a:pt x="67731" y="45420"/>
                    <a:pt x="63641" y="45420"/>
                  </a:cubicBezTo>
                  <a:lnTo>
                    <a:pt x="43645" y="45420"/>
                  </a:lnTo>
                  <a:cubicBezTo>
                    <a:pt x="51825" y="12345"/>
                    <a:pt x="52961" y="7686"/>
                    <a:pt x="52961" y="6289"/>
                  </a:cubicBezTo>
                  <a:cubicBezTo>
                    <a:pt x="52961" y="2329"/>
                    <a:pt x="50235" y="0"/>
                    <a:pt x="46372" y="0"/>
                  </a:cubicBezTo>
                  <a:cubicBezTo>
                    <a:pt x="45690" y="0"/>
                    <a:pt x="39328" y="233"/>
                    <a:pt x="37283" y="8385"/>
                  </a:cubicBezTo>
                  <a:lnTo>
                    <a:pt x="28421" y="45420"/>
                  </a:lnTo>
                  <a:lnTo>
                    <a:pt x="7062" y="45420"/>
                  </a:lnTo>
                  <a:cubicBezTo>
                    <a:pt x="2518" y="45420"/>
                    <a:pt x="245" y="45420"/>
                    <a:pt x="245" y="49845"/>
                  </a:cubicBezTo>
                  <a:cubicBezTo>
                    <a:pt x="245" y="52640"/>
                    <a:pt x="2063" y="52640"/>
                    <a:pt x="6608" y="52640"/>
                  </a:cubicBezTo>
                  <a:lnTo>
                    <a:pt x="26603" y="52640"/>
                  </a:lnTo>
                  <a:cubicBezTo>
                    <a:pt x="10243" y="118790"/>
                    <a:pt x="9334" y="122750"/>
                    <a:pt x="9334" y="126942"/>
                  </a:cubicBezTo>
                  <a:cubicBezTo>
                    <a:pt x="9334" y="139520"/>
                    <a:pt x="17969" y="148371"/>
                    <a:pt x="30239" y="148371"/>
                  </a:cubicBezTo>
                  <a:cubicBezTo>
                    <a:pt x="53416" y="148371"/>
                    <a:pt x="66367" y="114365"/>
                    <a:pt x="66367" y="112501"/>
                  </a:cubicBezTo>
                  <a:cubicBezTo>
                    <a:pt x="66367" y="110172"/>
                    <a:pt x="64550" y="110172"/>
                    <a:pt x="63641" y="110172"/>
                  </a:cubicBezTo>
                  <a:cubicBezTo>
                    <a:pt x="61596" y="110172"/>
                    <a:pt x="61368" y="110871"/>
                    <a:pt x="60232" y="113433"/>
                  </a:cubicBezTo>
                  <a:cubicBezTo>
                    <a:pt x="50462" y="137657"/>
                    <a:pt x="38419" y="143247"/>
                    <a:pt x="30693" y="143247"/>
                  </a:cubicBezTo>
                  <a:cubicBezTo>
                    <a:pt x="25922" y="143247"/>
                    <a:pt x="23649" y="140219"/>
                    <a:pt x="23649" y="132533"/>
                  </a:cubicBezTo>
                  <a:cubicBezTo>
                    <a:pt x="23649" y="126942"/>
                    <a:pt x="24104" y="125312"/>
                    <a:pt x="25013" y="121352"/>
                  </a:cubicBezTo>
                  <a:lnTo>
                    <a:pt x="41827" y="5264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46D066F4-3EFD-41D1-80C9-92877163DF2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24629" y="2371925"/>
              <a:ext cx="97183" cy="73533"/>
            </a:xfrm>
            <a:custGeom>
              <a:avLst/>
              <a:gdLst>
                <a:gd name="connsiteX0" fmla="*/ 12178 w 97183"/>
                <a:gd name="connsiteY0" fmla="*/ 61627 h 73533"/>
                <a:gd name="connsiteX1" fmla="*/ 10588 w 97183"/>
                <a:gd name="connsiteY1" fmla="*/ 68312 h 73533"/>
                <a:gd name="connsiteX2" fmla="*/ 15996 w 97183"/>
                <a:gd name="connsiteY2" fmla="*/ 73529 h 73533"/>
                <a:gd name="connsiteX3" fmla="*/ 22199 w 97183"/>
                <a:gd name="connsiteY3" fmla="*/ 69942 h 73533"/>
                <a:gd name="connsiteX4" fmla="*/ 25062 w 97183"/>
                <a:gd name="connsiteY4" fmla="*/ 59834 h 73533"/>
                <a:gd name="connsiteX5" fmla="*/ 28561 w 97183"/>
                <a:gd name="connsiteY5" fmla="*/ 45159 h 73533"/>
                <a:gd name="connsiteX6" fmla="*/ 31265 w 97183"/>
                <a:gd name="connsiteY6" fmla="*/ 34235 h 73533"/>
                <a:gd name="connsiteX7" fmla="*/ 37945 w 97183"/>
                <a:gd name="connsiteY7" fmla="*/ 19561 h 73533"/>
                <a:gd name="connsiteX8" fmla="*/ 61804 w 97183"/>
                <a:gd name="connsiteY8" fmla="*/ 4561 h 73533"/>
                <a:gd name="connsiteX9" fmla="*/ 71188 w 97183"/>
                <a:gd name="connsiteY9" fmla="*/ 15974 h 73533"/>
                <a:gd name="connsiteX10" fmla="*/ 61804 w 97183"/>
                <a:gd name="connsiteY10" fmla="*/ 50703 h 73533"/>
                <a:gd name="connsiteX11" fmla="*/ 59418 w 97183"/>
                <a:gd name="connsiteY11" fmla="*/ 59507 h 73533"/>
                <a:gd name="connsiteX12" fmla="*/ 74528 w 97183"/>
                <a:gd name="connsiteY12" fmla="*/ 73529 h 73533"/>
                <a:gd name="connsiteX13" fmla="*/ 97432 w 97183"/>
                <a:gd name="connsiteY13" fmla="*/ 48583 h 73533"/>
                <a:gd name="connsiteX14" fmla="*/ 94888 w 97183"/>
                <a:gd name="connsiteY14" fmla="*/ 46464 h 73533"/>
                <a:gd name="connsiteX15" fmla="*/ 91865 w 97183"/>
                <a:gd name="connsiteY15" fmla="*/ 49236 h 73533"/>
                <a:gd name="connsiteX16" fmla="*/ 75005 w 97183"/>
                <a:gd name="connsiteY16" fmla="*/ 68964 h 73533"/>
                <a:gd name="connsiteX17" fmla="*/ 71029 w 97183"/>
                <a:gd name="connsiteY17" fmla="*/ 63258 h 73533"/>
                <a:gd name="connsiteX18" fmla="*/ 74687 w 97183"/>
                <a:gd name="connsiteY18" fmla="*/ 50051 h 73533"/>
                <a:gd name="connsiteX19" fmla="*/ 83117 w 97183"/>
                <a:gd name="connsiteY19" fmla="*/ 18583 h 73533"/>
                <a:gd name="connsiteX20" fmla="*/ 62440 w 97183"/>
                <a:gd name="connsiteY20" fmla="*/ -4 h 73533"/>
                <a:gd name="connsiteX21" fmla="*/ 35559 w 97183"/>
                <a:gd name="connsiteY21" fmla="*/ 14833 h 73533"/>
                <a:gd name="connsiteX22" fmla="*/ 18540 w 97183"/>
                <a:gd name="connsiteY22" fmla="*/ -4 h 73533"/>
                <a:gd name="connsiteX23" fmla="*/ 5975 w 97183"/>
                <a:gd name="connsiteY23" fmla="*/ 8800 h 73533"/>
                <a:gd name="connsiteX24" fmla="*/ 249 w 97183"/>
                <a:gd name="connsiteY24" fmla="*/ 24942 h 73533"/>
                <a:gd name="connsiteX25" fmla="*/ 2953 w 97183"/>
                <a:gd name="connsiteY25" fmla="*/ 27061 h 73533"/>
                <a:gd name="connsiteX26" fmla="*/ 6452 w 97183"/>
                <a:gd name="connsiteY26" fmla="*/ 22170 h 73533"/>
                <a:gd name="connsiteX27" fmla="*/ 18063 w 97183"/>
                <a:gd name="connsiteY27" fmla="*/ 4561 h 73533"/>
                <a:gd name="connsiteX28" fmla="*/ 23312 w 97183"/>
                <a:gd name="connsiteY28" fmla="*/ 12550 h 73533"/>
                <a:gd name="connsiteX29" fmla="*/ 20767 w 97183"/>
                <a:gd name="connsiteY29" fmla="*/ 26083 h 73533"/>
                <a:gd name="connsiteX30" fmla="*/ 17268 w 97183"/>
                <a:gd name="connsiteY30" fmla="*/ 40757 h 73533"/>
                <a:gd name="connsiteX31" fmla="*/ 12178 w 97183"/>
                <a:gd name="connsiteY31" fmla="*/ 61627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183" h="73533">
                  <a:moveTo>
                    <a:pt x="12178" y="61627"/>
                  </a:moveTo>
                  <a:cubicBezTo>
                    <a:pt x="11542" y="63747"/>
                    <a:pt x="10588" y="67823"/>
                    <a:pt x="10588" y="68312"/>
                  </a:cubicBezTo>
                  <a:cubicBezTo>
                    <a:pt x="10588" y="71899"/>
                    <a:pt x="13451" y="73529"/>
                    <a:pt x="15996" y="73529"/>
                  </a:cubicBezTo>
                  <a:cubicBezTo>
                    <a:pt x="18859" y="73529"/>
                    <a:pt x="21403" y="71410"/>
                    <a:pt x="22199" y="69942"/>
                  </a:cubicBezTo>
                  <a:cubicBezTo>
                    <a:pt x="22994" y="68475"/>
                    <a:pt x="24266" y="63258"/>
                    <a:pt x="25062" y="59834"/>
                  </a:cubicBezTo>
                  <a:cubicBezTo>
                    <a:pt x="25857" y="56736"/>
                    <a:pt x="27607" y="49236"/>
                    <a:pt x="28561" y="45159"/>
                  </a:cubicBezTo>
                  <a:cubicBezTo>
                    <a:pt x="29515" y="41572"/>
                    <a:pt x="30470" y="37985"/>
                    <a:pt x="31265" y="34235"/>
                  </a:cubicBezTo>
                  <a:cubicBezTo>
                    <a:pt x="33015" y="27551"/>
                    <a:pt x="33333" y="26246"/>
                    <a:pt x="37945" y="19561"/>
                  </a:cubicBezTo>
                  <a:cubicBezTo>
                    <a:pt x="42399" y="13040"/>
                    <a:pt x="49875" y="4561"/>
                    <a:pt x="61804" y="4561"/>
                  </a:cubicBezTo>
                  <a:cubicBezTo>
                    <a:pt x="71029" y="4561"/>
                    <a:pt x="71188" y="12876"/>
                    <a:pt x="71188" y="15974"/>
                  </a:cubicBezTo>
                  <a:cubicBezTo>
                    <a:pt x="71188" y="25757"/>
                    <a:pt x="64349" y="43855"/>
                    <a:pt x="61804" y="50703"/>
                  </a:cubicBezTo>
                  <a:cubicBezTo>
                    <a:pt x="60054" y="55268"/>
                    <a:pt x="59418" y="56736"/>
                    <a:pt x="59418" y="59507"/>
                  </a:cubicBezTo>
                  <a:cubicBezTo>
                    <a:pt x="59418" y="68149"/>
                    <a:pt x="66416" y="73529"/>
                    <a:pt x="74528" y="73529"/>
                  </a:cubicBezTo>
                  <a:cubicBezTo>
                    <a:pt x="90434" y="73529"/>
                    <a:pt x="97432" y="51029"/>
                    <a:pt x="97432" y="48583"/>
                  </a:cubicBezTo>
                  <a:cubicBezTo>
                    <a:pt x="97432" y="46464"/>
                    <a:pt x="95365" y="46464"/>
                    <a:pt x="94888" y="46464"/>
                  </a:cubicBezTo>
                  <a:cubicBezTo>
                    <a:pt x="92661" y="46464"/>
                    <a:pt x="92502" y="47442"/>
                    <a:pt x="91865" y="49236"/>
                  </a:cubicBezTo>
                  <a:cubicBezTo>
                    <a:pt x="88207" y="62279"/>
                    <a:pt x="81368" y="68964"/>
                    <a:pt x="75005" y="68964"/>
                  </a:cubicBezTo>
                  <a:cubicBezTo>
                    <a:pt x="71665" y="68964"/>
                    <a:pt x="71029" y="66681"/>
                    <a:pt x="71029" y="63258"/>
                  </a:cubicBezTo>
                  <a:cubicBezTo>
                    <a:pt x="71029" y="59507"/>
                    <a:pt x="71824" y="57388"/>
                    <a:pt x="74687" y="50051"/>
                  </a:cubicBezTo>
                  <a:cubicBezTo>
                    <a:pt x="76596" y="44996"/>
                    <a:pt x="83117" y="27714"/>
                    <a:pt x="83117" y="18583"/>
                  </a:cubicBezTo>
                  <a:cubicBezTo>
                    <a:pt x="83117" y="2768"/>
                    <a:pt x="70870" y="-4"/>
                    <a:pt x="62440" y="-4"/>
                  </a:cubicBezTo>
                  <a:cubicBezTo>
                    <a:pt x="49238" y="-4"/>
                    <a:pt x="40331" y="8311"/>
                    <a:pt x="35559" y="14833"/>
                  </a:cubicBezTo>
                  <a:cubicBezTo>
                    <a:pt x="34446" y="3583"/>
                    <a:pt x="25062" y="-4"/>
                    <a:pt x="18540" y="-4"/>
                  </a:cubicBezTo>
                  <a:cubicBezTo>
                    <a:pt x="11701" y="-4"/>
                    <a:pt x="8043" y="5050"/>
                    <a:pt x="5975" y="8800"/>
                  </a:cubicBezTo>
                  <a:cubicBezTo>
                    <a:pt x="2476" y="14833"/>
                    <a:pt x="249" y="24127"/>
                    <a:pt x="249" y="24942"/>
                  </a:cubicBezTo>
                  <a:cubicBezTo>
                    <a:pt x="249" y="27061"/>
                    <a:pt x="2476" y="27061"/>
                    <a:pt x="2953" y="27061"/>
                  </a:cubicBezTo>
                  <a:cubicBezTo>
                    <a:pt x="5180" y="27061"/>
                    <a:pt x="5339" y="26572"/>
                    <a:pt x="6452" y="22170"/>
                  </a:cubicBezTo>
                  <a:cubicBezTo>
                    <a:pt x="8838" y="12550"/>
                    <a:pt x="11860" y="4561"/>
                    <a:pt x="18063" y="4561"/>
                  </a:cubicBezTo>
                  <a:cubicBezTo>
                    <a:pt x="22199" y="4561"/>
                    <a:pt x="23312" y="8148"/>
                    <a:pt x="23312" y="12550"/>
                  </a:cubicBezTo>
                  <a:cubicBezTo>
                    <a:pt x="23312" y="15648"/>
                    <a:pt x="21881" y="21681"/>
                    <a:pt x="20767" y="26083"/>
                  </a:cubicBezTo>
                  <a:cubicBezTo>
                    <a:pt x="19654" y="30485"/>
                    <a:pt x="18063" y="37170"/>
                    <a:pt x="17268" y="40757"/>
                  </a:cubicBezTo>
                  <a:lnTo>
                    <a:pt x="12178" y="61627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D75218DF-0AA1-4B36-BE55-5C2F0D6C4C8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60380" y="2515310"/>
              <a:ext cx="26585" cy="69643"/>
            </a:xfrm>
            <a:custGeom>
              <a:avLst/>
              <a:gdLst>
                <a:gd name="connsiteX0" fmla="*/ 26840 w 26585"/>
                <a:gd name="connsiteY0" fmla="*/ 24457 h 69643"/>
                <a:gd name="connsiteX1" fmla="*/ 12297 w 26585"/>
                <a:gd name="connsiteY1" fmla="*/ 0 h 69643"/>
                <a:gd name="connsiteX2" fmla="*/ 254 w 26585"/>
                <a:gd name="connsiteY2" fmla="*/ 12345 h 69643"/>
                <a:gd name="connsiteX3" fmla="*/ 12297 w 26585"/>
                <a:gd name="connsiteY3" fmla="*/ 24690 h 69643"/>
                <a:gd name="connsiteX4" fmla="*/ 20250 w 26585"/>
                <a:gd name="connsiteY4" fmla="*/ 21662 h 69643"/>
                <a:gd name="connsiteX5" fmla="*/ 21386 w 26585"/>
                <a:gd name="connsiteY5" fmla="*/ 20963 h 69643"/>
                <a:gd name="connsiteX6" fmla="*/ 21841 w 26585"/>
                <a:gd name="connsiteY6" fmla="*/ 24457 h 69643"/>
                <a:gd name="connsiteX7" fmla="*/ 6389 w 26585"/>
                <a:gd name="connsiteY7" fmla="*/ 63355 h 69643"/>
                <a:gd name="connsiteX8" fmla="*/ 3890 w 26585"/>
                <a:gd name="connsiteY8" fmla="*/ 67082 h 69643"/>
                <a:gd name="connsiteX9" fmla="*/ 6162 w 26585"/>
                <a:gd name="connsiteY9" fmla="*/ 69644 h 69643"/>
                <a:gd name="connsiteX10" fmla="*/ 26840 w 26585"/>
                <a:gd name="connsiteY10" fmla="*/ 24457 h 6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5" h="69643">
                  <a:moveTo>
                    <a:pt x="26840" y="24457"/>
                  </a:moveTo>
                  <a:cubicBezTo>
                    <a:pt x="26840" y="9084"/>
                    <a:pt x="21159" y="0"/>
                    <a:pt x="12297" y="0"/>
                  </a:cubicBezTo>
                  <a:cubicBezTo>
                    <a:pt x="4799" y="0"/>
                    <a:pt x="254" y="5823"/>
                    <a:pt x="254" y="12345"/>
                  </a:cubicBezTo>
                  <a:cubicBezTo>
                    <a:pt x="254" y="18634"/>
                    <a:pt x="4799" y="24690"/>
                    <a:pt x="12297" y="24690"/>
                  </a:cubicBezTo>
                  <a:cubicBezTo>
                    <a:pt x="15024" y="24690"/>
                    <a:pt x="17978" y="23758"/>
                    <a:pt x="20250" y="21662"/>
                  </a:cubicBezTo>
                  <a:cubicBezTo>
                    <a:pt x="20932" y="21196"/>
                    <a:pt x="21159" y="20963"/>
                    <a:pt x="21386" y="20963"/>
                  </a:cubicBezTo>
                  <a:cubicBezTo>
                    <a:pt x="21613" y="20963"/>
                    <a:pt x="21841" y="21196"/>
                    <a:pt x="21841" y="24457"/>
                  </a:cubicBezTo>
                  <a:cubicBezTo>
                    <a:pt x="21841" y="41693"/>
                    <a:pt x="13888" y="55668"/>
                    <a:pt x="6389" y="63355"/>
                  </a:cubicBezTo>
                  <a:cubicBezTo>
                    <a:pt x="3890" y="65917"/>
                    <a:pt x="3890" y="66383"/>
                    <a:pt x="3890" y="67082"/>
                  </a:cubicBezTo>
                  <a:cubicBezTo>
                    <a:pt x="3890" y="68712"/>
                    <a:pt x="5026" y="69644"/>
                    <a:pt x="6162" y="69644"/>
                  </a:cubicBezTo>
                  <a:cubicBezTo>
                    <a:pt x="8662" y="69644"/>
                    <a:pt x="26840" y="51709"/>
                    <a:pt x="26840" y="24457"/>
                  </a:cubicBez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E4471072-4D5F-4536-AD08-75415E849B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47052" y="2394190"/>
              <a:ext cx="69757" cy="148371"/>
            </a:xfrm>
            <a:custGeom>
              <a:avLst/>
              <a:gdLst>
                <a:gd name="connsiteX0" fmla="*/ 41841 w 69757"/>
                <a:gd name="connsiteY0" fmla="*/ 52640 h 148371"/>
                <a:gd name="connsiteX1" fmla="*/ 63200 w 69757"/>
                <a:gd name="connsiteY1" fmla="*/ 52640 h 148371"/>
                <a:gd name="connsiteX2" fmla="*/ 70016 w 69757"/>
                <a:gd name="connsiteY2" fmla="*/ 47982 h 148371"/>
                <a:gd name="connsiteX3" fmla="*/ 63654 w 69757"/>
                <a:gd name="connsiteY3" fmla="*/ 45420 h 148371"/>
                <a:gd name="connsiteX4" fmla="*/ 43658 w 69757"/>
                <a:gd name="connsiteY4" fmla="*/ 45420 h 148371"/>
                <a:gd name="connsiteX5" fmla="*/ 52975 w 69757"/>
                <a:gd name="connsiteY5" fmla="*/ 6289 h 148371"/>
                <a:gd name="connsiteX6" fmla="*/ 46385 w 69757"/>
                <a:gd name="connsiteY6" fmla="*/ 0 h 148371"/>
                <a:gd name="connsiteX7" fmla="*/ 37296 w 69757"/>
                <a:gd name="connsiteY7" fmla="*/ 8385 h 148371"/>
                <a:gd name="connsiteX8" fmla="*/ 28434 w 69757"/>
                <a:gd name="connsiteY8" fmla="*/ 45420 h 148371"/>
                <a:gd name="connsiteX9" fmla="*/ 7075 w 69757"/>
                <a:gd name="connsiteY9" fmla="*/ 45420 h 148371"/>
                <a:gd name="connsiteX10" fmla="*/ 259 w 69757"/>
                <a:gd name="connsiteY10" fmla="*/ 49845 h 148371"/>
                <a:gd name="connsiteX11" fmla="*/ 6621 w 69757"/>
                <a:gd name="connsiteY11" fmla="*/ 52640 h 148371"/>
                <a:gd name="connsiteX12" fmla="*/ 26617 w 69757"/>
                <a:gd name="connsiteY12" fmla="*/ 52640 h 148371"/>
                <a:gd name="connsiteX13" fmla="*/ 9348 w 69757"/>
                <a:gd name="connsiteY13" fmla="*/ 126942 h 148371"/>
                <a:gd name="connsiteX14" fmla="*/ 30252 w 69757"/>
                <a:gd name="connsiteY14" fmla="*/ 148371 h 148371"/>
                <a:gd name="connsiteX15" fmla="*/ 66381 w 69757"/>
                <a:gd name="connsiteY15" fmla="*/ 112501 h 148371"/>
                <a:gd name="connsiteX16" fmla="*/ 63654 w 69757"/>
                <a:gd name="connsiteY16" fmla="*/ 110172 h 148371"/>
                <a:gd name="connsiteX17" fmla="*/ 60246 w 69757"/>
                <a:gd name="connsiteY17" fmla="*/ 113433 h 148371"/>
                <a:gd name="connsiteX18" fmla="*/ 30707 w 69757"/>
                <a:gd name="connsiteY18" fmla="*/ 143247 h 148371"/>
                <a:gd name="connsiteX19" fmla="*/ 23663 w 69757"/>
                <a:gd name="connsiteY19" fmla="*/ 132533 h 148371"/>
                <a:gd name="connsiteX20" fmla="*/ 25026 w 69757"/>
                <a:gd name="connsiteY20" fmla="*/ 121352 h 148371"/>
                <a:gd name="connsiteX21" fmla="*/ 41841 w 69757"/>
                <a:gd name="connsiteY21" fmla="*/ 52640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757" h="148371">
                  <a:moveTo>
                    <a:pt x="41841" y="52640"/>
                  </a:moveTo>
                  <a:lnTo>
                    <a:pt x="63200" y="52640"/>
                  </a:lnTo>
                  <a:cubicBezTo>
                    <a:pt x="67744" y="52640"/>
                    <a:pt x="70016" y="52640"/>
                    <a:pt x="70016" y="47982"/>
                  </a:cubicBezTo>
                  <a:cubicBezTo>
                    <a:pt x="70016" y="45420"/>
                    <a:pt x="67744" y="45420"/>
                    <a:pt x="63654" y="45420"/>
                  </a:cubicBezTo>
                  <a:lnTo>
                    <a:pt x="43658" y="45420"/>
                  </a:lnTo>
                  <a:cubicBezTo>
                    <a:pt x="51839" y="12345"/>
                    <a:pt x="52975" y="7686"/>
                    <a:pt x="52975" y="6289"/>
                  </a:cubicBezTo>
                  <a:cubicBezTo>
                    <a:pt x="52975" y="2329"/>
                    <a:pt x="50248" y="0"/>
                    <a:pt x="46385" y="0"/>
                  </a:cubicBezTo>
                  <a:cubicBezTo>
                    <a:pt x="45703" y="0"/>
                    <a:pt x="39341" y="233"/>
                    <a:pt x="37296" y="8385"/>
                  </a:cubicBezTo>
                  <a:lnTo>
                    <a:pt x="28434" y="45420"/>
                  </a:lnTo>
                  <a:lnTo>
                    <a:pt x="7075" y="45420"/>
                  </a:lnTo>
                  <a:cubicBezTo>
                    <a:pt x="2531" y="45420"/>
                    <a:pt x="259" y="45420"/>
                    <a:pt x="259" y="49845"/>
                  </a:cubicBezTo>
                  <a:cubicBezTo>
                    <a:pt x="259" y="52640"/>
                    <a:pt x="2077" y="52640"/>
                    <a:pt x="6621" y="52640"/>
                  </a:cubicBezTo>
                  <a:lnTo>
                    <a:pt x="26617" y="52640"/>
                  </a:lnTo>
                  <a:cubicBezTo>
                    <a:pt x="10257" y="118790"/>
                    <a:pt x="9348" y="122750"/>
                    <a:pt x="9348" y="126942"/>
                  </a:cubicBezTo>
                  <a:cubicBezTo>
                    <a:pt x="9348" y="139520"/>
                    <a:pt x="17982" y="148371"/>
                    <a:pt x="30252" y="148371"/>
                  </a:cubicBezTo>
                  <a:cubicBezTo>
                    <a:pt x="53429" y="148371"/>
                    <a:pt x="66381" y="114365"/>
                    <a:pt x="66381" y="112501"/>
                  </a:cubicBezTo>
                  <a:cubicBezTo>
                    <a:pt x="66381" y="110172"/>
                    <a:pt x="64563" y="110172"/>
                    <a:pt x="63654" y="110172"/>
                  </a:cubicBezTo>
                  <a:cubicBezTo>
                    <a:pt x="61609" y="110172"/>
                    <a:pt x="61382" y="110871"/>
                    <a:pt x="60246" y="113433"/>
                  </a:cubicBezTo>
                  <a:cubicBezTo>
                    <a:pt x="50475" y="137657"/>
                    <a:pt x="38432" y="143247"/>
                    <a:pt x="30707" y="143247"/>
                  </a:cubicBezTo>
                  <a:cubicBezTo>
                    <a:pt x="25935" y="143247"/>
                    <a:pt x="23663" y="140219"/>
                    <a:pt x="23663" y="132533"/>
                  </a:cubicBezTo>
                  <a:cubicBezTo>
                    <a:pt x="23663" y="126942"/>
                    <a:pt x="24117" y="125312"/>
                    <a:pt x="25026" y="121352"/>
                  </a:cubicBezTo>
                  <a:lnTo>
                    <a:pt x="41841" y="5264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C31B8230-4E5D-471A-8062-3404CFD1350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31355" y="2371925"/>
              <a:ext cx="97183" cy="73533"/>
            </a:xfrm>
            <a:custGeom>
              <a:avLst/>
              <a:gdLst>
                <a:gd name="connsiteX0" fmla="*/ 12192 w 97183"/>
                <a:gd name="connsiteY0" fmla="*/ 61627 h 73533"/>
                <a:gd name="connsiteX1" fmla="*/ 10601 w 97183"/>
                <a:gd name="connsiteY1" fmla="*/ 68312 h 73533"/>
                <a:gd name="connsiteX2" fmla="*/ 16009 w 97183"/>
                <a:gd name="connsiteY2" fmla="*/ 73529 h 73533"/>
                <a:gd name="connsiteX3" fmla="*/ 22212 w 97183"/>
                <a:gd name="connsiteY3" fmla="*/ 69942 h 73533"/>
                <a:gd name="connsiteX4" fmla="*/ 25075 w 97183"/>
                <a:gd name="connsiteY4" fmla="*/ 59834 h 73533"/>
                <a:gd name="connsiteX5" fmla="*/ 28574 w 97183"/>
                <a:gd name="connsiteY5" fmla="*/ 45159 h 73533"/>
                <a:gd name="connsiteX6" fmla="*/ 31278 w 97183"/>
                <a:gd name="connsiteY6" fmla="*/ 34235 h 73533"/>
                <a:gd name="connsiteX7" fmla="*/ 37959 w 97183"/>
                <a:gd name="connsiteY7" fmla="*/ 19561 h 73533"/>
                <a:gd name="connsiteX8" fmla="*/ 61817 w 97183"/>
                <a:gd name="connsiteY8" fmla="*/ 4561 h 73533"/>
                <a:gd name="connsiteX9" fmla="*/ 71202 w 97183"/>
                <a:gd name="connsiteY9" fmla="*/ 15974 h 73533"/>
                <a:gd name="connsiteX10" fmla="*/ 61817 w 97183"/>
                <a:gd name="connsiteY10" fmla="*/ 50703 h 73533"/>
                <a:gd name="connsiteX11" fmla="*/ 59431 w 97183"/>
                <a:gd name="connsiteY11" fmla="*/ 59507 h 73533"/>
                <a:gd name="connsiteX12" fmla="*/ 74542 w 97183"/>
                <a:gd name="connsiteY12" fmla="*/ 73529 h 73533"/>
                <a:gd name="connsiteX13" fmla="*/ 97446 w 97183"/>
                <a:gd name="connsiteY13" fmla="*/ 48583 h 73533"/>
                <a:gd name="connsiteX14" fmla="*/ 94901 w 97183"/>
                <a:gd name="connsiteY14" fmla="*/ 46464 h 73533"/>
                <a:gd name="connsiteX15" fmla="*/ 91879 w 97183"/>
                <a:gd name="connsiteY15" fmla="*/ 49236 h 73533"/>
                <a:gd name="connsiteX16" fmla="*/ 75019 w 97183"/>
                <a:gd name="connsiteY16" fmla="*/ 68964 h 73533"/>
                <a:gd name="connsiteX17" fmla="*/ 71043 w 97183"/>
                <a:gd name="connsiteY17" fmla="*/ 63258 h 73533"/>
                <a:gd name="connsiteX18" fmla="*/ 74701 w 97183"/>
                <a:gd name="connsiteY18" fmla="*/ 50051 h 73533"/>
                <a:gd name="connsiteX19" fmla="*/ 83131 w 97183"/>
                <a:gd name="connsiteY19" fmla="*/ 18583 h 73533"/>
                <a:gd name="connsiteX20" fmla="*/ 62453 w 97183"/>
                <a:gd name="connsiteY20" fmla="*/ -4 h 73533"/>
                <a:gd name="connsiteX21" fmla="*/ 35573 w 97183"/>
                <a:gd name="connsiteY21" fmla="*/ 14833 h 73533"/>
                <a:gd name="connsiteX22" fmla="*/ 18554 w 97183"/>
                <a:gd name="connsiteY22" fmla="*/ -4 h 73533"/>
                <a:gd name="connsiteX23" fmla="*/ 5988 w 97183"/>
                <a:gd name="connsiteY23" fmla="*/ 8800 h 73533"/>
                <a:gd name="connsiteX24" fmla="*/ 262 w 97183"/>
                <a:gd name="connsiteY24" fmla="*/ 24942 h 73533"/>
                <a:gd name="connsiteX25" fmla="*/ 2966 w 97183"/>
                <a:gd name="connsiteY25" fmla="*/ 27061 h 73533"/>
                <a:gd name="connsiteX26" fmla="*/ 6466 w 97183"/>
                <a:gd name="connsiteY26" fmla="*/ 22170 h 73533"/>
                <a:gd name="connsiteX27" fmla="*/ 18077 w 97183"/>
                <a:gd name="connsiteY27" fmla="*/ 4561 h 73533"/>
                <a:gd name="connsiteX28" fmla="*/ 23326 w 97183"/>
                <a:gd name="connsiteY28" fmla="*/ 12550 h 73533"/>
                <a:gd name="connsiteX29" fmla="*/ 20781 w 97183"/>
                <a:gd name="connsiteY29" fmla="*/ 26083 h 73533"/>
                <a:gd name="connsiteX30" fmla="*/ 17281 w 97183"/>
                <a:gd name="connsiteY30" fmla="*/ 40757 h 73533"/>
                <a:gd name="connsiteX31" fmla="*/ 12192 w 97183"/>
                <a:gd name="connsiteY31" fmla="*/ 61627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183" h="73533">
                  <a:moveTo>
                    <a:pt x="12192" y="61627"/>
                  </a:moveTo>
                  <a:cubicBezTo>
                    <a:pt x="11555" y="63747"/>
                    <a:pt x="10601" y="67823"/>
                    <a:pt x="10601" y="68312"/>
                  </a:cubicBezTo>
                  <a:cubicBezTo>
                    <a:pt x="10601" y="71899"/>
                    <a:pt x="13464" y="73529"/>
                    <a:pt x="16009" y="73529"/>
                  </a:cubicBezTo>
                  <a:cubicBezTo>
                    <a:pt x="18872" y="73529"/>
                    <a:pt x="21417" y="71410"/>
                    <a:pt x="22212" y="69942"/>
                  </a:cubicBezTo>
                  <a:cubicBezTo>
                    <a:pt x="23007" y="68475"/>
                    <a:pt x="24280" y="63258"/>
                    <a:pt x="25075" y="59834"/>
                  </a:cubicBezTo>
                  <a:cubicBezTo>
                    <a:pt x="25870" y="56736"/>
                    <a:pt x="27620" y="49236"/>
                    <a:pt x="28574" y="45159"/>
                  </a:cubicBezTo>
                  <a:cubicBezTo>
                    <a:pt x="29529" y="41572"/>
                    <a:pt x="30483" y="37985"/>
                    <a:pt x="31278" y="34235"/>
                  </a:cubicBezTo>
                  <a:cubicBezTo>
                    <a:pt x="33028" y="27551"/>
                    <a:pt x="33346" y="26246"/>
                    <a:pt x="37959" y="19561"/>
                  </a:cubicBezTo>
                  <a:cubicBezTo>
                    <a:pt x="42412" y="13040"/>
                    <a:pt x="49888" y="4561"/>
                    <a:pt x="61817" y="4561"/>
                  </a:cubicBezTo>
                  <a:cubicBezTo>
                    <a:pt x="71043" y="4561"/>
                    <a:pt x="71202" y="12876"/>
                    <a:pt x="71202" y="15974"/>
                  </a:cubicBezTo>
                  <a:cubicBezTo>
                    <a:pt x="71202" y="25757"/>
                    <a:pt x="64362" y="43855"/>
                    <a:pt x="61817" y="50703"/>
                  </a:cubicBezTo>
                  <a:cubicBezTo>
                    <a:pt x="60068" y="55268"/>
                    <a:pt x="59431" y="56736"/>
                    <a:pt x="59431" y="59507"/>
                  </a:cubicBezTo>
                  <a:cubicBezTo>
                    <a:pt x="59431" y="68149"/>
                    <a:pt x="66430" y="73529"/>
                    <a:pt x="74542" y="73529"/>
                  </a:cubicBezTo>
                  <a:cubicBezTo>
                    <a:pt x="90447" y="73529"/>
                    <a:pt x="97446" y="51029"/>
                    <a:pt x="97446" y="48583"/>
                  </a:cubicBezTo>
                  <a:cubicBezTo>
                    <a:pt x="97446" y="46464"/>
                    <a:pt x="95378" y="46464"/>
                    <a:pt x="94901" y="46464"/>
                  </a:cubicBezTo>
                  <a:cubicBezTo>
                    <a:pt x="92674" y="46464"/>
                    <a:pt x="92515" y="47442"/>
                    <a:pt x="91879" y="49236"/>
                  </a:cubicBezTo>
                  <a:cubicBezTo>
                    <a:pt x="88221" y="62279"/>
                    <a:pt x="81381" y="68964"/>
                    <a:pt x="75019" y="68964"/>
                  </a:cubicBezTo>
                  <a:cubicBezTo>
                    <a:pt x="71679" y="68964"/>
                    <a:pt x="71043" y="66681"/>
                    <a:pt x="71043" y="63258"/>
                  </a:cubicBezTo>
                  <a:cubicBezTo>
                    <a:pt x="71043" y="59507"/>
                    <a:pt x="71838" y="57388"/>
                    <a:pt x="74701" y="50051"/>
                  </a:cubicBezTo>
                  <a:cubicBezTo>
                    <a:pt x="76609" y="44996"/>
                    <a:pt x="83131" y="27714"/>
                    <a:pt x="83131" y="18583"/>
                  </a:cubicBezTo>
                  <a:cubicBezTo>
                    <a:pt x="83131" y="2768"/>
                    <a:pt x="70883" y="-4"/>
                    <a:pt x="62453" y="-4"/>
                  </a:cubicBezTo>
                  <a:cubicBezTo>
                    <a:pt x="49252" y="-4"/>
                    <a:pt x="40345" y="8311"/>
                    <a:pt x="35573" y="14833"/>
                  </a:cubicBezTo>
                  <a:cubicBezTo>
                    <a:pt x="34460" y="3583"/>
                    <a:pt x="25075" y="-4"/>
                    <a:pt x="18554" y="-4"/>
                  </a:cubicBezTo>
                  <a:cubicBezTo>
                    <a:pt x="11714" y="-4"/>
                    <a:pt x="8056" y="5050"/>
                    <a:pt x="5988" y="8800"/>
                  </a:cubicBezTo>
                  <a:cubicBezTo>
                    <a:pt x="2489" y="14833"/>
                    <a:pt x="262" y="24127"/>
                    <a:pt x="262" y="24942"/>
                  </a:cubicBezTo>
                  <a:cubicBezTo>
                    <a:pt x="262" y="27061"/>
                    <a:pt x="2489" y="27061"/>
                    <a:pt x="2966" y="27061"/>
                  </a:cubicBezTo>
                  <a:cubicBezTo>
                    <a:pt x="5193" y="27061"/>
                    <a:pt x="5352" y="26572"/>
                    <a:pt x="6466" y="22170"/>
                  </a:cubicBezTo>
                  <a:cubicBezTo>
                    <a:pt x="8851" y="12550"/>
                    <a:pt x="11873" y="4561"/>
                    <a:pt x="18077" y="4561"/>
                  </a:cubicBezTo>
                  <a:cubicBezTo>
                    <a:pt x="22212" y="4561"/>
                    <a:pt x="23326" y="8148"/>
                    <a:pt x="23326" y="12550"/>
                  </a:cubicBezTo>
                  <a:cubicBezTo>
                    <a:pt x="23326" y="15648"/>
                    <a:pt x="21894" y="21681"/>
                    <a:pt x="20781" y="26083"/>
                  </a:cubicBezTo>
                  <a:cubicBezTo>
                    <a:pt x="19667" y="30485"/>
                    <a:pt x="18077" y="37170"/>
                    <a:pt x="17281" y="40757"/>
                  </a:cubicBezTo>
                  <a:lnTo>
                    <a:pt x="12192" y="61627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5C7211C6-4F55-4130-8D76-74F059FA9FE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47337" y="2342903"/>
              <a:ext cx="117065" cy="120164"/>
            </a:xfrm>
            <a:custGeom>
              <a:avLst/>
              <a:gdLst>
                <a:gd name="connsiteX0" fmla="*/ 62777 w 117065"/>
                <a:gd name="connsiteY0" fmla="*/ 64073 h 120164"/>
                <a:gd name="connsiteX1" fmla="*/ 111448 w 117065"/>
                <a:gd name="connsiteY1" fmla="*/ 64073 h 120164"/>
                <a:gd name="connsiteX2" fmla="*/ 117333 w 117065"/>
                <a:gd name="connsiteY2" fmla="*/ 60160 h 120164"/>
                <a:gd name="connsiteX3" fmla="*/ 111448 w 117065"/>
                <a:gd name="connsiteY3" fmla="*/ 56084 h 120164"/>
                <a:gd name="connsiteX4" fmla="*/ 62777 w 117065"/>
                <a:gd name="connsiteY4" fmla="*/ 56084 h 120164"/>
                <a:gd name="connsiteX5" fmla="*/ 62777 w 117065"/>
                <a:gd name="connsiteY5" fmla="*/ 6029 h 120164"/>
                <a:gd name="connsiteX6" fmla="*/ 58959 w 117065"/>
                <a:gd name="connsiteY6" fmla="*/ -4 h 120164"/>
                <a:gd name="connsiteX7" fmla="*/ 54983 w 117065"/>
                <a:gd name="connsiteY7" fmla="*/ 6029 h 120164"/>
                <a:gd name="connsiteX8" fmla="*/ 54983 w 117065"/>
                <a:gd name="connsiteY8" fmla="*/ 56084 h 120164"/>
                <a:gd name="connsiteX9" fmla="*/ 6152 w 117065"/>
                <a:gd name="connsiteY9" fmla="*/ 56084 h 120164"/>
                <a:gd name="connsiteX10" fmla="*/ 267 w 117065"/>
                <a:gd name="connsiteY10" fmla="*/ 59997 h 120164"/>
                <a:gd name="connsiteX11" fmla="*/ 6152 w 117065"/>
                <a:gd name="connsiteY11" fmla="*/ 64073 h 120164"/>
                <a:gd name="connsiteX12" fmla="*/ 54983 w 117065"/>
                <a:gd name="connsiteY12" fmla="*/ 64073 h 120164"/>
                <a:gd name="connsiteX13" fmla="*/ 54983 w 117065"/>
                <a:gd name="connsiteY13" fmla="*/ 114128 h 120164"/>
                <a:gd name="connsiteX14" fmla="*/ 58800 w 117065"/>
                <a:gd name="connsiteY14" fmla="*/ 120160 h 120164"/>
                <a:gd name="connsiteX15" fmla="*/ 62777 w 117065"/>
                <a:gd name="connsiteY15" fmla="*/ 114128 h 120164"/>
                <a:gd name="connsiteX16" fmla="*/ 62777 w 117065"/>
                <a:gd name="connsiteY16" fmla="*/ 64073 h 12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065" h="120164">
                  <a:moveTo>
                    <a:pt x="62777" y="64073"/>
                  </a:moveTo>
                  <a:lnTo>
                    <a:pt x="111448" y="64073"/>
                  </a:lnTo>
                  <a:cubicBezTo>
                    <a:pt x="113516" y="64073"/>
                    <a:pt x="117333" y="64073"/>
                    <a:pt x="117333" y="60160"/>
                  </a:cubicBezTo>
                  <a:cubicBezTo>
                    <a:pt x="117333" y="56084"/>
                    <a:pt x="113675" y="56084"/>
                    <a:pt x="111448" y="56084"/>
                  </a:cubicBezTo>
                  <a:lnTo>
                    <a:pt x="62777" y="56084"/>
                  </a:lnTo>
                  <a:lnTo>
                    <a:pt x="62777" y="6029"/>
                  </a:lnTo>
                  <a:cubicBezTo>
                    <a:pt x="62777" y="3909"/>
                    <a:pt x="62777" y="-4"/>
                    <a:pt x="58959" y="-4"/>
                  </a:cubicBezTo>
                  <a:cubicBezTo>
                    <a:pt x="54983" y="-4"/>
                    <a:pt x="54983" y="3746"/>
                    <a:pt x="54983" y="6029"/>
                  </a:cubicBezTo>
                  <a:lnTo>
                    <a:pt x="54983" y="56084"/>
                  </a:lnTo>
                  <a:lnTo>
                    <a:pt x="6152" y="56084"/>
                  </a:lnTo>
                  <a:cubicBezTo>
                    <a:pt x="4085" y="56084"/>
                    <a:pt x="267" y="56084"/>
                    <a:pt x="267" y="59997"/>
                  </a:cubicBezTo>
                  <a:cubicBezTo>
                    <a:pt x="267" y="64073"/>
                    <a:pt x="3926" y="64073"/>
                    <a:pt x="6152" y="64073"/>
                  </a:cubicBezTo>
                  <a:lnTo>
                    <a:pt x="54983" y="64073"/>
                  </a:lnTo>
                  <a:lnTo>
                    <a:pt x="54983" y="114128"/>
                  </a:lnTo>
                  <a:cubicBezTo>
                    <a:pt x="54983" y="116247"/>
                    <a:pt x="54983" y="120160"/>
                    <a:pt x="58800" y="120160"/>
                  </a:cubicBezTo>
                  <a:cubicBezTo>
                    <a:pt x="62777" y="120160"/>
                    <a:pt x="62777" y="116410"/>
                    <a:pt x="62777" y="114128"/>
                  </a:cubicBezTo>
                  <a:lnTo>
                    <a:pt x="62777" y="64073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49CD6B71-E974-4FA8-8C1F-D0E51B9EA66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793031" y="2335566"/>
              <a:ext cx="57896" cy="108262"/>
            </a:xfrm>
            <a:custGeom>
              <a:avLst/>
              <a:gdLst>
                <a:gd name="connsiteX0" fmla="*/ 36220 w 57896"/>
                <a:gd name="connsiteY0" fmla="*/ 4561 h 108262"/>
                <a:gd name="connsiteX1" fmla="*/ 31448 w 57896"/>
                <a:gd name="connsiteY1" fmla="*/ -4 h 108262"/>
                <a:gd name="connsiteX2" fmla="*/ 273 w 57896"/>
                <a:gd name="connsiteY2" fmla="*/ 10431 h 108262"/>
                <a:gd name="connsiteX3" fmla="*/ 273 w 57896"/>
                <a:gd name="connsiteY3" fmla="*/ 16300 h 108262"/>
                <a:gd name="connsiteX4" fmla="*/ 23337 w 57896"/>
                <a:gd name="connsiteY4" fmla="*/ 11735 h 108262"/>
                <a:gd name="connsiteX5" fmla="*/ 23337 w 57896"/>
                <a:gd name="connsiteY5" fmla="*/ 94888 h 108262"/>
                <a:gd name="connsiteX6" fmla="*/ 7431 w 57896"/>
                <a:gd name="connsiteY6" fmla="*/ 102388 h 108262"/>
                <a:gd name="connsiteX7" fmla="*/ 1387 w 57896"/>
                <a:gd name="connsiteY7" fmla="*/ 102388 h 108262"/>
                <a:gd name="connsiteX8" fmla="*/ 1387 w 57896"/>
                <a:gd name="connsiteY8" fmla="*/ 108258 h 108262"/>
                <a:gd name="connsiteX9" fmla="*/ 29699 w 57896"/>
                <a:gd name="connsiteY9" fmla="*/ 107606 h 108262"/>
                <a:gd name="connsiteX10" fmla="*/ 58170 w 57896"/>
                <a:gd name="connsiteY10" fmla="*/ 108258 h 108262"/>
                <a:gd name="connsiteX11" fmla="*/ 58170 w 57896"/>
                <a:gd name="connsiteY11" fmla="*/ 102388 h 108262"/>
                <a:gd name="connsiteX12" fmla="*/ 52126 w 57896"/>
                <a:gd name="connsiteY12" fmla="*/ 102388 h 108262"/>
                <a:gd name="connsiteX13" fmla="*/ 36220 w 57896"/>
                <a:gd name="connsiteY13" fmla="*/ 94888 h 108262"/>
                <a:gd name="connsiteX14" fmla="*/ 36220 w 57896"/>
                <a:gd name="connsiteY14" fmla="*/ 4561 h 10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896" h="108262">
                  <a:moveTo>
                    <a:pt x="36220" y="4561"/>
                  </a:moveTo>
                  <a:cubicBezTo>
                    <a:pt x="36220" y="159"/>
                    <a:pt x="35902" y="-4"/>
                    <a:pt x="31448" y="-4"/>
                  </a:cubicBezTo>
                  <a:cubicBezTo>
                    <a:pt x="21269" y="10268"/>
                    <a:pt x="6795" y="10431"/>
                    <a:pt x="273" y="10431"/>
                  </a:cubicBezTo>
                  <a:lnTo>
                    <a:pt x="273" y="16300"/>
                  </a:lnTo>
                  <a:cubicBezTo>
                    <a:pt x="4091" y="16300"/>
                    <a:pt x="14589" y="16300"/>
                    <a:pt x="23337" y="11735"/>
                  </a:cubicBezTo>
                  <a:lnTo>
                    <a:pt x="23337" y="94888"/>
                  </a:lnTo>
                  <a:cubicBezTo>
                    <a:pt x="23337" y="100269"/>
                    <a:pt x="23337" y="102388"/>
                    <a:pt x="7431" y="102388"/>
                  </a:cubicBezTo>
                  <a:lnTo>
                    <a:pt x="1387" y="102388"/>
                  </a:lnTo>
                  <a:lnTo>
                    <a:pt x="1387" y="108258"/>
                  </a:lnTo>
                  <a:cubicBezTo>
                    <a:pt x="4250" y="108095"/>
                    <a:pt x="23814" y="107606"/>
                    <a:pt x="29699" y="107606"/>
                  </a:cubicBezTo>
                  <a:cubicBezTo>
                    <a:pt x="34630" y="107606"/>
                    <a:pt x="54671" y="108095"/>
                    <a:pt x="58170" y="108258"/>
                  </a:cubicBezTo>
                  <a:lnTo>
                    <a:pt x="58170" y="102388"/>
                  </a:lnTo>
                  <a:lnTo>
                    <a:pt x="52126" y="102388"/>
                  </a:lnTo>
                  <a:cubicBezTo>
                    <a:pt x="36220" y="102388"/>
                    <a:pt x="36220" y="100269"/>
                    <a:pt x="36220" y="94888"/>
                  </a:cubicBezTo>
                  <a:lnTo>
                    <a:pt x="36220" y="4561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B4F9B0DA-D28D-40F7-8948-EE4A1C6F12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82629" y="2365308"/>
              <a:ext cx="31129" cy="232921"/>
            </a:xfrm>
            <a:custGeom>
              <a:avLst/>
              <a:gdLst>
                <a:gd name="connsiteX0" fmla="*/ 31408 w 31129"/>
                <a:gd name="connsiteY0" fmla="*/ 0 h 232921"/>
                <a:gd name="connsiteX1" fmla="*/ 278 w 31129"/>
                <a:gd name="connsiteY1" fmla="*/ 0 h 232921"/>
                <a:gd name="connsiteX2" fmla="*/ 278 w 31129"/>
                <a:gd name="connsiteY2" fmla="*/ 9317 h 232921"/>
                <a:gd name="connsiteX3" fmla="*/ 22319 w 31129"/>
                <a:gd name="connsiteY3" fmla="*/ 9317 h 232921"/>
                <a:gd name="connsiteX4" fmla="*/ 22319 w 31129"/>
                <a:gd name="connsiteY4" fmla="*/ 223605 h 232921"/>
                <a:gd name="connsiteX5" fmla="*/ 278 w 31129"/>
                <a:gd name="connsiteY5" fmla="*/ 223605 h 232921"/>
                <a:gd name="connsiteX6" fmla="*/ 278 w 31129"/>
                <a:gd name="connsiteY6" fmla="*/ 232922 h 232921"/>
                <a:gd name="connsiteX7" fmla="*/ 31408 w 31129"/>
                <a:gd name="connsiteY7" fmla="*/ 232922 h 232921"/>
                <a:gd name="connsiteX8" fmla="*/ 31408 w 31129"/>
                <a:gd name="connsiteY8" fmla="*/ 0 h 23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" h="232921">
                  <a:moveTo>
                    <a:pt x="31408" y="0"/>
                  </a:moveTo>
                  <a:lnTo>
                    <a:pt x="278" y="0"/>
                  </a:lnTo>
                  <a:lnTo>
                    <a:pt x="278" y="9317"/>
                  </a:lnTo>
                  <a:lnTo>
                    <a:pt x="22319" y="9317"/>
                  </a:lnTo>
                  <a:lnTo>
                    <a:pt x="22319" y="223605"/>
                  </a:lnTo>
                  <a:lnTo>
                    <a:pt x="278" y="223605"/>
                  </a:lnTo>
                  <a:lnTo>
                    <a:pt x="278" y="232922"/>
                  </a:lnTo>
                  <a:lnTo>
                    <a:pt x="31408" y="232922"/>
                  </a:lnTo>
                  <a:lnTo>
                    <a:pt x="31408" y="0"/>
                  </a:lnTo>
                  <a:close/>
                </a:path>
              </a:pathLst>
            </a:custGeom>
            <a:solidFill>
              <a:srgbClr val="000000"/>
            </a:solidFill>
            <a:ln w="22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44" name="图片 243">
            <a:extLst>
              <a:ext uri="{FF2B5EF4-FFF2-40B4-BE49-F238E27FC236}">
                <a16:creationId xmlns:a16="http://schemas.microsoft.com/office/drawing/2014/main" id="{8A8DD0EE-2520-4C93-8D37-2DF848F304ED}"/>
              </a:ext>
            </a:extLst>
          </p:cNvPr>
          <p:cNvPicPr>
            <a:picLocks noChangeAspect="1"/>
          </p:cNvPicPr>
          <p:nvPr/>
        </p:nvPicPr>
        <p:blipFill rotWithShape="1"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4" t="8561" r="54897" b="19239"/>
          <a:stretch/>
        </p:blipFill>
        <p:spPr>
          <a:xfrm>
            <a:off x="9999460" y="3612093"/>
            <a:ext cx="1557026" cy="2808835"/>
          </a:xfrm>
          <a:prstGeom prst="rect">
            <a:avLst/>
          </a:prstGeom>
        </p:spPr>
      </p:pic>
      <p:sp>
        <p:nvSpPr>
          <p:cNvPr id="245" name="文本框 244">
            <a:extLst>
              <a:ext uri="{FF2B5EF4-FFF2-40B4-BE49-F238E27FC236}">
                <a16:creationId xmlns:a16="http://schemas.microsoft.com/office/drawing/2014/main" id="{EAB490B6-BF2C-44D8-A9E4-3F7B4CD196FC}"/>
              </a:ext>
            </a:extLst>
          </p:cNvPr>
          <p:cNvSpPr txBox="1"/>
          <p:nvPr/>
        </p:nvSpPr>
        <p:spPr>
          <a:xfrm>
            <a:off x="9247629" y="3307781"/>
            <a:ext cx="31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Capillary flow after drying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05D32E96-C3D5-48ED-9CDB-5DDBDD30773B}"/>
              </a:ext>
            </a:extLst>
          </p:cNvPr>
          <p:cNvSpPr txBox="1"/>
          <p:nvPr/>
        </p:nvSpPr>
        <p:spPr>
          <a:xfrm>
            <a:off x="9226621" y="6515727"/>
            <a:ext cx="31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19E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Capillary flow after invasion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5.302362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8582"/>
  <p:tag name="ORIGINALWIDTH" val=" 1.575284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6811"/>
  <p:tag name="ORIGINALWIDTH" val=" 4.700354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0827"/>
  <p:tag name="ORIGINALWIDTH" val=" 1.569095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614"/>
  <p:tag name="ORIGINALWIDTH" val=" .8856693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748"/>
  <p:tag name="ORIGINALWIDTH" val=" 3.061496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84252"/>
  <p:tag name="ORIGINALWIDTH" val=" 33.22394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11575"/>
  <p:tag name="ORIGINALWIDTH" val=" 6.83437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0796"/>
  <p:tag name="ORIGINALWIDTH" val=" .8891514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748"/>
  <p:tag name="ORIGINALWIDTH" val=" 3.061496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0.62488"/>
  <p:tag name="ORIGINALWIDTH" val=" 5.190512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11575"/>
  <p:tag name="ORIGINALWIDTH" val=" 6.83437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0709"/>
  <p:tag name="ORIGINALWIDTH" val=" 2.113071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748"/>
  <p:tag name="ORIGINALWIDTH" val=" 3.061496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11575"/>
  <p:tag name="ORIGINALWIDTH" val=" 7.352402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04842"/>
  <p:tag name="ORIGINALWIDTH" val=" 3.058504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84252"/>
  <p:tag name="ORIGINALWIDTH" val=" 27.765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6719"/>
  <p:tag name="ORIGINALWIDTH" val=" 2.121391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19291"/>
  <p:tag name="ORIGINALWIDTH" val=" 4.702362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2323"/>
  <p:tag name="ORIGINALWIDTH" val=" 5.878937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614"/>
  <p:tag name="ORIGINALWIDTH" val=" .8856693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59567"/>
  <p:tag name="ORIGINALWIDTH" val=" 2.524528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71969"/>
  <p:tag name="LATEXADDIN" val="\documentclass[preview]{standalone}&#10;\usepackage[utf8]{inputenc}&#10;\usepackage{amsmath}&#10;&#10;\begin{document}&#10;&#10;\begin{flalign*}&#10;r_i=\left(\frac{V_i}{8}\right)^{1/3}\end{flalign*}&#10;&#10;\end{document}&#10;"/>
  <p:tag name="IGUANATEXSIZE" val="20"/>
  <p:tag name="IGUANATEXCURSOR" val="15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2008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53228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5"/>
  <p:tag name="ORIGINALWIDTH" val=" 4.922362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33425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2008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8399"/>
  <p:tag name="ORIGINALWIDTH" val=" 6.651225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9.167048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1"/>
  <p:tag name="ORIGINALWIDTH" val=" 4.152008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5"/>
  <p:tag name="ORIGINALWIDTH" val=" 4.922362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49213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19"/>
  <p:tag name="ORIGINALWIDTH" val=" 3.011457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79"/>
  <p:tag name="ORIGINALWIDTH" val=" 3.221535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74843"/>
  <p:tag name="ORIGINALWIDTH" val=" 7.126417"/>
  <p:tag name="LATEXADDIN" val="\documentclass[preview]{standalone}&#10;\usepackage[utf8]{inputenc}&#10;\usepackage{amsmath}&#10;&#10;\begin{document}&#10;&#10;\begin{flalign*}&#10;V_i=V_{i,\mathrm{ini}}(1-\phi_\mathrm{s})\end{flalign*}&#10;&#10;\end{document}&#10;"/>
  <p:tag name="IGUANATEXSIZE" val="20"/>
  <p:tag name="IGUANATEXCURSOR" val="162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28031"/>
  <p:tag name="ORIGINALWIDTH" val=" 2.119921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47795"/>
  <p:tag name="ORIGINALWIDTH" val=" 6.646654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74843"/>
  <p:tag name="ORIGINALWIDTH" val=" 7.126417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4007"/>
  <p:tag name="ORIGINALWIDTH" val=" 4.210761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28031"/>
  <p:tag name="ORIGINALWIDTH" val=" 2.119921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5315"/>
  <p:tag name="ORIGINALWIDTH" val=" .8885433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35354"/>
  <p:tag name="ORIGINALWIDTH" val=" 1.525197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29213"/>
  <p:tag name="ORIGINALWIDTH" val=" 3.750118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35354"/>
  <p:tag name="ORIGINALWIDTH" val=" 1.525197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46075"/>
  <p:tag name="ORIGINALWIDTH" val=" 2.318819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"/>
  <p:tag name="ORIGINALWIDTH" val=" 3.298307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184252"/>
  <p:tag name="ORIGINALWIDTH" val=" 6.106929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404213"/>
  <p:tag name="ORIGINALWIDTH" val=" 5.237362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39055"/>
  <p:tag name="ORIGINALWIDTH" val=" 2.532717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73622"/>
  <p:tag name="ORIGINALWIDTH" val=" 8.209187"/>
  <p:tag name="LATEXADDIN" val="\documentclass[preview]{standalone}&#10;\usepackage[utf8]{inputenc}&#10;\usepackage{amsmath}&#10;&#10;\begin{document}&#10;&#10;\begin{flalign*}&#10;X_{\mathrm{g},i}^\mathrm{w}=X_\mathrm{g}^\mathrm{w,sat}(1-x_\mathrm{w}^\mathrm{NaCl}) \end{flalign*}&#10;&#10;\end{document}&#10;"/>
  <p:tag name="IGUANATEXSIZE" val="18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46075"/>
  <p:tag name="ORIGINALWIDTH" val=" 2.318819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66811"/>
  <p:tag name="ORIGINALWIDTH" val=" 5.241457"/>
  <p:tag name="LATEXADDIN" val="\documentclass[preview]{standalone}&#10;\usepackage[utf8]{inputenc}&#10;\usepackage{amsmath}&#10;&#10;\begin{document}&#10;&#10;\begin{flalign*}&#10;\phi_\mathrm{s}=\frac{s_i^\mathrm{NaCl}\Delta t}{\rho_\mathrm{m,s}V_{i,\mathrm{ini}}}\end{flalign*}&#10;&#10;\end{document}&#10;"/>
  <p:tag name="IGUANATEXSIZE" val="20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8268"/>
  <p:tag name="ORIGINALWIDTH" val=" 2.534685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913"/>
  <p:tag name="ORIGINALWIDTH" val=" 6.65185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67913"/>
  <p:tag name="ORIGINALWIDTH" val=" 3.681024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472"/>
  <p:tag name="ORIGINALWIDTH" val=" 5.111417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8268"/>
  <p:tag name="ORIGINALWIDTH" val=" 3.493976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91653"/>
  <p:tag name="ORIGINALWIDTH" val=" 4.719291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91417"/>
  <p:tag name="ORIGINALWIDTH" val=" 1.575433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2157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317"/>
  <p:tag name="ORIGINALWIDTH" val=" 5.258268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89"/>
  <p:tag name="ORIGINALWIDTH" val=" 7.382047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2717"/>
  <p:tag name="ORIGINALWIDTH" val=" 3.070827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44882"/>
  <p:tag name="ORIGINALWIDTH" val=" 38.27555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9842"/>
  <p:tag name="ORIGINALWIDTH" val=" 4.721299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902638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92126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8268"/>
  <p:tag name="ORIGINALWIDTH" val=" 2.534685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3386"/>
  <p:tag name="ORIGINALWIDTH" val=" 7.131968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21575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92126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86833"/>
  <p:tag name="ORIGINALWIDTH" val=" 3.52874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3347"/>
  <p:tag name="ORIGINALWIDTH" val=" 1.526417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3.753031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3347"/>
  <p:tag name="ORIGINALWIDTH" val=" 1.526417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26"/>
  <p:tag name="ORIGINALWIDTH" val=" 3.659921"/>
  <p:tag name="LATEXADDIN" val="\documentclass[preview]{standalone}&#10;\usepackage[utf8]{inputenc}&#10;\usepackage{amsmath}&#10;&#10;\begin{document}&#10;&#10;\begin{flalign*}&#10;s_i^\mathrm{NaCl}=-\rho_{\mathrm{w,mol}}^\mathrm{max}\frac{(x_{\mathrm{w,}i}^\mathrm{NaCl}-x_{\mathrm{w,max}}^\mathrm{NaCl})}{\Delta t}\end{flalign*}&#10;&#10;\end{document}&#10;"/>
  <p:tag name="IGUANATEXSIZE" val="20"/>
  <p:tag name="IGUANATEXCURSOR" val="25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4882"/>
  <p:tag name="ORIGINALWIDTH" val=" 5.082126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73937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9689"/>
  <p:tag name="ORIGINALWIDTH" val=" 4.692244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6378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1"/>
  <p:tag name="ORIGINALWIDTH" val=" 2.109409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56575"/>
  <p:tag name="ORIGINALWIDTH" val=" 6.613701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06606"/>
  <p:tag name="ORIGINALWIDTH" val=" .8856518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8347"/>
  <p:tag name="ORIGINALWIDTH" val=" 6.076653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26654"/>
  <p:tag name="ORIGINALWIDTH" val=" 4.694252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86878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73937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38386"/>
  <p:tag name="ORIGINALWIDTH" val=" 3.815079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249213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126"/>
  <p:tag name="ORIGINALWIDTH" val=" .8841339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86878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1126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6378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106"/>
  <p:tag name="ORIGINALWIDTH" val=" 2.113036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7091"/>
  <p:tag name="ORIGINALWIDTH" val=" 2.307323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26"/>
  <p:tag name="ORIGINALWIDTH" val=" 4.952835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4882"/>
  <p:tag name="ORIGINALWIDTH" val=" 5.082126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73937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9689"/>
  <p:tag name="ORIGINALWIDTH" val=" 4.692244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6378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249213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126"/>
  <p:tag name="ORIGINALWIDTH" val=" .8841339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1"/>
  <p:tag name="ORIGINALWIDTH" val=" 2.109409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8347"/>
  <p:tag name="ORIGINALWIDTH" val=" 6.076653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86396"/>
  <p:tag name="ORIGINALWIDTH" val=" 6.625154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26"/>
  <p:tag name="ORIGINALWIDTH" val=" 4.952835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4882"/>
  <p:tag name="ORIGINALWIDTH" val=" 5.082126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73937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9689"/>
  <p:tag name="ORIGINALWIDTH" val=" 4.692244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6378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249213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126"/>
  <p:tag name="ORIGINALWIDTH" val=" .8841339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86878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73937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38386"/>
  <p:tag name="ORIGINALWIDTH" val=" 3.815079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73622"/>
  <p:tag name="ORIGINALWIDTH" val=" 8.209187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7091"/>
  <p:tag name="ORIGINALWIDTH" val=" 2.307323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7953"/>
  <p:tag name="ORIGINALWIDTH" val=" 72.84023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10748"/>
  <p:tag name="ORIGINALWIDTH" val=" 7.339725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15157"/>
  <p:tag name="ORIGINALWIDTH" val=" 3.053228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317"/>
  <p:tag name="ORIGINALWIDTH" val=" 5.258268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06606"/>
  <p:tag name="ORIGINALWIDTH" val=" .8856518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8898"/>
  <p:tag name="ORIGINALWIDTH" val=" 2.524497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8898"/>
  <p:tag name="ORIGINALWIDTH" val=" 3.47992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74803"/>
  <p:tag name="ORIGINALWIDTH" val=" 2.412948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86833"/>
  <p:tag name="ORIGINALWIDTH" val=" 3.5287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71041"/>
  <p:tag name="ORIGINALWIDTH" val=" 2.31133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07481"/>
  <p:tag name="ORIGINALWIDTH" val=" 3.287664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5.21776"/>
  <p:tag name="ORIGINALWIDTH" val=" 46.50893"/>
  <p:tag name="OUTPUTTYPE" val="SVG"/>
  <p:tag name="IGUANATEXVERSION" val="162"/>
  <p:tag name="LATEXADDIN" val="\documentclass[preview]{standalone}&#10;\usepackage[utf8]{inputenc}&#10;\usepackage{amsmath}&#10;&#10;\begin{document}&#10;&#10;\begin{flalign*}&#10;\tau_{\mathrm{vap}} \sim \frac{H^{2}}{D_{\mathrm{g}}^{\mathrm{w}}}&#10;\end{flalign*}&#10;&#10;\end{document}&#10;"/>
  <p:tag name="IGUANATEXSIZE" val="18"/>
  <p:tag name="IGUANATEXCURSOR" val="18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08136"/>
  <p:tag name="ORIGINALWIDTH" val=" 6.087139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6247"/>
  <p:tag name="ORIGINALWIDTH" val=" 4.961374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71522"/>
  <p:tag name="ORIGINALWIDTH" val=" 5.090901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8898"/>
  <p:tag name="ORIGINALWIDTH" val=" 3.479921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45101"/>
  <p:tag name="ORIGINALWIDTH" val=" 4.7003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6763"/>
  <p:tag name="ORIGINALWIDTH" val=" 1.569073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317"/>
  <p:tag name="ORIGINALWIDTH" val=" 5.258268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71041"/>
  <p:tag name="ORIGINALWIDTH" val=" 2.31133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627603"/>
  <p:tag name="ORIGINALWIDTH" val=" 4.091383"/>
  <p:tag name="LATEXADDIN" val="\documentclass[preview]{standalone}&#10;\usepackage[utf8]{inputenc}&#10;\usepackage{amsmath}&#10;&#10;\begin{document}&#10;&#10;\begin{flalign*}&#10;j_{\mathrm{diff},\mathrm{g},ij}^\mathrm{w}=\rho_{\mathrm{g},i}D_{\mathrm{g}}^\mathrm{w,a}A_{\mathrm{g},ij}\frac{X_{\mathrm{g},i}^\mathrm{w}-X_{\mathrm{g},j}^\mathrm{w}}{l_{ij}} \end{flalign*}&#10;&#10;\end{document}&#10;"/>
  <p:tag name="IGUANATEXSIZE" val="18"/>
  <p:tag name="IGUANATEXCURSOR" val="29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266929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63797"/>
  <p:tag name="ORIGINALWIDTH" val=" 66.20415"/>
  <p:tag name="OUTPUTTYPE" val="SVG"/>
  <p:tag name="IGUANATEXVERSION" val="162"/>
  <p:tag name="LATEXADDIN" val="\documentclass[preview]{standalone}&#10;\usepackage[utf8]{inputenc}&#10;\usepackage{amsmath}&#10;&#10;\begin{document}&#10;&#10;\begin{flalign*}&#10;\tau_{\mathrm{cap}} \sim \frac{2 H^{2} \mu_{\mathrm{w}}}{\sigma r_i \cos\theta}\end{flalign*}&#10;&#10;\end{document}&#10;"/>
  <p:tag name="IGUANATEXSIZE" val="18"/>
  <p:tag name="IGUANATEXCURSOR" val="188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8"/>
  <p:tag name="ORIGINALWIDTH" val=" 3.737139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035"/>
  <p:tag name="ORIGINALWIDTH" val=" 1.522791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8"/>
  <p:tag name="ORIGINALWIDTH" val=" 4.729046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6535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326"/>
  <p:tag name="ORIGINALWIDTH" val=" 3.066536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36045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55381"/>
  <p:tag name="ORIGINALWIDTH" val=" 4.710062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0.71487"/>
  <p:tag name="ORIGINALWIDTH" val=" 43.63001"/>
  <p:tag name="OUTPUTTYPE" val="SVG"/>
  <p:tag name="IGUANATEXVERSION" val="162"/>
  <p:tag name="LATEXADDIN" val="\documentclass[preview]{standalone}&#10;\usepackage[utf8]{inputenc}&#10;\usepackage{amsmath}&#10;&#10;\begin{document}&#10;&#10;\begin{flalign*}&#10;\frac{\tau_{\mathrm{vap}}}{\tau_{\mathrm{cap}}} &gt;&gt; 1 \end{flalign*}&#10;&#10;\end{document}&#10;"/>
  <p:tag name="IGUANATEXSIZE" val="18"/>
  <p:tag name="IGUANATEXCURSOR" val="173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653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7.623972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266929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3.485652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46"/>
  <p:tag name="ORIGINALWIDTH" val=" 6.845582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05819"/>
  <p:tag name="ORIGINALWIDTH" val=" 75.86033"/>
  <p:tag name="OUTPUTTYPE" val="SVG"/>
  <p:tag name="IGUANATEXVERSION" val="162"/>
  <p:tag name="LATEXADDIN" val="\documentclass[preview]{standalone}&#10;\usepackage[utf8]{inputenc}&#10;\usepackage{amsmath}&#10;&#10;\begin{document}&#10;&#10;\begin{flalign*}&#10;\Delta t_\mathrm{gas} &gt;&gt; \Delta t_\mathrm{liquid} \end{flalign*}&#10;&#10;\end{document}&#10;"/>
  <p:tag name="IGUANATEXSIZE" val="18"/>
  <p:tag name="IGUANATEXCURSOR" val="162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6535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326"/>
  <p:tag name="ORIGINALWIDTH" val=" 3.066536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8.222704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266929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6535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89"/>
  <p:tag name="ORIGINALWIDTH" val=" 6.097157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8.222704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99"/>
  <p:tag name="ORIGINALWIDTH" val=" 7.400787"/>
  <p:tag name="LATEXADDIN" val="\documentclass[preview]{standalone}&#10;\usepackage[utf8]{inputenc}&#10;\usepackage{amsmath}&#10;&#10;\begin{document}&#10;&#10;\begin{flalign*}&#10;\Delta t_\mathrm{gas} &gt;&gt; \Delta t_\mathrm{liquid} \end{flalign*}&#10;&#10;\end{document}&#10;"/>
  <p:tag name="IGUANATEXSIZE" val="18"/>
  <p:tag name="IGUANATEXCURSOR" val="162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266929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4803"/>
  <p:tag name="ORIGINALWIDTH" val=" 3.534558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70953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326"/>
  <p:tag name="ORIGINALWIDTH" val=" 3.066536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89"/>
  <p:tag name="ORIGINALWIDTH" val=" 49.16859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3"/>
  <p:tag name="ORIGINALWIDTH" val=" 2.135477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6535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326"/>
  <p:tag name="ORIGINALWIDTH" val=" 3.066536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529572"/>
  <p:tag name="ORIGINALWIDTH" val=" 4.091383"/>
  <p:tag name="LATEXADDIN" val="\documentclass[preview]{standalone}&#10;\usepackage[utf8]{inputenc}&#10;\usepackage{amsmath}&#10;&#10;\begin{document}&#10;&#10;\begin{flalign*}&#10;j_{\mathrm{diff,env}}^\mathrm{w}=\rho_{\mathrm{g,}i}D_{\mathrm{g}}^\mathrm{w,a}A_{i}\frac{X_{\mathrm{g,}i}^\mathrm{w}-X_{\mathrm{g,amb}}^\mathrm{w}}{\delta} \end{flalign*}&#10;&#10;\end{document}&#10;"/>
  <p:tag name="IGUANATEXSIZE" val="18"/>
  <p:tag name="IGUANATEXCURSOR" val="27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5.26692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87533"/>
  <p:tag name="ORIGINALWIDTH" val=" 3.078609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3762"/>
  <p:tag name="ORIGINALWIDTH" val=" 3.737139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938"/>
  <p:tag name="ORIGINALWIDTH" val=" 1.522791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3762"/>
  <p:tag name="ORIGINALWIDTH" val=" 4.729046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3535"/>
  <p:tag name="ORIGINALWIDTH" val=" .8870953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392"/>
  <p:tag name="ORIGINALWIDTH" val=" 2.996675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3.744094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3.751094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4724"/>
  <p:tag name="ORIGINALWIDTH" val=" 6.636045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884"/>
  <p:tag name="ORIGINALWIDTH" val=" 4.71006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2835"/>
  <p:tag name="ORIGINALWIDTH" val=" 3.534558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60455"/>
  <p:tag name="ORIGINALWIDTH" val=" 3.551969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3535"/>
  <p:tag name="ORIGINALWIDTH" val=" .8870953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0026"/>
  <p:tag name="ORIGINALWIDTH" val=" 2.116535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27122"/>
  <p:tag name="ORIGINALWIDTH" val=" 7.623972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5.266929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3535"/>
  <p:tag name="ORIGINALWIDTH" val=" .8870953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392"/>
  <p:tag name="ORIGINALWIDTH" val=" 3.48565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2835"/>
  <p:tag name="ORIGINALWIDTH" val=" 3.534558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52187"/>
  <p:tag name="ORIGINALWIDTH" val=" 6.845582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0026"/>
  <p:tag name="ORIGINALWIDTH" val=" 2.116535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27122"/>
  <p:tag name="ORIGINALWIDTH" val=" 8.222704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0569"/>
  <p:tag name="ORIGINALWIDTH" val=" 3.502843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5.266929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2835"/>
  <p:tag name="ORIGINALWIDTH" val=" 3.534558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3535"/>
  <p:tag name="ORIGINALWIDTH" val=" .887095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0026"/>
  <p:tag name="ORIGINALWIDTH" val=" 2.116535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39633"/>
  <p:tag name="ORIGINALWIDTH" val=" 6.097157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27122"/>
  <p:tag name="ORIGINALWIDTH" val=" 8.222704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5.266929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2835"/>
  <p:tag name="ORIGINALWIDTH" val=" 3.534558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3535"/>
  <p:tag name="ORIGINALWIDTH" val=" .8870953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392"/>
  <p:tag name="ORIGINALWIDTH" val=" 3.485652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45713"/>
  <p:tag name="ORIGINALWIDTH" val=" 3.676203"/>
  <p:tag name="OUTPUTTYPE" val="SVG"/>
  <p:tag name="IGUANATEXVERSION" val="162"/>
  <p:tag name="LATEXADDIN" val="\documentclass[preview]{standalone}&#10;\usepackage[utf8]{inputenc}&#10;\usepackage{amsmath}&#10;&#10;\begin{document}&#10;&#10;\begin{flalign*}&#10;\delta&#10;\end{flalign*}&#10;&#10;\end{document}&#10;"/>
  <p:tag name="IGUANATEXSIZE" val="18"/>
  <p:tag name="IGUANATEXCURSOR" val="12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0569"/>
  <p:tag name="ORIGINALWIDTH" val=" 2.54112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0508"/>
  <p:tag name="ORIGINALWIDTH" val=" 5.888583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3762"/>
  <p:tag name="ORIGINALWIDTH" val=" 3.73713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39195"/>
  <p:tag name="ORIGINALWIDTH" val=" 60.18885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21129"/>
  <p:tag name="ORIGINALWIDTH" val=" 4.091383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127.3942"/>
  <p:tag name="OUTPUTTYPE" val="SVG"/>
  <p:tag name="IGUANATEXVERSION" val="162"/>
  <p:tag name="LATEXADDIN" val="\documentclass[preview]{standalone}&#10;\usepackage[utf8]{inputenc}&#10;\usepackage{amsmath}&#10;&#10;\begin{document}&#10;&#10;\begin{flalign*}&#10;\begin{cases}\sum_{i\in C_k}S_\mathrm{w}(p_{c,i},r_i)\cdot V_i=M_k\\p_{c,i}=p_{c,C_k},\quad\forall i\in C_k&amp;\end{cases} \end{flalign*}&#10;&#10;\end{document}&#10;"/>
  <p:tag name="IGUANATEXSIZE" val="18"/>
  <p:tag name="IGUANATEXCURSOR" val="24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64165"/>
  <p:tag name="ORIGINALWIDTH" val=" 92.17953"/>
  <p:tag name="OUTPUTTYPE" val="SVG"/>
  <p:tag name="IGUANATEXVERSION" val="162"/>
  <p:tag name="LATEXADDIN" val="\documentclass[preview]{standalone}&#10;\usepackage[utf8]{inputenc}&#10;\usepackage{amsmath}&#10;&#10;\begin{document}&#10;&#10;\begin{flalign*}&#10;p_{c,\mathcal{C}_k}^{t^n}&lt;p_{c,\min}^\mathrm{entry}\leq p_{c,\mathcal{C}_k}^{t^{n+1}} \end{flalign*}&#10;&#10;\end{document}&#10;"/>
  <p:tag name="IGUANATEXSIZE" val="18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70376"/>
  <p:tag name="ORIGINALWIDTH" val=" 131.0518"/>
  <p:tag name="OUTPUTTYPE" val="SVG"/>
  <p:tag name="IGUANATEXVERSION" val="162"/>
  <p:tag name="LATEXADDIN" val="\documentclass[preview]{standalone}&#10;\usepackage[utf8]{inputenc}&#10;\usepackage{amsmath}&#10;&#10;\begin{document}&#10;&#10;\begin{flalign*}&#10;p_{c,\min}^\mathrm{entry}:=\min_{\tau\in\mathcal{T}_\mathrm{uninv}(\mathcal{C}_k)}p_{c,\mathrm{entry}}(\tau) \end{flalign*}&#10;&#10;\end{document}&#10;"/>
  <p:tag name="IGUANATEXSIZE" val="18"/>
  <p:tag name="IGUANATEXCURSOR" val="22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0.62874"/>
  <p:tag name="ORIGINALWIDTH" val=" 317.3181"/>
  <p:tag name="OUTPUTTYPE" val="SVG"/>
  <p:tag name="IGUANATEXVERSION" val="162"/>
  <p:tag name="LATEXADDIN" val="\documentclass[preview]{standalone}&#10;\usepackage[utf8]{inputenc}&#10;\usepackage{amsmath}&#10;&#10;\begin{document}&#10;&#10;\begin{flalign*}&#10;S_{\mathrm{w},i}(t)=S_{\mathrm{w},i}^n+\theta\left(S_{\mathrm{w},i}^{n+1}-S_{\mathrm{w},i}^n\right),\quad\theta:=\frac{t-t^n}{\Delta t}\in[0,1],\quad\Delta t:=t^{n+1}-t^n \end{flalign*}&#10;&#10;\end{document}&#10;"/>
  <p:tag name="IGUANATEXSIZE" val="18"/>
  <p:tag name="IGUANATEXCURSOR" val="291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2616"/>
  <p:tag name="ORIGINALWIDTH" val=" 215.3651"/>
  <p:tag name="OUTPUTTYPE" val="SVG"/>
  <p:tag name="IGUANATEXVERSION" val="162"/>
  <p:tag name="LATEXADDIN" val="\documentclass[preview]{standalone}&#10;\usepackage[utf8]{inputenc}&#10;\usepackage{amsmath}&#10;&#10;\begin{document}&#10;&#10;\begin{flalign*}&#10;f_{i,\tau_{\star}}(t):=p_{c,i}(t)-p_{c,\mathrm{entry}}(\tau_{\star})=0,\quad t\in(t^{n},t^{n+1}] \end{flalign*}&#10;&#10;\end{document}&#10;"/>
  <p:tag name="IGUANATEXSIZE" val="18"/>
  <p:tag name="IGUANATEXCURSOR" val="21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72048"/>
  <p:tag name="ORIGINALWIDTH" val=" 4.95993"/>
  <p:tag name="LATEXADDIN" val="\documentclass[preview]{standalone}&#10;\usepackage[utf8]{inputenc}&#10;\usepackage{amsmath}&#10;&#10;\begin{document}&#10;&#10;\begin{flalign*}&#10;f_{i,\tau_{\star}}(t):=p_{c,i}(t)-p_{c,\mathrm{entry}}(\tau_{\star})=0,\quad t\in(t^{n},t^{n+1}] \end{flalign*}&#10;&#10;\end{document}&#10;"/>
  <p:tag name="IGUANATEXSIZE" val="18"/>
  <p:tag name="IGUANATEXCURSOR" val="21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33858"/>
  <p:tag name="ORIGINALWIDTH" val=" 6.127209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44"/>
  <p:tag name="ORIGINALWIDTH" val=" 2.108224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96763"/>
  <p:tag name="ORIGINALWIDTH" val=" .883639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9624"/>
  <p:tag name="ORIGINALWIDTH" val=" 3.736352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70822"/>
  <p:tag name="ORIGINALWIDTH" val=" 2.529659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1487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9147"/>
  <p:tag name="ORIGINALWIDTH" val=" 1.053587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08"/>
  <p:tag name="ORIGINALWIDTH" val=" 6.60993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28"/>
  <p:tag name="ORIGINALWIDTH" val=" 5.188539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33858"/>
  <p:tag name="ORIGINALWIDTH" val=" 6.127209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67"/>
  <p:tag name="ORIGINALWIDTH" val=" 3.01273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96763"/>
  <p:tag name="ORIGINALWIDTH" val=" .8836396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44"/>
  <p:tag name="ORIGINALWIDTH" val=" 2.108224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1487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241"/>
  <p:tag name="ORIGINALWIDTH" val=" 6.073184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28"/>
  <p:tag name="ORIGINALWIDTH" val=" 5.188539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67"/>
  <p:tag name="ORIGINALWIDTH" val=" 3.01273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96763"/>
  <p:tag name="ORIGINALWIDTH" val=" .8836396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99"/>
  <p:tag name="ORIGINALWIDTH" val=" 7.400787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52319"/>
  <p:tag name="ORIGINALWIDTH" val=" 2.984908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63"/>
  <p:tag name="ORIGINALWIDTH" val=" 3.729397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7699"/>
  <p:tag name="ORIGINALWIDTH" val=" 2.407393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63"/>
  <p:tag name="ORIGINALWIDTH" val=" 2.49090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9003"/>
  <p:tag name="ORIGINALWIDTH" val=" 3.743307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736"/>
  <p:tag name="ORIGINALWIDTH" val=" 4.810849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16361"/>
  <p:tag name="ORIGINALWIDTH" val=" 3.492826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08"/>
  <p:tag name="ORIGINALWIDTH" val=" 6.60993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87533"/>
  <p:tag name="ORIGINALWIDTH" val=" 3.078609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62"/>
  <p:tag name="ORIGINALWIDTH" val=" 4.184646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"/>
  <p:tag name="ORIGINALWIDTH" val=" 1.162948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1487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09624"/>
  <p:tag name="ORIGINALWIDTH" val=" 4.96986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2.305993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1487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67"/>
  <p:tag name="ORIGINALWIDTH" val=" 4.251225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5"/>
  <p:tag name="ORIGINALWIDTH" val=" 1.162948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042"/>
  <p:tag name="ORIGINALWIDTH" val=" 3.051487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67"/>
  <p:tag name="ORIGINALWIDTH" val=" 4.251225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854"/>
  <p:tag name="ORIGINALWIDTH" val=" 1.579396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256518"/>
  <p:tag name="ORIGINALWIDTH" val=" 5.120954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7"/>
  <p:tag name="ORIGINALWIDTH" val=" 2.532634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2"/>
  <p:tag name="ORIGINALWIDTH" val=" 1.361724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33333"/>
  <p:tag name="ORIGINALWIDTH" val=" 5.90783"/>
  <p:tag name="LATEXADDIN" val="\documentclass[preview]{standalone}&#10;\usepackage[utf8]{inputenc}&#10;\usepackage{amsmath}&#10;&#10;\begin{document}&#10;&#10;\begin{flalign*}&#10;S_{\mathrm{w},i}(t)=S_{\mathrm{w},i}^n+\theta\left(S_{\mathrm{w},i}^{n+1}-S_{\mathrm{w},i}^n\right),\quad\theta:=\frac{t-t^n}{\Delta t}\in[0,1],\quad\Delta t:=t^{n+1}-t^n \end{flalign*}&#10;&#10;\end{document}&#10;"/>
  <p:tag name="IGUANATEXSIZE" val="18"/>
  <p:tag name="IGUANATEXCURSOR" val="291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3867"/>
  <p:tag name="ORIGINALWIDTH" val=" 5.258268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4759"/>
  <p:tag name="ORIGINALWIDTH" val=" .8856518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2056"/>
  <p:tag name="ORIGINALWIDTH" val=" 2.11303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4"/>
  <p:tag name="ORIGINALWIDTH" val=" 2.31133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4"/>
  <p:tag name="ORIGINALWIDTH" val=" 2.31133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2852"/>
  <p:tag name="ORIGINALWIDTH" val=" 1.53027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60368"/>
  <p:tag name="ORIGINALWIDTH" val=" 6.625154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33333"/>
  <p:tag name="ORIGINALWIDTH" val=" 5.90783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3867"/>
  <p:tag name="ORIGINALWIDTH" val=" 5.258268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4759"/>
  <p:tag name="ORIGINALWIDTH" val=" .8856518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2056"/>
  <p:tag name="ORIGINALWIDTH" val=" 2.113036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18023"/>
  <p:tag name="ORIGINALWIDTH" val=" 6.625154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22397"/>
  <p:tag name="ORIGINALWIDTH" val=" 4.114567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9449"/>
  <p:tag name="ORIGINALWIDTH" val=" 2.600219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33333"/>
  <p:tag name="ORIGINALWIDTH" val=" 5.90783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17673"/>
  <p:tag name="ORIGINALWIDTH" val=" 3.755512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203937"/>
  <p:tag name="ORIGINALWIDTH" val=" 5.132721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8495"/>
  <p:tag name="ORIGINALWIDTH" val=" 2.538451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3867"/>
  <p:tag name="ORIGINALWIDTH" val=" 5.258268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4759"/>
  <p:tag name="ORIGINALWIDTH" val=" .8856518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2056"/>
  <p:tag name="ORIGINALWIDTH" val=" 2.113036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558"/>
  <p:tag name="ORIGINALWIDTH" val=" 6.087139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33333"/>
  <p:tag name="ORIGINALWIDTH" val=" 5.90783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3867"/>
  <p:tag name="ORIGINALWIDTH" val=" 5.258268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66536"/>
  <p:tag name="ORIGINALWIDTH" val=" 3.762555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4759"/>
  <p:tag name="ORIGINALWIDTH" val=" .8856518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2056"/>
  <p:tag name="ORIGINALWIDTH" val=" 2.113036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9449"/>
  <p:tag name="ORIGINALWIDTH" val=" 2.600219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054"/>
  <p:tag name="ORIGINALWIDTH" val=" 1.165617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22397"/>
  <p:tag name="ORIGINALWIDTH" val=" 4.114567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4755"/>
  <p:tag name="ORIGINALWIDTH" val=" 1.056037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60368"/>
  <p:tag name="ORIGINALWIDTH" val=" 6.625154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558"/>
  <p:tag name="ORIGINALWIDTH" val=" 6.087139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2852"/>
  <p:tag name="ORIGINALWIDTH" val=" 1.53027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558"/>
  <p:tag name="ORIGINALWIDTH" val=" 24.79471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22397"/>
  <p:tag name="ORIGINALWIDTH" val=" 7.352407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25"/>
  <p:tag name="ORIGINALWIDTH" val=" 4.981277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4"/>
  <p:tag name="ORIGINALWIDTH" val=" 1.364873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39939"/>
  <p:tag name="ORIGINALWIDTH" val=" 4.19427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054"/>
  <p:tag name="ORIGINALWIDTH" val=" 1.165617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18023"/>
  <p:tag name="ORIGINALWIDTH" val=" 3.287664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08714"/>
  <p:tag name="ORIGINALWIDTH" val=" 1.364873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0.74382"/>
  <p:tag name="ORIGINALWIDTH" val=" 41.22126"/>
  <p:tag name="OUTPUTTYPE" val="SVG"/>
  <p:tag name="IGUANATEXVERSION" val="162"/>
  <p:tag name="LATEXADDIN" val="\documentclass[preview]{standalone}&#10;\usepackage[utf8]{inputenc}&#10;\usepackage{amsmath}&#10;&#10;\begin{document}&#10;&#10;\begin{flalign*}&#10;Ca = \frac{\mu U}{\sigma}\end{flalign*}&#10;&#10;\end{document}&#10;"/>
  <p:tag name="IGUANATEXSIZE" val="20"/>
  <p:tag name="IGUANATEXCURSOR" val="14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6833"/>
  <p:tag name="ORIGINALWIDTH" val=" 3.755512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054"/>
  <p:tag name="ORIGINALWIDTH" val=" 1.165617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22397"/>
  <p:tag name="ORIGINALWIDTH" val=" 7.352407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4755"/>
  <p:tag name="ORIGINALWIDTH" val=" 1.056037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60368"/>
  <p:tag name="ORIGINALWIDTH" val=" 6.625154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203937"/>
  <p:tag name="ORIGINALWIDTH" val=" 5.13272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8495"/>
  <p:tag name="ORIGINALWIDTH" val=" 2.538451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558"/>
  <p:tag name="ORIGINALWIDTH" val=" 6.087139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343"/>
  <p:tag name="ORIGINALWIDTH" val=" 4.8493"/>
  <p:tag name="LATEXADDIN" val="\documentclass[preview]{standalone}&#10;\usepackage[utf8]{inputenc}&#10;\usepackage{amsmath}&#10;&#10;\begin{document}&#10;&#10;\begin{flalign*}&#10;\frac{\tau_{\mathrm{vap}}}{\tau_{\mathrm{cap}}} &gt;&gt; 1 \end{flalign*}&#10;&#10;\end{document}&#10;"/>
  <p:tag name="IGUANATEXSIZE" val="18"/>
  <p:tag name="IGUANATEXCURSOR" val="173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5503"/>
  <p:tag name="ORIGINALWIDTH" val=" 3.058487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4514"/>
  <p:tag name="ORIGINALWIDTH" val=" 4.26098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00481"/>
  <p:tag name="LATEXADDIN" val="\documentclass[preview]{standalone}&#10;\usepackage[utf8]{inputenc}&#10;\usepackage{amsmath}&#10;&#10;\begin{document}&#10;&#10;\begin{flalign*}&#10;p_{c,\min}^\mathrm{entry}:=\min_{\tau\in\mathcal{T}_\mathrm{uninv}(\mathcal{C}_k)}p_{c,\mathrm{entry}}(\tau) \end{flalign*}&#10;&#10;\end{document}&#10;"/>
  <p:tag name="IGUANATEXSIZE" val="18"/>
  <p:tag name="IGUANATEXCURSOR" val="22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2.991776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3797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8618"/>
  <p:tag name="ORIGINALWIDTH" val=" 2.412948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2.496632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3.751925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19641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56518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66229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87891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035"/>
  <p:tag name="ORIGINALWIDTH" val=" 1.520298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3797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876"/>
  <p:tag name="ORIGINALWIDTH" val=" 1.056037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25154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56"/>
  <p:tag name="ORIGINALWIDTH" val=" 7.780797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5005"/>
  <p:tag name="ORIGINALWIDTH" val=" 2.13197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56"/>
  <p:tag name="ORIGINALWIDTH" val=" 5.011199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89414"/>
  <p:tag name="ORIGINALWIDTH" val=" 3.744926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894"/>
  <p:tag name="ORIGINALWIDTH" val=" 3.856518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3.499694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474453"/>
  <p:tag name="ORIGINALWIDTH" val=" 6.136964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18"/>
  <p:tag name="ORIGINALWIDTH" val=" 2.993745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706"/>
  <p:tag name="ORIGINALWIDTH" val=" 2.993745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2354"/>
  <p:tag name="ORIGINALWIDTH" val=" 1.210455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706"/>
  <p:tag name="ORIGINALWIDTH" val=" 2.993745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706"/>
  <p:tag name="ORIGINALWIDTH" val=" 2.998731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42"/>
  <p:tag name="ORIGINALWIDTH" val=" 1.813167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62993"/>
  <p:tag name="ORIGINALWIDTH" val=" 3.933246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74"/>
  <p:tag name="ORIGINALWIDTH" val=" 2.709799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42"/>
  <p:tag name="ORIGINALWIDTH" val=" 1.806212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3.752187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0048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19641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56518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2.991776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3797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8618"/>
  <p:tag name="ORIGINALWIDTH" val=" 2.412948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2.496632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3.751925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598"/>
  <p:tag name="ORIGINALWIDTH" val=" 2.31133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343"/>
  <p:tag name="ORIGINALWIDTH" val=" 4.821916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89"/>
  <p:tag name="ORIGINALWIDTH" val=" 17.078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598"/>
  <p:tag name="ORIGINALWIDTH" val=" 2.31133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14611"/>
  <p:tag name="LATEXADDIN" val="\documentclass[preview]{standalone}&#10;\usepackage[utf8]{inputenc}&#10;\usepackage{amsmath}&#10;&#10;\begin{document}&#10;&#10;\begin{flalign*}&#10;p_{c,\mathcal{C}_k}^{t^n}&lt;p_{c,\min}^\mathrm{entry}\leq p_{c,\mathcal{C}_k}^{t^{n+1}} \end{flalign*}&#10;&#10;\end{document}&#10;"/>
  <p:tag name="IGUANATEXSIZE" val="18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2.363561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18"/>
  <p:tag name="ORIGINALWIDTH" val=" 3.496369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27865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80578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62993"/>
  <p:tag name="ORIGINALWIDTH" val=" 3.94392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74"/>
  <p:tag name="ORIGINALWIDTH" val=" 2.717192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78303"/>
  <p:tag name="ORIGINALWIDTH" val=" 6.103675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1461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343"/>
  <p:tag name="ORIGINALWIDTH" val=" 4.849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2.999869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48119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8618"/>
  <p:tag name="ORIGINALWIDTH" val=" 2.419466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2.503412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3.762117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27865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80578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894926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035"/>
  <p:tag name="ORIGINALWIDTH" val=" 1.52441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3.748119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2.959668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701094"/>
  <p:tag name="ORIGINALWIDTH" val=" 6.103675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14611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2.36356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18"/>
  <p:tag name="ORIGINALWIDTH" val=" 3.496369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54418"/>
  <p:tag name="ORIGINALWIDTH" val=" 4.160674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17542"/>
  <p:tag name="ORIGINALWIDTH" val=" 2.052844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27865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80578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62993"/>
  <p:tag name="ORIGINALWIDTH" val=" 3.9439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74"/>
  <p:tag name="ORIGINALWIDTH" val=" 2.717192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53"/>
  <p:tag name="ORIGINALWIDTH" val=" 3.499694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150656"/>
  <p:tag name="LATEXADDIN" val="\documentclass[preview]{standalone}&#10;\usepackage[utf8]{inputenc}&#10;\usepackage{amsmath}&#10;&#10;\begin{document}&#10;&#10;\begin{flalign*}&#10;\begin{cases}\sum_{i\in C_k}S_\mathrm{w}(p_{c,i},r_i)\cdot V_i=M_k\\p_{c,i}=p_{c,C_k},\quad\forall i\in C_k&amp;\end{cases} \end{flalign*}&#10;&#10;\end{document}&#10;"/>
  <p:tag name="IGUANATEXSIZE" val="18"/>
  <p:tag name="IGUANATEXCURSOR" val="24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598"/>
  <p:tag name="ORIGINALWIDTH" val=" 9.394751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3036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894"/>
  <p:tag name="ORIGINALWIDTH" val=" 3.856518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2083"/>
  <p:tag name="ORIGINALWIDTH" val=" 5.39077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74"/>
  <p:tag name="ORIGINALWIDTH" val=" 2.709799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26"/>
  <p:tag name="ORIGINALWIDTH" val=" 5.90783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59"/>
  <p:tag name="ORIGINALWIDTH" val=" 5.258268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598"/>
  <p:tag name="ORIGINALWIDTH" val=" 2.31133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00481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9"/>
  <p:tag name="ORIGINALWIDTH" val=" 3.752187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19641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56518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3036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28"/>
  <p:tag name="ORIGINALWIDTH" val=" 1.165617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36"/>
  <p:tag name="ORIGINALWIDTH" val=" 4.054768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3036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598"/>
  <p:tag name="ORIGINALWIDTH" val=" 2.31133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37"/>
  <p:tag name="ORIGINALWIDTH" val=" 1.056037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3"/>
  <p:tag name="ORIGINALWIDTH" val=" 7.103325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3036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33346"/>
  <p:tag name="ORIGINALWIDTH" val=" 7.116575"/>
  <p:tag name="LATEXADDIN" val="\documentclass[preview]{standalone}&#10;\usepackage[utf8]{inputenc}&#10;\usepackage{amsmath}&#10;&#10;\begin{document}&#10;&#10;\begin{flalign*}&#10;Ca = \frac{\mu U}{\sigma}\end{flalign*}&#10;&#10;\end{document}&#10;"/>
  <p:tag name="IGUANATEXSIZE" val="20"/>
  <p:tag name="IGUANATEXCURSOR" val="14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78303"/>
  <p:tag name="ORIGINALWIDTH" val=" 6.121741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25154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62"/>
  <p:tag name="ORIGINALWIDTH" val=" 9.982546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8"/>
  <p:tag name="ORIGINALWIDTH" val=" 3.431103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00481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19641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56518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95"/>
  <p:tag name="ORIGINALWIDTH" val=" 2.113036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34"/>
  <p:tag name="ORIGINALWIDTH" val=" 6.625154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200481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8"/>
  <p:tag name="ORIGINALWIDTH" val=" 3.019641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78303"/>
  <p:tag name="ORIGINALWIDTH" val=" 6.121741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44"/>
  <p:tag name="ORIGINALWIDTH" val=" .8856518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2083"/>
  <p:tag name="ORIGINALWIDTH" val=" 5.39077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74"/>
  <p:tag name="ORIGINALWIDTH" val=" 2.709799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28"/>
  <p:tag name="ORIGINALWIDTH" val=" 1.165617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46"/>
  <p:tag name="ORIGINALWIDTH" val=" 5.539196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94882"/>
  <p:tag name="ORIGINALWIDTH" val=" 2.630096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78303"/>
  <p:tag name="ORIGINALWIDTH" val=" 4.981277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26"/>
  <p:tag name="ORIGINALWIDTH" val=" 7.073447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8"/>
  <p:tag name="ORIGINALWIDTH" val=" 3.431103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3"/>
  <p:tag name="ORIGINALWIDTH" val=" 3.306343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5.83526"/>
  <p:tag name="ORIGINALWIDTH" val=" 268.8591"/>
  <p:tag name="OUTPUTTYPE" val="SVG"/>
  <p:tag name="IGUANATEXVERSION" val="162"/>
  <p:tag name="LATEXADDIN" val="\documentclass[preview]{standalone}&#10;\usepackage[utf8]{inputenc}&#10;\usepackage{amsmath}&#10;&#10;\begin{document}&#10;&#10;\begin{flalign*}&#10;\Delta V_{\mathrm{w},ij}=\int_{t^-}^{t^+}q_{\mathrm{w},ij}(\tau)\mathrm{d}\tau,\quad q_{\mathrm{w},ij}(\tau)=g_{\mathrm{w},ij}^{\Gamma(\tau)}\left(p_{\mathrm{w},i}(\tau)-p_{\mathrm{w},j}(\tau)\right) \end{flalign*}&#10;&#10;\end{document}&#10;"/>
  <p:tag name="IGUANATEXSIZE" val="18"/>
  <p:tag name="IGUANATEXCURSOR" val="32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5.8352"/>
  <p:tag name="ORIGINALWIDTH" val=" 261.637"/>
  <p:tag name="OUTPUTTYPE" val="SVG"/>
  <p:tag name="IGUANATEXVERSION" val="162"/>
  <p:tag name="LATEXADDIN" val="\documentclass[preview]{standalone}&#10;\usepackage[utf8]{inputenc}&#10;\usepackage{amsmath}&#10;&#10;\begin{document}&#10;&#10;\begin{flalign*}&#10;\Delta V_{\mathrm{w},ij}\approx g_{\mathrm{w},ij}^{\Gamma_{*}}(\bar{p}_{\mathrm{w},i}-\bar{p}_{\mathrm{w},j})\Delta t_{r},\quad\bar{p}_{\mathrm{w},i}:=\frac{1}{\Delta t_{r}}\int_{t^{-}}^{t^{+}}p_{\mathrm{w},i}(\tau)\mathrm{d}\tau, \end{flalign*}&#10;&#10;\end{document}&#10;"/>
  <p:tag name="IGUANATEXSIZE" val="20"/>
  <p:tag name="IGUANATEXCURSOR" val="351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06.3937"/>
  <p:tag name="OUTPUTTYPE" val="SVG"/>
  <p:tag name="IGUANATEXVERSION" val="162"/>
  <p:tag name="LATEXADDIN" val="\documentclass[preview]{standalone}&#10;\usepackage[utf8]{inputenc}&#10;\usepackage{amsmath}&#10;&#10;\begin{document}&#10;&#10;\begin{flalign*}&#10;\Delta V_{\mathrm{w},i}=V_i\left(S_{\mathrm{w},i}^{\Gamma_\mathrm{f}}-S_{\mathrm{w},i}^{\Gamma_\mathrm{i}}\right) \end{flalign*}&#10;&#10;\end{document}&#10;"/>
  <p:tag name="IGUANATEXSIZE" val="20"/>
  <p:tag name="IGUANATEXCURSOR" val="234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33571"/>
  <p:tag name="ORIGINALWIDTH" val=" 97.78346"/>
  <p:tag name="OUTPUTTYPE" val="SVG"/>
  <p:tag name="IGUANATEXVERSION" val="162"/>
  <p:tag name="LATEXADDIN" val="\documentclass[preview]{standalone}&#10;\usepackage[utf8]{inputenc}&#10;\usepackage{amsmath}&#10;&#10;\begin{document}&#10;&#10;\begin{flalign*}&#10;\sum_{j\in\mathcal{N}(i)}\Delta V_{\mathrm{w},ij}=\Delta V_{\mathrm{w},i}, \end{flalign*}&#10;&#10;\end{document}&#10;"/>
  <p:tag name="IGUANATEXSIZE" val="20"/>
  <p:tag name="IGUANATEXCURSOR" val="19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33571"/>
  <p:tag name="ORIGINALWIDTH" val=" 158.2241"/>
  <p:tag name="OUTPUTTYPE" val="SVG"/>
  <p:tag name="IGUANATEXVERSION" val="162"/>
  <p:tag name="LATEXADDIN" val="\documentclass[preview]{standalone}&#10;\usepackage[utf8]{inputenc}&#10;\usepackage{amsmath}&#10;&#10;\begin{document}&#10;&#10;\begin{flalign*}&#10;\Delta t_r\sum_{j\in\mathcal{N}(i)}g_{\mathrm{w},ij}^{\Gamma_*}\left(\bar{p}_{\mathrm{w},i}-\bar{p}_{\mathrm{w},j}\right)=\Delta V_{\mathrm{w},i} \end{flalign*}&#10;&#10;\end{document}&#10;"/>
  <p:tag name="IGUANATEXSIZE" val="20"/>
  <p:tag name="IGUANATEXCURSOR" val="26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2248"/>
  <p:tag name="ORIGINALWIDTH" val=" 10.30791"/>
  <p:tag name="OUTPUTTYPE" val="SVG"/>
  <p:tag name="IGUANATEXVERSION" val="162"/>
  <p:tag name="LATEXADDIN" val="\documentclass[preview]{standalone}&#10;\usepackage[utf8]{inputenc}&#10;\usepackage{amsmath}&#10;&#10;\begin{document}&#10;&#10;\begin{flalign*}&#10;\bar{p}_\mathrm{w} \end{flalign*}&#10;&#10;\end{document}&#10;"/>
  <p:tag name="IGUANATEXSIZE" val="20"/>
  <p:tag name="IGUANATEXCURSOR" val="13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895276"/>
  <p:tag name="ORIGINALWIDTH" val=" 3.433032"/>
  <p:tag name="LATEXADDIN" val="\documentclass[preview]{standalone}&#10;\usepackage[utf8]{inputenc}&#10;\usepackage{amsmath}&#10;&#10;\begin{document}&#10;&#10;\begin{flalign*}&#10;\bar{p}_\mathrm{w} \end{flalign*}&#10;&#10;\end{document}&#10;"/>
  <p:tag name="IGUANATEXSIZE" val="20"/>
  <p:tag name="IGUANATEXCURSOR" val="13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40197"/>
  <p:tag name="ORIGINALWIDTH" val=" 4.964095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883228"/>
  <p:tag name="ORIGINALWIDTH" val=" 5.019252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61417"/>
  <p:tag name="ORIGINALWIDTH" val=" 4.803894"/>
  <p:tag name="LATEXADDIN" val="\documentclass[preview]{standalone}&#10;\usepackage[utf8]{inputenc}&#10;\usepackage{amsmath}&#10;&#10;\begin{document}&#10;&#10;\begin{flalign*}&#10;\tau_{\mathrm{cap}} \sim \frac{2 H^{2} \mu_{\mathrm{w}}}{\sigma r_i \cos\theta}\end{flalign*}&#10;&#10;\end{document}&#10;"/>
  <p:tag name="IGUANATEXSIZE" val="18"/>
  <p:tag name="IGUANATEXCURSOR" val="188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89"/>
  <p:tag name="ORIGINALWIDTH" val=" 7.352402"/>
  <p:tag name="LATEXADDIN" val="\documentclass[preview]{standalone}&#10;\usepackage[utf8]{inputenc}&#10;\usepackage{amsmath}&#10;&#10;\begin{document}&#10;&#10;\begin{flalign*}&#10;\Delta t_r\sum_{j\in\mathcal{N}(i)}g_{\mathrm{w},ij}^{\Gamma_*}\left(\bar{p}_{\mathrm{w},i}-\bar{p}_{\mathrm{w},j}\right)=\Delta V_{\mathrm{w},i} \end{flalign*}&#10;&#10;\end{document}&#10;"/>
  <p:tag name="IGUANATEXSIZE" val="20"/>
  <p:tag name="IGUANATEXCURSOR" val="26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2717"/>
  <p:tag name="ORIGINALWIDTH" val=" 3.058504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374"/>
  <p:tag name="ORIGINALWIDTH" val=" 3.24283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80819"/>
  <p:tag name="ORIGINALWIDTH" val=" 13.26024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85827"/>
  <p:tag name="ORIGINALWIDTH" val=" 3.061496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08347"/>
  <p:tag name="ORIGINALWIDTH" val=" 3.856535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51102"/>
  <p:tag name="ORIGINALWIDTH" val=" 7.636339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97205"/>
  <p:tag name="ORIGINALWIDTH" val=" 1.813189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3071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97205"/>
  <p:tag name="ORIGINALWIDTH" val=" 1.80622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11"/>
  <p:tag name="ORIGINALWIDTH" val=" 2.931978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81339"/>
  <p:tag name="ORIGINALWIDTH" val=" 4.572834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7874"/>
  <p:tag name="ORIGINALWIDTH" val=" 4.149409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5473"/>
  <p:tag name="ORIGINALWIDTH" val=" 2.281417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58268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56693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3071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85827"/>
  <p:tag name="ORIGINALWIDTH" val=" 3.061496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62992"/>
  <p:tag name="ORIGINALWIDTH" val=" 2.311299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05748"/>
  <p:tag name="ORIGINALWIDTH" val=" 3.596496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72874"/>
  <p:tag name="ORIGINALWIDTH" val=" 5.200472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11"/>
  <p:tag name="ORIGINALWIDTH" val=" 3.466929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58268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56693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3071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44882"/>
  <p:tag name="ORIGINALWIDTH" val=" 6.087165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05748"/>
  <p:tag name="ORIGINALWIDTH" val=" 3.596496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72874"/>
  <p:tag name="ORIGINALWIDTH" val=" 5.200472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58268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56693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85827"/>
  <p:tag name="ORIGINALWIDTH" val=" 3.061496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62992"/>
  <p:tag name="ORIGINALWIDTH" val=" 2.311299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76509"/>
  <p:tag name="ORIGINALWIDTH" val=" 3.717061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913"/>
  <p:tag name="ORIGINALWIDTH" val=" 6.625118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89"/>
  <p:tag name="ORIGINALWIDTH" val=" 7.35240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3386"/>
  <p:tag name="ORIGINALWIDTH" val=" 7.103346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58268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56693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3071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80819"/>
  <p:tag name="ORIGINALWIDTH" val=" 13.29409"/>
  <p:tag name="LATEXADDIN" val="\documentclass[preview]{standalone}&#10;\usepackage[utf8]{inputenc}&#10;\usepackage{amsmath}&#10;&#10;\begin{document}&#10;&#10;\begin{flalign*}&#10;\sum_{j\in\mathcal{N}(i)}\Delta V_{\mathrm{w},ij}=\Delta V_{\mathrm{w},i}, \end{flalign*}&#10;&#10;\end{document}&#10;"/>
  <p:tag name="IGUANATEXSIZE" val="20"/>
  <p:tag name="IGUANATEXCURSOR" val="19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85827"/>
  <p:tag name="ORIGINALWIDTH" val=" 3.069291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08347"/>
  <p:tag name="ORIGINALWIDTH" val=" 3.866338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51102"/>
  <p:tag name="ORIGINALWIDTH" val=" 7.655827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56562"/>
  <p:tag name="ORIGINALWIDTH" val=" 6.620254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97205"/>
  <p:tag name="ORIGINALWIDTH" val=" 1.817795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8464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97205"/>
  <p:tag name="ORIGINALWIDTH" val=" 1.810827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89"/>
  <p:tag name="ORIGINALWIDTH" val=" 7.371181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3386"/>
  <p:tag name="ORIGINALWIDTH" val=" 7.121457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71693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79134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8464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85827"/>
  <p:tag name="ORIGINALWIDTH" val=" 3.069291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913"/>
  <p:tag name="ORIGINALWIDTH" val=" 6.642047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07218"/>
  <p:tag name="ORIGINALWIDTH" val=" 3.960236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89"/>
  <p:tag name="ORIGINALWIDTH" val=" 7.371181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3386"/>
  <p:tag name="ORIGINALWIDTH" val=" 7.121457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4685"/>
  <p:tag name="ORIGINALWIDTH" val=" 5.271693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6457"/>
  <p:tag name="ORIGINALWIDTH" val=" .8879134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6457"/>
  <p:tag name="ORIGINALWIDTH" val=" 2.118464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49016"/>
  <p:tag name="ORIGINALWIDTH" val=" 1.168583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35551"/>
  <p:tag name="LATEXADDIN" val="\documentclass[preview]{standalone}&#10;\usepackage[utf8]{inputenc}&#10;\usepackage{amsmath}&#10;&#10;\begin{document}&#10;&#10;\begin{flalign*}&#10;\Delta V_{\mathrm{w},i}=V_i\left(S_{\mathrm{w},i}^{\Gamma_\mathrm{f}}-S_{\mathrm{w},i}^{\Gamma_\mathrm{i}}\right) \end{flalign*}&#10;&#10;\end{document}&#10;"/>
  <p:tag name="IGUANATEXSIZE" val="20"/>
  <p:tag name="IGUANATEXCURSOR" val="234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087047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46221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3622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78434"/>
  <p:tag name="ORIGINALWIDTH" val=" 8.357219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08228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09961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087047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08228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77086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5.894291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39921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11811"/>
  <p:tag name="ORIGINALWIDTH" val=" 1.977992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46221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3622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9488"/>
  <p:tag name="ORIGINALWIDTH" val=" 4.590709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80928"/>
  <p:tag name="ORIGINALWIDTH" val=" 3.07091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08228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5039"/>
  <p:tag name="ORIGINALWIDTH" val=" 6.073189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5.894291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39921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2323"/>
  <p:tag name="ORIGINALWIDTH" val=" 1.207677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46221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36221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08228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77086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35079"/>
  <p:tag name="ORIGINALWIDTH" val=" 7.331535"/>
  <p:tag name="LATEXADDIN" val="\documentclass[preview]{standalone}&#10;\usepackage[utf8]{inputenc}&#10;\usepackage{amsmath}&#10;&#10;\begin{document}&#10;&#10;\begin{flalign*}&#10;\Delta V_{\mathrm{w},ij}\approx g_{\mathrm{w},ij}^{\Gamma_{*}}(\bar{p}_{\mathrm{w},i}-\bar{p}_{\mathrm{w},j})\Delta t_{r},\quad\bar{p}_{\mathrm{w},i}:=\frac{1}{\Delta t_{r}}\int_{t^{-}}^{t^{+}}p_{\mathrm{w},i}(\tau)\mathrm{d}\tau, \end{flalign*}&#10;&#10;\end{document}&#10;"/>
  <p:tag name="IGUANATEXSIZE" val="20"/>
  <p:tag name="IGUANATEXCURSOR" val="351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26641"/>
  <p:tag name="ORIGINALWIDTH" val=" 5.379571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8543"/>
  <p:tag name="ORIGINALWIDTH" val=" 7.083149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07047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52795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35866"/>
  <p:tag name="ORIGINALWIDTH" val=" 6.626181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66772"/>
  <p:tag name="ORIGINALWIDTH" val=" 4.559843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701"/>
  <p:tag name="ORIGINALWIDTH" val=" 4.137638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7283"/>
  <p:tag name="ORIGINALWIDTH" val=" 2.27496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8"/>
  <p:tag name="ORIGINALWIDTH" val=" 5.238626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07047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52795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66"/>
  <p:tag name="ORIGINALWIDTH" val=" 2.304764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002362"/>
  <p:tag name="ORIGINALWIDTH" val=" 3.58626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7"/>
  <p:tag name="ORIGINALWIDTH" val=" 5.185709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07047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74016"/>
  <p:tag name="ORIGINALWIDTH" val=" 6.069842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7997"/>
  <p:tag name="ORIGINALWIDTH" val=" 35.34274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002362"/>
  <p:tag name="ORIGINALWIDTH" val=" 3.58626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7"/>
  <p:tag name="ORIGINALWIDTH" val=" 5.185709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52795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66"/>
  <p:tag name="ORIGINALWIDTH" val=" 2.304764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35079"/>
  <p:tag name="ORIGINALWIDTH" val=" 7.33153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9882"/>
  <p:tag name="ORIGINALWIDTH" val=" 3.049803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7835"/>
  <p:tag name="ORIGINALWIDTH" val=" 3.233622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896063"/>
  <p:tag name="ORIGINALWIDTH" val=" 1.162283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1313"/>
  <p:tag name="ORIGINALWIDTH" val=" 5.250569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002362"/>
  <p:tag name="ORIGINALWIDTH" val=" 3.58626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7"/>
  <p:tag name="ORIGINALWIDTH" val=" 5.185709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07047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74606"/>
  <p:tag name="ORIGINALWIDTH" val=" 1.053031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66496"/>
  <p:tag name="ORIGINALWIDTH" val=" 6.606299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50788"/>
  <p:tag name="ORIGINALWIDTH" val=" 3.278307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74016"/>
  <p:tag name="ORIGINALWIDTH" val=" 16.2652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35079"/>
  <p:tag name="ORIGINALWIDTH" val=" 7.33153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118"/>
  <p:tag name="ORIGINALWIDTH" val=" 4.039633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9882"/>
  <p:tag name="ORIGINALWIDTH" val=" 3.049803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7835"/>
  <p:tag name="ORIGINALWIDTH" val=" 3.233622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1.52205"/>
  <p:tag name="ORIGINALWIDTH" val=" 8.811732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5354"/>
  <p:tag name="ORIGINALWIDTH" val=" 2.350433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39016"/>
  <p:tag name="ORIGINALWIDTH" val=" 4.137638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5354"/>
  <p:tag name="ORIGINALWIDTH" val=" 2.350433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11811"/>
  <p:tag name="ORIGINALWIDTH" val=" 3.789921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7"/>
  <p:tag name="ORIGINALWIDTH" val=" 5.185709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"/>
  <p:tag name="ORIGINALWIDTH" val=" 5.243307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68"/>
  <p:tag name="ORIGINALWIDTH" val=" .8831496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01"/>
  <p:tag name="ORIGINALWIDTH" val=" 2.105162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07047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66"/>
  <p:tag name="ORIGINALWIDTH" val=" 2.304764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27"/>
  <p:tag name="ORIGINALWIDTH" val=" 4.808189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66"/>
  <p:tag name="ORIGINALWIDTH" val=" 2.304764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8543"/>
  <p:tag name="ORIGINALWIDTH" val=" 4.897598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27"/>
  <p:tag name="ORIGINALWIDTH" val=" 4.808189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896063"/>
  <p:tag name="ORIGINALWIDTH" val=" 1.162283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35083"/>
  <p:tag name="ORIGINALWIDTH" val=" 7.352407"/>
  <p:tag name="LATEXADDIN" val="\documentclass[preview]{standalone}&#10;\usepackage[utf8]{inputenc}&#10;\usepackage{amsmath}&#10;&#10;\begin{document}&#10;&#10;\begin{flalign*}&#10;\Delta V_{\mathrm{w},ij}=\int_{t^-}^{t^+}q_{\mathrm{w},ij}(\tau)\mathrm{d}\tau,\quad q_{\mathrm{w},ij}(\tau)=g_{\mathrm{w},ij}^{\Gamma(\tau)}\left(p_{\mathrm{w},i}(\tau)-p_{\mathrm{w},j}(\tau)\right) \end{flalign*}&#10;&#10;\end{document}&#10;"/>
  <p:tag name="IGUANATEXSIZE" val="18"/>
  <p:tag name="IGUANATEXCURSOR" val="32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8522"/>
  <p:tag name="ORIGINALWIDTH" val=" 7.103325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2529"/>
  <p:tag name="ORIGINALWIDTH" val=" 3.78158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13036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61505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66492"/>
  <p:tag name="ORIGINALWIDTH" val=" 6.625154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1.52205"/>
  <p:tag name="ORIGINALWIDTH" val=" 8.836833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538"/>
  <p:tag name="ORIGINALWIDTH" val=" 2.35713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38976"/>
  <p:tag name="ORIGINALWIDTH" val=" 4.149432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538"/>
  <p:tag name="ORIGINALWIDTH" val=" 2.35713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2711724"/>
  <p:tag name="ORIGINALWIDTH" val=" 3.800744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2"/>
  <p:tag name="ORIGINALWIDTH" val=" 4.104593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2529"/>
  <p:tag name="ORIGINALWIDTH" val=" 4.396938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13036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61505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14"/>
  <p:tag name="ORIGINALWIDTH" val=" 4.821916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28522"/>
  <p:tag name="ORIGINALWIDTH" val=" 4.911549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14"/>
  <p:tag name="ORIGINALWIDTH" val=" 4.821916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896063"/>
  <p:tag name="ORIGINALWIDTH" val=" 1.16561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2529"/>
  <p:tag name="ORIGINALWIDTH" val=" 3.245625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2"/>
  <p:tag name="ORIGINALWIDTH" val=" 4.104593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13036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61505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14"/>
  <p:tag name="ORIGINALWIDTH" val=" 4.821916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66492"/>
  <p:tag name="ORIGINALWIDTH" val=" 6.625154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66754"/>
  <p:tag name="ORIGINALWIDTH" val=" 4.57283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60394"/>
  <p:tag name="ORIGINALWIDTH" val=" 6.66555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10762"/>
  <p:tag name="ORIGINALWIDTH" val=" 4.099213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675"/>
  <p:tag name="ORIGINALWIDTH" val=" 4.149432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3316"/>
  <p:tag name="ORIGINALWIDTH" val=" 1.813167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3587"/>
  <p:tag name="ORIGINALWIDTH" val=" 3.744926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3316"/>
  <p:tag name="ORIGINALWIDTH" val=" 1.806212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13036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6150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2"/>
  <p:tag name="ORIGINALWIDTH" val=" 5.20048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28565"/>
  <p:tag name="ORIGINALWIDTH" val=" 4.874322"/>
  <p:tag name="LATEXADDIN" val="\documentclass[preview]{standalone}&#10;\usepackage[utf8]{inputenc}&#10;\usepackage{amsmath}&#10;&#10;\begin{document}&#10;&#10;\begin{flalign*}&#10;\tau_{\mathrm{vap}} \sim \frac{H^{2}}{D_{\mathrm{g}}^{\mathrm{w}}}&#10;\end{flalign*}&#10;&#10;\end{document}&#10;"/>
  <p:tag name="IGUANATEXSIZE" val="18"/>
  <p:tag name="IGUANATEXCURSOR" val="18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62992"/>
  <p:tag name="ORIGINALWIDTH" val=" 2.113036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14"/>
  <p:tag name="ORIGINALWIDTH" val=" 4.821916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874016"/>
  <p:tag name="ORIGINALWIDTH" val=" 6.087139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0192"/>
  <p:tag name="ORIGINALWIDTH" val=" 5.200481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90026"/>
  <p:tag name="ORIGINALWIDTH" val=" 5.258268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8276"/>
  <p:tag name="ORIGINALWIDTH" val=" .8856518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317"/>
  <p:tag name="ORIGINALWIDTH" val=" 3.785652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78346"/>
  <p:tag name="ORIGINALWIDTH" val=" 3.061505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0814"/>
  <p:tag name="ORIGINALWIDTH" val=" 4.821916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68587"/>
  <p:tag name="ORIGINALWIDTH" val=" 2.31133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2.0276"/>
  <p:tag name="ORIGINALWIDTH" val=" 248.2959"/>
  <p:tag name="OUTPUTTYPE" val="SVG"/>
  <p:tag name="IGUANATEXVERSION" val="162"/>
  <p:tag name="LATEXADDIN" val="\documentclass[preview]{standalone}&#10;\usepackage[utf8]{inputenc}&#10;\usepackage{amsmath}&#10;&#10;\begin{document}&#10;&#10;\begin{flalign*}&#10;C_{i}^{\Gamma_{\mathrm{i}}}V_{i}S_{\mathrm{w},i}^{\Gamma_{\mathrm{i}}}+\sum_{m\to i}|\Delta V_{mi}|C_{j}^{\Gamma_{\mathrm{f}}}-\sum_{i\to k}|\Delta V_{ik}|C_{i}^{\Gamma_{\mathrm{f}}}=C_{i}^{\Gamma_{\mathrm{f}}}V_{i}S_{\mathrm{w},i}^{\Gamma_{\mathrm{f}}} \end{flalign*}&#10;&#10;\end{document}&#10;"/>
  <p:tag name="IGUANATEXSIZE" val="20"/>
  <p:tag name="IGUANATEXCURSOR" val="374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247.9984"/>
  <p:tag name="OUTPUTTYPE" val="SVG"/>
  <p:tag name="IGUANATEXVERSION" val="162"/>
  <p:tag name="LATEXADDIN" val="\documentclass[preview]{standalone}&#10;\usepackage[utf8]{inputenc}&#10;\usepackage{amsmath}&#10;&#10;\begin{document}&#10;&#10;\begin{flalign*}&#10;\left(V_{i}S_{\mathrm{w},i}^{\Gamma_{\mathrm{f}}}+\sum_{i\to k}|\Delta V_{ik}|\right)C_{i}^{\Gamma_{\mathrm{f}}}-\sum_{m\to i}|\Delta V_{mi}|C_{m}^{\Gamma_{\mathrm{f}}}=C_{i}^{\Gamma_{\mathrm{i}}}V_{i}S_{\mathrm{w},i}^{\Gamma_{\mathrm{i}}} \end{flalign*}&#10;&#10;\end{document}&#10;"/>
  <p:tag name="IGUANATEXSIZE" val="20"/>
  <p:tag name="IGUANATEXCURSOR" val="36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200905"/>
  <p:tag name="LATEXADDIN" val="\documentclass[preview]{standalone}&#10;\usepackage[utf8]{inputenc}&#10;\usepackage{amsmath}&#10;&#10;\begin{document}&#10;&#10;\begin{flalign*}&#10;\left(V_{i}S_{\mathrm{w},i}^{\Gamma_{\mathrm{f}}}+\sum_{i\to k}|\Delta V_{ik}|\right)C_{i}^{\Gamma_{\mathrm{f}}}-\sum_{m\to i}|\Delta V_{mi}|C_{m}^{\Gamma_{\mathrm{f}}}=C_{i}^{\Gamma_{\mathrm{i}}}V_{i}S_{\mathrm{w},i}^{\Gamma_{\mathrm{i}}} \end{flalign*}&#10;&#10;\end{document}&#10;"/>
  <p:tag name="IGUANATEXSIZE" val="20"/>
  <p:tag name="IGUANATEXCURSOR" val="36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17559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18898"/>
  <p:tag name="ORIGINALWIDTH" val=" 3.51776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5.919646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57717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11811"/>
  <p:tag name="ORIGINALWIDTH" val=" 1.986496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6878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74409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6.638386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94768"/>
  <p:tag name="ORIGINALWIDTH" val=" 13.28677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4322"/>
  <p:tag name="ORIGINALWIDTH" val=" 3.771523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75197"/>
  <p:tag name="ORIGINALWIDTH" val=" 6.875984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3.437992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8"/>
  <p:tag name="ORIGINALWIDTH" val=" .3992913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67126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17559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3.437992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8"/>
  <p:tag name="ORIGINALWIDTH" val=" .3992913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200905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87598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86396"/>
  <p:tag name="ORIGINALWIDTH" val=" 6.717279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57717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11811"/>
  <p:tag name="ORIGINALWIDTH" val=" 1.986496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5039"/>
  <p:tag name="ORIGINALWIDTH" val=" 6.099331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94768"/>
  <p:tag name="ORIGINALWIDTH" val=" 13.28677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6.414764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75197"/>
  <p:tag name="ORIGINALWIDTH" val=" 6.875984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8"/>
  <p:tag name="ORIGINALWIDTH" val=" .3992913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67126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73622"/>
  <p:tag name="ORIGINALWIDTH" val=" 8.479703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17559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6.414764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8"/>
  <p:tag name="ORIGINALWIDTH" val=" .3992913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87598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57717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11811"/>
  <p:tag name="ORIGINALWIDTH" val=" 1.986496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6.414764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38386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87598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557"/>
  <p:tag name="ORIGINALWIDTH" val=" 3.115923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57717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2323"/>
  <p:tag name="ORIGINALWIDTH" val=" 1.212874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17559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5.919646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236"/>
  <p:tag name="ORIGINALWIDTH" val=" 4.157717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72323"/>
  <p:tag name="ORIGINALWIDTH" val=" 1.212874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6878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7440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08136"/>
  <p:tag name="ORIGINALWIDTH" val=" 14.97839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7284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7.073464"/>
  <p:tag name="LATEXADDIN" val="\documentclass[preview]{standalone}&#10;\usepackage[utf8]{inputenc}&#10;\usepackage{amsmath}&#10;&#10;\begin{document}&#10;&#10;\begin{flalign*}&#10;C_{i}^{\Gamma_{\mathrm{i}}}V_{i}S_{\mathrm{w},i}^{\Gamma_{\mathrm{i}}}+\sum_{m\to i}|\Delta V_{mi}|C_{j}^{\Gamma_{\mathrm{f}}}-\sum_{i\to k}|\Delta V_{ik}|C_{i}^{\Gamma_{\mathrm{f}}}=C_{i}^{\Gamma_{\mathrm{f}}}V_{i}S_{\mathrm{w},i}^{\Gamma_{\mathrm{f}}} \end{flalign*}&#10;&#10;\end{document}&#10;"/>
  <p:tag name="IGUANATEXSIZE" val="20"/>
  <p:tag name="IGUANATEXCURSOR" val="374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48976"/>
  <p:tag name="ORIGINALWIDTH" val=" 1.210433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7.103346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5.907835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448976"/>
  <p:tag name="ORIGINALWIDTH" val=" 1.21043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73622"/>
  <p:tag name="ORIGINALWIDTH" val=" 7.694182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54"/>
  <p:tag name="ORIGINALWIDTH" val=" 5.258268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96732"/>
  <p:tag name="ORIGINALWIDTH" val=" .8856693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6.625118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26468"/>
  <p:tag name="ORIGINALWIDTH" val=" 13.26024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6.40196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75874"/>
  <p:tag name="ORIGINALWIDTH" val=" 6.862244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95354"/>
  <p:tag name="ORIGINALWIDTH" val=" 7.352402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7323"/>
  <p:tag name="ORIGINALWIDTH" val=" 5.432638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6317"/>
  <p:tag name="ORIGINALWIDTH" val=" 5.315398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7.103346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6.401968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7.073464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1614"/>
  <p:tag name="ORIGINALWIDTH" val=" 1.982559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8374"/>
  <p:tag name="ORIGINALWIDTH" val=" 3.061496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591"/>
  <p:tag name="ORIGINALWIDTH" val=" 6.087165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26468"/>
  <p:tag name="ORIGINALWIDTH" val=" 13.2602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86833"/>
  <p:tag name="ORIGINALWIDTH" val=" 3.567104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75874"/>
  <p:tag name="ORIGINALWIDTH" val=" 6.862244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3.431102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95354"/>
  <p:tag name="ORIGINALWIDTH" val=" 7.352402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7.103346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3.431102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7.073464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1614"/>
  <p:tag name="ORIGINALWIDTH" val=" 1.982559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12"/>
  <p:tag name="ORIGINALWIDTH" val=" 6.625118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7.073464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1614"/>
  <p:tag name="ORIGINALWIDTH" val=" 1.982559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7.103346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45713"/>
  <p:tag name="ORIGINALWIDTH" val=" 3.676203"/>
  <p:tag name="OUTPUTTYPE" val="SVG"/>
  <p:tag name="IGUANATEXVERSION" val="162"/>
  <p:tag name="LATEXADDIN" val="\documentclass[preview]{standalone}&#10;\usepackage[utf8]{inputenc}&#10;\usepackage{amsmath}&#10;&#10;\begin{document}&#10;&#10;\begin{flalign*}&#10;\delta&#10;\end{flalign*}&#10;&#10;\end{document}&#10;"/>
  <p:tag name="IGUANATEXSIZE" val="18"/>
  <p:tag name="IGUANATEXCURSOR" val="12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07441"/>
  <p:tag name="ORIGINALWIDTH" val=" 5.907835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2834"/>
  <p:tag name="ORIGINALWIDTH" val=" 4.149409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91614"/>
  <p:tag name="ORIGINALWIDTH" val=" 1.982559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354"/>
  <p:tag name="ORIGINALWIDTH" val=" 5.258268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96732"/>
  <p:tag name="ORIGINALWIDTH" val=" .8856693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039"/>
  <p:tag name="ORIGINALWIDTH" val=" 2.113071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0.54272"/>
  <p:tag name="ORIGINALWIDTH" val=" 172.5561"/>
  <p:tag name="OUTPUTTYPE" val="SVG"/>
  <p:tag name="IGUANATEXVERSION" val="162"/>
  <p:tag name="LATEXADDIN" val="\documentclass[preview]{standalone}&#10;\usepackage[utf8]{inputenc}&#10;\usepackage{amsmath}&#10;&#10;\begin{document}&#10;&#10;\begin{flalign*}&#10;\frac{C_i^{t^{n+1}}-C_i^{t^n}}{\Delta t}=\frac{1}{V_{\mathrm{w},i}}\sum_{j\in\mathcal{N}(i)}J_{\mathrm{diff},ij}^{\mathrm{NaCl,t^n}}A_{\mathrm{w},ij} \end{flalign*}&#10;&#10;\end{document}&#10;"/>
  <p:tag name="IGUANATEXSIZE" val="20"/>
  <p:tag name="IGUANATEXCURSOR" val="27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76992"/>
  <p:tag name="ORIGINALWIDTH" val=" 108.6191"/>
  <p:tag name="OUTPUTTYPE" val="SVG"/>
  <p:tag name="IGUANATEXVERSION" val="162"/>
  <p:tag name="LATEXADDIN" val="\documentclass[preview]{standalone}&#10;\usepackage[utf8]{inputenc}&#10;\usepackage{amsmath}&#10;&#10;\begin{document}&#10;&#10;\begin{flalign*}&#10;J_{\mathrm{diff},ij}^\mathrm{NaCl}=-D_\mathrm{w}^\mathrm{NaCl}\frac{C_i-C_j}{l_{ij}}\end{flalign*}&#10;&#10;\end{document}&#10;"/>
  <p:tag name="IGUANATEXSIZE" val="20"/>
  <p:tag name="IGUANATEXCURSOR" val="20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5.84575"/>
  <p:tag name="ORIGINALWIDTH" val=" 317.8009"/>
  <p:tag name="OUTPUTTYPE" val="SVG"/>
  <p:tag name="IGUANATEXVERSION" val="162"/>
  <p:tag name="LATEXADDIN" val="\documentclass[preview]{standalone}&#10;\usepackage[utf8]{inputenc}&#10;\usepackage{amsmath}&#10;&#10;\begin{document}&#10;&#10;\begin{flalign*}&#10;C_{i}^{t^{n+1}}=C_{i}^{t^{n}}\left(1-\frac{\Delta t}{V_{\mathrm{w},i}}\sum_{j\in\mathcal{N}(i)}D_{\mathrm{w}}^{\mathrm{NaCl}}\frac{A_{\mathrm{w},ij}}{l_{ij}}\right)+\frac{\Delta t}{V_{\mathrm{w},i}}\sum_{j\in\mathcal{N}(i)}D_{\mathrm{w}}^{\mathrm{NaCl}}\frac{A_{\mathrm{w},ij}}{l_{ij}}C_{j}^{t^{n}}\end{flalign*}&#10;&#10;\end{document}&#10;"/>
  <p:tag name="IGUANATEXSIZE" val="20"/>
  <p:tag name="IGUANATEXCURSOR" val="41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1.57279"/>
  <p:tag name="ORIGINALWIDTH" val=" 152.7309"/>
  <p:tag name="OUTPUTTYPE" val="SVG"/>
  <p:tag name="IGUANATEXVERSION" val="162"/>
  <p:tag name="LATEXADDIN" val="\documentclass[preview]{standalone}&#10;\usepackage[utf8]{inputenc}&#10;\usepackage{amsmath}&#10;&#10;\begin{document}&#10;&#10;\begin{flalign*}&#10;j_{\mathrm{diff,env}}^\mathrm{w}=\rho_{\mathrm{g,}i}D_{\mathrm{g}}^\mathrm{w,a}A_{i}\frac{X_{\mathrm{g,}i}^\mathrm{w}-X_{\mathrm{g,amb}}^\mathrm{w}}{\delta} \end{flalign*}&#10;&#10;\end{document}&#10;"/>
  <p:tag name="IGUANATEXSIZE" val="18"/>
  <p:tag name="IGUANATEXCURSOR" val="27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7.47248"/>
  <p:tag name="ORIGINALWIDTH" val=" 131.2601"/>
  <p:tag name="OUTPUTTYPE" val="SVG"/>
  <p:tag name="IGUANATEXVERSION" val="162"/>
  <p:tag name="LATEXADDIN" val="\documentclass[preview]{standalone}&#10;\usepackage[utf8]{inputenc}&#10;\usepackage{amsmath}&#10;&#10;\begin{document}&#10;&#10;\begin{flalign*}&#10;\Delta t\leq\min_{i\in\mathcal{N}}\frac{V_{\mathrm{w},i}}{\sum_{j\in\mathcal{N}(i)}D_{\mathrm{w}}^{\mathrm{NaCl}}\frac{A_{\mathrm{w},ij}}{l_{ij}}}\end{flalign*}&#10;&#10;\end{document}&#10;"/>
  <p:tag name="IGUANATEXSIZE" val="20"/>
  <p:tag name="IGUANATEXCURSOR" val="26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9528"/>
  <p:tag name="ORIGINALWIDTH" val=" 7.352402"/>
  <p:tag name="LATEXADDIN" val="\documentclass[preview]{standalone}&#10;\usepackage[utf8]{inputenc}&#10;\usepackage{amsmath}&#10;&#10;\begin{document}&#10;&#10;\begin{flalign*}&#10;\Delta t\leq\min_{i\in\mathcal{N}}\frac{V_{\mathrm{w},i}}{\sum_{j\in\mathcal{N}(i)}D_{\mathrm{w}}^{\mathrm{NaCl}}\frac{A_{\mathrm{w},ij}}{l_{ij}}}\end{flalign*}&#10;&#10;\end{document}&#10;"/>
  <p:tag name="IGUANATEXSIZE" val="20"/>
  <p:tag name="IGUANATEXCURSOR" val="26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9527"/>
  <p:tag name="ORIGINALWIDTH" val=" 3.058504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632323"/>
  <p:tag name="ORIGINALWIDTH" val=" 6.087165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4134"/>
  <p:tag name="ORIGINALWIDTH" val=" 7.780787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473"/>
  <p:tag name="ORIGINALWIDTH" val=" 2.131968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64134"/>
  <p:tag name="ORIGINALWIDTH" val=" 5.011181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1457"/>
  <p:tag name="ORIGINALWIDTH" val=" 2.113071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228"/>
  <p:tag name="ORIGINALWIDTH" val=" 3.856535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57323"/>
  <p:tag name="ORIGINALWIDTH" val=" 7.636339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4.38994"/>
  <p:tag name="ORIGINALWIDTH" val=" 152.8152"/>
  <p:tag name="OUTPUTTYPE" val="SVG"/>
  <p:tag name="IGUANATEXVERSION" val="162"/>
  <p:tag name="LATEXADDIN" val="\documentclass[preview]{standalone}&#10;\usepackage[utf8]{inputenc}&#10;\usepackage{amsmath}&#10;&#10;\begin{document}&#10;&#10;\begin{flalign*}&#10;j_{\mathrm{diff},\mathrm{g},ij}^\mathrm{w}=\rho_{\mathrm{g},i}D_{\mathrm{g}}^\mathrm{w,a}A_{\mathrm{g},ij}\frac{X_{\mathrm{g},i}^\mathrm{w}-X_{\mathrm{g},j}^\mathrm{w}}{l_{ij}} \end{flalign*}&#10;&#10;\end{document}&#10;"/>
  <p:tag name="IGUANATEXSIZE" val="18"/>
  <p:tag name="IGUANATEXCURSOR" val="29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0945"/>
  <p:tag name="ORIGINALWIDTH" val=" 7.103346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7992"/>
  <p:tag name="ORIGINALWIDTH" val=" 5.258268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2874"/>
  <p:tag name="ORIGINALWIDTH" val=" .8856693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1457"/>
  <p:tag name="ORIGINALWIDTH" val=" 2.113071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49213"/>
  <p:tag name="ORIGINALWIDTH" val=" 87.08472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873661"/>
  <p:tag name="ORIGINALWIDTH" val=" 9.394764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92323"/>
  <p:tag name="ORIGINALWIDTH" val=" 3.061496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228"/>
  <p:tag name="ORIGINALWIDTH" val=" 3.856535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57323"/>
  <p:tag name="ORIGINALWIDTH" val=" 7.636339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04645"/>
  <p:tag name="ORIGINALWIDTH" val=" 1.813189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66041"/>
  <p:tag name="ORIGINALWIDTH" val=" 106.8624"/>
  <p:tag name="OUTPUTTYPE" val="SVG"/>
  <p:tag name="IGUANATEXVERSION" val="162"/>
  <p:tag name="LATEXADDIN" val="\documentclass[preview]{standalone}&#10;\usepackage[utf8]{inputenc}&#10;\usepackage{amsmath}&#10;&#10;\begin{document}&#10;&#10;\begin{flalign*}&#10;X_{\mathrm{g},i}^\mathrm{w}=X_\mathrm{g}^\mathrm{w,sat}(1-x_\mathrm{w}^\mathrm{NaCl}) \end{flalign*}&#10;&#10;\end{document}&#10;"/>
  <p:tag name="IGUANATEXSIZE" val="18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1457"/>
  <p:tag name="ORIGINALWIDTH" val=" 2.113071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04645"/>
  <p:tag name="ORIGINALWIDTH" val=" 1.806221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3701"/>
  <p:tag name="ORIGINALWIDTH" val=" 7.611457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20591"/>
  <p:tag name="ORIGINALWIDTH" val=" 5.090906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1654"/>
  <p:tag name="ORIGINALWIDTH" val=" 3.479921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97047"/>
  <p:tag name="ORIGINALWIDTH" val=" 4.700354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96614"/>
  <p:tag name="ORIGINALWIDTH" val=" 1.569095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7992"/>
  <p:tag name="ORIGINALWIDTH" val=" 5.258268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27953"/>
  <p:tag name="ORIGINALWIDTH" val=" 5.251299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82047"/>
  <p:tag name="ORIGINALWIDTH" val=" 4.229134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1.93421"/>
  <p:tag name="ORIGINALWIDTH" val=" 126.6688"/>
  <p:tag name="OUTPUTTYPE" val="SVG"/>
  <p:tag name="IGUANATEXVERSION" val="162"/>
  <p:tag name="LATEXADDIN" val="\documentclass[preview]{standalone}&#10;\usepackage[utf8]{inputenc}&#10;\usepackage{amsmath}&#10;&#10;\begin{document}&#10;&#10;\begin{flalign*}&#10;\sum_jj_{\mathrm{diff},\mathrm{g},ij}^\mathrm{w}A_{\mathrm{g},ij}+Q_{\mathrm{g}\to\mathrm{l},i}^\mathrm{w}=0 \end{flalign*}&#10;&#10;\end{document}&#10;"/>
  <p:tag name="IGUANATEXSIZE" val="18"/>
  <p:tag name="IGUANATEXCURSOR" val="22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560039"/>
  <p:tag name="ORIGINALWIDTH" val=" .6774409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47165"/>
  <p:tag name="ORIGINALWIDTH" val=" 1.753386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4921"/>
  <p:tag name="ORIGINALWIDTH" val=" 2.356142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49213"/>
  <p:tag name="ORIGINALWIDTH" val=" 19.51465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65748"/>
  <p:tag name="ORIGINALWIDTH" val=" 1.562126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47165"/>
  <p:tag name="ORIGINALWIDTH" val=" 1.753386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4921"/>
  <p:tag name="ORIGINALWIDTH" val=" 2.356142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67914"/>
  <p:tag name="LATEXADDIN" val="\documentclass[preview]{standalone}&#10;\usepackage[utf8]{inputenc}&#10;\usepackage{amsmath}&#10;&#10;\begin{document}&#10;&#10;\begin{flalign*}&#10;C_{i}^{t^{n+1}}=C_{i}^{t^{n}}\left(1-\frac{\Delta t}{V_{\mathrm{w},i}}\sum_{j\in\mathcal{N}(i)}D_{\mathrm{w}}^{\mathrm{NaCl}}\frac{A_{\mathrm{w},ij}}{l_{ij}}\right)+\frac{\Delta t}{V_{\mathrm{w},i}}\sum_{j\in\mathcal{N}(i)}D_{\mathrm{w}}^{\mathrm{NaCl}}\frac{A_{\mathrm{w},ij}}{l_{ij}}C_{j}^{t^{n}}\end{flalign*}&#10;&#10;\end{document}&#10;"/>
  <p:tag name="IGUANATEXSIZE" val="20"/>
  <p:tag name="IGUANATEXCURSOR" val="41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55276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484173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51181"/>
  <p:tag name="ORIGINALWIDTH" val=" 13.31247"/>
  <p:tag name="LATEXADDIN" val="\documentclass[preview]{standalone}&#10;\usepackage[utf8]{inputenc}&#10;\usepackage{amsmath}&#10;&#10;\begin{document}&#10;&#10;\begin{flalign*}&#10;\sum_jj_{\mathrm{diff},\mathrm{g},ij}^\mathrm{w}A_{\mathrm{g},ij}+Q_{\mathrm{g}\to\mathrm{l},i}^\mathrm{w}=0 \end{flalign*}&#10;&#10;\end{document}&#10;"/>
  <p:tag name="IGUANATEXSIZE" val="18"/>
  <p:tag name="IGUANATEXCURSOR" val="229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54409"/>
  <p:tag name="ORIGINALWIDTH" val=" 4.146181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1752"/>
  <p:tag name="ORIGINALWIDTH" val=" 2.045709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19961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67914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55276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484173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0224"/>
  <p:tag name="ORIGINALWIDTH" val=" 5.485079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0224"/>
  <p:tag name="ORIGINALWIDTH" val=" 5.485079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7349"/>
  <p:tag name="ORIGINALWIDTH" val=" 3.073534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3.285079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5039"/>
  <p:tag name="ORIGINALWIDTH" val=" 6.082402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46653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81"/>
  <p:tag name="ORIGINALWIDTH" val=" 3.056102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7.2752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097756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49607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94768"/>
  <p:tag name="ORIGINALWIDTH" val=" 13.24988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11457"/>
  <p:tag name="ORIGINALWIDTH" val=" 6.946181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358006"/>
  <p:tag name="ORIGINALWIDTH" val=" 4.100744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898"/>
  <p:tag name="ORIGINALWIDTH" val=" 3.853504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09213"/>
  <p:tag name="ORIGINALWIDTH" val=" 7.630354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"/>
  <p:tag name="ORIGINALWIDTH" val=" 1.811772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"/>
  <p:tag name="ORIGINALWIDTH" val=" 1.804803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49"/>
  <p:tag name="ORIGINALWIDTH" val=" 7.605473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1"/>
  <p:tag name="ORIGINALWIDTH" val=" 5.08689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39"/>
  <p:tag name="ORIGINALWIDTH" val=" 3.477205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2087"/>
  <p:tag name="ORIGINALWIDTH" val=" 4.696653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9352"/>
  <p:tag name="ORIGINALWIDTH" val=" 5.278959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39842"/>
  <p:tag name="ORIGINALWIDTH" val=" 1.567874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6.829016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49607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2.63114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2.130315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6124"/>
  <p:tag name="ORIGINALWIDTH" val=" 3.745669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0224"/>
  <p:tag name="ORIGINALWIDTH" val=" 5.485079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8.0224"/>
  <p:tag name="ORIGINALWIDTH" val=" 5.485079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6.619961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46653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46181"/>
  <p:tag name="ORIGINALWIDTH" val=" 3.056102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7.2752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097756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49607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456"/>
  <p:tag name="ORIGINALWIDTH" val=" 1.526247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94768"/>
  <p:tag name="ORIGINALWIDTH" val=" 13.24988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53898"/>
  <p:tag name="ORIGINALWIDTH" val=" 3.853504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09213"/>
  <p:tag name="ORIGINALWIDTH" val=" 7.630354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"/>
  <p:tag name="ORIGINALWIDTH" val=" 1.811772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"/>
  <p:tag name="ORIGINALWIDTH" val=" 1.804803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49"/>
  <p:tag name="ORIGINALWIDTH" val=" 7.605473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6311"/>
  <p:tag name="ORIGINALWIDTH" val=" 5.08689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6124"/>
  <p:tag name="ORIGINALWIDTH" val=" 4.739851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0039"/>
  <p:tag name="ORIGINALWIDTH" val=" 3.47720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42087"/>
  <p:tag name="ORIGINALWIDTH" val=" 4.696653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39842"/>
  <p:tag name="ORIGINALWIDTH" val=" 1.567874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6.829016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75433"/>
  <p:tag name="ORIGINALWIDTH" val=" 5.254134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47913"/>
  <p:tag name="ORIGINALWIDTH" val=" .8849607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2.63114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0796"/>
  <p:tag name="ORIGINALWIDTH" val=" .8891514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2.130315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11417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5"/>
  <p:tag name="ORIGINALWIDTH" val=" 7.067914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55276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484173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59094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"/>
  <p:tag name="ORIGINALWIDTH" val=" 5.573543"/>
  <p:tag name="LATEXADDIN" val="\documentclass[preview]{standalone}&#10;\usepackage[utf8]{inputenc}&#10;\usepackage{amsmath}&#10;&#10;\begin{document}&#10;&#10;\begin{flalign*}&#10;J_{\mathrm{diff},ij}^\mathrm{NaCl}=-D_\mathrm{w}^\mathrm{NaCl}\frac{C_i-C_j}{l_{ij}}\end{flalign*}&#10;&#10;\end{document}&#10;"/>
  <p:tag name="IGUANATEXSIZE" val="20"/>
  <p:tag name="IGUANATEXCURSOR" val="20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4882"/>
  <p:tag name="ORIGINALWIDTH" val=" 5.067756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64094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31846"/>
  <p:tag name="ORIGINALWIDTH" val=" 3.542651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9689"/>
  <p:tag name="ORIGINALWIDTH" val=" 4.678977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1968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2953"/>
  <p:tag name="ORIGINALWIDTH" val=" 3.714016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51457"/>
  <p:tag name="ORIGINALWIDTH" val=" 1.513386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2953"/>
  <p:tag name="ORIGINALWIDTH" val=" 4.699803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7126"/>
  <p:tag name="ORIGINALWIDTH" val=" .8816141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1"/>
  <p:tag name="ORIGINALWIDTH" val=" 2.103465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12008"/>
  <p:tag name="ORIGINALWIDTH" val=" 3.047598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56575"/>
  <p:tag name="ORIGINALWIDTH" val=" 6.595039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8347"/>
  <p:tag name="ORIGINALWIDTH" val=" 6.059488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0796"/>
  <p:tag name="ORIGINALWIDTH" val=" .8891514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78425"/>
  <p:tag name="ORIGINALWIDTH" val=" 7.57685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4882"/>
  <p:tag name="ORIGINALWIDTH" val=" 5.067756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4606"/>
  <p:tag name="ORIGINALWIDTH" val=" 3.464094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9689"/>
  <p:tag name="ORIGINALWIDTH" val=" 4.678977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92441"/>
  <p:tag name="ORIGINALWIDTH" val=" 1.561968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08858"/>
  <p:tag name="ORIGINALWIDTH" val=" 5.23437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21536"/>
  <p:tag name="ORIGINALWIDTH" val=" 7.041299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1"/>
  <p:tag name="ORIGINALWIDTH" val=" 2.103465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8347"/>
  <p:tag name="ORIGINALWIDTH" val=" 6.059488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21536"/>
  <p:tag name="ORIGINALWIDTH" val=" 7.041299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6719"/>
  <p:tag name="ORIGINALWIDTH" val=" 2.121391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12008"/>
  <p:tag name="ORIGINALWIDTH" val=" 3.047598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27953"/>
  <p:tag name="ORIGINALWIDTH" val=" 33.7779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"/>
  <p:tag name="ORIGINALWIDTH" val=" 2.122283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4441"/>
  <p:tag name="ORIGINALWIDTH" val=" 2.103465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12008"/>
  <p:tag name="ORIGINALWIDTH" val=" 3.047598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441"/>
  <p:tag name="ORIGINALWIDTH" val=" 7.083662"/>
  <p:tag name="LATEXADDIN" val="\documentclass[preview]{standalone}&#10;\usepackage[utf8]{inputenc}&#10;\usepackage{amsmath}&#10;&#10;\begin{document}&#10;&#10;\begin{flalign*}&#10;\frac{C_i^{t^{n+1}}-C_i^{t^n}}{\Delta t}=\frac{1}{V_{\mathrm{w},i}}\sum_{j\in\mathcal{N}(i)}J_{\mathrm{diff},ij}^{\mathrm{NaCl,t^n}}A_{\mathrm{w},ij} \end{flalign*}&#10;&#10;\end{document}&#10;"/>
  <p:tag name="IGUANATEXSIZE" val="20"/>
  <p:tag name="IGUANATEXCURSOR" val="270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92677"/>
  <p:tag name="ORIGINALWIDTH" val=" 2.360551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38307"/>
  <p:tag name="ORIGINALWIDTH" val=" 3.491929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20905"/>
  <p:tag name="ORIGINALWIDTH" val=" 4.155433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90787"/>
  <p:tag name="ORIGINALWIDTH" val=" 2.050276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7349"/>
  <p:tag name="ORIGINALWIDTH" val=" 3.073534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52756"/>
  <p:tag name="ORIGINALWIDTH" val=" 6.095945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441"/>
  <p:tag name="ORIGINALWIDTH" val=" 7.083662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92677"/>
  <p:tag name="ORIGINALWIDTH" val=" 2.360551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38307"/>
  <p:tag name="ORIGINALWIDTH" val=" 3.491929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52362"/>
  <p:tag name="ORIGINALWIDTH" val=" 53.2161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75709"/>
  <p:tag name="ORIGINALWIDTH" val=" 7.363031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95"/>
  <p:tag name="ORIGINALWIDTH" val=" 3.062913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441"/>
  <p:tag name="ORIGINALWIDTH" val=" 6.634725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34646"/>
  <p:tag name="ORIGINALWIDTH" val=" 13.9761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0324"/>
  <p:tag name="ORIGINALWIDTH" val=" 6.861242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1575"/>
  <p:tag name="ORIGINALWIDTH" val=" 3.292402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52362"/>
  <p:tag name="ORIGINALWIDTH" val=" 17.31374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08"/>
  <p:tag name="ORIGINALWIDTH" val=" 7.11362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063"/>
  <p:tag name="ORIGINALWIDTH" val=" 5.265866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3059"/>
  <p:tag name="ORIGINALWIDTH" val=" .8869292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3.8352"/>
  <p:tag name="ORIGINALWIDTH" val=" 13.27941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97559"/>
  <p:tag name="ORIGINALWIDTH" val=" 3.065906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7165"/>
  <p:tag name="ORIGINALWIDTH" val=" 3.862087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62362"/>
  <p:tag name="ORIGINALWIDTH" val=" 7.647362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31846"/>
  <p:tag name="ORIGINALWIDTH" val=" 3.542651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0669"/>
  <p:tag name="ORIGINALWIDTH" val=" 1.815787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0669"/>
  <p:tag name="ORIGINALWIDTH" val=" 1.808819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7008"/>
  <p:tag name="ORIGINALWIDTH" val=" 5.607087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24724"/>
  <p:tag name="ORIGINALWIDTH" val=" 5.098228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54409"/>
  <p:tag name="ORIGINALWIDTH" val=" 3.484961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01417"/>
  <p:tag name="ORIGINALWIDTH" val=" 4.707165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0787"/>
  <p:tag name="ORIGINALWIDTH" val=" 1.571378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3059"/>
  <p:tag name="ORIGINALWIDTH" val=" .8869292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23504"/>
  <p:tag name="ORIGINALWIDTH" val=" 2.416417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080796"/>
  <p:tag name="ORIGINALWIDTH" val=" .8891514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83976"/>
  <p:tag name="ORIGINALWIDTH" val=" 2.998071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69961"/>
  <p:tag name="ORIGINALWIDTH" val=" 3.736378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62441"/>
  <p:tag name="ORIGINALWIDTH" val=" 1.52248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69961"/>
  <p:tag name="ORIGINALWIDTH" val=" 4.72811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3059"/>
  <p:tag name="ORIGINALWIDTH" val=" .8869292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97559"/>
  <p:tag name="ORIGINALWIDTH" val=" 3.065906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75709"/>
  <p:tag name="ORIGINALWIDTH" val=" 6.844213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5063"/>
  <p:tag name="ORIGINALWIDTH" val=" 5.265866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13059"/>
  <p:tag name="ORIGINALWIDTH" val=" .8869292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6719"/>
  <p:tag name="ORIGINALWIDTH" val=" 2.121391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5512"/>
  <p:tag name="ORIGINALWIDTH" val=" 2.116102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997559"/>
  <p:tag name="ORIGINALWIDTH" val=" 3.065906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1.5|6.6|3.2|17.5|4.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54921"/>
  <p:tag name="ORIGINALWIDTH" val=" 143.9706"/>
  <p:tag name="OUTPUTTYPE" val="SVG"/>
  <p:tag name="IGUANATEXVERSION" val="162"/>
  <p:tag name="LATEXADDIN" val="\documentclass[preview]{standalone}&#10;\usepackage[utf8]{inputenc}&#10;\usepackage{amsmath}&#10;&#10;\begin{document}&#10;&#10;\begin{flalign*}&#10;s_i^\mathrm{NaCl}=-\rho_{\mathrm{w,mol}}^\mathrm{max}\frac{(x_{\mathrm{w,}i}^\mathrm{NaCl}-x_{\mathrm{w,max}}^\mathrm{NaCl})}{\Delta t}\end{flalign*}&#10;&#10;\end{document}&#10;"/>
  <p:tag name="IGUANATEXSIZE" val="20"/>
  <p:tag name="IGUANATEXCURSOR" val="25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4.68268"/>
  <p:tag name="ORIGINALWIDTH" val=" 61.95185"/>
  <p:tag name="OUTPUTTYPE" val="SVG"/>
  <p:tag name="IGUANATEXVERSION" val="162"/>
  <p:tag name="LATEXADDIN" val="\documentclass[preview]{standalone}&#10;\usepackage[utf8]{inputenc}&#10;\usepackage{amsmath}&#10;&#10;\begin{document}&#10;&#10;\begin{flalign*}&#10;\phi_\mathrm{s}=\frac{s_i^\mathrm{NaCl}\Delta t}{\rho_\mathrm{m,s}V_{i,\mathrm{ini}}}\end{flalign*}&#10;&#10;\end{document}&#10;"/>
  <p:tag name="IGUANATEXSIZE" val="20"/>
  <p:tag name="IGUANATEXCURSOR" val="20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82787"/>
  <p:tag name="ORIGINALWIDTH" val=" 76.00732"/>
  <p:tag name="OUTPUTTYPE" val="SVG"/>
  <p:tag name="IGUANATEXVERSION" val="162"/>
  <p:tag name="LATEXADDIN" val="\documentclass[preview]{standalone}&#10;\usepackage[utf8]{inputenc}&#10;\usepackage{amsmath}&#10;&#10;\begin{document}&#10;&#10;\begin{flalign*}&#10;V_i=V_{i,\mathrm{ini}}(1-\phi_\mathrm{s})\end{flalign*}&#10;&#10;\end{document}&#10;"/>
  <p:tag name="IGUANATEXSIZE" val="20"/>
  <p:tag name="IGUANATEXCURSOR" val="162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6.66776"/>
  <p:tag name="ORIGINALWIDTH" val=" 58.87894"/>
  <p:tag name="OUTPUTTYPE" val="SVG"/>
  <p:tag name="IGUANATEXVERSION" val="162"/>
  <p:tag name="LATEXADDIN" val="\documentclass[preview]{standalone}&#10;\usepackage[utf8]{inputenc}&#10;\usepackage{amsmath}&#10;&#10;\begin{document}&#10;&#10;\begin{flalign*}&#10;r_i=\left(\frac{V_i}{8}\right)^{1/3}\end{flalign*}&#10;&#10;\end{document}&#10;"/>
  <p:tag name="IGUANATEXSIZE" val="20"/>
  <p:tag name="IGUANATEXCURSOR" val="157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1.21878"/>
  <p:tag name="ORIGINALWIDTH" val=" 176.3707"/>
  <p:tag name="OUTPUTTYPE" val="SVG"/>
  <p:tag name="IGUANATEXVERSION" val="162"/>
  <p:tag name="LATEXADDIN" val="\documentclass[preview]{standalone}&#10;\usepackage[utf8]{inputenc}&#10;\usepackage{amsmath}&#10;&#10;\begin{document}&#10;&#10;\begin{flalign*}&#10;\Delta V_{ij}^{t^n}=\frac{1}{2}\left(\frac{s_i^{\mathrm{NaCl},t^n}}{A_i^{t^n}}+\frac{s_j^{\mathrm{NaCl},t^n}}{A_j^{t^n}}\right)\frac{A_{ij}^{t^n}\Delta t}{\rho_{\mathrm{m,s}}}\end{flalign*}&#10;&#10;\end{document}&#10;"/>
  <p:tag name="IGUANATEXSIZE" val="20"/>
  <p:tag name="IGUANATEXCURSOR" val="29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2.64536"/>
  <p:tag name="ORIGINALWIDTH" val=" 127.2576"/>
  <p:tag name="OUTPUTTYPE" val="SVG"/>
  <p:tag name="IGUANATEXVERSION" val="162"/>
  <p:tag name="LATEXADDIN" val="\documentclass[preview]{standalone}&#10;\usepackage[utf8]{inputenc}&#10;\usepackage{amsmath}&#10;&#10;\begin{document}&#10;&#10;\begin{flalign*}&#10;r_{ij}^{t^{n+1}}=\frac{1}{2}\left(\frac{V_{ij}^{t^n}+\Delta V_{ij}^{t^n}}{l_{ij}}\right)^{1/2}\end{flalign*}&#10;&#10;\end{document}&#10;"/>
  <p:tag name="IGUANATEXSIZE" val="20"/>
  <p:tag name="IGUANATEXCURSOR" val="21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070748"/>
  <p:tag name="LATEXADDIN" val="\documentclass[preview]{standalone}&#10;\usepackage[utf8]{inputenc}&#10;\usepackage{amsmath}&#10;&#10;\begin{document}&#10;&#10;\begin{flalign*}&#10;r_{ij}^{t^{n+1}}=\frac{1}{2}\left(\frac{V_{ij}^{t^n}+\Delta V_{ij}^{t^n}}{l_{ij}}\right)^{1/2}\end{flalign*}&#10;&#10;\end{document}&#10;"/>
  <p:tag name="IGUANATEXSIZE" val="20"/>
  <p:tag name="IGUANATEXCURSOR" val="215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7349"/>
  <p:tag name="ORIGINALWIDTH" val=" 3.073534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66417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50063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54409"/>
  <p:tag name="ORIGINALWIDTH" val=" 4.165748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1752"/>
  <p:tag name="ORIGINALWIDTH" val=" 2.055354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1378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73543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5122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3.300591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5.000945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3.990709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7734"/>
  <p:tag name="ORIGINALWIDTH" val=" 6.651225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210945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31299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66417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50063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1378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73543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9"/>
  <p:tag name="ORIGINALWIDTH" val=" 6.65122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3228"/>
  <p:tag name="ORIGINALWIDTH" val=" 7.381339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7.131299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2.366417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67651"/>
  <p:tag name="ORIGINALWIDTH" val=" 6.911286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50063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1378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73543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53.52622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2.140394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6"/>
  <p:tag name="ORIGINALWIDTH" val=" 2.121378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46299"/>
  <p:tag name="ORIGINALWIDTH" val=" 3.073543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210945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48465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19"/>
  <p:tag name="ORIGINALWIDTH" val=" 3.010551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9352"/>
  <p:tag name="ORIGINALWIDTH" val=" 5.278959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094567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11575"/>
  <p:tag name="ORIGINALWIDTH" val=" 7.352402"/>
  <p:tag name="LATEXADDIN" val="\documentclass[preview]{standalone}&#10;\usepackage[utf8]{inputenc}&#10;\usepackage{amsmath}&#10;&#10;\begin{document}&#10;&#10;\begin{flalign*}&#10;\Delta V_{ij}^{t^n}=\frac{1}{2}\left(\frac{s_i^{\mathrm{NaCl},t^n}}{A_i^{t^n}}+\frac{s_j^{\mathrm{NaCl},t^n}}{A_j^{t^n}}\right)\frac{A_{ij}^{t^n}\Delta t}{\rho_{\mathrm{m,s}}}\end{flalign*}&#10;&#10;\end{document}&#10;"/>
  <p:tag name="IGUANATEXSIZE" val="20"/>
  <p:tag name="IGUANATEXCURSOR" val="296"/>
  <p:tag name="TRANSPARENCY" val="True"/>
  <p:tag name="CHOOSECOLOR" val="False"/>
  <p:tag name="COLORHEX" val="000000"/>
  <p:tag name="FILENAME" val=""/>
  <p:tag name="LATEXENGINEID" val="1"/>
  <p:tag name="TEMPFOLDER" val="D:\LatexTemp\"/>
  <p:tag name="LATEXFORMHEIGHT" val=" 354"/>
  <p:tag name="LATEXFORMWIDTH" val=" 462"/>
  <p:tag name="LATEXFORMWRAP" val="True"/>
  <p:tag name="BITMAPVECTOR" val="1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99252"/>
  <p:tag name="ORIGINALWIDTH" val=" 7.103346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0709"/>
  <p:tag name="ORIGINALWIDTH" val=" 2.113071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748"/>
  <p:tag name="ORIGINALWIDTH" val=" 3.061496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9528"/>
  <p:tag name="ORIGINALWIDTH" val=" 6.625118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0984"/>
  <p:tag name="ORIGINALWIDTH" val=" 3.287638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84252"/>
  <p:tag name="ORIGINALWIDTH" val=" 4.981299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31846"/>
  <p:tag name="ORIGINALWIDTH" val=" 3.542651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0984"/>
  <p:tag name="ORIGINALWIDTH" val=" 3.975079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0.62488"/>
  <p:tag name="ORIGINALWIDTH" val=" 5.190512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5866"/>
  <p:tag name="ORIGINALWIDTH" val=" 3.66622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82205"/>
  <p:tag name="ORIGINALWIDTH" val=" 5.090906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59567"/>
  <p:tag name="ORIGINALWIDTH" val=" 3.479921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16811"/>
  <p:tag name="ORIGINALWIDTH" val=" 4.700354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0827"/>
  <p:tag name="ORIGINALWIDTH" val=" 1.569095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01614"/>
  <p:tag name="ORIGINALWIDTH" val=" .8856693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60324"/>
  <p:tag name="ORIGINALWIDTH" val=" 6.889283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0709"/>
  <p:tag name="ORIGINALWIDTH" val=" 2.113071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84252"/>
  <p:tag name="ORIGINALWIDTH" val=" 33.22394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311575"/>
  <p:tag name="ORIGINALWIDTH" val=" 6.83437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9094"/>
  <p:tag name="ORIGINALWIDTH" val=" 2.357126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12913"/>
  <p:tag name="ORIGINALWIDTH" val=" 3.48689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10709"/>
  <p:tag name="ORIGINALWIDTH" val=" 2.113071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0984"/>
  <p:tag name="ORIGINALWIDTH" val=" 6.625118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25866"/>
  <p:tag name="ORIGINALWIDTH" val=" 3.66622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82205"/>
  <p:tag name="ORIGINALWIDTH" val=" 5.090906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59567"/>
  <p:tag name="ORIGINALWIDTH" val=" 3.479921"/>
  <p:tag name="EMFCHILD" val="True"/>
</p:tagLst>
</file>

<file path=ppt/theme/theme1.xml><?xml version="1.0" encoding="utf-8"?>
<a:theme xmlns:a="http://schemas.openxmlformats.org/drawingml/2006/main" name="Office">
  <a:themeElements>
    <a:clrScheme name="Farbsatz Sonderforschungsberei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C837"/>
      </a:accent1>
      <a:accent2>
        <a:srgbClr val="00BEFF"/>
      </a:accent2>
      <a:accent3>
        <a:srgbClr val="3E444C"/>
      </a:accent3>
      <a:accent4>
        <a:srgbClr val="004191"/>
      </a:accent4>
      <a:accent5>
        <a:srgbClr val="ED7D31"/>
      </a:accent5>
      <a:accent6>
        <a:srgbClr val="FF0000"/>
      </a:accent6>
      <a:hlink>
        <a:srgbClr val="0070C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5000">
              <a:schemeClr val="accent1">
                <a:lumMod val="5000"/>
                <a:lumOff val="95000"/>
                <a:alpha val="70000"/>
              </a:schemeClr>
            </a:gs>
            <a:gs pos="85000">
              <a:schemeClr val="accent1">
                <a:lumMod val="45000"/>
                <a:lumOff val="55000"/>
                <a:alpha val="40000"/>
              </a:schemeClr>
            </a:gs>
            <a:gs pos="92000">
              <a:schemeClr val="accent2">
                <a:alpha val="35000"/>
              </a:schemeClr>
            </a:gs>
            <a:gs pos="100000">
              <a:schemeClr val="accent4">
                <a:alpha val="4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orschlag1_16x10d.pptx" id="{ED4F4F28-9CFC-4529-8429-AE122E2EDC6E}" vid="{639B168A-2560-4BFE-9E11-89D627D405CB}"/>
    </a:ext>
  </a:extLst>
</a:theme>
</file>

<file path=ppt/theme/theme2.xml><?xml version="1.0" encoding="utf-8"?>
<a:theme xmlns:a="http://schemas.openxmlformats.org/drawingml/2006/main" name="1_Office">
  <a:themeElements>
    <a:clrScheme name="Farbsatz Sonderforschungsberei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C837"/>
      </a:accent1>
      <a:accent2>
        <a:srgbClr val="00BEFF"/>
      </a:accent2>
      <a:accent3>
        <a:srgbClr val="3E444C"/>
      </a:accent3>
      <a:accent4>
        <a:srgbClr val="004191"/>
      </a:accent4>
      <a:accent5>
        <a:srgbClr val="ED7D31"/>
      </a:accent5>
      <a:accent6>
        <a:srgbClr val="FF0000"/>
      </a:accent6>
      <a:hlink>
        <a:srgbClr val="0070C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5000">
              <a:schemeClr val="accent1">
                <a:lumMod val="5000"/>
                <a:lumOff val="95000"/>
                <a:alpha val="70000"/>
              </a:schemeClr>
            </a:gs>
            <a:gs pos="85000">
              <a:schemeClr val="accent1">
                <a:lumMod val="45000"/>
                <a:lumOff val="55000"/>
                <a:alpha val="40000"/>
              </a:schemeClr>
            </a:gs>
            <a:gs pos="92000">
              <a:schemeClr val="accent2">
                <a:alpha val="35000"/>
              </a:schemeClr>
            </a:gs>
            <a:gs pos="100000">
              <a:schemeClr val="accent4">
                <a:alpha val="4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orschlag1_16x10d.pptx" id="{ED4F4F28-9CFC-4529-8429-AE122E2EDC6E}" vid="{639B168A-2560-4BFE-9E11-89D627D405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10899</TotalTime>
  <Words>811</Words>
  <Application>Microsoft Office PowerPoint</Application>
  <PresentationFormat>宽屏</PresentationFormat>
  <Paragraphs>210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CMR10</vt:lpstr>
      <vt:lpstr>等线</vt:lpstr>
      <vt:lpstr>Arial</vt:lpstr>
      <vt:lpstr>Calibri</vt:lpstr>
      <vt:lpstr>Wingdings</vt:lpstr>
      <vt:lpstr>Office</vt:lpstr>
      <vt:lpstr>1_Office</vt:lpstr>
      <vt:lpstr>Quasi-static Pore-Network Modeling for Evaporation-Driven Salt Transport and Precipitation in Porous Media </vt:lpstr>
      <vt:lpstr>Outlines</vt:lpstr>
      <vt:lpstr>Motivation</vt:lpstr>
      <vt:lpstr>Motivation</vt:lpstr>
      <vt:lpstr>QSPNM for pure water</vt:lpstr>
      <vt:lpstr>Physical model</vt:lpstr>
      <vt:lpstr>Model framework</vt:lpstr>
      <vt:lpstr>Vapor diffusion in gas phase</vt:lpstr>
      <vt:lpstr>Percolation process in liquid phase</vt:lpstr>
      <vt:lpstr>Verification</vt:lpstr>
      <vt:lpstr>Verification</vt:lpstr>
      <vt:lpstr>Verification</vt:lpstr>
      <vt:lpstr>QSPNM for saline water</vt:lpstr>
      <vt:lpstr>Model framework</vt:lpstr>
      <vt:lpstr>Salt convection</vt:lpstr>
      <vt:lpstr>Salt convection</vt:lpstr>
      <vt:lpstr>Salt diffusion</vt:lpstr>
      <vt:lpstr>Salt precipitation</vt:lpstr>
      <vt:lpstr>Verification</vt:lpstr>
      <vt:lpstr>Verification</vt:lpstr>
      <vt:lpstr>Verification</vt:lpstr>
      <vt:lpstr>Computation efficiency</vt:lpstr>
      <vt:lpstr>Summary and outlook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kerem</dc:creator>
  <cp:lastModifiedBy>c d</cp:lastModifiedBy>
  <cp:revision>308</cp:revision>
  <dcterms:created xsi:type="dcterms:W3CDTF">2023-03-14T11:12:42Z</dcterms:created>
  <dcterms:modified xsi:type="dcterms:W3CDTF">2026-05-15T20:42:52Z</dcterms:modified>
</cp:coreProperties>
</file>